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ags/tag9.xml" ContentType="application/vnd.openxmlformats-officedocument.presentationml.tags+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665" r:id="rId5"/>
    <p:sldMasterId id="2147483668" r:id="rId6"/>
    <p:sldMasterId id="2147483699" r:id="rId7"/>
  </p:sldMasterIdLst>
  <p:notesMasterIdLst>
    <p:notesMasterId r:id="rId23"/>
  </p:notesMasterIdLst>
  <p:sldIdLst>
    <p:sldId id="3035" r:id="rId8"/>
    <p:sldId id="3028" r:id="rId9"/>
    <p:sldId id="3030" r:id="rId10"/>
    <p:sldId id="3036" r:id="rId11"/>
    <p:sldId id="3037" r:id="rId12"/>
    <p:sldId id="3038" r:id="rId13"/>
    <p:sldId id="3031" r:id="rId14"/>
    <p:sldId id="3048" r:id="rId15"/>
    <p:sldId id="3046" r:id="rId16"/>
    <p:sldId id="3039" r:id="rId17"/>
    <p:sldId id="3034" r:id="rId18"/>
    <p:sldId id="3047" r:id="rId19"/>
    <p:sldId id="3043" r:id="rId20"/>
    <p:sldId id="3044" r:id="rId21"/>
    <p:sldId id="3045" r:id="rId22"/>
  </p:sldIdLst>
  <p:sldSz cx="12192000" cy="6858000"/>
  <p:notesSz cx="6811963" cy="9942513"/>
  <p:custDataLst>
    <p:tags r:id="rId24"/>
  </p:custDataLst>
  <p:defaultTextStyle>
    <a:defPPr>
      <a:defRPr lang="en-US"/>
    </a:defPPr>
    <a:lvl1pPr algn="l" rtl="0" fontAlgn="base">
      <a:spcBef>
        <a:spcPct val="0"/>
      </a:spcBef>
      <a:spcAft>
        <a:spcPct val="0"/>
      </a:spcAft>
      <a:defRPr sz="2176" kern="1200">
        <a:solidFill>
          <a:schemeClr val="tx1"/>
        </a:solidFill>
        <a:latin typeface="Arial" charset="0"/>
        <a:ea typeface="+mn-ea"/>
        <a:cs typeface="+mn-cs"/>
      </a:defRPr>
    </a:lvl1pPr>
    <a:lvl2pPr marL="621959" algn="l" rtl="0" fontAlgn="base">
      <a:spcBef>
        <a:spcPct val="0"/>
      </a:spcBef>
      <a:spcAft>
        <a:spcPct val="0"/>
      </a:spcAft>
      <a:defRPr sz="2176" kern="1200">
        <a:solidFill>
          <a:schemeClr val="tx1"/>
        </a:solidFill>
        <a:latin typeface="Arial" charset="0"/>
        <a:ea typeface="+mn-ea"/>
        <a:cs typeface="+mn-cs"/>
      </a:defRPr>
    </a:lvl2pPr>
    <a:lvl3pPr marL="1243918" algn="l" rtl="0" fontAlgn="base">
      <a:spcBef>
        <a:spcPct val="0"/>
      </a:spcBef>
      <a:spcAft>
        <a:spcPct val="0"/>
      </a:spcAft>
      <a:defRPr sz="2176" kern="1200">
        <a:solidFill>
          <a:schemeClr val="tx1"/>
        </a:solidFill>
        <a:latin typeface="Arial" charset="0"/>
        <a:ea typeface="+mn-ea"/>
        <a:cs typeface="+mn-cs"/>
      </a:defRPr>
    </a:lvl3pPr>
    <a:lvl4pPr marL="1865877" algn="l" rtl="0" fontAlgn="base">
      <a:spcBef>
        <a:spcPct val="0"/>
      </a:spcBef>
      <a:spcAft>
        <a:spcPct val="0"/>
      </a:spcAft>
      <a:defRPr sz="2176" kern="1200">
        <a:solidFill>
          <a:schemeClr val="tx1"/>
        </a:solidFill>
        <a:latin typeface="Arial" charset="0"/>
        <a:ea typeface="+mn-ea"/>
        <a:cs typeface="+mn-cs"/>
      </a:defRPr>
    </a:lvl4pPr>
    <a:lvl5pPr marL="2487838" algn="l" rtl="0" fontAlgn="base">
      <a:spcBef>
        <a:spcPct val="0"/>
      </a:spcBef>
      <a:spcAft>
        <a:spcPct val="0"/>
      </a:spcAft>
      <a:defRPr sz="2176" kern="1200">
        <a:solidFill>
          <a:schemeClr val="tx1"/>
        </a:solidFill>
        <a:latin typeface="Arial" charset="0"/>
        <a:ea typeface="+mn-ea"/>
        <a:cs typeface="+mn-cs"/>
      </a:defRPr>
    </a:lvl5pPr>
    <a:lvl6pPr marL="3109797" algn="l" defTabSz="1243918" rtl="0" eaLnBrk="1" latinLnBrk="0" hangingPunct="1">
      <a:defRPr sz="2176" kern="1200">
        <a:solidFill>
          <a:schemeClr val="tx1"/>
        </a:solidFill>
        <a:latin typeface="Arial" charset="0"/>
        <a:ea typeface="+mn-ea"/>
        <a:cs typeface="+mn-cs"/>
      </a:defRPr>
    </a:lvl6pPr>
    <a:lvl7pPr marL="3731756" algn="l" defTabSz="1243918" rtl="0" eaLnBrk="1" latinLnBrk="0" hangingPunct="1">
      <a:defRPr sz="2176" kern="1200">
        <a:solidFill>
          <a:schemeClr val="tx1"/>
        </a:solidFill>
        <a:latin typeface="Arial" charset="0"/>
        <a:ea typeface="+mn-ea"/>
        <a:cs typeface="+mn-cs"/>
      </a:defRPr>
    </a:lvl7pPr>
    <a:lvl8pPr marL="4353715" algn="l" defTabSz="1243918" rtl="0" eaLnBrk="1" latinLnBrk="0" hangingPunct="1">
      <a:defRPr sz="2176" kern="1200">
        <a:solidFill>
          <a:schemeClr val="tx1"/>
        </a:solidFill>
        <a:latin typeface="Arial" charset="0"/>
        <a:ea typeface="+mn-ea"/>
        <a:cs typeface="+mn-cs"/>
      </a:defRPr>
    </a:lvl8pPr>
    <a:lvl9pPr marL="4975674" algn="l" defTabSz="1243918" rtl="0" eaLnBrk="1" latinLnBrk="0" hangingPunct="1">
      <a:defRPr sz="2176"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Section par défaut" id="{D4EE345C-7281-44C9-A987-82594A94D35C}">
          <p14:sldIdLst>
            <p14:sldId id="3035"/>
            <p14:sldId id="3028"/>
            <p14:sldId id="3030"/>
            <p14:sldId id="3036"/>
            <p14:sldId id="3037"/>
            <p14:sldId id="3038"/>
            <p14:sldId id="3031"/>
            <p14:sldId id="3048"/>
            <p14:sldId id="3046"/>
            <p14:sldId id="3039"/>
            <p14:sldId id="3034"/>
            <p14:sldId id="3047"/>
            <p14:sldId id="3043"/>
            <p14:sldId id="3044"/>
            <p14:sldId id="304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92D050"/>
    <a:srgbClr val="E7E9EE"/>
    <a:srgbClr val="CCCFDC"/>
    <a:srgbClr val="062449"/>
    <a:srgbClr val="163254"/>
    <a:srgbClr val="000000"/>
    <a:srgbClr val="0B4892"/>
    <a:srgbClr val="017B83"/>
    <a:srgbClr val="117A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47" autoAdjust="0"/>
    <p:restoredTop sz="93945" autoAdjust="0"/>
  </p:normalViewPr>
  <p:slideViewPr>
    <p:cSldViewPr snapToGrid="0">
      <p:cViewPr varScale="1">
        <p:scale>
          <a:sx n="72" d="100"/>
          <a:sy n="72" d="100"/>
        </p:scale>
        <p:origin x="654" y="6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4" d="100"/>
          <a:sy n="44" d="100"/>
        </p:scale>
        <p:origin x="2852"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851" cy="49885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8536" y="0"/>
            <a:ext cx="2951851" cy="498852"/>
          </a:xfrm>
          <a:prstGeom prst="rect">
            <a:avLst/>
          </a:prstGeom>
        </p:spPr>
        <p:txBody>
          <a:bodyPr vert="horz" lIns="91440" tIns="45720" rIns="91440" bIns="45720" rtlCol="0"/>
          <a:lstStyle>
            <a:lvl1pPr algn="r">
              <a:defRPr sz="1200"/>
            </a:lvl1pPr>
          </a:lstStyle>
          <a:p>
            <a:fld id="{2A49C760-27AF-44EE-8D33-9131792298B1}" type="datetimeFigureOut">
              <a:rPr lang="en-GB" smtClean="0"/>
              <a:t>30/08/2020</a:t>
            </a:fld>
            <a:endParaRPr lang="en-GB"/>
          </a:p>
        </p:txBody>
      </p:sp>
      <p:sp>
        <p:nvSpPr>
          <p:cNvPr id="4" name="Slide Image Placeholder 3"/>
          <p:cNvSpPr>
            <a:spLocks noGrp="1" noRot="1" noChangeAspect="1"/>
          </p:cNvSpPr>
          <p:nvPr>
            <p:ph type="sldImg" idx="2"/>
          </p:nvPr>
        </p:nvSpPr>
        <p:spPr>
          <a:xfrm>
            <a:off x="423863" y="1243013"/>
            <a:ext cx="5964237" cy="33559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1197" y="4784835"/>
            <a:ext cx="5449570" cy="391486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43662"/>
            <a:ext cx="2951851" cy="49885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8536" y="9443662"/>
            <a:ext cx="2951851" cy="498851"/>
          </a:xfrm>
          <a:prstGeom prst="rect">
            <a:avLst/>
          </a:prstGeom>
        </p:spPr>
        <p:txBody>
          <a:bodyPr vert="horz" lIns="91440" tIns="45720" rIns="91440" bIns="45720" rtlCol="0" anchor="b"/>
          <a:lstStyle>
            <a:lvl1pPr algn="r">
              <a:defRPr sz="1200"/>
            </a:lvl1pPr>
          </a:lstStyle>
          <a:p>
            <a:fld id="{B1574775-77EE-476B-ABAE-E03D79F5BBB3}" type="slidenum">
              <a:rPr lang="en-GB" smtClean="0"/>
              <a:t>‹#›</a:t>
            </a:fld>
            <a:endParaRPr lang="en-GB"/>
          </a:p>
        </p:txBody>
      </p:sp>
    </p:spTree>
    <p:extLst>
      <p:ext uri="{BB962C8B-B14F-4D97-AF65-F5344CB8AC3E}">
        <p14:creationId xmlns:p14="http://schemas.microsoft.com/office/powerpoint/2010/main" val="1532884037"/>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4.vml"/><Relationship Id="rId6" Type="http://schemas.openxmlformats.org/officeDocument/2006/relationships/image" Target="../media/image2.png"/><Relationship Id="rId5" Type="http://schemas.openxmlformats.org/officeDocument/2006/relationships/image" Target="../media/image5.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3.xml"/><Relationship Id="rId5" Type="http://schemas.openxmlformats.org/officeDocument/2006/relationships/image" Target="../media/image17.jpeg"/><Relationship Id="rId4" Type="http://schemas.openxmlformats.org/officeDocument/2006/relationships/image" Target="../media/image16.png"/></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9.xml"/><Relationship Id="rId1" Type="http://schemas.openxmlformats.org/officeDocument/2006/relationships/vmlDrawing" Target="../drawings/vmlDrawing6.vml"/><Relationship Id="rId5" Type="http://schemas.openxmlformats.org/officeDocument/2006/relationships/image" Target="../media/image18.emf"/><Relationship Id="rId4" Type="http://schemas.openxmlformats.org/officeDocument/2006/relationships/oleObject" Target="../embeddings/oleObject6.bin"/></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vmlDrawing" Target="../drawings/vmlDrawing5.vml"/><Relationship Id="rId6" Type="http://schemas.openxmlformats.org/officeDocument/2006/relationships/image" Target="../media/image6.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11.xml"/><Relationship Id="rId7" Type="http://schemas.openxmlformats.org/officeDocument/2006/relationships/image" Target="../media/image7.png"/><Relationship Id="rId2" Type="http://schemas.openxmlformats.org/officeDocument/2006/relationships/tags" Target="../tags/tag10.xml"/><Relationship Id="rId1" Type="http://schemas.openxmlformats.org/officeDocument/2006/relationships/vmlDrawing" Target="../drawings/vmlDrawing7.vml"/><Relationship Id="rId6" Type="http://schemas.openxmlformats.org/officeDocument/2006/relationships/image" Target="../media/image18.emf"/><Relationship Id="rId5" Type="http://schemas.openxmlformats.org/officeDocument/2006/relationships/oleObject" Target="../embeddings/oleObject7.bin"/><Relationship Id="rId4"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3923520774"/>
              </p:ext>
            </p:extLst>
          </p:nvPr>
        </p:nvGraphicFramePr>
        <p:xfrm>
          <a:off x="2163" y="1622"/>
          <a:ext cx="2159" cy="1619"/>
        </p:xfrm>
        <a:graphic>
          <a:graphicData uri="http://schemas.openxmlformats.org/presentationml/2006/ole">
            <mc:AlternateContent xmlns:mc="http://schemas.openxmlformats.org/markup-compatibility/2006">
              <mc:Choice xmlns:v="urn:schemas-microsoft-com:vml" Requires="v">
                <p:oleObj spid="_x0000_s2091"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2163" y="1622"/>
                        <a:ext cx="2159" cy="1619"/>
                      </a:xfrm>
                      <a:prstGeom prst="rect">
                        <a:avLst/>
                      </a:prstGeom>
                    </p:spPr>
                  </p:pic>
                </p:oleObj>
              </mc:Fallback>
            </mc:AlternateContent>
          </a:graphicData>
        </a:graphic>
      </p:graphicFrame>
      <p:sp>
        <p:nvSpPr>
          <p:cNvPr id="13314" name="Title"/>
          <p:cNvSpPr>
            <a:spLocks noGrp="1" noChangeArrowheads="1"/>
          </p:cNvSpPr>
          <p:nvPr>
            <p:ph type="ctrTitle"/>
          </p:nvPr>
        </p:nvSpPr>
        <p:spPr bwMode="auto">
          <a:xfrm>
            <a:off x="344036" y="1475760"/>
            <a:ext cx="8478153" cy="430887"/>
          </a:xfrm>
          <a:prstGeom prst="rect">
            <a:avLst/>
          </a:prstGeom>
        </p:spPr>
        <p:txBody>
          <a:bodyPr>
            <a:spAutoFit/>
          </a:bodyPr>
          <a:lstStyle>
            <a:lvl1pPr>
              <a:defRPr sz="2800" b="0" baseline="0">
                <a:solidFill>
                  <a:schemeClr val="bg1"/>
                </a:solidFill>
                <a:latin typeface="+mj-lt"/>
                <a:ea typeface="+mj-ea"/>
              </a:defRPr>
            </a:lvl1pPr>
          </a:lstStyle>
          <a:p>
            <a:pPr lvl="0" latinLnBrk="0"/>
            <a:r>
              <a:rPr lang="en-US" noProof="0" dirty="0"/>
              <a:t>Click to edit Master title style</a:t>
            </a:r>
          </a:p>
        </p:txBody>
      </p:sp>
      <p:sp>
        <p:nvSpPr>
          <p:cNvPr id="13315" name="Subtitle"/>
          <p:cNvSpPr>
            <a:spLocks noGrp="1" noChangeArrowheads="1"/>
          </p:cNvSpPr>
          <p:nvPr>
            <p:ph type="subTitle" idx="1"/>
          </p:nvPr>
        </p:nvSpPr>
        <p:spPr bwMode="auto">
          <a:xfrm>
            <a:off x="344036" y="2615603"/>
            <a:ext cx="8478153" cy="215444"/>
          </a:xfrm>
          <a:prstGeom prst="rect">
            <a:avLst/>
          </a:prstGeom>
        </p:spPr>
        <p:txBody>
          <a:bodyPr wrap="square">
            <a:spAutoFit/>
          </a:bodyPr>
          <a:lstStyle>
            <a:lvl1pPr>
              <a:defRPr sz="1400" cap="none" baseline="0">
                <a:solidFill>
                  <a:schemeClr val="bg1"/>
                </a:solidFill>
                <a:latin typeface="+mn-lt"/>
                <a:ea typeface="+mn-ea"/>
              </a:defRPr>
            </a:lvl1pPr>
          </a:lstStyle>
          <a:p>
            <a:pPr lvl="0" latinLnBrk="0"/>
            <a:r>
              <a:rPr lang="en-US" noProof="0" dirty="0"/>
              <a:t>Click to edit Master </a:t>
            </a:r>
            <a:r>
              <a:rPr lang="en-US" noProof="0"/>
              <a:t>subtitle style</a:t>
            </a:r>
            <a:endParaRPr lang="en-US" noProof="0" dirty="0"/>
          </a:p>
        </p:txBody>
      </p:sp>
      <p:sp>
        <p:nvSpPr>
          <p:cNvPr id="57" name="Document type" hidden="1"/>
          <p:cNvSpPr txBox="1">
            <a:spLocks noChangeArrowheads="1"/>
          </p:cNvSpPr>
          <p:nvPr/>
        </p:nvSpPr>
        <p:spPr bwMode="auto">
          <a:xfrm>
            <a:off x="344035" y="3540005"/>
            <a:ext cx="7172841"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a:solidFill>
                  <a:schemeClr val="bg1"/>
                </a:solidFill>
                <a:latin typeface="+mn-lt"/>
              </a:rPr>
              <a:t>Document type | Date</a:t>
            </a:r>
            <a:endParaRPr lang="en-US" sz="1400" baseline="0" dirty="0">
              <a:solidFill>
                <a:schemeClr val="bg1"/>
              </a:solidFill>
              <a:latin typeface="+mn-lt"/>
            </a:endParaRPr>
          </a:p>
        </p:txBody>
      </p:sp>
      <p:sp>
        <p:nvSpPr>
          <p:cNvPr id="26" name="Disclaimer-English (U.K.)" hidden="1"/>
          <p:cNvSpPr>
            <a:spLocks noChangeArrowheads="1"/>
          </p:cNvSpPr>
          <p:nvPr/>
        </p:nvSpPr>
        <p:spPr bwMode="auto">
          <a:xfrm>
            <a:off x="344035" y="6472407"/>
            <a:ext cx="482221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algn="l" defTabSz="821182" eaLnBrk="0" hangingPunct="0"/>
            <a:r>
              <a:rPr lang="en-US" sz="800" baseline="0" noProof="0" dirty="0">
                <a:solidFill>
                  <a:schemeClr val="bg1"/>
                </a:solidFill>
                <a:latin typeface="+mn-lt"/>
              </a:rPr>
              <a:t>CONFIDENTIAL AND PROPRIETARY</a:t>
            </a:r>
          </a:p>
          <a:p>
            <a:pPr algn="l" defTabSz="821182" eaLnBrk="0" hangingPunct="0"/>
            <a:r>
              <a:rPr lang="en-US" sz="800" baseline="0" noProof="0" dirty="0">
                <a:solidFill>
                  <a:schemeClr val="bg1"/>
                </a:solidFill>
                <a:latin typeface="+mn-lt"/>
              </a:rPr>
              <a:t>Any use of this material without specific permission of is strictly prohibited</a:t>
            </a:r>
          </a:p>
        </p:txBody>
      </p:sp>
      <p:sp>
        <p:nvSpPr>
          <p:cNvPr id="4" name="Working Draft Text" hidden="1"/>
          <p:cNvSpPr txBox="1">
            <a:spLocks noChangeArrowheads="1"/>
          </p:cNvSpPr>
          <p:nvPr/>
        </p:nvSpPr>
        <p:spPr bwMode="auto">
          <a:xfrm>
            <a:off x="344036" y="109410"/>
            <a:ext cx="662041"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1" baseline="0">
                <a:solidFill>
                  <a:schemeClr val="bg1"/>
                </a:solidFill>
                <a:latin typeface="+mn-lt"/>
              </a:rPr>
              <a:t>WORKING DRAFT</a:t>
            </a:r>
            <a:endParaRPr lang="en-US" sz="600" b="1" baseline="0" dirty="0">
              <a:solidFill>
                <a:schemeClr val="bg1"/>
              </a:solidFill>
              <a:latin typeface="+mn-lt"/>
            </a:endParaRPr>
          </a:p>
        </p:txBody>
      </p:sp>
      <p:sp>
        <p:nvSpPr>
          <p:cNvPr id="6" name="Working Draft" hidden="1"/>
          <p:cNvSpPr txBox="1">
            <a:spLocks noChangeArrowheads="1"/>
          </p:cNvSpPr>
          <p:nvPr/>
        </p:nvSpPr>
        <p:spPr bwMode="auto">
          <a:xfrm>
            <a:off x="344035" y="220480"/>
            <a:ext cx="1963679"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a:solidFill>
                  <a:schemeClr val="bg1"/>
                </a:solidFill>
                <a:latin typeface="+mn-lt"/>
              </a:rPr>
              <a:t>Last Modified 30/01/2019 13:07 Romance Standard Time</a:t>
            </a:r>
            <a:endParaRPr lang="en-US" sz="600" baseline="0" dirty="0">
              <a:solidFill>
                <a:schemeClr val="bg1"/>
              </a:solidFill>
              <a:latin typeface="+mn-lt"/>
            </a:endParaRPr>
          </a:p>
        </p:txBody>
      </p:sp>
      <p:sp>
        <p:nvSpPr>
          <p:cNvPr id="7" name="Printed" hidden="1"/>
          <p:cNvSpPr txBox="1">
            <a:spLocks noChangeArrowheads="1"/>
          </p:cNvSpPr>
          <p:nvPr/>
        </p:nvSpPr>
        <p:spPr bwMode="auto">
          <a:xfrm>
            <a:off x="344035" y="331556"/>
            <a:ext cx="1748877"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a:solidFill>
                  <a:schemeClr val="bg1"/>
                </a:solidFill>
                <a:latin typeface="+mn-lt"/>
              </a:rPr>
              <a:t>Printed 25/01/2019 14:13 Romance Standard Time</a:t>
            </a:r>
            <a:endParaRPr lang="en-US" sz="600" baseline="0" dirty="0">
              <a:solidFill>
                <a:schemeClr val="bg1"/>
              </a:solidFill>
              <a:latin typeface="+mn-lt"/>
            </a:endParaRPr>
          </a:p>
        </p:txBody>
      </p:sp>
      <p:sp>
        <p:nvSpPr>
          <p:cNvPr id="21" name="Rectangle 20">
            <a:extLst>
              <a:ext uri="{FF2B5EF4-FFF2-40B4-BE49-F238E27FC236}">
                <a16:creationId xmlns:a16="http://schemas.microsoft.com/office/drawing/2014/main" id="{DE5DB431-E43A-4C8B-9646-B365B85099F2}"/>
              </a:ext>
            </a:extLst>
          </p:cNvPr>
          <p:cNvSpPr/>
          <p:nvPr/>
        </p:nvSpPr>
        <p:spPr bwMode="ltGray">
          <a:xfrm>
            <a:off x="0" y="564068"/>
            <a:ext cx="12192000" cy="748320"/>
          </a:xfrm>
          <a:prstGeom prst="rect">
            <a:avLst/>
          </a:prstGeom>
          <a:solidFill>
            <a:srgbClr val="FFFFFF">
              <a:alpha val="9411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US" sz="1600" dirty="0">
              <a:solidFill>
                <a:schemeClr val="tx1"/>
              </a:solidFill>
            </a:endParaRPr>
          </a:p>
        </p:txBody>
      </p:sp>
      <p:pic>
        <p:nvPicPr>
          <p:cNvPr id="23" name="Picture 454" descr="Image result">
            <a:extLst>
              <a:ext uri="{FF2B5EF4-FFF2-40B4-BE49-F238E27FC236}">
                <a16:creationId xmlns:a16="http://schemas.microsoft.com/office/drawing/2014/main" id="{7444A51E-C852-4938-8D03-9440EECED06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11611" y="732367"/>
            <a:ext cx="1778023" cy="411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80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title &amp; contents">
    <p:spTree>
      <p:nvGrpSpPr>
        <p:cNvPr id="1" name=""/>
        <p:cNvGrpSpPr/>
        <p:nvPr/>
      </p:nvGrpSpPr>
      <p:grpSpPr>
        <a:xfrm>
          <a:off x="0" y="0"/>
          <a:ext cx="0" cy="0"/>
          <a:chOff x="0" y="0"/>
          <a:chExt cx="0" cy="0"/>
        </a:xfrm>
      </p:grpSpPr>
      <p:sp>
        <p:nvSpPr>
          <p:cNvPr id="6" name="Espace réservé du contenu 3"/>
          <p:cNvSpPr>
            <a:spLocks noGrp="1"/>
          </p:cNvSpPr>
          <p:nvPr>
            <p:ph sz="quarter" idx="10" hasCustomPrompt="1"/>
          </p:nvPr>
        </p:nvSpPr>
        <p:spPr>
          <a:xfrm>
            <a:off x="623393" y="1844824"/>
            <a:ext cx="10945216" cy="4320480"/>
          </a:xfrm>
          <a:prstGeom prst="rect">
            <a:avLst/>
          </a:prstGeom>
        </p:spPr>
        <p:txBody>
          <a:bodyPr>
            <a:noAutofit/>
          </a:bodyPr>
          <a:lstStyle>
            <a:lvl2pPr marL="333374" indent="-129779">
              <a:buSzPct val="100000"/>
              <a:buFont typeface="Arial" panose="020B0604020202020204" pitchFamily="34" charset="0"/>
              <a:buChar char="•"/>
              <a:defRPr/>
            </a:lvl2pPr>
            <a:lvl3pPr marL="469107" indent="-135731">
              <a:buFont typeface="Arial" panose="020B0604020202020204" pitchFamily="34" charset="0"/>
              <a:buChar char="-"/>
              <a:defRPr/>
            </a:lvl3pPr>
            <a:lvl4pPr marL="536971" indent="0">
              <a:buNone/>
              <a:defRPr/>
            </a:lvl4pPr>
          </a:lstStyle>
          <a:p>
            <a:pPr lvl="0"/>
            <a:r>
              <a:rPr lang="en-US"/>
              <a:t>Click to add text – Level 1</a:t>
            </a:r>
          </a:p>
          <a:p>
            <a:pPr lvl="1"/>
            <a:r>
              <a:rPr lang="en-US"/>
              <a:t>Level 2</a:t>
            </a:r>
          </a:p>
          <a:p>
            <a:pPr lvl="2"/>
            <a:r>
              <a:rPr lang="en-US"/>
              <a:t>Level 3</a:t>
            </a:r>
          </a:p>
        </p:txBody>
      </p:sp>
      <p:sp>
        <p:nvSpPr>
          <p:cNvPr id="4" name="Text Placeholder 4"/>
          <p:cNvSpPr>
            <a:spLocks noGrp="1"/>
          </p:cNvSpPr>
          <p:nvPr>
            <p:ph type="body" sz="quarter" idx="11" hasCustomPrompt="1"/>
          </p:nvPr>
        </p:nvSpPr>
        <p:spPr>
          <a:xfrm>
            <a:off x="621600" y="1341450"/>
            <a:ext cx="10948800" cy="358775"/>
          </a:xfrm>
          <a:prstGeom prst="rect">
            <a:avLst/>
          </a:prstGeom>
        </p:spPr>
        <p:txBody>
          <a:bodyPr vert="horz" lIns="0" tIns="0" rIns="0" bIns="0" rtlCol="0" anchor="ctr">
            <a:noAutofit/>
          </a:bodyPr>
          <a:lstStyle>
            <a:lvl1pPr marL="203598" indent="-203598">
              <a:buNone/>
              <a:defRPr lang="en-GB" sz="1651" b="0" i="0" dirty="0">
                <a:solidFill>
                  <a:schemeClr val="bg2">
                    <a:lumMod val="75000"/>
                  </a:schemeClr>
                </a:solidFill>
              </a:defRPr>
            </a:lvl1pPr>
          </a:lstStyle>
          <a:p>
            <a:pPr marL="0" lvl="0" indent="0"/>
            <a:r>
              <a:rPr lang="en-US"/>
              <a:t>Click to add subtitle</a:t>
            </a:r>
          </a:p>
        </p:txBody>
      </p:sp>
      <p:sp>
        <p:nvSpPr>
          <p:cNvPr id="3" name="Titre 2"/>
          <p:cNvSpPr>
            <a:spLocks noGrp="1"/>
          </p:cNvSpPr>
          <p:nvPr>
            <p:ph type="title" hasCustomPrompt="1"/>
          </p:nvPr>
        </p:nvSpPr>
        <p:spPr/>
        <p:txBody>
          <a:bodyPr/>
          <a:lstStyle/>
          <a:p>
            <a:r>
              <a:rPr lang="en-US"/>
              <a:t>Click to add title</a:t>
            </a:r>
          </a:p>
        </p:txBody>
      </p:sp>
    </p:spTree>
    <p:extLst>
      <p:ext uri="{BB962C8B-B14F-4D97-AF65-F5344CB8AC3E}">
        <p14:creationId xmlns:p14="http://schemas.microsoft.com/office/powerpoint/2010/main" val="3989830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s &amp; conclusion">
    <p:spTree>
      <p:nvGrpSpPr>
        <p:cNvPr id="1" name=""/>
        <p:cNvGrpSpPr/>
        <p:nvPr/>
      </p:nvGrpSpPr>
      <p:grpSpPr>
        <a:xfrm>
          <a:off x="0" y="0"/>
          <a:ext cx="0" cy="0"/>
          <a:chOff x="0" y="0"/>
          <a:chExt cx="0" cy="0"/>
        </a:xfrm>
      </p:grpSpPr>
      <p:sp>
        <p:nvSpPr>
          <p:cNvPr id="8" name="Ellipse 7"/>
          <p:cNvSpPr/>
          <p:nvPr/>
        </p:nvSpPr>
        <p:spPr>
          <a:xfrm rot="16200000">
            <a:off x="5985111" y="722149"/>
            <a:ext cx="356367" cy="10810644"/>
          </a:xfrm>
          <a:prstGeom prst="ellipse">
            <a:avLst/>
          </a:prstGeom>
          <a:gradFill flip="none" rotWithShape="1">
            <a:gsLst>
              <a:gs pos="0">
                <a:schemeClr val="bg1">
                  <a:lumMod val="75000"/>
                </a:schemeClr>
              </a:gs>
              <a:gs pos="100000">
                <a:schemeClr val="bg1">
                  <a:shade val="100000"/>
                  <a:satMod val="115000"/>
                  <a:alpha val="0"/>
                </a:schemeClr>
              </a:gs>
            </a:gsLst>
            <a:path path="shape">
              <a:fillToRect l="50000" t="50000" r="50000" b="50000"/>
            </a:path>
            <a:tileRect/>
          </a:gradFill>
          <a:ln w="9525">
            <a:noFill/>
          </a:ln>
          <a:effectLst/>
        </p:spPr>
        <p:txBody>
          <a:bodyPr wrap="none" anchor="ctr" anchorCtr="0">
            <a:noAutofit/>
          </a:bodyPr>
          <a:lstStyle/>
          <a:p>
            <a:pPr algn="ctr" eaLnBrk="1">
              <a:buClr>
                <a:srgbClr val="6B1B7E"/>
              </a:buClr>
            </a:pPr>
            <a:endParaRPr lang="en-US" sz="1200" b="1" kern="0">
              <a:solidFill>
                <a:srgbClr val="034694"/>
              </a:solidFill>
            </a:endParaRPr>
          </a:p>
        </p:txBody>
      </p:sp>
      <p:sp>
        <p:nvSpPr>
          <p:cNvPr id="2" name="Titre 1"/>
          <p:cNvSpPr>
            <a:spLocks noGrp="1"/>
          </p:cNvSpPr>
          <p:nvPr>
            <p:ph type="title" hasCustomPrompt="1"/>
          </p:nvPr>
        </p:nvSpPr>
        <p:spPr/>
        <p:txBody>
          <a:bodyPr/>
          <a:lstStyle>
            <a:lvl1pPr>
              <a:defRPr sz="1800">
                <a:solidFill>
                  <a:schemeClr val="accent1"/>
                </a:solidFill>
              </a:defRPr>
            </a:lvl1pPr>
          </a:lstStyle>
          <a:p>
            <a:r>
              <a:rPr lang="en-US"/>
              <a:t>Click to add title</a:t>
            </a:r>
          </a:p>
        </p:txBody>
      </p:sp>
      <p:sp>
        <p:nvSpPr>
          <p:cNvPr id="6" name="Espace réservé du contenu 3"/>
          <p:cNvSpPr>
            <a:spLocks noGrp="1"/>
          </p:cNvSpPr>
          <p:nvPr>
            <p:ph sz="quarter" idx="10" hasCustomPrompt="1"/>
          </p:nvPr>
        </p:nvSpPr>
        <p:spPr>
          <a:xfrm>
            <a:off x="623393" y="1340768"/>
            <a:ext cx="10945216" cy="4248472"/>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FR" dirty="0"/>
            </a:lvl5pPr>
          </a:lstStyle>
          <a:p>
            <a:pPr lvl="0"/>
            <a:r>
              <a:rPr lang="en-US"/>
              <a:t>Click to add text – Level 1</a:t>
            </a:r>
          </a:p>
          <a:p>
            <a:pPr lvl="1"/>
            <a:r>
              <a:rPr lang="en-US"/>
              <a:t>Level 2</a:t>
            </a:r>
          </a:p>
          <a:p>
            <a:pPr lvl="2"/>
            <a:r>
              <a:rPr lang="en-US"/>
              <a:t>Level 3</a:t>
            </a:r>
          </a:p>
        </p:txBody>
      </p:sp>
      <p:sp>
        <p:nvSpPr>
          <p:cNvPr id="4" name="Text Placeholder 12"/>
          <p:cNvSpPr>
            <a:spLocks noGrp="1"/>
          </p:cNvSpPr>
          <p:nvPr>
            <p:ph type="body" sz="quarter" idx="11" hasCustomPrompt="1"/>
          </p:nvPr>
        </p:nvSpPr>
        <p:spPr>
          <a:xfrm>
            <a:off x="623393" y="5779433"/>
            <a:ext cx="10945216" cy="376239"/>
          </a:xfrm>
          <a:prstGeom prst="rect">
            <a:avLst/>
          </a:prstGeom>
          <a:solidFill>
            <a:schemeClr val="bg2"/>
          </a:solidFill>
          <a:ln>
            <a:noFill/>
          </a:ln>
          <a:effectLst/>
        </p:spPr>
        <p:txBody>
          <a:bodyPr wrap="square" lIns="0" tIns="72000" rIns="0" bIns="72000" anchor="b" anchorCtr="0">
            <a:spAutoFit/>
          </a:bodyPr>
          <a:lstStyle>
            <a:lvl1pPr algn="ctr">
              <a:buNone/>
              <a:defRPr sz="1500">
                <a:solidFill>
                  <a:schemeClr val="bg1"/>
                </a:solidFill>
              </a:defRPr>
            </a:lvl1pPr>
          </a:lstStyle>
          <a:p>
            <a:pPr lvl="0"/>
            <a:r>
              <a:rPr lang="en-US"/>
              <a:t>Click to edit conclusion/key message</a:t>
            </a:r>
          </a:p>
        </p:txBody>
      </p:sp>
    </p:spTree>
    <p:extLst>
      <p:ext uri="{BB962C8B-B14F-4D97-AF65-F5344CB8AC3E}">
        <p14:creationId xmlns:p14="http://schemas.microsoft.com/office/powerpoint/2010/main" val="347586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title, contents &amp; conclusion">
    <p:spTree>
      <p:nvGrpSpPr>
        <p:cNvPr id="1" name=""/>
        <p:cNvGrpSpPr/>
        <p:nvPr/>
      </p:nvGrpSpPr>
      <p:grpSpPr>
        <a:xfrm>
          <a:off x="0" y="0"/>
          <a:ext cx="0" cy="0"/>
          <a:chOff x="0" y="0"/>
          <a:chExt cx="0" cy="0"/>
        </a:xfrm>
      </p:grpSpPr>
      <p:sp>
        <p:nvSpPr>
          <p:cNvPr id="7" name="Ellipse 6"/>
          <p:cNvSpPr/>
          <p:nvPr userDrawn="1"/>
        </p:nvSpPr>
        <p:spPr>
          <a:xfrm rot="16200000">
            <a:off x="5985111" y="722149"/>
            <a:ext cx="356367" cy="10810644"/>
          </a:xfrm>
          <a:prstGeom prst="ellipse">
            <a:avLst/>
          </a:prstGeom>
          <a:gradFill flip="none" rotWithShape="1">
            <a:gsLst>
              <a:gs pos="0">
                <a:schemeClr val="bg1">
                  <a:lumMod val="75000"/>
                </a:schemeClr>
              </a:gs>
              <a:gs pos="100000">
                <a:schemeClr val="bg1">
                  <a:shade val="100000"/>
                  <a:satMod val="115000"/>
                  <a:alpha val="0"/>
                </a:schemeClr>
              </a:gs>
            </a:gsLst>
            <a:path path="shape">
              <a:fillToRect l="50000" t="50000" r="50000" b="50000"/>
            </a:path>
            <a:tileRect/>
          </a:gradFill>
          <a:ln w="9525">
            <a:noFill/>
          </a:ln>
          <a:effectLst/>
        </p:spPr>
        <p:txBody>
          <a:bodyPr wrap="none" anchor="ctr" anchorCtr="0">
            <a:noAutofit/>
          </a:bodyPr>
          <a:lstStyle/>
          <a:p>
            <a:pPr algn="ctr" eaLnBrk="1">
              <a:buClr>
                <a:srgbClr val="6B1B7E"/>
              </a:buClr>
            </a:pPr>
            <a:endParaRPr lang="en-US" sz="1200" b="1" kern="0">
              <a:solidFill>
                <a:srgbClr val="034694"/>
              </a:solidFill>
            </a:endParaRPr>
          </a:p>
        </p:txBody>
      </p:sp>
      <p:sp>
        <p:nvSpPr>
          <p:cNvPr id="2" name="Titre 1"/>
          <p:cNvSpPr>
            <a:spLocks noGrp="1"/>
          </p:cNvSpPr>
          <p:nvPr>
            <p:ph type="title" hasCustomPrompt="1"/>
          </p:nvPr>
        </p:nvSpPr>
        <p:spPr/>
        <p:txBody>
          <a:bodyPr/>
          <a:lstStyle/>
          <a:p>
            <a:r>
              <a:rPr lang="en-US"/>
              <a:t>Click to add title</a:t>
            </a:r>
          </a:p>
        </p:txBody>
      </p:sp>
      <p:sp>
        <p:nvSpPr>
          <p:cNvPr id="6" name="Espace réservé du contenu 3"/>
          <p:cNvSpPr>
            <a:spLocks noGrp="1"/>
          </p:cNvSpPr>
          <p:nvPr>
            <p:ph sz="quarter" idx="10" hasCustomPrompt="1"/>
          </p:nvPr>
        </p:nvSpPr>
        <p:spPr>
          <a:xfrm>
            <a:off x="623393" y="1844824"/>
            <a:ext cx="10945216" cy="3744416"/>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FR" dirty="0"/>
            </a:lvl5pPr>
          </a:lstStyle>
          <a:p>
            <a:pPr lvl="0"/>
            <a:r>
              <a:rPr lang="en-US"/>
              <a:t>Click to add text – Level 1</a:t>
            </a:r>
          </a:p>
          <a:p>
            <a:pPr lvl="1"/>
            <a:r>
              <a:rPr lang="en-US"/>
              <a:t>Level 2</a:t>
            </a:r>
          </a:p>
          <a:p>
            <a:pPr lvl="2"/>
            <a:r>
              <a:rPr lang="en-US"/>
              <a:t>Level 3</a:t>
            </a:r>
          </a:p>
        </p:txBody>
      </p:sp>
      <p:sp>
        <p:nvSpPr>
          <p:cNvPr id="4" name="Text Placeholder 4"/>
          <p:cNvSpPr>
            <a:spLocks noGrp="1"/>
          </p:cNvSpPr>
          <p:nvPr>
            <p:ph type="body" sz="quarter" idx="11" hasCustomPrompt="1"/>
          </p:nvPr>
        </p:nvSpPr>
        <p:spPr>
          <a:xfrm>
            <a:off x="621600" y="1341450"/>
            <a:ext cx="10948800" cy="358775"/>
          </a:xfrm>
          <a:prstGeom prst="rect">
            <a:avLst/>
          </a:prstGeom>
        </p:spPr>
        <p:txBody>
          <a:bodyPr vert="horz" lIns="0" tIns="0" rIns="0" bIns="0" rtlCol="0" anchor="ctr">
            <a:noAutofit/>
          </a:bodyPr>
          <a:lstStyle>
            <a:lvl1pPr marL="0" marR="0" indent="0" algn="l" defTabSz="685798" rtl="0" eaLnBrk="1" fontAlgn="base" latinLnBrk="0" hangingPunct="1">
              <a:lnSpc>
                <a:spcPct val="100000"/>
              </a:lnSpc>
              <a:spcBef>
                <a:spcPts val="900"/>
              </a:spcBef>
              <a:spcAft>
                <a:spcPts val="0"/>
              </a:spcAft>
              <a:buClr>
                <a:schemeClr val="bg2"/>
              </a:buClr>
              <a:buSzPct val="85000"/>
              <a:buFont typeface="Wingdings" panose="05000000000000000000" pitchFamily="2" charset="2"/>
              <a:buNone/>
              <a:tabLst/>
              <a:defRPr lang="en-GB" sz="1651" i="0" dirty="0">
                <a:solidFill>
                  <a:schemeClr val="bg2">
                    <a:lumMod val="75000"/>
                  </a:schemeClr>
                </a:solidFill>
              </a:defRPr>
            </a:lvl1pPr>
          </a:lstStyle>
          <a:p>
            <a:pPr marL="0" marR="0" lvl="0" indent="0" algn="l" defTabSz="685798" rtl="0" eaLnBrk="1" fontAlgn="base" latinLnBrk="0" hangingPunct="1">
              <a:lnSpc>
                <a:spcPct val="100000"/>
              </a:lnSpc>
              <a:spcBef>
                <a:spcPts val="900"/>
              </a:spcBef>
              <a:spcAft>
                <a:spcPts val="0"/>
              </a:spcAft>
              <a:buClr>
                <a:schemeClr val="bg2"/>
              </a:buClr>
              <a:buSzPct val="85000"/>
              <a:buFont typeface="Wingdings" panose="05000000000000000000" pitchFamily="2" charset="2"/>
              <a:buNone/>
              <a:tabLst/>
              <a:defRPr/>
            </a:pPr>
            <a:r>
              <a:rPr lang="en-US"/>
              <a:t>Click to add subtitle</a:t>
            </a:r>
          </a:p>
        </p:txBody>
      </p:sp>
      <p:sp>
        <p:nvSpPr>
          <p:cNvPr id="5" name="Text Placeholder 12"/>
          <p:cNvSpPr>
            <a:spLocks noGrp="1"/>
          </p:cNvSpPr>
          <p:nvPr>
            <p:ph type="body" sz="quarter" idx="12" hasCustomPrompt="1"/>
          </p:nvPr>
        </p:nvSpPr>
        <p:spPr>
          <a:xfrm>
            <a:off x="623394" y="5779433"/>
            <a:ext cx="10945220" cy="376239"/>
          </a:xfrm>
          <a:prstGeom prst="rect">
            <a:avLst/>
          </a:prstGeom>
          <a:solidFill>
            <a:schemeClr val="bg2"/>
          </a:solidFill>
          <a:ln>
            <a:noFill/>
          </a:ln>
          <a:effectLst/>
        </p:spPr>
        <p:txBody>
          <a:bodyPr wrap="square" lIns="0" tIns="72000" rIns="0" bIns="72000" anchor="b" anchorCtr="0">
            <a:spAutoFit/>
          </a:bodyPr>
          <a:lstStyle>
            <a:lvl1pPr marL="203598" marR="0" indent="-203598" algn="ctr" defTabSz="685798" rtl="0" eaLnBrk="1" fontAlgn="base" latinLnBrk="0" hangingPunct="1">
              <a:lnSpc>
                <a:spcPct val="100000"/>
              </a:lnSpc>
              <a:spcBef>
                <a:spcPts val="900"/>
              </a:spcBef>
              <a:spcAft>
                <a:spcPts val="0"/>
              </a:spcAft>
              <a:buClr>
                <a:schemeClr val="bg2"/>
              </a:buClr>
              <a:buSzPct val="85000"/>
              <a:buFont typeface="Wingdings" panose="05000000000000000000" pitchFamily="2" charset="2"/>
              <a:buNone/>
              <a:tabLst/>
              <a:defRPr sz="1500" b="0">
                <a:solidFill>
                  <a:schemeClr val="bg1"/>
                </a:solidFill>
              </a:defRPr>
            </a:lvl1pPr>
          </a:lstStyle>
          <a:p>
            <a:pPr marL="203598" marR="0" lvl="0" indent="-203598" algn="ctr" defTabSz="685798" rtl="0" eaLnBrk="1" fontAlgn="base" latinLnBrk="0" hangingPunct="1">
              <a:lnSpc>
                <a:spcPct val="100000"/>
              </a:lnSpc>
              <a:spcBef>
                <a:spcPts val="900"/>
              </a:spcBef>
              <a:spcAft>
                <a:spcPts val="0"/>
              </a:spcAft>
              <a:buClr>
                <a:schemeClr val="bg2"/>
              </a:buClr>
              <a:buSzPct val="85000"/>
              <a:buFont typeface="Wingdings" panose="05000000000000000000" pitchFamily="2" charset="2"/>
              <a:buNone/>
              <a:tabLst/>
              <a:defRPr/>
            </a:pPr>
            <a:r>
              <a:rPr lang="en-US"/>
              <a:t>Click to edit conclusion/key message</a:t>
            </a:r>
          </a:p>
        </p:txBody>
      </p:sp>
    </p:spTree>
    <p:extLst>
      <p:ext uri="{BB962C8B-B14F-4D97-AF65-F5344CB8AC3E}">
        <p14:creationId xmlns:p14="http://schemas.microsoft.com/office/powerpoint/2010/main" val="3453126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image">
    <p:spTree>
      <p:nvGrpSpPr>
        <p:cNvPr id="1" name=""/>
        <p:cNvGrpSpPr/>
        <p:nvPr/>
      </p:nvGrpSpPr>
      <p:grpSpPr>
        <a:xfrm>
          <a:off x="0" y="0"/>
          <a:ext cx="0" cy="0"/>
          <a:chOff x="0" y="0"/>
          <a:chExt cx="0" cy="0"/>
        </a:xfrm>
      </p:grpSpPr>
      <p:sp>
        <p:nvSpPr>
          <p:cNvPr id="4" name="Espace réservé pour une image  3"/>
          <p:cNvSpPr>
            <a:spLocks noGrp="1"/>
          </p:cNvSpPr>
          <p:nvPr>
            <p:ph type="pic" sz="quarter" idx="11" hasCustomPrompt="1"/>
          </p:nvPr>
        </p:nvSpPr>
        <p:spPr>
          <a:xfrm>
            <a:off x="624426" y="1341443"/>
            <a:ext cx="10943167" cy="4824412"/>
          </a:xfrm>
          <a:prstGeom prst="rect">
            <a:avLst/>
          </a:prstGeom>
          <a:noFill/>
          <a:ln>
            <a:noFill/>
          </a:ln>
          <a:effectLst>
            <a:outerShdw blurRad="50800" sx="101000" sy="101000" algn="ctr" rotWithShape="0">
              <a:srgbClr val="000000">
                <a:alpha val="20000"/>
              </a:srgbClr>
            </a:outerShdw>
          </a:effectLst>
        </p:spPr>
        <p:txBody>
          <a:bodyPr vert="horz" lIns="0" tIns="0" rIns="0" bIns="0" rtlCol="0">
            <a:normAutofit/>
          </a:bodyPr>
          <a:lstStyle>
            <a:lvl1pPr marL="203598" indent="-203598">
              <a:buNone/>
              <a:defRPr lang="fr-FR" dirty="0"/>
            </a:lvl1pPr>
          </a:lstStyle>
          <a:p>
            <a:pPr marL="0" lvl="0" indent="0"/>
            <a:r>
              <a:rPr lang="en-US"/>
              <a:t>Click icon to add a picture</a:t>
            </a:r>
          </a:p>
        </p:txBody>
      </p:sp>
      <p:sp>
        <p:nvSpPr>
          <p:cNvPr id="2" name="Titre 1"/>
          <p:cNvSpPr>
            <a:spLocks noGrp="1"/>
          </p:cNvSpPr>
          <p:nvPr>
            <p:ph type="title" hasCustomPrompt="1"/>
          </p:nvPr>
        </p:nvSpPr>
        <p:spPr/>
        <p:txBody>
          <a:bodyPr/>
          <a:lstStyle>
            <a:lvl1pPr>
              <a:defRPr sz="1800">
                <a:solidFill>
                  <a:schemeClr val="accent1"/>
                </a:solidFill>
              </a:defRPr>
            </a:lvl1pPr>
          </a:lstStyle>
          <a:p>
            <a:r>
              <a:rPr lang="en-US"/>
              <a:t>Click to add title</a:t>
            </a:r>
          </a:p>
        </p:txBody>
      </p:sp>
    </p:spTree>
    <p:extLst>
      <p:ext uri="{BB962C8B-B14F-4D97-AF65-F5344CB8AC3E}">
        <p14:creationId xmlns:p14="http://schemas.microsoft.com/office/powerpoint/2010/main" val="4193555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3" name="Rectangle 2"/>
          <p:cNvSpPr/>
          <p:nvPr userDrawn="1"/>
        </p:nvSpPr>
        <p:spPr bwMode="white">
          <a:xfrm>
            <a:off x="0" y="920229"/>
            <a:ext cx="12192000" cy="193027"/>
          </a:xfrm>
          <a:prstGeom prst="rect">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ctr" eaLnBrk="1"/>
            <a:endParaRPr lang="en-US" sz="900" b="1">
              <a:solidFill>
                <a:srgbClr val="FFFFFF"/>
              </a:solidFill>
            </a:endParaRPr>
          </a:p>
        </p:txBody>
      </p:sp>
      <p:sp>
        <p:nvSpPr>
          <p:cNvPr id="4" name="Espace réservé pour une image  3"/>
          <p:cNvSpPr>
            <a:spLocks noGrp="1"/>
          </p:cNvSpPr>
          <p:nvPr>
            <p:ph type="pic" sz="quarter" idx="11" hasCustomPrompt="1"/>
          </p:nvPr>
        </p:nvSpPr>
        <p:spPr>
          <a:xfrm>
            <a:off x="624426" y="476673"/>
            <a:ext cx="10943167" cy="5689179"/>
          </a:xfrm>
          <a:prstGeom prst="rect">
            <a:avLst/>
          </a:prstGeom>
          <a:noFill/>
          <a:ln>
            <a:noFill/>
          </a:ln>
          <a:effectLst>
            <a:outerShdw blurRad="50800" sx="101000" sy="101000" algn="ctr" rotWithShape="0">
              <a:srgbClr val="000000">
                <a:alpha val="20000"/>
              </a:srgbClr>
            </a:outerShdw>
          </a:effectLst>
        </p:spPr>
        <p:txBody>
          <a:bodyPr vert="horz" lIns="0" tIns="0" rIns="0" bIns="0" rtlCol="0">
            <a:normAutofit/>
          </a:bodyPr>
          <a:lstStyle>
            <a:lvl1pPr marL="0" marR="0" indent="0" algn="l" defTabSz="685798" rtl="0" eaLnBrk="1" fontAlgn="base" latinLnBrk="0" hangingPunct="1">
              <a:lnSpc>
                <a:spcPct val="100000"/>
              </a:lnSpc>
              <a:spcBef>
                <a:spcPts val="900"/>
              </a:spcBef>
              <a:spcAft>
                <a:spcPts val="0"/>
              </a:spcAft>
              <a:buClr>
                <a:schemeClr val="bg2"/>
              </a:buClr>
              <a:buSzPct val="85000"/>
              <a:buFont typeface="Wingdings" panose="05000000000000000000" pitchFamily="2" charset="2"/>
              <a:buNone/>
              <a:tabLst/>
              <a:defRPr lang="fr-FR"/>
            </a:lvl1pPr>
          </a:lstStyle>
          <a:p>
            <a:pPr marL="0" marR="0" lvl="0" indent="0" algn="l" defTabSz="685798" rtl="0" eaLnBrk="1" fontAlgn="base" latinLnBrk="0" hangingPunct="1">
              <a:lnSpc>
                <a:spcPct val="100000"/>
              </a:lnSpc>
              <a:spcBef>
                <a:spcPts val="900"/>
              </a:spcBef>
              <a:spcAft>
                <a:spcPts val="0"/>
              </a:spcAft>
              <a:buClr>
                <a:schemeClr val="bg2"/>
              </a:buClr>
              <a:buSzPct val="85000"/>
              <a:buFont typeface="Wingdings" panose="05000000000000000000" pitchFamily="2" charset="2"/>
              <a:buNone/>
              <a:tabLst/>
              <a:defRPr/>
            </a:pPr>
            <a:r>
              <a:rPr lang="en-US"/>
              <a:t>Click icon to add a picture</a:t>
            </a:r>
          </a:p>
        </p:txBody>
      </p:sp>
    </p:spTree>
    <p:extLst>
      <p:ext uri="{BB962C8B-B14F-4D97-AF65-F5344CB8AC3E}">
        <p14:creationId xmlns:p14="http://schemas.microsoft.com/office/powerpoint/2010/main" val="4059819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 2 content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24003" y="-1"/>
            <a:ext cx="10947401" cy="981076"/>
          </a:xfrm>
          <a:noFill/>
          <a:ln w="9525">
            <a:noFill/>
            <a:miter lim="800000"/>
            <a:headEnd/>
            <a:tailEnd/>
          </a:ln>
          <a:effectLst/>
        </p:spPr>
        <p:txBody>
          <a:bodyPr vert="horz" wrap="square" lIns="0" tIns="0" rIns="0" bIns="0" numCol="1" anchor="ctr" anchorCtr="0" compatLnSpc="1">
            <a:prstTxWarp prst="textNoShape">
              <a:avLst/>
            </a:prstTxWarp>
          </a:bodyPr>
          <a:lstStyle>
            <a:lvl1pPr>
              <a:defRPr lang="en-US" dirty="0"/>
            </a:lvl1pPr>
          </a:lstStyle>
          <a:p>
            <a:pPr lvl="0"/>
            <a:r>
              <a:rPr lang="en-US"/>
              <a:t>Click to add title</a:t>
            </a:r>
          </a:p>
        </p:txBody>
      </p:sp>
      <p:sp>
        <p:nvSpPr>
          <p:cNvPr id="9" name="Espace réservé du contenu 7"/>
          <p:cNvSpPr>
            <a:spLocks noGrp="1"/>
          </p:cNvSpPr>
          <p:nvPr>
            <p:ph sz="quarter" idx="10" hasCustomPrompt="1"/>
          </p:nvPr>
        </p:nvSpPr>
        <p:spPr>
          <a:xfrm>
            <a:off x="623396" y="1340768"/>
            <a:ext cx="5376597" cy="4824536"/>
          </a:xfrm>
          <a:prstGeom prst="rect">
            <a:avLst/>
          </a:prstGeom>
        </p:spPr>
        <p:txBody>
          <a:bodyPr/>
          <a:lstStyle>
            <a:lvl2pPr>
              <a:buSzPct val="100000"/>
              <a:defRPr/>
            </a:lvl2pPr>
          </a:lstStyle>
          <a:p>
            <a:pPr lvl="0"/>
            <a:r>
              <a:rPr lang="en-US"/>
              <a:t>Click to add text – Level 1</a:t>
            </a:r>
          </a:p>
          <a:p>
            <a:pPr lvl="1"/>
            <a:r>
              <a:rPr lang="en-US"/>
              <a:t>Level 2</a:t>
            </a:r>
          </a:p>
          <a:p>
            <a:pPr lvl="2"/>
            <a:r>
              <a:rPr lang="en-US"/>
              <a:t>Level 3</a:t>
            </a:r>
          </a:p>
        </p:txBody>
      </p:sp>
      <p:sp>
        <p:nvSpPr>
          <p:cNvPr id="10" name="Espace réservé du contenu 7"/>
          <p:cNvSpPr>
            <a:spLocks noGrp="1"/>
          </p:cNvSpPr>
          <p:nvPr>
            <p:ph sz="quarter" idx="11" hasCustomPrompt="1"/>
          </p:nvPr>
        </p:nvSpPr>
        <p:spPr>
          <a:xfrm>
            <a:off x="6192015" y="1340768"/>
            <a:ext cx="5376597" cy="4824536"/>
          </a:xfrm>
          <a:prstGeom prst="rect">
            <a:avLst/>
          </a:prstGeom>
        </p:spPr>
        <p:txBody>
          <a:bodyPr/>
          <a:lstStyle>
            <a:lvl2pPr>
              <a:buSzPct val="100000"/>
              <a:defRPr/>
            </a:lvl2pPr>
          </a:lstStyle>
          <a:p>
            <a:pPr lvl="0"/>
            <a:r>
              <a:rPr lang="en-US"/>
              <a:t>Click to add text – Level 1</a:t>
            </a:r>
          </a:p>
          <a:p>
            <a:pPr lvl="1"/>
            <a:r>
              <a:rPr lang="en-US"/>
              <a:t>Level 2</a:t>
            </a:r>
          </a:p>
          <a:p>
            <a:pPr lvl="2"/>
            <a:r>
              <a:rPr lang="en-US"/>
              <a:t>Level 3</a:t>
            </a:r>
          </a:p>
        </p:txBody>
      </p:sp>
    </p:spTree>
    <p:extLst>
      <p:ext uri="{BB962C8B-B14F-4D97-AF65-F5344CB8AC3E}">
        <p14:creationId xmlns:p14="http://schemas.microsoft.com/office/powerpoint/2010/main" val="3562234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ntent/1 graph">
    <p:spTree>
      <p:nvGrpSpPr>
        <p:cNvPr id="1" name=""/>
        <p:cNvGrpSpPr/>
        <p:nvPr/>
      </p:nvGrpSpPr>
      <p:grpSpPr>
        <a:xfrm>
          <a:off x="0" y="0"/>
          <a:ext cx="0" cy="0"/>
          <a:chOff x="0" y="0"/>
          <a:chExt cx="0" cy="0"/>
        </a:xfrm>
      </p:grpSpPr>
      <p:sp>
        <p:nvSpPr>
          <p:cNvPr id="3" name="Espace réservé du graphique 2"/>
          <p:cNvSpPr>
            <a:spLocks noGrp="1"/>
          </p:cNvSpPr>
          <p:nvPr>
            <p:ph type="chart" sz="quarter" idx="12" hasCustomPrompt="1"/>
          </p:nvPr>
        </p:nvSpPr>
        <p:spPr>
          <a:xfrm>
            <a:off x="6192011" y="1340768"/>
            <a:ext cx="5376000" cy="4824000"/>
          </a:xfrm>
        </p:spPr>
        <p:txBody>
          <a:bodyPr/>
          <a:lstStyle>
            <a:lvl1pPr marL="0" indent="0">
              <a:buFont typeface="Arial" panose="020B0604020202020204" pitchFamily="34" charset="0"/>
              <a:buNone/>
              <a:defRPr/>
            </a:lvl1pPr>
          </a:lstStyle>
          <a:p>
            <a:r>
              <a:rPr lang="en-US"/>
              <a:t>Click icon to add a graph</a:t>
            </a:r>
          </a:p>
        </p:txBody>
      </p:sp>
      <p:sp>
        <p:nvSpPr>
          <p:cNvPr id="7" name="Title 1"/>
          <p:cNvSpPr>
            <a:spLocks noGrp="1"/>
          </p:cNvSpPr>
          <p:nvPr>
            <p:ph type="title" hasCustomPrompt="1"/>
          </p:nvPr>
        </p:nvSpPr>
        <p:spPr>
          <a:xfrm>
            <a:off x="624003" y="-1"/>
            <a:ext cx="10947401" cy="981076"/>
          </a:xfrm>
          <a:noFill/>
          <a:ln w="9525">
            <a:noFill/>
            <a:miter lim="800000"/>
            <a:headEnd/>
            <a:tailEnd/>
          </a:ln>
          <a:effectLst/>
        </p:spPr>
        <p:txBody>
          <a:bodyPr vert="horz" wrap="square" lIns="0" tIns="0" rIns="0" bIns="0" numCol="1" anchor="ctr" anchorCtr="0" compatLnSpc="1">
            <a:prstTxWarp prst="textNoShape">
              <a:avLst/>
            </a:prstTxWarp>
          </a:bodyPr>
          <a:lstStyle>
            <a:lvl1pPr>
              <a:defRPr lang="en-US" dirty="0"/>
            </a:lvl1pPr>
          </a:lstStyle>
          <a:p>
            <a:pPr lvl="0"/>
            <a:r>
              <a:rPr lang="en-US"/>
              <a:t>Click to add title</a:t>
            </a:r>
          </a:p>
        </p:txBody>
      </p:sp>
      <p:sp>
        <p:nvSpPr>
          <p:cNvPr id="9" name="Espace réservé du contenu 7"/>
          <p:cNvSpPr>
            <a:spLocks noGrp="1"/>
          </p:cNvSpPr>
          <p:nvPr>
            <p:ph sz="quarter" idx="10" hasCustomPrompt="1"/>
          </p:nvPr>
        </p:nvSpPr>
        <p:spPr>
          <a:xfrm>
            <a:off x="623396" y="1340768"/>
            <a:ext cx="5376597" cy="4824536"/>
          </a:xfrm>
          <a:prstGeom prst="rect">
            <a:avLst/>
          </a:prstGeom>
        </p:spPr>
        <p:txBody>
          <a:bodyPr/>
          <a:lstStyle>
            <a:lvl2pPr>
              <a:buSzPct val="100000"/>
              <a:defRPr/>
            </a:lvl2pPr>
          </a:lstStyle>
          <a:p>
            <a:pPr lvl="0"/>
            <a:r>
              <a:rPr lang="en-US"/>
              <a:t>Click to add text – Level 1</a:t>
            </a:r>
          </a:p>
          <a:p>
            <a:pPr lvl="1"/>
            <a:r>
              <a:rPr lang="en-US"/>
              <a:t>Level 2</a:t>
            </a:r>
          </a:p>
          <a:p>
            <a:pPr lvl="2"/>
            <a:r>
              <a:rPr lang="en-US"/>
              <a:t>Level 3</a:t>
            </a:r>
          </a:p>
        </p:txBody>
      </p:sp>
    </p:spTree>
    <p:extLst>
      <p:ext uri="{BB962C8B-B14F-4D97-AF65-F5344CB8AC3E}">
        <p14:creationId xmlns:p14="http://schemas.microsoft.com/office/powerpoint/2010/main" val="3256509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ntents / conclusion">
    <p:spTree>
      <p:nvGrpSpPr>
        <p:cNvPr id="1" name=""/>
        <p:cNvGrpSpPr/>
        <p:nvPr/>
      </p:nvGrpSpPr>
      <p:grpSpPr>
        <a:xfrm>
          <a:off x="0" y="0"/>
          <a:ext cx="0" cy="0"/>
          <a:chOff x="0" y="0"/>
          <a:chExt cx="0" cy="0"/>
        </a:xfrm>
      </p:grpSpPr>
      <p:sp>
        <p:nvSpPr>
          <p:cNvPr id="6" name="Ellipse 5"/>
          <p:cNvSpPr/>
          <p:nvPr userDrawn="1"/>
        </p:nvSpPr>
        <p:spPr>
          <a:xfrm rot="16200000">
            <a:off x="5985111" y="722149"/>
            <a:ext cx="356367" cy="10810644"/>
          </a:xfrm>
          <a:prstGeom prst="ellipse">
            <a:avLst/>
          </a:prstGeom>
          <a:gradFill flip="none" rotWithShape="1">
            <a:gsLst>
              <a:gs pos="0">
                <a:schemeClr val="bg1">
                  <a:lumMod val="75000"/>
                </a:schemeClr>
              </a:gs>
              <a:gs pos="100000">
                <a:schemeClr val="bg1">
                  <a:shade val="100000"/>
                  <a:satMod val="115000"/>
                  <a:alpha val="0"/>
                </a:schemeClr>
              </a:gs>
            </a:gsLst>
            <a:path path="shape">
              <a:fillToRect l="50000" t="50000" r="50000" b="50000"/>
            </a:path>
            <a:tileRect/>
          </a:gradFill>
          <a:ln w="9525">
            <a:noFill/>
          </a:ln>
          <a:effectLst/>
        </p:spPr>
        <p:txBody>
          <a:bodyPr wrap="none" anchor="ctr" anchorCtr="0">
            <a:noAutofit/>
          </a:bodyPr>
          <a:lstStyle/>
          <a:p>
            <a:pPr algn="ctr" eaLnBrk="1">
              <a:buClr>
                <a:srgbClr val="6B1B7E"/>
              </a:buClr>
            </a:pPr>
            <a:endParaRPr lang="en-US" sz="1200" b="1" kern="0">
              <a:solidFill>
                <a:srgbClr val="034694"/>
              </a:solidFill>
            </a:endParaRPr>
          </a:p>
        </p:txBody>
      </p:sp>
      <p:sp>
        <p:nvSpPr>
          <p:cNvPr id="7" name="Title 1"/>
          <p:cNvSpPr>
            <a:spLocks noGrp="1"/>
          </p:cNvSpPr>
          <p:nvPr>
            <p:ph type="title" hasCustomPrompt="1"/>
          </p:nvPr>
        </p:nvSpPr>
        <p:spPr>
          <a:xfrm>
            <a:off x="624003" y="-1"/>
            <a:ext cx="10947401" cy="981076"/>
          </a:xfrm>
          <a:noFill/>
          <a:ln w="9525">
            <a:noFill/>
            <a:miter lim="800000"/>
            <a:headEnd/>
            <a:tailEnd/>
          </a:ln>
          <a:effectLst/>
        </p:spPr>
        <p:txBody>
          <a:bodyPr vert="horz" wrap="square" lIns="0" tIns="0" rIns="0" bIns="0" numCol="1" anchor="ctr" anchorCtr="0" compatLnSpc="1">
            <a:prstTxWarp prst="textNoShape">
              <a:avLst/>
            </a:prstTxWarp>
          </a:bodyPr>
          <a:lstStyle>
            <a:lvl1pPr>
              <a:defRPr lang="en-US" dirty="0"/>
            </a:lvl1pPr>
          </a:lstStyle>
          <a:p>
            <a:pPr lvl="0"/>
            <a:r>
              <a:rPr lang="en-US"/>
              <a:t>Click to add title</a:t>
            </a:r>
          </a:p>
        </p:txBody>
      </p:sp>
      <p:sp>
        <p:nvSpPr>
          <p:cNvPr id="9" name="Espace réservé du contenu 7"/>
          <p:cNvSpPr>
            <a:spLocks noGrp="1"/>
          </p:cNvSpPr>
          <p:nvPr>
            <p:ph sz="quarter" idx="10" hasCustomPrompt="1"/>
          </p:nvPr>
        </p:nvSpPr>
        <p:spPr>
          <a:xfrm>
            <a:off x="623396" y="1340768"/>
            <a:ext cx="5376597" cy="4248472"/>
          </a:xfrm>
          <a:prstGeom prst="rect">
            <a:avLst/>
          </a:prstGeom>
        </p:spPr>
        <p:txBody>
          <a:bodyPr/>
          <a:lstStyle>
            <a:lvl2pPr>
              <a:buSzPct val="100000"/>
              <a:defRPr/>
            </a:lvl2pPr>
          </a:lstStyle>
          <a:p>
            <a:pPr lvl="0"/>
            <a:r>
              <a:rPr lang="en-US"/>
              <a:t>Click to add text – Level 1</a:t>
            </a:r>
          </a:p>
          <a:p>
            <a:pPr lvl="1"/>
            <a:r>
              <a:rPr lang="en-US"/>
              <a:t>Level 2</a:t>
            </a:r>
          </a:p>
          <a:p>
            <a:pPr lvl="2"/>
            <a:r>
              <a:rPr lang="en-US"/>
              <a:t>Level 3</a:t>
            </a:r>
          </a:p>
        </p:txBody>
      </p:sp>
      <p:sp>
        <p:nvSpPr>
          <p:cNvPr id="10" name="Espace réservé du contenu 7"/>
          <p:cNvSpPr>
            <a:spLocks noGrp="1"/>
          </p:cNvSpPr>
          <p:nvPr>
            <p:ph sz="quarter" idx="11" hasCustomPrompt="1"/>
          </p:nvPr>
        </p:nvSpPr>
        <p:spPr>
          <a:xfrm>
            <a:off x="6192015" y="1340768"/>
            <a:ext cx="5376597" cy="4248472"/>
          </a:xfrm>
          <a:prstGeom prst="rect">
            <a:avLst/>
          </a:prstGeom>
        </p:spPr>
        <p:txBody>
          <a:bodyPr/>
          <a:lstStyle>
            <a:lvl2pPr>
              <a:buSzPct val="100000"/>
              <a:defRPr/>
            </a:lvl2pPr>
          </a:lstStyle>
          <a:p>
            <a:pPr lvl="0"/>
            <a:r>
              <a:rPr lang="en-US"/>
              <a:t>Click to add text – Level 1</a:t>
            </a:r>
          </a:p>
          <a:p>
            <a:pPr lvl="1"/>
            <a:r>
              <a:rPr lang="en-US"/>
              <a:t>Level 2</a:t>
            </a:r>
          </a:p>
          <a:p>
            <a:pPr lvl="2"/>
            <a:r>
              <a:rPr lang="en-US"/>
              <a:t>Level 3</a:t>
            </a:r>
          </a:p>
        </p:txBody>
      </p:sp>
      <p:sp>
        <p:nvSpPr>
          <p:cNvPr id="8" name="Text Placeholder 12"/>
          <p:cNvSpPr>
            <a:spLocks noGrp="1"/>
          </p:cNvSpPr>
          <p:nvPr>
            <p:ph type="body" sz="quarter" idx="14" hasCustomPrompt="1"/>
          </p:nvPr>
        </p:nvSpPr>
        <p:spPr>
          <a:xfrm>
            <a:off x="623394" y="5779433"/>
            <a:ext cx="10945220" cy="376239"/>
          </a:xfrm>
          <a:prstGeom prst="rect">
            <a:avLst/>
          </a:prstGeom>
          <a:solidFill>
            <a:schemeClr val="bg2"/>
          </a:solidFill>
          <a:ln>
            <a:noFill/>
          </a:ln>
          <a:effectLst/>
        </p:spPr>
        <p:txBody>
          <a:bodyPr wrap="square" lIns="0" tIns="72000" rIns="0" bIns="72000" anchor="b" anchorCtr="0">
            <a:spAutoFit/>
          </a:bodyPr>
          <a:lstStyle>
            <a:lvl1pPr marL="203598" marR="0" indent="-203598" algn="ctr" defTabSz="685798" rtl="0" eaLnBrk="1" fontAlgn="base" latinLnBrk="0" hangingPunct="1">
              <a:lnSpc>
                <a:spcPct val="100000"/>
              </a:lnSpc>
              <a:spcBef>
                <a:spcPts val="900"/>
              </a:spcBef>
              <a:spcAft>
                <a:spcPts val="0"/>
              </a:spcAft>
              <a:buClr>
                <a:schemeClr val="bg2"/>
              </a:buClr>
              <a:buSzPct val="85000"/>
              <a:buFont typeface="Wingdings" panose="05000000000000000000" pitchFamily="2" charset="2"/>
              <a:buNone/>
              <a:tabLst/>
              <a:defRPr sz="1500">
                <a:solidFill>
                  <a:schemeClr val="bg1"/>
                </a:solidFill>
              </a:defRPr>
            </a:lvl1pPr>
          </a:lstStyle>
          <a:p>
            <a:pPr marL="203598" marR="0" lvl="0" indent="-203598" algn="ctr" defTabSz="685798" rtl="0" eaLnBrk="1" fontAlgn="base" latinLnBrk="0" hangingPunct="1">
              <a:lnSpc>
                <a:spcPct val="100000"/>
              </a:lnSpc>
              <a:spcBef>
                <a:spcPts val="900"/>
              </a:spcBef>
              <a:spcAft>
                <a:spcPts val="0"/>
              </a:spcAft>
              <a:buClr>
                <a:schemeClr val="bg2"/>
              </a:buClr>
              <a:buSzPct val="85000"/>
              <a:buFont typeface="Wingdings" panose="05000000000000000000" pitchFamily="2" charset="2"/>
              <a:buNone/>
              <a:tabLst/>
              <a:defRPr/>
            </a:pPr>
            <a:r>
              <a:rPr lang="en-US"/>
              <a:t>Click to edit conclusion/key message</a:t>
            </a:r>
          </a:p>
        </p:txBody>
      </p:sp>
    </p:spTree>
    <p:extLst>
      <p:ext uri="{BB962C8B-B14F-4D97-AF65-F5344CB8AC3E}">
        <p14:creationId xmlns:p14="http://schemas.microsoft.com/office/powerpoint/2010/main" val="39663775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ntent / 1 image">
    <p:spTree>
      <p:nvGrpSpPr>
        <p:cNvPr id="1" name=""/>
        <p:cNvGrpSpPr/>
        <p:nvPr/>
      </p:nvGrpSpPr>
      <p:grpSpPr>
        <a:xfrm>
          <a:off x="0" y="0"/>
          <a:ext cx="0" cy="0"/>
          <a:chOff x="0" y="0"/>
          <a:chExt cx="0" cy="0"/>
        </a:xfrm>
      </p:grpSpPr>
      <p:sp>
        <p:nvSpPr>
          <p:cNvPr id="5" name="Espace réservé pour une image  4"/>
          <p:cNvSpPr>
            <a:spLocks noGrp="1"/>
          </p:cNvSpPr>
          <p:nvPr>
            <p:ph type="pic" sz="quarter" idx="12" hasCustomPrompt="1"/>
          </p:nvPr>
        </p:nvSpPr>
        <p:spPr>
          <a:xfrm>
            <a:off x="6192015" y="1340768"/>
            <a:ext cx="5376597" cy="4824536"/>
          </a:xfrm>
          <a:prstGeom prst="rect">
            <a:avLst/>
          </a:prstGeom>
          <a:noFill/>
          <a:ln>
            <a:noFill/>
          </a:ln>
          <a:effectLst>
            <a:outerShdw blurRad="50800" sx="101000" sy="101000" algn="ctr" rotWithShape="0">
              <a:srgbClr val="000000">
                <a:alpha val="20000"/>
              </a:srgbClr>
            </a:outerShdw>
          </a:effectLst>
        </p:spPr>
        <p:txBody>
          <a:bodyPr vert="horz" lIns="0" tIns="0" rIns="0" bIns="0" rtlCol="0">
            <a:normAutofit/>
          </a:bodyPr>
          <a:lstStyle>
            <a:lvl1pPr marL="0" marR="0" indent="0" algn="l" defTabSz="685798" rtl="0" eaLnBrk="1" fontAlgn="base" latinLnBrk="0" hangingPunct="1">
              <a:lnSpc>
                <a:spcPct val="100000"/>
              </a:lnSpc>
              <a:spcBef>
                <a:spcPts val="900"/>
              </a:spcBef>
              <a:spcAft>
                <a:spcPts val="0"/>
              </a:spcAft>
              <a:buClr>
                <a:schemeClr val="bg2"/>
              </a:buClr>
              <a:buSzPct val="85000"/>
              <a:buFont typeface="Wingdings" panose="05000000000000000000" pitchFamily="2" charset="2"/>
              <a:buNone/>
              <a:tabLst/>
              <a:defRPr lang="fr-FR"/>
            </a:lvl1pPr>
          </a:lstStyle>
          <a:p>
            <a:pPr marL="0" marR="0" lvl="0" indent="0" algn="l" defTabSz="685798" rtl="0" eaLnBrk="1" fontAlgn="base" latinLnBrk="0" hangingPunct="1">
              <a:lnSpc>
                <a:spcPct val="100000"/>
              </a:lnSpc>
              <a:spcBef>
                <a:spcPts val="900"/>
              </a:spcBef>
              <a:spcAft>
                <a:spcPts val="0"/>
              </a:spcAft>
              <a:buClr>
                <a:schemeClr val="bg2"/>
              </a:buClr>
              <a:buSzPct val="85000"/>
              <a:buFont typeface="Wingdings" panose="05000000000000000000" pitchFamily="2" charset="2"/>
              <a:buNone/>
              <a:tabLst/>
              <a:defRPr/>
            </a:pPr>
            <a:r>
              <a:rPr lang="en-US"/>
              <a:t>Click icon to add a picture</a:t>
            </a:r>
          </a:p>
        </p:txBody>
      </p:sp>
      <p:sp>
        <p:nvSpPr>
          <p:cNvPr id="7" name="Title 1"/>
          <p:cNvSpPr>
            <a:spLocks noGrp="1"/>
          </p:cNvSpPr>
          <p:nvPr>
            <p:ph type="title" hasCustomPrompt="1"/>
          </p:nvPr>
        </p:nvSpPr>
        <p:spPr>
          <a:xfrm>
            <a:off x="624003" y="-1"/>
            <a:ext cx="10947401" cy="981076"/>
          </a:xfrm>
          <a:noFill/>
          <a:ln w="9525">
            <a:noFill/>
            <a:miter lim="800000"/>
            <a:headEnd/>
            <a:tailEnd/>
          </a:ln>
          <a:effectLst/>
        </p:spPr>
        <p:txBody>
          <a:bodyPr vert="horz" wrap="square" lIns="0" tIns="0" rIns="0" bIns="0" numCol="1" anchor="ctr" anchorCtr="0" compatLnSpc="1">
            <a:prstTxWarp prst="textNoShape">
              <a:avLst/>
            </a:prstTxWarp>
          </a:bodyPr>
          <a:lstStyle>
            <a:lvl1pPr>
              <a:defRPr lang="en-US" dirty="0"/>
            </a:lvl1pPr>
          </a:lstStyle>
          <a:p>
            <a:pPr lvl="0"/>
            <a:r>
              <a:rPr lang="en-US"/>
              <a:t>Click to add title</a:t>
            </a:r>
          </a:p>
        </p:txBody>
      </p:sp>
      <p:sp>
        <p:nvSpPr>
          <p:cNvPr id="9" name="Espace réservé du contenu 7"/>
          <p:cNvSpPr>
            <a:spLocks noGrp="1"/>
          </p:cNvSpPr>
          <p:nvPr>
            <p:ph sz="quarter" idx="10" hasCustomPrompt="1"/>
          </p:nvPr>
        </p:nvSpPr>
        <p:spPr>
          <a:xfrm>
            <a:off x="623396" y="1340768"/>
            <a:ext cx="5376597" cy="4824536"/>
          </a:xfrm>
          <a:prstGeom prst="rect">
            <a:avLst/>
          </a:prstGeom>
        </p:spPr>
        <p:txBody>
          <a:bodyPr/>
          <a:lstStyle>
            <a:lvl2pPr>
              <a:buSzPct val="100000"/>
              <a:defRPr/>
            </a:lvl2pPr>
          </a:lstStyle>
          <a:p>
            <a:pPr lvl="0"/>
            <a:r>
              <a:rPr lang="en-US"/>
              <a:t>Click to add text – Level 1</a:t>
            </a:r>
          </a:p>
          <a:p>
            <a:pPr lvl="1"/>
            <a:r>
              <a:rPr lang="en-US"/>
              <a:t>Level 2</a:t>
            </a:r>
          </a:p>
          <a:p>
            <a:pPr lvl="2"/>
            <a:r>
              <a:rPr lang="en-US"/>
              <a:t>Level 3</a:t>
            </a:r>
          </a:p>
        </p:txBody>
      </p:sp>
    </p:spTree>
    <p:extLst>
      <p:ext uri="{BB962C8B-B14F-4D97-AF65-F5344CB8AC3E}">
        <p14:creationId xmlns:p14="http://schemas.microsoft.com/office/powerpoint/2010/main" val="36677480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image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24003" y="-1"/>
            <a:ext cx="10947401" cy="981076"/>
          </a:xfrm>
          <a:noFill/>
          <a:ln w="9525">
            <a:noFill/>
            <a:miter lim="800000"/>
            <a:headEnd/>
            <a:tailEnd/>
          </a:ln>
          <a:effectLst/>
        </p:spPr>
        <p:txBody>
          <a:bodyPr vert="horz" wrap="square" lIns="0" tIns="0" rIns="0" bIns="0" numCol="1" anchor="ctr" anchorCtr="0" compatLnSpc="1">
            <a:prstTxWarp prst="textNoShape">
              <a:avLst/>
            </a:prstTxWarp>
          </a:bodyPr>
          <a:lstStyle>
            <a:lvl1pPr>
              <a:defRPr lang="en-US" dirty="0"/>
            </a:lvl1pPr>
          </a:lstStyle>
          <a:p>
            <a:pPr lvl="0"/>
            <a:r>
              <a:rPr lang="en-US"/>
              <a:t>Click to add title</a:t>
            </a:r>
          </a:p>
        </p:txBody>
      </p:sp>
      <p:sp>
        <p:nvSpPr>
          <p:cNvPr id="8" name="Espace réservé pour une image  4"/>
          <p:cNvSpPr>
            <a:spLocks noGrp="1"/>
          </p:cNvSpPr>
          <p:nvPr>
            <p:ph type="pic" sz="quarter" idx="13" hasCustomPrompt="1"/>
          </p:nvPr>
        </p:nvSpPr>
        <p:spPr>
          <a:xfrm>
            <a:off x="623396" y="1340768"/>
            <a:ext cx="5376597" cy="4824536"/>
          </a:xfrm>
          <a:prstGeom prst="rect">
            <a:avLst/>
          </a:prstGeom>
          <a:noFill/>
          <a:ln>
            <a:noFill/>
          </a:ln>
          <a:effectLst>
            <a:outerShdw blurRad="50800" sx="101000" sy="101000" algn="ctr" rotWithShape="0">
              <a:srgbClr val="000000">
                <a:alpha val="20000"/>
              </a:srgbClr>
            </a:outerShdw>
          </a:effectLst>
        </p:spPr>
        <p:txBody>
          <a:bodyPr vert="horz" lIns="0" tIns="0" rIns="0" bIns="0" rtlCol="0">
            <a:normAutofit/>
          </a:bodyPr>
          <a:lstStyle>
            <a:lvl1pPr marL="0" marR="0" indent="0" algn="l" defTabSz="685798" rtl="0" eaLnBrk="1" fontAlgn="base" latinLnBrk="0" hangingPunct="1">
              <a:lnSpc>
                <a:spcPct val="100000"/>
              </a:lnSpc>
              <a:spcBef>
                <a:spcPts val="900"/>
              </a:spcBef>
              <a:spcAft>
                <a:spcPts val="0"/>
              </a:spcAft>
              <a:buClr>
                <a:schemeClr val="bg2"/>
              </a:buClr>
              <a:buSzPct val="85000"/>
              <a:buFont typeface="Wingdings" panose="05000000000000000000" pitchFamily="2" charset="2"/>
              <a:buNone/>
              <a:tabLst/>
              <a:defRPr lang="fr-FR"/>
            </a:lvl1pPr>
          </a:lstStyle>
          <a:p>
            <a:pPr marL="0" marR="0" lvl="0" indent="0" algn="l" defTabSz="685798" rtl="0" eaLnBrk="1" fontAlgn="base" latinLnBrk="0" hangingPunct="1">
              <a:lnSpc>
                <a:spcPct val="100000"/>
              </a:lnSpc>
              <a:spcBef>
                <a:spcPts val="900"/>
              </a:spcBef>
              <a:spcAft>
                <a:spcPts val="0"/>
              </a:spcAft>
              <a:buClr>
                <a:schemeClr val="bg2"/>
              </a:buClr>
              <a:buSzPct val="85000"/>
              <a:buFont typeface="Wingdings" panose="05000000000000000000" pitchFamily="2" charset="2"/>
              <a:buNone/>
              <a:tabLst/>
              <a:defRPr/>
            </a:pPr>
            <a:r>
              <a:rPr lang="en-US"/>
              <a:t>Click icon to add a picture</a:t>
            </a:r>
          </a:p>
        </p:txBody>
      </p:sp>
      <p:sp>
        <p:nvSpPr>
          <p:cNvPr id="6" name="Espace réservé pour une image  4"/>
          <p:cNvSpPr>
            <a:spLocks noGrp="1"/>
          </p:cNvSpPr>
          <p:nvPr>
            <p:ph type="pic" sz="quarter" idx="14" hasCustomPrompt="1"/>
          </p:nvPr>
        </p:nvSpPr>
        <p:spPr>
          <a:xfrm>
            <a:off x="6192015" y="1340768"/>
            <a:ext cx="5376597" cy="4824536"/>
          </a:xfrm>
          <a:prstGeom prst="rect">
            <a:avLst/>
          </a:prstGeom>
          <a:noFill/>
          <a:ln>
            <a:noFill/>
          </a:ln>
          <a:effectLst>
            <a:outerShdw blurRad="50800" sx="101000" sy="101000" algn="ctr" rotWithShape="0">
              <a:srgbClr val="000000">
                <a:alpha val="20000"/>
              </a:srgbClr>
            </a:outerShdw>
          </a:effectLst>
        </p:spPr>
        <p:txBody>
          <a:bodyPr vert="horz" lIns="0" tIns="0" rIns="0" bIns="0" rtlCol="0">
            <a:normAutofit/>
          </a:bodyPr>
          <a:lstStyle>
            <a:lvl1pPr marL="0" marR="0" indent="0" algn="l" defTabSz="685798" rtl="0" eaLnBrk="1" fontAlgn="base" latinLnBrk="0" hangingPunct="1">
              <a:lnSpc>
                <a:spcPct val="100000"/>
              </a:lnSpc>
              <a:spcBef>
                <a:spcPts val="900"/>
              </a:spcBef>
              <a:spcAft>
                <a:spcPts val="0"/>
              </a:spcAft>
              <a:buClr>
                <a:schemeClr val="bg2"/>
              </a:buClr>
              <a:buSzPct val="85000"/>
              <a:buFont typeface="Wingdings" panose="05000000000000000000" pitchFamily="2" charset="2"/>
              <a:buNone/>
              <a:tabLst/>
              <a:defRPr lang="fr-FR"/>
            </a:lvl1pPr>
          </a:lstStyle>
          <a:p>
            <a:pPr marL="0" marR="0" lvl="0" indent="0" algn="l" defTabSz="685798" rtl="0" eaLnBrk="1" fontAlgn="base" latinLnBrk="0" hangingPunct="1">
              <a:lnSpc>
                <a:spcPct val="100000"/>
              </a:lnSpc>
              <a:spcBef>
                <a:spcPts val="900"/>
              </a:spcBef>
              <a:spcAft>
                <a:spcPts val="0"/>
              </a:spcAft>
              <a:buClr>
                <a:schemeClr val="bg2"/>
              </a:buClr>
              <a:buSzPct val="85000"/>
              <a:buFont typeface="Wingdings" panose="05000000000000000000" pitchFamily="2" charset="2"/>
              <a:buNone/>
              <a:tabLst/>
              <a:defRPr/>
            </a:pPr>
            <a:r>
              <a:rPr lang="en-US"/>
              <a:t>Click icon to add a picture</a:t>
            </a:r>
          </a:p>
        </p:txBody>
      </p:sp>
    </p:spTree>
    <p:extLst>
      <p:ext uri="{BB962C8B-B14F-4D97-AF65-F5344CB8AC3E}">
        <p14:creationId xmlns:p14="http://schemas.microsoft.com/office/powerpoint/2010/main" val="3995997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DC2BE8A-BCCA-47BC-A3A5-7FEF61F030DA}"/>
              </a:ext>
            </a:extLst>
          </p:cNvPr>
          <p:cNvGraphicFramePr>
            <a:graphicFrameLocks noChangeAspect="1"/>
          </p:cNvGraphicFramePr>
          <p:nvPr>
            <p:custDataLst>
              <p:tags r:id="rId2"/>
            </p:custDataLst>
            <p:extLst>
              <p:ext uri="{D42A27DB-BD31-4B8C-83A1-F6EECF244321}">
                <p14:modId xmlns:p14="http://schemas.microsoft.com/office/powerpoint/2010/main" val="1004539694"/>
              </p:ext>
            </p:extLst>
          </p:nvPr>
        </p:nvGraphicFramePr>
        <p:xfrm>
          <a:off x="2119" y="1590"/>
          <a:ext cx="2116" cy="1587"/>
        </p:xfrm>
        <a:graphic>
          <a:graphicData uri="http://schemas.openxmlformats.org/presentationml/2006/ole">
            <mc:AlternateContent xmlns:mc="http://schemas.openxmlformats.org/markup-compatibility/2006">
              <mc:Choice xmlns:v="urn:schemas-microsoft-com:vml" Requires="v">
                <p:oleObj spid="_x0000_s3115" name="think-cell Slide" r:id="rId4" imgW="347" imgH="346" progId="TCLayout.ActiveDocument.1">
                  <p:embed/>
                </p:oleObj>
              </mc:Choice>
              <mc:Fallback>
                <p:oleObj name="think-cell Slide" r:id="rId4" imgW="347" imgH="346" progId="TCLayout.ActiveDocument.1">
                  <p:embed/>
                  <p:pic>
                    <p:nvPicPr>
                      <p:cNvPr id="3" name="Object 2" hidden="1">
                        <a:extLst>
                          <a:ext uri="{FF2B5EF4-FFF2-40B4-BE49-F238E27FC236}">
                            <a16:creationId xmlns:a16="http://schemas.microsoft.com/office/drawing/2014/main" id="{7DC2BE8A-BCCA-47BC-A3A5-7FEF61F030DA}"/>
                          </a:ext>
                        </a:extLst>
                      </p:cNvPr>
                      <p:cNvPicPr/>
                      <p:nvPr/>
                    </p:nvPicPr>
                    <p:blipFill>
                      <a:blip r:embed="rId5"/>
                      <a:stretch>
                        <a:fillRect/>
                      </a:stretch>
                    </p:blipFill>
                    <p:spPr>
                      <a:xfrm>
                        <a:off x="2119" y="1590"/>
                        <a:ext cx="2116" cy="1587"/>
                      </a:xfrm>
                      <a:prstGeom prst="rect">
                        <a:avLst/>
                      </a:prstGeom>
                    </p:spPr>
                  </p:pic>
                </p:oleObj>
              </mc:Fallback>
            </mc:AlternateContent>
          </a:graphicData>
        </a:graphic>
      </p:graphicFrame>
      <p:sp>
        <p:nvSpPr>
          <p:cNvPr id="2" name="2. Slide Title"/>
          <p:cNvSpPr>
            <a:spLocks noGrp="1"/>
          </p:cNvSpPr>
          <p:nvPr>
            <p:ph type="title"/>
          </p:nvPr>
        </p:nvSpPr>
        <p:spPr bwMode="auto"/>
        <p:txBody>
          <a:bodyPr/>
          <a:lstStyle/>
          <a:p>
            <a:r>
              <a:rPr lang="en-US" dirty="0"/>
              <a:t>Click to edit Master </a:t>
            </a:r>
            <a:r>
              <a:rPr lang="en-US"/>
              <a:t>title style</a:t>
            </a:r>
            <a:endParaRPr lang="en-US" dirty="0"/>
          </a:p>
        </p:txBody>
      </p:sp>
    </p:spTree>
    <p:extLst>
      <p:ext uri="{BB962C8B-B14F-4D97-AF65-F5344CB8AC3E}">
        <p14:creationId xmlns:p14="http://schemas.microsoft.com/office/powerpoint/2010/main" val="227432242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content / 2 image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24003" y="-1"/>
            <a:ext cx="10947401" cy="981076"/>
          </a:xfrm>
          <a:noFill/>
          <a:ln w="9525">
            <a:noFill/>
            <a:miter lim="800000"/>
            <a:headEnd/>
            <a:tailEnd/>
          </a:ln>
          <a:effectLst/>
        </p:spPr>
        <p:txBody>
          <a:bodyPr vert="horz" wrap="square" lIns="0" tIns="0" rIns="0" bIns="0" numCol="1" anchor="ctr" anchorCtr="0" compatLnSpc="1">
            <a:prstTxWarp prst="textNoShape">
              <a:avLst/>
            </a:prstTxWarp>
          </a:bodyPr>
          <a:lstStyle>
            <a:lvl1pPr>
              <a:defRPr lang="en-US" dirty="0"/>
            </a:lvl1pPr>
          </a:lstStyle>
          <a:p>
            <a:pPr lvl="0"/>
            <a:r>
              <a:rPr lang="en-US"/>
              <a:t>Click to add title</a:t>
            </a:r>
          </a:p>
        </p:txBody>
      </p:sp>
      <p:sp>
        <p:nvSpPr>
          <p:cNvPr id="6" name="Espace réservé pour une image  4"/>
          <p:cNvSpPr>
            <a:spLocks noGrp="1"/>
          </p:cNvSpPr>
          <p:nvPr>
            <p:ph type="pic" sz="quarter" idx="12" hasCustomPrompt="1"/>
          </p:nvPr>
        </p:nvSpPr>
        <p:spPr>
          <a:xfrm>
            <a:off x="6192015" y="1340768"/>
            <a:ext cx="5376597" cy="2304256"/>
          </a:xfrm>
          <a:prstGeom prst="rect">
            <a:avLst/>
          </a:prstGeom>
          <a:noFill/>
          <a:ln>
            <a:noFill/>
          </a:ln>
          <a:effectLst>
            <a:outerShdw blurRad="50800" sx="101000" sy="101000" algn="ctr" rotWithShape="0">
              <a:srgbClr val="000000">
                <a:alpha val="20000"/>
              </a:srgbClr>
            </a:outerShdw>
          </a:effectLst>
        </p:spPr>
        <p:txBody>
          <a:bodyPr vert="horz" lIns="0" tIns="0" rIns="0" bIns="0" rtlCol="0">
            <a:normAutofit/>
          </a:bodyPr>
          <a:lstStyle>
            <a:lvl1pPr marL="0" marR="0" indent="0" algn="l" defTabSz="685798" rtl="0" eaLnBrk="1" fontAlgn="base" latinLnBrk="0" hangingPunct="1">
              <a:lnSpc>
                <a:spcPct val="100000"/>
              </a:lnSpc>
              <a:spcBef>
                <a:spcPts val="900"/>
              </a:spcBef>
              <a:spcAft>
                <a:spcPts val="0"/>
              </a:spcAft>
              <a:buClr>
                <a:schemeClr val="bg2"/>
              </a:buClr>
              <a:buSzPct val="85000"/>
              <a:buFont typeface="Wingdings" panose="05000000000000000000" pitchFamily="2" charset="2"/>
              <a:buNone/>
              <a:tabLst/>
              <a:defRPr lang="fr-FR" dirty="0"/>
            </a:lvl1pPr>
          </a:lstStyle>
          <a:p>
            <a:pPr marL="0" marR="0" lvl="0" indent="0" algn="l" defTabSz="685798" rtl="0" eaLnBrk="1" fontAlgn="base" latinLnBrk="0" hangingPunct="1">
              <a:lnSpc>
                <a:spcPct val="100000"/>
              </a:lnSpc>
              <a:spcBef>
                <a:spcPts val="900"/>
              </a:spcBef>
              <a:spcAft>
                <a:spcPts val="0"/>
              </a:spcAft>
              <a:buClr>
                <a:schemeClr val="bg2"/>
              </a:buClr>
              <a:buSzPct val="85000"/>
              <a:buFont typeface="Wingdings" panose="05000000000000000000" pitchFamily="2" charset="2"/>
              <a:buNone/>
              <a:tabLst/>
              <a:defRPr/>
            </a:pPr>
            <a:r>
              <a:rPr lang="en-US"/>
              <a:t>Click icon to add a picture</a:t>
            </a:r>
          </a:p>
        </p:txBody>
      </p:sp>
      <p:sp>
        <p:nvSpPr>
          <p:cNvPr id="11" name="Espace réservé du contenu 7"/>
          <p:cNvSpPr>
            <a:spLocks noGrp="1"/>
          </p:cNvSpPr>
          <p:nvPr>
            <p:ph sz="quarter" idx="10" hasCustomPrompt="1"/>
          </p:nvPr>
        </p:nvSpPr>
        <p:spPr>
          <a:xfrm>
            <a:off x="623396" y="1340768"/>
            <a:ext cx="5376597" cy="4824536"/>
          </a:xfrm>
          <a:prstGeom prst="rect">
            <a:avLst/>
          </a:prstGeom>
        </p:spPr>
        <p:txBody>
          <a:bodyPr/>
          <a:lstStyle>
            <a:lvl2pPr>
              <a:buSzPct val="100000"/>
              <a:defRPr/>
            </a:lvl2pPr>
          </a:lstStyle>
          <a:p>
            <a:pPr lvl="0"/>
            <a:r>
              <a:rPr lang="en-US"/>
              <a:t>Click to add text – Level 1</a:t>
            </a:r>
          </a:p>
          <a:p>
            <a:pPr lvl="1"/>
            <a:r>
              <a:rPr lang="en-US"/>
              <a:t>Level 2</a:t>
            </a:r>
          </a:p>
          <a:p>
            <a:pPr lvl="2"/>
            <a:r>
              <a:rPr lang="en-US"/>
              <a:t>Level 3</a:t>
            </a:r>
          </a:p>
        </p:txBody>
      </p:sp>
      <p:sp>
        <p:nvSpPr>
          <p:cNvPr id="9" name="Espace réservé pour une image  4"/>
          <p:cNvSpPr>
            <a:spLocks noGrp="1"/>
          </p:cNvSpPr>
          <p:nvPr>
            <p:ph type="pic" sz="quarter" idx="17" hasCustomPrompt="1"/>
          </p:nvPr>
        </p:nvSpPr>
        <p:spPr>
          <a:xfrm>
            <a:off x="6192015" y="3861048"/>
            <a:ext cx="5376597" cy="2304256"/>
          </a:xfrm>
          <a:prstGeom prst="rect">
            <a:avLst/>
          </a:prstGeom>
          <a:noFill/>
          <a:ln>
            <a:noFill/>
          </a:ln>
          <a:effectLst>
            <a:outerShdw blurRad="50800" sx="101000" sy="101000" algn="ctr" rotWithShape="0">
              <a:srgbClr val="000000">
                <a:alpha val="20000"/>
              </a:srgbClr>
            </a:outerShdw>
          </a:effectLst>
        </p:spPr>
        <p:txBody>
          <a:bodyPr vert="horz" lIns="0" tIns="0" rIns="0" bIns="0" rtlCol="0">
            <a:normAutofit/>
          </a:bodyPr>
          <a:lstStyle>
            <a:lvl1pPr marL="0" marR="0" indent="0" algn="l" defTabSz="685798" rtl="0" eaLnBrk="1" fontAlgn="base" latinLnBrk="0" hangingPunct="1">
              <a:lnSpc>
                <a:spcPct val="100000"/>
              </a:lnSpc>
              <a:spcBef>
                <a:spcPts val="900"/>
              </a:spcBef>
              <a:spcAft>
                <a:spcPts val="0"/>
              </a:spcAft>
              <a:buClr>
                <a:schemeClr val="bg2"/>
              </a:buClr>
              <a:buSzPct val="85000"/>
              <a:buFont typeface="Wingdings" panose="05000000000000000000" pitchFamily="2" charset="2"/>
              <a:buNone/>
              <a:tabLst/>
              <a:defRPr lang="fr-FR" dirty="0"/>
            </a:lvl1pPr>
          </a:lstStyle>
          <a:p>
            <a:pPr marL="0" marR="0" lvl="0" indent="0" algn="l" defTabSz="685798" rtl="0" eaLnBrk="1" fontAlgn="base" latinLnBrk="0" hangingPunct="1">
              <a:lnSpc>
                <a:spcPct val="100000"/>
              </a:lnSpc>
              <a:spcBef>
                <a:spcPts val="900"/>
              </a:spcBef>
              <a:spcAft>
                <a:spcPts val="0"/>
              </a:spcAft>
              <a:buClr>
                <a:schemeClr val="bg2"/>
              </a:buClr>
              <a:buSzPct val="85000"/>
              <a:buFont typeface="Wingdings" panose="05000000000000000000" pitchFamily="2" charset="2"/>
              <a:buNone/>
              <a:tabLst/>
              <a:defRPr/>
            </a:pPr>
            <a:r>
              <a:rPr lang="en-US"/>
              <a:t>Click icon to add a picture</a:t>
            </a:r>
          </a:p>
        </p:txBody>
      </p:sp>
    </p:spTree>
    <p:extLst>
      <p:ext uri="{BB962C8B-B14F-4D97-AF65-F5344CB8AC3E}">
        <p14:creationId xmlns:p14="http://schemas.microsoft.com/office/powerpoint/2010/main" val="37400142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subtitle / 2 images / conclusion">
    <p:spTree>
      <p:nvGrpSpPr>
        <p:cNvPr id="1" name=""/>
        <p:cNvGrpSpPr/>
        <p:nvPr/>
      </p:nvGrpSpPr>
      <p:grpSpPr>
        <a:xfrm>
          <a:off x="0" y="0"/>
          <a:ext cx="0" cy="0"/>
          <a:chOff x="0" y="0"/>
          <a:chExt cx="0" cy="0"/>
        </a:xfrm>
      </p:grpSpPr>
      <p:sp>
        <p:nvSpPr>
          <p:cNvPr id="7" name="Ellipse 6"/>
          <p:cNvSpPr/>
          <p:nvPr userDrawn="1"/>
        </p:nvSpPr>
        <p:spPr>
          <a:xfrm rot="16200000">
            <a:off x="5985111" y="722149"/>
            <a:ext cx="356367" cy="10810644"/>
          </a:xfrm>
          <a:prstGeom prst="ellipse">
            <a:avLst/>
          </a:prstGeom>
          <a:gradFill flip="none" rotWithShape="1">
            <a:gsLst>
              <a:gs pos="0">
                <a:schemeClr val="bg1">
                  <a:lumMod val="75000"/>
                </a:schemeClr>
              </a:gs>
              <a:gs pos="100000">
                <a:schemeClr val="bg1">
                  <a:shade val="100000"/>
                  <a:satMod val="115000"/>
                  <a:alpha val="0"/>
                </a:schemeClr>
              </a:gs>
            </a:gsLst>
            <a:path path="shape">
              <a:fillToRect l="50000" t="50000" r="50000" b="50000"/>
            </a:path>
            <a:tileRect/>
          </a:gradFill>
          <a:ln w="9525">
            <a:noFill/>
          </a:ln>
          <a:effectLst/>
        </p:spPr>
        <p:txBody>
          <a:bodyPr wrap="none" anchor="ctr" anchorCtr="0">
            <a:noAutofit/>
          </a:bodyPr>
          <a:lstStyle/>
          <a:p>
            <a:pPr algn="ctr" eaLnBrk="1">
              <a:buClr>
                <a:srgbClr val="6B1B7E"/>
              </a:buClr>
            </a:pPr>
            <a:endParaRPr lang="en-US" sz="1200" b="1" kern="0">
              <a:solidFill>
                <a:srgbClr val="034694"/>
              </a:solidFill>
            </a:endParaRPr>
          </a:p>
        </p:txBody>
      </p:sp>
      <p:sp>
        <p:nvSpPr>
          <p:cNvPr id="6" name="Title 1"/>
          <p:cNvSpPr>
            <a:spLocks noGrp="1"/>
          </p:cNvSpPr>
          <p:nvPr>
            <p:ph type="title" hasCustomPrompt="1"/>
          </p:nvPr>
        </p:nvSpPr>
        <p:spPr>
          <a:xfrm>
            <a:off x="621604" y="1"/>
            <a:ext cx="10947401" cy="981075"/>
          </a:xfrm>
          <a:noFill/>
          <a:ln w="9525">
            <a:noFill/>
            <a:miter lim="800000"/>
            <a:headEnd/>
            <a:tailEnd/>
          </a:ln>
          <a:effectLst/>
        </p:spPr>
        <p:txBody>
          <a:bodyPr vert="horz" wrap="square" lIns="0" tIns="0" rIns="0" bIns="0" numCol="1" anchor="ctr" anchorCtr="0" compatLnSpc="1">
            <a:prstTxWarp prst="textNoShape">
              <a:avLst/>
            </a:prstTxWarp>
          </a:bodyPr>
          <a:lstStyle>
            <a:lvl1pPr>
              <a:defRPr lang="en-US" dirty="0">
                <a:solidFill>
                  <a:schemeClr val="accent1"/>
                </a:solidFill>
              </a:defRPr>
            </a:lvl1pPr>
          </a:lstStyle>
          <a:p>
            <a:pPr lvl="0"/>
            <a:r>
              <a:rPr lang="en-US"/>
              <a:t>Click to add title</a:t>
            </a:r>
          </a:p>
        </p:txBody>
      </p:sp>
      <p:sp>
        <p:nvSpPr>
          <p:cNvPr id="8" name="Text Placeholder 12"/>
          <p:cNvSpPr>
            <a:spLocks noGrp="1"/>
          </p:cNvSpPr>
          <p:nvPr>
            <p:ph type="body" sz="quarter" idx="11" hasCustomPrompt="1"/>
          </p:nvPr>
        </p:nvSpPr>
        <p:spPr>
          <a:xfrm>
            <a:off x="623394" y="5779433"/>
            <a:ext cx="10945220" cy="376239"/>
          </a:xfrm>
          <a:prstGeom prst="rect">
            <a:avLst/>
          </a:prstGeom>
          <a:solidFill>
            <a:schemeClr val="bg2"/>
          </a:solidFill>
          <a:ln>
            <a:noFill/>
          </a:ln>
          <a:effectLst/>
        </p:spPr>
        <p:txBody>
          <a:bodyPr wrap="square" lIns="0" tIns="72000" rIns="0" bIns="72000" anchor="b" anchorCtr="0">
            <a:spAutoFit/>
          </a:bodyPr>
          <a:lstStyle>
            <a:lvl1pPr marL="203598" marR="0" indent="-203598" algn="ctr" defTabSz="685798" rtl="0" eaLnBrk="1" fontAlgn="base" latinLnBrk="0" hangingPunct="1">
              <a:lnSpc>
                <a:spcPct val="100000"/>
              </a:lnSpc>
              <a:spcBef>
                <a:spcPts val="900"/>
              </a:spcBef>
              <a:spcAft>
                <a:spcPts val="0"/>
              </a:spcAft>
              <a:buClr>
                <a:schemeClr val="bg2"/>
              </a:buClr>
              <a:buSzPct val="85000"/>
              <a:buFont typeface="Wingdings" panose="05000000000000000000" pitchFamily="2" charset="2"/>
              <a:buNone/>
              <a:tabLst/>
              <a:defRPr sz="1500">
                <a:solidFill>
                  <a:schemeClr val="bg1"/>
                </a:solidFill>
              </a:defRPr>
            </a:lvl1pPr>
          </a:lstStyle>
          <a:p>
            <a:pPr marL="203598" marR="0" lvl="0" indent="-203598" algn="ctr" defTabSz="685798" rtl="0" eaLnBrk="1" fontAlgn="base" latinLnBrk="0" hangingPunct="1">
              <a:lnSpc>
                <a:spcPct val="100000"/>
              </a:lnSpc>
              <a:spcBef>
                <a:spcPts val="900"/>
              </a:spcBef>
              <a:spcAft>
                <a:spcPts val="0"/>
              </a:spcAft>
              <a:buClr>
                <a:schemeClr val="bg2"/>
              </a:buClr>
              <a:buSzPct val="85000"/>
              <a:buFont typeface="Wingdings" panose="05000000000000000000" pitchFamily="2" charset="2"/>
              <a:buNone/>
              <a:tabLst/>
              <a:defRPr/>
            </a:pPr>
            <a:r>
              <a:rPr lang="en-US"/>
              <a:t>Click to edit conclusion/key message</a:t>
            </a:r>
          </a:p>
        </p:txBody>
      </p:sp>
      <p:sp>
        <p:nvSpPr>
          <p:cNvPr id="11" name="Espace réservé du contenu 7"/>
          <p:cNvSpPr>
            <a:spLocks noGrp="1"/>
          </p:cNvSpPr>
          <p:nvPr>
            <p:ph sz="quarter" idx="13" hasCustomPrompt="1"/>
          </p:nvPr>
        </p:nvSpPr>
        <p:spPr>
          <a:xfrm>
            <a:off x="623396" y="1340768"/>
            <a:ext cx="5376597" cy="4248472"/>
          </a:xfrm>
          <a:prstGeom prst="rect">
            <a:avLst/>
          </a:prstGeom>
        </p:spPr>
        <p:txBody>
          <a:bodyPr/>
          <a:lstStyle>
            <a:lvl2pPr>
              <a:buSzPct val="100000"/>
              <a:defRPr/>
            </a:lvl2pPr>
          </a:lstStyle>
          <a:p>
            <a:pPr lvl="0"/>
            <a:r>
              <a:rPr lang="en-US"/>
              <a:t>Click to add text – Level 1</a:t>
            </a:r>
          </a:p>
          <a:p>
            <a:pPr lvl="1"/>
            <a:r>
              <a:rPr lang="en-US"/>
              <a:t>Level 2</a:t>
            </a:r>
          </a:p>
          <a:p>
            <a:pPr lvl="2"/>
            <a:r>
              <a:rPr lang="en-US"/>
              <a:t>Level 3</a:t>
            </a:r>
          </a:p>
        </p:txBody>
      </p:sp>
      <p:sp>
        <p:nvSpPr>
          <p:cNvPr id="9" name="Espace réservé pour une image  4"/>
          <p:cNvSpPr>
            <a:spLocks noGrp="1"/>
          </p:cNvSpPr>
          <p:nvPr>
            <p:ph type="pic" sz="quarter" idx="17" hasCustomPrompt="1"/>
          </p:nvPr>
        </p:nvSpPr>
        <p:spPr>
          <a:xfrm>
            <a:off x="6192015" y="1340768"/>
            <a:ext cx="5376597" cy="2016224"/>
          </a:xfrm>
          <a:prstGeom prst="rect">
            <a:avLst/>
          </a:prstGeom>
          <a:noFill/>
          <a:ln>
            <a:noFill/>
          </a:ln>
          <a:effectLst>
            <a:outerShdw blurRad="50800" sx="101000" sy="101000" algn="ctr" rotWithShape="0">
              <a:srgbClr val="000000">
                <a:alpha val="20000"/>
              </a:srgbClr>
            </a:outerShdw>
          </a:effectLst>
        </p:spPr>
        <p:txBody>
          <a:bodyPr vert="horz" lIns="0" tIns="0" rIns="0" bIns="0" rtlCol="0">
            <a:normAutofit/>
          </a:bodyPr>
          <a:lstStyle>
            <a:lvl1pPr marL="0" marR="0" indent="0" algn="l" defTabSz="685798" rtl="0" eaLnBrk="1" fontAlgn="base" latinLnBrk="0" hangingPunct="1">
              <a:lnSpc>
                <a:spcPct val="100000"/>
              </a:lnSpc>
              <a:spcBef>
                <a:spcPts val="900"/>
              </a:spcBef>
              <a:spcAft>
                <a:spcPts val="0"/>
              </a:spcAft>
              <a:buClr>
                <a:schemeClr val="bg2"/>
              </a:buClr>
              <a:buSzPct val="85000"/>
              <a:buFont typeface="Wingdings" panose="05000000000000000000" pitchFamily="2" charset="2"/>
              <a:buNone/>
              <a:tabLst/>
              <a:defRPr lang="fr-FR" dirty="0"/>
            </a:lvl1pPr>
          </a:lstStyle>
          <a:p>
            <a:pPr marL="0" marR="0" lvl="0" indent="0" algn="l" defTabSz="685798" rtl="0" eaLnBrk="1" fontAlgn="base" latinLnBrk="0" hangingPunct="1">
              <a:lnSpc>
                <a:spcPct val="100000"/>
              </a:lnSpc>
              <a:spcBef>
                <a:spcPts val="900"/>
              </a:spcBef>
              <a:spcAft>
                <a:spcPts val="0"/>
              </a:spcAft>
              <a:buClr>
                <a:schemeClr val="bg2"/>
              </a:buClr>
              <a:buSzPct val="85000"/>
              <a:buFont typeface="Wingdings" panose="05000000000000000000" pitchFamily="2" charset="2"/>
              <a:buNone/>
              <a:tabLst/>
              <a:defRPr/>
            </a:pPr>
            <a:r>
              <a:rPr lang="en-US"/>
              <a:t>Click icon to add a picture</a:t>
            </a:r>
          </a:p>
        </p:txBody>
      </p:sp>
      <p:sp>
        <p:nvSpPr>
          <p:cNvPr id="10" name="Espace réservé pour une image  4"/>
          <p:cNvSpPr>
            <a:spLocks noGrp="1"/>
          </p:cNvSpPr>
          <p:nvPr>
            <p:ph type="pic" sz="quarter" idx="18" hasCustomPrompt="1"/>
          </p:nvPr>
        </p:nvSpPr>
        <p:spPr>
          <a:xfrm>
            <a:off x="6192015" y="3573016"/>
            <a:ext cx="5376597" cy="2016224"/>
          </a:xfrm>
          <a:prstGeom prst="rect">
            <a:avLst/>
          </a:prstGeom>
          <a:noFill/>
          <a:ln>
            <a:noFill/>
          </a:ln>
          <a:effectLst>
            <a:outerShdw blurRad="50800" sx="101000" sy="101000" algn="ctr" rotWithShape="0">
              <a:srgbClr val="000000">
                <a:alpha val="20000"/>
              </a:srgbClr>
            </a:outerShdw>
          </a:effectLst>
        </p:spPr>
        <p:txBody>
          <a:bodyPr vert="horz" lIns="0" tIns="0" rIns="0" bIns="0" rtlCol="0">
            <a:normAutofit/>
          </a:bodyPr>
          <a:lstStyle>
            <a:lvl1pPr marL="0" marR="0" indent="0" algn="l" defTabSz="685798" rtl="0" eaLnBrk="1" fontAlgn="base" latinLnBrk="0" hangingPunct="1">
              <a:lnSpc>
                <a:spcPct val="100000"/>
              </a:lnSpc>
              <a:spcBef>
                <a:spcPts val="900"/>
              </a:spcBef>
              <a:spcAft>
                <a:spcPts val="0"/>
              </a:spcAft>
              <a:buClr>
                <a:schemeClr val="bg2"/>
              </a:buClr>
              <a:buSzPct val="85000"/>
              <a:buFont typeface="Wingdings" panose="05000000000000000000" pitchFamily="2" charset="2"/>
              <a:buNone/>
              <a:tabLst/>
              <a:defRPr lang="fr-FR" dirty="0"/>
            </a:lvl1pPr>
          </a:lstStyle>
          <a:p>
            <a:pPr marL="0" marR="0" lvl="0" indent="0" algn="l" defTabSz="685798" rtl="0" eaLnBrk="1" fontAlgn="base" latinLnBrk="0" hangingPunct="1">
              <a:lnSpc>
                <a:spcPct val="100000"/>
              </a:lnSpc>
              <a:spcBef>
                <a:spcPts val="900"/>
              </a:spcBef>
              <a:spcAft>
                <a:spcPts val="0"/>
              </a:spcAft>
              <a:buClr>
                <a:schemeClr val="bg2"/>
              </a:buClr>
              <a:buSzPct val="85000"/>
              <a:buFont typeface="Wingdings" panose="05000000000000000000" pitchFamily="2" charset="2"/>
              <a:buNone/>
              <a:tabLst/>
              <a:defRPr/>
            </a:pPr>
            <a:r>
              <a:rPr lang="en-US"/>
              <a:t>Click icon to add a picture</a:t>
            </a:r>
          </a:p>
        </p:txBody>
      </p:sp>
    </p:spTree>
    <p:extLst>
      <p:ext uri="{BB962C8B-B14F-4D97-AF65-F5344CB8AC3E}">
        <p14:creationId xmlns:p14="http://schemas.microsoft.com/office/powerpoint/2010/main" val="86251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content / 3 image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24003" y="-1"/>
            <a:ext cx="10947401" cy="981076"/>
          </a:xfrm>
          <a:noFill/>
          <a:ln w="9525">
            <a:noFill/>
            <a:miter lim="800000"/>
            <a:headEnd/>
            <a:tailEnd/>
          </a:ln>
          <a:effectLst/>
        </p:spPr>
        <p:txBody>
          <a:bodyPr vert="horz" wrap="square" lIns="0" tIns="0" rIns="0" bIns="0" numCol="1" anchor="ctr" anchorCtr="0" compatLnSpc="1">
            <a:prstTxWarp prst="textNoShape">
              <a:avLst/>
            </a:prstTxWarp>
          </a:bodyPr>
          <a:lstStyle>
            <a:lvl1pPr>
              <a:defRPr lang="en-US" dirty="0"/>
            </a:lvl1pPr>
          </a:lstStyle>
          <a:p>
            <a:pPr lvl="0"/>
            <a:r>
              <a:rPr lang="en-US"/>
              <a:t>Click to add title</a:t>
            </a:r>
          </a:p>
        </p:txBody>
      </p:sp>
      <p:sp>
        <p:nvSpPr>
          <p:cNvPr id="11" name="Espace réservé du contenu 7"/>
          <p:cNvSpPr>
            <a:spLocks noGrp="1"/>
          </p:cNvSpPr>
          <p:nvPr>
            <p:ph sz="quarter" idx="10" hasCustomPrompt="1"/>
          </p:nvPr>
        </p:nvSpPr>
        <p:spPr>
          <a:xfrm>
            <a:off x="623396" y="1340778"/>
            <a:ext cx="5376597" cy="2304255"/>
          </a:xfrm>
          <a:prstGeom prst="rect">
            <a:avLst/>
          </a:prstGeom>
        </p:spPr>
        <p:txBody>
          <a:bodyPr/>
          <a:lstStyle>
            <a:lvl2pPr>
              <a:buSzPct val="100000"/>
              <a:defRPr/>
            </a:lvl2pPr>
          </a:lstStyle>
          <a:p>
            <a:pPr lvl="0"/>
            <a:r>
              <a:rPr lang="en-US"/>
              <a:t>Click to add text – Level 1</a:t>
            </a:r>
          </a:p>
          <a:p>
            <a:pPr lvl="1"/>
            <a:r>
              <a:rPr lang="en-US"/>
              <a:t>Level 2</a:t>
            </a:r>
          </a:p>
          <a:p>
            <a:pPr lvl="2"/>
            <a:r>
              <a:rPr lang="en-US"/>
              <a:t>Level 3</a:t>
            </a:r>
          </a:p>
        </p:txBody>
      </p:sp>
      <p:sp>
        <p:nvSpPr>
          <p:cNvPr id="13" name="Espace réservé pour une image  4"/>
          <p:cNvSpPr>
            <a:spLocks noGrp="1"/>
          </p:cNvSpPr>
          <p:nvPr>
            <p:ph type="pic" sz="quarter" idx="12" hasCustomPrompt="1"/>
          </p:nvPr>
        </p:nvSpPr>
        <p:spPr>
          <a:xfrm>
            <a:off x="6192015" y="1340768"/>
            <a:ext cx="5376597" cy="2304256"/>
          </a:xfrm>
          <a:prstGeom prst="rect">
            <a:avLst/>
          </a:prstGeom>
          <a:noFill/>
          <a:ln>
            <a:noFill/>
          </a:ln>
          <a:effectLst>
            <a:outerShdw blurRad="50800" sx="101000" sy="101000" algn="ctr" rotWithShape="0">
              <a:srgbClr val="000000">
                <a:alpha val="20000"/>
              </a:srgbClr>
            </a:outerShdw>
          </a:effectLst>
        </p:spPr>
        <p:txBody>
          <a:bodyPr vert="horz" lIns="0" tIns="0" rIns="0" bIns="0" rtlCol="0">
            <a:normAutofit/>
          </a:bodyPr>
          <a:lstStyle>
            <a:lvl1pPr marL="0" marR="0" indent="0" algn="l" defTabSz="685798" rtl="0" eaLnBrk="1" fontAlgn="base" latinLnBrk="0" hangingPunct="1">
              <a:lnSpc>
                <a:spcPct val="100000"/>
              </a:lnSpc>
              <a:spcBef>
                <a:spcPts val="900"/>
              </a:spcBef>
              <a:spcAft>
                <a:spcPts val="0"/>
              </a:spcAft>
              <a:buClr>
                <a:schemeClr val="bg2"/>
              </a:buClr>
              <a:buSzPct val="85000"/>
              <a:buFont typeface="Wingdings" panose="05000000000000000000" pitchFamily="2" charset="2"/>
              <a:buNone/>
              <a:tabLst/>
              <a:defRPr lang="fr-FR"/>
            </a:lvl1pPr>
          </a:lstStyle>
          <a:p>
            <a:pPr marL="0" marR="0" lvl="0" indent="0" algn="l" defTabSz="685798" rtl="0" eaLnBrk="1" fontAlgn="base" latinLnBrk="0" hangingPunct="1">
              <a:lnSpc>
                <a:spcPct val="100000"/>
              </a:lnSpc>
              <a:spcBef>
                <a:spcPts val="900"/>
              </a:spcBef>
              <a:spcAft>
                <a:spcPts val="0"/>
              </a:spcAft>
              <a:buClr>
                <a:schemeClr val="bg2"/>
              </a:buClr>
              <a:buSzPct val="85000"/>
              <a:buFont typeface="Wingdings" panose="05000000000000000000" pitchFamily="2" charset="2"/>
              <a:buNone/>
              <a:tabLst/>
              <a:defRPr/>
            </a:pPr>
            <a:r>
              <a:rPr lang="en-US"/>
              <a:t>Click icon to add a picture</a:t>
            </a:r>
          </a:p>
        </p:txBody>
      </p:sp>
      <p:sp>
        <p:nvSpPr>
          <p:cNvPr id="14" name="Espace réservé pour une image  4"/>
          <p:cNvSpPr>
            <a:spLocks noGrp="1"/>
          </p:cNvSpPr>
          <p:nvPr>
            <p:ph type="pic" sz="quarter" idx="18" hasCustomPrompt="1"/>
          </p:nvPr>
        </p:nvSpPr>
        <p:spPr>
          <a:xfrm>
            <a:off x="6192015" y="3861048"/>
            <a:ext cx="5376597" cy="2304256"/>
          </a:xfrm>
          <a:prstGeom prst="rect">
            <a:avLst/>
          </a:prstGeom>
          <a:noFill/>
          <a:ln>
            <a:noFill/>
          </a:ln>
          <a:effectLst>
            <a:outerShdw blurRad="50800" sx="101000" sy="101000" algn="ctr" rotWithShape="0">
              <a:srgbClr val="000000">
                <a:alpha val="20000"/>
              </a:srgbClr>
            </a:outerShdw>
          </a:effectLst>
        </p:spPr>
        <p:txBody>
          <a:bodyPr vert="horz" lIns="0" tIns="0" rIns="0" bIns="0" rtlCol="0">
            <a:normAutofit/>
          </a:bodyPr>
          <a:lstStyle>
            <a:lvl1pPr marL="0" marR="0" indent="0" algn="l" defTabSz="685798" rtl="0" eaLnBrk="1" fontAlgn="base" latinLnBrk="0" hangingPunct="1">
              <a:lnSpc>
                <a:spcPct val="100000"/>
              </a:lnSpc>
              <a:spcBef>
                <a:spcPts val="900"/>
              </a:spcBef>
              <a:spcAft>
                <a:spcPts val="0"/>
              </a:spcAft>
              <a:buClr>
                <a:schemeClr val="bg2"/>
              </a:buClr>
              <a:buSzPct val="85000"/>
              <a:buFont typeface="Wingdings" panose="05000000000000000000" pitchFamily="2" charset="2"/>
              <a:buNone/>
              <a:tabLst/>
              <a:defRPr lang="fr-FR"/>
            </a:lvl1pPr>
          </a:lstStyle>
          <a:p>
            <a:pPr marL="0" marR="0" lvl="0" indent="0" algn="l" defTabSz="685798" rtl="0" eaLnBrk="1" fontAlgn="base" latinLnBrk="0" hangingPunct="1">
              <a:lnSpc>
                <a:spcPct val="100000"/>
              </a:lnSpc>
              <a:spcBef>
                <a:spcPts val="900"/>
              </a:spcBef>
              <a:spcAft>
                <a:spcPts val="0"/>
              </a:spcAft>
              <a:buClr>
                <a:schemeClr val="bg2"/>
              </a:buClr>
              <a:buSzPct val="85000"/>
              <a:buFont typeface="Wingdings" panose="05000000000000000000" pitchFamily="2" charset="2"/>
              <a:buNone/>
              <a:tabLst/>
              <a:defRPr/>
            </a:pPr>
            <a:r>
              <a:rPr lang="en-US"/>
              <a:t>Click icon to add a picture</a:t>
            </a:r>
          </a:p>
        </p:txBody>
      </p:sp>
      <p:sp>
        <p:nvSpPr>
          <p:cNvPr id="15" name="Espace réservé pour une image  4"/>
          <p:cNvSpPr>
            <a:spLocks noGrp="1"/>
          </p:cNvSpPr>
          <p:nvPr>
            <p:ph type="pic" sz="quarter" idx="19" hasCustomPrompt="1"/>
          </p:nvPr>
        </p:nvSpPr>
        <p:spPr>
          <a:xfrm>
            <a:off x="623396" y="3861048"/>
            <a:ext cx="5376597" cy="2304256"/>
          </a:xfrm>
          <a:prstGeom prst="rect">
            <a:avLst/>
          </a:prstGeom>
          <a:noFill/>
          <a:ln>
            <a:noFill/>
          </a:ln>
          <a:effectLst>
            <a:outerShdw blurRad="50800" sx="101000" sy="101000" algn="ctr" rotWithShape="0">
              <a:srgbClr val="000000">
                <a:alpha val="20000"/>
              </a:srgbClr>
            </a:outerShdw>
          </a:effectLst>
        </p:spPr>
        <p:txBody>
          <a:bodyPr vert="horz" lIns="0" tIns="0" rIns="0" bIns="0" rtlCol="0">
            <a:normAutofit/>
          </a:bodyPr>
          <a:lstStyle>
            <a:lvl1pPr marL="0" marR="0" indent="0" algn="l" defTabSz="685798" rtl="0" eaLnBrk="1" fontAlgn="base" latinLnBrk="0" hangingPunct="1">
              <a:lnSpc>
                <a:spcPct val="100000"/>
              </a:lnSpc>
              <a:spcBef>
                <a:spcPts val="900"/>
              </a:spcBef>
              <a:spcAft>
                <a:spcPts val="0"/>
              </a:spcAft>
              <a:buClr>
                <a:schemeClr val="bg2"/>
              </a:buClr>
              <a:buSzPct val="85000"/>
              <a:buFont typeface="Wingdings" panose="05000000000000000000" pitchFamily="2" charset="2"/>
              <a:buNone/>
              <a:tabLst/>
              <a:defRPr lang="fr-FR"/>
            </a:lvl1pPr>
          </a:lstStyle>
          <a:p>
            <a:pPr marL="0" marR="0" lvl="0" indent="0" algn="l" defTabSz="685798" rtl="0" eaLnBrk="1" fontAlgn="base" latinLnBrk="0" hangingPunct="1">
              <a:lnSpc>
                <a:spcPct val="100000"/>
              </a:lnSpc>
              <a:spcBef>
                <a:spcPts val="900"/>
              </a:spcBef>
              <a:spcAft>
                <a:spcPts val="0"/>
              </a:spcAft>
              <a:buClr>
                <a:schemeClr val="bg2"/>
              </a:buClr>
              <a:buSzPct val="85000"/>
              <a:buFont typeface="Wingdings" panose="05000000000000000000" pitchFamily="2" charset="2"/>
              <a:buNone/>
              <a:tabLst/>
              <a:defRPr/>
            </a:pPr>
            <a:r>
              <a:rPr lang="en-US"/>
              <a:t>Click icon to add a picture</a:t>
            </a:r>
          </a:p>
        </p:txBody>
      </p:sp>
    </p:spTree>
    <p:extLst>
      <p:ext uri="{BB962C8B-B14F-4D97-AF65-F5344CB8AC3E}">
        <p14:creationId xmlns:p14="http://schemas.microsoft.com/office/powerpoint/2010/main" val="13595542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24003" y="-1"/>
            <a:ext cx="10947401" cy="981076"/>
          </a:xfrm>
          <a:noFill/>
          <a:ln w="9525">
            <a:noFill/>
            <a:miter lim="800000"/>
            <a:headEnd/>
            <a:tailEnd/>
          </a:ln>
          <a:effectLst/>
        </p:spPr>
        <p:txBody>
          <a:bodyPr vert="horz" wrap="square" lIns="0" tIns="0" rIns="0" bIns="0" numCol="1" anchor="ctr" anchorCtr="0" compatLnSpc="1">
            <a:prstTxWarp prst="textNoShape">
              <a:avLst/>
            </a:prstTxWarp>
          </a:bodyPr>
          <a:lstStyle>
            <a:lvl1pPr>
              <a:defRPr lang="en-US" dirty="0"/>
            </a:lvl1pPr>
          </a:lstStyle>
          <a:p>
            <a:pPr lvl="0"/>
            <a:r>
              <a:rPr lang="en-US"/>
              <a:t>Click to add title</a:t>
            </a:r>
          </a:p>
        </p:txBody>
      </p:sp>
      <p:sp>
        <p:nvSpPr>
          <p:cNvPr id="11" name="Espace réservé pour une image  4"/>
          <p:cNvSpPr>
            <a:spLocks noGrp="1"/>
          </p:cNvSpPr>
          <p:nvPr>
            <p:ph type="pic" sz="quarter" idx="12" hasCustomPrompt="1"/>
          </p:nvPr>
        </p:nvSpPr>
        <p:spPr>
          <a:xfrm>
            <a:off x="6192015" y="1340768"/>
            <a:ext cx="5376597" cy="2304256"/>
          </a:xfrm>
          <a:prstGeom prst="rect">
            <a:avLst/>
          </a:prstGeom>
          <a:noFill/>
          <a:ln>
            <a:noFill/>
          </a:ln>
          <a:effectLst>
            <a:outerShdw blurRad="50800" sx="101000" sy="101000" algn="ctr" rotWithShape="0">
              <a:srgbClr val="000000">
                <a:alpha val="20000"/>
              </a:srgbClr>
            </a:outerShdw>
          </a:effectLst>
        </p:spPr>
        <p:txBody>
          <a:bodyPr vert="horz" lIns="0" tIns="0" rIns="0" bIns="0" rtlCol="0">
            <a:normAutofit/>
          </a:bodyPr>
          <a:lstStyle>
            <a:lvl1pPr marL="0" marR="0" indent="0" algn="l" defTabSz="685798" rtl="0" eaLnBrk="1" fontAlgn="base" latinLnBrk="0" hangingPunct="1">
              <a:lnSpc>
                <a:spcPct val="100000"/>
              </a:lnSpc>
              <a:spcBef>
                <a:spcPts val="900"/>
              </a:spcBef>
              <a:spcAft>
                <a:spcPts val="0"/>
              </a:spcAft>
              <a:buClr>
                <a:schemeClr val="bg2"/>
              </a:buClr>
              <a:buSzPct val="85000"/>
              <a:buFont typeface="Wingdings" panose="05000000000000000000" pitchFamily="2" charset="2"/>
              <a:buNone/>
              <a:tabLst/>
              <a:defRPr lang="fr-FR"/>
            </a:lvl1pPr>
          </a:lstStyle>
          <a:p>
            <a:pPr marL="0" marR="0" lvl="0" indent="0" algn="l" defTabSz="685798" rtl="0" eaLnBrk="1" fontAlgn="base" latinLnBrk="0" hangingPunct="1">
              <a:lnSpc>
                <a:spcPct val="100000"/>
              </a:lnSpc>
              <a:spcBef>
                <a:spcPts val="900"/>
              </a:spcBef>
              <a:spcAft>
                <a:spcPts val="0"/>
              </a:spcAft>
              <a:buClr>
                <a:schemeClr val="bg2"/>
              </a:buClr>
              <a:buSzPct val="85000"/>
              <a:buFont typeface="Wingdings" panose="05000000000000000000" pitchFamily="2" charset="2"/>
              <a:buNone/>
              <a:tabLst/>
              <a:defRPr/>
            </a:pPr>
            <a:r>
              <a:rPr lang="en-US"/>
              <a:t>Click icon to add a picture</a:t>
            </a:r>
          </a:p>
        </p:txBody>
      </p:sp>
      <p:sp>
        <p:nvSpPr>
          <p:cNvPr id="12" name="Espace réservé pour une image  4"/>
          <p:cNvSpPr>
            <a:spLocks noGrp="1"/>
          </p:cNvSpPr>
          <p:nvPr>
            <p:ph type="pic" sz="quarter" idx="18" hasCustomPrompt="1"/>
          </p:nvPr>
        </p:nvSpPr>
        <p:spPr>
          <a:xfrm>
            <a:off x="6192015" y="3861048"/>
            <a:ext cx="5376597" cy="2304256"/>
          </a:xfrm>
          <a:prstGeom prst="rect">
            <a:avLst/>
          </a:prstGeom>
          <a:noFill/>
          <a:ln>
            <a:noFill/>
          </a:ln>
          <a:effectLst>
            <a:outerShdw blurRad="50800" sx="101000" sy="101000" algn="ctr" rotWithShape="0">
              <a:srgbClr val="000000">
                <a:alpha val="20000"/>
              </a:srgbClr>
            </a:outerShdw>
          </a:effectLst>
        </p:spPr>
        <p:txBody>
          <a:bodyPr vert="horz" lIns="0" tIns="0" rIns="0" bIns="0" rtlCol="0">
            <a:normAutofit/>
          </a:bodyPr>
          <a:lstStyle>
            <a:lvl1pPr marL="0" marR="0" indent="0" algn="l" defTabSz="685798" rtl="0" eaLnBrk="1" fontAlgn="base" latinLnBrk="0" hangingPunct="1">
              <a:lnSpc>
                <a:spcPct val="100000"/>
              </a:lnSpc>
              <a:spcBef>
                <a:spcPts val="900"/>
              </a:spcBef>
              <a:spcAft>
                <a:spcPts val="0"/>
              </a:spcAft>
              <a:buClr>
                <a:schemeClr val="bg2"/>
              </a:buClr>
              <a:buSzPct val="85000"/>
              <a:buFont typeface="Wingdings" panose="05000000000000000000" pitchFamily="2" charset="2"/>
              <a:buNone/>
              <a:tabLst/>
              <a:defRPr lang="fr-FR"/>
            </a:lvl1pPr>
          </a:lstStyle>
          <a:p>
            <a:pPr marL="0" marR="0" lvl="0" indent="0" algn="l" defTabSz="685798" rtl="0" eaLnBrk="1" fontAlgn="base" latinLnBrk="0" hangingPunct="1">
              <a:lnSpc>
                <a:spcPct val="100000"/>
              </a:lnSpc>
              <a:spcBef>
                <a:spcPts val="900"/>
              </a:spcBef>
              <a:spcAft>
                <a:spcPts val="0"/>
              </a:spcAft>
              <a:buClr>
                <a:schemeClr val="bg2"/>
              </a:buClr>
              <a:buSzPct val="85000"/>
              <a:buFont typeface="Wingdings" panose="05000000000000000000" pitchFamily="2" charset="2"/>
              <a:buNone/>
              <a:tabLst/>
              <a:defRPr/>
            </a:pPr>
            <a:r>
              <a:rPr lang="en-US"/>
              <a:t>Click icon to add a picture</a:t>
            </a:r>
          </a:p>
        </p:txBody>
      </p:sp>
      <p:sp>
        <p:nvSpPr>
          <p:cNvPr id="13" name="Espace réservé pour une image  4"/>
          <p:cNvSpPr>
            <a:spLocks noGrp="1"/>
          </p:cNvSpPr>
          <p:nvPr>
            <p:ph type="pic" sz="quarter" idx="19" hasCustomPrompt="1"/>
          </p:nvPr>
        </p:nvSpPr>
        <p:spPr>
          <a:xfrm>
            <a:off x="623396" y="3861048"/>
            <a:ext cx="5376597" cy="2304256"/>
          </a:xfrm>
          <a:prstGeom prst="rect">
            <a:avLst/>
          </a:prstGeom>
          <a:noFill/>
          <a:ln>
            <a:noFill/>
          </a:ln>
          <a:effectLst>
            <a:outerShdw blurRad="50800" sx="101000" sy="101000" algn="ctr" rotWithShape="0">
              <a:srgbClr val="000000">
                <a:alpha val="20000"/>
              </a:srgbClr>
            </a:outerShdw>
          </a:effectLst>
        </p:spPr>
        <p:txBody>
          <a:bodyPr vert="horz" lIns="0" tIns="0" rIns="0" bIns="0" rtlCol="0">
            <a:normAutofit/>
          </a:bodyPr>
          <a:lstStyle>
            <a:lvl1pPr marL="0" marR="0" indent="0" algn="l" defTabSz="685798" rtl="0" eaLnBrk="1" fontAlgn="base" latinLnBrk="0" hangingPunct="1">
              <a:lnSpc>
                <a:spcPct val="100000"/>
              </a:lnSpc>
              <a:spcBef>
                <a:spcPts val="900"/>
              </a:spcBef>
              <a:spcAft>
                <a:spcPts val="0"/>
              </a:spcAft>
              <a:buClr>
                <a:schemeClr val="bg2"/>
              </a:buClr>
              <a:buSzPct val="85000"/>
              <a:buFont typeface="Wingdings" panose="05000000000000000000" pitchFamily="2" charset="2"/>
              <a:buNone/>
              <a:tabLst/>
              <a:defRPr lang="fr-FR"/>
            </a:lvl1pPr>
          </a:lstStyle>
          <a:p>
            <a:pPr marL="0" marR="0" lvl="0" indent="0" algn="l" defTabSz="685798" rtl="0" eaLnBrk="1" fontAlgn="base" latinLnBrk="0" hangingPunct="1">
              <a:lnSpc>
                <a:spcPct val="100000"/>
              </a:lnSpc>
              <a:spcBef>
                <a:spcPts val="900"/>
              </a:spcBef>
              <a:spcAft>
                <a:spcPts val="0"/>
              </a:spcAft>
              <a:buClr>
                <a:schemeClr val="bg2"/>
              </a:buClr>
              <a:buSzPct val="85000"/>
              <a:buFont typeface="Wingdings" panose="05000000000000000000" pitchFamily="2" charset="2"/>
              <a:buNone/>
              <a:tabLst/>
              <a:defRPr/>
            </a:pPr>
            <a:r>
              <a:rPr lang="en-US"/>
              <a:t>Click icon to add a picture</a:t>
            </a:r>
          </a:p>
        </p:txBody>
      </p:sp>
      <p:sp>
        <p:nvSpPr>
          <p:cNvPr id="14" name="Espace réservé pour une image  4"/>
          <p:cNvSpPr>
            <a:spLocks noGrp="1"/>
          </p:cNvSpPr>
          <p:nvPr>
            <p:ph type="pic" sz="quarter" idx="20" hasCustomPrompt="1"/>
          </p:nvPr>
        </p:nvSpPr>
        <p:spPr>
          <a:xfrm>
            <a:off x="623396" y="1340768"/>
            <a:ext cx="5376597" cy="2304256"/>
          </a:xfrm>
          <a:prstGeom prst="rect">
            <a:avLst/>
          </a:prstGeom>
          <a:noFill/>
          <a:ln>
            <a:noFill/>
          </a:ln>
          <a:effectLst>
            <a:outerShdw blurRad="50800" sx="101000" sy="101000" algn="ctr" rotWithShape="0">
              <a:srgbClr val="000000">
                <a:alpha val="20000"/>
              </a:srgbClr>
            </a:outerShdw>
          </a:effectLst>
        </p:spPr>
        <p:txBody>
          <a:bodyPr vert="horz" lIns="0" tIns="0" rIns="0" bIns="0" rtlCol="0">
            <a:normAutofit/>
          </a:bodyPr>
          <a:lstStyle>
            <a:lvl1pPr marL="0" marR="0" indent="0" algn="l" defTabSz="685798" rtl="0" eaLnBrk="1" fontAlgn="base" latinLnBrk="0" hangingPunct="1">
              <a:lnSpc>
                <a:spcPct val="100000"/>
              </a:lnSpc>
              <a:spcBef>
                <a:spcPts val="900"/>
              </a:spcBef>
              <a:spcAft>
                <a:spcPts val="0"/>
              </a:spcAft>
              <a:buClr>
                <a:schemeClr val="bg2"/>
              </a:buClr>
              <a:buSzPct val="85000"/>
              <a:buFont typeface="Wingdings" panose="05000000000000000000" pitchFamily="2" charset="2"/>
              <a:buNone/>
              <a:tabLst/>
              <a:defRPr lang="fr-FR"/>
            </a:lvl1pPr>
          </a:lstStyle>
          <a:p>
            <a:pPr marL="0" marR="0" lvl="0" indent="0" algn="l" defTabSz="685798" rtl="0" eaLnBrk="1" fontAlgn="base" latinLnBrk="0" hangingPunct="1">
              <a:lnSpc>
                <a:spcPct val="100000"/>
              </a:lnSpc>
              <a:spcBef>
                <a:spcPts val="900"/>
              </a:spcBef>
              <a:spcAft>
                <a:spcPts val="0"/>
              </a:spcAft>
              <a:buClr>
                <a:schemeClr val="bg2"/>
              </a:buClr>
              <a:buSzPct val="85000"/>
              <a:buFont typeface="Wingdings" panose="05000000000000000000" pitchFamily="2" charset="2"/>
              <a:buNone/>
              <a:tabLst/>
              <a:defRPr/>
            </a:pPr>
            <a:r>
              <a:rPr lang="en-US"/>
              <a:t>Click icon to add a picture</a:t>
            </a:r>
          </a:p>
        </p:txBody>
      </p:sp>
    </p:spTree>
    <p:extLst>
      <p:ext uri="{BB962C8B-B14F-4D97-AF65-F5344CB8AC3E}">
        <p14:creationId xmlns:p14="http://schemas.microsoft.com/office/powerpoint/2010/main" val="31036794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24003" y="-1"/>
            <a:ext cx="10947401" cy="981076"/>
          </a:xfrm>
          <a:noFill/>
          <a:ln w="9525">
            <a:noFill/>
            <a:miter lim="800000"/>
            <a:headEnd/>
            <a:tailEnd/>
          </a:ln>
          <a:effectLst/>
        </p:spPr>
        <p:txBody>
          <a:bodyPr vert="horz" wrap="square" lIns="0" tIns="0" rIns="0" bIns="0" numCol="1" anchor="ctr" anchorCtr="0" compatLnSpc="1">
            <a:prstTxWarp prst="textNoShape">
              <a:avLst/>
            </a:prstTxWarp>
          </a:bodyPr>
          <a:lstStyle>
            <a:lvl1pPr>
              <a:defRPr lang="en-US" dirty="0">
                <a:solidFill>
                  <a:schemeClr val="accent1"/>
                </a:solidFill>
              </a:defRPr>
            </a:lvl1pPr>
          </a:lstStyle>
          <a:p>
            <a:pPr lvl="0"/>
            <a:r>
              <a:rPr lang="en-US"/>
              <a:t>Click to add title</a:t>
            </a:r>
          </a:p>
        </p:txBody>
      </p:sp>
    </p:spTree>
    <p:extLst>
      <p:ext uri="{BB962C8B-B14F-4D97-AF65-F5344CB8AC3E}">
        <p14:creationId xmlns:p14="http://schemas.microsoft.com/office/powerpoint/2010/main" val="16362671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itre seul">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BEB1906-2FC5-4F65-8133-4BE3F98C73CF}"/>
              </a:ext>
            </a:extLst>
          </p:cNvPr>
          <p:cNvSpPr/>
          <p:nvPr userDrawn="1"/>
        </p:nvSpPr>
        <p:spPr>
          <a:xfrm>
            <a:off x="0" y="3"/>
            <a:ext cx="12192000" cy="6857999"/>
          </a:xfrm>
          <a:prstGeom prst="rect">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en-US" sz="900" b="1">
              <a:latin typeface="Arial" panose="020B0604020202020204" pitchFamily="34" charset="0"/>
            </a:endParaRPr>
          </a:p>
        </p:txBody>
      </p:sp>
      <p:sp>
        <p:nvSpPr>
          <p:cNvPr id="4" name="Title 1"/>
          <p:cNvSpPr>
            <a:spLocks noGrp="1"/>
          </p:cNvSpPr>
          <p:nvPr>
            <p:ph type="title" hasCustomPrompt="1"/>
          </p:nvPr>
        </p:nvSpPr>
        <p:spPr>
          <a:xfrm>
            <a:off x="624003" y="-1"/>
            <a:ext cx="10947401" cy="981076"/>
          </a:xfrm>
          <a:noFill/>
          <a:ln w="9525">
            <a:noFill/>
            <a:miter lim="800000"/>
            <a:headEnd/>
            <a:tailEnd/>
          </a:ln>
          <a:effectLst/>
        </p:spPr>
        <p:txBody>
          <a:bodyPr vert="horz" wrap="square" lIns="0" tIns="0" rIns="0" bIns="0" numCol="1" anchor="ctr" anchorCtr="0" compatLnSpc="1">
            <a:prstTxWarp prst="textNoShape">
              <a:avLst/>
            </a:prstTxWarp>
          </a:bodyPr>
          <a:lstStyle>
            <a:lvl1pPr>
              <a:defRPr lang="en-US" dirty="0">
                <a:solidFill>
                  <a:schemeClr val="accent1"/>
                </a:solidFill>
              </a:defRPr>
            </a:lvl1pPr>
          </a:lstStyle>
          <a:p>
            <a:pPr lvl="0"/>
            <a:r>
              <a:rPr lang="en-US"/>
              <a:t>Click to add title</a:t>
            </a:r>
          </a:p>
        </p:txBody>
      </p:sp>
      <p:sp>
        <p:nvSpPr>
          <p:cNvPr id="7" name="Picture Placeholder 6">
            <a:extLst>
              <a:ext uri="{FF2B5EF4-FFF2-40B4-BE49-F238E27FC236}">
                <a16:creationId xmlns:a16="http://schemas.microsoft.com/office/drawing/2014/main" id="{B7AEE037-92A7-4205-B7F6-8ED94335FE4F}"/>
              </a:ext>
            </a:extLst>
          </p:cNvPr>
          <p:cNvSpPr>
            <a:spLocks noGrp="1"/>
          </p:cNvSpPr>
          <p:nvPr>
            <p:ph type="pic" sz="quarter" idx="10"/>
          </p:nvPr>
        </p:nvSpPr>
        <p:spPr>
          <a:xfrm>
            <a:off x="8040271" y="2261294"/>
            <a:ext cx="3750075" cy="3688063"/>
          </a:xfrm>
          <a:custGeom>
            <a:avLst/>
            <a:gdLst>
              <a:gd name="connsiteX0" fmla="*/ 2707994 w 5415988"/>
              <a:gd name="connsiteY0" fmla="*/ 0 h 5415988"/>
              <a:gd name="connsiteX1" fmla="*/ 5415988 w 5415988"/>
              <a:gd name="connsiteY1" fmla="*/ 2707994 h 5415988"/>
              <a:gd name="connsiteX2" fmla="*/ 2707994 w 5415988"/>
              <a:gd name="connsiteY2" fmla="*/ 5415988 h 5415988"/>
              <a:gd name="connsiteX3" fmla="*/ 0 w 5415988"/>
              <a:gd name="connsiteY3" fmla="*/ 2707994 h 5415988"/>
              <a:gd name="connsiteX4" fmla="*/ 2707994 w 5415988"/>
              <a:gd name="connsiteY4" fmla="*/ 0 h 541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5988" h="5415988">
                <a:moveTo>
                  <a:pt x="2707994" y="0"/>
                </a:moveTo>
                <a:cubicBezTo>
                  <a:pt x="4203578" y="0"/>
                  <a:pt x="5415988" y="1212410"/>
                  <a:pt x="5415988" y="2707994"/>
                </a:cubicBezTo>
                <a:cubicBezTo>
                  <a:pt x="5415988" y="4203578"/>
                  <a:pt x="4203578" y="5415988"/>
                  <a:pt x="2707994" y="5415988"/>
                </a:cubicBezTo>
                <a:cubicBezTo>
                  <a:pt x="1212410" y="5415988"/>
                  <a:pt x="0" y="4203578"/>
                  <a:pt x="0" y="2707994"/>
                </a:cubicBezTo>
                <a:cubicBezTo>
                  <a:pt x="0" y="1212410"/>
                  <a:pt x="1212410" y="0"/>
                  <a:pt x="2707994" y="0"/>
                </a:cubicBezTo>
                <a:close/>
              </a:path>
            </a:pathLst>
          </a:custGeom>
          <a:ln w="76200">
            <a:solidFill>
              <a:schemeClr val="bg1">
                <a:lumMod val="85000"/>
              </a:schemeClr>
            </a:solidFill>
          </a:ln>
        </p:spPr>
        <p:txBody>
          <a:bodyPr wrap="square" anchor="ctr">
            <a:noAutofit/>
          </a:bodyPr>
          <a:lstStyle>
            <a:lvl1pPr marL="0" indent="0" algn="ctr">
              <a:buNone/>
              <a:defRPr/>
            </a:lvl1pPr>
          </a:lstStyle>
          <a:p>
            <a:endParaRPr lang="en-US"/>
          </a:p>
        </p:txBody>
      </p:sp>
    </p:spTree>
    <p:extLst>
      <p:ext uri="{BB962C8B-B14F-4D97-AF65-F5344CB8AC3E}">
        <p14:creationId xmlns:p14="http://schemas.microsoft.com/office/powerpoint/2010/main" val="27376131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Titre seul">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BEB1906-2FC5-4F65-8133-4BE3F98C73CF}"/>
              </a:ext>
            </a:extLst>
          </p:cNvPr>
          <p:cNvSpPr/>
          <p:nvPr userDrawn="1"/>
        </p:nvSpPr>
        <p:spPr>
          <a:xfrm>
            <a:off x="0" y="3"/>
            <a:ext cx="12192000" cy="6857999"/>
          </a:xfrm>
          <a:prstGeom prst="rect">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en-US" sz="900" b="1">
              <a:latin typeface="Arial" panose="020B0604020202020204" pitchFamily="34" charset="0"/>
            </a:endParaRPr>
          </a:p>
        </p:txBody>
      </p:sp>
    </p:spTree>
    <p:extLst>
      <p:ext uri="{BB962C8B-B14F-4D97-AF65-F5344CB8AC3E}">
        <p14:creationId xmlns:p14="http://schemas.microsoft.com/office/powerpoint/2010/main" val="31117794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re seul">
    <p:spTree>
      <p:nvGrpSpPr>
        <p:cNvPr id="1" name=""/>
        <p:cNvGrpSpPr/>
        <p:nvPr/>
      </p:nvGrpSpPr>
      <p:grpSpPr>
        <a:xfrm>
          <a:off x="0" y="0"/>
          <a:ext cx="0" cy="0"/>
          <a:chOff x="0" y="0"/>
          <a:chExt cx="0" cy="0"/>
        </a:xfrm>
      </p:grpSpPr>
    </p:spTree>
    <p:extLst>
      <p:ext uri="{BB962C8B-B14F-4D97-AF65-F5344CB8AC3E}">
        <p14:creationId xmlns:p14="http://schemas.microsoft.com/office/powerpoint/2010/main" val="822414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re seul">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24003" y="-1"/>
            <a:ext cx="10947401" cy="981076"/>
          </a:xfrm>
          <a:noFill/>
          <a:ln w="9525">
            <a:noFill/>
            <a:miter lim="800000"/>
            <a:headEnd/>
            <a:tailEnd/>
          </a:ln>
          <a:effectLst/>
        </p:spPr>
        <p:txBody>
          <a:bodyPr vert="horz" wrap="square" lIns="0" tIns="0" rIns="0" bIns="0" numCol="1" anchor="ctr" anchorCtr="0" compatLnSpc="1">
            <a:prstTxWarp prst="textNoShape">
              <a:avLst/>
            </a:prstTxWarp>
          </a:bodyPr>
          <a:lstStyle>
            <a:lvl1pPr>
              <a:defRPr lang="en-US" dirty="0">
                <a:solidFill>
                  <a:schemeClr val="accent1"/>
                </a:solidFill>
              </a:defRPr>
            </a:lvl1pPr>
          </a:lstStyle>
          <a:p>
            <a:pPr lvl="0"/>
            <a:r>
              <a:rPr lang="en-US"/>
              <a:t>Click to add title</a:t>
            </a:r>
          </a:p>
        </p:txBody>
      </p:sp>
    </p:spTree>
    <p:extLst>
      <p:ext uri="{BB962C8B-B14F-4D97-AF65-F5344CB8AC3E}">
        <p14:creationId xmlns:p14="http://schemas.microsoft.com/office/powerpoint/2010/main" val="39889084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447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Only" preserve="1">
  <p:cSld name="1_Title Only">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7C966B0-E1D4-45F1-B20B-BAF4BC6382AD}"/>
              </a:ext>
            </a:extLst>
          </p:cNvPr>
          <p:cNvGraphicFramePr>
            <a:graphicFrameLocks noChangeAspect="1"/>
          </p:cNvGraphicFramePr>
          <p:nvPr>
            <p:custDataLst>
              <p:tags r:id="rId2"/>
            </p:custDataLst>
            <p:extLst>
              <p:ext uri="{D42A27DB-BD31-4B8C-83A1-F6EECF244321}">
                <p14:modId xmlns:p14="http://schemas.microsoft.com/office/powerpoint/2010/main" val="843670104"/>
              </p:ext>
            </p:extLst>
          </p:nvPr>
        </p:nvGraphicFramePr>
        <p:xfrm>
          <a:off x="2119" y="1590"/>
          <a:ext cx="2116" cy="1587"/>
        </p:xfrm>
        <a:graphic>
          <a:graphicData uri="http://schemas.openxmlformats.org/presentationml/2006/ole">
            <mc:AlternateContent xmlns:mc="http://schemas.openxmlformats.org/markup-compatibility/2006">
              <mc:Choice xmlns:v="urn:schemas-microsoft-com:vml" Requires="v">
                <p:oleObj spid="_x0000_s4139" name="think-cell Slide" r:id="rId4" imgW="347" imgH="346" progId="TCLayout.ActiveDocument.1">
                  <p:embed/>
                </p:oleObj>
              </mc:Choice>
              <mc:Fallback>
                <p:oleObj name="think-cell Slide" r:id="rId4" imgW="347" imgH="346" progId="TCLayout.ActiveDocument.1">
                  <p:embed/>
                  <p:pic>
                    <p:nvPicPr>
                      <p:cNvPr id="3" name="Object 2" hidden="1">
                        <a:extLst>
                          <a:ext uri="{FF2B5EF4-FFF2-40B4-BE49-F238E27FC236}">
                            <a16:creationId xmlns:a16="http://schemas.microsoft.com/office/drawing/2014/main" id="{B7C966B0-E1D4-45F1-B20B-BAF4BC6382AD}"/>
                          </a:ext>
                        </a:extLst>
                      </p:cNvPr>
                      <p:cNvPicPr/>
                      <p:nvPr/>
                    </p:nvPicPr>
                    <p:blipFill>
                      <a:blip r:embed="rId5"/>
                      <a:stretch>
                        <a:fillRect/>
                      </a:stretch>
                    </p:blipFill>
                    <p:spPr>
                      <a:xfrm>
                        <a:off x="2119" y="1590"/>
                        <a:ext cx="2116" cy="158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FEA32A6-E66E-4BB0-9F67-24862311A21E}"/>
              </a:ext>
            </a:extLst>
          </p:cNvPr>
          <p:cNvSpPr>
            <a:spLocks noGrp="1"/>
          </p:cNvSpPr>
          <p:nvPr>
            <p:ph type="title"/>
          </p:nvPr>
        </p:nvSpPr>
        <p:spPr/>
        <p:txBody>
          <a:bodyPr/>
          <a:lstStyle/>
          <a:p>
            <a:r>
              <a:rPr lang="en-US" dirty="0"/>
              <a:t>Click to edit Master title style</a:t>
            </a:r>
          </a:p>
        </p:txBody>
      </p:sp>
      <p:sp>
        <p:nvSpPr>
          <p:cNvPr id="18" name="Rectangle 17">
            <a:extLst>
              <a:ext uri="{FF2B5EF4-FFF2-40B4-BE49-F238E27FC236}">
                <a16:creationId xmlns:a16="http://schemas.microsoft.com/office/drawing/2014/main" id="{91C9EB2D-FCC1-4A8B-9582-6C4C56398A49}"/>
              </a:ext>
            </a:extLst>
          </p:cNvPr>
          <p:cNvSpPr/>
          <p:nvPr/>
        </p:nvSpPr>
        <p:spPr bwMode="ltGray">
          <a:xfrm>
            <a:off x="0" y="6417164"/>
            <a:ext cx="12192000" cy="321829"/>
          </a:xfrm>
          <a:prstGeom prst="rect">
            <a:avLst/>
          </a:prstGeom>
          <a:solidFill>
            <a:srgbClr val="FFFFFF">
              <a:alpha val="9411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endParaRPr lang="en-US" sz="1600" dirty="0">
              <a:solidFill>
                <a:schemeClr val="tx1"/>
              </a:solidFill>
            </a:endParaRPr>
          </a:p>
        </p:txBody>
      </p:sp>
      <p:sp>
        <p:nvSpPr>
          <p:cNvPr id="19" name="Slide Number">
            <a:extLst>
              <a:ext uri="{FF2B5EF4-FFF2-40B4-BE49-F238E27FC236}">
                <a16:creationId xmlns:a16="http://schemas.microsoft.com/office/drawing/2014/main" id="{3A920E1C-4FB4-457B-A821-F3C79D769DC2}"/>
              </a:ext>
            </a:extLst>
          </p:cNvPr>
          <p:cNvSpPr txBox="1">
            <a:spLocks/>
          </p:cNvSpPr>
          <p:nvPr/>
        </p:nvSpPr>
        <p:spPr bwMode="auto">
          <a:xfrm>
            <a:off x="11759234" y="6515310"/>
            <a:ext cx="128240" cy="125547"/>
          </a:xfrm>
          <a:prstGeom prst="rect">
            <a:avLst/>
          </a:prstGeom>
        </p:spPr>
        <p:txBody>
          <a:bodyPr vert="horz" wrap="none" lIns="0" tIns="0" rIns="0" bIns="0" rtlCol="0" anchor="ctr">
            <a:spAutoFit/>
          </a:bodyPr>
          <a:lstStyle>
            <a:defPPr>
              <a:defRPr lang="en-GB"/>
            </a:defPPr>
            <a:lvl1pPr>
              <a:defRPr sz="1000" baseline="0">
                <a:latin typeface="+mn-lt"/>
              </a:defRPr>
            </a:lvl1pPr>
          </a:lstStyle>
          <a:p>
            <a:pPr algn="r"/>
            <a:fld id="{42C328C1-A84F-4A39-A664-DBA00541A8C6}" type="slidenum">
              <a:rPr lang="en-US" sz="816" baseline="0" smtClean="0">
                <a:solidFill>
                  <a:srgbClr val="808080"/>
                </a:solidFill>
                <a:latin typeface="+mn-lt"/>
              </a:rPr>
              <a:pPr algn="r"/>
              <a:t>‹#›</a:t>
            </a:fld>
            <a:endParaRPr lang="en-US" sz="816" baseline="0" dirty="0">
              <a:solidFill>
                <a:srgbClr val="808080"/>
              </a:solidFill>
              <a:latin typeface="+mn-lt"/>
            </a:endParaRPr>
          </a:p>
        </p:txBody>
      </p:sp>
      <p:pic>
        <p:nvPicPr>
          <p:cNvPr id="21" name="Picture 454" descr="Image result">
            <a:extLst>
              <a:ext uri="{FF2B5EF4-FFF2-40B4-BE49-F238E27FC236}">
                <a16:creationId xmlns:a16="http://schemas.microsoft.com/office/drawing/2014/main" id="{0431F91F-0311-4988-8861-5A8BD2D0129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565841" y="6465960"/>
            <a:ext cx="968353" cy="224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0617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Image Title slide">
    <p:bg>
      <p:bgPr>
        <a:solidFill>
          <a:schemeClr val="bg1"/>
        </a:solidFill>
        <a:effectLst/>
      </p:bgPr>
    </p:bg>
    <p:spTree>
      <p:nvGrpSpPr>
        <p:cNvPr id="1" name=""/>
        <p:cNvGrpSpPr/>
        <p:nvPr/>
      </p:nvGrpSpPr>
      <p:grpSpPr>
        <a:xfrm>
          <a:off x="0" y="0"/>
          <a:ext cx="0" cy="0"/>
          <a:chOff x="0" y="0"/>
          <a:chExt cx="0" cy="0"/>
        </a:xfrm>
      </p:grpSpPr>
      <p:pic>
        <p:nvPicPr>
          <p:cNvPr id="7" name="Imag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
            <a:ext cx="12192000" cy="5686425"/>
          </a:xfrm>
          <a:prstGeom prst="rect">
            <a:avLst/>
          </a:prstGeom>
          <a:noFill/>
          <a:ln>
            <a:noFill/>
          </a:ln>
        </p:spPr>
      </p:pic>
      <p:pic>
        <p:nvPicPr>
          <p:cNvPr id="10" name="Image 6" descr="ALST-MASK-PPT_GRP-2011.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43438" b="26748"/>
          <a:stretch/>
        </p:blipFill>
        <p:spPr bwMode="auto">
          <a:xfrm>
            <a:off x="4633" y="4129844"/>
            <a:ext cx="12192000" cy="163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ZoneTexte 10"/>
          <p:cNvSpPr txBox="1"/>
          <p:nvPr userDrawn="1"/>
        </p:nvSpPr>
        <p:spPr>
          <a:xfrm>
            <a:off x="6801245" y="5323597"/>
            <a:ext cx="1483162" cy="300210"/>
          </a:xfrm>
          <a:prstGeom prst="rect">
            <a:avLst/>
          </a:prstGeom>
          <a:noFill/>
        </p:spPr>
        <p:txBody>
          <a:bodyPr wrap="none" rtlCol="0">
            <a:spAutoFit/>
          </a:bodyPr>
          <a:lstStyle/>
          <a:p>
            <a:pPr algn="r"/>
            <a:r>
              <a:rPr lang="en-US" sz="1351">
                <a:solidFill>
                  <a:srgbClr val="034694">
                    <a:lumMod val="75000"/>
                  </a:srgbClr>
                </a:solidFill>
                <a:latin typeface="Arial" pitchFamily="34" charset="0"/>
                <a:cs typeface="Arial" pitchFamily="34" charset="0"/>
              </a:rPr>
              <a:t>www.alstom.com</a:t>
            </a:r>
          </a:p>
        </p:txBody>
      </p:sp>
      <p:pic>
        <p:nvPicPr>
          <p:cNvPr id="6"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092269" y="5893844"/>
            <a:ext cx="2277289" cy="703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29209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Title Slide">
    <p:bg>
      <p:bgPr>
        <a:solidFill>
          <a:schemeClr val="bg1"/>
        </a:solidFill>
        <a:effectLst/>
      </p:bgPr>
    </p:bg>
    <p:spTree>
      <p:nvGrpSpPr>
        <p:cNvPr id="1" name=""/>
        <p:cNvGrpSpPr/>
        <p:nvPr/>
      </p:nvGrpSpPr>
      <p:grpSpPr>
        <a:xfrm>
          <a:off x="0" y="0"/>
          <a:ext cx="0" cy="0"/>
          <a:chOff x="0" y="0"/>
          <a:chExt cx="0" cy="0"/>
        </a:xfrm>
      </p:grpSpPr>
      <p:pic>
        <p:nvPicPr>
          <p:cNvPr id="14" name="Image 13"/>
          <p:cNvPicPr>
            <a:picLocks noChangeAspect="1"/>
          </p:cNvPicPr>
          <p:nvPr userDrawn="1"/>
        </p:nvPicPr>
        <p:blipFill rotWithShape="1">
          <a:blip r:embed="rId2">
            <a:extLst>
              <a:ext uri="{28A0092B-C50C-407E-A947-70E740481C1C}">
                <a14:useLocalDpi xmlns:a14="http://schemas.microsoft.com/office/drawing/2010/main" val="0"/>
              </a:ext>
            </a:extLst>
          </a:blip>
          <a:srcRect t="12330" b="3948"/>
          <a:stretch/>
        </p:blipFill>
        <p:spPr>
          <a:xfrm>
            <a:off x="0" y="0"/>
            <a:ext cx="12192000" cy="4581128"/>
          </a:xfrm>
          <a:prstGeom prst="rect">
            <a:avLst/>
          </a:prstGeom>
          <a:noFill/>
          <a:ln>
            <a:noFill/>
          </a:ln>
        </p:spPr>
      </p:pic>
      <p:pic>
        <p:nvPicPr>
          <p:cNvPr id="15" name="Image 6" descr="ALST-MASK-PPT_GRP-2011.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43438" b="26748"/>
          <a:stretch/>
        </p:blipFill>
        <p:spPr bwMode="auto">
          <a:xfrm>
            <a:off x="1" y="3068967"/>
            <a:ext cx="12196633" cy="163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Grp="1" noChangeArrowheads="1"/>
          </p:cNvSpPr>
          <p:nvPr>
            <p:ph type="subTitle" idx="1" hasCustomPrompt="1"/>
          </p:nvPr>
        </p:nvSpPr>
        <p:spPr>
          <a:xfrm>
            <a:off x="469476" y="4860484"/>
            <a:ext cx="7640105" cy="372533"/>
          </a:xfrm>
          <a:prstGeom prst="rect">
            <a:avLst/>
          </a:prstGeom>
        </p:spPr>
        <p:txBody>
          <a:bodyPr lIns="0" rIns="0" anchor="b"/>
          <a:lstStyle>
            <a:lvl1pPr marL="0" indent="0" algn="r">
              <a:spcBef>
                <a:spcPct val="0"/>
              </a:spcBef>
              <a:buNone/>
              <a:defRPr sz="1385">
                <a:solidFill>
                  <a:schemeClr val="tx1"/>
                </a:solidFill>
                <a:latin typeface="Arial" panose="020B0604020202020204" pitchFamily="34" charset="0"/>
                <a:cs typeface="Arial" pitchFamily="34" charset="0"/>
              </a:defRPr>
            </a:lvl1pPr>
          </a:lstStyle>
          <a:p>
            <a:r>
              <a:rPr lang="en-US" noProof="0"/>
              <a:t>Click to insert speaker name</a:t>
            </a:r>
          </a:p>
        </p:txBody>
      </p:sp>
      <p:sp>
        <p:nvSpPr>
          <p:cNvPr id="7" name="Text Placeholder 7"/>
          <p:cNvSpPr>
            <a:spLocks noGrp="1"/>
          </p:cNvSpPr>
          <p:nvPr>
            <p:ph type="body" sz="quarter" idx="10" hasCustomPrompt="1"/>
          </p:nvPr>
        </p:nvSpPr>
        <p:spPr>
          <a:xfrm>
            <a:off x="469476" y="5301961"/>
            <a:ext cx="7640105" cy="363008"/>
          </a:xfrm>
          <a:prstGeom prst="rect">
            <a:avLst/>
          </a:prstGeom>
        </p:spPr>
        <p:txBody>
          <a:bodyPr lIns="0" rIns="0" anchor="b"/>
          <a:lstStyle>
            <a:lvl1pPr algn="r">
              <a:buNone/>
              <a:defRPr sz="1247" b="0">
                <a:latin typeface="Arial" panose="020B0604020202020204" pitchFamily="34" charset="0"/>
              </a:defRPr>
            </a:lvl1pPr>
          </a:lstStyle>
          <a:p>
            <a:pPr lvl="0"/>
            <a:r>
              <a:rPr lang="en-US" noProof="0"/>
              <a:t>00/00/20xx</a:t>
            </a:r>
          </a:p>
        </p:txBody>
      </p:sp>
      <p:pic>
        <p:nvPicPr>
          <p:cNvPr id="10"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763338" y="6097045"/>
            <a:ext cx="2277289" cy="703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 Placeholder 8"/>
          <p:cNvSpPr>
            <a:spLocks noGrp="1"/>
          </p:cNvSpPr>
          <p:nvPr>
            <p:ph type="body" sz="quarter" idx="11" hasCustomPrompt="1"/>
          </p:nvPr>
        </p:nvSpPr>
        <p:spPr>
          <a:xfrm>
            <a:off x="469476" y="3969732"/>
            <a:ext cx="7640105" cy="821797"/>
          </a:xfrm>
          <a:prstGeom prst="rect">
            <a:avLst/>
          </a:prstGeom>
        </p:spPr>
        <p:txBody>
          <a:bodyPr lIns="0" rIns="0" anchor="b"/>
          <a:lstStyle>
            <a:lvl1pPr algn="r">
              <a:buNone/>
              <a:defRPr sz="1939">
                <a:solidFill>
                  <a:schemeClr val="tx2"/>
                </a:solidFill>
                <a:latin typeface="Arial" panose="020B0604020202020204" pitchFamily="34" charset="0"/>
              </a:defRPr>
            </a:lvl1pPr>
          </a:lstStyle>
          <a:p>
            <a:pPr lvl="0"/>
            <a:r>
              <a:rPr lang="en-US"/>
              <a:t>Click to insert presentation name</a:t>
            </a:r>
          </a:p>
        </p:txBody>
      </p:sp>
      <p:pic>
        <p:nvPicPr>
          <p:cNvPr id="8" name="Picture 11"/>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241313" y="6138310"/>
            <a:ext cx="2432711" cy="620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ZoneTexte 9"/>
          <p:cNvSpPr txBox="1"/>
          <p:nvPr userDrawn="1"/>
        </p:nvSpPr>
        <p:spPr>
          <a:xfrm>
            <a:off x="260613" y="6279522"/>
            <a:ext cx="3281407" cy="234350"/>
          </a:xfrm>
          <a:prstGeom prst="rect">
            <a:avLst/>
          </a:prstGeom>
          <a:noFill/>
        </p:spPr>
        <p:txBody>
          <a:bodyPr wrap="square" tIns="63305" bIns="63305" rtlCol="0">
            <a:spAutoFit/>
          </a:bodyPr>
          <a:lstStyle/>
          <a:p>
            <a:pPr fontAlgn="auto">
              <a:spcBef>
                <a:spcPts val="0"/>
              </a:spcBef>
              <a:spcAft>
                <a:spcPts val="0"/>
              </a:spcAft>
            </a:pPr>
            <a:r>
              <a:rPr lang="en-US" sz="692" b="1">
                <a:solidFill>
                  <a:srgbClr val="FF0000"/>
                </a:solidFill>
                <a:latin typeface="Arial" pitchFamily="34" charset="0"/>
                <a:cs typeface="Arial" pitchFamily="34" charset="0"/>
              </a:rPr>
              <a:t>Confidential – Do not distribute</a:t>
            </a:r>
          </a:p>
        </p:txBody>
      </p:sp>
    </p:spTree>
    <p:extLst>
      <p:ext uri="{BB962C8B-B14F-4D97-AF65-F5344CB8AC3E}">
        <p14:creationId xmlns:p14="http://schemas.microsoft.com/office/powerpoint/2010/main" val="33825447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Agenda (manual onl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162" y="1622"/>
          <a:ext cx="2116" cy="1587"/>
        </p:xfrm>
        <a:graphic>
          <a:graphicData uri="http://schemas.openxmlformats.org/presentationml/2006/ole">
            <mc:AlternateContent xmlns:mc="http://schemas.openxmlformats.org/markup-compatibility/2006">
              <mc:Choice xmlns:v="urn:schemas-microsoft-com:vml" Requires="v">
                <p:oleObj spid="_x0000_s6187" name="think-cell Slide" r:id="rId4" imgW="360" imgH="360" progId="TCLayout.ActiveDocument.1">
                  <p:embed/>
                </p:oleObj>
              </mc:Choice>
              <mc:Fallback>
                <p:oleObj name="think-cell Slide" r:id="rId4" imgW="360" imgH="360" progId="TCLayout.ActiveDocument.1">
                  <p:embed/>
                  <p:pic>
                    <p:nvPicPr>
                      <p:cNvPr id="4" name="Object 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2" y="1622"/>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nvPr>
        </p:nvSpPr>
        <p:spPr/>
        <p:txBody>
          <a:bodyPr/>
          <a:lstStyle>
            <a:lvl1pPr>
              <a:defRPr/>
            </a:lvl1pPr>
          </a:lstStyle>
          <a:p>
            <a:r>
              <a:rPr lang="en-US"/>
              <a:t>Agenda</a:t>
            </a:r>
          </a:p>
        </p:txBody>
      </p:sp>
      <p:sp>
        <p:nvSpPr>
          <p:cNvPr id="7" name="Text Placeholder 2"/>
          <p:cNvSpPr>
            <a:spLocks noGrp="1"/>
          </p:cNvSpPr>
          <p:nvPr>
            <p:ph type="body" sz="quarter" idx="13"/>
          </p:nvPr>
        </p:nvSpPr>
        <p:spPr>
          <a:xfrm>
            <a:off x="681247" y="1449483"/>
            <a:ext cx="10832123" cy="4174008"/>
          </a:xfrm>
        </p:spPr>
        <p:txBody>
          <a:bodyPr/>
          <a:lstStyle>
            <a:lvl1pPr>
              <a:spcBef>
                <a:spcPts val="831"/>
              </a:spcBef>
              <a:defRPr sz="1661"/>
            </a:lvl1pPr>
            <a:lvl2pPr>
              <a:defRPr sz="1108"/>
            </a:lvl2pPr>
          </a:lstStyle>
          <a:p>
            <a:pPr lvl="0">
              <a:spcBef>
                <a:spcPts val="1247"/>
              </a:spcBef>
            </a:pPr>
            <a:r>
              <a:rPr lang="en-US"/>
              <a:t>Click to edit Master text styles</a:t>
            </a:r>
          </a:p>
        </p:txBody>
      </p:sp>
    </p:spTree>
    <p:extLst>
      <p:ext uri="{BB962C8B-B14F-4D97-AF65-F5344CB8AC3E}">
        <p14:creationId xmlns:p14="http://schemas.microsoft.com/office/powerpoint/2010/main" val="19599858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4" name="Rectangle 27"/>
          <p:cNvSpPr>
            <a:spLocks noChangeArrowheads="1"/>
          </p:cNvSpPr>
          <p:nvPr userDrawn="1"/>
        </p:nvSpPr>
        <p:spPr bwMode="auto">
          <a:xfrm>
            <a:off x="7653277" y="129188"/>
            <a:ext cx="3226468" cy="173375"/>
          </a:xfrm>
          <a:prstGeom prst="rect">
            <a:avLst/>
          </a:prstGeom>
          <a:solidFill>
            <a:srgbClr val="646567"/>
          </a:solidFill>
          <a:ln w="19050">
            <a:noFill/>
            <a:miter lim="800000"/>
            <a:headEnd/>
            <a:tailEnd/>
          </a:ln>
        </p:spPr>
        <p:txBody>
          <a:bodyPr lIns="27000" rIns="27000" anchor="ctr"/>
          <a:lstStyle/>
          <a:p>
            <a:pPr algn="ctr" defTabSz="486965" eaLnBrk="0" fontAlgn="auto" hangingPunct="0">
              <a:lnSpc>
                <a:spcPct val="90000"/>
              </a:lnSpc>
              <a:spcBef>
                <a:spcPts val="0"/>
              </a:spcBef>
              <a:spcAft>
                <a:spcPts val="0"/>
              </a:spcAft>
              <a:buClr>
                <a:srgbClr val="FFFFFF"/>
              </a:buClr>
              <a:defRPr/>
            </a:pPr>
            <a:r>
              <a:rPr lang="en-US" sz="825" b="1" kern="0">
                <a:solidFill>
                  <a:srgbClr val="FFFFFF"/>
                </a:solidFill>
                <a:latin typeface="Arial Narrow"/>
              </a:rPr>
              <a:t>Global Status</a:t>
            </a:r>
          </a:p>
        </p:txBody>
      </p:sp>
      <p:sp>
        <p:nvSpPr>
          <p:cNvPr id="20" name="Rectangle 19"/>
          <p:cNvSpPr>
            <a:spLocks noChangeArrowheads="1"/>
          </p:cNvSpPr>
          <p:nvPr userDrawn="1"/>
        </p:nvSpPr>
        <p:spPr bwMode="auto">
          <a:xfrm>
            <a:off x="11034430" y="129188"/>
            <a:ext cx="1014239" cy="173375"/>
          </a:xfrm>
          <a:prstGeom prst="rect">
            <a:avLst/>
          </a:prstGeom>
          <a:solidFill>
            <a:srgbClr val="646567"/>
          </a:solidFill>
          <a:ln w="19050">
            <a:noFill/>
            <a:miter lim="800000"/>
            <a:headEnd/>
            <a:tailEnd/>
          </a:ln>
        </p:spPr>
        <p:txBody>
          <a:bodyPr lIns="27000" rIns="27000" anchor="ctr"/>
          <a:lstStyle/>
          <a:p>
            <a:pPr algn="ctr" defTabSz="486965" eaLnBrk="0" fontAlgn="auto" hangingPunct="0">
              <a:lnSpc>
                <a:spcPct val="90000"/>
              </a:lnSpc>
              <a:spcBef>
                <a:spcPts val="0"/>
              </a:spcBef>
              <a:spcAft>
                <a:spcPts val="0"/>
              </a:spcAft>
              <a:buClr>
                <a:srgbClr val="FFFFFF"/>
              </a:buClr>
              <a:defRPr/>
            </a:pPr>
            <a:r>
              <a:rPr lang="en-US" sz="825" b="1" kern="0">
                <a:solidFill>
                  <a:srgbClr val="FFFFFF"/>
                </a:solidFill>
                <a:latin typeface="Arial Narrow"/>
              </a:rPr>
              <a:t>Tendance</a:t>
            </a:r>
          </a:p>
        </p:txBody>
      </p:sp>
    </p:spTree>
    <p:extLst>
      <p:ext uri="{BB962C8B-B14F-4D97-AF65-F5344CB8AC3E}">
        <p14:creationId xmlns:p14="http://schemas.microsoft.com/office/powerpoint/2010/main" val="21437059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085C-3AEC-4827-B9CA-CB300D1A2D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1E92C4-533D-471B-B4F8-D4F4D74177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1FED4F-4254-4604-90FF-57E92A9FD652}"/>
              </a:ext>
            </a:extLst>
          </p:cNvPr>
          <p:cNvSpPr>
            <a:spLocks noGrp="1"/>
          </p:cNvSpPr>
          <p:nvPr>
            <p:ph type="dt" sz="half" idx="10"/>
          </p:nvPr>
        </p:nvSpPr>
        <p:spPr/>
        <p:txBody>
          <a:bodyPr/>
          <a:lstStyle/>
          <a:p>
            <a:fld id="{FC9B3393-F960-4BB8-A5D7-C2956ADFA4BD}" type="datetimeFigureOut">
              <a:rPr lang="en-US" smtClean="0"/>
              <a:t>8/30/2020</a:t>
            </a:fld>
            <a:endParaRPr lang="en-US"/>
          </a:p>
        </p:txBody>
      </p:sp>
      <p:sp>
        <p:nvSpPr>
          <p:cNvPr id="5" name="Footer Placeholder 4">
            <a:extLst>
              <a:ext uri="{FF2B5EF4-FFF2-40B4-BE49-F238E27FC236}">
                <a16:creationId xmlns:a16="http://schemas.microsoft.com/office/drawing/2014/main" id="{33331AFF-ACB9-44E7-9228-C4219832CC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89A069-29A8-4164-A06F-847B0E9A6B43}"/>
              </a:ext>
            </a:extLst>
          </p:cNvPr>
          <p:cNvSpPr>
            <a:spLocks noGrp="1"/>
          </p:cNvSpPr>
          <p:nvPr>
            <p:ph type="sldNum" sz="quarter" idx="12"/>
          </p:nvPr>
        </p:nvSpPr>
        <p:spPr/>
        <p:txBody>
          <a:bodyPr/>
          <a:lstStyle/>
          <a:p>
            <a:fld id="{57DEDDDD-3897-46F9-8E04-40802C989626}" type="slidenum">
              <a:rPr lang="en-US" smtClean="0"/>
              <a:t>‹#›</a:t>
            </a:fld>
            <a:endParaRPr lang="en-US"/>
          </a:p>
        </p:txBody>
      </p:sp>
    </p:spTree>
    <p:extLst>
      <p:ext uri="{BB962C8B-B14F-4D97-AF65-F5344CB8AC3E}">
        <p14:creationId xmlns:p14="http://schemas.microsoft.com/office/powerpoint/2010/main" val="267466313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926970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ubtitle &amp; contents">
    <p:spTree>
      <p:nvGrpSpPr>
        <p:cNvPr id="1" name=""/>
        <p:cNvGrpSpPr/>
        <p:nvPr/>
      </p:nvGrpSpPr>
      <p:grpSpPr>
        <a:xfrm>
          <a:off x="0" y="0"/>
          <a:ext cx="0" cy="0"/>
          <a:chOff x="0" y="0"/>
          <a:chExt cx="0" cy="0"/>
        </a:xfrm>
      </p:grpSpPr>
      <p:sp>
        <p:nvSpPr>
          <p:cNvPr id="6" name="Espace réservé du contenu 3"/>
          <p:cNvSpPr>
            <a:spLocks noGrp="1"/>
          </p:cNvSpPr>
          <p:nvPr>
            <p:ph sz="quarter" idx="10" hasCustomPrompt="1"/>
          </p:nvPr>
        </p:nvSpPr>
        <p:spPr>
          <a:xfrm>
            <a:off x="623393" y="1844824"/>
            <a:ext cx="10945216" cy="4320480"/>
          </a:xfrm>
          <a:prstGeom prst="rect">
            <a:avLst/>
          </a:prstGeom>
        </p:spPr>
        <p:txBody>
          <a:bodyPr>
            <a:noAutofit/>
          </a:bodyPr>
          <a:lstStyle>
            <a:lvl2pPr marL="333374" indent="-129779">
              <a:buSzPct val="100000"/>
              <a:buFont typeface="Arial" panose="020B0604020202020204" pitchFamily="34" charset="0"/>
              <a:buChar char="•"/>
              <a:defRPr/>
            </a:lvl2pPr>
            <a:lvl3pPr marL="469107" indent="-135731">
              <a:buFont typeface="Arial" panose="020B0604020202020204" pitchFamily="34" charset="0"/>
              <a:buChar char="-"/>
              <a:defRPr/>
            </a:lvl3pPr>
            <a:lvl4pPr marL="536971" indent="0">
              <a:buNone/>
              <a:defRPr/>
            </a:lvl4pPr>
          </a:lstStyle>
          <a:p>
            <a:pPr lvl="0"/>
            <a:r>
              <a:rPr lang="en-US"/>
              <a:t>Click to add text – Level 1</a:t>
            </a:r>
          </a:p>
          <a:p>
            <a:pPr lvl="1"/>
            <a:r>
              <a:rPr lang="en-US"/>
              <a:t>Level 2</a:t>
            </a:r>
          </a:p>
          <a:p>
            <a:pPr lvl="2"/>
            <a:r>
              <a:rPr lang="en-US"/>
              <a:t>Level 3</a:t>
            </a:r>
          </a:p>
        </p:txBody>
      </p:sp>
      <p:sp>
        <p:nvSpPr>
          <p:cNvPr id="4" name="Text Placeholder 4"/>
          <p:cNvSpPr>
            <a:spLocks noGrp="1"/>
          </p:cNvSpPr>
          <p:nvPr>
            <p:ph type="body" sz="quarter" idx="11" hasCustomPrompt="1"/>
          </p:nvPr>
        </p:nvSpPr>
        <p:spPr>
          <a:xfrm>
            <a:off x="621600" y="1341450"/>
            <a:ext cx="10948800" cy="358775"/>
          </a:xfrm>
          <a:prstGeom prst="rect">
            <a:avLst/>
          </a:prstGeom>
        </p:spPr>
        <p:txBody>
          <a:bodyPr vert="horz" lIns="0" tIns="0" rIns="0" bIns="0" rtlCol="0" anchor="ctr">
            <a:noAutofit/>
          </a:bodyPr>
          <a:lstStyle>
            <a:lvl1pPr marL="203598" indent="-203598">
              <a:buNone/>
              <a:defRPr lang="en-GB" sz="1651" b="0" i="0" dirty="0">
                <a:solidFill>
                  <a:schemeClr val="bg2">
                    <a:lumMod val="75000"/>
                  </a:schemeClr>
                </a:solidFill>
              </a:defRPr>
            </a:lvl1pPr>
          </a:lstStyle>
          <a:p>
            <a:pPr marL="0" lvl="0" indent="0"/>
            <a:r>
              <a:rPr lang="en-US"/>
              <a:t>Click to add subtitle</a:t>
            </a:r>
          </a:p>
        </p:txBody>
      </p:sp>
      <p:sp>
        <p:nvSpPr>
          <p:cNvPr id="3" name="Titre 2"/>
          <p:cNvSpPr>
            <a:spLocks noGrp="1"/>
          </p:cNvSpPr>
          <p:nvPr>
            <p:ph type="title" hasCustomPrompt="1"/>
          </p:nvPr>
        </p:nvSpPr>
        <p:spPr/>
        <p:txBody>
          <a:bodyPr/>
          <a:lstStyle/>
          <a:p>
            <a:r>
              <a:rPr lang="en-US"/>
              <a:t>Click to add title</a:t>
            </a:r>
          </a:p>
        </p:txBody>
      </p:sp>
    </p:spTree>
    <p:extLst>
      <p:ext uri="{BB962C8B-B14F-4D97-AF65-F5344CB8AC3E}">
        <p14:creationId xmlns:p14="http://schemas.microsoft.com/office/powerpoint/2010/main" val="38862343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24003" y="-1"/>
            <a:ext cx="10947401" cy="981076"/>
          </a:xfrm>
          <a:noFill/>
          <a:ln w="9525">
            <a:noFill/>
            <a:miter lim="800000"/>
            <a:headEnd/>
            <a:tailEnd/>
          </a:ln>
          <a:effectLst/>
        </p:spPr>
        <p:txBody>
          <a:bodyPr vert="horz" wrap="square" lIns="0" tIns="0" rIns="0" bIns="0" numCol="1" anchor="ctr" anchorCtr="0" compatLnSpc="1">
            <a:prstTxWarp prst="textNoShape">
              <a:avLst/>
            </a:prstTxWarp>
          </a:bodyPr>
          <a:lstStyle>
            <a:lvl1pPr>
              <a:defRPr lang="en-US" dirty="0">
                <a:solidFill>
                  <a:schemeClr val="accent1"/>
                </a:solidFill>
              </a:defRPr>
            </a:lvl1pPr>
          </a:lstStyle>
          <a:p>
            <a:pPr lvl="0"/>
            <a:r>
              <a:rPr lang="en-US"/>
              <a:t>Click to add title</a:t>
            </a:r>
          </a:p>
        </p:txBody>
      </p:sp>
    </p:spTree>
    <p:extLst>
      <p:ext uri="{BB962C8B-B14F-4D97-AF65-F5344CB8AC3E}">
        <p14:creationId xmlns:p14="http://schemas.microsoft.com/office/powerpoint/2010/main" val="29901326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4_Titre seul">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BEB1906-2FC5-4F65-8133-4BE3F98C73CF}"/>
              </a:ext>
            </a:extLst>
          </p:cNvPr>
          <p:cNvSpPr/>
          <p:nvPr/>
        </p:nvSpPr>
        <p:spPr>
          <a:xfrm>
            <a:off x="0" y="3"/>
            <a:ext cx="12192000" cy="6857999"/>
          </a:xfrm>
          <a:prstGeom prst="rect">
            <a:avLst/>
          </a:pr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algn="ctr"/>
            <a:endParaRPr lang="en-US" sz="900" b="1">
              <a:latin typeface="Arial" panose="020B0604020202020204" pitchFamily="34" charset="0"/>
            </a:endParaRPr>
          </a:p>
        </p:txBody>
      </p:sp>
    </p:spTree>
    <p:extLst>
      <p:ext uri="{BB962C8B-B14F-4D97-AF65-F5344CB8AC3E}">
        <p14:creationId xmlns:p14="http://schemas.microsoft.com/office/powerpoint/2010/main" val="354060007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24003" y="-1"/>
            <a:ext cx="10947401" cy="981076"/>
          </a:xfrm>
          <a:noFill/>
          <a:ln w="9525">
            <a:noFill/>
            <a:miter lim="800000"/>
            <a:headEnd/>
            <a:tailEnd/>
          </a:ln>
          <a:effectLst/>
        </p:spPr>
        <p:txBody>
          <a:bodyPr vert="horz" wrap="square" lIns="0" tIns="0" rIns="0" bIns="0" numCol="1" anchor="ctr" anchorCtr="0" compatLnSpc="1">
            <a:prstTxWarp prst="textNoShape">
              <a:avLst/>
            </a:prstTxWarp>
          </a:bodyPr>
          <a:lstStyle>
            <a:lvl1pPr>
              <a:defRPr lang="en-US" dirty="0">
                <a:solidFill>
                  <a:schemeClr val="accent1"/>
                </a:solidFill>
              </a:defRPr>
            </a:lvl1pPr>
          </a:lstStyle>
          <a:p>
            <a:pPr lvl="0"/>
            <a:r>
              <a:rPr lang="en-US"/>
              <a:t>Click to add title</a:t>
            </a:r>
          </a:p>
        </p:txBody>
      </p:sp>
    </p:spTree>
    <p:extLst>
      <p:ext uri="{BB962C8B-B14F-4D97-AF65-F5344CB8AC3E}">
        <p14:creationId xmlns:p14="http://schemas.microsoft.com/office/powerpoint/2010/main" val="3718960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5_Title Only">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1595984178"/>
              </p:ext>
            </p:extLst>
          </p:nvPr>
        </p:nvGraphicFramePr>
        <p:xfrm>
          <a:off x="2162" y="1622"/>
          <a:ext cx="2159" cy="1619"/>
        </p:xfrm>
        <a:graphic>
          <a:graphicData uri="http://schemas.openxmlformats.org/presentationml/2006/ole">
            <mc:AlternateContent xmlns:mc="http://schemas.openxmlformats.org/markup-compatibility/2006">
              <mc:Choice xmlns:v="urn:schemas-microsoft-com:vml" Requires="v">
                <p:oleObj spid="_x0000_s5163" name="think-cell Slide" r:id="rId5" imgW="328" imgH="328" progId="TCLayout.ActiveDocument.1">
                  <p:embed/>
                </p:oleObj>
              </mc:Choice>
              <mc:Fallback>
                <p:oleObj name="think-cell Slide" r:id="rId5" imgW="328" imgH="328" progId="TCLayout.ActiveDocument.1">
                  <p:embed/>
                  <p:pic>
                    <p:nvPicPr>
                      <p:cNvPr id="6" name="Object 5" hidden="1"/>
                      <p:cNvPicPr/>
                      <p:nvPr/>
                    </p:nvPicPr>
                    <p:blipFill>
                      <a:blip r:embed="rId6"/>
                      <a:stretch>
                        <a:fillRect/>
                      </a:stretch>
                    </p:blipFill>
                    <p:spPr>
                      <a:xfrm>
                        <a:off x="2162" y="1622"/>
                        <a:ext cx="2159" cy="1619"/>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C899DEA-F4A6-4B9D-A2E7-A6B736FC2961}"/>
              </a:ext>
            </a:extLst>
          </p:cNvPr>
          <p:cNvSpPr/>
          <p:nvPr>
            <p:custDataLst>
              <p:tags r:id="rId3"/>
            </p:custDataLst>
          </p:nvPr>
        </p:nvSpPr>
        <p:spPr>
          <a:xfrm>
            <a:off x="3" y="1"/>
            <a:ext cx="211668" cy="211667"/>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1800" b="0" i="0" baseline="0" dirty="0" err="1">
              <a:solidFill>
                <a:schemeClr val="tx1"/>
              </a:solidFill>
              <a:latin typeface="Arial" panose="020B0604020202020204" pitchFamily="34" charset="0"/>
              <a:ea typeface="+mj-ea"/>
              <a:cs typeface="+mj-cs"/>
              <a:sym typeface="Arial" panose="020B0604020202020204" pitchFamily="34" charset="0"/>
            </a:endParaRPr>
          </a:p>
        </p:txBody>
      </p:sp>
      <p:sp>
        <p:nvSpPr>
          <p:cNvPr id="2" name="2. Slide Title"/>
          <p:cNvSpPr>
            <a:spLocks noGrp="1"/>
          </p:cNvSpPr>
          <p:nvPr>
            <p:ph type="title"/>
          </p:nvPr>
        </p:nvSpPr>
        <p:spPr bwMode="auto">
          <a:xfrm>
            <a:off x="161990" y="329759"/>
            <a:ext cx="11725484" cy="276999"/>
          </a:xfrm>
        </p:spPr>
        <p:txBody>
          <a:bodyPr/>
          <a:lstStyle/>
          <a:p>
            <a:r>
              <a:rPr lang="en-US"/>
              <a:t>Click to edit Master title style</a:t>
            </a:r>
            <a:endParaRPr lang="x-none" dirty="0"/>
          </a:p>
        </p:txBody>
      </p:sp>
      <p:sp>
        <p:nvSpPr>
          <p:cNvPr id="5" name="doc id" hidden="1"/>
          <p:cNvSpPr>
            <a:spLocks noChangeArrowheads="1"/>
          </p:cNvSpPr>
          <p:nvPr/>
        </p:nvSpPr>
        <p:spPr bwMode="auto">
          <a:xfrm>
            <a:off x="10995482" y="51833"/>
            <a:ext cx="894153"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685106"/>
            <a:endParaRPr lang="x-none" sz="612" dirty="0">
              <a:solidFill>
                <a:srgbClr val="808080"/>
              </a:solidFill>
              <a:latin typeface="Arial"/>
            </a:endParaRPr>
          </a:p>
        </p:txBody>
      </p:sp>
    </p:spTree>
    <p:extLst>
      <p:ext uri="{BB962C8B-B14F-4D97-AF65-F5344CB8AC3E}">
        <p14:creationId xmlns:p14="http://schemas.microsoft.com/office/powerpoint/2010/main" val="3747807601"/>
      </p:ext>
    </p:extLst>
  </p:cSld>
  <p:clrMapOvr>
    <a:masterClrMapping/>
  </p:clrMapOvr>
  <p:extLst>
    <p:ext uri="{DCECCB84-F9BA-43D5-87BE-67443E8EF086}">
      <p15:sldGuideLst xmlns:p15="http://schemas.microsoft.com/office/powerpoint/2012/main">
        <p15:guide id="1" pos="7340" userDrawn="1">
          <p15:clr>
            <a:srgbClr val="F26B43"/>
          </p15:clr>
        </p15:guide>
        <p15:guide id="2" pos="100" userDrawn="1">
          <p15:clr>
            <a:srgbClr val="F26B43"/>
          </p15:clr>
        </p15:guide>
        <p15:guide id="3" orient="horz" pos="761" userDrawn="1">
          <p15:clr>
            <a:srgbClr val="F26B43"/>
          </p15:clr>
        </p15:guide>
        <p15:guide id="4" orient="horz" pos="5215" userDrawn="1">
          <p15:clr>
            <a:srgbClr val="F26B43"/>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085C-3AEC-4827-B9CA-CB300D1A2D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1E92C4-533D-471B-B4F8-D4F4D74177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1FED4F-4254-4604-90FF-57E92A9FD652}"/>
              </a:ext>
            </a:extLst>
          </p:cNvPr>
          <p:cNvSpPr>
            <a:spLocks noGrp="1"/>
          </p:cNvSpPr>
          <p:nvPr>
            <p:ph type="dt" sz="half" idx="10"/>
          </p:nvPr>
        </p:nvSpPr>
        <p:spPr/>
        <p:txBody>
          <a:bodyPr/>
          <a:lstStyle/>
          <a:p>
            <a:fld id="{FC9B3393-F960-4BB8-A5D7-C2956ADFA4BD}" type="datetimeFigureOut">
              <a:rPr lang="en-US" smtClean="0"/>
              <a:t>8/30/2020</a:t>
            </a:fld>
            <a:endParaRPr lang="en-US"/>
          </a:p>
        </p:txBody>
      </p:sp>
      <p:sp>
        <p:nvSpPr>
          <p:cNvPr id="5" name="Footer Placeholder 4">
            <a:extLst>
              <a:ext uri="{FF2B5EF4-FFF2-40B4-BE49-F238E27FC236}">
                <a16:creationId xmlns:a16="http://schemas.microsoft.com/office/drawing/2014/main" id="{33331AFF-ACB9-44E7-9228-C4219832CC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89A069-29A8-4164-A06F-847B0E9A6B43}"/>
              </a:ext>
            </a:extLst>
          </p:cNvPr>
          <p:cNvSpPr>
            <a:spLocks noGrp="1"/>
          </p:cNvSpPr>
          <p:nvPr>
            <p:ph type="sldNum" sz="quarter" idx="12"/>
          </p:nvPr>
        </p:nvSpPr>
        <p:spPr/>
        <p:txBody>
          <a:bodyPr/>
          <a:lstStyle/>
          <a:p>
            <a:fld id="{57DEDDDD-3897-46F9-8E04-40802C989626}" type="slidenum">
              <a:rPr lang="en-US" smtClean="0"/>
              <a:t>‹#›</a:t>
            </a:fld>
            <a:endParaRPr lang="en-US"/>
          </a:p>
        </p:txBody>
      </p:sp>
    </p:spTree>
    <p:extLst>
      <p:ext uri="{BB962C8B-B14F-4D97-AF65-F5344CB8AC3E}">
        <p14:creationId xmlns:p14="http://schemas.microsoft.com/office/powerpoint/2010/main" val="26502544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74163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D. 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93" y="1590"/>
          <a:ext cx="1588" cy="1587"/>
        </p:xfrm>
        <a:graphic>
          <a:graphicData uri="http://schemas.openxmlformats.org/presentationml/2006/ole">
            <mc:AlternateContent xmlns:mc="http://schemas.openxmlformats.org/markup-compatibility/2006">
              <mc:Choice xmlns:v="urn:schemas-microsoft-com:vml" Requires="v">
                <p:oleObj spid="_x0000_s721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93" y="1590"/>
                        <a:ext cx="1588" cy="1587"/>
                      </a:xfrm>
                      <a:prstGeom prst="rect">
                        <a:avLst/>
                      </a:prstGeom>
                    </p:spPr>
                  </p:pic>
                </p:oleObj>
              </mc:Fallback>
            </mc:AlternateContent>
          </a:graphicData>
        </a:graphic>
      </p:graphicFrame>
      <p:sp>
        <p:nvSpPr>
          <p:cNvPr id="8" name="Title 7"/>
          <p:cNvSpPr>
            <a:spLocks noGrp="1"/>
          </p:cNvSpPr>
          <p:nvPr>
            <p:ph type="title" hasCustomPrompt="1"/>
          </p:nvPr>
        </p:nvSpPr>
        <p:spPr>
          <a:xfrm>
            <a:off x="630001" y="622807"/>
            <a:ext cx="10933351" cy="332399"/>
          </a:xfrm>
        </p:spPr>
        <p:txBody>
          <a:bodyPr anchor="b"/>
          <a:lstStyle>
            <a:lvl1pPr>
              <a:defRPr>
                <a:latin typeface="Arial" panose="020B0604020202020204" pitchFamily="34" charset="0"/>
                <a:sym typeface="Arial" panose="020B0604020202020204" pitchFamily="34" charset="0"/>
              </a:defRPr>
            </a:lvl1pPr>
          </a:lstStyle>
          <a:p>
            <a:r>
              <a:rPr lang="en-US"/>
              <a:t>Click to add title</a:t>
            </a:r>
          </a:p>
        </p:txBody>
      </p:sp>
      <p:sp>
        <p:nvSpPr>
          <p:cNvPr id="10" name="FooterSimple" hidden="1"/>
          <p:cNvSpPr txBox="1"/>
          <p:nvPr>
            <p:custDataLst>
              <p:tags r:id="rId3"/>
            </p:custDataLst>
          </p:nvPr>
        </p:nvSpPr>
        <p:spPr>
          <a:xfrm rot="16200000">
            <a:off x="10561321" y="5093649"/>
            <a:ext cx="2743200" cy="145424"/>
          </a:xfrm>
          <a:prstGeom prst="rect">
            <a:avLst/>
          </a:prstGeom>
          <a:noFill/>
        </p:spPr>
        <p:txBody>
          <a:bodyPr wrap="square" lIns="0" tIns="0" rIns="0" bIns="0" rtlCol="0" anchor="b">
            <a:spAutoFit/>
          </a:bodyPr>
          <a:lstStyle/>
          <a:p>
            <a:pPr>
              <a:lnSpc>
                <a:spcPct val="90000"/>
              </a:lnSpc>
              <a:spcAft>
                <a:spcPts val="451"/>
              </a:spcAft>
            </a:pPr>
            <a:r>
              <a:rPr lang="en-US" sz="525">
                <a:solidFill>
                  <a:schemeClr val="bg1">
                    <a:lumMod val="50000"/>
                  </a:schemeClr>
                </a:solidFill>
                <a:latin typeface="Arial" panose="020B0604020202020204" pitchFamily="34" charset="0"/>
                <a:cs typeface="Arial" panose="020B0604020202020204" pitchFamily="34" charset="0"/>
                <a:sym typeface="Arial" panose="020B0604020202020204" pitchFamily="34" charset="0"/>
              </a:rPr>
              <a:t>180924 - Alstom 2025 - WS 2.3 - Digital transformation and disruptive Inno Launch pack v4.pptx</a:t>
            </a:r>
          </a:p>
        </p:txBody>
      </p:sp>
      <p:pic>
        <p:nvPicPr>
          <p:cNvPr id="14" name="Picture 32" descr="bandeau_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0" y="562647"/>
            <a:ext cx="12192000" cy="7032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23"/>
          <p:cNvSpPr>
            <a:spLocks noChangeArrowheads="1"/>
          </p:cNvSpPr>
          <p:nvPr/>
        </p:nvSpPr>
        <p:spPr bwMode="auto">
          <a:xfrm>
            <a:off x="630005" y="6602641"/>
            <a:ext cx="9020585" cy="92333"/>
          </a:xfrm>
          <a:prstGeom prst="rect">
            <a:avLst/>
          </a:prstGeom>
          <a:noFill/>
          <a:ln w="9525">
            <a:noFill/>
            <a:miter lim="800000"/>
            <a:headEnd/>
            <a:tailEnd/>
          </a:ln>
          <a:effectLst/>
        </p:spPr>
        <p:txBody>
          <a:bodyPr wrap="square" lIns="0" tIns="0" rIns="0" bIns="0" anchor="ctr">
            <a:spAutoFit/>
          </a:bodyPr>
          <a:lstStyle/>
          <a:p>
            <a:pPr fontAlgn="base">
              <a:lnSpc>
                <a:spcPct val="80000"/>
              </a:lnSpc>
              <a:spcBef>
                <a:spcPct val="0"/>
              </a:spcBef>
              <a:spcAft>
                <a:spcPct val="0"/>
              </a:spcAft>
            </a:pPr>
            <a:r>
              <a:rPr lang="en-US" sz="375" noProof="1">
                <a:solidFill>
                  <a:srgbClr val="8C8C8C"/>
                </a:solidFill>
                <a:cs typeface="Arial" pitchFamily="34" charset="0"/>
              </a:rPr>
              <a:t>© ALSTOM SA, 2015. All rights reserved. Information contained in this document is indicative only. No representation or warranty is given or should be relied on that it is complete or correct or will apply to any particular project. </a:t>
            </a:r>
            <a:br>
              <a:rPr lang="en-US" sz="375" noProof="1">
                <a:solidFill>
                  <a:srgbClr val="8C8C8C"/>
                </a:solidFill>
                <a:cs typeface="Arial" pitchFamily="34" charset="0"/>
              </a:rPr>
            </a:br>
            <a:r>
              <a:rPr lang="en-US" sz="375" noProof="1">
                <a:solidFill>
                  <a:srgbClr val="8C8C8C"/>
                </a:solidFill>
                <a:cs typeface="Arial" pitchFamily="34" charset="0"/>
              </a:rPr>
              <a:t>This will depend on the technical and commercial circumstances. It is provided without liability and is subject to change without notice. Reproduction, use or disclosure to third parties, without express written authorisation, is strictly prohibited</a:t>
            </a:r>
          </a:p>
        </p:txBody>
      </p:sp>
      <p:sp>
        <p:nvSpPr>
          <p:cNvPr id="13" name="TextBox 7"/>
          <p:cNvSpPr txBox="1"/>
          <p:nvPr/>
        </p:nvSpPr>
        <p:spPr>
          <a:xfrm>
            <a:off x="630000" y="6333272"/>
            <a:ext cx="4032448" cy="92333"/>
          </a:xfrm>
          <a:prstGeom prst="rect">
            <a:avLst/>
          </a:prstGeom>
          <a:noFill/>
        </p:spPr>
        <p:txBody>
          <a:bodyPr wrap="square" lIns="0" tIns="0" rIns="0" bIns="0" rtlCol="0">
            <a:spAutoFit/>
          </a:bodyPr>
          <a:lstStyle/>
          <a:p>
            <a:pPr fontAlgn="base">
              <a:spcBef>
                <a:spcPct val="0"/>
              </a:spcBef>
              <a:spcAft>
                <a:spcPct val="0"/>
              </a:spcAft>
            </a:pPr>
            <a:r>
              <a:rPr lang="en-GB" sz="600">
                <a:solidFill>
                  <a:srgbClr val="FFFFFF">
                    <a:lumMod val="75000"/>
                  </a:srgbClr>
                </a:solidFill>
                <a:cs typeface="Arial" pitchFamily="34" charset="0"/>
              </a:rPr>
              <a:t>ALSTOM - </a:t>
            </a:r>
            <a:fld id="{5BB3D5DB-9535-4CEA-95AE-C47C8DD07161}" type="datetime1">
              <a:rPr lang="en-GB" sz="600" smtClean="0">
                <a:solidFill>
                  <a:srgbClr val="FFFFFF">
                    <a:lumMod val="75000"/>
                  </a:srgbClr>
                </a:solidFill>
                <a:cs typeface="Arial" pitchFamily="34" charset="0"/>
              </a:rPr>
              <a:pPr fontAlgn="base">
                <a:spcBef>
                  <a:spcPct val="0"/>
                </a:spcBef>
                <a:spcAft>
                  <a:spcPct val="0"/>
                </a:spcAft>
              </a:pPr>
              <a:t>30/08/2020</a:t>
            </a:fld>
            <a:r>
              <a:rPr lang="en-GB" sz="600">
                <a:solidFill>
                  <a:srgbClr val="FFFFFF">
                    <a:lumMod val="75000"/>
                  </a:srgbClr>
                </a:solidFill>
                <a:cs typeface="Arial" pitchFamily="34" charset="0"/>
              </a:rPr>
              <a:t> – P </a:t>
            </a:r>
            <a:fld id="{D4AAFCC5-D135-4797-B61F-A5C3BB0DC17E}" type="slidenum">
              <a:rPr lang="en-GB" sz="600" smtClean="0">
                <a:solidFill>
                  <a:srgbClr val="FFFFFF">
                    <a:lumMod val="75000"/>
                  </a:srgbClr>
                </a:solidFill>
                <a:cs typeface="Arial" pitchFamily="34" charset="0"/>
              </a:rPr>
              <a:pPr fontAlgn="base">
                <a:spcBef>
                  <a:spcPct val="0"/>
                </a:spcBef>
                <a:spcAft>
                  <a:spcPct val="0"/>
                </a:spcAft>
              </a:pPr>
              <a:t>‹#›</a:t>
            </a:fld>
            <a:endParaRPr lang="en-GB" sz="600">
              <a:solidFill>
                <a:srgbClr val="FFFFFF">
                  <a:lumMod val="75000"/>
                </a:srgbClr>
              </a:solidFill>
              <a:cs typeface="Arial" pitchFamily="34" charset="0"/>
            </a:endParaRPr>
          </a:p>
        </p:txBody>
      </p:sp>
      <p:sp>
        <p:nvSpPr>
          <p:cNvPr id="3" name="Rectangle 2"/>
          <p:cNvSpPr/>
          <p:nvPr/>
        </p:nvSpPr>
        <p:spPr>
          <a:xfrm>
            <a:off x="11391903" y="6368685"/>
            <a:ext cx="171451" cy="171451"/>
          </a:xfrm>
          <a:prstGeom prst="rect">
            <a:avLst/>
          </a:prstGeom>
          <a:solidFill>
            <a:srgbClr val="FFFFFF"/>
          </a:solidFill>
          <a:ln w="9525" cap="rnd"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1" rIns="68580" bIns="34291" numCol="1" spcCol="0" rtlCol="0" fromWordArt="0" anchor="ctr" anchorCtr="0" forceAA="0" compatLnSpc="1">
            <a:prstTxWarp prst="textNoShape">
              <a:avLst/>
            </a:prstTxWarp>
            <a:noAutofit/>
          </a:bodyPr>
          <a:lstStyle/>
          <a:p>
            <a:pPr algn="ctr"/>
            <a:endParaRPr lang="en-US" sz="900">
              <a:solidFill>
                <a:srgbClr val="FFFFFF"/>
              </a:solidFill>
            </a:endParaRPr>
          </a:p>
        </p:txBody>
      </p:sp>
      <p:pic>
        <p:nvPicPr>
          <p:cNvPr id="11" name="Picture 21" descr="logint"/>
          <p:cNvPicPr>
            <a:picLocks noChangeAspect="1" noChangeArrowheads="1"/>
          </p:cNvPicPr>
          <p:nvPr/>
        </p:nvPicPr>
        <p:blipFill>
          <a:blip r:embed="rId8" cstate="screen">
            <a:clrChange>
              <a:clrFrom>
                <a:srgbClr val="FFFEFF"/>
              </a:clrFrom>
              <a:clrTo>
                <a:srgbClr val="FFFEFF">
                  <a:alpha val="0"/>
                </a:srgbClr>
              </a:clrTo>
            </a:clrChange>
            <a:extLst>
              <a:ext uri="{28A0092B-C50C-407E-A947-70E740481C1C}">
                <a14:useLocalDpi xmlns:a14="http://schemas.microsoft.com/office/drawing/2010/main"/>
              </a:ext>
            </a:extLst>
          </a:blip>
          <a:srcRect/>
          <a:stretch>
            <a:fillRect/>
          </a:stretch>
        </p:blipFill>
        <p:spPr bwMode="auto">
          <a:xfrm>
            <a:off x="10197895" y="6454411"/>
            <a:ext cx="1390020" cy="282973"/>
          </a:xfrm>
          <a:prstGeom prst="rect">
            <a:avLst/>
          </a:prstGeom>
          <a:noFill/>
        </p:spPr>
      </p:pic>
    </p:spTree>
    <p:extLst>
      <p:ext uri="{BB962C8B-B14F-4D97-AF65-F5344CB8AC3E}">
        <p14:creationId xmlns:p14="http://schemas.microsoft.com/office/powerpoint/2010/main" val="32763394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57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Image title slide">
    <p:bg>
      <p:bgPr>
        <a:solidFill>
          <a:schemeClr val="bg1"/>
        </a:solidFill>
        <a:effectLst/>
      </p:bgPr>
    </p:bg>
    <p:spTree>
      <p:nvGrpSpPr>
        <p:cNvPr id="1" name=""/>
        <p:cNvGrpSpPr/>
        <p:nvPr/>
      </p:nvGrpSpPr>
      <p:grpSpPr>
        <a:xfrm>
          <a:off x="0" y="0"/>
          <a:ext cx="0" cy="0"/>
          <a:chOff x="0" y="0"/>
          <a:chExt cx="0" cy="0"/>
        </a:xfrm>
      </p:grpSpPr>
      <p:pic>
        <p:nvPicPr>
          <p:cNvPr id="11" name="Imag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
            <a:ext cx="12192000" cy="4596983"/>
          </a:xfrm>
          <a:prstGeom prst="rect">
            <a:avLst/>
          </a:prstGeom>
        </p:spPr>
      </p:pic>
      <p:pic>
        <p:nvPicPr>
          <p:cNvPr id="12" name="Image 6" descr="ALST-MASK-PPT_GRP-2011.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1" y="3192566"/>
            <a:ext cx="12196633" cy="1532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Grp="1" noChangeArrowheads="1"/>
          </p:cNvSpPr>
          <p:nvPr>
            <p:ph type="subTitle" idx="1" hasCustomPrompt="1"/>
          </p:nvPr>
        </p:nvSpPr>
        <p:spPr>
          <a:xfrm>
            <a:off x="469474" y="4860477"/>
            <a:ext cx="7640105" cy="372533"/>
          </a:xfrm>
          <a:prstGeom prst="rect">
            <a:avLst/>
          </a:prstGeom>
        </p:spPr>
        <p:txBody>
          <a:bodyPr lIns="0" rIns="0" anchor="b"/>
          <a:lstStyle>
            <a:lvl1pPr marL="0" indent="0" algn="r">
              <a:spcBef>
                <a:spcPct val="0"/>
              </a:spcBef>
              <a:buNone/>
              <a:defRPr sz="1500">
                <a:solidFill>
                  <a:schemeClr val="tx1"/>
                </a:solidFill>
                <a:latin typeface="Arial" panose="020B0604020202020204" pitchFamily="34" charset="0"/>
                <a:cs typeface="Arial" pitchFamily="34" charset="0"/>
              </a:defRPr>
            </a:lvl1pPr>
          </a:lstStyle>
          <a:p>
            <a:r>
              <a:rPr lang="en-US" noProof="0"/>
              <a:t>Click to insert speaker name</a:t>
            </a:r>
          </a:p>
        </p:txBody>
      </p:sp>
      <p:sp>
        <p:nvSpPr>
          <p:cNvPr id="7" name="Text Placeholder 7"/>
          <p:cNvSpPr>
            <a:spLocks noGrp="1"/>
          </p:cNvSpPr>
          <p:nvPr>
            <p:ph type="body" sz="quarter" idx="10" hasCustomPrompt="1"/>
          </p:nvPr>
        </p:nvSpPr>
        <p:spPr>
          <a:xfrm>
            <a:off x="469474" y="5301961"/>
            <a:ext cx="7640105" cy="363008"/>
          </a:xfrm>
          <a:prstGeom prst="rect">
            <a:avLst/>
          </a:prstGeom>
        </p:spPr>
        <p:txBody>
          <a:bodyPr lIns="0" rIns="0" anchor="b"/>
          <a:lstStyle>
            <a:lvl1pPr algn="r">
              <a:buNone/>
              <a:defRPr sz="1351" b="0">
                <a:latin typeface="Arial" panose="020B0604020202020204" pitchFamily="34" charset="0"/>
              </a:defRPr>
            </a:lvl1pPr>
          </a:lstStyle>
          <a:p>
            <a:pPr lvl="0"/>
            <a:r>
              <a:rPr lang="en-US" noProof="0"/>
              <a:t>00/00/20xx</a:t>
            </a:r>
          </a:p>
        </p:txBody>
      </p:sp>
      <p:sp>
        <p:nvSpPr>
          <p:cNvPr id="9" name="Text Placeholder 8"/>
          <p:cNvSpPr>
            <a:spLocks noGrp="1"/>
          </p:cNvSpPr>
          <p:nvPr>
            <p:ph type="body" sz="quarter" idx="11" hasCustomPrompt="1"/>
          </p:nvPr>
        </p:nvSpPr>
        <p:spPr>
          <a:xfrm>
            <a:off x="469474" y="3969725"/>
            <a:ext cx="7640105" cy="821797"/>
          </a:xfrm>
          <a:prstGeom prst="rect">
            <a:avLst/>
          </a:prstGeom>
        </p:spPr>
        <p:txBody>
          <a:bodyPr lIns="0" rIns="0" anchor="b"/>
          <a:lstStyle>
            <a:lvl1pPr algn="r">
              <a:buNone/>
              <a:defRPr sz="2100">
                <a:solidFill>
                  <a:schemeClr val="accent1"/>
                </a:solidFill>
                <a:latin typeface="Arial" panose="020B0604020202020204" pitchFamily="34" charset="0"/>
              </a:defRPr>
            </a:lvl1pPr>
          </a:lstStyle>
          <a:p>
            <a:pPr lvl="0"/>
            <a:r>
              <a:rPr lang="en-US"/>
              <a:t>Click to insert presentation name</a:t>
            </a:r>
          </a:p>
        </p:txBody>
      </p:sp>
      <p:pic>
        <p:nvPicPr>
          <p:cNvPr id="13" name="Picture 2"/>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8109581" y="5877274"/>
            <a:ext cx="1707967" cy="703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8637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Image title slide">
    <p:bg>
      <p:bgPr>
        <a:solidFill>
          <a:schemeClr val="bg1"/>
        </a:solidFill>
        <a:effectLst/>
      </p:bgPr>
    </p:bg>
    <p:spTree>
      <p:nvGrpSpPr>
        <p:cNvPr id="1" name=""/>
        <p:cNvGrpSpPr/>
        <p:nvPr/>
      </p:nvGrpSpPr>
      <p:grpSpPr>
        <a:xfrm>
          <a:off x="0" y="0"/>
          <a:ext cx="0" cy="0"/>
          <a:chOff x="0" y="0"/>
          <a:chExt cx="0" cy="0"/>
        </a:xfrm>
      </p:grpSpPr>
      <p:pic>
        <p:nvPicPr>
          <p:cNvPr id="14" name="Imag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
            <a:ext cx="12192000" cy="4676775"/>
          </a:xfrm>
          <a:prstGeom prst="rect">
            <a:avLst/>
          </a:prstGeom>
          <a:noFill/>
          <a:ln>
            <a:noFill/>
          </a:ln>
        </p:spPr>
      </p:pic>
      <p:pic>
        <p:nvPicPr>
          <p:cNvPr id="15" name="Image 6" descr="ALST-MASK-PPT_GRP-2011.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43438" b="26748"/>
          <a:stretch/>
        </p:blipFill>
        <p:spPr bwMode="auto">
          <a:xfrm>
            <a:off x="1" y="3068967"/>
            <a:ext cx="12196633" cy="163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Grp="1" noChangeArrowheads="1"/>
          </p:cNvSpPr>
          <p:nvPr>
            <p:ph type="subTitle" idx="1" hasCustomPrompt="1"/>
          </p:nvPr>
        </p:nvSpPr>
        <p:spPr>
          <a:xfrm>
            <a:off x="469474" y="4860481"/>
            <a:ext cx="7640105" cy="372533"/>
          </a:xfrm>
          <a:prstGeom prst="rect">
            <a:avLst/>
          </a:prstGeom>
        </p:spPr>
        <p:txBody>
          <a:bodyPr lIns="0" rIns="0" anchor="b"/>
          <a:lstStyle>
            <a:lvl1pPr marL="0" indent="0" algn="r">
              <a:spcBef>
                <a:spcPct val="0"/>
              </a:spcBef>
              <a:buNone/>
              <a:defRPr sz="1500">
                <a:solidFill>
                  <a:schemeClr val="tx1"/>
                </a:solidFill>
                <a:latin typeface="Arial" panose="020B0604020202020204" pitchFamily="34" charset="0"/>
                <a:cs typeface="Arial" pitchFamily="34" charset="0"/>
              </a:defRPr>
            </a:lvl1pPr>
          </a:lstStyle>
          <a:p>
            <a:r>
              <a:rPr lang="en-US" noProof="0"/>
              <a:t>Click to insert speaker name</a:t>
            </a:r>
          </a:p>
        </p:txBody>
      </p:sp>
      <p:sp>
        <p:nvSpPr>
          <p:cNvPr id="7" name="Text Placeholder 7"/>
          <p:cNvSpPr>
            <a:spLocks noGrp="1"/>
          </p:cNvSpPr>
          <p:nvPr>
            <p:ph type="body" sz="quarter" idx="10" hasCustomPrompt="1"/>
          </p:nvPr>
        </p:nvSpPr>
        <p:spPr>
          <a:xfrm>
            <a:off x="469474" y="5301961"/>
            <a:ext cx="7640105" cy="363008"/>
          </a:xfrm>
          <a:prstGeom prst="rect">
            <a:avLst/>
          </a:prstGeom>
        </p:spPr>
        <p:txBody>
          <a:bodyPr lIns="0" rIns="0" anchor="b"/>
          <a:lstStyle>
            <a:lvl1pPr algn="r">
              <a:buNone/>
              <a:defRPr sz="1351" b="0">
                <a:latin typeface="Arial" panose="020B0604020202020204" pitchFamily="34" charset="0"/>
              </a:defRPr>
            </a:lvl1pPr>
          </a:lstStyle>
          <a:p>
            <a:pPr lvl="0"/>
            <a:r>
              <a:rPr lang="en-US" noProof="0"/>
              <a:t>00/00/20xx</a:t>
            </a:r>
          </a:p>
        </p:txBody>
      </p:sp>
      <p:pic>
        <p:nvPicPr>
          <p:cNvPr id="10"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092269" y="5893844"/>
            <a:ext cx="2277289" cy="703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 Placeholder 8"/>
          <p:cNvSpPr>
            <a:spLocks noGrp="1"/>
          </p:cNvSpPr>
          <p:nvPr>
            <p:ph type="body" sz="quarter" idx="11" hasCustomPrompt="1"/>
          </p:nvPr>
        </p:nvSpPr>
        <p:spPr>
          <a:xfrm>
            <a:off x="469474" y="3969729"/>
            <a:ext cx="7640105" cy="821797"/>
          </a:xfrm>
          <a:prstGeom prst="rect">
            <a:avLst/>
          </a:prstGeom>
        </p:spPr>
        <p:txBody>
          <a:bodyPr lIns="0" rIns="0" anchor="b"/>
          <a:lstStyle>
            <a:lvl1pPr algn="r">
              <a:buNone/>
              <a:defRPr sz="2100">
                <a:solidFill>
                  <a:schemeClr val="accent1"/>
                </a:solidFill>
                <a:latin typeface="Arial" panose="020B0604020202020204" pitchFamily="34" charset="0"/>
              </a:defRPr>
            </a:lvl1pPr>
          </a:lstStyle>
          <a:p>
            <a:pPr lvl="0"/>
            <a:r>
              <a:rPr lang="en-US"/>
              <a:t>Click to insert presentation name</a:t>
            </a:r>
          </a:p>
        </p:txBody>
      </p:sp>
    </p:spTree>
    <p:extLst>
      <p:ext uri="{BB962C8B-B14F-4D97-AF65-F5344CB8AC3E}">
        <p14:creationId xmlns:p14="http://schemas.microsoft.com/office/powerpoint/2010/main" val="556880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1600" y="1341437"/>
            <a:ext cx="10948800" cy="4823867"/>
          </a:xfrm>
          <a:prstGeom prst="rect">
            <a:avLst/>
          </a:prstGeom>
        </p:spPr>
        <p:txBody>
          <a:bodyPr lIns="0" tIns="0" rIns="0" bIns="0" anchor="ctr" anchorCtr="0">
            <a:normAutofit/>
          </a:bodyPr>
          <a:lstStyle>
            <a:lvl1pPr marL="271463" indent="-271463">
              <a:spcBef>
                <a:spcPts val="1800"/>
              </a:spcBef>
              <a:buClr>
                <a:schemeClr val="bg2"/>
              </a:buClr>
              <a:buFont typeface="+mj-lt"/>
              <a:buAutoNum type="arabicPeriod"/>
              <a:defRPr sz="1500" b="1">
                <a:solidFill>
                  <a:schemeClr val="bg2"/>
                </a:solidFill>
              </a:defRPr>
            </a:lvl1pPr>
          </a:lstStyle>
          <a:p>
            <a:pPr lvl="0"/>
            <a:r>
              <a:rPr lang="en-US"/>
              <a:t>Click here to insert topic 1</a:t>
            </a:r>
          </a:p>
        </p:txBody>
      </p:sp>
      <p:sp>
        <p:nvSpPr>
          <p:cNvPr id="2" name="Titre 1"/>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923251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295468" y="1341437"/>
            <a:ext cx="10274933" cy="4823867"/>
          </a:xfrm>
          <a:prstGeom prst="rect">
            <a:avLst/>
          </a:prstGeom>
        </p:spPr>
        <p:txBody>
          <a:bodyPr lIns="0" tIns="0" rIns="0" bIns="0" anchor="ctr" anchorCtr="0">
            <a:normAutofit/>
          </a:bodyPr>
          <a:lstStyle>
            <a:lvl1pPr marL="0" indent="0">
              <a:spcBef>
                <a:spcPts val="1800"/>
              </a:spcBef>
              <a:buFont typeface="+mj-lt"/>
              <a:buNone/>
              <a:defRPr sz="1500" b="1">
                <a:solidFill>
                  <a:schemeClr val="bg2"/>
                </a:solidFill>
              </a:defRPr>
            </a:lvl1pPr>
          </a:lstStyle>
          <a:p>
            <a:pPr lvl="0"/>
            <a:r>
              <a:rPr lang="en-US"/>
              <a:t>Click here to insert topic 1</a:t>
            </a:r>
          </a:p>
        </p:txBody>
      </p:sp>
      <p:sp>
        <p:nvSpPr>
          <p:cNvPr id="2" name="Titre 1"/>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2049607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sz="1800">
                <a:solidFill>
                  <a:schemeClr val="accent1"/>
                </a:solidFill>
              </a:defRPr>
            </a:lvl1pPr>
          </a:lstStyle>
          <a:p>
            <a:r>
              <a:rPr lang="en-US"/>
              <a:t>Click to add title</a:t>
            </a:r>
          </a:p>
        </p:txBody>
      </p:sp>
      <p:sp>
        <p:nvSpPr>
          <p:cNvPr id="6" name="Espace réservé du contenu 3"/>
          <p:cNvSpPr>
            <a:spLocks noGrp="1"/>
          </p:cNvSpPr>
          <p:nvPr>
            <p:ph sz="quarter" idx="10" hasCustomPrompt="1"/>
          </p:nvPr>
        </p:nvSpPr>
        <p:spPr>
          <a:xfrm>
            <a:off x="623393" y="1340768"/>
            <a:ext cx="10945216" cy="4824536"/>
          </a:xfrm>
          <a:prstGeom prst="rect">
            <a:avLst/>
          </a:prstGeom>
        </p:spPr>
        <p:txBody>
          <a:bodyPr vert="horz" lIns="0" tIns="0" rIns="0" bIns="0" rtlCol="0">
            <a:normAutofit/>
          </a:bodyPr>
          <a:lstStyle>
            <a:lvl1pPr>
              <a:defRPr lang="fr-FR" dirty="0" smtClean="0"/>
            </a:lvl1pPr>
            <a:lvl2pPr>
              <a:buSzPct val="100000"/>
              <a:defRPr lang="fr-FR" dirty="0" smtClean="0"/>
            </a:lvl2pPr>
            <a:lvl3pPr marL="469107" indent="-135731">
              <a:buFont typeface="Arial" panose="020B0604020202020204" pitchFamily="34" charset="0"/>
              <a:buChar char="-"/>
              <a:defRPr lang="fr-FR" dirty="0" smtClean="0"/>
            </a:lvl3pPr>
            <a:lvl4pPr>
              <a:defRPr lang="fr-FR" dirty="0" smtClean="0"/>
            </a:lvl4pPr>
            <a:lvl5pPr>
              <a:defRPr lang="fr-FR" dirty="0"/>
            </a:lvl5pPr>
          </a:lstStyle>
          <a:p>
            <a:pPr lvl="0"/>
            <a:r>
              <a:rPr lang="en-US"/>
              <a:t>Click to add text – Level 1</a:t>
            </a:r>
          </a:p>
          <a:p>
            <a:pPr lvl="1">
              <a:buSzPct val="100000"/>
            </a:pPr>
            <a:r>
              <a:rPr lang="en-US"/>
              <a:t>Level 2</a:t>
            </a:r>
          </a:p>
          <a:p>
            <a:pPr lvl="2"/>
            <a:r>
              <a:rPr lang="en-US"/>
              <a:t>Level 3</a:t>
            </a:r>
          </a:p>
        </p:txBody>
      </p:sp>
    </p:spTree>
    <p:extLst>
      <p:ext uri="{BB962C8B-B14F-4D97-AF65-F5344CB8AC3E}">
        <p14:creationId xmlns:p14="http://schemas.microsoft.com/office/powerpoint/2010/main" val="1474959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11" Type="http://schemas.openxmlformats.org/officeDocument/2006/relationships/image" Target="../media/image2.png"/><Relationship Id="rId5" Type="http://schemas.openxmlformats.org/officeDocument/2006/relationships/theme" Target="../theme/theme1.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26" Type="http://schemas.openxmlformats.org/officeDocument/2006/relationships/slideLayout" Target="../slideLayouts/slideLayout31.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5" Type="http://schemas.openxmlformats.org/officeDocument/2006/relationships/slideLayout" Target="../slideLayouts/slideLayout30.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29" Type="http://schemas.openxmlformats.org/officeDocument/2006/relationships/slideLayout" Target="../slideLayouts/slideLayout34.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24" Type="http://schemas.openxmlformats.org/officeDocument/2006/relationships/slideLayout" Target="../slideLayouts/slideLayout29.xml"/><Relationship Id="rId32" Type="http://schemas.openxmlformats.org/officeDocument/2006/relationships/image" Target="../media/image7.png"/><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slideLayout" Target="../slideLayouts/slideLayout28.xml"/><Relationship Id="rId28" Type="http://schemas.openxmlformats.org/officeDocument/2006/relationships/slideLayout" Target="../slideLayouts/slideLayout33.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31" Type="http://schemas.openxmlformats.org/officeDocument/2006/relationships/theme" Target="../theme/theme3.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 Id="rId27" Type="http://schemas.openxmlformats.org/officeDocument/2006/relationships/slideLayout" Target="../slideLayouts/slideLayout32.xml"/><Relationship Id="rId30"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10" Type="http://schemas.openxmlformats.org/officeDocument/2006/relationships/image" Target="../media/image19.png"/><Relationship Id="rId4" Type="http://schemas.openxmlformats.org/officeDocument/2006/relationships/slideLayout" Target="../slideLayouts/slideLayout39.xml"/><Relationship Id="rId9"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ext uri="{D42A27DB-BD31-4B8C-83A1-F6EECF244321}">
                <p14:modId xmlns:p14="http://schemas.microsoft.com/office/powerpoint/2010/main" val="3727851390"/>
              </p:ext>
            </p:extLst>
          </p:nvPr>
        </p:nvGraphicFramePr>
        <p:xfrm>
          <a:off x="0" y="6"/>
          <a:ext cx="215979" cy="161975"/>
        </p:xfrm>
        <a:graphic>
          <a:graphicData uri="http://schemas.openxmlformats.org/presentationml/2006/ole">
            <mc:AlternateContent xmlns:mc="http://schemas.openxmlformats.org/markup-compatibility/2006">
              <mc:Choice xmlns:v="urn:schemas-microsoft-com:vml" Requires="v">
                <p:oleObj spid="_x0000_s1067" name="think-cell Slide" r:id="rId9" imgW="270" imgH="270" progId="TCLayout.ActiveDocument.1">
                  <p:embed/>
                </p:oleObj>
              </mc:Choice>
              <mc:Fallback>
                <p:oleObj name="think-cell Slide" r:id="rId9" imgW="270" imgH="270" progId="TCLayout.ActiveDocument.1">
                  <p:embed/>
                  <p:pic>
                    <p:nvPicPr>
                      <p:cNvPr id="2" name="Object 1" hidden="1"/>
                      <p:cNvPicPr/>
                      <p:nvPr/>
                    </p:nvPicPr>
                    <p:blipFill>
                      <a:blip r:embed="rId10"/>
                      <a:stretch>
                        <a:fillRect/>
                      </a:stretch>
                    </p:blipFill>
                    <p:spPr>
                      <a:xfrm>
                        <a:off x="0" y="6"/>
                        <a:ext cx="215979" cy="161975"/>
                      </a:xfrm>
                      <a:prstGeom prst="rect">
                        <a:avLst/>
                      </a:prstGeom>
                    </p:spPr>
                  </p:pic>
                </p:oleObj>
              </mc:Fallback>
            </mc:AlternateContent>
          </a:graphicData>
        </a:graphic>
      </p:graphicFrame>
      <p:sp>
        <p:nvSpPr>
          <p:cNvPr id="6" name="Rectangle 5" hidden="1"/>
          <p:cNvSpPr/>
          <p:nvPr>
            <p:custDataLst>
              <p:tags r:id="rId8"/>
            </p:custDataLst>
          </p:nvPr>
        </p:nvSpPr>
        <p:spPr bwMode="auto">
          <a:xfrm>
            <a:off x="0" y="6"/>
            <a:ext cx="215979" cy="161975"/>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GB" sz="1665" dirty="0">
              <a:solidFill>
                <a:srgbClr val="000000"/>
              </a:solidFill>
              <a:sym typeface="Arial" panose="020B0604020202020204" pitchFamily="34" charset="0"/>
            </a:endParaRPr>
          </a:p>
        </p:txBody>
      </p:sp>
      <p:sp>
        <p:nvSpPr>
          <p:cNvPr id="1034" name="Working Draft" hidden="1"/>
          <p:cNvSpPr txBox="1">
            <a:spLocks noChangeArrowheads="1"/>
          </p:cNvSpPr>
          <p:nvPr/>
        </p:nvSpPr>
        <p:spPr bwMode="auto">
          <a:xfrm rot="5400000">
            <a:off x="11101511" y="1980022"/>
            <a:ext cx="1990930" cy="94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12" baseline="0">
                <a:solidFill>
                  <a:srgbClr val="808080"/>
                </a:solidFill>
                <a:latin typeface="+mn-lt"/>
                <a:ea typeface="+mn-ea"/>
              </a:rPr>
              <a:t>Last Modified 30/01/2019 13:07 Romance Standard Time</a:t>
            </a:r>
            <a:endParaRPr lang="en-US" sz="1632" baseline="0" dirty="0">
              <a:solidFill>
                <a:srgbClr val="808080"/>
              </a:solidFill>
              <a:latin typeface="+mn-lt"/>
              <a:ea typeface="+mn-ea"/>
            </a:endParaRPr>
          </a:p>
        </p:txBody>
      </p:sp>
      <p:sp>
        <p:nvSpPr>
          <p:cNvPr id="1035" name="Printed" hidden="1"/>
          <p:cNvSpPr txBox="1">
            <a:spLocks noChangeArrowheads="1"/>
          </p:cNvSpPr>
          <p:nvPr/>
        </p:nvSpPr>
        <p:spPr bwMode="auto">
          <a:xfrm rot="5400000">
            <a:off x="11210517" y="4198002"/>
            <a:ext cx="1772921" cy="94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12" baseline="0">
                <a:solidFill>
                  <a:srgbClr val="808080"/>
                </a:solidFill>
                <a:latin typeface="+mn-lt"/>
                <a:ea typeface="+mn-ea"/>
              </a:rPr>
              <a:t>Printed 25/01/2019 14:13 Romance Standard Time</a:t>
            </a:r>
            <a:endParaRPr lang="en-US" sz="1632" baseline="0" dirty="0">
              <a:solidFill>
                <a:srgbClr val="808080"/>
              </a:solidFill>
              <a:latin typeface="+mn-lt"/>
              <a:ea typeface="+mn-ea"/>
            </a:endParaRPr>
          </a:p>
        </p:txBody>
      </p:sp>
      <p:sp>
        <p:nvSpPr>
          <p:cNvPr id="19" name="Title Placeholder 2"/>
          <p:cNvSpPr>
            <a:spLocks noGrp="1" noChangeArrowheads="1"/>
          </p:cNvSpPr>
          <p:nvPr>
            <p:ph type="title"/>
          </p:nvPr>
        </p:nvSpPr>
        <p:spPr bwMode="auto">
          <a:xfrm>
            <a:off x="233262" y="238846"/>
            <a:ext cx="117254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latinLnBrk="0"/>
            <a:r>
              <a:rPr lang="en-US" dirty="0"/>
              <a:t>Click to edit Master </a:t>
            </a:r>
            <a:r>
              <a:rPr lang="en-US"/>
              <a:t>title style</a:t>
            </a:r>
            <a:endParaRPr lang="en-US" noProof="0" dirty="0"/>
          </a:p>
        </p:txBody>
      </p:sp>
      <p:sp>
        <p:nvSpPr>
          <p:cNvPr id="3" name="Text Placeholder 2"/>
          <p:cNvSpPr>
            <a:spLocks noGrp="1"/>
          </p:cNvSpPr>
          <p:nvPr>
            <p:ph type="body" idx="1"/>
          </p:nvPr>
        </p:nvSpPr>
        <p:spPr bwMode="auto">
          <a:xfrm>
            <a:off x="1976209" y="2243583"/>
            <a:ext cx="4130940" cy="923329"/>
          </a:xfrm>
          <a:prstGeom prst="rect">
            <a:avLst/>
          </a:prstGeom>
        </p:spPr>
        <p:txBody>
          <a:bodyPr vert="horz" wrap="square" lIns="0" tIns="0" rIns="0" bIns="0" rtlCol="0">
            <a:spAutoFit/>
          </a:bodyPr>
          <a:lstStyle/>
          <a:p>
            <a:pPr lvl="0" latinLnBrk="0"/>
            <a:r>
              <a:rPr lang="en-US" dirty="0"/>
              <a:t>Edit Master text styles</a:t>
            </a:r>
          </a:p>
          <a:p>
            <a:pPr lvl="1" latinLnBrk="0"/>
            <a:r>
              <a:rPr lang="en-US" dirty="0"/>
              <a:t>Second level</a:t>
            </a:r>
          </a:p>
          <a:p>
            <a:pPr lvl="2" latinLnBrk="0"/>
            <a:r>
              <a:rPr lang="en-US" dirty="0"/>
              <a:t>Third level</a:t>
            </a:r>
          </a:p>
          <a:p>
            <a:pPr lvl="3" latinLnBrk="0"/>
            <a:r>
              <a:rPr lang="en-US" dirty="0"/>
              <a:t>Fourth level</a:t>
            </a:r>
          </a:p>
          <a:p>
            <a:pPr lvl="4" latinLnBrk="0"/>
            <a:r>
              <a:rPr lang="en-US"/>
              <a:t>Fifth level</a:t>
            </a:r>
            <a:endParaRPr lang="en-US" dirty="0"/>
          </a:p>
        </p:txBody>
      </p:sp>
      <p:sp>
        <p:nvSpPr>
          <p:cNvPr id="66" name="3. Unit of measure" hidden="1">
            <a:extLst>
              <a:ext uri="{FF2B5EF4-FFF2-40B4-BE49-F238E27FC236}">
                <a16:creationId xmlns:a16="http://schemas.microsoft.com/office/drawing/2014/main" id="{8EE6A551-549F-4B69-A21B-F033DCC76819}"/>
              </a:ext>
            </a:extLst>
          </p:cNvPr>
          <p:cNvSpPr txBox="1">
            <a:spLocks noChangeArrowheads="1"/>
          </p:cNvSpPr>
          <p:nvPr/>
        </p:nvSpPr>
        <p:spPr bwMode="auto">
          <a:xfrm>
            <a:off x="233262" y="631854"/>
            <a:ext cx="1172548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defPPr>
              <a:defRPr lang="en-US"/>
            </a:defPPr>
            <a:lvl1pPr algn="l" rtl="0" fontAlgn="base">
              <a:spcBef>
                <a:spcPct val="0"/>
              </a:spcBef>
              <a:spcAft>
                <a:spcPct val="0"/>
              </a:spcAft>
              <a:defRPr sz="1632" kern="1200">
                <a:solidFill>
                  <a:schemeClr val="tx1"/>
                </a:solidFill>
                <a:latin typeface="Arial" charset="0"/>
                <a:ea typeface="+mn-ea"/>
                <a:cs typeface="+mn-cs"/>
              </a:defRPr>
            </a:lvl1pPr>
            <a:lvl2pPr marL="466481" algn="l" rtl="0" fontAlgn="base">
              <a:spcBef>
                <a:spcPct val="0"/>
              </a:spcBef>
              <a:spcAft>
                <a:spcPct val="0"/>
              </a:spcAft>
              <a:defRPr sz="1632" kern="1200">
                <a:solidFill>
                  <a:schemeClr val="tx1"/>
                </a:solidFill>
                <a:latin typeface="Arial" charset="0"/>
                <a:ea typeface="+mn-ea"/>
                <a:cs typeface="+mn-cs"/>
              </a:defRPr>
            </a:lvl2pPr>
            <a:lvl3pPr marL="932962" algn="l" rtl="0" fontAlgn="base">
              <a:spcBef>
                <a:spcPct val="0"/>
              </a:spcBef>
              <a:spcAft>
                <a:spcPct val="0"/>
              </a:spcAft>
              <a:defRPr sz="1632" kern="1200">
                <a:solidFill>
                  <a:schemeClr val="tx1"/>
                </a:solidFill>
                <a:latin typeface="Arial" charset="0"/>
                <a:ea typeface="+mn-ea"/>
                <a:cs typeface="+mn-cs"/>
              </a:defRPr>
            </a:lvl3pPr>
            <a:lvl4pPr marL="1399443" algn="l" rtl="0" fontAlgn="base">
              <a:spcBef>
                <a:spcPct val="0"/>
              </a:spcBef>
              <a:spcAft>
                <a:spcPct val="0"/>
              </a:spcAft>
              <a:defRPr sz="1632" kern="1200">
                <a:solidFill>
                  <a:schemeClr val="tx1"/>
                </a:solidFill>
                <a:latin typeface="Arial" charset="0"/>
                <a:ea typeface="+mn-ea"/>
                <a:cs typeface="+mn-cs"/>
              </a:defRPr>
            </a:lvl4pPr>
            <a:lvl5pPr marL="1865925" algn="l" rtl="0" fontAlgn="base">
              <a:spcBef>
                <a:spcPct val="0"/>
              </a:spcBef>
              <a:spcAft>
                <a:spcPct val="0"/>
              </a:spcAft>
              <a:defRPr sz="1632" kern="1200">
                <a:solidFill>
                  <a:schemeClr val="tx1"/>
                </a:solidFill>
                <a:latin typeface="Arial" charset="0"/>
                <a:ea typeface="+mn-ea"/>
                <a:cs typeface="+mn-cs"/>
              </a:defRPr>
            </a:lvl5pPr>
            <a:lvl6pPr marL="2332406" algn="l" defTabSz="932962" rtl="0" eaLnBrk="1" latinLnBrk="0" hangingPunct="1">
              <a:defRPr sz="1632" kern="1200">
                <a:solidFill>
                  <a:schemeClr val="tx1"/>
                </a:solidFill>
                <a:latin typeface="Arial" charset="0"/>
                <a:ea typeface="+mn-ea"/>
                <a:cs typeface="+mn-cs"/>
              </a:defRPr>
            </a:lvl6pPr>
            <a:lvl7pPr marL="2798887" algn="l" defTabSz="932962" rtl="0" eaLnBrk="1" latinLnBrk="0" hangingPunct="1">
              <a:defRPr sz="1632" kern="1200">
                <a:solidFill>
                  <a:schemeClr val="tx1"/>
                </a:solidFill>
                <a:latin typeface="Arial" charset="0"/>
                <a:ea typeface="+mn-ea"/>
                <a:cs typeface="+mn-cs"/>
              </a:defRPr>
            </a:lvl7pPr>
            <a:lvl8pPr marL="3265368" algn="l" defTabSz="932962" rtl="0" eaLnBrk="1" latinLnBrk="0" hangingPunct="1">
              <a:defRPr sz="1632" kern="1200">
                <a:solidFill>
                  <a:schemeClr val="tx1"/>
                </a:solidFill>
                <a:latin typeface="Arial" charset="0"/>
                <a:ea typeface="+mn-ea"/>
                <a:cs typeface="+mn-cs"/>
              </a:defRPr>
            </a:lvl8pPr>
            <a:lvl9pPr marL="3731849" algn="l" defTabSz="932962" rtl="0" eaLnBrk="1" latinLnBrk="0" hangingPunct="1">
              <a:defRPr sz="1632" kern="1200">
                <a:solidFill>
                  <a:schemeClr val="tx1"/>
                </a:solidFill>
                <a:latin typeface="Arial" charset="0"/>
                <a:ea typeface="+mn-ea"/>
                <a:cs typeface="+mn-cs"/>
              </a:defRPr>
            </a:lvl9pPr>
          </a:lstStyle>
          <a:p>
            <a:pPr>
              <a:defRPr/>
            </a:pPr>
            <a:r>
              <a:rPr lang="en-US" sz="1200" baseline="0">
                <a:solidFill>
                  <a:schemeClr val="accent6"/>
                </a:solidFill>
                <a:latin typeface="+mn-lt"/>
                <a:ea typeface="+mn-ea"/>
              </a:rPr>
              <a:t>Subtitle</a:t>
            </a:r>
            <a:endParaRPr lang="en-US" sz="1200" baseline="0" dirty="0">
              <a:solidFill>
                <a:schemeClr val="accent6"/>
              </a:solidFill>
              <a:latin typeface="+mn-lt"/>
              <a:ea typeface="+mn-ea"/>
            </a:endParaRPr>
          </a:p>
        </p:txBody>
      </p:sp>
      <p:sp>
        <p:nvSpPr>
          <p:cNvPr id="148" name="4. Footnote" hidden="1">
            <a:extLst>
              <a:ext uri="{FF2B5EF4-FFF2-40B4-BE49-F238E27FC236}">
                <a16:creationId xmlns:a16="http://schemas.microsoft.com/office/drawing/2014/main" id="{A03A5A57-D8D4-45FD-AAE6-7B3F9BFA3CE5}"/>
              </a:ext>
            </a:extLst>
          </p:cNvPr>
          <p:cNvSpPr txBox="1">
            <a:spLocks noChangeArrowheads="1"/>
          </p:cNvSpPr>
          <p:nvPr/>
        </p:nvSpPr>
        <p:spPr bwMode="auto">
          <a:xfrm>
            <a:off x="233259" y="6170792"/>
            <a:ext cx="11725483"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defPPr>
              <a:defRPr lang="en-US"/>
            </a:defPPr>
            <a:lvl1pPr algn="l" rtl="0" fontAlgn="base">
              <a:spcBef>
                <a:spcPct val="0"/>
              </a:spcBef>
              <a:spcAft>
                <a:spcPct val="0"/>
              </a:spcAft>
              <a:defRPr sz="1632" kern="1200">
                <a:solidFill>
                  <a:schemeClr val="tx1"/>
                </a:solidFill>
                <a:latin typeface="Arial" charset="0"/>
                <a:ea typeface="+mn-ea"/>
                <a:cs typeface="+mn-cs"/>
              </a:defRPr>
            </a:lvl1pPr>
            <a:lvl2pPr marL="466481" algn="l" rtl="0" fontAlgn="base">
              <a:spcBef>
                <a:spcPct val="0"/>
              </a:spcBef>
              <a:spcAft>
                <a:spcPct val="0"/>
              </a:spcAft>
              <a:defRPr sz="1632" kern="1200">
                <a:solidFill>
                  <a:schemeClr val="tx1"/>
                </a:solidFill>
                <a:latin typeface="Arial" charset="0"/>
                <a:ea typeface="+mn-ea"/>
                <a:cs typeface="+mn-cs"/>
              </a:defRPr>
            </a:lvl2pPr>
            <a:lvl3pPr marL="932962" algn="l" rtl="0" fontAlgn="base">
              <a:spcBef>
                <a:spcPct val="0"/>
              </a:spcBef>
              <a:spcAft>
                <a:spcPct val="0"/>
              </a:spcAft>
              <a:defRPr sz="1632" kern="1200">
                <a:solidFill>
                  <a:schemeClr val="tx1"/>
                </a:solidFill>
                <a:latin typeface="Arial" charset="0"/>
                <a:ea typeface="+mn-ea"/>
                <a:cs typeface="+mn-cs"/>
              </a:defRPr>
            </a:lvl3pPr>
            <a:lvl4pPr marL="1399443" algn="l" rtl="0" fontAlgn="base">
              <a:spcBef>
                <a:spcPct val="0"/>
              </a:spcBef>
              <a:spcAft>
                <a:spcPct val="0"/>
              </a:spcAft>
              <a:defRPr sz="1632" kern="1200">
                <a:solidFill>
                  <a:schemeClr val="tx1"/>
                </a:solidFill>
                <a:latin typeface="Arial" charset="0"/>
                <a:ea typeface="+mn-ea"/>
                <a:cs typeface="+mn-cs"/>
              </a:defRPr>
            </a:lvl4pPr>
            <a:lvl5pPr marL="1865925" algn="l" rtl="0" fontAlgn="base">
              <a:spcBef>
                <a:spcPct val="0"/>
              </a:spcBef>
              <a:spcAft>
                <a:spcPct val="0"/>
              </a:spcAft>
              <a:defRPr sz="1632" kern="1200">
                <a:solidFill>
                  <a:schemeClr val="tx1"/>
                </a:solidFill>
                <a:latin typeface="Arial" charset="0"/>
                <a:ea typeface="+mn-ea"/>
                <a:cs typeface="+mn-cs"/>
              </a:defRPr>
            </a:lvl5pPr>
            <a:lvl6pPr marL="2332406" algn="l" defTabSz="932962" rtl="0" eaLnBrk="1" latinLnBrk="0" hangingPunct="1">
              <a:defRPr sz="1632" kern="1200">
                <a:solidFill>
                  <a:schemeClr val="tx1"/>
                </a:solidFill>
                <a:latin typeface="Arial" charset="0"/>
                <a:ea typeface="+mn-ea"/>
                <a:cs typeface="+mn-cs"/>
              </a:defRPr>
            </a:lvl6pPr>
            <a:lvl7pPr marL="2798887" algn="l" defTabSz="932962" rtl="0" eaLnBrk="1" latinLnBrk="0" hangingPunct="1">
              <a:defRPr sz="1632" kern="1200">
                <a:solidFill>
                  <a:schemeClr val="tx1"/>
                </a:solidFill>
                <a:latin typeface="Arial" charset="0"/>
                <a:ea typeface="+mn-ea"/>
                <a:cs typeface="+mn-cs"/>
              </a:defRPr>
            </a:lvl7pPr>
            <a:lvl8pPr marL="3265368" algn="l" defTabSz="932962" rtl="0" eaLnBrk="1" latinLnBrk="0" hangingPunct="1">
              <a:defRPr sz="1632" kern="1200">
                <a:solidFill>
                  <a:schemeClr val="tx1"/>
                </a:solidFill>
                <a:latin typeface="Arial" charset="0"/>
                <a:ea typeface="+mn-ea"/>
                <a:cs typeface="+mn-cs"/>
              </a:defRPr>
            </a:lvl8pPr>
            <a:lvl9pPr marL="3731849" algn="l" defTabSz="932962" rtl="0" eaLnBrk="1" latinLnBrk="0" hangingPunct="1">
              <a:defRPr sz="1632" kern="1200">
                <a:solidFill>
                  <a:schemeClr val="tx1"/>
                </a:solidFill>
                <a:latin typeface="Arial" charset="0"/>
                <a:ea typeface="+mn-ea"/>
                <a:cs typeface="+mn-cs"/>
              </a:defRPr>
            </a:lvl9pPr>
          </a:lstStyle>
          <a:p>
            <a:pPr marL="84137" indent="-84137">
              <a:defRPr/>
            </a:pPr>
            <a:r>
              <a:rPr lang="en-US" sz="800" baseline="0">
                <a:solidFill>
                  <a:schemeClr val="accent6"/>
                </a:solidFill>
                <a:latin typeface="+mn-lt"/>
                <a:ea typeface="+mn-ea"/>
              </a:rPr>
              <a:t>1 Footnote</a:t>
            </a:r>
            <a:endParaRPr lang="en-US" sz="800" baseline="0" dirty="0">
              <a:solidFill>
                <a:schemeClr val="accent6"/>
              </a:solidFill>
              <a:latin typeface="+mn-lt"/>
              <a:ea typeface="+mn-ea"/>
            </a:endParaRPr>
          </a:p>
        </p:txBody>
      </p:sp>
      <p:sp>
        <p:nvSpPr>
          <p:cNvPr id="149" name="5. Source" hidden="1">
            <a:extLst>
              <a:ext uri="{FF2B5EF4-FFF2-40B4-BE49-F238E27FC236}">
                <a16:creationId xmlns:a16="http://schemas.microsoft.com/office/drawing/2014/main" id="{5BBE8635-FA2F-4E02-BEF1-79542ECA8955}"/>
              </a:ext>
            </a:extLst>
          </p:cNvPr>
          <p:cNvSpPr>
            <a:spLocks noChangeArrowheads="1"/>
          </p:cNvSpPr>
          <p:nvPr/>
        </p:nvSpPr>
        <p:spPr bwMode="auto">
          <a:xfrm>
            <a:off x="233257" y="6399457"/>
            <a:ext cx="11725483"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defPPr>
              <a:defRPr lang="en-US"/>
            </a:defPPr>
            <a:lvl1pPr algn="l" rtl="0" fontAlgn="base">
              <a:spcBef>
                <a:spcPct val="0"/>
              </a:spcBef>
              <a:spcAft>
                <a:spcPct val="0"/>
              </a:spcAft>
              <a:defRPr sz="1632" kern="1200">
                <a:solidFill>
                  <a:schemeClr val="tx1"/>
                </a:solidFill>
                <a:latin typeface="Arial" charset="0"/>
                <a:ea typeface="+mn-ea"/>
                <a:cs typeface="+mn-cs"/>
              </a:defRPr>
            </a:lvl1pPr>
            <a:lvl2pPr marL="466481" algn="l" rtl="0" fontAlgn="base">
              <a:spcBef>
                <a:spcPct val="0"/>
              </a:spcBef>
              <a:spcAft>
                <a:spcPct val="0"/>
              </a:spcAft>
              <a:defRPr sz="1632" kern="1200">
                <a:solidFill>
                  <a:schemeClr val="tx1"/>
                </a:solidFill>
                <a:latin typeface="Arial" charset="0"/>
                <a:ea typeface="+mn-ea"/>
                <a:cs typeface="+mn-cs"/>
              </a:defRPr>
            </a:lvl2pPr>
            <a:lvl3pPr marL="932962" algn="l" rtl="0" fontAlgn="base">
              <a:spcBef>
                <a:spcPct val="0"/>
              </a:spcBef>
              <a:spcAft>
                <a:spcPct val="0"/>
              </a:spcAft>
              <a:defRPr sz="1632" kern="1200">
                <a:solidFill>
                  <a:schemeClr val="tx1"/>
                </a:solidFill>
                <a:latin typeface="Arial" charset="0"/>
                <a:ea typeface="+mn-ea"/>
                <a:cs typeface="+mn-cs"/>
              </a:defRPr>
            </a:lvl3pPr>
            <a:lvl4pPr marL="1399443" algn="l" rtl="0" fontAlgn="base">
              <a:spcBef>
                <a:spcPct val="0"/>
              </a:spcBef>
              <a:spcAft>
                <a:spcPct val="0"/>
              </a:spcAft>
              <a:defRPr sz="1632" kern="1200">
                <a:solidFill>
                  <a:schemeClr val="tx1"/>
                </a:solidFill>
                <a:latin typeface="Arial" charset="0"/>
                <a:ea typeface="+mn-ea"/>
                <a:cs typeface="+mn-cs"/>
              </a:defRPr>
            </a:lvl4pPr>
            <a:lvl5pPr marL="1865925" algn="l" rtl="0" fontAlgn="base">
              <a:spcBef>
                <a:spcPct val="0"/>
              </a:spcBef>
              <a:spcAft>
                <a:spcPct val="0"/>
              </a:spcAft>
              <a:defRPr sz="1632" kern="1200">
                <a:solidFill>
                  <a:schemeClr val="tx1"/>
                </a:solidFill>
                <a:latin typeface="Arial" charset="0"/>
                <a:ea typeface="+mn-ea"/>
                <a:cs typeface="+mn-cs"/>
              </a:defRPr>
            </a:lvl5pPr>
            <a:lvl6pPr marL="2332406" algn="l" defTabSz="932962" rtl="0" eaLnBrk="1" latinLnBrk="0" hangingPunct="1">
              <a:defRPr sz="1632" kern="1200">
                <a:solidFill>
                  <a:schemeClr val="tx1"/>
                </a:solidFill>
                <a:latin typeface="Arial" charset="0"/>
                <a:ea typeface="+mn-ea"/>
                <a:cs typeface="+mn-cs"/>
              </a:defRPr>
            </a:lvl6pPr>
            <a:lvl7pPr marL="2798887" algn="l" defTabSz="932962" rtl="0" eaLnBrk="1" latinLnBrk="0" hangingPunct="1">
              <a:defRPr sz="1632" kern="1200">
                <a:solidFill>
                  <a:schemeClr val="tx1"/>
                </a:solidFill>
                <a:latin typeface="Arial" charset="0"/>
                <a:ea typeface="+mn-ea"/>
                <a:cs typeface="+mn-cs"/>
              </a:defRPr>
            </a:lvl7pPr>
            <a:lvl8pPr marL="3265368" algn="l" defTabSz="932962" rtl="0" eaLnBrk="1" latinLnBrk="0" hangingPunct="1">
              <a:defRPr sz="1632" kern="1200">
                <a:solidFill>
                  <a:schemeClr val="tx1"/>
                </a:solidFill>
                <a:latin typeface="Arial" charset="0"/>
                <a:ea typeface="+mn-ea"/>
                <a:cs typeface="+mn-cs"/>
              </a:defRPr>
            </a:lvl8pPr>
            <a:lvl9pPr marL="3731849" algn="l" defTabSz="932962" rtl="0" eaLnBrk="1" latinLnBrk="0" hangingPunct="1">
              <a:defRPr sz="1632" kern="1200">
                <a:solidFill>
                  <a:schemeClr val="tx1"/>
                </a:solidFill>
                <a:latin typeface="Arial" charset="0"/>
                <a:ea typeface="+mn-ea"/>
                <a:cs typeface="+mn-cs"/>
              </a:defRPr>
            </a:lvl9pPr>
          </a:lstStyle>
          <a:p>
            <a:pPr marL="490526" indent="-490526" defTabSz="913504">
              <a:tabLst/>
            </a:pPr>
            <a:r>
              <a:rPr lang="en-US" sz="800" baseline="0">
                <a:solidFill>
                  <a:schemeClr val="accent6"/>
                </a:solidFill>
                <a:latin typeface="+mn-lt"/>
                <a:ea typeface="+mn-ea"/>
              </a:rPr>
              <a:t>SOURCE: Source</a:t>
            </a:r>
            <a:endParaRPr lang="en-US" sz="800" baseline="0" dirty="0">
              <a:solidFill>
                <a:schemeClr val="accent6"/>
              </a:solidFill>
              <a:latin typeface="+mn-lt"/>
              <a:ea typeface="+mn-ea"/>
            </a:endParaRPr>
          </a:p>
        </p:txBody>
      </p:sp>
      <p:grpSp>
        <p:nvGrpSpPr>
          <p:cNvPr id="68" name="ACET" hidden="1">
            <a:extLst>
              <a:ext uri="{FF2B5EF4-FFF2-40B4-BE49-F238E27FC236}">
                <a16:creationId xmlns:a16="http://schemas.microsoft.com/office/drawing/2014/main" id="{98D5E93E-5BD9-49DC-89CD-110FFBECDFF7}"/>
              </a:ext>
            </a:extLst>
          </p:cNvPr>
          <p:cNvGrpSpPr>
            <a:grpSpLocks/>
          </p:cNvGrpSpPr>
          <p:nvPr/>
        </p:nvGrpSpPr>
        <p:grpSpPr bwMode="auto">
          <a:xfrm>
            <a:off x="1976213" y="1690939"/>
            <a:ext cx="4094356" cy="387799"/>
            <a:chOff x="915" y="-289818"/>
            <a:chExt cx="2686" cy="290849"/>
          </a:xfrm>
        </p:grpSpPr>
        <p:cxnSp>
          <p:nvCxnSpPr>
            <p:cNvPr id="146" name="AutoShape 249">
              <a:extLst>
                <a:ext uri="{FF2B5EF4-FFF2-40B4-BE49-F238E27FC236}">
                  <a16:creationId xmlns:a16="http://schemas.microsoft.com/office/drawing/2014/main" id="{4C0004A7-CD42-4826-882D-676CD5551D2F}"/>
                </a:ext>
              </a:extLst>
            </p:cNvPr>
            <p:cNvCxnSpPr>
              <a:cxnSpLocks noChangeShapeType="1"/>
              <a:stCxn id="147" idx="4"/>
              <a:endCxn id="147" idx="6"/>
            </p:cNvCxnSpPr>
            <p:nvPr userDrawn="1"/>
          </p:nvCxnSpPr>
          <p:spPr bwMode="auto">
            <a:xfrm>
              <a:off x="915" y="1031"/>
              <a:ext cx="2686" cy="0"/>
            </a:xfrm>
            <a:prstGeom prst="straightConnector1">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7" name="AutoShape 250">
              <a:extLst>
                <a:ext uri="{FF2B5EF4-FFF2-40B4-BE49-F238E27FC236}">
                  <a16:creationId xmlns:a16="http://schemas.microsoft.com/office/drawing/2014/main" id="{5AD90AFD-7797-47FB-B2AD-BE791A551681}"/>
                </a:ext>
              </a:extLst>
            </p:cNvPr>
            <p:cNvSpPr>
              <a:spLocks noChangeArrowheads="1"/>
            </p:cNvSpPr>
            <p:nvPr userDrawn="1"/>
          </p:nvSpPr>
          <p:spPr bwMode="auto">
            <a:xfrm>
              <a:off x="915" y="-289818"/>
              <a:ext cx="2686" cy="290849"/>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defPPr>
                <a:defRPr lang="en-US"/>
              </a:defPPr>
              <a:lvl1pPr algn="l" rtl="0" fontAlgn="base">
                <a:spcBef>
                  <a:spcPct val="0"/>
                </a:spcBef>
                <a:spcAft>
                  <a:spcPct val="0"/>
                </a:spcAft>
                <a:defRPr sz="1632" kern="1200">
                  <a:solidFill>
                    <a:schemeClr val="tx1"/>
                  </a:solidFill>
                  <a:latin typeface="Arial" charset="0"/>
                  <a:ea typeface="+mn-ea"/>
                  <a:cs typeface="+mn-cs"/>
                </a:defRPr>
              </a:lvl1pPr>
              <a:lvl2pPr marL="466481" algn="l" rtl="0" fontAlgn="base">
                <a:spcBef>
                  <a:spcPct val="0"/>
                </a:spcBef>
                <a:spcAft>
                  <a:spcPct val="0"/>
                </a:spcAft>
                <a:defRPr sz="1632" kern="1200">
                  <a:solidFill>
                    <a:schemeClr val="tx1"/>
                  </a:solidFill>
                  <a:latin typeface="Arial" charset="0"/>
                  <a:ea typeface="+mn-ea"/>
                  <a:cs typeface="+mn-cs"/>
                </a:defRPr>
              </a:lvl2pPr>
              <a:lvl3pPr marL="932962" algn="l" rtl="0" fontAlgn="base">
                <a:spcBef>
                  <a:spcPct val="0"/>
                </a:spcBef>
                <a:spcAft>
                  <a:spcPct val="0"/>
                </a:spcAft>
                <a:defRPr sz="1632" kern="1200">
                  <a:solidFill>
                    <a:schemeClr val="tx1"/>
                  </a:solidFill>
                  <a:latin typeface="Arial" charset="0"/>
                  <a:ea typeface="+mn-ea"/>
                  <a:cs typeface="+mn-cs"/>
                </a:defRPr>
              </a:lvl3pPr>
              <a:lvl4pPr marL="1399443" algn="l" rtl="0" fontAlgn="base">
                <a:spcBef>
                  <a:spcPct val="0"/>
                </a:spcBef>
                <a:spcAft>
                  <a:spcPct val="0"/>
                </a:spcAft>
                <a:defRPr sz="1632" kern="1200">
                  <a:solidFill>
                    <a:schemeClr val="tx1"/>
                  </a:solidFill>
                  <a:latin typeface="Arial" charset="0"/>
                  <a:ea typeface="+mn-ea"/>
                  <a:cs typeface="+mn-cs"/>
                </a:defRPr>
              </a:lvl4pPr>
              <a:lvl5pPr marL="1865925" algn="l" rtl="0" fontAlgn="base">
                <a:spcBef>
                  <a:spcPct val="0"/>
                </a:spcBef>
                <a:spcAft>
                  <a:spcPct val="0"/>
                </a:spcAft>
                <a:defRPr sz="1632" kern="1200">
                  <a:solidFill>
                    <a:schemeClr val="tx1"/>
                  </a:solidFill>
                  <a:latin typeface="Arial" charset="0"/>
                  <a:ea typeface="+mn-ea"/>
                  <a:cs typeface="+mn-cs"/>
                </a:defRPr>
              </a:lvl5pPr>
              <a:lvl6pPr marL="2332406" algn="l" defTabSz="932962" rtl="0" eaLnBrk="1" latinLnBrk="0" hangingPunct="1">
                <a:defRPr sz="1632" kern="1200">
                  <a:solidFill>
                    <a:schemeClr val="tx1"/>
                  </a:solidFill>
                  <a:latin typeface="Arial" charset="0"/>
                  <a:ea typeface="+mn-ea"/>
                  <a:cs typeface="+mn-cs"/>
                </a:defRPr>
              </a:lvl6pPr>
              <a:lvl7pPr marL="2798887" algn="l" defTabSz="932962" rtl="0" eaLnBrk="1" latinLnBrk="0" hangingPunct="1">
                <a:defRPr sz="1632" kern="1200">
                  <a:solidFill>
                    <a:schemeClr val="tx1"/>
                  </a:solidFill>
                  <a:latin typeface="Arial" charset="0"/>
                  <a:ea typeface="+mn-ea"/>
                  <a:cs typeface="+mn-cs"/>
                </a:defRPr>
              </a:lvl7pPr>
              <a:lvl8pPr marL="3265368" algn="l" defTabSz="932962" rtl="0" eaLnBrk="1" latinLnBrk="0" hangingPunct="1">
                <a:defRPr sz="1632" kern="1200">
                  <a:solidFill>
                    <a:schemeClr val="tx1"/>
                  </a:solidFill>
                  <a:latin typeface="Arial" charset="0"/>
                  <a:ea typeface="+mn-ea"/>
                  <a:cs typeface="+mn-cs"/>
                </a:defRPr>
              </a:lvl8pPr>
              <a:lvl9pPr marL="3731849" algn="l" defTabSz="932962" rtl="0" eaLnBrk="1" latinLnBrk="0" hangingPunct="1">
                <a:defRPr sz="1632" kern="1200">
                  <a:solidFill>
                    <a:schemeClr val="tx1"/>
                  </a:solidFill>
                  <a:latin typeface="Arial" charset="0"/>
                  <a:ea typeface="+mn-ea"/>
                  <a:cs typeface="+mn-cs"/>
                </a:defRPr>
              </a:lvl9pPr>
            </a:lstStyle>
            <a:p>
              <a:r>
                <a:rPr lang="en-US" sz="1200" b="1" baseline="0">
                  <a:solidFill>
                    <a:srgbClr val="000000"/>
                  </a:solidFill>
                  <a:latin typeface="+mn-lt"/>
                  <a:ea typeface="+mn-ea"/>
                </a:rPr>
                <a:t>Title</a:t>
              </a:r>
            </a:p>
            <a:p>
              <a:r>
                <a:rPr lang="en-US" sz="1200" baseline="0">
                  <a:solidFill>
                    <a:schemeClr val="accent6"/>
                  </a:solidFill>
                  <a:latin typeface="+mn-lt"/>
                  <a:ea typeface="+mn-ea"/>
                </a:rPr>
                <a:t>Unit of measure</a:t>
              </a:r>
              <a:endParaRPr lang="en-US" sz="1200" baseline="0" dirty="0">
                <a:solidFill>
                  <a:schemeClr val="accent6"/>
                </a:solidFill>
                <a:latin typeface="+mn-lt"/>
                <a:ea typeface="+mn-ea"/>
              </a:endParaRPr>
            </a:p>
          </p:txBody>
        </p:sp>
      </p:grpSp>
      <p:grpSp>
        <p:nvGrpSpPr>
          <p:cNvPr id="69" name="Sticker" hidden="1">
            <a:extLst>
              <a:ext uri="{FF2B5EF4-FFF2-40B4-BE49-F238E27FC236}">
                <a16:creationId xmlns:a16="http://schemas.microsoft.com/office/drawing/2014/main" id="{42BE0867-2DDD-4EEF-90D2-29D93BAFF923}"/>
              </a:ext>
            </a:extLst>
          </p:cNvPr>
          <p:cNvGrpSpPr/>
          <p:nvPr/>
        </p:nvGrpSpPr>
        <p:grpSpPr bwMode="auto">
          <a:xfrm>
            <a:off x="11485406" y="324371"/>
            <a:ext cx="473335" cy="150811"/>
            <a:chOff x="8392862" y="285750"/>
            <a:chExt cx="347914" cy="110856"/>
          </a:xfrm>
        </p:grpSpPr>
        <p:sp>
          <p:nvSpPr>
            <p:cNvPr id="143" name="StickerRectangle">
              <a:extLst>
                <a:ext uri="{FF2B5EF4-FFF2-40B4-BE49-F238E27FC236}">
                  <a16:creationId xmlns:a16="http://schemas.microsoft.com/office/drawing/2014/main" id="{D2C7102C-F9AC-4EC6-85A1-5481658512B3}"/>
                </a:ext>
              </a:extLst>
            </p:cNvPr>
            <p:cNvSpPr>
              <a:spLocks noChangeArrowheads="1"/>
            </p:cNvSpPr>
            <p:nvPr userDrawn="1"/>
          </p:nvSpPr>
          <p:spPr bwMode="auto">
            <a:xfrm>
              <a:off x="8392862" y="285750"/>
              <a:ext cx="347914" cy="110856"/>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defPPr>
                <a:defRPr lang="en-US"/>
              </a:defPPr>
              <a:lvl1pPr algn="l" rtl="0" fontAlgn="base">
                <a:spcBef>
                  <a:spcPct val="0"/>
                </a:spcBef>
                <a:spcAft>
                  <a:spcPct val="0"/>
                </a:spcAft>
                <a:defRPr sz="1632" kern="1200">
                  <a:solidFill>
                    <a:schemeClr val="tx1"/>
                  </a:solidFill>
                  <a:latin typeface="Arial" charset="0"/>
                  <a:ea typeface="+mn-ea"/>
                  <a:cs typeface="+mn-cs"/>
                </a:defRPr>
              </a:lvl1pPr>
              <a:lvl2pPr marL="466481" algn="l" rtl="0" fontAlgn="base">
                <a:spcBef>
                  <a:spcPct val="0"/>
                </a:spcBef>
                <a:spcAft>
                  <a:spcPct val="0"/>
                </a:spcAft>
                <a:defRPr sz="1632" kern="1200">
                  <a:solidFill>
                    <a:schemeClr val="tx1"/>
                  </a:solidFill>
                  <a:latin typeface="Arial" charset="0"/>
                  <a:ea typeface="+mn-ea"/>
                  <a:cs typeface="+mn-cs"/>
                </a:defRPr>
              </a:lvl2pPr>
              <a:lvl3pPr marL="932962" algn="l" rtl="0" fontAlgn="base">
                <a:spcBef>
                  <a:spcPct val="0"/>
                </a:spcBef>
                <a:spcAft>
                  <a:spcPct val="0"/>
                </a:spcAft>
                <a:defRPr sz="1632" kern="1200">
                  <a:solidFill>
                    <a:schemeClr val="tx1"/>
                  </a:solidFill>
                  <a:latin typeface="Arial" charset="0"/>
                  <a:ea typeface="+mn-ea"/>
                  <a:cs typeface="+mn-cs"/>
                </a:defRPr>
              </a:lvl3pPr>
              <a:lvl4pPr marL="1399443" algn="l" rtl="0" fontAlgn="base">
                <a:spcBef>
                  <a:spcPct val="0"/>
                </a:spcBef>
                <a:spcAft>
                  <a:spcPct val="0"/>
                </a:spcAft>
                <a:defRPr sz="1632" kern="1200">
                  <a:solidFill>
                    <a:schemeClr val="tx1"/>
                  </a:solidFill>
                  <a:latin typeface="Arial" charset="0"/>
                  <a:ea typeface="+mn-ea"/>
                  <a:cs typeface="+mn-cs"/>
                </a:defRPr>
              </a:lvl4pPr>
              <a:lvl5pPr marL="1865925" algn="l" rtl="0" fontAlgn="base">
                <a:spcBef>
                  <a:spcPct val="0"/>
                </a:spcBef>
                <a:spcAft>
                  <a:spcPct val="0"/>
                </a:spcAft>
                <a:defRPr sz="1632" kern="1200">
                  <a:solidFill>
                    <a:schemeClr val="tx1"/>
                  </a:solidFill>
                  <a:latin typeface="Arial" charset="0"/>
                  <a:ea typeface="+mn-ea"/>
                  <a:cs typeface="+mn-cs"/>
                </a:defRPr>
              </a:lvl5pPr>
              <a:lvl6pPr marL="2332406" algn="l" defTabSz="932962" rtl="0" eaLnBrk="1" latinLnBrk="0" hangingPunct="1">
                <a:defRPr sz="1632" kern="1200">
                  <a:solidFill>
                    <a:schemeClr val="tx1"/>
                  </a:solidFill>
                  <a:latin typeface="Arial" charset="0"/>
                  <a:ea typeface="+mn-ea"/>
                  <a:cs typeface="+mn-cs"/>
                </a:defRPr>
              </a:lvl6pPr>
              <a:lvl7pPr marL="2798887" algn="l" defTabSz="932962" rtl="0" eaLnBrk="1" latinLnBrk="0" hangingPunct="1">
                <a:defRPr sz="1632" kern="1200">
                  <a:solidFill>
                    <a:schemeClr val="tx1"/>
                  </a:solidFill>
                  <a:latin typeface="Arial" charset="0"/>
                  <a:ea typeface="+mn-ea"/>
                  <a:cs typeface="+mn-cs"/>
                </a:defRPr>
              </a:lvl7pPr>
              <a:lvl8pPr marL="3265368" algn="l" defTabSz="932962" rtl="0" eaLnBrk="1" latinLnBrk="0" hangingPunct="1">
                <a:defRPr sz="1632" kern="1200">
                  <a:solidFill>
                    <a:schemeClr val="tx1"/>
                  </a:solidFill>
                  <a:latin typeface="Arial" charset="0"/>
                  <a:ea typeface="+mn-ea"/>
                  <a:cs typeface="+mn-cs"/>
                </a:defRPr>
              </a:lvl8pPr>
              <a:lvl9pPr marL="3731849" algn="l" defTabSz="932962" rtl="0" eaLnBrk="1" latinLnBrk="0" hangingPunct="1">
                <a:defRPr sz="1632" kern="1200">
                  <a:solidFill>
                    <a:schemeClr val="tx1"/>
                  </a:solidFill>
                  <a:latin typeface="Arial" charset="0"/>
                  <a:ea typeface="+mn-ea"/>
                  <a:cs typeface="+mn-cs"/>
                </a:defRPr>
              </a:lvl9pPr>
            </a:lstStyle>
            <a:p>
              <a:pPr algn="r" defTabSz="913504">
                <a:buClr>
                  <a:srgbClr val="002960"/>
                </a:buClr>
              </a:pPr>
              <a:r>
                <a:rPr lang="en-US" sz="800" baseline="0">
                  <a:solidFill>
                    <a:schemeClr val="accent6"/>
                  </a:solidFill>
                  <a:latin typeface="+mn-lt"/>
                  <a:ea typeface="+mn-ea"/>
                </a:rPr>
                <a:t>STICKER</a:t>
              </a:r>
              <a:endParaRPr lang="en-US" sz="800" baseline="0" dirty="0">
                <a:solidFill>
                  <a:schemeClr val="accent6"/>
                </a:solidFill>
                <a:latin typeface="+mn-lt"/>
                <a:ea typeface="+mn-ea"/>
              </a:endParaRPr>
            </a:p>
          </p:txBody>
        </p:sp>
        <p:cxnSp>
          <p:nvCxnSpPr>
            <p:cNvPr id="144" name="AutoShape 31">
              <a:extLst>
                <a:ext uri="{FF2B5EF4-FFF2-40B4-BE49-F238E27FC236}">
                  <a16:creationId xmlns:a16="http://schemas.microsoft.com/office/drawing/2014/main" id="{C28C01C6-A043-4A6A-A835-77AC5468E860}"/>
                </a:ext>
              </a:extLst>
            </p:cNvPr>
            <p:cNvCxnSpPr>
              <a:cxnSpLocks noChangeShapeType="1"/>
              <a:stCxn id="143" idx="2"/>
              <a:endCxn id="143" idx="4"/>
            </p:cNvCxnSpPr>
            <p:nvPr userDrawn="1"/>
          </p:nvCxnSpPr>
          <p:spPr bwMode="auto">
            <a:xfrm>
              <a:off x="8392862" y="285750"/>
              <a:ext cx="0" cy="110856"/>
            </a:xfrm>
            <a:prstGeom prst="straightConnector1">
              <a:avLst/>
            </a:prstGeom>
            <a:noFill/>
            <a:ln w="9525">
              <a:solidFill>
                <a:schemeClr val="accent6"/>
              </a:solidFill>
              <a:round/>
              <a:headEnd/>
              <a:tailEnd/>
            </a:ln>
            <a:extLst>
              <a:ext uri="{909E8E84-426E-40DD-AFC4-6F175D3DCCD1}">
                <a14:hiddenFill xmlns:a14="http://schemas.microsoft.com/office/drawing/2010/main">
                  <a:noFill/>
                </a14:hiddenFill>
              </a:ext>
            </a:extLst>
          </p:spPr>
        </p:cxnSp>
        <p:cxnSp>
          <p:nvCxnSpPr>
            <p:cNvPr id="145" name="AutoShape 32">
              <a:extLst>
                <a:ext uri="{FF2B5EF4-FFF2-40B4-BE49-F238E27FC236}">
                  <a16:creationId xmlns:a16="http://schemas.microsoft.com/office/drawing/2014/main" id="{6F739A17-013E-4C69-A29D-54578FCBE8B0}"/>
                </a:ext>
              </a:extLst>
            </p:cNvPr>
            <p:cNvCxnSpPr>
              <a:cxnSpLocks noChangeShapeType="1"/>
              <a:stCxn id="143" idx="4"/>
              <a:endCxn id="143" idx="6"/>
            </p:cNvCxnSpPr>
            <p:nvPr userDrawn="1"/>
          </p:nvCxnSpPr>
          <p:spPr bwMode="auto">
            <a:xfrm>
              <a:off x="8392862" y="396606"/>
              <a:ext cx="347914" cy="0"/>
            </a:xfrm>
            <a:prstGeom prst="straightConnector1">
              <a:avLst/>
            </a:prstGeom>
            <a:noFill/>
            <a:ln w="25400">
              <a:solidFill>
                <a:schemeClr val="accent6"/>
              </a:solidFill>
              <a:round/>
              <a:headEnd/>
              <a:tailEnd/>
            </a:ln>
            <a:extLst>
              <a:ext uri="{909E8E84-426E-40DD-AFC4-6F175D3DCCD1}">
                <a14:hiddenFill xmlns:a14="http://schemas.microsoft.com/office/drawing/2010/main">
                  <a:noFill/>
                </a14:hiddenFill>
              </a:ext>
            </a:extLst>
          </p:spPr>
        </p:cxnSp>
      </p:grpSp>
      <p:grpSp>
        <p:nvGrpSpPr>
          <p:cNvPr id="70" name="LegendLines" hidden="1">
            <a:extLst>
              <a:ext uri="{FF2B5EF4-FFF2-40B4-BE49-F238E27FC236}">
                <a16:creationId xmlns:a16="http://schemas.microsoft.com/office/drawing/2014/main" id="{5FAAE3A2-EA5C-459B-907B-976C676CE4EC}"/>
              </a:ext>
            </a:extLst>
          </p:cNvPr>
          <p:cNvGrpSpPr/>
          <p:nvPr/>
        </p:nvGrpSpPr>
        <p:grpSpPr bwMode="auto">
          <a:xfrm>
            <a:off x="10807076" y="324368"/>
            <a:ext cx="1010597" cy="713303"/>
            <a:chOff x="7607284" y="279400"/>
            <a:chExt cx="966848" cy="696327"/>
          </a:xfrm>
        </p:grpSpPr>
        <p:sp>
          <p:nvSpPr>
            <p:cNvPr id="137" name="LineLegend1">
              <a:extLst>
                <a:ext uri="{FF2B5EF4-FFF2-40B4-BE49-F238E27FC236}">
                  <a16:creationId xmlns:a16="http://schemas.microsoft.com/office/drawing/2014/main" id="{35245F60-56D7-48CE-8DF8-EEAE67995190}"/>
                </a:ext>
              </a:extLst>
            </p:cNvPr>
            <p:cNvSpPr>
              <a:spLocks noChangeShapeType="1"/>
            </p:cNvSpPr>
            <p:nvPr userDrawn="1"/>
          </p:nvSpPr>
          <p:spPr bwMode="auto">
            <a:xfrm>
              <a:off x="7607284" y="387122"/>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1632" kern="1200">
                  <a:solidFill>
                    <a:schemeClr val="tx1"/>
                  </a:solidFill>
                  <a:latin typeface="Arial" charset="0"/>
                  <a:ea typeface="+mn-ea"/>
                  <a:cs typeface="+mn-cs"/>
                </a:defRPr>
              </a:lvl1pPr>
              <a:lvl2pPr marL="466481" algn="l" rtl="0" fontAlgn="base">
                <a:spcBef>
                  <a:spcPct val="0"/>
                </a:spcBef>
                <a:spcAft>
                  <a:spcPct val="0"/>
                </a:spcAft>
                <a:defRPr sz="1632" kern="1200">
                  <a:solidFill>
                    <a:schemeClr val="tx1"/>
                  </a:solidFill>
                  <a:latin typeface="Arial" charset="0"/>
                  <a:ea typeface="+mn-ea"/>
                  <a:cs typeface="+mn-cs"/>
                </a:defRPr>
              </a:lvl2pPr>
              <a:lvl3pPr marL="932962" algn="l" rtl="0" fontAlgn="base">
                <a:spcBef>
                  <a:spcPct val="0"/>
                </a:spcBef>
                <a:spcAft>
                  <a:spcPct val="0"/>
                </a:spcAft>
                <a:defRPr sz="1632" kern="1200">
                  <a:solidFill>
                    <a:schemeClr val="tx1"/>
                  </a:solidFill>
                  <a:latin typeface="Arial" charset="0"/>
                  <a:ea typeface="+mn-ea"/>
                  <a:cs typeface="+mn-cs"/>
                </a:defRPr>
              </a:lvl3pPr>
              <a:lvl4pPr marL="1399443" algn="l" rtl="0" fontAlgn="base">
                <a:spcBef>
                  <a:spcPct val="0"/>
                </a:spcBef>
                <a:spcAft>
                  <a:spcPct val="0"/>
                </a:spcAft>
                <a:defRPr sz="1632" kern="1200">
                  <a:solidFill>
                    <a:schemeClr val="tx1"/>
                  </a:solidFill>
                  <a:latin typeface="Arial" charset="0"/>
                  <a:ea typeface="+mn-ea"/>
                  <a:cs typeface="+mn-cs"/>
                </a:defRPr>
              </a:lvl4pPr>
              <a:lvl5pPr marL="1865925" algn="l" rtl="0" fontAlgn="base">
                <a:spcBef>
                  <a:spcPct val="0"/>
                </a:spcBef>
                <a:spcAft>
                  <a:spcPct val="0"/>
                </a:spcAft>
                <a:defRPr sz="1632" kern="1200">
                  <a:solidFill>
                    <a:schemeClr val="tx1"/>
                  </a:solidFill>
                  <a:latin typeface="Arial" charset="0"/>
                  <a:ea typeface="+mn-ea"/>
                  <a:cs typeface="+mn-cs"/>
                </a:defRPr>
              </a:lvl5pPr>
              <a:lvl6pPr marL="2332406" algn="l" defTabSz="932962" rtl="0" eaLnBrk="1" latinLnBrk="0" hangingPunct="1">
                <a:defRPr sz="1632" kern="1200">
                  <a:solidFill>
                    <a:schemeClr val="tx1"/>
                  </a:solidFill>
                  <a:latin typeface="Arial" charset="0"/>
                  <a:ea typeface="+mn-ea"/>
                  <a:cs typeface="+mn-cs"/>
                </a:defRPr>
              </a:lvl6pPr>
              <a:lvl7pPr marL="2798887" algn="l" defTabSz="932962" rtl="0" eaLnBrk="1" latinLnBrk="0" hangingPunct="1">
                <a:defRPr sz="1632" kern="1200">
                  <a:solidFill>
                    <a:schemeClr val="tx1"/>
                  </a:solidFill>
                  <a:latin typeface="Arial" charset="0"/>
                  <a:ea typeface="+mn-ea"/>
                  <a:cs typeface="+mn-cs"/>
                </a:defRPr>
              </a:lvl7pPr>
              <a:lvl8pPr marL="3265368" algn="l" defTabSz="932962" rtl="0" eaLnBrk="1" latinLnBrk="0" hangingPunct="1">
                <a:defRPr sz="1632" kern="1200">
                  <a:solidFill>
                    <a:schemeClr val="tx1"/>
                  </a:solidFill>
                  <a:latin typeface="Arial" charset="0"/>
                  <a:ea typeface="+mn-ea"/>
                  <a:cs typeface="+mn-cs"/>
                </a:defRPr>
              </a:lvl8pPr>
              <a:lvl9pPr marL="3731849" algn="l" defTabSz="932962" rtl="0" eaLnBrk="1" latinLnBrk="0" hangingPunct="1">
                <a:defRPr sz="1632" kern="1200">
                  <a:solidFill>
                    <a:schemeClr val="tx1"/>
                  </a:solidFill>
                  <a:latin typeface="Arial" charset="0"/>
                  <a:ea typeface="+mn-ea"/>
                  <a:cs typeface="+mn-cs"/>
                </a:defRPr>
              </a:lvl9pPr>
            </a:lstStyle>
            <a:p>
              <a:pPr eaLnBrk="1"/>
              <a:endParaRPr lang="en-US" sz="1000" b="0" baseline="0" dirty="0">
                <a:latin typeface="+mn-lt"/>
                <a:ea typeface="+mn-ea"/>
              </a:endParaRPr>
            </a:p>
          </p:txBody>
        </p:sp>
        <p:sp>
          <p:nvSpPr>
            <p:cNvPr id="138" name="LineLegend2">
              <a:extLst>
                <a:ext uri="{FF2B5EF4-FFF2-40B4-BE49-F238E27FC236}">
                  <a16:creationId xmlns:a16="http://schemas.microsoft.com/office/drawing/2014/main" id="{560B0FD2-5C12-4932-B84B-BC7AD21C6E07}"/>
                </a:ext>
              </a:extLst>
            </p:cNvPr>
            <p:cNvSpPr>
              <a:spLocks noChangeShapeType="1"/>
            </p:cNvSpPr>
            <p:nvPr userDrawn="1"/>
          </p:nvSpPr>
          <p:spPr bwMode="auto">
            <a:xfrm>
              <a:off x="7607284" y="653822"/>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1632" kern="1200">
                  <a:solidFill>
                    <a:schemeClr val="tx1"/>
                  </a:solidFill>
                  <a:latin typeface="Arial" charset="0"/>
                  <a:ea typeface="+mn-ea"/>
                  <a:cs typeface="+mn-cs"/>
                </a:defRPr>
              </a:lvl1pPr>
              <a:lvl2pPr marL="466481" algn="l" rtl="0" fontAlgn="base">
                <a:spcBef>
                  <a:spcPct val="0"/>
                </a:spcBef>
                <a:spcAft>
                  <a:spcPct val="0"/>
                </a:spcAft>
                <a:defRPr sz="1632" kern="1200">
                  <a:solidFill>
                    <a:schemeClr val="tx1"/>
                  </a:solidFill>
                  <a:latin typeface="Arial" charset="0"/>
                  <a:ea typeface="+mn-ea"/>
                  <a:cs typeface="+mn-cs"/>
                </a:defRPr>
              </a:lvl2pPr>
              <a:lvl3pPr marL="932962" algn="l" rtl="0" fontAlgn="base">
                <a:spcBef>
                  <a:spcPct val="0"/>
                </a:spcBef>
                <a:spcAft>
                  <a:spcPct val="0"/>
                </a:spcAft>
                <a:defRPr sz="1632" kern="1200">
                  <a:solidFill>
                    <a:schemeClr val="tx1"/>
                  </a:solidFill>
                  <a:latin typeface="Arial" charset="0"/>
                  <a:ea typeface="+mn-ea"/>
                  <a:cs typeface="+mn-cs"/>
                </a:defRPr>
              </a:lvl3pPr>
              <a:lvl4pPr marL="1399443" algn="l" rtl="0" fontAlgn="base">
                <a:spcBef>
                  <a:spcPct val="0"/>
                </a:spcBef>
                <a:spcAft>
                  <a:spcPct val="0"/>
                </a:spcAft>
                <a:defRPr sz="1632" kern="1200">
                  <a:solidFill>
                    <a:schemeClr val="tx1"/>
                  </a:solidFill>
                  <a:latin typeface="Arial" charset="0"/>
                  <a:ea typeface="+mn-ea"/>
                  <a:cs typeface="+mn-cs"/>
                </a:defRPr>
              </a:lvl4pPr>
              <a:lvl5pPr marL="1865925" algn="l" rtl="0" fontAlgn="base">
                <a:spcBef>
                  <a:spcPct val="0"/>
                </a:spcBef>
                <a:spcAft>
                  <a:spcPct val="0"/>
                </a:spcAft>
                <a:defRPr sz="1632" kern="1200">
                  <a:solidFill>
                    <a:schemeClr val="tx1"/>
                  </a:solidFill>
                  <a:latin typeface="Arial" charset="0"/>
                  <a:ea typeface="+mn-ea"/>
                  <a:cs typeface="+mn-cs"/>
                </a:defRPr>
              </a:lvl5pPr>
              <a:lvl6pPr marL="2332406" algn="l" defTabSz="932962" rtl="0" eaLnBrk="1" latinLnBrk="0" hangingPunct="1">
                <a:defRPr sz="1632" kern="1200">
                  <a:solidFill>
                    <a:schemeClr val="tx1"/>
                  </a:solidFill>
                  <a:latin typeface="Arial" charset="0"/>
                  <a:ea typeface="+mn-ea"/>
                  <a:cs typeface="+mn-cs"/>
                </a:defRPr>
              </a:lvl6pPr>
              <a:lvl7pPr marL="2798887" algn="l" defTabSz="932962" rtl="0" eaLnBrk="1" latinLnBrk="0" hangingPunct="1">
                <a:defRPr sz="1632" kern="1200">
                  <a:solidFill>
                    <a:schemeClr val="tx1"/>
                  </a:solidFill>
                  <a:latin typeface="Arial" charset="0"/>
                  <a:ea typeface="+mn-ea"/>
                  <a:cs typeface="+mn-cs"/>
                </a:defRPr>
              </a:lvl7pPr>
              <a:lvl8pPr marL="3265368" algn="l" defTabSz="932962" rtl="0" eaLnBrk="1" latinLnBrk="0" hangingPunct="1">
                <a:defRPr sz="1632" kern="1200">
                  <a:solidFill>
                    <a:schemeClr val="tx1"/>
                  </a:solidFill>
                  <a:latin typeface="Arial" charset="0"/>
                  <a:ea typeface="+mn-ea"/>
                  <a:cs typeface="+mn-cs"/>
                </a:defRPr>
              </a:lvl8pPr>
              <a:lvl9pPr marL="3731849" algn="l" defTabSz="932962" rtl="0" eaLnBrk="1" latinLnBrk="0" hangingPunct="1">
                <a:defRPr sz="1632" kern="1200">
                  <a:solidFill>
                    <a:schemeClr val="tx1"/>
                  </a:solidFill>
                  <a:latin typeface="Arial" charset="0"/>
                  <a:ea typeface="+mn-ea"/>
                  <a:cs typeface="+mn-cs"/>
                </a:defRPr>
              </a:lvl9pPr>
            </a:lstStyle>
            <a:p>
              <a:pPr eaLnBrk="1"/>
              <a:endParaRPr lang="en-US" sz="1000" b="0" baseline="0" dirty="0">
                <a:latin typeface="+mn-lt"/>
                <a:ea typeface="+mn-ea"/>
              </a:endParaRPr>
            </a:p>
          </p:txBody>
        </p:sp>
        <p:sp>
          <p:nvSpPr>
            <p:cNvPr id="139" name="LineLegend3">
              <a:extLst>
                <a:ext uri="{FF2B5EF4-FFF2-40B4-BE49-F238E27FC236}">
                  <a16:creationId xmlns:a16="http://schemas.microsoft.com/office/drawing/2014/main" id="{C38F0251-4C71-4032-BBC0-84B4E466221C}"/>
                </a:ext>
              </a:extLst>
            </p:cNvPr>
            <p:cNvSpPr>
              <a:spLocks noChangeShapeType="1"/>
            </p:cNvSpPr>
            <p:nvPr userDrawn="1"/>
          </p:nvSpPr>
          <p:spPr bwMode="auto">
            <a:xfrm>
              <a:off x="7607284" y="933223"/>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sz="1632" kern="1200">
                  <a:solidFill>
                    <a:schemeClr val="tx1"/>
                  </a:solidFill>
                  <a:latin typeface="Arial" charset="0"/>
                  <a:ea typeface="+mn-ea"/>
                  <a:cs typeface="+mn-cs"/>
                </a:defRPr>
              </a:lvl1pPr>
              <a:lvl2pPr marL="466481" algn="l" rtl="0" fontAlgn="base">
                <a:spcBef>
                  <a:spcPct val="0"/>
                </a:spcBef>
                <a:spcAft>
                  <a:spcPct val="0"/>
                </a:spcAft>
                <a:defRPr sz="1632" kern="1200">
                  <a:solidFill>
                    <a:schemeClr val="tx1"/>
                  </a:solidFill>
                  <a:latin typeface="Arial" charset="0"/>
                  <a:ea typeface="+mn-ea"/>
                  <a:cs typeface="+mn-cs"/>
                </a:defRPr>
              </a:lvl2pPr>
              <a:lvl3pPr marL="932962" algn="l" rtl="0" fontAlgn="base">
                <a:spcBef>
                  <a:spcPct val="0"/>
                </a:spcBef>
                <a:spcAft>
                  <a:spcPct val="0"/>
                </a:spcAft>
                <a:defRPr sz="1632" kern="1200">
                  <a:solidFill>
                    <a:schemeClr val="tx1"/>
                  </a:solidFill>
                  <a:latin typeface="Arial" charset="0"/>
                  <a:ea typeface="+mn-ea"/>
                  <a:cs typeface="+mn-cs"/>
                </a:defRPr>
              </a:lvl3pPr>
              <a:lvl4pPr marL="1399443" algn="l" rtl="0" fontAlgn="base">
                <a:spcBef>
                  <a:spcPct val="0"/>
                </a:spcBef>
                <a:spcAft>
                  <a:spcPct val="0"/>
                </a:spcAft>
                <a:defRPr sz="1632" kern="1200">
                  <a:solidFill>
                    <a:schemeClr val="tx1"/>
                  </a:solidFill>
                  <a:latin typeface="Arial" charset="0"/>
                  <a:ea typeface="+mn-ea"/>
                  <a:cs typeface="+mn-cs"/>
                </a:defRPr>
              </a:lvl4pPr>
              <a:lvl5pPr marL="1865925" algn="l" rtl="0" fontAlgn="base">
                <a:spcBef>
                  <a:spcPct val="0"/>
                </a:spcBef>
                <a:spcAft>
                  <a:spcPct val="0"/>
                </a:spcAft>
                <a:defRPr sz="1632" kern="1200">
                  <a:solidFill>
                    <a:schemeClr val="tx1"/>
                  </a:solidFill>
                  <a:latin typeface="Arial" charset="0"/>
                  <a:ea typeface="+mn-ea"/>
                  <a:cs typeface="+mn-cs"/>
                </a:defRPr>
              </a:lvl5pPr>
              <a:lvl6pPr marL="2332406" algn="l" defTabSz="932962" rtl="0" eaLnBrk="1" latinLnBrk="0" hangingPunct="1">
                <a:defRPr sz="1632" kern="1200">
                  <a:solidFill>
                    <a:schemeClr val="tx1"/>
                  </a:solidFill>
                  <a:latin typeface="Arial" charset="0"/>
                  <a:ea typeface="+mn-ea"/>
                  <a:cs typeface="+mn-cs"/>
                </a:defRPr>
              </a:lvl6pPr>
              <a:lvl7pPr marL="2798887" algn="l" defTabSz="932962" rtl="0" eaLnBrk="1" latinLnBrk="0" hangingPunct="1">
                <a:defRPr sz="1632" kern="1200">
                  <a:solidFill>
                    <a:schemeClr val="tx1"/>
                  </a:solidFill>
                  <a:latin typeface="Arial" charset="0"/>
                  <a:ea typeface="+mn-ea"/>
                  <a:cs typeface="+mn-cs"/>
                </a:defRPr>
              </a:lvl7pPr>
              <a:lvl8pPr marL="3265368" algn="l" defTabSz="932962" rtl="0" eaLnBrk="1" latinLnBrk="0" hangingPunct="1">
                <a:defRPr sz="1632" kern="1200">
                  <a:solidFill>
                    <a:schemeClr val="tx1"/>
                  </a:solidFill>
                  <a:latin typeface="Arial" charset="0"/>
                  <a:ea typeface="+mn-ea"/>
                  <a:cs typeface="+mn-cs"/>
                </a:defRPr>
              </a:lvl8pPr>
              <a:lvl9pPr marL="3731849" algn="l" defTabSz="932962" rtl="0" eaLnBrk="1" latinLnBrk="0" hangingPunct="1">
                <a:defRPr sz="1632" kern="1200">
                  <a:solidFill>
                    <a:schemeClr val="tx1"/>
                  </a:solidFill>
                  <a:latin typeface="Arial" charset="0"/>
                  <a:ea typeface="+mn-ea"/>
                  <a:cs typeface="+mn-cs"/>
                </a:defRPr>
              </a:lvl9pPr>
            </a:lstStyle>
            <a:p>
              <a:pPr eaLnBrk="1"/>
              <a:endParaRPr lang="en-US" sz="1000" b="0" baseline="0" dirty="0">
                <a:latin typeface="+mn-lt"/>
                <a:ea typeface="+mn-ea"/>
              </a:endParaRPr>
            </a:p>
          </p:txBody>
        </p:sp>
        <p:sp>
          <p:nvSpPr>
            <p:cNvPr id="140" name="Legend1">
              <a:extLst>
                <a:ext uri="{FF2B5EF4-FFF2-40B4-BE49-F238E27FC236}">
                  <a16:creationId xmlns:a16="http://schemas.microsoft.com/office/drawing/2014/main" id="{12237402-74D9-4363-A2D5-9E3C94F0889E}"/>
                </a:ext>
              </a:extLst>
            </p:cNvPr>
            <p:cNvSpPr>
              <a:spLocks noChangeArrowheads="1"/>
            </p:cNvSpPr>
            <p:nvPr userDrawn="1"/>
          </p:nvSpPr>
          <p:spPr bwMode="auto">
            <a:xfrm>
              <a:off x="8169259" y="279400"/>
              <a:ext cx="404873" cy="150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defPPr>
                <a:defRPr lang="en-US"/>
              </a:defPPr>
              <a:lvl1pPr algn="l" rtl="0" fontAlgn="base">
                <a:spcBef>
                  <a:spcPct val="0"/>
                </a:spcBef>
                <a:spcAft>
                  <a:spcPct val="0"/>
                </a:spcAft>
                <a:defRPr sz="1632" kern="1200">
                  <a:solidFill>
                    <a:schemeClr val="tx1"/>
                  </a:solidFill>
                  <a:latin typeface="Arial" charset="0"/>
                  <a:ea typeface="+mn-ea"/>
                  <a:cs typeface="+mn-cs"/>
                </a:defRPr>
              </a:lvl1pPr>
              <a:lvl2pPr marL="466481" algn="l" rtl="0" fontAlgn="base">
                <a:spcBef>
                  <a:spcPct val="0"/>
                </a:spcBef>
                <a:spcAft>
                  <a:spcPct val="0"/>
                </a:spcAft>
                <a:defRPr sz="1632" kern="1200">
                  <a:solidFill>
                    <a:schemeClr val="tx1"/>
                  </a:solidFill>
                  <a:latin typeface="Arial" charset="0"/>
                  <a:ea typeface="+mn-ea"/>
                  <a:cs typeface="+mn-cs"/>
                </a:defRPr>
              </a:lvl2pPr>
              <a:lvl3pPr marL="932962" algn="l" rtl="0" fontAlgn="base">
                <a:spcBef>
                  <a:spcPct val="0"/>
                </a:spcBef>
                <a:spcAft>
                  <a:spcPct val="0"/>
                </a:spcAft>
                <a:defRPr sz="1632" kern="1200">
                  <a:solidFill>
                    <a:schemeClr val="tx1"/>
                  </a:solidFill>
                  <a:latin typeface="Arial" charset="0"/>
                  <a:ea typeface="+mn-ea"/>
                  <a:cs typeface="+mn-cs"/>
                </a:defRPr>
              </a:lvl3pPr>
              <a:lvl4pPr marL="1399443" algn="l" rtl="0" fontAlgn="base">
                <a:spcBef>
                  <a:spcPct val="0"/>
                </a:spcBef>
                <a:spcAft>
                  <a:spcPct val="0"/>
                </a:spcAft>
                <a:defRPr sz="1632" kern="1200">
                  <a:solidFill>
                    <a:schemeClr val="tx1"/>
                  </a:solidFill>
                  <a:latin typeface="Arial" charset="0"/>
                  <a:ea typeface="+mn-ea"/>
                  <a:cs typeface="+mn-cs"/>
                </a:defRPr>
              </a:lvl4pPr>
              <a:lvl5pPr marL="1865925" algn="l" rtl="0" fontAlgn="base">
                <a:spcBef>
                  <a:spcPct val="0"/>
                </a:spcBef>
                <a:spcAft>
                  <a:spcPct val="0"/>
                </a:spcAft>
                <a:defRPr sz="1632" kern="1200">
                  <a:solidFill>
                    <a:schemeClr val="tx1"/>
                  </a:solidFill>
                  <a:latin typeface="Arial" charset="0"/>
                  <a:ea typeface="+mn-ea"/>
                  <a:cs typeface="+mn-cs"/>
                </a:defRPr>
              </a:lvl5pPr>
              <a:lvl6pPr marL="2332406" algn="l" defTabSz="932962" rtl="0" eaLnBrk="1" latinLnBrk="0" hangingPunct="1">
                <a:defRPr sz="1632" kern="1200">
                  <a:solidFill>
                    <a:schemeClr val="tx1"/>
                  </a:solidFill>
                  <a:latin typeface="Arial" charset="0"/>
                  <a:ea typeface="+mn-ea"/>
                  <a:cs typeface="+mn-cs"/>
                </a:defRPr>
              </a:lvl6pPr>
              <a:lvl7pPr marL="2798887" algn="l" defTabSz="932962" rtl="0" eaLnBrk="1" latinLnBrk="0" hangingPunct="1">
                <a:defRPr sz="1632" kern="1200">
                  <a:solidFill>
                    <a:schemeClr val="tx1"/>
                  </a:solidFill>
                  <a:latin typeface="Arial" charset="0"/>
                  <a:ea typeface="+mn-ea"/>
                  <a:cs typeface="+mn-cs"/>
                </a:defRPr>
              </a:lvl7pPr>
              <a:lvl8pPr marL="3265368" algn="l" defTabSz="932962" rtl="0" eaLnBrk="1" latinLnBrk="0" hangingPunct="1">
                <a:defRPr sz="1632" kern="1200">
                  <a:solidFill>
                    <a:schemeClr val="tx1"/>
                  </a:solidFill>
                  <a:latin typeface="Arial" charset="0"/>
                  <a:ea typeface="+mn-ea"/>
                  <a:cs typeface="+mn-cs"/>
                </a:defRPr>
              </a:lvl8pPr>
              <a:lvl9pPr marL="3731849" algn="l" defTabSz="932962" rtl="0" eaLnBrk="1" latinLnBrk="0" hangingPunct="1">
                <a:defRPr sz="1632" kern="1200">
                  <a:solidFill>
                    <a:schemeClr val="tx1"/>
                  </a:solidFill>
                  <a:latin typeface="Arial" charset="0"/>
                  <a:ea typeface="+mn-ea"/>
                  <a:cs typeface="+mn-cs"/>
                </a:defRPr>
              </a:lvl9pPr>
            </a:lstStyle>
            <a:p>
              <a:pPr defTabSz="913504">
                <a:buClr>
                  <a:schemeClr val="tx2"/>
                </a:buClr>
              </a:pPr>
              <a:r>
                <a:rPr lang="en-US" sz="1000" b="0" baseline="0">
                  <a:latin typeface="+mn-lt"/>
                  <a:ea typeface="+mn-ea"/>
                </a:rPr>
                <a:t>Legend</a:t>
              </a:r>
              <a:endParaRPr lang="en-US" sz="1000" b="0" baseline="0" dirty="0">
                <a:latin typeface="+mn-lt"/>
                <a:ea typeface="+mn-ea"/>
              </a:endParaRPr>
            </a:p>
          </p:txBody>
        </p:sp>
        <p:sp>
          <p:nvSpPr>
            <p:cNvPr id="141" name="Legend2">
              <a:extLst>
                <a:ext uri="{FF2B5EF4-FFF2-40B4-BE49-F238E27FC236}">
                  <a16:creationId xmlns:a16="http://schemas.microsoft.com/office/drawing/2014/main" id="{1A15E7EB-380C-47D3-BA08-73EF0DA6EB32}"/>
                </a:ext>
              </a:extLst>
            </p:cNvPr>
            <p:cNvSpPr>
              <a:spLocks noChangeArrowheads="1"/>
            </p:cNvSpPr>
            <p:nvPr userDrawn="1"/>
          </p:nvSpPr>
          <p:spPr bwMode="auto">
            <a:xfrm>
              <a:off x="8169259" y="546101"/>
              <a:ext cx="404873" cy="150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defPPr>
                <a:defRPr lang="en-US"/>
              </a:defPPr>
              <a:lvl1pPr algn="l" rtl="0" fontAlgn="base">
                <a:spcBef>
                  <a:spcPct val="0"/>
                </a:spcBef>
                <a:spcAft>
                  <a:spcPct val="0"/>
                </a:spcAft>
                <a:defRPr sz="1632" kern="1200">
                  <a:solidFill>
                    <a:schemeClr val="tx1"/>
                  </a:solidFill>
                  <a:latin typeface="Arial" charset="0"/>
                  <a:ea typeface="+mn-ea"/>
                  <a:cs typeface="+mn-cs"/>
                </a:defRPr>
              </a:lvl1pPr>
              <a:lvl2pPr marL="466481" algn="l" rtl="0" fontAlgn="base">
                <a:spcBef>
                  <a:spcPct val="0"/>
                </a:spcBef>
                <a:spcAft>
                  <a:spcPct val="0"/>
                </a:spcAft>
                <a:defRPr sz="1632" kern="1200">
                  <a:solidFill>
                    <a:schemeClr val="tx1"/>
                  </a:solidFill>
                  <a:latin typeface="Arial" charset="0"/>
                  <a:ea typeface="+mn-ea"/>
                  <a:cs typeface="+mn-cs"/>
                </a:defRPr>
              </a:lvl2pPr>
              <a:lvl3pPr marL="932962" algn="l" rtl="0" fontAlgn="base">
                <a:spcBef>
                  <a:spcPct val="0"/>
                </a:spcBef>
                <a:spcAft>
                  <a:spcPct val="0"/>
                </a:spcAft>
                <a:defRPr sz="1632" kern="1200">
                  <a:solidFill>
                    <a:schemeClr val="tx1"/>
                  </a:solidFill>
                  <a:latin typeface="Arial" charset="0"/>
                  <a:ea typeface="+mn-ea"/>
                  <a:cs typeface="+mn-cs"/>
                </a:defRPr>
              </a:lvl3pPr>
              <a:lvl4pPr marL="1399443" algn="l" rtl="0" fontAlgn="base">
                <a:spcBef>
                  <a:spcPct val="0"/>
                </a:spcBef>
                <a:spcAft>
                  <a:spcPct val="0"/>
                </a:spcAft>
                <a:defRPr sz="1632" kern="1200">
                  <a:solidFill>
                    <a:schemeClr val="tx1"/>
                  </a:solidFill>
                  <a:latin typeface="Arial" charset="0"/>
                  <a:ea typeface="+mn-ea"/>
                  <a:cs typeface="+mn-cs"/>
                </a:defRPr>
              </a:lvl4pPr>
              <a:lvl5pPr marL="1865925" algn="l" rtl="0" fontAlgn="base">
                <a:spcBef>
                  <a:spcPct val="0"/>
                </a:spcBef>
                <a:spcAft>
                  <a:spcPct val="0"/>
                </a:spcAft>
                <a:defRPr sz="1632" kern="1200">
                  <a:solidFill>
                    <a:schemeClr val="tx1"/>
                  </a:solidFill>
                  <a:latin typeface="Arial" charset="0"/>
                  <a:ea typeface="+mn-ea"/>
                  <a:cs typeface="+mn-cs"/>
                </a:defRPr>
              </a:lvl5pPr>
              <a:lvl6pPr marL="2332406" algn="l" defTabSz="932962" rtl="0" eaLnBrk="1" latinLnBrk="0" hangingPunct="1">
                <a:defRPr sz="1632" kern="1200">
                  <a:solidFill>
                    <a:schemeClr val="tx1"/>
                  </a:solidFill>
                  <a:latin typeface="Arial" charset="0"/>
                  <a:ea typeface="+mn-ea"/>
                  <a:cs typeface="+mn-cs"/>
                </a:defRPr>
              </a:lvl6pPr>
              <a:lvl7pPr marL="2798887" algn="l" defTabSz="932962" rtl="0" eaLnBrk="1" latinLnBrk="0" hangingPunct="1">
                <a:defRPr sz="1632" kern="1200">
                  <a:solidFill>
                    <a:schemeClr val="tx1"/>
                  </a:solidFill>
                  <a:latin typeface="Arial" charset="0"/>
                  <a:ea typeface="+mn-ea"/>
                  <a:cs typeface="+mn-cs"/>
                </a:defRPr>
              </a:lvl7pPr>
              <a:lvl8pPr marL="3265368" algn="l" defTabSz="932962" rtl="0" eaLnBrk="1" latinLnBrk="0" hangingPunct="1">
                <a:defRPr sz="1632" kern="1200">
                  <a:solidFill>
                    <a:schemeClr val="tx1"/>
                  </a:solidFill>
                  <a:latin typeface="Arial" charset="0"/>
                  <a:ea typeface="+mn-ea"/>
                  <a:cs typeface="+mn-cs"/>
                </a:defRPr>
              </a:lvl8pPr>
              <a:lvl9pPr marL="3731849" algn="l" defTabSz="932962" rtl="0" eaLnBrk="1" latinLnBrk="0" hangingPunct="1">
                <a:defRPr sz="1632" kern="1200">
                  <a:solidFill>
                    <a:schemeClr val="tx1"/>
                  </a:solidFill>
                  <a:latin typeface="Arial" charset="0"/>
                  <a:ea typeface="+mn-ea"/>
                  <a:cs typeface="+mn-cs"/>
                </a:defRPr>
              </a:lvl9pPr>
            </a:lstStyle>
            <a:p>
              <a:pPr defTabSz="913504">
                <a:buClr>
                  <a:schemeClr val="tx2"/>
                </a:buClr>
              </a:pPr>
              <a:r>
                <a:rPr lang="en-US" sz="1000" b="0" baseline="0">
                  <a:latin typeface="+mn-lt"/>
                  <a:ea typeface="+mn-ea"/>
                </a:rPr>
                <a:t>Legend</a:t>
              </a:r>
              <a:endParaRPr lang="en-US" sz="1000" b="0" baseline="0" dirty="0">
                <a:latin typeface="+mn-lt"/>
                <a:ea typeface="+mn-ea"/>
              </a:endParaRPr>
            </a:p>
          </p:txBody>
        </p:sp>
        <p:sp>
          <p:nvSpPr>
            <p:cNvPr id="142" name="Legend3">
              <a:extLst>
                <a:ext uri="{FF2B5EF4-FFF2-40B4-BE49-F238E27FC236}">
                  <a16:creationId xmlns:a16="http://schemas.microsoft.com/office/drawing/2014/main" id="{7724F0B4-74C6-4147-8861-FC78E18AFFA0}"/>
                </a:ext>
              </a:extLst>
            </p:cNvPr>
            <p:cNvSpPr>
              <a:spLocks noChangeArrowheads="1"/>
            </p:cNvSpPr>
            <p:nvPr userDrawn="1"/>
          </p:nvSpPr>
          <p:spPr bwMode="auto">
            <a:xfrm>
              <a:off x="8169259" y="825501"/>
              <a:ext cx="404873" cy="150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defPPr>
                <a:defRPr lang="en-US"/>
              </a:defPPr>
              <a:lvl1pPr algn="l" rtl="0" fontAlgn="base">
                <a:spcBef>
                  <a:spcPct val="0"/>
                </a:spcBef>
                <a:spcAft>
                  <a:spcPct val="0"/>
                </a:spcAft>
                <a:defRPr sz="1632" kern="1200">
                  <a:solidFill>
                    <a:schemeClr val="tx1"/>
                  </a:solidFill>
                  <a:latin typeface="Arial" charset="0"/>
                  <a:ea typeface="+mn-ea"/>
                  <a:cs typeface="+mn-cs"/>
                </a:defRPr>
              </a:lvl1pPr>
              <a:lvl2pPr marL="466481" algn="l" rtl="0" fontAlgn="base">
                <a:spcBef>
                  <a:spcPct val="0"/>
                </a:spcBef>
                <a:spcAft>
                  <a:spcPct val="0"/>
                </a:spcAft>
                <a:defRPr sz="1632" kern="1200">
                  <a:solidFill>
                    <a:schemeClr val="tx1"/>
                  </a:solidFill>
                  <a:latin typeface="Arial" charset="0"/>
                  <a:ea typeface="+mn-ea"/>
                  <a:cs typeface="+mn-cs"/>
                </a:defRPr>
              </a:lvl2pPr>
              <a:lvl3pPr marL="932962" algn="l" rtl="0" fontAlgn="base">
                <a:spcBef>
                  <a:spcPct val="0"/>
                </a:spcBef>
                <a:spcAft>
                  <a:spcPct val="0"/>
                </a:spcAft>
                <a:defRPr sz="1632" kern="1200">
                  <a:solidFill>
                    <a:schemeClr val="tx1"/>
                  </a:solidFill>
                  <a:latin typeface="Arial" charset="0"/>
                  <a:ea typeface="+mn-ea"/>
                  <a:cs typeface="+mn-cs"/>
                </a:defRPr>
              </a:lvl3pPr>
              <a:lvl4pPr marL="1399443" algn="l" rtl="0" fontAlgn="base">
                <a:spcBef>
                  <a:spcPct val="0"/>
                </a:spcBef>
                <a:spcAft>
                  <a:spcPct val="0"/>
                </a:spcAft>
                <a:defRPr sz="1632" kern="1200">
                  <a:solidFill>
                    <a:schemeClr val="tx1"/>
                  </a:solidFill>
                  <a:latin typeface="Arial" charset="0"/>
                  <a:ea typeface="+mn-ea"/>
                  <a:cs typeface="+mn-cs"/>
                </a:defRPr>
              </a:lvl4pPr>
              <a:lvl5pPr marL="1865925" algn="l" rtl="0" fontAlgn="base">
                <a:spcBef>
                  <a:spcPct val="0"/>
                </a:spcBef>
                <a:spcAft>
                  <a:spcPct val="0"/>
                </a:spcAft>
                <a:defRPr sz="1632" kern="1200">
                  <a:solidFill>
                    <a:schemeClr val="tx1"/>
                  </a:solidFill>
                  <a:latin typeface="Arial" charset="0"/>
                  <a:ea typeface="+mn-ea"/>
                  <a:cs typeface="+mn-cs"/>
                </a:defRPr>
              </a:lvl5pPr>
              <a:lvl6pPr marL="2332406" algn="l" defTabSz="932962" rtl="0" eaLnBrk="1" latinLnBrk="0" hangingPunct="1">
                <a:defRPr sz="1632" kern="1200">
                  <a:solidFill>
                    <a:schemeClr val="tx1"/>
                  </a:solidFill>
                  <a:latin typeface="Arial" charset="0"/>
                  <a:ea typeface="+mn-ea"/>
                  <a:cs typeface="+mn-cs"/>
                </a:defRPr>
              </a:lvl6pPr>
              <a:lvl7pPr marL="2798887" algn="l" defTabSz="932962" rtl="0" eaLnBrk="1" latinLnBrk="0" hangingPunct="1">
                <a:defRPr sz="1632" kern="1200">
                  <a:solidFill>
                    <a:schemeClr val="tx1"/>
                  </a:solidFill>
                  <a:latin typeface="Arial" charset="0"/>
                  <a:ea typeface="+mn-ea"/>
                  <a:cs typeface="+mn-cs"/>
                </a:defRPr>
              </a:lvl7pPr>
              <a:lvl8pPr marL="3265368" algn="l" defTabSz="932962" rtl="0" eaLnBrk="1" latinLnBrk="0" hangingPunct="1">
                <a:defRPr sz="1632" kern="1200">
                  <a:solidFill>
                    <a:schemeClr val="tx1"/>
                  </a:solidFill>
                  <a:latin typeface="Arial" charset="0"/>
                  <a:ea typeface="+mn-ea"/>
                  <a:cs typeface="+mn-cs"/>
                </a:defRPr>
              </a:lvl8pPr>
              <a:lvl9pPr marL="3731849" algn="l" defTabSz="932962" rtl="0" eaLnBrk="1" latinLnBrk="0" hangingPunct="1">
                <a:defRPr sz="1632" kern="1200">
                  <a:solidFill>
                    <a:schemeClr val="tx1"/>
                  </a:solidFill>
                  <a:latin typeface="Arial" charset="0"/>
                  <a:ea typeface="+mn-ea"/>
                  <a:cs typeface="+mn-cs"/>
                </a:defRPr>
              </a:lvl9pPr>
            </a:lstStyle>
            <a:p>
              <a:pPr defTabSz="913504">
                <a:buClr>
                  <a:schemeClr val="tx2"/>
                </a:buClr>
              </a:pPr>
              <a:r>
                <a:rPr lang="en-US" sz="1000" b="0" baseline="0">
                  <a:latin typeface="+mn-lt"/>
                  <a:ea typeface="+mn-ea"/>
                </a:rPr>
                <a:t>Legend</a:t>
              </a:r>
              <a:endParaRPr lang="en-US" sz="1000" b="0" baseline="0" dirty="0">
                <a:latin typeface="+mn-lt"/>
                <a:ea typeface="+mn-ea"/>
              </a:endParaRPr>
            </a:p>
          </p:txBody>
        </p:sp>
      </p:grpSp>
      <p:grpSp>
        <p:nvGrpSpPr>
          <p:cNvPr id="71" name="LegendBoxes" hidden="1">
            <a:extLst>
              <a:ext uri="{FF2B5EF4-FFF2-40B4-BE49-F238E27FC236}">
                <a16:creationId xmlns:a16="http://schemas.microsoft.com/office/drawing/2014/main" id="{BC561FEA-0800-4AAE-9A1C-5113A65363A6}"/>
              </a:ext>
            </a:extLst>
          </p:cNvPr>
          <p:cNvGrpSpPr/>
          <p:nvPr/>
        </p:nvGrpSpPr>
        <p:grpSpPr bwMode="auto">
          <a:xfrm>
            <a:off x="11128988" y="324369"/>
            <a:ext cx="688686" cy="1045910"/>
            <a:chOff x="5894005" y="919828"/>
            <a:chExt cx="658875" cy="1000692"/>
          </a:xfrm>
        </p:grpSpPr>
        <p:sp>
          <p:nvSpPr>
            <p:cNvPr id="96" name="RectangleLegend1">
              <a:extLst>
                <a:ext uri="{FF2B5EF4-FFF2-40B4-BE49-F238E27FC236}">
                  <a16:creationId xmlns:a16="http://schemas.microsoft.com/office/drawing/2014/main" id="{C7889C02-9CA8-4C43-8FDD-9AB5ED3524B3}"/>
                </a:ext>
              </a:extLst>
            </p:cNvPr>
            <p:cNvSpPr>
              <a:spLocks noChangeArrowheads="1"/>
            </p:cNvSpPr>
            <p:nvPr userDrawn="1"/>
          </p:nvSpPr>
          <p:spPr bwMode="auto">
            <a:xfrm>
              <a:off x="5894005" y="947381"/>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1632" kern="1200">
                  <a:solidFill>
                    <a:schemeClr val="tx1"/>
                  </a:solidFill>
                  <a:latin typeface="Arial" charset="0"/>
                  <a:ea typeface="+mn-ea"/>
                  <a:cs typeface="+mn-cs"/>
                </a:defRPr>
              </a:lvl1pPr>
              <a:lvl2pPr marL="466481" algn="l" rtl="0" fontAlgn="base">
                <a:spcBef>
                  <a:spcPct val="0"/>
                </a:spcBef>
                <a:spcAft>
                  <a:spcPct val="0"/>
                </a:spcAft>
                <a:defRPr sz="1632" kern="1200">
                  <a:solidFill>
                    <a:schemeClr val="tx1"/>
                  </a:solidFill>
                  <a:latin typeface="Arial" charset="0"/>
                  <a:ea typeface="+mn-ea"/>
                  <a:cs typeface="+mn-cs"/>
                </a:defRPr>
              </a:lvl2pPr>
              <a:lvl3pPr marL="932962" algn="l" rtl="0" fontAlgn="base">
                <a:spcBef>
                  <a:spcPct val="0"/>
                </a:spcBef>
                <a:spcAft>
                  <a:spcPct val="0"/>
                </a:spcAft>
                <a:defRPr sz="1632" kern="1200">
                  <a:solidFill>
                    <a:schemeClr val="tx1"/>
                  </a:solidFill>
                  <a:latin typeface="Arial" charset="0"/>
                  <a:ea typeface="+mn-ea"/>
                  <a:cs typeface="+mn-cs"/>
                </a:defRPr>
              </a:lvl3pPr>
              <a:lvl4pPr marL="1399443" algn="l" rtl="0" fontAlgn="base">
                <a:spcBef>
                  <a:spcPct val="0"/>
                </a:spcBef>
                <a:spcAft>
                  <a:spcPct val="0"/>
                </a:spcAft>
                <a:defRPr sz="1632" kern="1200">
                  <a:solidFill>
                    <a:schemeClr val="tx1"/>
                  </a:solidFill>
                  <a:latin typeface="Arial" charset="0"/>
                  <a:ea typeface="+mn-ea"/>
                  <a:cs typeface="+mn-cs"/>
                </a:defRPr>
              </a:lvl4pPr>
              <a:lvl5pPr marL="1865925" algn="l" rtl="0" fontAlgn="base">
                <a:spcBef>
                  <a:spcPct val="0"/>
                </a:spcBef>
                <a:spcAft>
                  <a:spcPct val="0"/>
                </a:spcAft>
                <a:defRPr sz="1632" kern="1200">
                  <a:solidFill>
                    <a:schemeClr val="tx1"/>
                  </a:solidFill>
                  <a:latin typeface="Arial" charset="0"/>
                  <a:ea typeface="+mn-ea"/>
                  <a:cs typeface="+mn-cs"/>
                </a:defRPr>
              </a:lvl5pPr>
              <a:lvl6pPr marL="2332406" algn="l" defTabSz="932962" rtl="0" eaLnBrk="1" latinLnBrk="0" hangingPunct="1">
                <a:defRPr sz="1632" kern="1200">
                  <a:solidFill>
                    <a:schemeClr val="tx1"/>
                  </a:solidFill>
                  <a:latin typeface="Arial" charset="0"/>
                  <a:ea typeface="+mn-ea"/>
                  <a:cs typeface="+mn-cs"/>
                </a:defRPr>
              </a:lvl6pPr>
              <a:lvl7pPr marL="2798887" algn="l" defTabSz="932962" rtl="0" eaLnBrk="1" latinLnBrk="0" hangingPunct="1">
                <a:defRPr sz="1632" kern="1200">
                  <a:solidFill>
                    <a:schemeClr val="tx1"/>
                  </a:solidFill>
                  <a:latin typeface="Arial" charset="0"/>
                  <a:ea typeface="+mn-ea"/>
                  <a:cs typeface="+mn-cs"/>
                </a:defRPr>
              </a:lvl7pPr>
              <a:lvl8pPr marL="3265368" algn="l" defTabSz="932962" rtl="0" eaLnBrk="1" latinLnBrk="0" hangingPunct="1">
                <a:defRPr sz="1632" kern="1200">
                  <a:solidFill>
                    <a:schemeClr val="tx1"/>
                  </a:solidFill>
                  <a:latin typeface="Arial" charset="0"/>
                  <a:ea typeface="+mn-ea"/>
                  <a:cs typeface="+mn-cs"/>
                </a:defRPr>
              </a:lvl8pPr>
              <a:lvl9pPr marL="3731849" algn="l" defTabSz="932962" rtl="0" eaLnBrk="1" latinLnBrk="0" hangingPunct="1">
                <a:defRPr sz="1632" kern="1200">
                  <a:solidFill>
                    <a:schemeClr val="tx1"/>
                  </a:solidFill>
                  <a:latin typeface="Arial" charset="0"/>
                  <a:ea typeface="+mn-ea"/>
                  <a:cs typeface="+mn-cs"/>
                </a:defRPr>
              </a:lvl9pPr>
            </a:lstStyle>
            <a:p>
              <a:pPr eaLnBrk="1"/>
              <a:endParaRPr lang="en-US" sz="1000" b="0" baseline="0" dirty="0">
                <a:latin typeface="+mn-lt"/>
                <a:ea typeface="+mn-ea"/>
              </a:endParaRPr>
            </a:p>
          </p:txBody>
        </p:sp>
        <p:sp>
          <p:nvSpPr>
            <p:cNvPr id="97" name="RectangleLegend2">
              <a:extLst>
                <a:ext uri="{FF2B5EF4-FFF2-40B4-BE49-F238E27FC236}">
                  <a16:creationId xmlns:a16="http://schemas.microsoft.com/office/drawing/2014/main" id="{AAFB5C1A-43B5-470E-8291-5273D80118AD}"/>
                </a:ext>
              </a:extLst>
            </p:cNvPr>
            <p:cNvSpPr>
              <a:spLocks noChangeArrowheads="1"/>
            </p:cNvSpPr>
            <p:nvPr userDrawn="1"/>
          </p:nvSpPr>
          <p:spPr bwMode="auto">
            <a:xfrm>
              <a:off x="5894005" y="1217256"/>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1632" kern="1200">
                  <a:solidFill>
                    <a:schemeClr val="tx1"/>
                  </a:solidFill>
                  <a:latin typeface="Arial" charset="0"/>
                  <a:ea typeface="+mn-ea"/>
                  <a:cs typeface="+mn-cs"/>
                </a:defRPr>
              </a:lvl1pPr>
              <a:lvl2pPr marL="466481" algn="l" rtl="0" fontAlgn="base">
                <a:spcBef>
                  <a:spcPct val="0"/>
                </a:spcBef>
                <a:spcAft>
                  <a:spcPct val="0"/>
                </a:spcAft>
                <a:defRPr sz="1632" kern="1200">
                  <a:solidFill>
                    <a:schemeClr val="tx1"/>
                  </a:solidFill>
                  <a:latin typeface="Arial" charset="0"/>
                  <a:ea typeface="+mn-ea"/>
                  <a:cs typeface="+mn-cs"/>
                </a:defRPr>
              </a:lvl2pPr>
              <a:lvl3pPr marL="932962" algn="l" rtl="0" fontAlgn="base">
                <a:spcBef>
                  <a:spcPct val="0"/>
                </a:spcBef>
                <a:spcAft>
                  <a:spcPct val="0"/>
                </a:spcAft>
                <a:defRPr sz="1632" kern="1200">
                  <a:solidFill>
                    <a:schemeClr val="tx1"/>
                  </a:solidFill>
                  <a:latin typeface="Arial" charset="0"/>
                  <a:ea typeface="+mn-ea"/>
                  <a:cs typeface="+mn-cs"/>
                </a:defRPr>
              </a:lvl3pPr>
              <a:lvl4pPr marL="1399443" algn="l" rtl="0" fontAlgn="base">
                <a:spcBef>
                  <a:spcPct val="0"/>
                </a:spcBef>
                <a:spcAft>
                  <a:spcPct val="0"/>
                </a:spcAft>
                <a:defRPr sz="1632" kern="1200">
                  <a:solidFill>
                    <a:schemeClr val="tx1"/>
                  </a:solidFill>
                  <a:latin typeface="Arial" charset="0"/>
                  <a:ea typeface="+mn-ea"/>
                  <a:cs typeface="+mn-cs"/>
                </a:defRPr>
              </a:lvl4pPr>
              <a:lvl5pPr marL="1865925" algn="l" rtl="0" fontAlgn="base">
                <a:spcBef>
                  <a:spcPct val="0"/>
                </a:spcBef>
                <a:spcAft>
                  <a:spcPct val="0"/>
                </a:spcAft>
                <a:defRPr sz="1632" kern="1200">
                  <a:solidFill>
                    <a:schemeClr val="tx1"/>
                  </a:solidFill>
                  <a:latin typeface="Arial" charset="0"/>
                  <a:ea typeface="+mn-ea"/>
                  <a:cs typeface="+mn-cs"/>
                </a:defRPr>
              </a:lvl5pPr>
              <a:lvl6pPr marL="2332406" algn="l" defTabSz="932962" rtl="0" eaLnBrk="1" latinLnBrk="0" hangingPunct="1">
                <a:defRPr sz="1632" kern="1200">
                  <a:solidFill>
                    <a:schemeClr val="tx1"/>
                  </a:solidFill>
                  <a:latin typeface="Arial" charset="0"/>
                  <a:ea typeface="+mn-ea"/>
                  <a:cs typeface="+mn-cs"/>
                </a:defRPr>
              </a:lvl6pPr>
              <a:lvl7pPr marL="2798887" algn="l" defTabSz="932962" rtl="0" eaLnBrk="1" latinLnBrk="0" hangingPunct="1">
                <a:defRPr sz="1632" kern="1200">
                  <a:solidFill>
                    <a:schemeClr val="tx1"/>
                  </a:solidFill>
                  <a:latin typeface="Arial" charset="0"/>
                  <a:ea typeface="+mn-ea"/>
                  <a:cs typeface="+mn-cs"/>
                </a:defRPr>
              </a:lvl7pPr>
              <a:lvl8pPr marL="3265368" algn="l" defTabSz="932962" rtl="0" eaLnBrk="1" latinLnBrk="0" hangingPunct="1">
                <a:defRPr sz="1632" kern="1200">
                  <a:solidFill>
                    <a:schemeClr val="tx1"/>
                  </a:solidFill>
                  <a:latin typeface="Arial" charset="0"/>
                  <a:ea typeface="+mn-ea"/>
                  <a:cs typeface="+mn-cs"/>
                </a:defRPr>
              </a:lvl8pPr>
              <a:lvl9pPr marL="3731849" algn="l" defTabSz="932962" rtl="0" eaLnBrk="1" latinLnBrk="0" hangingPunct="1">
                <a:defRPr sz="1632" kern="1200">
                  <a:solidFill>
                    <a:schemeClr val="tx1"/>
                  </a:solidFill>
                  <a:latin typeface="Arial" charset="0"/>
                  <a:ea typeface="+mn-ea"/>
                  <a:cs typeface="+mn-cs"/>
                </a:defRPr>
              </a:lvl9pPr>
            </a:lstStyle>
            <a:p>
              <a:pPr eaLnBrk="1"/>
              <a:endParaRPr lang="en-US" sz="1000" b="0" baseline="0" dirty="0">
                <a:latin typeface="+mn-lt"/>
                <a:ea typeface="+mn-ea"/>
              </a:endParaRPr>
            </a:p>
          </p:txBody>
        </p:sp>
        <p:sp>
          <p:nvSpPr>
            <p:cNvPr id="98" name="RectangleLegend3">
              <a:extLst>
                <a:ext uri="{FF2B5EF4-FFF2-40B4-BE49-F238E27FC236}">
                  <a16:creationId xmlns:a16="http://schemas.microsoft.com/office/drawing/2014/main" id="{917C85DB-793C-473C-87C7-4F00136D8051}"/>
                </a:ext>
              </a:extLst>
            </p:cNvPr>
            <p:cNvSpPr>
              <a:spLocks noChangeArrowheads="1"/>
            </p:cNvSpPr>
            <p:nvPr userDrawn="1"/>
          </p:nvSpPr>
          <p:spPr bwMode="auto">
            <a:xfrm>
              <a:off x="5894005" y="1488719"/>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1632" kern="1200">
                  <a:solidFill>
                    <a:schemeClr val="tx1"/>
                  </a:solidFill>
                  <a:latin typeface="Arial" charset="0"/>
                  <a:ea typeface="+mn-ea"/>
                  <a:cs typeface="+mn-cs"/>
                </a:defRPr>
              </a:lvl1pPr>
              <a:lvl2pPr marL="466481" algn="l" rtl="0" fontAlgn="base">
                <a:spcBef>
                  <a:spcPct val="0"/>
                </a:spcBef>
                <a:spcAft>
                  <a:spcPct val="0"/>
                </a:spcAft>
                <a:defRPr sz="1632" kern="1200">
                  <a:solidFill>
                    <a:schemeClr val="tx1"/>
                  </a:solidFill>
                  <a:latin typeface="Arial" charset="0"/>
                  <a:ea typeface="+mn-ea"/>
                  <a:cs typeface="+mn-cs"/>
                </a:defRPr>
              </a:lvl2pPr>
              <a:lvl3pPr marL="932962" algn="l" rtl="0" fontAlgn="base">
                <a:spcBef>
                  <a:spcPct val="0"/>
                </a:spcBef>
                <a:spcAft>
                  <a:spcPct val="0"/>
                </a:spcAft>
                <a:defRPr sz="1632" kern="1200">
                  <a:solidFill>
                    <a:schemeClr val="tx1"/>
                  </a:solidFill>
                  <a:latin typeface="Arial" charset="0"/>
                  <a:ea typeface="+mn-ea"/>
                  <a:cs typeface="+mn-cs"/>
                </a:defRPr>
              </a:lvl3pPr>
              <a:lvl4pPr marL="1399443" algn="l" rtl="0" fontAlgn="base">
                <a:spcBef>
                  <a:spcPct val="0"/>
                </a:spcBef>
                <a:spcAft>
                  <a:spcPct val="0"/>
                </a:spcAft>
                <a:defRPr sz="1632" kern="1200">
                  <a:solidFill>
                    <a:schemeClr val="tx1"/>
                  </a:solidFill>
                  <a:latin typeface="Arial" charset="0"/>
                  <a:ea typeface="+mn-ea"/>
                  <a:cs typeface="+mn-cs"/>
                </a:defRPr>
              </a:lvl4pPr>
              <a:lvl5pPr marL="1865925" algn="l" rtl="0" fontAlgn="base">
                <a:spcBef>
                  <a:spcPct val="0"/>
                </a:spcBef>
                <a:spcAft>
                  <a:spcPct val="0"/>
                </a:spcAft>
                <a:defRPr sz="1632" kern="1200">
                  <a:solidFill>
                    <a:schemeClr val="tx1"/>
                  </a:solidFill>
                  <a:latin typeface="Arial" charset="0"/>
                  <a:ea typeface="+mn-ea"/>
                  <a:cs typeface="+mn-cs"/>
                </a:defRPr>
              </a:lvl5pPr>
              <a:lvl6pPr marL="2332406" algn="l" defTabSz="932962" rtl="0" eaLnBrk="1" latinLnBrk="0" hangingPunct="1">
                <a:defRPr sz="1632" kern="1200">
                  <a:solidFill>
                    <a:schemeClr val="tx1"/>
                  </a:solidFill>
                  <a:latin typeface="Arial" charset="0"/>
                  <a:ea typeface="+mn-ea"/>
                  <a:cs typeface="+mn-cs"/>
                </a:defRPr>
              </a:lvl6pPr>
              <a:lvl7pPr marL="2798887" algn="l" defTabSz="932962" rtl="0" eaLnBrk="1" latinLnBrk="0" hangingPunct="1">
                <a:defRPr sz="1632" kern="1200">
                  <a:solidFill>
                    <a:schemeClr val="tx1"/>
                  </a:solidFill>
                  <a:latin typeface="Arial" charset="0"/>
                  <a:ea typeface="+mn-ea"/>
                  <a:cs typeface="+mn-cs"/>
                </a:defRPr>
              </a:lvl7pPr>
              <a:lvl8pPr marL="3265368" algn="l" defTabSz="932962" rtl="0" eaLnBrk="1" latinLnBrk="0" hangingPunct="1">
                <a:defRPr sz="1632" kern="1200">
                  <a:solidFill>
                    <a:schemeClr val="tx1"/>
                  </a:solidFill>
                  <a:latin typeface="Arial" charset="0"/>
                  <a:ea typeface="+mn-ea"/>
                  <a:cs typeface="+mn-cs"/>
                </a:defRPr>
              </a:lvl8pPr>
              <a:lvl9pPr marL="3731849" algn="l" defTabSz="932962" rtl="0" eaLnBrk="1" latinLnBrk="0" hangingPunct="1">
                <a:defRPr sz="1632" kern="1200">
                  <a:solidFill>
                    <a:schemeClr val="tx1"/>
                  </a:solidFill>
                  <a:latin typeface="Arial" charset="0"/>
                  <a:ea typeface="+mn-ea"/>
                  <a:cs typeface="+mn-cs"/>
                </a:defRPr>
              </a:lvl9pPr>
            </a:lstStyle>
            <a:p>
              <a:pPr eaLnBrk="1"/>
              <a:endParaRPr lang="en-US" sz="1000" b="0" baseline="0" dirty="0">
                <a:latin typeface="+mn-lt"/>
                <a:ea typeface="+mn-ea"/>
              </a:endParaRPr>
            </a:p>
          </p:txBody>
        </p:sp>
        <p:sp>
          <p:nvSpPr>
            <p:cNvPr id="99" name="RectangleLegend4">
              <a:extLst>
                <a:ext uri="{FF2B5EF4-FFF2-40B4-BE49-F238E27FC236}">
                  <a16:creationId xmlns:a16="http://schemas.microsoft.com/office/drawing/2014/main" id="{B2888878-5067-4156-9993-393A147DCD28}"/>
                </a:ext>
              </a:extLst>
            </p:cNvPr>
            <p:cNvSpPr>
              <a:spLocks noChangeArrowheads="1"/>
            </p:cNvSpPr>
            <p:nvPr userDrawn="1"/>
          </p:nvSpPr>
          <p:spPr bwMode="auto">
            <a:xfrm>
              <a:off x="5894005" y="1760182"/>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1632" kern="1200">
                  <a:solidFill>
                    <a:schemeClr val="tx1"/>
                  </a:solidFill>
                  <a:latin typeface="Arial" charset="0"/>
                  <a:ea typeface="+mn-ea"/>
                  <a:cs typeface="+mn-cs"/>
                </a:defRPr>
              </a:lvl1pPr>
              <a:lvl2pPr marL="466481" algn="l" rtl="0" fontAlgn="base">
                <a:spcBef>
                  <a:spcPct val="0"/>
                </a:spcBef>
                <a:spcAft>
                  <a:spcPct val="0"/>
                </a:spcAft>
                <a:defRPr sz="1632" kern="1200">
                  <a:solidFill>
                    <a:schemeClr val="tx1"/>
                  </a:solidFill>
                  <a:latin typeface="Arial" charset="0"/>
                  <a:ea typeface="+mn-ea"/>
                  <a:cs typeface="+mn-cs"/>
                </a:defRPr>
              </a:lvl2pPr>
              <a:lvl3pPr marL="932962" algn="l" rtl="0" fontAlgn="base">
                <a:spcBef>
                  <a:spcPct val="0"/>
                </a:spcBef>
                <a:spcAft>
                  <a:spcPct val="0"/>
                </a:spcAft>
                <a:defRPr sz="1632" kern="1200">
                  <a:solidFill>
                    <a:schemeClr val="tx1"/>
                  </a:solidFill>
                  <a:latin typeface="Arial" charset="0"/>
                  <a:ea typeface="+mn-ea"/>
                  <a:cs typeface="+mn-cs"/>
                </a:defRPr>
              </a:lvl3pPr>
              <a:lvl4pPr marL="1399443" algn="l" rtl="0" fontAlgn="base">
                <a:spcBef>
                  <a:spcPct val="0"/>
                </a:spcBef>
                <a:spcAft>
                  <a:spcPct val="0"/>
                </a:spcAft>
                <a:defRPr sz="1632" kern="1200">
                  <a:solidFill>
                    <a:schemeClr val="tx1"/>
                  </a:solidFill>
                  <a:latin typeface="Arial" charset="0"/>
                  <a:ea typeface="+mn-ea"/>
                  <a:cs typeface="+mn-cs"/>
                </a:defRPr>
              </a:lvl4pPr>
              <a:lvl5pPr marL="1865925" algn="l" rtl="0" fontAlgn="base">
                <a:spcBef>
                  <a:spcPct val="0"/>
                </a:spcBef>
                <a:spcAft>
                  <a:spcPct val="0"/>
                </a:spcAft>
                <a:defRPr sz="1632" kern="1200">
                  <a:solidFill>
                    <a:schemeClr val="tx1"/>
                  </a:solidFill>
                  <a:latin typeface="Arial" charset="0"/>
                  <a:ea typeface="+mn-ea"/>
                  <a:cs typeface="+mn-cs"/>
                </a:defRPr>
              </a:lvl5pPr>
              <a:lvl6pPr marL="2332406" algn="l" defTabSz="932962" rtl="0" eaLnBrk="1" latinLnBrk="0" hangingPunct="1">
                <a:defRPr sz="1632" kern="1200">
                  <a:solidFill>
                    <a:schemeClr val="tx1"/>
                  </a:solidFill>
                  <a:latin typeface="Arial" charset="0"/>
                  <a:ea typeface="+mn-ea"/>
                  <a:cs typeface="+mn-cs"/>
                </a:defRPr>
              </a:lvl6pPr>
              <a:lvl7pPr marL="2798887" algn="l" defTabSz="932962" rtl="0" eaLnBrk="1" latinLnBrk="0" hangingPunct="1">
                <a:defRPr sz="1632" kern="1200">
                  <a:solidFill>
                    <a:schemeClr val="tx1"/>
                  </a:solidFill>
                  <a:latin typeface="Arial" charset="0"/>
                  <a:ea typeface="+mn-ea"/>
                  <a:cs typeface="+mn-cs"/>
                </a:defRPr>
              </a:lvl7pPr>
              <a:lvl8pPr marL="3265368" algn="l" defTabSz="932962" rtl="0" eaLnBrk="1" latinLnBrk="0" hangingPunct="1">
                <a:defRPr sz="1632" kern="1200">
                  <a:solidFill>
                    <a:schemeClr val="tx1"/>
                  </a:solidFill>
                  <a:latin typeface="Arial" charset="0"/>
                  <a:ea typeface="+mn-ea"/>
                  <a:cs typeface="+mn-cs"/>
                </a:defRPr>
              </a:lvl8pPr>
              <a:lvl9pPr marL="3731849" algn="l" defTabSz="932962" rtl="0" eaLnBrk="1" latinLnBrk="0" hangingPunct="1">
                <a:defRPr sz="1632" kern="1200">
                  <a:solidFill>
                    <a:schemeClr val="tx1"/>
                  </a:solidFill>
                  <a:latin typeface="Arial" charset="0"/>
                  <a:ea typeface="+mn-ea"/>
                  <a:cs typeface="+mn-cs"/>
                </a:defRPr>
              </a:lvl9pPr>
            </a:lstStyle>
            <a:p>
              <a:pPr eaLnBrk="1"/>
              <a:endParaRPr lang="en-US" sz="1000" b="0" baseline="0" dirty="0">
                <a:latin typeface="+mn-lt"/>
                <a:ea typeface="+mn-ea"/>
              </a:endParaRPr>
            </a:p>
          </p:txBody>
        </p:sp>
        <p:sp>
          <p:nvSpPr>
            <p:cNvPr id="133" name="Legend1">
              <a:extLst>
                <a:ext uri="{FF2B5EF4-FFF2-40B4-BE49-F238E27FC236}">
                  <a16:creationId xmlns:a16="http://schemas.microsoft.com/office/drawing/2014/main" id="{E0746D90-6625-41D3-8626-E5E216E1992B}"/>
                </a:ext>
              </a:extLst>
            </p:cNvPr>
            <p:cNvSpPr>
              <a:spLocks noChangeArrowheads="1"/>
            </p:cNvSpPr>
            <p:nvPr userDrawn="1"/>
          </p:nvSpPr>
          <p:spPr bwMode="auto">
            <a:xfrm>
              <a:off x="6148006" y="919828"/>
              <a:ext cx="404874" cy="147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defPPr>
                <a:defRPr lang="en-US"/>
              </a:defPPr>
              <a:lvl1pPr algn="l" rtl="0" fontAlgn="base">
                <a:spcBef>
                  <a:spcPct val="0"/>
                </a:spcBef>
                <a:spcAft>
                  <a:spcPct val="0"/>
                </a:spcAft>
                <a:defRPr sz="1632" kern="1200">
                  <a:solidFill>
                    <a:schemeClr val="tx1"/>
                  </a:solidFill>
                  <a:latin typeface="Arial" charset="0"/>
                  <a:ea typeface="+mn-ea"/>
                  <a:cs typeface="+mn-cs"/>
                </a:defRPr>
              </a:lvl1pPr>
              <a:lvl2pPr marL="466481" algn="l" rtl="0" fontAlgn="base">
                <a:spcBef>
                  <a:spcPct val="0"/>
                </a:spcBef>
                <a:spcAft>
                  <a:spcPct val="0"/>
                </a:spcAft>
                <a:defRPr sz="1632" kern="1200">
                  <a:solidFill>
                    <a:schemeClr val="tx1"/>
                  </a:solidFill>
                  <a:latin typeface="Arial" charset="0"/>
                  <a:ea typeface="+mn-ea"/>
                  <a:cs typeface="+mn-cs"/>
                </a:defRPr>
              </a:lvl2pPr>
              <a:lvl3pPr marL="932962" algn="l" rtl="0" fontAlgn="base">
                <a:spcBef>
                  <a:spcPct val="0"/>
                </a:spcBef>
                <a:spcAft>
                  <a:spcPct val="0"/>
                </a:spcAft>
                <a:defRPr sz="1632" kern="1200">
                  <a:solidFill>
                    <a:schemeClr val="tx1"/>
                  </a:solidFill>
                  <a:latin typeface="Arial" charset="0"/>
                  <a:ea typeface="+mn-ea"/>
                  <a:cs typeface="+mn-cs"/>
                </a:defRPr>
              </a:lvl3pPr>
              <a:lvl4pPr marL="1399443" algn="l" rtl="0" fontAlgn="base">
                <a:spcBef>
                  <a:spcPct val="0"/>
                </a:spcBef>
                <a:spcAft>
                  <a:spcPct val="0"/>
                </a:spcAft>
                <a:defRPr sz="1632" kern="1200">
                  <a:solidFill>
                    <a:schemeClr val="tx1"/>
                  </a:solidFill>
                  <a:latin typeface="Arial" charset="0"/>
                  <a:ea typeface="+mn-ea"/>
                  <a:cs typeface="+mn-cs"/>
                </a:defRPr>
              </a:lvl4pPr>
              <a:lvl5pPr marL="1865925" algn="l" rtl="0" fontAlgn="base">
                <a:spcBef>
                  <a:spcPct val="0"/>
                </a:spcBef>
                <a:spcAft>
                  <a:spcPct val="0"/>
                </a:spcAft>
                <a:defRPr sz="1632" kern="1200">
                  <a:solidFill>
                    <a:schemeClr val="tx1"/>
                  </a:solidFill>
                  <a:latin typeface="Arial" charset="0"/>
                  <a:ea typeface="+mn-ea"/>
                  <a:cs typeface="+mn-cs"/>
                </a:defRPr>
              </a:lvl5pPr>
              <a:lvl6pPr marL="2332406" algn="l" defTabSz="932962" rtl="0" eaLnBrk="1" latinLnBrk="0" hangingPunct="1">
                <a:defRPr sz="1632" kern="1200">
                  <a:solidFill>
                    <a:schemeClr val="tx1"/>
                  </a:solidFill>
                  <a:latin typeface="Arial" charset="0"/>
                  <a:ea typeface="+mn-ea"/>
                  <a:cs typeface="+mn-cs"/>
                </a:defRPr>
              </a:lvl6pPr>
              <a:lvl7pPr marL="2798887" algn="l" defTabSz="932962" rtl="0" eaLnBrk="1" latinLnBrk="0" hangingPunct="1">
                <a:defRPr sz="1632" kern="1200">
                  <a:solidFill>
                    <a:schemeClr val="tx1"/>
                  </a:solidFill>
                  <a:latin typeface="Arial" charset="0"/>
                  <a:ea typeface="+mn-ea"/>
                  <a:cs typeface="+mn-cs"/>
                </a:defRPr>
              </a:lvl7pPr>
              <a:lvl8pPr marL="3265368" algn="l" defTabSz="932962" rtl="0" eaLnBrk="1" latinLnBrk="0" hangingPunct="1">
                <a:defRPr sz="1632" kern="1200">
                  <a:solidFill>
                    <a:schemeClr val="tx1"/>
                  </a:solidFill>
                  <a:latin typeface="Arial" charset="0"/>
                  <a:ea typeface="+mn-ea"/>
                  <a:cs typeface="+mn-cs"/>
                </a:defRPr>
              </a:lvl8pPr>
              <a:lvl9pPr marL="3731849" algn="l" defTabSz="932962" rtl="0" eaLnBrk="1" latinLnBrk="0" hangingPunct="1">
                <a:defRPr sz="1632" kern="1200">
                  <a:solidFill>
                    <a:schemeClr val="tx1"/>
                  </a:solidFill>
                  <a:latin typeface="Arial" charset="0"/>
                  <a:ea typeface="+mn-ea"/>
                  <a:cs typeface="+mn-cs"/>
                </a:defRPr>
              </a:lvl9pPr>
            </a:lstStyle>
            <a:p>
              <a:pPr defTabSz="913504">
                <a:buClr>
                  <a:schemeClr val="tx2"/>
                </a:buClr>
              </a:pPr>
              <a:r>
                <a:rPr lang="en-US" sz="1000" b="0" baseline="0">
                  <a:latin typeface="+mn-lt"/>
                  <a:ea typeface="+mn-ea"/>
                </a:rPr>
                <a:t>Legend</a:t>
              </a:r>
              <a:endParaRPr lang="en-US" sz="1000" b="0" baseline="0" dirty="0">
                <a:latin typeface="+mn-lt"/>
                <a:ea typeface="+mn-ea"/>
              </a:endParaRPr>
            </a:p>
          </p:txBody>
        </p:sp>
        <p:sp>
          <p:nvSpPr>
            <p:cNvPr id="134" name="Legend2">
              <a:extLst>
                <a:ext uri="{FF2B5EF4-FFF2-40B4-BE49-F238E27FC236}">
                  <a16:creationId xmlns:a16="http://schemas.microsoft.com/office/drawing/2014/main" id="{724A591A-E49B-455C-935D-4AEF9B88129E}"/>
                </a:ext>
              </a:extLst>
            </p:cNvPr>
            <p:cNvSpPr>
              <a:spLocks noChangeArrowheads="1"/>
            </p:cNvSpPr>
            <p:nvPr userDrawn="1"/>
          </p:nvSpPr>
          <p:spPr bwMode="auto">
            <a:xfrm>
              <a:off x="6148006" y="1189702"/>
              <a:ext cx="404874" cy="147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defPPr>
                <a:defRPr lang="en-US"/>
              </a:defPPr>
              <a:lvl1pPr algn="l" rtl="0" fontAlgn="base">
                <a:spcBef>
                  <a:spcPct val="0"/>
                </a:spcBef>
                <a:spcAft>
                  <a:spcPct val="0"/>
                </a:spcAft>
                <a:defRPr sz="1632" kern="1200">
                  <a:solidFill>
                    <a:schemeClr val="tx1"/>
                  </a:solidFill>
                  <a:latin typeface="Arial" charset="0"/>
                  <a:ea typeface="+mn-ea"/>
                  <a:cs typeface="+mn-cs"/>
                </a:defRPr>
              </a:lvl1pPr>
              <a:lvl2pPr marL="466481" algn="l" rtl="0" fontAlgn="base">
                <a:spcBef>
                  <a:spcPct val="0"/>
                </a:spcBef>
                <a:spcAft>
                  <a:spcPct val="0"/>
                </a:spcAft>
                <a:defRPr sz="1632" kern="1200">
                  <a:solidFill>
                    <a:schemeClr val="tx1"/>
                  </a:solidFill>
                  <a:latin typeface="Arial" charset="0"/>
                  <a:ea typeface="+mn-ea"/>
                  <a:cs typeface="+mn-cs"/>
                </a:defRPr>
              </a:lvl2pPr>
              <a:lvl3pPr marL="932962" algn="l" rtl="0" fontAlgn="base">
                <a:spcBef>
                  <a:spcPct val="0"/>
                </a:spcBef>
                <a:spcAft>
                  <a:spcPct val="0"/>
                </a:spcAft>
                <a:defRPr sz="1632" kern="1200">
                  <a:solidFill>
                    <a:schemeClr val="tx1"/>
                  </a:solidFill>
                  <a:latin typeface="Arial" charset="0"/>
                  <a:ea typeface="+mn-ea"/>
                  <a:cs typeface="+mn-cs"/>
                </a:defRPr>
              </a:lvl3pPr>
              <a:lvl4pPr marL="1399443" algn="l" rtl="0" fontAlgn="base">
                <a:spcBef>
                  <a:spcPct val="0"/>
                </a:spcBef>
                <a:spcAft>
                  <a:spcPct val="0"/>
                </a:spcAft>
                <a:defRPr sz="1632" kern="1200">
                  <a:solidFill>
                    <a:schemeClr val="tx1"/>
                  </a:solidFill>
                  <a:latin typeface="Arial" charset="0"/>
                  <a:ea typeface="+mn-ea"/>
                  <a:cs typeface="+mn-cs"/>
                </a:defRPr>
              </a:lvl4pPr>
              <a:lvl5pPr marL="1865925" algn="l" rtl="0" fontAlgn="base">
                <a:spcBef>
                  <a:spcPct val="0"/>
                </a:spcBef>
                <a:spcAft>
                  <a:spcPct val="0"/>
                </a:spcAft>
                <a:defRPr sz="1632" kern="1200">
                  <a:solidFill>
                    <a:schemeClr val="tx1"/>
                  </a:solidFill>
                  <a:latin typeface="Arial" charset="0"/>
                  <a:ea typeface="+mn-ea"/>
                  <a:cs typeface="+mn-cs"/>
                </a:defRPr>
              </a:lvl5pPr>
              <a:lvl6pPr marL="2332406" algn="l" defTabSz="932962" rtl="0" eaLnBrk="1" latinLnBrk="0" hangingPunct="1">
                <a:defRPr sz="1632" kern="1200">
                  <a:solidFill>
                    <a:schemeClr val="tx1"/>
                  </a:solidFill>
                  <a:latin typeface="Arial" charset="0"/>
                  <a:ea typeface="+mn-ea"/>
                  <a:cs typeface="+mn-cs"/>
                </a:defRPr>
              </a:lvl6pPr>
              <a:lvl7pPr marL="2798887" algn="l" defTabSz="932962" rtl="0" eaLnBrk="1" latinLnBrk="0" hangingPunct="1">
                <a:defRPr sz="1632" kern="1200">
                  <a:solidFill>
                    <a:schemeClr val="tx1"/>
                  </a:solidFill>
                  <a:latin typeface="Arial" charset="0"/>
                  <a:ea typeface="+mn-ea"/>
                  <a:cs typeface="+mn-cs"/>
                </a:defRPr>
              </a:lvl7pPr>
              <a:lvl8pPr marL="3265368" algn="l" defTabSz="932962" rtl="0" eaLnBrk="1" latinLnBrk="0" hangingPunct="1">
                <a:defRPr sz="1632" kern="1200">
                  <a:solidFill>
                    <a:schemeClr val="tx1"/>
                  </a:solidFill>
                  <a:latin typeface="Arial" charset="0"/>
                  <a:ea typeface="+mn-ea"/>
                  <a:cs typeface="+mn-cs"/>
                </a:defRPr>
              </a:lvl8pPr>
              <a:lvl9pPr marL="3731849" algn="l" defTabSz="932962" rtl="0" eaLnBrk="1" latinLnBrk="0" hangingPunct="1">
                <a:defRPr sz="1632" kern="1200">
                  <a:solidFill>
                    <a:schemeClr val="tx1"/>
                  </a:solidFill>
                  <a:latin typeface="Arial" charset="0"/>
                  <a:ea typeface="+mn-ea"/>
                  <a:cs typeface="+mn-cs"/>
                </a:defRPr>
              </a:lvl9pPr>
            </a:lstStyle>
            <a:p>
              <a:pPr defTabSz="913504">
                <a:buClr>
                  <a:schemeClr val="tx2"/>
                </a:buClr>
              </a:pPr>
              <a:r>
                <a:rPr lang="en-US" sz="1000" b="0" baseline="0">
                  <a:latin typeface="+mn-lt"/>
                  <a:ea typeface="+mn-ea"/>
                </a:rPr>
                <a:t>Legend</a:t>
              </a:r>
              <a:endParaRPr lang="en-US" sz="1000" b="0" baseline="0" dirty="0">
                <a:latin typeface="+mn-lt"/>
                <a:ea typeface="+mn-ea"/>
              </a:endParaRPr>
            </a:p>
          </p:txBody>
        </p:sp>
        <p:sp>
          <p:nvSpPr>
            <p:cNvPr id="135" name="Legend3">
              <a:extLst>
                <a:ext uri="{FF2B5EF4-FFF2-40B4-BE49-F238E27FC236}">
                  <a16:creationId xmlns:a16="http://schemas.microsoft.com/office/drawing/2014/main" id="{63AC1DD7-CE51-4E09-96A6-76CB21167396}"/>
                </a:ext>
              </a:extLst>
            </p:cNvPr>
            <p:cNvSpPr>
              <a:spLocks noChangeArrowheads="1"/>
            </p:cNvSpPr>
            <p:nvPr userDrawn="1"/>
          </p:nvSpPr>
          <p:spPr bwMode="auto">
            <a:xfrm>
              <a:off x="6148006" y="1461166"/>
              <a:ext cx="404874" cy="147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defPPr>
                <a:defRPr lang="en-US"/>
              </a:defPPr>
              <a:lvl1pPr algn="l" rtl="0" fontAlgn="base">
                <a:spcBef>
                  <a:spcPct val="0"/>
                </a:spcBef>
                <a:spcAft>
                  <a:spcPct val="0"/>
                </a:spcAft>
                <a:defRPr sz="1632" kern="1200">
                  <a:solidFill>
                    <a:schemeClr val="tx1"/>
                  </a:solidFill>
                  <a:latin typeface="Arial" charset="0"/>
                  <a:ea typeface="+mn-ea"/>
                  <a:cs typeface="+mn-cs"/>
                </a:defRPr>
              </a:lvl1pPr>
              <a:lvl2pPr marL="466481" algn="l" rtl="0" fontAlgn="base">
                <a:spcBef>
                  <a:spcPct val="0"/>
                </a:spcBef>
                <a:spcAft>
                  <a:spcPct val="0"/>
                </a:spcAft>
                <a:defRPr sz="1632" kern="1200">
                  <a:solidFill>
                    <a:schemeClr val="tx1"/>
                  </a:solidFill>
                  <a:latin typeface="Arial" charset="0"/>
                  <a:ea typeface="+mn-ea"/>
                  <a:cs typeface="+mn-cs"/>
                </a:defRPr>
              </a:lvl2pPr>
              <a:lvl3pPr marL="932962" algn="l" rtl="0" fontAlgn="base">
                <a:spcBef>
                  <a:spcPct val="0"/>
                </a:spcBef>
                <a:spcAft>
                  <a:spcPct val="0"/>
                </a:spcAft>
                <a:defRPr sz="1632" kern="1200">
                  <a:solidFill>
                    <a:schemeClr val="tx1"/>
                  </a:solidFill>
                  <a:latin typeface="Arial" charset="0"/>
                  <a:ea typeface="+mn-ea"/>
                  <a:cs typeface="+mn-cs"/>
                </a:defRPr>
              </a:lvl3pPr>
              <a:lvl4pPr marL="1399443" algn="l" rtl="0" fontAlgn="base">
                <a:spcBef>
                  <a:spcPct val="0"/>
                </a:spcBef>
                <a:spcAft>
                  <a:spcPct val="0"/>
                </a:spcAft>
                <a:defRPr sz="1632" kern="1200">
                  <a:solidFill>
                    <a:schemeClr val="tx1"/>
                  </a:solidFill>
                  <a:latin typeface="Arial" charset="0"/>
                  <a:ea typeface="+mn-ea"/>
                  <a:cs typeface="+mn-cs"/>
                </a:defRPr>
              </a:lvl4pPr>
              <a:lvl5pPr marL="1865925" algn="l" rtl="0" fontAlgn="base">
                <a:spcBef>
                  <a:spcPct val="0"/>
                </a:spcBef>
                <a:spcAft>
                  <a:spcPct val="0"/>
                </a:spcAft>
                <a:defRPr sz="1632" kern="1200">
                  <a:solidFill>
                    <a:schemeClr val="tx1"/>
                  </a:solidFill>
                  <a:latin typeface="Arial" charset="0"/>
                  <a:ea typeface="+mn-ea"/>
                  <a:cs typeface="+mn-cs"/>
                </a:defRPr>
              </a:lvl5pPr>
              <a:lvl6pPr marL="2332406" algn="l" defTabSz="932962" rtl="0" eaLnBrk="1" latinLnBrk="0" hangingPunct="1">
                <a:defRPr sz="1632" kern="1200">
                  <a:solidFill>
                    <a:schemeClr val="tx1"/>
                  </a:solidFill>
                  <a:latin typeface="Arial" charset="0"/>
                  <a:ea typeface="+mn-ea"/>
                  <a:cs typeface="+mn-cs"/>
                </a:defRPr>
              </a:lvl6pPr>
              <a:lvl7pPr marL="2798887" algn="l" defTabSz="932962" rtl="0" eaLnBrk="1" latinLnBrk="0" hangingPunct="1">
                <a:defRPr sz="1632" kern="1200">
                  <a:solidFill>
                    <a:schemeClr val="tx1"/>
                  </a:solidFill>
                  <a:latin typeface="Arial" charset="0"/>
                  <a:ea typeface="+mn-ea"/>
                  <a:cs typeface="+mn-cs"/>
                </a:defRPr>
              </a:lvl7pPr>
              <a:lvl8pPr marL="3265368" algn="l" defTabSz="932962" rtl="0" eaLnBrk="1" latinLnBrk="0" hangingPunct="1">
                <a:defRPr sz="1632" kern="1200">
                  <a:solidFill>
                    <a:schemeClr val="tx1"/>
                  </a:solidFill>
                  <a:latin typeface="Arial" charset="0"/>
                  <a:ea typeface="+mn-ea"/>
                  <a:cs typeface="+mn-cs"/>
                </a:defRPr>
              </a:lvl8pPr>
              <a:lvl9pPr marL="3731849" algn="l" defTabSz="932962" rtl="0" eaLnBrk="1" latinLnBrk="0" hangingPunct="1">
                <a:defRPr sz="1632" kern="1200">
                  <a:solidFill>
                    <a:schemeClr val="tx1"/>
                  </a:solidFill>
                  <a:latin typeface="Arial" charset="0"/>
                  <a:ea typeface="+mn-ea"/>
                  <a:cs typeface="+mn-cs"/>
                </a:defRPr>
              </a:lvl9pPr>
            </a:lstStyle>
            <a:p>
              <a:pPr defTabSz="913504">
                <a:buClr>
                  <a:schemeClr val="tx2"/>
                </a:buClr>
              </a:pPr>
              <a:r>
                <a:rPr lang="en-US" sz="1000" b="0" baseline="0">
                  <a:latin typeface="+mn-lt"/>
                  <a:ea typeface="+mn-ea"/>
                </a:rPr>
                <a:t>Legend</a:t>
              </a:r>
              <a:endParaRPr lang="en-US" sz="1000" b="0" baseline="0" dirty="0">
                <a:latin typeface="+mn-lt"/>
                <a:ea typeface="+mn-ea"/>
              </a:endParaRPr>
            </a:p>
          </p:txBody>
        </p:sp>
        <p:sp>
          <p:nvSpPr>
            <p:cNvPr id="136" name="Legend4">
              <a:extLst>
                <a:ext uri="{FF2B5EF4-FFF2-40B4-BE49-F238E27FC236}">
                  <a16:creationId xmlns:a16="http://schemas.microsoft.com/office/drawing/2014/main" id="{14578246-7324-41FA-AD59-314285E6AFE7}"/>
                </a:ext>
              </a:extLst>
            </p:cNvPr>
            <p:cNvSpPr>
              <a:spLocks noChangeArrowheads="1"/>
            </p:cNvSpPr>
            <p:nvPr userDrawn="1"/>
          </p:nvSpPr>
          <p:spPr bwMode="auto">
            <a:xfrm>
              <a:off x="6148006" y="1732629"/>
              <a:ext cx="404874" cy="147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defPPr>
                <a:defRPr lang="en-US"/>
              </a:defPPr>
              <a:lvl1pPr algn="l" rtl="0" fontAlgn="base">
                <a:spcBef>
                  <a:spcPct val="0"/>
                </a:spcBef>
                <a:spcAft>
                  <a:spcPct val="0"/>
                </a:spcAft>
                <a:defRPr sz="1632" kern="1200">
                  <a:solidFill>
                    <a:schemeClr val="tx1"/>
                  </a:solidFill>
                  <a:latin typeface="Arial" charset="0"/>
                  <a:ea typeface="+mn-ea"/>
                  <a:cs typeface="+mn-cs"/>
                </a:defRPr>
              </a:lvl1pPr>
              <a:lvl2pPr marL="466481" algn="l" rtl="0" fontAlgn="base">
                <a:spcBef>
                  <a:spcPct val="0"/>
                </a:spcBef>
                <a:spcAft>
                  <a:spcPct val="0"/>
                </a:spcAft>
                <a:defRPr sz="1632" kern="1200">
                  <a:solidFill>
                    <a:schemeClr val="tx1"/>
                  </a:solidFill>
                  <a:latin typeface="Arial" charset="0"/>
                  <a:ea typeface="+mn-ea"/>
                  <a:cs typeface="+mn-cs"/>
                </a:defRPr>
              </a:lvl2pPr>
              <a:lvl3pPr marL="932962" algn="l" rtl="0" fontAlgn="base">
                <a:spcBef>
                  <a:spcPct val="0"/>
                </a:spcBef>
                <a:spcAft>
                  <a:spcPct val="0"/>
                </a:spcAft>
                <a:defRPr sz="1632" kern="1200">
                  <a:solidFill>
                    <a:schemeClr val="tx1"/>
                  </a:solidFill>
                  <a:latin typeface="Arial" charset="0"/>
                  <a:ea typeface="+mn-ea"/>
                  <a:cs typeface="+mn-cs"/>
                </a:defRPr>
              </a:lvl3pPr>
              <a:lvl4pPr marL="1399443" algn="l" rtl="0" fontAlgn="base">
                <a:spcBef>
                  <a:spcPct val="0"/>
                </a:spcBef>
                <a:spcAft>
                  <a:spcPct val="0"/>
                </a:spcAft>
                <a:defRPr sz="1632" kern="1200">
                  <a:solidFill>
                    <a:schemeClr val="tx1"/>
                  </a:solidFill>
                  <a:latin typeface="Arial" charset="0"/>
                  <a:ea typeface="+mn-ea"/>
                  <a:cs typeface="+mn-cs"/>
                </a:defRPr>
              </a:lvl4pPr>
              <a:lvl5pPr marL="1865925" algn="l" rtl="0" fontAlgn="base">
                <a:spcBef>
                  <a:spcPct val="0"/>
                </a:spcBef>
                <a:spcAft>
                  <a:spcPct val="0"/>
                </a:spcAft>
                <a:defRPr sz="1632" kern="1200">
                  <a:solidFill>
                    <a:schemeClr val="tx1"/>
                  </a:solidFill>
                  <a:latin typeface="Arial" charset="0"/>
                  <a:ea typeface="+mn-ea"/>
                  <a:cs typeface="+mn-cs"/>
                </a:defRPr>
              </a:lvl5pPr>
              <a:lvl6pPr marL="2332406" algn="l" defTabSz="932962" rtl="0" eaLnBrk="1" latinLnBrk="0" hangingPunct="1">
                <a:defRPr sz="1632" kern="1200">
                  <a:solidFill>
                    <a:schemeClr val="tx1"/>
                  </a:solidFill>
                  <a:latin typeface="Arial" charset="0"/>
                  <a:ea typeface="+mn-ea"/>
                  <a:cs typeface="+mn-cs"/>
                </a:defRPr>
              </a:lvl6pPr>
              <a:lvl7pPr marL="2798887" algn="l" defTabSz="932962" rtl="0" eaLnBrk="1" latinLnBrk="0" hangingPunct="1">
                <a:defRPr sz="1632" kern="1200">
                  <a:solidFill>
                    <a:schemeClr val="tx1"/>
                  </a:solidFill>
                  <a:latin typeface="Arial" charset="0"/>
                  <a:ea typeface="+mn-ea"/>
                  <a:cs typeface="+mn-cs"/>
                </a:defRPr>
              </a:lvl7pPr>
              <a:lvl8pPr marL="3265368" algn="l" defTabSz="932962" rtl="0" eaLnBrk="1" latinLnBrk="0" hangingPunct="1">
                <a:defRPr sz="1632" kern="1200">
                  <a:solidFill>
                    <a:schemeClr val="tx1"/>
                  </a:solidFill>
                  <a:latin typeface="Arial" charset="0"/>
                  <a:ea typeface="+mn-ea"/>
                  <a:cs typeface="+mn-cs"/>
                </a:defRPr>
              </a:lvl8pPr>
              <a:lvl9pPr marL="3731849" algn="l" defTabSz="932962" rtl="0" eaLnBrk="1" latinLnBrk="0" hangingPunct="1">
                <a:defRPr sz="1632" kern="1200">
                  <a:solidFill>
                    <a:schemeClr val="tx1"/>
                  </a:solidFill>
                  <a:latin typeface="Arial" charset="0"/>
                  <a:ea typeface="+mn-ea"/>
                  <a:cs typeface="+mn-cs"/>
                </a:defRPr>
              </a:lvl9pPr>
            </a:lstStyle>
            <a:p>
              <a:pPr defTabSz="913504">
                <a:buClr>
                  <a:schemeClr val="tx2"/>
                </a:buClr>
              </a:pPr>
              <a:r>
                <a:rPr lang="en-US" sz="1000" b="0" baseline="0">
                  <a:latin typeface="+mn-lt"/>
                  <a:ea typeface="+mn-ea"/>
                </a:rPr>
                <a:t>Legend</a:t>
              </a:r>
              <a:endParaRPr lang="en-US" sz="1000" b="0" baseline="0" dirty="0">
                <a:latin typeface="+mn-lt"/>
                <a:ea typeface="+mn-ea"/>
              </a:endParaRPr>
            </a:p>
          </p:txBody>
        </p:sp>
      </p:grpSp>
      <p:grpSp>
        <p:nvGrpSpPr>
          <p:cNvPr id="72" name="LegendMoons" hidden="1">
            <a:extLst>
              <a:ext uri="{FF2B5EF4-FFF2-40B4-BE49-F238E27FC236}">
                <a16:creationId xmlns:a16="http://schemas.microsoft.com/office/drawing/2014/main" id="{7591D3D2-E3B0-4F23-81DB-E6E4760294B0}"/>
              </a:ext>
            </a:extLst>
          </p:cNvPr>
          <p:cNvGrpSpPr/>
          <p:nvPr/>
        </p:nvGrpSpPr>
        <p:grpSpPr bwMode="auto">
          <a:xfrm>
            <a:off x="11059296" y="324364"/>
            <a:ext cx="758378" cy="1373432"/>
            <a:chOff x="5894005" y="2695123"/>
            <a:chExt cx="725547" cy="1314057"/>
          </a:xfrm>
        </p:grpSpPr>
        <p:grpSp>
          <p:nvGrpSpPr>
            <p:cNvPr id="76" name="MoonLegend1">
              <a:extLst>
                <a:ext uri="{FF2B5EF4-FFF2-40B4-BE49-F238E27FC236}">
                  <a16:creationId xmlns:a16="http://schemas.microsoft.com/office/drawing/2014/main" id="{0D0F5F25-488D-4101-8962-A5F734AFC3AA}"/>
                </a:ext>
              </a:extLst>
            </p:cNvPr>
            <p:cNvGrpSpPr>
              <a:grpSpLocks noChangeAspect="1"/>
            </p:cNvGrpSpPr>
            <p:nvPr userDrawn="1"/>
          </p:nvGrpSpPr>
          <p:grpSpPr bwMode="auto">
            <a:xfrm>
              <a:off x="5894005" y="2695123"/>
              <a:ext cx="209550" cy="209551"/>
              <a:chOff x="4533" y="183"/>
              <a:chExt cx="144" cy="144"/>
            </a:xfrm>
          </p:grpSpPr>
          <p:sp>
            <p:nvSpPr>
              <p:cNvPr id="94" name="Oval 93">
                <a:extLst>
                  <a:ext uri="{FF2B5EF4-FFF2-40B4-BE49-F238E27FC236}">
                    <a16:creationId xmlns:a16="http://schemas.microsoft.com/office/drawing/2014/main" id="{4488E584-B42B-435F-A11C-0212FB1D3356}"/>
                  </a:ext>
                </a:extLst>
              </p:cNvPr>
              <p:cNvSpPr>
                <a:spLocks noChangeAspect="1" noChangeArrowheads="1"/>
              </p:cNvSpPr>
              <p:nvPr userDrawn="1"/>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1632" kern="1200">
                    <a:solidFill>
                      <a:schemeClr val="tx1"/>
                    </a:solidFill>
                    <a:latin typeface="Arial" charset="0"/>
                    <a:ea typeface="+mn-ea"/>
                    <a:cs typeface="+mn-cs"/>
                  </a:defRPr>
                </a:lvl1pPr>
                <a:lvl2pPr marL="466481" algn="l" rtl="0" fontAlgn="base">
                  <a:spcBef>
                    <a:spcPct val="0"/>
                  </a:spcBef>
                  <a:spcAft>
                    <a:spcPct val="0"/>
                  </a:spcAft>
                  <a:defRPr sz="1632" kern="1200">
                    <a:solidFill>
                      <a:schemeClr val="tx1"/>
                    </a:solidFill>
                    <a:latin typeface="Arial" charset="0"/>
                    <a:ea typeface="+mn-ea"/>
                    <a:cs typeface="+mn-cs"/>
                  </a:defRPr>
                </a:lvl2pPr>
                <a:lvl3pPr marL="932962" algn="l" rtl="0" fontAlgn="base">
                  <a:spcBef>
                    <a:spcPct val="0"/>
                  </a:spcBef>
                  <a:spcAft>
                    <a:spcPct val="0"/>
                  </a:spcAft>
                  <a:defRPr sz="1632" kern="1200">
                    <a:solidFill>
                      <a:schemeClr val="tx1"/>
                    </a:solidFill>
                    <a:latin typeface="Arial" charset="0"/>
                    <a:ea typeface="+mn-ea"/>
                    <a:cs typeface="+mn-cs"/>
                  </a:defRPr>
                </a:lvl3pPr>
                <a:lvl4pPr marL="1399443" algn="l" rtl="0" fontAlgn="base">
                  <a:spcBef>
                    <a:spcPct val="0"/>
                  </a:spcBef>
                  <a:spcAft>
                    <a:spcPct val="0"/>
                  </a:spcAft>
                  <a:defRPr sz="1632" kern="1200">
                    <a:solidFill>
                      <a:schemeClr val="tx1"/>
                    </a:solidFill>
                    <a:latin typeface="Arial" charset="0"/>
                    <a:ea typeface="+mn-ea"/>
                    <a:cs typeface="+mn-cs"/>
                  </a:defRPr>
                </a:lvl4pPr>
                <a:lvl5pPr marL="1865925" algn="l" rtl="0" fontAlgn="base">
                  <a:spcBef>
                    <a:spcPct val="0"/>
                  </a:spcBef>
                  <a:spcAft>
                    <a:spcPct val="0"/>
                  </a:spcAft>
                  <a:defRPr sz="1632" kern="1200">
                    <a:solidFill>
                      <a:schemeClr val="tx1"/>
                    </a:solidFill>
                    <a:latin typeface="Arial" charset="0"/>
                    <a:ea typeface="+mn-ea"/>
                    <a:cs typeface="+mn-cs"/>
                  </a:defRPr>
                </a:lvl5pPr>
                <a:lvl6pPr marL="2332406" algn="l" defTabSz="932962" rtl="0" eaLnBrk="1" latinLnBrk="0" hangingPunct="1">
                  <a:defRPr sz="1632" kern="1200">
                    <a:solidFill>
                      <a:schemeClr val="tx1"/>
                    </a:solidFill>
                    <a:latin typeface="Arial" charset="0"/>
                    <a:ea typeface="+mn-ea"/>
                    <a:cs typeface="+mn-cs"/>
                  </a:defRPr>
                </a:lvl6pPr>
                <a:lvl7pPr marL="2798887" algn="l" defTabSz="932962" rtl="0" eaLnBrk="1" latinLnBrk="0" hangingPunct="1">
                  <a:defRPr sz="1632" kern="1200">
                    <a:solidFill>
                      <a:schemeClr val="tx1"/>
                    </a:solidFill>
                    <a:latin typeface="Arial" charset="0"/>
                    <a:ea typeface="+mn-ea"/>
                    <a:cs typeface="+mn-cs"/>
                  </a:defRPr>
                </a:lvl7pPr>
                <a:lvl8pPr marL="3265368" algn="l" defTabSz="932962" rtl="0" eaLnBrk="1" latinLnBrk="0" hangingPunct="1">
                  <a:defRPr sz="1632" kern="1200">
                    <a:solidFill>
                      <a:schemeClr val="tx1"/>
                    </a:solidFill>
                    <a:latin typeface="Arial" charset="0"/>
                    <a:ea typeface="+mn-ea"/>
                    <a:cs typeface="+mn-cs"/>
                  </a:defRPr>
                </a:lvl8pPr>
                <a:lvl9pPr marL="3731849" algn="l" defTabSz="932962" rtl="0" eaLnBrk="1" latinLnBrk="0" hangingPunct="1">
                  <a:defRPr sz="1632" kern="1200">
                    <a:solidFill>
                      <a:schemeClr val="tx1"/>
                    </a:solidFill>
                    <a:latin typeface="Arial" charset="0"/>
                    <a:ea typeface="+mn-ea"/>
                    <a:cs typeface="+mn-cs"/>
                  </a:defRPr>
                </a:lvl9pPr>
              </a:lstStyle>
              <a:p>
                <a:pPr eaLnBrk="1"/>
                <a:endParaRPr lang="en-US" sz="1000" b="0" baseline="0" dirty="0">
                  <a:latin typeface="+mn-lt"/>
                  <a:ea typeface="+mn-ea"/>
                </a:endParaRPr>
              </a:p>
            </p:txBody>
          </p:sp>
          <p:sp>
            <p:nvSpPr>
              <p:cNvPr id="95" name="Arc 94">
                <a:extLst>
                  <a:ext uri="{FF2B5EF4-FFF2-40B4-BE49-F238E27FC236}">
                    <a16:creationId xmlns:a16="http://schemas.microsoft.com/office/drawing/2014/main" id="{EEC6F550-AEB9-488A-AB56-3FCED0E9D3E1}"/>
                  </a:ext>
                </a:extLst>
              </p:cNvPr>
              <p:cNvSpPr>
                <a:spLocks noChangeAspect="1"/>
              </p:cNvSpPr>
              <p:nvPr userDrawn="1"/>
            </p:nvSpPr>
            <p:spPr bwMode="auto">
              <a:xfrm>
                <a:off x="4533" y="183"/>
                <a:ext cx="144" cy="144"/>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1632" kern="1200">
                    <a:solidFill>
                      <a:schemeClr val="tx1"/>
                    </a:solidFill>
                    <a:latin typeface="Arial" charset="0"/>
                    <a:ea typeface="+mn-ea"/>
                    <a:cs typeface="+mn-cs"/>
                  </a:defRPr>
                </a:lvl1pPr>
                <a:lvl2pPr marL="466481" algn="l" rtl="0" fontAlgn="base">
                  <a:spcBef>
                    <a:spcPct val="0"/>
                  </a:spcBef>
                  <a:spcAft>
                    <a:spcPct val="0"/>
                  </a:spcAft>
                  <a:defRPr sz="1632" kern="1200">
                    <a:solidFill>
                      <a:schemeClr val="tx1"/>
                    </a:solidFill>
                    <a:latin typeface="Arial" charset="0"/>
                    <a:ea typeface="+mn-ea"/>
                    <a:cs typeface="+mn-cs"/>
                  </a:defRPr>
                </a:lvl2pPr>
                <a:lvl3pPr marL="932962" algn="l" rtl="0" fontAlgn="base">
                  <a:spcBef>
                    <a:spcPct val="0"/>
                  </a:spcBef>
                  <a:spcAft>
                    <a:spcPct val="0"/>
                  </a:spcAft>
                  <a:defRPr sz="1632" kern="1200">
                    <a:solidFill>
                      <a:schemeClr val="tx1"/>
                    </a:solidFill>
                    <a:latin typeface="Arial" charset="0"/>
                    <a:ea typeface="+mn-ea"/>
                    <a:cs typeface="+mn-cs"/>
                  </a:defRPr>
                </a:lvl3pPr>
                <a:lvl4pPr marL="1399443" algn="l" rtl="0" fontAlgn="base">
                  <a:spcBef>
                    <a:spcPct val="0"/>
                  </a:spcBef>
                  <a:spcAft>
                    <a:spcPct val="0"/>
                  </a:spcAft>
                  <a:defRPr sz="1632" kern="1200">
                    <a:solidFill>
                      <a:schemeClr val="tx1"/>
                    </a:solidFill>
                    <a:latin typeface="Arial" charset="0"/>
                    <a:ea typeface="+mn-ea"/>
                    <a:cs typeface="+mn-cs"/>
                  </a:defRPr>
                </a:lvl4pPr>
                <a:lvl5pPr marL="1865925" algn="l" rtl="0" fontAlgn="base">
                  <a:spcBef>
                    <a:spcPct val="0"/>
                  </a:spcBef>
                  <a:spcAft>
                    <a:spcPct val="0"/>
                  </a:spcAft>
                  <a:defRPr sz="1632" kern="1200">
                    <a:solidFill>
                      <a:schemeClr val="tx1"/>
                    </a:solidFill>
                    <a:latin typeface="Arial" charset="0"/>
                    <a:ea typeface="+mn-ea"/>
                    <a:cs typeface="+mn-cs"/>
                  </a:defRPr>
                </a:lvl5pPr>
                <a:lvl6pPr marL="2332406" algn="l" defTabSz="932962" rtl="0" eaLnBrk="1" latinLnBrk="0" hangingPunct="1">
                  <a:defRPr sz="1632" kern="1200">
                    <a:solidFill>
                      <a:schemeClr val="tx1"/>
                    </a:solidFill>
                    <a:latin typeface="Arial" charset="0"/>
                    <a:ea typeface="+mn-ea"/>
                    <a:cs typeface="+mn-cs"/>
                  </a:defRPr>
                </a:lvl6pPr>
                <a:lvl7pPr marL="2798887" algn="l" defTabSz="932962" rtl="0" eaLnBrk="1" latinLnBrk="0" hangingPunct="1">
                  <a:defRPr sz="1632" kern="1200">
                    <a:solidFill>
                      <a:schemeClr val="tx1"/>
                    </a:solidFill>
                    <a:latin typeface="Arial" charset="0"/>
                    <a:ea typeface="+mn-ea"/>
                    <a:cs typeface="+mn-cs"/>
                  </a:defRPr>
                </a:lvl7pPr>
                <a:lvl8pPr marL="3265368" algn="l" defTabSz="932962" rtl="0" eaLnBrk="1" latinLnBrk="0" hangingPunct="1">
                  <a:defRPr sz="1632" kern="1200">
                    <a:solidFill>
                      <a:schemeClr val="tx1"/>
                    </a:solidFill>
                    <a:latin typeface="Arial" charset="0"/>
                    <a:ea typeface="+mn-ea"/>
                    <a:cs typeface="+mn-cs"/>
                  </a:defRPr>
                </a:lvl8pPr>
                <a:lvl9pPr marL="3731849" algn="l" defTabSz="932962" rtl="0" eaLnBrk="1" latinLnBrk="0" hangingPunct="1">
                  <a:defRPr sz="1632" kern="1200">
                    <a:solidFill>
                      <a:schemeClr val="tx1"/>
                    </a:solidFill>
                    <a:latin typeface="Arial" charset="0"/>
                    <a:ea typeface="+mn-ea"/>
                    <a:cs typeface="+mn-cs"/>
                  </a:defRPr>
                </a:lvl9pPr>
              </a:lstStyle>
              <a:p>
                <a:pPr eaLnBrk="1"/>
                <a:endParaRPr lang="en-US" sz="1000" b="0" baseline="0" dirty="0">
                  <a:latin typeface="+mn-lt"/>
                  <a:ea typeface="+mn-ea"/>
                </a:endParaRPr>
              </a:p>
            </p:txBody>
          </p:sp>
        </p:grpSp>
        <p:grpSp>
          <p:nvGrpSpPr>
            <p:cNvPr id="77" name="MoonLegend2">
              <a:extLst>
                <a:ext uri="{FF2B5EF4-FFF2-40B4-BE49-F238E27FC236}">
                  <a16:creationId xmlns:a16="http://schemas.microsoft.com/office/drawing/2014/main" id="{03B1B077-09C1-4166-9BFE-033F5AB1A279}"/>
                </a:ext>
              </a:extLst>
            </p:cNvPr>
            <p:cNvGrpSpPr>
              <a:grpSpLocks noChangeAspect="1"/>
            </p:cNvGrpSpPr>
            <p:nvPr userDrawn="1"/>
          </p:nvGrpSpPr>
          <p:grpSpPr bwMode="auto">
            <a:xfrm>
              <a:off x="5894005" y="2977103"/>
              <a:ext cx="209550" cy="209551"/>
              <a:chOff x="1694" y="2051"/>
              <a:chExt cx="160" cy="160"/>
            </a:xfrm>
          </p:grpSpPr>
          <p:sp>
            <p:nvSpPr>
              <p:cNvPr id="92" name="Oval 91">
                <a:extLst>
                  <a:ext uri="{FF2B5EF4-FFF2-40B4-BE49-F238E27FC236}">
                    <a16:creationId xmlns:a16="http://schemas.microsoft.com/office/drawing/2014/main" id="{4EBFFA66-8AB2-40FC-9A17-0BC2658BD70D}"/>
                  </a:ext>
                </a:extLst>
              </p:cNvPr>
              <p:cNvSpPr>
                <a:spLocks noChangeAspect="1" noChangeArrowheads="1"/>
              </p:cNvSpPr>
              <p:nvPr userDrawn="1"/>
            </p:nvSpPr>
            <p:spPr bwMode="auto">
              <a:xfrm>
                <a:off x="1694" y="2051"/>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1632" kern="1200">
                    <a:solidFill>
                      <a:schemeClr val="tx1"/>
                    </a:solidFill>
                    <a:latin typeface="Arial" charset="0"/>
                    <a:ea typeface="+mn-ea"/>
                    <a:cs typeface="+mn-cs"/>
                  </a:defRPr>
                </a:lvl1pPr>
                <a:lvl2pPr marL="466481" algn="l" rtl="0" fontAlgn="base">
                  <a:spcBef>
                    <a:spcPct val="0"/>
                  </a:spcBef>
                  <a:spcAft>
                    <a:spcPct val="0"/>
                  </a:spcAft>
                  <a:defRPr sz="1632" kern="1200">
                    <a:solidFill>
                      <a:schemeClr val="tx1"/>
                    </a:solidFill>
                    <a:latin typeface="Arial" charset="0"/>
                    <a:ea typeface="+mn-ea"/>
                    <a:cs typeface="+mn-cs"/>
                  </a:defRPr>
                </a:lvl2pPr>
                <a:lvl3pPr marL="932962" algn="l" rtl="0" fontAlgn="base">
                  <a:spcBef>
                    <a:spcPct val="0"/>
                  </a:spcBef>
                  <a:spcAft>
                    <a:spcPct val="0"/>
                  </a:spcAft>
                  <a:defRPr sz="1632" kern="1200">
                    <a:solidFill>
                      <a:schemeClr val="tx1"/>
                    </a:solidFill>
                    <a:latin typeface="Arial" charset="0"/>
                    <a:ea typeface="+mn-ea"/>
                    <a:cs typeface="+mn-cs"/>
                  </a:defRPr>
                </a:lvl3pPr>
                <a:lvl4pPr marL="1399443" algn="l" rtl="0" fontAlgn="base">
                  <a:spcBef>
                    <a:spcPct val="0"/>
                  </a:spcBef>
                  <a:spcAft>
                    <a:spcPct val="0"/>
                  </a:spcAft>
                  <a:defRPr sz="1632" kern="1200">
                    <a:solidFill>
                      <a:schemeClr val="tx1"/>
                    </a:solidFill>
                    <a:latin typeface="Arial" charset="0"/>
                    <a:ea typeface="+mn-ea"/>
                    <a:cs typeface="+mn-cs"/>
                  </a:defRPr>
                </a:lvl4pPr>
                <a:lvl5pPr marL="1865925" algn="l" rtl="0" fontAlgn="base">
                  <a:spcBef>
                    <a:spcPct val="0"/>
                  </a:spcBef>
                  <a:spcAft>
                    <a:spcPct val="0"/>
                  </a:spcAft>
                  <a:defRPr sz="1632" kern="1200">
                    <a:solidFill>
                      <a:schemeClr val="tx1"/>
                    </a:solidFill>
                    <a:latin typeface="Arial" charset="0"/>
                    <a:ea typeface="+mn-ea"/>
                    <a:cs typeface="+mn-cs"/>
                  </a:defRPr>
                </a:lvl5pPr>
                <a:lvl6pPr marL="2332406" algn="l" defTabSz="932962" rtl="0" eaLnBrk="1" latinLnBrk="0" hangingPunct="1">
                  <a:defRPr sz="1632" kern="1200">
                    <a:solidFill>
                      <a:schemeClr val="tx1"/>
                    </a:solidFill>
                    <a:latin typeface="Arial" charset="0"/>
                    <a:ea typeface="+mn-ea"/>
                    <a:cs typeface="+mn-cs"/>
                  </a:defRPr>
                </a:lvl6pPr>
                <a:lvl7pPr marL="2798887" algn="l" defTabSz="932962" rtl="0" eaLnBrk="1" latinLnBrk="0" hangingPunct="1">
                  <a:defRPr sz="1632" kern="1200">
                    <a:solidFill>
                      <a:schemeClr val="tx1"/>
                    </a:solidFill>
                    <a:latin typeface="Arial" charset="0"/>
                    <a:ea typeface="+mn-ea"/>
                    <a:cs typeface="+mn-cs"/>
                  </a:defRPr>
                </a:lvl7pPr>
                <a:lvl8pPr marL="3265368" algn="l" defTabSz="932962" rtl="0" eaLnBrk="1" latinLnBrk="0" hangingPunct="1">
                  <a:defRPr sz="1632" kern="1200">
                    <a:solidFill>
                      <a:schemeClr val="tx1"/>
                    </a:solidFill>
                    <a:latin typeface="Arial" charset="0"/>
                    <a:ea typeface="+mn-ea"/>
                    <a:cs typeface="+mn-cs"/>
                  </a:defRPr>
                </a:lvl8pPr>
                <a:lvl9pPr marL="3731849" algn="l" defTabSz="932962" rtl="0" eaLnBrk="1" latinLnBrk="0" hangingPunct="1">
                  <a:defRPr sz="1632" kern="1200">
                    <a:solidFill>
                      <a:schemeClr val="tx1"/>
                    </a:solidFill>
                    <a:latin typeface="Arial" charset="0"/>
                    <a:ea typeface="+mn-ea"/>
                    <a:cs typeface="+mn-cs"/>
                  </a:defRPr>
                </a:lvl9pPr>
              </a:lstStyle>
              <a:p>
                <a:pPr eaLnBrk="1"/>
                <a:endParaRPr lang="en-US" sz="1000" b="0" baseline="0" dirty="0">
                  <a:latin typeface="+mn-lt"/>
                  <a:ea typeface="+mn-ea"/>
                </a:endParaRPr>
              </a:p>
            </p:txBody>
          </p:sp>
          <p:sp>
            <p:nvSpPr>
              <p:cNvPr id="93" name="Arc 92">
                <a:extLst>
                  <a:ext uri="{FF2B5EF4-FFF2-40B4-BE49-F238E27FC236}">
                    <a16:creationId xmlns:a16="http://schemas.microsoft.com/office/drawing/2014/main" id="{31DA95BF-4131-49DC-BA7F-06C9959A5CE7}"/>
                  </a:ext>
                </a:extLst>
              </p:cNvPr>
              <p:cNvSpPr>
                <a:spLocks noChangeAspect="1"/>
              </p:cNvSpPr>
              <p:nvPr userDrawn="1"/>
            </p:nvSpPr>
            <p:spPr bwMode="auto">
              <a:xfrm>
                <a:off x="1694" y="2051"/>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1632" kern="1200">
                    <a:solidFill>
                      <a:schemeClr val="tx1"/>
                    </a:solidFill>
                    <a:latin typeface="Arial" charset="0"/>
                    <a:ea typeface="+mn-ea"/>
                    <a:cs typeface="+mn-cs"/>
                  </a:defRPr>
                </a:lvl1pPr>
                <a:lvl2pPr marL="466481" algn="l" rtl="0" fontAlgn="base">
                  <a:spcBef>
                    <a:spcPct val="0"/>
                  </a:spcBef>
                  <a:spcAft>
                    <a:spcPct val="0"/>
                  </a:spcAft>
                  <a:defRPr sz="1632" kern="1200">
                    <a:solidFill>
                      <a:schemeClr val="tx1"/>
                    </a:solidFill>
                    <a:latin typeface="Arial" charset="0"/>
                    <a:ea typeface="+mn-ea"/>
                    <a:cs typeface="+mn-cs"/>
                  </a:defRPr>
                </a:lvl2pPr>
                <a:lvl3pPr marL="932962" algn="l" rtl="0" fontAlgn="base">
                  <a:spcBef>
                    <a:spcPct val="0"/>
                  </a:spcBef>
                  <a:spcAft>
                    <a:spcPct val="0"/>
                  </a:spcAft>
                  <a:defRPr sz="1632" kern="1200">
                    <a:solidFill>
                      <a:schemeClr val="tx1"/>
                    </a:solidFill>
                    <a:latin typeface="Arial" charset="0"/>
                    <a:ea typeface="+mn-ea"/>
                    <a:cs typeface="+mn-cs"/>
                  </a:defRPr>
                </a:lvl3pPr>
                <a:lvl4pPr marL="1399443" algn="l" rtl="0" fontAlgn="base">
                  <a:spcBef>
                    <a:spcPct val="0"/>
                  </a:spcBef>
                  <a:spcAft>
                    <a:spcPct val="0"/>
                  </a:spcAft>
                  <a:defRPr sz="1632" kern="1200">
                    <a:solidFill>
                      <a:schemeClr val="tx1"/>
                    </a:solidFill>
                    <a:latin typeface="Arial" charset="0"/>
                    <a:ea typeface="+mn-ea"/>
                    <a:cs typeface="+mn-cs"/>
                  </a:defRPr>
                </a:lvl4pPr>
                <a:lvl5pPr marL="1865925" algn="l" rtl="0" fontAlgn="base">
                  <a:spcBef>
                    <a:spcPct val="0"/>
                  </a:spcBef>
                  <a:spcAft>
                    <a:spcPct val="0"/>
                  </a:spcAft>
                  <a:defRPr sz="1632" kern="1200">
                    <a:solidFill>
                      <a:schemeClr val="tx1"/>
                    </a:solidFill>
                    <a:latin typeface="Arial" charset="0"/>
                    <a:ea typeface="+mn-ea"/>
                    <a:cs typeface="+mn-cs"/>
                  </a:defRPr>
                </a:lvl5pPr>
                <a:lvl6pPr marL="2332406" algn="l" defTabSz="932962" rtl="0" eaLnBrk="1" latinLnBrk="0" hangingPunct="1">
                  <a:defRPr sz="1632" kern="1200">
                    <a:solidFill>
                      <a:schemeClr val="tx1"/>
                    </a:solidFill>
                    <a:latin typeface="Arial" charset="0"/>
                    <a:ea typeface="+mn-ea"/>
                    <a:cs typeface="+mn-cs"/>
                  </a:defRPr>
                </a:lvl6pPr>
                <a:lvl7pPr marL="2798887" algn="l" defTabSz="932962" rtl="0" eaLnBrk="1" latinLnBrk="0" hangingPunct="1">
                  <a:defRPr sz="1632" kern="1200">
                    <a:solidFill>
                      <a:schemeClr val="tx1"/>
                    </a:solidFill>
                    <a:latin typeface="Arial" charset="0"/>
                    <a:ea typeface="+mn-ea"/>
                    <a:cs typeface="+mn-cs"/>
                  </a:defRPr>
                </a:lvl7pPr>
                <a:lvl8pPr marL="3265368" algn="l" defTabSz="932962" rtl="0" eaLnBrk="1" latinLnBrk="0" hangingPunct="1">
                  <a:defRPr sz="1632" kern="1200">
                    <a:solidFill>
                      <a:schemeClr val="tx1"/>
                    </a:solidFill>
                    <a:latin typeface="Arial" charset="0"/>
                    <a:ea typeface="+mn-ea"/>
                    <a:cs typeface="+mn-cs"/>
                  </a:defRPr>
                </a:lvl8pPr>
                <a:lvl9pPr marL="3731849" algn="l" defTabSz="932962" rtl="0" eaLnBrk="1" latinLnBrk="0" hangingPunct="1">
                  <a:defRPr sz="1632" kern="1200">
                    <a:solidFill>
                      <a:schemeClr val="tx1"/>
                    </a:solidFill>
                    <a:latin typeface="Arial" charset="0"/>
                    <a:ea typeface="+mn-ea"/>
                    <a:cs typeface="+mn-cs"/>
                  </a:defRPr>
                </a:lvl9pPr>
              </a:lstStyle>
              <a:p>
                <a:pPr eaLnBrk="1"/>
                <a:endParaRPr lang="en-US" sz="1000" b="0" baseline="0" dirty="0">
                  <a:latin typeface="+mn-lt"/>
                  <a:ea typeface="+mn-ea"/>
                </a:endParaRPr>
              </a:p>
            </p:txBody>
          </p:sp>
        </p:grpSp>
        <p:grpSp>
          <p:nvGrpSpPr>
            <p:cNvPr id="78" name="MoonLegend4">
              <a:extLst>
                <a:ext uri="{FF2B5EF4-FFF2-40B4-BE49-F238E27FC236}">
                  <a16:creationId xmlns:a16="http://schemas.microsoft.com/office/drawing/2014/main" id="{B1C45751-DEFB-4503-B5FB-6AB72E0D895F}"/>
                </a:ext>
              </a:extLst>
            </p:cNvPr>
            <p:cNvGrpSpPr>
              <a:grpSpLocks noChangeAspect="1"/>
            </p:cNvGrpSpPr>
            <p:nvPr userDrawn="1"/>
          </p:nvGrpSpPr>
          <p:grpSpPr bwMode="auto">
            <a:xfrm>
              <a:off x="5894005" y="3524395"/>
              <a:ext cx="209550" cy="209551"/>
              <a:chOff x="4495" y="1204"/>
              <a:chExt cx="160" cy="160"/>
            </a:xfrm>
          </p:grpSpPr>
          <p:sp>
            <p:nvSpPr>
              <p:cNvPr id="90" name="Oval 89">
                <a:extLst>
                  <a:ext uri="{FF2B5EF4-FFF2-40B4-BE49-F238E27FC236}">
                    <a16:creationId xmlns:a16="http://schemas.microsoft.com/office/drawing/2014/main" id="{50563F8D-64A0-4899-9A08-FCE4BB4AB7C5}"/>
                  </a:ext>
                </a:extLst>
              </p:cNvPr>
              <p:cNvSpPr>
                <a:spLocks noChangeAspect="1" noChangeArrowheads="1"/>
              </p:cNvSpPr>
              <p:nvPr userDrawn="1"/>
            </p:nvSpPr>
            <p:spPr bwMode="auto">
              <a:xfrm>
                <a:off x="4495" y="120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1632" kern="1200">
                    <a:solidFill>
                      <a:schemeClr val="tx1"/>
                    </a:solidFill>
                    <a:latin typeface="Arial" charset="0"/>
                    <a:ea typeface="+mn-ea"/>
                    <a:cs typeface="+mn-cs"/>
                  </a:defRPr>
                </a:lvl1pPr>
                <a:lvl2pPr marL="466481" algn="l" rtl="0" fontAlgn="base">
                  <a:spcBef>
                    <a:spcPct val="0"/>
                  </a:spcBef>
                  <a:spcAft>
                    <a:spcPct val="0"/>
                  </a:spcAft>
                  <a:defRPr sz="1632" kern="1200">
                    <a:solidFill>
                      <a:schemeClr val="tx1"/>
                    </a:solidFill>
                    <a:latin typeface="Arial" charset="0"/>
                    <a:ea typeface="+mn-ea"/>
                    <a:cs typeface="+mn-cs"/>
                  </a:defRPr>
                </a:lvl2pPr>
                <a:lvl3pPr marL="932962" algn="l" rtl="0" fontAlgn="base">
                  <a:spcBef>
                    <a:spcPct val="0"/>
                  </a:spcBef>
                  <a:spcAft>
                    <a:spcPct val="0"/>
                  </a:spcAft>
                  <a:defRPr sz="1632" kern="1200">
                    <a:solidFill>
                      <a:schemeClr val="tx1"/>
                    </a:solidFill>
                    <a:latin typeface="Arial" charset="0"/>
                    <a:ea typeface="+mn-ea"/>
                    <a:cs typeface="+mn-cs"/>
                  </a:defRPr>
                </a:lvl3pPr>
                <a:lvl4pPr marL="1399443" algn="l" rtl="0" fontAlgn="base">
                  <a:spcBef>
                    <a:spcPct val="0"/>
                  </a:spcBef>
                  <a:spcAft>
                    <a:spcPct val="0"/>
                  </a:spcAft>
                  <a:defRPr sz="1632" kern="1200">
                    <a:solidFill>
                      <a:schemeClr val="tx1"/>
                    </a:solidFill>
                    <a:latin typeface="Arial" charset="0"/>
                    <a:ea typeface="+mn-ea"/>
                    <a:cs typeface="+mn-cs"/>
                  </a:defRPr>
                </a:lvl4pPr>
                <a:lvl5pPr marL="1865925" algn="l" rtl="0" fontAlgn="base">
                  <a:spcBef>
                    <a:spcPct val="0"/>
                  </a:spcBef>
                  <a:spcAft>
                    <a:spcPct val="0"/>
                  </a:spcAft>
                  <a:defRPr sz="1632" kern="1200">
                    <a:solidFill>
                      <a:schemeClr val="tx1"/>
                    </a:solidFill>
                    <a:latin typeface="Arial" charset="0"/>
                    <a:ea typeface="+mn-ea"/>
                    <a:cs typeface="+mn-cs"/>
                  </a:defRPr>
                </a:lvl5pPr>
                <a:lvl6pPr marL="2332406" algn="l" defTabSz="932962" rtl="0" eaLnBrk="1" latinLnBrk="0" hangingPunct="1">
                  <a:defRPr sz="1632" kern="1200">
                    <a:solidFill>
                      <a:schemeClr val="tx1"/>
                    </a:solidFill>
                    <a:latin typeface="Arial" charset="0"/>
                    <a:ea typeface="+mn-ea"/>
                    <a:cs typeface="+mn-cs"/>
                  </a:defRPr>
                </a:lvl6pPr>
                <a:lvl7pPr marL="2798887" algn="l" defTabSz="932962" rtl="0" eaLnBrk="1" latinLnBrk="0" hangingPunct="1">
                  <a:defRPr sz="1632" kern="1200">
                    <a:solidFill>
                      <a:schemeClr val="tx1"/>
                    </a:solidFill>
                    <a:latin typeface="Arial" charset="0"/>
                    <a:ea typeface="+mn-ea"/>
                    <a:cs typeface="+mn-cs"/>
                  </a:defRPr>
                </a:lvl7pPr>
                <a:lvl8pPr marL="3265368" algn="l" defTabSz="932962" rtl="0" eaLnBrk="1" latinLnBrk="0" hangingPunct="1">
                  <a:defRPr sz="1632" kern="1200">
                    <a:solidFill>
                      <a:schemeClr val="tx1"/>
                    </a:solidFill>
                    <a:latin typeface="Arial" charset="0"/>
                    <a:ea typeface="+mn-ea"/>
                    <a:cs typeface="+mn-cs"/>
                  </a:defRPr>
                </a:lvl8pPr>
                <a:lvl9pPr marL="3731849" algn="l" defTabSz="932962" rtl="0" eaLnBrk="1" latinLnBrk="0" hangingPunct="1">
                  <a:defRPr sz="1632" kern="1200">
                    <a:solidFill>
                      <a:schemeClr val="tx1"/>
                    </a:solidFill>
                    <a:latin typeface="Arial" charset="0"/>
                    <a:ea typeface="+mn-ea"/>
                    <a:cs typeface="+mn-cs"/>
                  </a:defRPr>
                </a:lvl9pPr>
              </a:lstStyle>
              <a:p>
                <a:pPr eaLnBrk="1"/>
                <a:endParaRPr lang="en-US" sz="1000" b="0" baseline="0" dirty="0">
                  <a:latin typeface="+mn-lt"/>
                  <a:ea typeface="+mn-ea"/>
                </a:endParaRPr>
              </a:p>
            </p:txBody>
          </p:sp>
          <p:sp>
            <p:nvSpPr>
              <p:cNvPr id="91" name="Arc 90">
                <a:extLst>
                  <a:ext uri="{FF2B5EF4-FFF2-40B4-BE49-F238E27FC236}">
                    <a16:creationId xmlns:a16="http://schemas.microsoft.com/office/drawing/2014/main" id="{F79D4FE5-C1E7-4776-B709-C3BCEBA4D5DC}"/>
                  </a:ext>
                </a:extLst>
              </p:cNvPr>
              <p:cNvSpPr>
                <a:spLocks noChangeAspect="1"/>
              </p:cNvSpPr>
              <p:nvPr userDrawn="1"/>
            </p:nvSpPr>
            <p:spPr bwMode="auto">
              <a:xfrm>
                <a:off x="4495" y="1204"/>
                <a:ext cx="160" cy="160"/>
              </a:xfrm>
              <a:prstGeom prst="arc">
                <a:avLst>
                  <a:gd name="adj1" fmla="val 16200000"/>
                  <a:gd name="adj2" fmla="val 108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1632" kern="1200">
                    <a:solidFill>
                      <a:schemeClr val="tx1"/>
                    </a:solidFill>
                    <a:latin typeface="Arial" charset="0"/>
                    <a:ea typeface="+mn-ea"/>
                    <a:cs typeface="+mn-cs"/>
                  </a:defRPr>
                </a:lvl1pPr>
                <a:lvl2pPr marL="466481" algn="l" rtl="0" fontAlgn="base">
                  <a:spcBef>
                    <a:spcPct val="0"/>
                  </a:spcBef>
                  <a:spcAft>
                    <a:spcPct val="0"/>
                  </a:spcAft>
                  <a:defRPr sz="1632" kern="1200">
                    <a:solidFill>
                      <a:schemeClr val="tx1"/>
                    </a:solidFill>
                    <a:latin typeface="Arial" charset="0"/>
                    <a:ea typeface="+mn-ea"/>
                    <a:cs typeface="+mn-cs"/>
                  </a:defRPr>
                </a:lvl2pPr>
                <a:lvl3pPr marL="932962" algn="l" rtl="0" fontAlgn="base">
                  <a:spcBef>
                    <a:spcPct val="0"/>
                  </a:spcBef>
                  <a:spcAft>
                    <a:spcPct val="0"/>
                  </a:spcAft>
                  <a:defRPr sz="1632" kern="1200">
                    <a:solidFill>
                      <a:schemeClr val="tx1"/>
                    </a:solidFill>
                    <a:latin typeface="Arial" charset="0"/>
                    <a:ea typeface="+mn-ea"/>
                    <a:cs typeface="+mn-cs"/>
                  </a:defRPr>
                </a:lvl3pPr>
                <a:lvl4pPr marL="1399443" algn="l" rtl="0" fontAlgn="base">
                  <a:spcBef>
                    <a:spcPct val="0"/>
                  </a:spcBef>
                  <a:spcAft>
                    <a:spcPct val="0"/>
                  </a:spcAft>
                  <a:defRPr sz="1632" kern="1200">
                    <a:solidFill>
                      <a:schemeClr val="tx1"/>
                    </a:solidFill>
                    <a:latin typeface="Arial" charset="0"/>
                    <a:ea typeface="+mn-ea"/>
                    <a:cs typeface="+mn-cs"/>
                  </a:defRPr>
                </a:lvl4pPr>
                <a:lvl5pPr marL="1865925" algn="l" rtl="0" fontAlgn="base">
                  <a:spcBef>
                    <a:spcPct val="0"/>
                  </a:spcBef>
                  <a:spcAft>
                    <a:spcPct val="0"/>
                  </a:spcAft>
                  <a:defRPr sz="1632" kern="1200">
                    <a:solidFill>
                      <a:schemeClr val="tx1"/>
                    </a:solidFill>
                    <a:latin typeface="Arial" charset="0"/>
                    <a:ea typeface="+mn-ea"/>
                    <a:cs typeface="+mn-cs"/>
                  </a:defRPr>
                </a:lvl5pPr>
                <a:lvl6pPr marL="2332406" algn="l" defTabSz="932962" rtl="0" eaLnBrk="1" latinLnBrk="0" hangingPunct="1">
                  <a:defRPr sz="1632" kern="1200">
                    <a:solidFill>
                      <a:schemeClr val="tx1"/>
                    </a:solidFill>
                    <a:latin typeface="Arial" charset="0"/>
                    <a:ea typeface="+mn-ea"/>
                    <a:cs typeface="+mn-cs"/>
                  </a:defRPr>
                </a:lvl6pPr>
                <a:lvl7pPr marL="2798887" algn="l" defTabSz="932962" rtl="0" eaLnBrk="1" latinLnBrk="0" hangingPunct="1">
                  <a:defRPr sz="1632" kern="1200">
                    <a:solidFill>
                      <a:schemeClr val="tx1"/>
                    </a:solidFill>
                    <a:latin typeface="Arial" charset="0"/>
                    <a:ea typeface="+mn-ea"/>
                    <a:cs typeface="+mn-cs"/>
                  </a:defRPr>
                </a:lvl7pPr>
                <a:lvl8pPr marL="3265368" algn="l" defTabSz="932962" rtl="0" eaLnBrk="1" latinLnBrk="0" hangingPunct="1">
                  <a:defRPr sz="1632" kern="1200">
                    <a:solidFill>
                      <a:schemeClr val="tx1"/>
                    </a:solidFill>
                    <a:latin typeface="Arial" charset="0"/>
                    <a:ea typeface="+mn-ea"/>
                    <a:cs typeface="+mn-cs"/>
                  </a:defRPr>
                </a:lvl8pPr>
                <a:lvl9pPr marL="3731849" algn="l" defTabSz="932962" rtl="0" eaLnBrk="1" latinLnBrk="0" hangingPunct="1">
                  <a:defRPr sz="1632" kern="1200">
                    <a:solidFill>
                      <a:schemeClr val="tx1"/>
                    </a:solidFill>
                    <a:latin typeface="Arial" charset="0"/>
                    <a:ea typeface="+mn-ea"/>
                    <a:cs typeface="+mn-cs"/>
                  </a:defRPr>
                </a:lvl9pPr>
              </a:lstStyle>
              <a:p>
                <a:pPr eaLnBrk="1"/>
                <a:endParaRPr lang="en-US" sz="1000" b="0" baseline="0" dirty="0">
                  <a:latin typeface="+mn-lt"/>
                  <a:ea typeface="+mn-ea"/>
                </a:endParaRPr>
              </a:p>
            </p:txBody>
          </p:sp>
        </p:grpSp>
        <p:grpSp>
          <p:nvGrpSpPr>
            <p:cNvPr id="79" name="MoonLegend5">
              <a:extLst>
                <a:ext uri="{FF2B5EF4-FFF2-40B4-BE49-F238E27FC236}">
                  <a16:creationId xmlns:a16="http://schemas.microsoft.com/office/drawing/2014/main" id="{6D59EDF5-6DEF-4E9D-8113-2B193EF1B069}"/>
                </a:ext>
              </a:extLst>
            </p:cNvPr>
            <p:cNvGrpSpPr>
              <a:grpSpLocks noChangeAspect="1"/>
            </p:cNvGrpSpPr>
            <p:nvPr userDrawn="1"/>
          </p:nvGrpSpPr>
          <p:grpSpPr bwMode="auto">
            <a:xfrm>
              <a:off x="5894005" y="3799629"/>
              <a:ext cx="209550" cy="209551"/>
              <a:chOff x="4495" y="1447"/>
              <a:chExt cx="160" cy="160"/>
            </a:xfrm>
          </p:grpSpPr>
          <p:sp>
            <p:nvSpPr>
              <p:cNvPr id="88" name="Oval 87">
                <a:extLst>
                  <a:ext uri="{FF2B5EF4-FFF2-40B4-BE49-F238E27FC236}">
                    <a16:creationId xmlns:a16="http://schemas.microsoft.com/office/drawing/2014/main" id="{DE326613-69E6-4868-8F64-0FD2D8ADFFF9}"/>
                  </a:ext>
                </a:extLst>
              </p:cNvPr>
              <p:cNvSpPr>
                <a:spLocks noChangeAspect="1" noChangeArrowheads="1"/>
              </p:cNvSpPr>
              <p:nvPr userDrawn="1"/>
            </p:nvSpPr>
            <p:spPr bwMode="auto">
              <a:xfrm>
                <a:off x="4495" y="1447"/>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1632" kern="1200">
                    <a:solidFill>
                      <a:schemeClr val="tx1"/>
                    </a:solidFill>
                    <a:latin typeface="Arial" charset="0"/>
                    <a:ea typeface="+mn-ea"/>
                    <a:cs typeface="+mn-cs"/>
                  </a:defRPr>
                </a:lvl1pPr>
                <a:lvl2pPr marL="466481" algn="l" rtl="0" fontAlgn="base">
                  <a:spcBef>
                    <a:spcPct val="0"/>
                  </a:spcBef>
                  <a:spcAft>
                    <a:spcPct val="0"/>
                  </a:spcAft>
                  <a:defRPr sz="1632" kern="1200">
                    <a:solidFill>
                      <a:schemeClr val="tx1"/>
                    </a:solidFill>
                    <a:latin typeface="Arial" charset="0"/>
                    <a:ea typeface="+mn-ea"/>
                    <a:cs typeface="+mn-cs"/>
                  </a:defRPr>
                </a:lvl2pPr>
                <a:lvl3pPr marL="932962" algn="l" rtl="0" fontAlgn="base">
                  <a:spcBef>
                    <a:spcPct val="0"/>
                  </a:spcBef>
                  <a:spcAft>
                    <a:spcPct val="0"/>
                  </a:spcAft>
                  <a:defRPr sz="1632" kern="1200">
                    <a:solidFill>
                      <a:schemeClr val="tx1"/>
                    </a:solidFill>
                    <a:latin typeface="Arial" charset="0"/>
                    <a:ea typeface="+mn-ea"/>
                    <a:cs typeface="+mn-cs"/>
                  </a:defRPr>
                </a:lvl3pPr>
                <a:lvl4pPr marL="1399443" algn="l" rtl="0" fontAlgn="base">
                  <a:spcBef>
                    <a:spcPct val="0"/>
                  </a:spcBef>
                  <a:spcAft>
                    <a:spcPct val="0"/>
                  </a:spcAft>
                  <a:defRPr sz="1632" kern="1200">
                    <a:solidFill>
                      <a:schemeClr val="tx1"/>
                    </a:solidFill>
                    <a:latin typeface="Arial" charset="0"/>
                    <a:ea typeface="+mn-ea"/>
                    <a:cs typeface="+mn-cs"/>
                  </a:defRPr>
                </a:lvl4pPr>
                <a:lvl5pPr marL="1865925" algn="l" rtl="0" fontAlgn="base">
                  <a:spcBef>
                    <a:spcPct val="0"/>
                  </a:spcBef>
                  <a:spcAft>
                    <a:spcPct val="0"/>
                  </a:spcAft>
                  <a:defRPr sz="1632" kern="1200">
                    <a:solidFill>
                      <a:schemeClr val="tx1"/>
                    </a:solidFill>
                    <a:latin typeface="Arial" charset="0"/>
                    <a:ea typeface="+mn-ea"/>
                    <a:cs typeface="+mn-cs"/>
                  </a:defRPr>
                </a:lvl5pPr>
                <a:lvl6pPr marL="2332406" algn="l" defTabSz="932962" rtl="0" eaLnBrk="1" latinLnBrk="0" hangingPunct="1">
                  <a:defRPr sz="1632" kern="1200">
                    <a:solidFill>
                      <a:schemeClr val="tx1"/>
                    </a:solidFill>
                    <a:latin typeface="Arial" charset="0"/>
                    <a:ea typeface="+mn-ea"/>
                    <a:cs typeface="+mn-cs"/>
                  </a:defRPr>
                </a:lvl6pPr>
                <a:lvl7pPr marL="2798887" algn="l" defTabSz="932962" rtl="0" eaLnBrk="1" latinLnBrk="0" hangingPunct="1">
                  <a:defRPr sz="1632" kern="1200">
                    <a:solidFill>
                      <a:schemeClr val="tx1"/>
                    </a:solidFill>
                    <a:latin typeface="Arial" charset="0"/>
                    <a:ea typeface="+mn-ea"/>
                    <a:cs typeface="+mn-cs"/>
                  </a:defRPr>
                </a:lvl7pPr>
                <a:lvl8pPr marL="3265368" algn="l" defTabSz="932962" rtl="0" eaLnBrk="1" latinLnBrk="0" hangingPunct="1">
                  <a:defRPr sz="1632" kern="1200">
                    <a:solidFill>
                      <a:schemeClr val="tx1"/>
                    </a:solidFill>
                    <a:latin typeface="Arial" charset="0"/>
                    <a:ea typeface="+mn-ea"/>
                    <a:cs typeface="+mn-cs"/>
                  </a:defRPr>
                </a:lvl8pPr>
                <a:lvl9pPr marL="3731849" algn="l" defTabSz="932962" rtl="0" eaLnBrk="1" latinLnBrk="0" hangingPunct="1">
                  <a:defRPr sz="1632" kern="1200">
                    <a:solidFill>
                      <a:schemeClr val="tx1"/>
                    </a:solidFill>
                    <a:latin typeface="Arial" charset="0"/>
                    <a:ea typeface="+mn-ea"/>
                    <a:cs typeface="+mn-cs"/>
                  </a:defRPr>
                </a:lvl9pPr>
              </a:lstStyle>
              <a:p>
                <a:pPr eaLnBrk="1"/>
                <a:endParaRPr lang="en-US" sz="1000" b="0" baseline="0" dirty="0">
                  <a:latin typeface="+mn-lt"/>
                  <a:ea typeface="+mn-ea"/>
                </a:endParaRPr>
              </a:p>
            </p:txBody>
          </p:sp>
          <p:sp>
            <p:nvSpPr>
              <p:cNvPr id="89" name="Oval 51">
                <a:extLst>
                  <a:ext uri="{FF2B5EF4-FFF2-40B4-BE49-F238E27FC236}">
                    <a16:creationId xmlns:a16="http://schemas.microsoft.com/office/drawing/2014/main" id="{4497A344-AB44-4F11-98FF-F8B60A6C8048}"/>
                  </a:ext>
                </a:extLst>
              </p:cNvPr>
              <p:cNvSpPr>
                <a:spLocks noChangeAspect="1" noChangeArrowheads="1"/>
              </p:cNvSpPr>
              <p:nvPr userDrawn="1"/>
            </p:nvSpPr>
            <p:spPr bwMode="auto">
              <a:xfrm>
                <a:off x="4495" y="1447"/>
                <a:ext cx="160" cy="160"/>
              </a:xfrm>
              <a:prstGeom prst="arc">
                <a:avLst>
                  <a:gd name="adj1" fmla="val 16200000"/>
                  <a:gd name="adj2" fmla="val 162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1632" kern="1200">
                    <a:solidFill>
                      <a:schemeClr val="tx1"/>
                    </a:solidFill>
                    <a:latin typeface="Arial" charset="0"/>
                    <a:ea typeface="+mn-ea"/>
                    <a:cs typeface="+mn-cs"/>
                  </a:defRPr>
                </a:lvl1pPr>
                <a:lvl2pPr marL="466481" algn="l" rtl="0" fontAlgn="base">
                  <a:spcBef>
                    <a:spcPct val="0"/>
                  </a:spcBef>
                  <a:spcAft>
                    <a:spcPct val="0"/>
                  </a:spcAft>
                  <a:defRPr sz="1632" kern="1200">
                    <a:solidFill>
                      <a:schemeClr val="tx1"/>
                    </a:solidFill>
                    <a:latin typeface="Arial" charset="0"/>
                    <a:ea typeface="+mn-ea"/>
                    <a:cs typeface="+mn-cs"/>
                  </a:defRPr>
                </a:lvl2pPr>
                <a:lvl3pPr marL="932962" algn="l" rtl="0" fontAlgn="base">
                  <a:spcBef>
                    <a:spcPct val="0"/>
                  </a:spcBef>
                  <a:spcAft>
                    <a:spcPct val="0"/>
                  </a:spcAft>
                  <a:defRPr sz="1632" kern="1200">
                    <a:solidFill>
                      <a:schemeClr val="tx1"/>
                    </a:solidFill>
                    <a:latin typeface="Arial" charset="0"/>
                    <a:ea typeface="+mn-ea"/>
                    <a:cs typeface="+mn-cs"/>
                  </a:defRPr>
                </a:lvl3pPr>
                <a:lvl4pPr marL="1399443" algn="l" rtl="0" fontAlgn="base">
                  <a:spcBef>
                    <a:spcPct val="0"/>
                  </a:spcBef>
                  <a:spcAft>
                    <a:spcPct val="0"/>
                  </a:spcAft>
                  <a:defRPr sz="1632" kern="1200">
                    <a:solidFill>
                      <a:schemeClr val="tx1"/>
                    </a:solidFill>
                    <a:latin typeface="Arial" charset="0"/>
                    <a:ea typeface="+mn-ea"/>
                    <a:cs typeface="+mn-cs"/>
                  </a:defRPr>
                </a:lvl4pPr>
                <a:lvl5pPr marL="1865925" algn="l" rtl="0" fontAlgn="base">
                  <a:spcBef>
                    <a:spcPct val="0"/>
                  </a:spcBef>
                  <a:spcAft>
                    <a:spcPct val="0"/>
                  </a:spcAft>
                  <a:defRPr sz="1632" kern="1200">
                    <a:solidFill>
                      <a:schemeClr val="tx1"/>
                    </a:solidFill>
                    <a:latin typeface="Arial" charset="0"/>
                    <a:ea typeface="+mn-ea"/>
                    <a:cs typeface="+mn-cs"/>
                  </a:defRPr>
                </a:lvl5pPr>
                <a:lvl6pPr marL="2332406" algn="l" defTabSz="932962" rtl="0" eaLnBrk="1" latinLnBrk="0" hangingPunct="1">
                  <a:defRPr sz="1632" kern="1200">
                    <a:solidFill>
                      <a:schemeClr val="tx1"/>
                    </a:solidFill>
                    <a:latin typeface="Arial" charset="0"/>
                    <a:ea typeface="+mn-ea"/>
                    <a:cs typeface="+mn-cs"/>
                  </a:defRPr>
                </a:lvl6pPr>
                <a:lvl7pPr marL="2798887" algn="l" defTabSz="932962" rtl="0" eaLnBrk="1" latinLnBrk="0" hangingPunct="1">
                  <a:defRPr sz="1632" kern="1200">
                    <a:solidFill>
                      <a:schemeClr val="tx1"/>
                    </a:solidFill>
                    <a:latin typeface="Arial" charset="0"/>
                    <a:ea typeface="+mn-ea"/>
                    <a:cs typeface="+mn-cs"/>
                  </a:defRPr>
                </a:lvl7pPr>
                <a:lvl8pPr marL="3265368" algn="l" defTabSz="932962" rtl="0" eaLnBrk="1" latinLnBrk="0" hangingPunct="1">
                  <a:defRPr sz="1632" kern="1200">
                    <a:solidFill>
                      <a:schemeClr val="tx1"/>
                    </a:solidFill>
                    <a:latin typeface="Arial" charset="0"/>
                    <a:ea typeface="+mn-ea"/>
                    <a:cs typeface="+mn-cs"/>
                  </a:defRPr>
                </a:lvl8pPr>
                <a:lvl9pPr marL="3731849" algn="l" defTabSz="932962" rtl="0" eaLnBrk="1" latinLnBrk="0" hangingPunct="1">
                  <a:defRPr sz="1632" kern="1200">
                    <a:solidFill>
                      <a:schemeClr val="tx1"/>
                    </a:solidFill>
                    <a:latin typeface="Arial" charset="0"/>
                    <a:ea typeface="+mn-ea"/>
                    <a:cs typeface="+mn-cs"/>
                  </a:defRPr>
                </a:lvl9pPr>
              </a:lstStyle>
              <a:p>
                <a:pPr eaLnBrk="1"/>
                <a:endParaRPr lang="en-US" sz="1000" b="0" baseline="0" dirty="0">
                  <a:latin typeface="+mn-lt"/>
                  <a:ea typeface="+mn-ea"/>
                </a:endParaRPr>
              </a:p>
            </p:txBody>
          </p:sp>
        </p:grpSp>
        <p:grpSp>
          <p:nvGrpSpPr>
            <p:cNvPr id="80" name="MoonLegend3">
              <a:extLst>
                <a:ext uri="{FF2B5EF4-FFF2-40B4-BE49-F238E27FC236}">
                  <a16:creationId xmlns:a16="http://schemas.microsoft.com/office/drawing/2014/main" id="{4B4D4AE7-B27D-4A3B-987F-29B7282F0CA5}"/>
                </a:ext>
              </a:extLst>
            </p:cNvPr>
            <p:cNvGrpSpPr>
              <a:grpSpLocks noChangeAspect="1"/>
            </p:cNvGrpSpPr>
            <p:nvPr userDrawn="1"/>
          </p:nvGrpSpPr>
          <p:grpSpPr bwMode="auto">
            <a:xfrm>
              <a:off x="5894005" y="3251543"/>
              <a:ext cx="209550" cy="209551"/>
              <a:chOff x="4495" y="1205"/>
              <a:chExt cx="160" cy="160"/>
            </a:xfrm>
          </p:grpSpPr>
          <p:sp>
            <p:nvSpPr>
              <p:cNvPr id="86" name="Oval 85">
                <a:extLst>
                  <a:ext uri="{FF2B5EF4-FFF2-40B4-BE49-F238E27FC236}">
                    <a16:creationId xmlns:a16="http://schemas.microsoft.com/office/drawing/2014/main" id="{59D85178-F1A0-4147-9248-09F9BF2559AF}"/>
                  </a:ext>
                </a:extLst>
              </p:cNvPr>
              <p:cNvSpPr>
                <a:spLocks noChangeAspect="1" noChangeArrowheads="1"/>
              </p:cNvSpPr>
              <p:nvPr userDrawn="1"/>
            </p:nvSpPr>
            <p:spPr bwMode="auto">
              <a:xfrm>
                <a:off x="4495" y="1205"/>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1632" kern="1200">
                    <a:solidFill>
                      <a:schemeClr val="tx1"/>
                    </a:solidFill>
                    <a:latin typeface="Arial" charset="0"/>
                    <a:ea typeface="+mn-ea"/>
                    <a:cs typeface="+mn-cs"/>
                  </a:defRPr>
                </a:lvl1pPr>
                <a:lvl2pPr marL="466481" algn="l" rtl="0" fontAlgn="base">
                  <a:spcBef>
                    <a:spcPct val="0"/>
                  </a:spcBef>
                  <a:spcAft>
                    <a:spcPct val="0"/>
                  </a:spcAft>
                  <a:defRPr sz="1632" kern="1200">
                    <a:solidFill>
                      <a:schemeClr val="tx1"/>
                    </a:solidFill>
                    <a:latin typeface="Arial" charset="0"/>
                    <a:ea typeface="+mn-ea"/>
                    <a:cs typeface="+mn-cs"/>
                  </a:defRPr>
                </a:lvl2pPr>
                <a:lvl3pPr marL="932962" algn="l" rtl="0" fontAlgn="base">
                  <a:spcBef>
                    <a:spcPct val="0"/>
                  </a:spcBef>
                  <a:spcAft>
                    <a:spcPct val="0"/>
                  </a:spcAft>
                  <a:defRPr sz="1632" kern="1200">
                    <a:solidFill>
                      <a:schemeClr val="tx1"/>
                    </a:solidFill>
                    <a:latin typeface="Arial" charset="0"/>
                    <a:ea typeface="+mn-ea"/>
                    <a:cs typeface="+mn-cs"/>
                  </a:defRPr>
                </a:lvl3pPr>
                <a:lvl4pPr marL="1399443" algn="l" rtl="0" fontAlgn="base">
                  <a:spcBef>
                    <a:spcPct val="0"/>
                  </a:spcBef>
                  <a:spcAft>
                    <a:spcPct val="0"/>
                  </a:spcAft>
                  <a:defRPr sz="1632" kern="1200">
                    <a:solidFill>
                      <a:schemeClr val="tx1"/>
                    </a:solidFill>
                    <a:latin typeface="Arial" charset="0"/>
                    <a:ea typeface="+mn-ea"/>
                    <a:cs typeface="+mn-cs"/>
                  </a:defRPr>
                </a:lvl4pPr>
                <a:lvl5pPr marL="1865925" algn="l" rtl="0" fontAlgn="base">
                  <a:spcBef>
                    <a:spcPct val="0"/>
                  </a:spcBef>
                  <a:spcAft>
                    <a:spcPct val="0"/>
                  </a:spcAft>
                  <a:defRPr sz="1632" kern="1200">
                    <a:solidFill>
                      <a:schemeClr val="tx1"/>
                    </a:solidFill>
                    <a:latin typeface="Arial" charset="0"/>
                    <a:ea typeface="+mn-ea"/>
                    <a:cs typeface="+mn-cs"/>
                  </a:defRPr>
                </a:lvl5pPr>
                <a:lvl6pPr marL="2332406" algn="l" defTabSz="932962" rtl="0" eaLnBrk="1" latinLnBrk="0" hangingPunct="1">
                  <a:defRPr sz="1632" kern="1200">
                    <a:solidFill>
                      <a:schemeClr val="tx1"/>
                    </a:solidFill>
                    <a:latin typeface="Arial" charset="0"/>
                    <a:ea typeface="+mn-ea"/>
                    <a:cs typeface="+mn-cs"/>
                  </a:defRPr>
                </a:lvl6pPr>
                <a:lvl7pPr marL="2798887" algn="l" defTabSz="932962" rtl="0" eaLnBrk="1" latinLnBrk="0" hangingPunct="1">
                  <a:defRPr sz="1632" kern="1200">
                    <a:solidFill>
                      <a:schemeClr val="tx1"/>
                    </a:solidFill>
                    <a:latin typeface="Arial" charset="0"/>
                    <a:ea typeface="+mn-ea"/>
                    <a:cs typeface="+mn-cs"/>
                  </a:defRPr>
                </a:lvl7pPr>
                <a:lvl8pPr marL="3265368" algn="l" defTabSz="932962" rtl="0" eaLnBrk="1" latinLnBrk="0" hangingPunct="1">
                  <a:defRPr sz="1632" kern="1200">
                    <a:solidFill>
                      <a:schemeClr val="tx1"/>
                    </a:solidFill>
                    <a:latin typeface="Arial" charset="0"/>
                    <a:ea typeface="+mn-ea"/>
                    <a:cs typeface="+mn-cs"/>
                  </a:defRPr>
                </a:lvl8pPr>
                <a:lvl9pPr marL="3731849" algn="l" defTabSz="932962" rtl="0" eaLnBrk="1" latinLnBrk="0" hangingPunct="1">
                  <a:defRPr sz="1632" kern="1200">
                    <a:solidFill>
                      <a:schemeClr val="tx1"/>
                    </a:solidFill>
                    <a:latin typeface="Arial" charset="0"/>
                    <a:ea typeface="+mn-ea"/>
                    <a:cs typeface="+mn-cs"/>
                  </a:defRPr>
                </a:lvl9pPr>
              </a:lstStyle>
              <a:p>
                <a:pPr eaLnBrk="1"/>
                <a:endParaRPr lang="en-US" sz="1000" b="0" baseline="0" dirty="0">
                  <a:latin typeface="+mn-lt"/>
                  <a:ea typeface="+mn-ea"/>
                </a:endParaRPr>
              </a:p>
            </p:txBody>
          </p:sp>
          <p:sp>
            <p:nvSpPr>
              <p:cNvPr id="87" name="Arc 86">
                <a:extLst>
                  <a:ext uri="{FF2B5EF4-FFF2-40B4-BE49-F238E27FC236}">
                    <a16:creationId xmlns:a16="http://schemas.microsoft.com/office/drawing/2014/main" id="{F23F9FF6-809E-487C-A61B-0DEB04590196}"/>
                  </a:ext>
                </a:extLst>
              </p:cNvPr>
              <p:cNvSpPr>
                <a:spLocks noChangeAspect="1"/>
              </p:cNvSpPr>
              <p:nvPr userDrawn="1"/>
            </p:nvSpPr>
            <p:spPr bwMode="auto">
              <a:xfrm>
                <a:off x="4495" y="1205"/>
                <a:ext cx="160" cy="160"/>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1632" kern="1200">
                    <a:solidFill>
                      <a:schemeClr val="tx1"/>
                    </a:solidFill>
                    <a:latin typeface="Arial" charset="0"/>
                    <a:ea typeface="+mn-ea"/>
                    <a:cs typeface="+mn-cs"/>
                  </a:defRPr>
                </a:lvl1pPr>
                <a:lvl2pPr marL="466481" algn="l" rtl="0" fontAlgn="base">
                  <a:spcBef>
                    <a:spcPct val="0"/>
                  </a:spcBef>
                  <a:spcAft>
                    <a:spcPct val="0"/>
                  </a:spcAft>
                  <a:defRPr sz="1632" kern="1200">
                    <a:solidFill>
                      <a:schemeClr val="tx1"/>
                    </a:solidFill>
                    <a:latin typeface="Arial" charset="0"/>
                    <a:ea typeface="+mn-ea"/>
                    <a:cs typeface="+mn-cs"/>
                  </a:defRPr>
                </a:lvl2pPr>
                <a:lvl3pPr marL="932962" algn="l" rtl="0" fontAlgn="base">
                  <a:spcBef>
                    <a:spcPct val="0"/>
                  </a:spcBef>
                  <a:spcAft>
                    <a:spcPct val="0"/>
                  </a:spcAft>
                  <a:defRPr sz="1632" kern="1200">
                    <a:solidFill>
                      <a:schemeClr val="tx1"/>
                    </a:solidFill>
                    <a:latin typeface="Arial" charset="0"/>
                    <a:ea typeface="+mn-ea"/>
                    <a:cs typeface="+mn-cs"/>
                  </a:defRPr>
                </a:lvl3pPr>
                <a:lvl4pPr marL="1399443" algn="l" rtl="0" fontAlgn="base">
                  <a:spcBef>
                    <a:spcPct val="0"/>
                  </a:spcBef>
                  <a:spcAft>
                    <a:spcPct val="0"/>
                  </a:spcAft>
                  <a:defRPr sz="1632" kern="1200">
                    <a:solidFill>
                      <a:schemeClr val="tx1"/>
                    </a:solidFill>
                    <a:latin typeface="Arial" charset="0"/>
                    <a:ea typeface="+mn-ea"/>
                    <a:cs typeface="+mn-cs"/>
                  </a:defRPr>
                </a:lvl4pPr>
                <a:lvl5pPr marL="1865925" algn="l" rtl="0" fontAlgn="base">
                  <a:spcBef>
                    <a:spcPct val="0"/>
                  </a:spcBef>
                  <a:spcAft>
                    <a:spcPct val="0"/>
                  </a:spcAft>
                  <a:defRPr sz="1632" kern="1200">
                    <a:solidFill>
                      <a:schemeClr val="tx1"/>
                    </a:solidFill>
                    <a:latin typeface="Arial" charset="0"/>
                    <a:ea typeface="+mn-ea"/>
                    <a:cs typeface="+mn-cs"/>
                  </a:defRPr>
                </a:lvl5pPr>
                <a:lvl6pPr marL="2332406" algn="l" defTabSz="932962" rtl="0" eaLnBrk="1" latinLnBrk="0" hangingPunct="1">
                  <a:defRPr sz="1632" kern="1200">
                    <a:solidFill>
                      <a:schemeClr val="tx1"/>
                    </a:solidFill>
                    <a:latin typeface="Arial" charset="0"/>
                    <a:ea typeface="+mn-ea"/>
                    <a:cs typeface="+mn-cs"/>
                  </a:defRPr>
                </a:lvl6pPr>
                <a:lvl7pPr marL="2798887" algn="l" defTabSz="932962" rtl="0" eaLnBrk="1" latinLnBrk="0" hangingPunct="1">
                  <a:defRPr sz="1632" kern="1200">
                    <a:solidFill>
                      <a:schemeClr val="tx1"/>
                    </a:solidFill>
                    <a:latin typeface="Arial" charset="0"/>
                    <a:ea typeface="+mn-ea"/>
                    <a:cs typeface="+mn-cs"/>
                  </a:defRPr>
                </a:lvl7pPr>
                <a:lvl8pPr marL="3265368" algn="l" defTabSz="932962" rtl="0" eaLnBrk="1" latinLnBrk="0" hangingPunct="1">
                  <a:defRPr sz="1632" kern="1200">
                    <a:solidFill>
                      <a:schemeClr val="tx1"/>
                    </a:solidFill>
                    <a:latin typeface="Arial" charset="0"/>
                    <a:ea typeface="+mn-ea"/>
                    <a:cs typeface="+mn-cs"/>
                  </a:defRPr>
                </a:lvl8pPr>
                <a:lvl9pPr marL="3731849" algn="l" defTabSz="932962" rtl="0" eaLnBrk="1" latinLnBrk="0" hangingPunct="1">
                  <a:defRPr sz="1632" kern="1200">
                    <a:solidFill>
                      <a:schemeClr val="tx1"/>
                    </a:solidFill>
                    <a:latin typeface="Arial" charset="0"/>
                    <a:ea typeface="+mn-ea"/>
                    <a:cs typeface="+mn-cs"/>
                  </a:defRPr>
                </a:lvl9pPr>
              </a:lstStyle>
              <a:p>
                <a:pPr eaLnBrk="1"/>
                <a:endParaRPr lang="en-US" sz="1000" b="0" baseline="0" dirty="0">
                  <a:latin typeface="+mn-lt"/>
                  <a:ea typeface="+mn-ea"/>
                </a:endParaRPr>
              </a:p>
            </p:txBody>
          </p:sp>
        </p:grpSp>
        <p:sp>
          <p:nvSpPr>
            <p:cNvPr id="81" name="Legend1">
              <a:extLst>
                <a:ext uri="{FF2B5EF4-FFF2-40B4-BE49-F238E27FC236}">
                  <a16:creationId xmlns:a16="http://schemas.microsoft.com/office/drawing/2014/main" id="{52406FF0-A469-48FA-B35A-B629410D9BE0}"/>
                </a:ext>
              </a:extLst>
            </p:cNvPr>
            <p:cNvSpPr>
              <a:spLocks noChangeArrowheads="1"/>
            </p:cNvSpPr>
            <p:nvPr userDrawn="1"/>
          </p:nvSpPr>
          <p:spPr bwMode="auto">
            <a:xfrm>
              <a:off x="6214680" y="2696542"/>
              <a:ext cx="404872" cy="147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defPPr>
                <a:defRPr lang="en-US"/>
              </a:defPPr>
              <a:lvl1pPr algn="l" rtl="0" fontAlgn="base">
                <a:spcBef>
                  <a:spcPct val="0"/>
                </a:spcBef>
                <a:spcAft>
                  <a:spcPct val="0"/>
                </a:spcAft>
                <a:defRPr sz="1632" kern="1200">
                  <a:solidFill>
                    <a:schemeClr val="tx1"/>
                  </a:solidFill>
                  <a:latin typeface="Arial" charset="0"/>
                  <a:ea typeface="+mn-ea"/>
                  <a:cs typeface="+mn-cs"/>
                </a:defRPr>
              </a:lvl1pPr>
              <a:lvl2pPr marL="466481" algn="l" rtl="0" fontAlgn="base">
                <a:spcBef>
                  <a:spcPct val="0"/>
                </a:spcBef>
                <a:spcAft>
                  <a:spcPct val="0"/>
                </a:spcAft>
                <a:defRPr sz="1632" kern="1200">
                  <a:solidFill>
                    <a:schemeClr val="tx1"/>
                  </a:solidFill>
                  <a:latin typeface="Arial" charset="0"/>
                  <a:ea typeface="+mn-ea"/>
                  <a:cs typeface="+mn-cs"/>
                </a:defRPr>
              </a:lvl2pPr>
              <a:lvl3pPr marL="932962" algn="l" rtl="0" fontAlgn="base">
                <a:spcBef>
                  <a:spcPct val="0"/>
                </a:spcBef>
                <a:spcAft>
                  <a:spcPct val="0"/>
                </a:spcAft>
                <a:defRPr sz="1632" kern="1200">
                  <a:solidFill>
                    <a:schemeClr val="tx1"/>
                  </a:solidFill>
                  <a:latin typeface="Arial" charset="0"/>
                  <a:ea typeface="+mn-ea"/>
                  <a:cs typeface="+mn-cs"/>
                </a:defRPr>
              </a:lvl3pPr>
              <a:lvl4pPr marL="1399443" algn="l" rtl="0" fontAlgn="base">
                <a:spcBef>
                  <a:spcPct val="0"/>
                </a:spcBef>
                <a:spcAft>
                  <a:spcPct val="0"/>
                </a:spcAft>
                <a:defRPr sz="1632" kern="1200">
                  <a:solidFill>
                    <a:schemeClr val="tx1"/>
                  </a:solidFill>
                  <a:latin typeface="Arial" charset="0"/>
                  <a:ea typeface="+mn-ea"/>
                  <a:cs typeface="+mn-cs"/>
                </a:defRPr>
              </a:lvl4pPr>
              <a:lvl5pPr marL="1865925" algn="l" rtl="0" fontAlgn="base">
                <a:spcBef>
                  <a:spcPct val="0"/>
                </a:spcBef>
                <a:spcAft>
                  <a:spcPct val="0"/>
                </a:spcAft>
                <a:defRPr sz="1632" kern="1200">
                  <a:solidFill>
                    <a:schemeClr val="tx1"/>
                  </a:solidFill>
                  <a:latin typeface="Arial" charset="0"/>
                  <a:ea typeface="+mn-ea"/>
                  <a:cs typeface="+mn-cs"/>
                </a:defRPr>
              </a:lvl5pPr>
              <a:lvl6pPr marL="2332406" algn="l" defTabSz="932962" rtl="0" eaLnBrk="1" latinLnBrk="0" hangingPunct="1">
                <a:defRPr sz="1632" kern="1200">
                  <a:solidFill>
                    <a:schemeClr val="tx1"/>
                  </a:solidFill>
                  <a:latin typeface="Arial" charset="0"/>
                  <a:ea typeface="+mn-ea"/>
                  <a:cs typeface="+mn-cs"/>
                </a:defRPr>
              </a:lvl6pPr>
              <a:lvl7pPr marL="2798887" algn="l" defTabSz="932962" rtl="0" eaLnBrk="1" latinLnBrk="0" hangingPunct="1">
                <a:defRPr sz="1632" kern="1200">
                  <a:solidFill>
                    <a:schemeClr val="tx1"/>
                  </a:solidFill>
                  <a:latin typeface="Arial" charset="0"/>
                  <a:ea typeface="+mn-ea"/>
                  <a:cs typeface="+mn-cs"/>
                </a:defRPr>
              </a:lvl7pPr>
              <a:lvl8pPr marL="3265368" algn="l" defTabSz="932962" rtl="0" eaLnBrk="1" latinLnBrk="0" hangingPunct="1">
                <a:defRPr sz="1632" kern="1200">
                  <a:solidFill>
                    <a:schemeClr val="tx1"/>
                  </a:solidFill>
                  <a:latin typeface="Arial" charset="0"/>
                  <a:ea typeface="+mn-ea"/>
                  <a:cs typeface="+mn-cs"/>
                </a:defRPr>
              </a:lvl8pPr>
              <a:lvl9pPr marL="3731849" algn="l" defTabSz="932962" rtl="0" eaLnBrk="1" latinLnBrk="0" hangingPunct="1">
                <a:defRPr sz="1632" kern="1200">
                  <a:solidFill>
                    <a:schemeClr val="tx1"/>
                  </a:solidFill>
                  <a:latin typeface="Arial" charset="0"/>
                  <a:ea typeface="+mn-ea"/>
                  <a:cs typeface="+mn-cs"/>
                </a:defRPr>
              </a:lvl9pPr>
            </a:lstStyle>
            <a:p>
              <a:pPr defTabSz="913504">
                <a:buClr>
                  <a:schemeClr val="tx2"/>
                </a:buClr>
              </a:pPr>
              <a:r>
                <a:rPr lang="en-US" sz="1000" b="0" baseline="0">
                  <a:latin typeface="+mn-lt"/>
                  <a:ea typeface="+mn-ea"/>
                </a:rPr>
                <a:t>Legend</a:t>
              </a:r>
              <a:endParaRPr lang="en-US" sz="1000" b="0" baseline="0" dirty="0">
                <a:latin typeface="+mn-lt"/>
                <a:ea typeface="+mn-ea"/>
              </a:endParaRPr>
            </a:p>
          </p:txBody>
        </p:sp>
        <p:sp>
          <p:nvSpPr>
            <p:cNvPr id="82" name="Legend2">
              <a:extLst>
                <a:ext uri="{FF2B5EF4-FFF2-40B4-BE49-F238E27FC236}">
                  <a16:creationId xmlns:a16="http://schemas.microsoft.com/office/drawing/2014/main" id="{E09CB1AC-6E75-4077-A81E-433B2B9819F6}"/>
                </a:ext>
              </a:extLst>
            </p:cNvPr>
            <p:cNvSpPr>
              <a:spLocks noChangeArrowheads="1"/>
            </p:cNvSpPr>
            <p:nvPr userDrawn="1"/>
          </p:nvSpPr>
          <p:spPr bwMode="auto">
            <a:xfrm>
              <a:off x="6214680" y="2974156"/>
              <a:ext cx="404872" cy="147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defPPr>
                <a:defRPr lang="en-US"/>
              </a:defPPr>
              <a:lvl1pPr algn="l" rtl="0" fontAlgn="base">
                <a:spcBef>
                  <a:spcPct val="0"/>
                </a:spcBef>
                <a:spcAft>
                  <a:spcPct val="0"/>
                </a:spcAft>
                <a:defRPr sz="1632" kern="1200">
                  <a:solidFill>
                    <a:schemeClr val="tx1"/>
                  </a:solidFill>
                  <a:latin typeface="Arial" charset="0"/>
                  <a:ea typeface="+mn-ea"/>
                  <a:cs typeface="+mn-cs"/>
                </a:defRPr>
              </a:lvl1pPr>
              <a:lvl2pPr marL="466481" algn="l" rtl="0" fontAlgn="base">
                <a:spcBef>
                  <a:spcPct val="0"/>
                </a:spcBef>
                <a:spcAft>
                  <a:spcPct val="0"/>
                </a:spcAft>
                <a:defRPr sz="1632" kern="1200">
                  <a:solidFill>
                    <a:schemeClr val="tx1"/>
                  </a:solidFill>
                  <a:latin typeface="Arial" charset="0"/>
                  <a:ea typeface="+mn-ea"/>
                  <a:cs typeface="+mn-cs"/>
                </a:defRPr>
              </a:lvl2pPr>
              <a:lvl3pPr marL="932962" algn="l" rtl="0" fontAlgn="base">
                <a:spcBef>
                  <a:spcPct val="0"/>
                </a:spcBef>
                <a:spcAft>
                  <a:spcPct val="0"/>
                </a:spcAft>
                <a:defRPr sz="1632" kern="1200">
                  <a:solidFill>
                    <a:schemeClr val="tx1"/>
                  </a:solidFill>
                  <a:latin typeface="Arial" charset="0"/>
                  <a:ea typeface="+mn-ea"/>
                  <a:cs typeface="+mn-cs"/>
                </a:defRPr>
              </a:lvl3pPr>
              <a:lvl4pPr marL="1399443" algn="l" rtl="0" fontAlgn="base">
                <a:spcBef>
                  <a:spcPct val="0"/>
                </a:spcBef>
                <a:spcAft>
                  <a:spcPct val="0"/>
                </a:spcAft>
                <a:defRPr sz="1632" kern="1200">
                  <a:solidFill>
                    <a:schemeClr val="tx1"/>
                  </a:solidFill>
                  <a:latin typeface="Arial" charset="0"/>
                  <a:ea typeface="+mn-ea"/>
                  <a:cs typeface="+mn-cs"/>
                </a:defRPr>
              </a:lvl4pPr>
              <a:lvl5pPr marL="1865925" algn="l" rtl="0" fontAlgn="base">
                <a:spcBef>
                  <a:spcPct val="0"/>
                </a:spcBef>
                <a:spcAft>
                  <a:spcPct val="0"/>
                </a:spcAft>
                <a:defRPr sz="1632" kern="1200">
                  <a:solidFill>
                    <a:schemeClr val="tx1"/>
                  </a:solidFill>
                  <a:latin typeface="Arial" charset="0"/>
                  <a:ea typeface="+mn-ea"/>
                  <a:cs typeface="+mn-cs"/>
                </a:defRPr>
              </a:lvl5pPr>
              <a:lvl6pPr marL="2332406" algn="l" defTabSz="932962" rtl="0" eaLnBrk="1" latinLnBrk="0" hangingPunct="1">
                <a:defRPr sz="1632" kern="1200">
                  <a:solidFill>
                    <a:schemeClr val="tx1"/>
                  </a:solidFill>
                  <a:latin typeface="Arial" charset="0"/>
                  <a:ea typeface="+mn-ea"/>
                  <a:cs typeface="+mn-cs"/>
                </a:defRPr>
              </a:lvl6pPr>
              <a:lvl7pPr marL="2798887" algn="l" defTabSz="932962" rtl="0" eaLnBrk="1" latinLnBrk="0" hangingPunct="1">
                <a:defRPr sz="1632" kern="1200">
                  <a:solidFill>
                    <a:schemeClr val="tx1"/>
                  </a:solidFill>
                  <a:latin typeface="Arial" charset="0"/>
                  <a:ea typeface="+mn-ea"/>
                  <a:cs typeface="+mn-cs"/>
                </a:defRPr>
              </a:lvl7pPr>
              <a:lvl8pPr marL="3265368" algn="l" defTabSz="932962" rtl="0" eaLnBrk="1" latinLnBrk="0" hangingPunct="1">
                <a:defRPr sz="1632" kern="1200">
                  <a:solidFill>
                    <a:schemeClr val="tx1"/>
                  </a:solidFill>
                  <a:latin typeface="Arial" charset="0"/>
                  <a:ea typeface="+mn-ea"/>
                  <a:cs typeface="+mn-cs"/>
                </a:defRPr>
              </a:lvl8pPr>
              <a:lvl9pPr marL="3731849" algn="l" defTabSz="932962" rtl="0" eaLnBrk="1" latinLnBrk="0" hangingPunct="1">
                <a:defRPr sz="1632" kern="1200">
                  <a:solidFill>
                    <a:schemeClr val="tx1"/>
                  </a:solidFill>
                  <a:latin typeface="Arial" charset="0"/>
                  <a:ea typeface="+mn-ea"/>
                  <a:cs typeface="+mn-cs"/>
                </a:defRPr>
              </a:lvl9pPr>
            </a:lstStyle>
            <a:p>
              <a:pPr defTabSz="913504">
                <a:buClr>
                  <a:schemeClr val="tx2"/>
                </a:buClr>
              </a:pPr>
              <a:r>
                <a:rPr lang="en-US" sz="1000" b="0" baseline="0">
                  <a:latin typeface="+mn-lt"/>
                  <a:ea typeface="+mn-ea"/>
                </a:rPr>
                <a:t>Legend</a:t>
              </a:r>
              <a:endParaRPr lang="en-US" sz="1000" b="0" baseline="0" dirty="0">
                <a:latin typeface="+mn-lt"/>
                <a:ea typeface="+mn-ea"/>
              </a:endParaRPr>
            </a:p>
          </p:txBody>
        </p:sp>
        <p:sp>
          <p:nvSpPr>
            <p:cNvPr id="83" name="Legend3">
              <a:extLst>
                <a:ext uri="{FF2B5EF4-FFF2-40B4-BE49-F238E27FC236}">
                  <a16:creationId xmlns:a16="http://schemas.microsoft.com/office/drawing/2014/main" id="{36034E4C-AD6E-4E0F-926B-280AA84DE794}"/>
                </a:ext>
              </a:extLst>
            </p:cNvPr>
            <p:cNvSpPr>
              <a:spLocks noChangeArrowheads="1"/>
            </p:cNvSpPr>
            <p:nvPr userDrawn="1"/>
          </p:nvSpPr>
          <p:spPr bwMode="auto">
            <a:xfrm>
              <a:off x="6214680" y="3248596"/>
              <a:ext cx="404872" cy="147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defPPr>
                <a:defRPr lang="en-US"/>
              </a:defPPr>
              <a:lvl1pPr algn="l" rtl="0" fontAlgn="base">
                <a:spcBef>
                  <a:spcPct val="0"/>
                </a:spcBef>
                <a:spcAft>
                  <a:spcPct val="0"/>
                </a:spcAft>
                <a:defRPr sz="1632" kern="1200">
                  <a:solidFill>
                    <a:schemeClr val="tx1"/>
                  </a:solidFill>
                  <a:latin typeface="Arial" charset="0"/>
                  <a:ea typeface="+mn-ea"/>
                  <a:cs typeface="+mn-cs"/>
                </a:defRPr>
              </a:lvl1pPr>
              <a:lvl2pPr marL="466481" algn="l" rtl="0" fontAlgn="base">
                <a:spcBef>
                  <a:spcPct val="0"/>
                </a:spcBef>
                <a:spcAft>
                  <a:spcPct val="0"/>
                </a:spcAft>
                <a:defRPr sz="1632" kern="1200">
                  <a:solidFill>
                    <a:schemeClr val="tx1"/>
                  </a:solidFill>
                  <a:latin typeface="Arial" charset="0"/>
                  <a:ea typeface="+mn-ea"/>
                  <a:cs typeface="+mn-cs"/>
                </a:defRPr>
              </a:lvl2pPr>
              <a:lvl3pPr marL="932962" algn="l" rtl="0" fontAlgn="base">
                <a:spcBef>
                  <a:spcPct val="0"/>
                </a:spcBef>
                <a:spcAft>
                  <a:spcPct val="0"/>
                </a:spcAft>
                <a:defRPr sz="1632" kern="1200">
                  <a:solidFill>
                    <a:schemeClr val="tx1"/>
                  </a:solidFill>
                  <a:latin typeface="Arial" charset="0"/>
                  <a:ea typeface="+mn-ea"/>
                  <a:cs typeface="+mn-cs"/>
                </a:defRPr>
              </a:lvl3pPr>
              <a:lvl4pPr marL="1399443" algn="l" rtl="0" fontAlgn="base">
                <a:spcBef>
                  <a:spcPct val="0"/>
                </a:spcBef>
                <a:spcAft>
                  <a:spcPct val="0"/>
                </a:spcAft>
                <a:defRPr sz="1632" kern="1200">
                  <a:solidFill>
                    <a:schemeClr val="tx1"/>
                  </a:solidFill>
                  <a:latin typeface="Arial" charset="0"/>
                  <a:ea typeface="+mn-ea"/>
                  <a:cs typeface="+mn-cs"/>
                </a:defRPr>
              </a:lvl4pPr>
              <a:lvl5pPr marL="1865925" algn="l" rtl="0" fontAlgn="base">
                <a:spcBef>
                  <a:spcPct val="0"/>
                </a:spcBef>
                <a:spcAft>
                  <a:spcPct val="0"/>
                </a:spcAft>
                <a:defRPr sz="1632" kern="1200">
                  <a:solidFill>
                    <a:schemeClr val="tx1"/>
                  </a:solidFill>
                  <a:latin typeface="Arial" charset="0"/>
                  <a:ea typeface="+mn-ea"/>
                  <a:cs typeface="+mn-cs"/>
                </a:defRPr>
              </a:lvl5pPr>
              <a:lvl6pPr marL="2332406" algn="l" defTabSz="932962" rtl="0" eaLnBrk="1" latinLnBrk="0" hangingPunct="1">
                <a:defRPr sz="1632" kern="1200">
                  <a:solidFill>
                    <a:schemeClr val="tx1"/>
                  </a:solidFill>
                  <a:latin typeface="Arial" charset="0"/>
                  <a:ea typeface="+mn-ea"/>
                  <a:cs typeface="+mn-cs"/>
                </a:defRPr>
              </a:lvl6pPr>
              <a:lvl7pPr marL="2798887" algn="l" defTabSz="932962" rtl="0" eaLnBrk="1" latinLnBrk="0" hangingPunct="1">
                <a:defRPr sz="1632" kern="1200">
                  <a:solidFill>
                    <a:schemeClr val="tx1"/>
                  </a:solidFill>
                  <a:latin typeface="Arial" charset="0"/>
                  <a:ea typeface="+mn-ea"/>
                  <a:cs typeface="+mn-cs"/>
                </a:defRPr>
              </a:lvl7pPr>
              <a:lvl8pPr marL="3265368" algn="l" defTabSz="932962" rtl="0" eaLnBrk="1" latinLnBrk="0" hangingPunct="1">
                <a:defRPr sz="1632" kern="1200">
                  <a:solidFill>
                    <a:schemeClr val="tx1"/>
                  </a:solidFill>
                  <a:latin typeface="Arial" charset="0"/>
                  <a:ea typeface="+mn-ea"/>
                  <a:cs typeface="+mn-cs"/>
                </a:defRPr>
              </a:lvl8pPr>
              <a:lvl9pPr marL="3731849" algn="l" defTabSz="932962" rtl="0" eaLnBrk="1" latinLnBrk="0" hangingPunct="1">
                <a:defRPr sz="1632" kern="1200">
                  <a:solidFill>
                    <a:schemeClr val="tx1"/>
                  </a:solidFill>
                  <a:latin typeface="Arial" charset="0"/>
                  <a:ea typeface="+mn-ea"/>
                  <a:cs typeface="+mn-cs"/>
                </a:defRPr>
              </a:lvl9pPr>
            </a:lstStyle>
            <a:p>
              <a:pPr defTabSz="913504">
                <a:buClr>
                  <a:schemeClr val="tx2"/>
                </a:buClr>
              </a:pPr>
              <a:r>
                <a:rPr lang="en-US" sz="1000" b="0" baseline="0">
                  <a:latin typeface="+mn-lt"/>
                  <a:ea typeface="+mn-ea"/>
                </a:rPr>
                <a:t>Legend</a:t>
              </a:r>
              <a:endParaRPr lang="en-US" sz="1000" b="0" baseline="0" dirty="0">
                <a:latin typeface="+mn-lt"/>
                <a:ea typeface="+mn-ea"/>
              </a:endParaRPr>
            </a:p>
          </p:txBody>
        </p:sp>
        <p:sp>
          <p:nvSpPr>
            <p:cNvPr id="84" name="Legend4">
              <a:extLst>
                <a:ext uri="{FF2B5EF4-FFF2-40B4-BE49-F238E27FC236}">
                  <a16:creationId xmlns:a16="http://schemas.microsoft.com/office/drawing/2014/main" id="{4594A047-DB39-4C7C-A4E7-85E9C1D09224}"/>
                </a:ext>
              </a:extLst>
            </p:cNvPr>
            <p:cNvSpPr>
              <a:spLocks noChangeArrowheads="1"/>
            </p:cNvSpPr>
            <p:nvPr userDrawn="1"/>
          </p:nvSpPr>
          <p:spPr bwMode="auto">
            <a:xfrm>
              <a:off x="6214680" y="3521449"/>
              <a:ext cx="404872" cy="147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defPPr>
                <a:defRPr lang="en-US"/>
              </a:defPPr>
              <a:lvl1pPr algn="l" rtl="0" fontAlgn="base">
                <a:spcBef>
                  <a:spcPct val="0"/>
                </a:spcBef>
                <a:spcAft>
                  <a:spcPct val="0"/>
                </a:spcAft>
                <a:defRPr sz="1632" kern="1200">
                  <a:solidFill>
                    <a:schemeClr val="tx1"/>
                  </a:solidFill>
                  <a:latin typeface="Arial" charset="0"/>
                  <a:ea typeface="+mn-ea"/>
                  <a:cs typeface="+mn-cs"/>
                </a:defRPr>
              </a:lvl1pPr>
              <a:lvl2pPr marL="466481" algn="l" rtl="0" fontAlgn="base">
                <a:spcBef>
                  <a:spcPct val="0"/>
                </a:spcBef>
                <a:spcAft>
                  <a:spcPct val="0"/>
                </a:spcAft>
                <a:defRPr sz="1632" kern="1200">
                  <a:solidFill>
                    <a:schemeClr val="tx1"/>
                  </a:solidFill>
                  <a:latin typeface="Arial" charset="0"/>
                  <a:ea typeface="+mn-ea"/>
                  <a:cs typeface="+mn-cs"/>
                </a:defRPr>
              </a:lvl2pPr>
              <a:lvl3pPr marL="932962" algn="l" rtl="0" fontAlgn="base">
                <a:spcBef>
                  <a:spcPct val="0"/>
                </a:spcBef>
                <a:spcAft>
                  <a:spcPct val="0"/>
                </a:spcAft>
                <a:defRPr sz="1632" kern="1200">
                  <a:solidFill>
                    <a:schemeClr val="tx1"/>
                  </a:solidFill>
                  <a:latin typeface="Arial" charset="0"/>
                  <a:ea typeface="+mn-ea"/>
                  <a:cs typeface="+mn-cs"/>
                </a:defRPr>
              </a:lvl3pPr>
              <a:lvl4pPr marL="1399443" algn="l" rtl="0" fontAlgn="base">
                <a:spcBef>
                  <a:spcPct val="0"/>
                </a:spcBef>
                <a:spcAft>
                  <a:spcPct val="0"/>
                </a:spcAft>
                <a:defRPr sz="1632" kern="1200">
                  <a:solidFill>
                    <a:schemeClr val="tx1"/>
                  </a:solidFill>
                  <a:latin typeface="Arial" charset="0"/>
                  <a:ea typeface="+mn-ea"/>
                  <a:cs typeface="+mn-cs"/>
                </a:defRPr>
              </a:lvl4pPr>
              <a:lvl5pPr marL="1865925" algn="l" rtl="0" fontAlgn="base">
                <a:spcBef>
                  <a:spcPct val="0"/>
                </a:spcBef>
                <a:spcAft>
                  <a:spcPct val="0"/>
                </a:spcAft>
                <a:defRPr sz="1632" kern="1200">
                  <a:solidFill>
                    <a:schemeClr val="tx1"/>
                  </a:solidFill>
                  <a:latin typeface="Arial" charset="0"/>
                  <a:ea typeface="+mn-ea"/>
                  <a:cs typeface="+mn-cs"/>
                </a:defRPr>
              </a:lvl5pPr>
              <a:lvl6pPr marL="2332406" algn="l" defTabSz="932962" rtl="0" eaLnBrk="1" latinLnBrk="0" hangingPunct="1">
                <a:defRPr sz="1632" kern="1200">
                  <a:solidFill>
                    <a:schemeClr val="tx1"/>
                  </a:solidFill>
                  <a:latin typeface="Arial" charset="0"/>
                  <a:ea typeface="+mn-ea"/>
                  <a:cs typeface="+mn-cs"/>
                </a:defRPr>
              </a:lvl6pPr>
              <a:lvl7pPr marL="2798887" algn="l" defTabSz="932962" rtl="0" eaLnBrk="1" latinLnBrk="0" hangingPunct="1">
                <a:defRPr sz="1632" kern="1200">
                  <a:solidFill>
                    <a:schemeClr val="tx1"/>
                  </a:solidFill>
                  <a:latin typeface="Arial" charset="0"/>
                  <a:ea typeface="+mn-ea"/>
                  <a:cs typeface="+mn-cs"/>
                </a:defRPr>
              </a:lvl7pPr>
              <a:lvl8pPr marL="3265368" algn="l" defTabSz="932962" rtl="0" eaLnBrk="1" latinLnBrk="0" hangingPunct="1">
                <a:defRPr sz="1632" kern="1200">
                  <a:solidFill>
                    <a:schemeClr val="tx1"/>
                  </a:solidFill>
                  <a:latin typeface="Arial" charset="0"/>
                  <a:ea typeface="+mn-ea"/>
                  <a:cs typeface="+mn-cs"/>
                </a:defRPr>
              </a:lvl8pPr>
              <a:lvl9pPr marL="3731849" algn="l" defTabSz="932962" rtl="0" eaLnBrk="1" latinLnBrk="0" hangingPunct="1">
                <a:defRPr sz="1632" kern="1200">
                  <a:solidFill>
                    <a:schemeClr val="tx1"/>
                  </a:solidFill>
                  <a:latin typeface="Arial" charset="0"/>
                  <a:ea typeface="+mn-ea"/>
                  <a:cs typeface="+mn-cs"/>
                </a:defRPr>
              </a:lvl9pPr>
            </a:lstStyle>
            <a:p>
              <a:pPr defTabSz="913504">
                <a:buClr>
                  <a:schemeClr val="tx2"/>
                </a:buClr>
              </a:pPr>
              <a:r>
                <a:rPr lang="en-US" sz="1000" b="0" baseline="0">
                  <a:latin typeface="+mn-lt"/>
                  <a:ea typeface="+mn-ea"/>
                </a:rPr>
                <a:t>Legend</a:t>
              </a:r>
              <a:endParaRPr lang="en-US" sz="1000" b="0" baseline="0" dirty="0">
                <a:latin typeface="+mn-lt"/>
                <a:ea typeface="+mn-ea"/>
              </a:endParaRPr>
            </a:p>
          </p:txBody>
        </p:sp>
        <p:sp>
          <p:nvSpPr>
            <p:cNvPr id="85" name="Legend5">
              <a:extLst>
                <a:ext uri="{FF2B5EF4-FFF2-40B4-BE49-F238E27FC236}">
                  <a16:creationId xmlns:a16="http://schemas.microsoft.com/office/drawing/2014/main" id="{7F88B41A-8080-4283-92EC-9C280B65A9B9}"/>
                </a:ext>
              </a:extLst>
            </p:cNvPr>
            <p:cNvSpPr>
              <a:spLocks noChangeArrowheads="1"/>
            </p:cNvSpPr>
            <p:nvPr userDrawn="1"/>
          </p:nvSpPr>
          <p:spPr bwMode="auto">
            <a:xfrm>
              <a:off x="6214680" y="3796682"/>
              <a:ext cx="404872" cy="147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defPPr>
                <a:defRPr lang="en-US"/>
              </a:defPPr>
              <a:lvl1pPr algn="l" rtl="0" fontAlgn="base">
                <a:spcBef>
                  <a:spcPct val="0"/>
                </a:spcBef>
                <a:spcAft>
                  <a:spcPct val="0"/>
                </a:spcAft>
                <a:defRPr sz="1632" kern="1200">
                  <a:solidFill>
                    <a:schemeClr val="tx1"/>
                  </a:solidFill>
                  <a:latin typeface="Arial" charset="0"/>
                  <a:ea typeface="+mn-ea"/>
                  <a:cs typeface="+mn-cs"/>
                </a:defRPr>
              </a:lvl1pPr>
              <a:lvl2pPr marL="466481" algn="l" rtl="0" fontAlgn="base">
                <a:spcBef>
                  <a:spcPct val="0"/>
                </a:spcBef>
                <a:spcAft>
                  <a:spcPct val="0"/>
                </a:spcAft>
                <a:defRPr sz="1632" kern="1200">
                  <a:solidFill>
                    <a:schemeClr val="tx1"/>
                  </a:solidFill>
                  <a:latin typeface="Arial" charset="0"/>
                  <a:ea typeface="+mn-ea"/>
                  <a:cs typeface="+mn-cs"/>
                </a:defRPr>
              </a:lvl2pPr>
              <a:lvl3pPr marL="932962" algn="l" rtl="0" fontAlgn="base">
                <a:spcBef>
                  <a:spcPct val="0"/>
                </a:spcBef>
                <a:spcAft>
                  <a:spcPct val="0"/>
                </a:spcAft>
                <a:defRPr sz="1632" kern="1200">
                  <a:solidFill>
                    <a:schemeClr val="tx1"/>
                  </a:solidFill>
                  <a:latin typeface="Arial" charset="0"/>
                  <a:ea typeface="+mn-ea"/>
                  <a:cs typeface="+mn-cs"/>
                </a:defRPr>
              </a:lvl3pPr>
              <a:lvl4pPr marL="1399443" algn="l" rtl="0" fontAlgn="base">
                <a:spcBef>
                  <a:spcPct val="0"/>
                </a:spcBef>
                <a:spcAft>
                  <a:spcPct val="0"/>
                </a:spcAft>
                <a:defRPr sz="1632" kern="1200">
                  <a:solidFill>
                    <a:schemeClr val="tx1"/>
                  </a:solidFill>
                  <a:latin typeface="Arial" charset="0"/>
                  <a:ea typeface="+mn-ea"/>
                  <a:cs typeface="+mn-cs"/>
                </a:defRPr>
              </a:lvl4pPr>
              <a:lvl5pPr marL="1865925" algn="l" rtl="0" fontAlgn="base">
                <a:spcBef>
                  <a:spcPct val="0"/>
                </a:spcBef>
                <a:spcAft>
                  <a:spcPct val="0"/>
                </a:spcAft>
                <a:defRPr sz="1632" kern="1200">
                  <a:solidFill>
                    <a:schemeClr val="tx1"/>
                  </a:solidFill>
                  <a:latin typeface="Arial" charset="0"/>
                  <a:ea typeface="+mn-ea"/>
                  <a:cs typeface="+mn-cs"/>
                </a:defRPr>
              </a:lvl5pPr>
              <a:lvl6pPr marL="2332406" algn="l" defTabSz="932962" rtl="0" eaLnBrk="1" latinLnBrk="0" hangingPunct="1">
                <a:defRPr sz="1632" kern="1200">
                  <a:solidFill>
                    <a:schemeClr val="tx1"/>
                  </a:solidFill>
                  <a:latin typeface="Arial" charset="0"/>
                  <a:ea typeface="+mn-ea"/>
                  <a:cs typeface="+mn-cs"/>
                </a:defRPr>
              </a:lvl6pPr>
              <a:lvl7pPr marL="2798887" algn="l" defTabSz="932962" rtl="0" eaLnBrk="1" latinLnBrk="0" hangingPunct="1">
                <a:defRPr sz="1632" kern="1200">
                  <a:solidFill>
                    <a:schemeClr val="tx1"/>
                  </a:solidFill>
                  <a:latin typeface="Arial" charset="0"/>
                  <a:ea typeface="+mn-ea"/>
                  <a:cs typeface="+mn-cs"/>
                </a:defRPr>
              </a:lvl7pPr>
              <a:lvl8pPr marL="3265368" algn="l" defTabSz="932962" rtl="0" eaLnBrk="1" latinLnBrk="0" hangingPunct="1">
                <a:defRPr sz="1632" kern="1200">
                  <a:solidFill>
                    <a:schemeClr val="tx1"/>
                  </a:solidFill>
                  <a:latin typeface="Arial" charset="0"/>
                  <a:ea typeface="+mn-ea"/>
                  <a:cs typeface="+mn-cs"/>
                </a:defRPr>
              </a:lvl8pPr>
              <a:lvl9pPr marL="3731849" algn="l" defTabSz="932962" rtl="0" eaLnBrk="1" latinLnBrk="0" hangingPunct="1">
                <a:defRPr sz="1632" kern="1200">
                  <a:solidFill>
                    <a:schemeClr val="tx1"/>
                  </a:solidFill>
                  <a:latin typeface="Arial" charset="0"/>
                  <a:ea typeface="+mn-ea"/>
                  <a:cs typeface="+mn-cs"/>
                </a:defRPr>
              </a:lvl9pPr>
            </a:lstStyle>
            <a:p>
              <a:pPr defTabSz="913504">
                <a:buClr>
                  <a:schemeClr val="tx2"/>
                </a:buClr>
              </a:pPr>
              <a:r>
                <a:rPr lang="en-US" sz="1000" b="0" baseline="0">
                  <a:latin typeface="+mn-lt"/>
                  <a:ea typeface="+mn-ea"/>
                </a:rPr>
                <a:t>Legend</a:t>
              </a:r>
              <a:endParaRPr lang="en-US" sz="1000" b="0" baseline="0" dirty="0">
                <a:latin typeface="+mn-lt"/>
                <a:ea typeface="+mn-ea"/>
              </a:endParaRPr>
            </a:p>
          </p:txBody>
        </p:sp>
      </p:grpSp>
      <p:pic>
        <p:nvPicPr>
          <p:cNvPr id="74" name="Picture 73" descr="Image result">
            <a:extLst>
              <a:ext uri="{FF2B5EF4-FFF2-40B4-BE49-F238E27FC236}">
                <a16:creationId xmlns:a16="http://schemas.microsoft.com/office/drawing/2014/main" id="{E4A51A97-E6F3-4064-BF41-2E7FB8FB38B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630126" y="6578915"/>
            <a:ext cx="968353" cy="224237"/>
          </a:xfrm>
          <a:prstGeom prst="rect">
            <a:avLst/>
          </a:prstGeom>
          <a:noFill/>
          <a:extLst>
            <a:ext uri="{909E8E84-426E-40DD-AFC4-6F175D3DCCD1}">
              <a14:hiddenFill xmlns:a14="http://schemas.microsoft.com/office/drawing/2010/main">
                <a:solidFill>
                  <a:srgbClr val="FFFFFF"/>
                </a:solidFill>
              </a14:hiddenFill>
            </a:ext>
          </a:extLst>
        </p:spPr>
      </p:pic>
      <p:sp>
        <p:nvSpPr>
          <p:cNvPr id="75" name="1. On-page tracker" hidden="1">
            <a:extLst>
              <a:ext uri="{FF2B5EF4-FFF2-40B4-BE49-F238E27FC236}">
                <a16:creationId xmlns:a16="http://schemas.microsoft.com/office/drawing/2014/main" id="{CFDC6ED8-F5E0-4D0C-AC1D-FB973E1AFB39}"/>
              </a:ext>
            </a:extLst>
          </p:cNvPr>
          <p:cNvSpPr>
            <a:spLocks noChangeArrowheads="1"/>
          </p:cNvSpPr>
          <p:nvPr/>
        </p:nvSpPr>
        <p:spPr bwMode="auto">
          <a:xfrm>
            <a:off x="233262" y="51016"/>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defPPr>
              <a:defRPr lang="en-US"/>
            </a:defPPr>
            <a:lvl1pPr algn="l" rtl="0" fontAlgn="base">
              <a:spcBef>
                <a:spcPct val="0"/>
              </a:spcBef>
              <a:spcAft>
                <a:spcPct val="0"/>
              </a:spcAft>
              <a:defRPr sz="1632" kern="1200">
                <a:solidFill>
                  <a:schemeClr val="tx1"/>
                </a:solidFill>
                <a:latin typeface="Arial" charset="0"/>
                <a:ea typeface="+mn-ea"/>
                <a:cs typeface="+mn-cs"/>
              </a:defRPr>
            </a:lvl1pPr>
            <a:lvl2pPr marL="466481" algn="l" rtl="0" fontAlgn="base">
              <a:spcBef>
                <a:spcPct val="0"/>
              </a:spcBef>
              <a:spcAft>
                <a:spcPct val="0"/>
              </a:spcAft>
              <a:defRPr sz="1632" kern="1200">
                <a:solidFill>
                  <a:schemeClr val="tx1"/>
                </a:solidFill>
                <a:latin typeface="Arial" charset="0"/>
                <a:ea typeface="+mn-ea"/>
                <a:cs typeface="+mn-cs"/>
              </a:defRPr>
            </a:lvl2pPr>
            <a:lvl3pPr marL="932962" algn="l" rtl="0" fontAlgn="base">
              <a:spcBef>
                <a:spcPct val="0"/>
              </a:spcBef>
              <a:spcAft>
                <a:spcPct val="0"/>
              </a:spcAft>
              <a:defRPr sz="1632" kern="1200">
                <a:solidFill>
                  <a:schemeClr val="tx1"/>
                </a:solidFill>
                <a:latin typeface="Arial" charset="0"/>
                <a:ea typeface="+mn-ea"/>
                <a:cs typeface="+mn-cs"/>
              </a:defRPr>
            </a:lvl3pPr>
            <a:lvl4pPr marL="1399443" algn="l" rtl="0" fontAlgn="base">
              <a:spcBef>
                <a:spcPct val="0"/>
              </a:spcBef>
              <a:spcAft>
                <a:spcPct val="0"/>
              </a:spcAft>
              <a:defRPr sz="1632" kern="1200">
                <a:solidFill>
                  <a:schemeClr val="tx1"/>
                </a:solidFill>
                <a:latin typeface="Arial" charset="0"/>
                <a:ea typeface="+mn-ea"/>
                <a:cs typeface="+mn-cs"/>
              </a:defRPr>
            </a:lvl4pPr>
            <a:lvl5pPr marL="1865925" algn="l" rtl="0" fontAlgn="base">
              <a:spcBef>
                <a:spcPct val="0"/>
              </a:spcBef>
              <a:spcAft>
                <a:spcPct val="0"/>
              </a:spcAft>
              <a:defRPr sz="1632" kern="1200">
                <a:solidFill>
                  <a:schemeClr val="tx1"/>
                </a:solidFill>
                <a:latin typeface="Arial" charset="0"/>
                <a:ea typeface="+mn-ea"/>
                <a:cs typeface="+mn-cs"/>
              </a:defRPr>
            </a:lvl5pPr>
            <a:lvl6pPr marL="2332406" algn="l" defTabSz="932962" rtl="0" eaLnBrk="1" latinLnBrk="0" hangingPunct="1">
              <a:defRPr sz="1632" kern="1200">
                <a:solidFill>
                  <a:schemeClr val="tx1"/>
                </a:solidFill>
                <a:latin typeface="Arial" charset="0"/>
                <a:ea typeface="+mn-ea"/>
                <a:cs typeface="+mn-cs"/>
              </a:defRPr>
            </a:lvl6pPr>
            <a:lvl7pPr marL="2798887" algn="l" defTabSz="932962" rtl="0" eaLnBrk="1" latinLnBrk="0" hangingPunct="1">
              <a:defRPr sz="1632" kern="1200">
                <a:solidFill>
                  <a:schemeClr val="tx1"/>
                </a:solidFill>
                <a:latin typeface="Arial" charset="0"/>
                <a:ea typeface="+mn-ea"/>
                <a:cs typeface="+mn-cs"/>
              </a:defRPr>
            </a:lvl7pPr>
            <a:lvl8pPr marL="3265368" algn="l" defTabSz="932962" rtl="0" eaLnBrk="1" latinLnBrk="0" hangingPunct="1">
              <a:defRPr sz="1632" kern="1200">
                <a:solidFill>
                  <a:schemeClr val="tx1"/>
                </a:solidFill>
                <a:latin typeface="Arial" charset="0"/>
                <a:ea typeface="+mn-ea"/>
                <a:cs typeface="+mn-cs"/>
              </a:defRPr>
            </a:lvl8pPr>
            <a:lvl9pPr marL="3731849" algn="l" defTabSz="932962" rtl="0" eaLnBrk="1" latinLnBrk="0" hangingPunct="1">
              <a:defRPr sz="1632" kern="1200">
                <a:solidFill>
                  <a:schemeClr val="tx1"/>
                </a:solidFill>
                <a:latin typeface="Arial" charset="0"/>
                <a:ea typeface="+mn-ea"/>
                <a:cs typeface="+mn-cs"/>
              </a:defRPr>
            </a:lvl9pPr>
          </a:lstStyle>
          <a:p>
            <a:r>
              <a:rPr lang="en-US" sz="800" cap="all" baseline="0">
                <a:solidFill>
                  <a:schemeClr val="accent6"/>
                </a:solidFill>
                <a:latin typeface="+mn-lt"/>
                <a:ea typeface="+mn-ea"/>
              </a:rPr>
              <a:t>Tracker</a:t>
            </a:r>
            <a:endParaRPr lang="en-US" sz="800" cap="all" baseline="0" dirty="0">
              <a:solidFill>
                <a:schemeClr val="accent6"/>
              </a:solidFill>
              <a:latin typeface="+mn-lt"/>
              <a:ea typeface="+mn-ea"/>
            </a:endParaRPr>
          </a:p>
        </p:txBody>
      </p:sp>
      <p:sp>
        <p:nvSpPr>
          <p:cNvPr id="150" name="Slide Number">
            <a:extLst>
              <a:ext uri="{FF2B5EF4-FFF2-40B4-BE49-F238E27FC236}">
                <a16:creationId xmlns:a16="http://schemas.microsoft.com/office/drawing/2014/main" id="{2346393B-9A18-4E70-82B0-89F86BC5C6D0}"/>
              </a:ext>
            </a:extLst>
          </p:cNvPr>
          <p:cNvSpPr txBox="1">
            <a:spLocks/>
          </p:cNvSpPr>
          <p:nvPr/>
        </p:nvSpPr>
        <p:spPr bwMode="auto">
          <a:xfrm>
            <a:off x="11833710" y="6654728"/>
            <a:ext cx="125034" cy="123111"/>
          </a:xfrm>
          <a:prstGeom prst="rect">
            <a:avLst/>
          </a:prstGeom>
        </p:spPr>
        <p:txBody>
          <a:bodyPr vert="horz" wrap="none" lIns="0" tIns="0" rIns="0" bIns="0" rtlCol="0" anchor="ctr">
            <a:spAutoFit/>
          </a:bodyPr>
          <a:lstStyle>
            <a:defPPr>
              <a:defRPr lang="en-GB"/>
            </a:defPPr>
            <a:lvl1pPr>
              <a:defRPr sz="1000" baseline="0">
                <a:latin typeface="+mn-lt"/>
              </a:defRPr>
            </a:lvl1pPr>
          </a:lstStyle>
          <a:p>
            <a:pPr algn="r"/>
            <a:fld id="{42C328C1-A84F-4A39-A664-DBA00541A8C6}" type="slidenum">
              <a:rPr lang="en-US" sz="800" baseline="0" smtClean="0">
                <a:solidFill>
                  <a:srgbClr val="808080"/>
                </a:solidFill>
                <a:latin typeface="+mn-lt"/>
              </a:rPr>
              <a:pPr algn="r"/>
              <a:t>‹#›</a:t>
            </a:fld>
            <a:endParaRPr lang="en-US" sz="800" baseline="0" dirty="0">
              <a:solidFill>
                <a:srgbClr val="808080"/>
              </a:solidFill>
              <a:latin typeface="+mn-lt"/>
            </a:endParaRPr>
          </a:p>
        </p:txBody>
      </p:sp>
    </p:spTree>
    <p:extLst>
      <p:ext uri="{BB962C8B-B14F-4D97-AF65-F5344CB8AC3E}">
        <p14:creationId xmlns:p14="http://schemas.microsoft.com/office/powerpoint/2010/main" val="224747153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0" r:id="rId4"/>
  </p:sldLayoutIdLst>
  <p:txStyles>
    <p:titleStyle>
      <a:lvl1pPr algn="l" defTabSz="913504" rtl="0" eaLnBrk="1" fontAlgn="base" hangingPunct="1">
        <a:spcBef>
          <a:spcPct val="0"/>
        </a:spcBef>
        <a:spcAft>
          <a:spcPct val="0"/>
        </a:spcAft>
        <a:tabLst>
          <a:tab pos="275346" algn="l"/>
        </a:tabLst>
        <a:defRPr sz="1800" b="0" baseline="0">
          <a:solidFill>
            <a:schemeClr val="tx2"/>
          </a:solidFill>
          <a:latin typeface="+mj-lt"/>
          <a:ea typeface="+mj-ea"/>
          <a:cs typeface="+mj-cs"/>
        </a:defRPr>
      </a:lvl1pPr>
      <a:lvl2pPr algn="l" defTabSz="913504" rtl="0" eaLnBrk="1" fontAlgn="base" hangingPunct="1">
        <a:spcBef>
          <a:spcPct val="0"/>
        </a:spcBef>
        <a:spcAft>
          <a:spcPct val="0"/>
        </a:spcAft>
        <a:defRPr sz="1939" b="1">
          <a:solidFill>
            <a:schemeClr val="tx2"/>
          </a:solidFill>
          <a:latin typeface="Arial" charset="0"/>
        </a:defRPr>
      </a:lvl2pPr>
      <a:lvl3pPr algn="l" defTabSz="913504" rtl="0" eaLnBrk="1" fontAlgn="base" hangingPunct="1">
        <a:spcBef>
          <a:spcPct val="0"/>
        </a:spcBef>
        <a:spcAft>
          <a:spcPct val="0"/>
        </a:spcAft>
        <a:defRPr sz="1939" b="1">
          <a:solidFill>
            <a:schemeClr val="tx2"/>
          </a:solidFill>
          <a:latin typeface="Arial" charset="0"/>
        </a:defRPr>
      </a:lvl3pPr>
      <a:lvl4pPr algn="l" defTabSz="913504" rtl="0" eaLnBrk="1" fontAlgn="base" hangingPunct="1">
        <a:spcBef>
          <a:spcPct val="0"/>
        </a:spcBef>
        <a:spcAft>
          <a:spcPct val="0"/>
        </a:spcAft>
        <a:defRPr sz="1939" b="1">
          <a:solidFill>
            <a:schemeClr val="tx2"/>
          </a:solidFill>
          <a:latin typeface="Arial" charset="0"/>
        </a:defRPr>
      </a:lvl4pPr>
      <a:lvl5pPr algn="l" defTabSz="913504" rtl="0" eaLnBrk="1" fontAlgn="base" hangingPunct="1">
        <a:spcBef>
          <a:spcPct val="0"/>
        </a:spcBef>
        <a:spcAft>
          <a:spcPct val="0"/>
        </a:spcAft>
        <a:defRPr sz="1939" b="1">
          <a:solidFill>
            <a:schemeClr val="tx2"/>
          </a:solidFill>
          <a:latin typeface="Arial" charset="0"/>
        </a:defRPr>
      </a:lvl5pPr>
      <a:lvl6pPr marL="466470" algn="l" defTabSz="913504" rtl="0" eaLnBrk="1" fontAlgn="base" hangingPunct="1">
        <a:spcBef>
          <a:spcPct val="0"/>
        </a:spcBef>
        <a:spcAft>
          <a:spcPct val="0"/>
        </a:spcAft>
        <a:defRPr sz="1939" b="1">
          <a:solidFill>
            <a:schemeClr val="tx2"/>
          </a:solidFill>
          <a:latin typeface="Arial" charset="0"/>
        </a:defRPr>
      </a:lvl6pPr>
      <a:lvl7pPr marL="932939" algn="l" defTabSz="913504" rtl="0" eaLnBrk="1" fontAlgn="base" hangingPunct="1">
        <a:spcBef>
          <a:spcPct val="0"/>
        </a:spcBef>
        <a:spcAft>
          <a:spcPct val="0"/>
        </a:spcAft>
        <a:defRPr sz="1939" b="1">
          <a:solidFill>
            <a:schemeClr val="tx2"/>
          </a:solidFill>
          <a:latin typeface="Arial" charset="0"/>
        </a:defRPr>
      </a:lvl7pPr>
      <a:lvl8pPr marL="1399408" algn="l" defTabSz="913504" rtl="0" eaLnBrk="1" fontAlgn="base" hangingPunct="1">
        <a:spcBef>
          <a:spcPct val="0"/>
        </a:spcBef>
        <a:spcAft>
          <a:spcPct val="0"/>
        </a:spcAft>
        <a:defRPr sz="1939" b="1">
          <a:solidFill>
            <a:schemeClr val="tx2"/>
          </a:solidFill>
          <a:latin typeface="Arial" charset="0"/>
        </a:defRPr>
      </a:lvl8pPr>
      <a:lvl9pPr marL="1865879" algn="l" defTabSz="913504" rtl="0" eaLnBrk="1" fontAlgn="base" hangingPunct="1">
        <a:spcBef>
          <a:spcPct val="0"/>
        </a:spcBef>
        <a:spcAft>
          <a:spcPct val="0"/>
        </a:spcAft>
        <a:defRPr sz="1939" b="1">
          <a:solidFill>
            <a:schemeClr val="tx2"/>
          </a:solidFill>
          <a:latin typeface="Arial" charset="0"/>
        </a:defRPr>
      </a:lvl9pPr>
    </p:titleStyle>
    <p:bodyStyle>
      <a:lvl1pPr marL="0" indent="0" algn="l" defTabSz="913504" rtl="0" eaLnBrk="1" fontAlgn="base" hangingPunct="1">
        <a:spcBef>
          <a:spcPct val="0"/>
        </a:spcBef>
        <a:spcAft>
          <a:spcPct val="0"/>
        </a:spcAft>
        <a:buClr>
          <a:schemeClr val="tx2"/>
        </a:buClr>
        <a:buSzPct val="100000"/>
        <a:defRPr sz="1200" baseline="0">
          <a:solidFill>
            <a:schemeClr val="tx1"/>
          </a:solidFill>
          <a:latin typeface="+mn-lt"/>
          <a:ea typeface="+mn-ea"/>
          <a:cs typeface="+mn-cs"/>
        </a:defRPr>
      </a:lvl1pPr>
      <a:lvl2pPr marL="138110" indent="-136522" algn="l" defTabSz="913504" rtl="0" eaLnBrk="1" fontAlgn="base" hangingPunct="1">
        <a:spcBef>
          <a:spcPct val="0"/>
        </a:spcBef>
        <a:spcAft>
          <a:spcPct val="0"/>
        </a:spcAft>
        <a:buClr>
          <a:schemeClr val="tx2"/>
        </a:buClr>
        <a:buSzPct val="125000"/>
        <a:buFont typeface="Arial" charset="0"/>
        <a:buChar char="▪"/>
        <a:defRPr sz="1200" baseline="0">
          <a:solidFill>
            <a:schemeClr val="tx1"/>
          </a:solidFill>
          <a:latin typeface="+mn-lt"/>
        </a:defRPr>
      </a:lvl2pPr>
      <a:lvl3pPr marL="336542" indent="-193670" algn="l" defTabSz="913504" rtl="0" eaLnBrk="1" fontAlgn="base" hangingPunct="1">
        <a:spcBef>
          <a:spcPct val="0"/>
        </a:spcBef>
        <a:spcAft>
          <a:spcPct val="0"/>
        </a:spcAft>
        <a:buClr>
          <a:schemeClr val="tx2"/>
        </a:buClr>
        <a:buSzPct val="120000"/>
        <a:buFont typeface="Arial" charset="0"/>
        <a:buChar char="–"/>
        <a:defRPr sz="1200" baseline="0">
          <a:solidFill>
            <a:schemeClr val="tx1"/>
          </a:solidFill>
          <a:latin typeface="+mn-lt"/>
        </a:defRPr>
      </a:lvl3pPr>
      <a:lvl4pPr marL="461951" indent="-133347" algn="l" defTabSz="913504" rtl="0" eaLnBrk="1" fontAlgn="base" hangingPunct="1">
        <a:spcBef>
          <a:spcPct val="0"/>
        </a:spcBef>
        <a:spcAft>
          <a:spcPct val="0"/>
        </a:spcAft>
        <a:buClr>
          <a:schemeClr val="tx2"/>
        </a:buClr>
        <a:buSzPct val="120000"/>
        <a:buFont typeface="Arial" charset="0"/>
        <a:buChar char="▫"/>
        <a:defRPr sz="1200" baseline="0">
          <a:solidFill>
            <a:schemeClr val="tx1"/>
          </a:solidFill>
          <a:latin typeface="+mn-lt"/>
        </a:defRPr>
      </a:lvl4pPr>
      <a:lvl5pPr marL="590536" indent="-120648" algn="l" defTabSz="913504" rtl="0" eaLnBrk="1" fontAlgn="base" hangingPunct="1">
        <a:spcBef>
          <a:spcPct val="0"/>
        </a:spcBef>
        <a:spcAft>
          <a:spcPct val="0"/>
        </a:spcAft>
        <a:buClr>
          <a:schemeClr val="tx2"/>
        </a:buClr>
        <a:buSzPct val="89000"/>
        <a:buFont typeface="Arial" charset="0"/>
        <a:buChar char="-"/>
        <a:defRPr sz="1200" baseline="0">
          <a:solidFill>
            <a:schemeClr val="tx1"/>
          </a:solidFill>
          <a:latin typeface="+mn-lt"/>
        </a:defRPr>
      </a:lvl5pPr>
      <a:lvl6pPr marL="765010" indent="-132815" algn="l" defTabSz="913504"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6pPr>
      <a:lvl7pPr marL="765010" indent="-132815" algn="l" defTabSz="913504"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7pPr>
      <a:lvl8pPr marL="765010" indent="-132815" algn="l" defTabSz="913504"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8pPr>
      <a:lvl9pPr marL="765010" indent="-132815" algn="l" defTabSz="913504" rtl="0" eaLnBrk="1" fontAlgn="base" hangingPunct="1">
        <a:spcBef>
          <a:spcPct val="0"/>
        </a:spcBef>
        <a:spcAft>
          <a:spcPct val="0"/>
        </a:spcAft>
        <a:buClr>
          <a:schemeClr val="tx2"/>
        </a:buClr>
        <a:buSzPct val="89000"/>
        <a:buFont typeface="Arial" charset="0"/>
        <a:buChar char="-"/>
        <a:defRPr sz="1632" baseline="0">
          <a:solidFill>
            <a:schemeClr val="tx1"/>
          </a:solidFill>
          <a:latin typeface="+mn-lt"/>
        </a:defRPr>
      </a:lvl9pPr>
    </p:bodyStyle>
    <p:otherStyle>
      <a:defPPr>
        <a:defRPr lang="en-GB"/>
      </a:defPPr>
      <a:lvl1pPr marL="0" algn="l" defTabSz="932939" rtl="0" eaLnBrk="1" latinLnBrk="0" hangingPunct="1">
        <a:defRPr sz="1837" kern="1200">
          <a:solidFill>
            <a:schemeClr val="tx1"/>
          </a:solidFill>
          <a:latin typeface="+mn-lt"/>
          <a:ea typeface="+mn-ea"/>
          <a:cs typeface="+mn-cs"/>
        </a:defRPr>
      </a:lvl1pPr>
      <a:lvl2pPr marL="466470" algn="l" defTabSz="932939" rtl="0" eaLnBrk="1" latinLnBrk="0" hangingPunct="1">
        <a:defRPr sz="1837" kern="1200">
          <a:solidFill>
            <a:schemeClr val="tx1"/>
          </a:solidFill>
          <a:latin typeface="+mn-lt"/>
          <a:ea typeface="+mn-ea"/>
          <a:cs typeface="+mn-cs"/>
        </a:defRPr>
      </a:lvl2pPr>
      <a:lvl3pPr marL="932939" algn="l" defTabSz="932939" rtl="0" eaLnBrk="1" latinLnBrk="0" hangingPunct="1">
        <a:defRPr sz="1837" kern="1200">
          <a:solidFill>
            <a:schemeClr val="tx1"/>
          </a:solidFill>
          <a:latin typeface="+mn-lt"/>
          <a:ea typeface="+mn-ea"/>
          <a:cs typeface="+mn-cs"/>
        </a:defRPr>
      </a:lvl3pPr>
      <a:lvl4pPr marL="1399408" algn="l" defTabSz="932939" rtl="0" eaLnBrk="1" latinLnBrk="0" hangingPunct="1">
        <a:defRPr sz="1837" kern="1200">
          <a:solidFill>
            <a:schemeClr val="tx1"/>
          </a:solidFill>
          <a:latin typeface="+mn-lt"/>
          <a:ea typeface="+mn-ea"/>
          <a:cs typeface="+mn-cs"/>
        </a:defRPr>
      </a:lvl4pPr>
      <a:lvl5pPr marL="1865879" algn="l" defTabSz="932939" rtl="0" eaLnBrk="1" latinLnBrk="0" hangingPunct="1">
        <a:defRPr sz="1837" kern="1200">
          <a:solidFill>
            <a:schemeClr val="tx1"/>
          </a:solidFill>
          <a:latin typeface="+mn-lt"/>
          <a:ea typeface="+mn-ea"/>
          <a:cs typeface="+mn-cs"/>
        </a:defRPr>
      </a:lvl5pPr>
      <a:lvl6pPr marL="2332348" algn="l" defTabSz="932939" rtl="0" eaLnBrk="1" latinLnBrk="0" hangingPunct="1">
        <a:defRPr sz="1837" kern="1200">
          <a:solidFill>
            <a:schemeClr val="tx1"/>
          </a:solidFill>
          <a:latin typeface="+mn-lt"/>
          <a:ea typeface="+mn-ea"/>
          <a:cs typeface="+mn-cs"/>
        </a:defRPr>
      </a:lvl6pPr>
      <a:lvl7pPr marL="2798817" algn="l" defTabSz="932939" rtl="0" eaLnBrk="1" latinLnBrk="0" hangingPunct="1">
        <a:defRPr sz="1837" kern="1200">
          <a:solidFill>
            <a:schemeClr val="tx1"/>
          </a:solidFill>
          <a:latin typeface="+mn-lt"/>
          <a:ea typeface="+mn-ea"/>
          <a:cs typeface="+mn-cs"/>
        </a:defRPr>
      </a:lvl7pPr>
      <a:lvl8pPr marL="3265286" algn="l" defTabSz="932939" rtl="0" eaLnBrk="1" latinLnBrk="0" hangingPunct="1">
        <a:defRPr sz="1837" kern="1200">
          <a:solidFill>
            <a:schemeClr val="tx1"/>
          </a:solidFill>
          <a:latin typeface="+mn-lt"/>
          <a:ea typeface="+mn-ea"/>
          <a:cs typeface="+mn-cs"/>
        </a:defRPr>
      </a:lvl8pPr>
      <a:lvl9pPr marL="3731756" algn="l" defTabSz="932939" rtl="0" eaLnBrk="1" latinLnBrk="0" hangingPunct="1">
        <a:defRPr sz="1837"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32" descr="bandeau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3" y="569383"/>
            <a:ext cx="12192001" cy="571500"/>
          </a:xfrm>
          <a:prstGeom prst="rect">
            <a:avLst/>
          </a:prstGeom>
          <a:noFill/>
          <a:extLst>
            <a:ext uri="{909E8E84-426E-40DD-AFC4-6F175D3DCCD1}">
              <a14:hiddenFill xmlns:a14="http://schemas.microsoft.com/office/drawing/2010/main">
                <a:solidFill>
                  <a:srgbClr val="FFFFFF"/>
                </a:solidFill>
              </a14:hiddenFill>
            </a:ext>
          </a:extLst>
        </p:spPr>
      </p:pic>
      <p:sp>
        <p:nvSpPr>
          <p:cNvPr id="18434" name="Rectangle 2"/>
          <p:cNvSpPr>
            <a:spLocks noGrp="1" noChangeArrowheads="1"/>
          </p:cNvSpPr>
          <p:nvPr>
            <p:ph type="title"/>
          </p:nvPr>
        </p:nvSpPr>
        <p:spPr bwMode="auto">
          <a:xfrm>
            <a:off x="624008" y="1"/>
            <a:ext cx="10952473" cy="98107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a:t>Click to add title</a:t>
            </a:r>
            <a:endParaRPr lang="en-US" noProof="0"/>
          </a:p>
        </p:txBody>
      </p:sp>
      <p:cxnSp>
        <p:nvCxnSpPr>
          <p:cNvPr id="4" name="Connecteur droit avec flèche 3"/>
          <p:cNvCxnSpPr/>
          <p:nvPr/>
        </p:nvCxnSpPr>
        <p:spPr>
          <a:xfrm flipH="1">
            <a:off x="12240692" y="6165304"/>
            <a:ext cx="336713" cy="0"/>
          </a:xfrm>
          <a:prstGeom prst="straightConnector1">
            <a:avLst/>
          </a:prstGeom>
          <a:ln w="9525">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a:off x="-385391" y="6165304"/>
            <a:ext cx="336713" cy="0"/>
          </a:xfrm>
          <a:prstGeom prst="straightConnector1">
            <a:avLst/>
          </a:prstGeom>
          <a:ln w="9525">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flipH="1">
            <a:off x="12240692" y="1340768"/>
            <a:ext cx="336713" cy="0"/>
          </a:xfrm>
          <a:prstGeom prst="straightConnector1">
            <a:avLst/>
          </a:prstGeom>
          <a:ln w="9525">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a:off x="-385391" y="1340768"/>
            <a:ext cx="336713" cy="0"/>
          </a:xfrm>
          <a:prstGeom prst="straightConnector1">
            <a:avLst/>
          </a:prstGeom>
          <a:ln w="9525">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Espace réservé du texte 1"/>
          <p:cNvSpPr>
            <a:spLocks noGrp="1"/>
          </p:cNvSpPr>
          <p:nvPr>
            <p:ph type="body" idx="1"/>
          </p:nvPr>
        </p:nvSpPr>
        <p:spPr>
          <a:xfrm>
            <a:off x="609601" y="1600206"/>
            <a:ext cx="10972800" cy="4525963"/>
          </a:xfrm>
          <a:prstGeom prst="rect">
            <a:avLst/>
          </a:prstGeom>
        </p:spPr>
        <p:txBody>
          <a:bodyPr vert="horz" lIns="0" tIns="0" rIns="0" bIns="45720" rtlCol="0">
            <a:normAutofit/>
          </a:bodyPr>
          <a:lstStyle/>
          <a:p>
            <a:pPr lvl="0"/>
            <a:r>
              <a:rPr lang="en-US"/>
              <a:t>Click to add text – Level 1</a:t>
            </a:r>
          </a:p>
          <a:p>
            <a:pPr lvl="1">
              <a:buSzPct val="100000"/>
            </a:pPr>
            <a:r>
              <a:rPr lang="en-US"/>
              <a:t>Level 2</a:t>
            </a:r>
          </a:p>
          <a:p>
            <a:pPr lvl="2"/>
            <a:r>
              <a:rPr lang="en-US"/>
              <a:t>Level 3</a:t>
            </a:r>
          </a:p>
        </p:txBody>
      </p:sp>
    </p:spTree>
    <p:extLst>
      <p:ext uri="{BB962C8B-B14F-4D97-AF65-F5344CB8AC3E}">
        <p14:creationId xmlns:p14="http://schemas.microsoft.com/office/powerpoint/2010/main" val="2684826587"/>
      </p:ext>
    </p:extLst>
  </p:cSld>
  <p:clrMap bg1="lt1" tx1="dk1" bg2="lt2" tx2="dk2" accent1="accent1" accent2="accent2" accent3="accent3" accent4="accent4" accent5="accent5" accent6="accent6" hlink="hlink" folHlink="folHlink"/>
  <p:sldLayoutIdLst>
    <p:sldLayoutId id="2147483666" r:id="rId1"/>
  </p:sldLayoutIdLst>
  <p:hf sldNum="0" hdr="0" dt="0"/>
  <p:txStyles>
    <p:titleStyle>
      <a:lvl1pPr algn="l" rtl="0" eaLnBrk="1" fontAlgn="base" hangingPunct="1">
        <a:lnSpc>
          <a:spcPct val="90000"/>
        </a:lnSpc>
        <a:spcBef>
          <a:spcPct val="0"/>
        </a:spcBef>
        <a:spcAft>
          <a:spcPct val="0"/>
        </a:spcAft>
        <a:defRPr sz="1800" b="1">
          <a:solidFill>
            <a:schemeClr val="accent1"/>
          </a:solidFill>
          <a:latin typeface="Arial" panose="020B0604020202020204" pitchFamily="34" charset="0"/>
          <a:ea typeface="+mj-ea"/>
          <a:cs typeface="Arial" pitchFamily="34" charset="0"/>
        </a:defRPr>
      </a:lvl1pPr>
      <a:lvl2pPr algn="l" rtl="0" eaLnBrk="1" fontAlgn="base" hangingPunct="1">
        <a:lnSpc>
          <a:spcPct val="90000"/>
        </a:lnSpc>
        <a:spcBef>
          <a:spcPct val="0"/>
        </a:spcBef>
        <a:spcAft>
          <a:spcPct val="0"/>
        </a:spcAft>
        <a:defRPr sz="2100">
          <a:solidFill>
            <a:schemeClr val="tx2"/>
          </a:solidFill>
          <a:latin typeface="Alstom" pitchFamily="2" charset="0"/>
        </a:defRPr>
      </a:lvl2pPr>
      <a:lvl3pPr algn="l" rtl="0" eaLnBrk="1" fontAlgn="base" hangingPunct="1">
        <a:lnSpc>
          <a:spcPct val="90000"/>
        </a:lnSpc>
        <a:spcBef>
          <a:spcPct val="0"/>
        </a:spcBef>
        <a:spcAft>
          <a:spcPct val="0"/>
        </a:spcAft>
        <a:defRPr sz="2100">
          <a:solidFill>
            <a:schemeClr val="tx2"/>
          </a:solidFill>
          <a:latin typeface="Alstom" pitchFamily="2" charset="0"/>
        </a:defRPr>
      </a:lvl3pPr>
      <a:lvl4pPr algn="l" rtl="0" eaLnBrk="1" fontAlgn="base" hangingPunct="1">
        <a:lnSpc>
          <a:spcPct val="90000"/>
        </a:lnSpc>
        <a:spcBef>
          <a:spcPct val="0"/>
        </a:spcBef>
        <a:spcAft>
          <a:spcPct val="0"/>
        </a:spcAft>
        <a:defRPr sz="2100">
          <a:solidFill>
            <a:schemeClr val="tx2"/>
          </a:solidFill>
          <a:latin typeface="Alstom" pitchFamily="2" charset="0"/>
        </a:defRPr>
      </a:lvl4pPr>
      <a:lvl5pPr algn="l" rtl="0" eaLnBrk="1" fontAlgn="base" hangingPunct="1">
        <a:lnSpc>
          <a:spcPct val="90000"/>
        </a:lnSpc>
        <a:spcBef>
          <a:spcPct val="0"/>
        </a:spcBef>
        <a:spcAft>
          <a:spcPct val="0"/>
        </a:spcAft>
        <a:defRPr sz="2100">
          <a:solidFill>
            <a:schemeClr val="tx2"/>
          </a:solidFill>
          <a:latin typeface="Alstom" pitchFamily="2" charset="0"/>
        </a:defRPr>
      </a:lvl5pPr>
      <a:lvl6pPr marL="342899" algn="l" rtl="0" eaLnBrk="1" fontAlgn="base" hangingPunct="1">
        <a:lnSpc>
          <a:spcPct val="90000"/>
        </a:lnSpc>
        <a:spcBef>
          <a:spcPct val="0"/>
        </a:spcBef>
        <a:spcAft>
          <a:spcPct val="0"/>
        </a:spcAft>
        <a:defRPr sz="2100">
          <a:solidFill>
            <a:schemeClr val="tx2"/>
          </a:solidFill>
          <a:latin typeface="Alstom" pitchFamily="2" charset="0"/>
        </a:defRPr>
      </a:lvl6pPr>
      <a:lvl7pPr marL="685798" algn="l" rtl="0" eaLnBrk="1" fontAlgn="base" hangingPunct="1">
        <a:lnSpc>
          <a:spcPct val="90000"/>
        </a:lnSpc>
        <a:spcBef>
          <a:spcPct val="0"/>
        </a:spcBef>
        <a:spcAft>
          <a:spcPct val="0"/>
        </a:spcAft>
        <a:defRPr sz="2100">
          <a:solidFill>
            <a:schemeClr val="tx2"/>
          </a:solidFill>
          <a:latin typeface="Alstom" pitchFamily="2" charset="0"/>
        </a:defRPr>
      </a:lvl7pPr>
      <a:lvl8pPr marL="1028698" algn="l" rtl="0" eaLnBrk="1" fontAlgn="base" hangingPunct="1">
        <a:lnSpc>
          <a:spcPct val="90000"/>
        </a:lnSpc>
        <a:spcBef>
          <a:spcPct val="0"/>
        </a:spcBef>
        <a:spcAft>
          <a:spcPct val="0"/>
        </a:spcAft>
        <a:defRPr sz="2100">
          <a:solidFill>
            <a:schemeClr val="tx2"/>
          </a:solidFill>
          <a:latin typeface="Alstom" pitchFamily="2" charset="0"/>
        </a:defRPr>
      </a:lvl8pPr>
      <a:lvl9pPr marL="1371598" algn="l" rtl="0" eaLnBrk="1" fontAlgn="base" hangingPunct="1">
        <a:lnSpc>
          <a:spcPct val="90000"/>
        </a:lnSpc>
        <a:spcBef>
          <a:spcPct val="0"/>
        </a:spcBef>
        <a:spcAft>
          <a:spcPct val="0"/>
        </a:spcAft>
        <a:defRPr sz="2100">
          <a:solidFill>
            <a:schemeClr val="tx2"/>
          </a:solidFill>
          <a:latin typeface="Alstom" pitchFamily="2" charset="0"/>
        </a:defRPr>
      </a:lvl9pPr>
    </p:titleStyle>
    <p:bodyStyle>
      <a:lvl1pPr marL="203598" indent="-203598" algn="l" rtl="0" eaLnBrk="1" fontAlgn="base" hangingPunct="1">
        <a:lnSpc>
          <a:spcPct val="100000"/>
        </a:lnSpc>
        <a:spcBef>
          <a:spcPts val="900"/>
        </a:spcBef>
        <a:spcAft>
          <a:spcPts val="0"/>
        </a:spcAft>
        <a:buClr>
          <a:schemeClr val="bg2"/>
        </a:buClr>
        <a:buSzPct val="85000"/>
        <a:buFont typeface="Wingdings" panose="05000000000000000000" pitchFamily="2" charset="2"/>
        <a:buChar char=""/>
        <a:defRPr lang="en-US" sz="1500" b="0" baseline="0" noProof="0" dirty="0" smtClean="0">
          <a:solidFill>
            <a:schemeClr val="tx1"/>
          </a:solidFill>
          <a:latin typeface="Arial" panose="020B0604020202020204" pitchFamily="34" charset="0"/>
          <a:ea typeface="+mn-ea"/>
          <a:cs typeface="Arial" pitchFamily="34" charset="0"/>
        </a:defRPr>
      </a:lvl1pPr>
      <a:lvl2pPr marL="333374" indent="-130969" algn="l" rtl="0" eaLnBrk="1" fontAlgn="base" hangingPunct="1">
        <a:lnSpc>
          <a:spcPct val="100000"/>
        </a:lnSpc>
        <a:spcBef>
          <a:spcPts val="451"/>
        </a:spcBef>
        <a:spcAft>
          <a:spcPts val="0"/>
        </a:spcAft>
        <a:buClr>
          <a:schemeClr val="bg2"/>
        </a:buClr>
        <a:buSzPct val="100000"/>
        <a:buFont typeface="Arial" panose="020B0604020202020204" pitchFamily="34" charset="0"/>
        <a:buChar char="•"/>
        <a:defRPr lang="en-US" sz="1275" noProof="0" dirty="0" smtClean="0">
          <a:solidFill>
            <a:schemeClr val="tx1"/>
          </a:solidFill>
          <a:latin typeface="Arial" panose="020B0604020202020204" pitchFamily="34" charset="0"/>
          <a:cs typeface="Arial" pitchFamily="34" charset="0"/>
        </a:defRPr>
      </a:lvl2pPr>
      <a:lvl3pPr marL="469107" indent="-135731" algn="l" rtl="0" eaLnBrk="1" fontAlgn="base" hangingPunct="1">
        <a:lnSpc>
          <a:spcPct val="100000"/>
        </a:lnSpc>
        <a:spcBef>
          <a:spcPts val="225"/>
        </a:spcBef>
        <a:spcAft>
          <a:spcPct val="0"/>
        </a:spcAft>
        <a:buClr>
          <a:schemeClr val="bg2"/>
        </a:buClr>
        <a:buFont typeface="Arial" panose="020B0604020202020204" pitchFamily="34" charset="0"/>
        <a:buChar char="-"/>
        <a:defRPr lang="en-US" sz="1051" noProof="0" dirty="0" smtClean="0">
          <a:solidFill>
            <a:schemeClr val="tx1"/>
          </a:solidFill>
          <a:latin typeface="Arial" panose="020B0604020202020204" pitchFamily="34" charset="0"/>
          <a:cs typeface="Arial" pitchFamily="34" charset="0"/>
        </a:defRPr>
      </a:lvl3pPr>
      <a:lvl4pPr marL="673892" indent="-136922" algn="l" rtl="0" eaLnBrk="1" fontAlgn="base" hangingPunct="1">
        <a:lnSpc>
          <a:spcPct val="100000"/>
        </a:lnSpc>
        <a:spcBef>
          <a:spcPct val="20000"/>
        </a:spcBef>
        <a:spcAft>
          <a:spcPct val="0"/>
        </a:spcAft>
        <a:buClr>
          <a:schemeClr val="accent1"/>
        </a:buClr>
        <a:buFont typeface="Alstom" pitchFamily="2" charset="0"/>
        <a:buChar char="−"/>
        <a:defRPr lang="en-US" sz="900" baseline="0" noProof="0" dirty="0" smtClean="0">
          <a:solidFill>
            <a:srgbClr val="5F5F5F"/>
          </a:solidFill>
          <a:latin typeface="Arial" panose="020B0604020202020204" pitchFamily="34" charset="0"/>
          <a:cs typeface="Arial" pitchFamily="34" charset="0"/>
        </a:defRPr>
      </a:lvl4pPr>
      <a:lvl5pPr marL="809622" indent="-135731" algn="l" rtl="0" eaLnBrk="1" fontAlgn="base" hangingPunct="1">
        <a:lnSpc>
          <a:spcPct val="100000"/>
        </a:lnSpc>
        <a:spcBef>
          <a:spcPct val="20000"/>
        </a:spcBef>
        <a:spcAft>
          <a:spcPct val="0"/>
        </a:spcAft>
        <a:buClr>
          <a:schemeClr val="accent1"/>
        </a:buClr>
        <a:buFont typeface="Arial" pitchFamily="34" charset="0"/>
        <a:buChar char="•"/>
        <a:defRPr lang="en-US" sz="900" noProof="0" dirty="0">
          <a:solidFill>
            <a:srgbClr val="5F5F5F"/>
          </a:solidFill>
          <a:latin typeface="Arial" panose="020B0604020202020204" pitchFamily="34" charset="0"/>
          <a:cs typeface="Arial" pitchFamily="34" charset="0"/>
        </a:defRPr>
      </a:lvl5pPr>
      <a:lvl6pPr marL="1885946" indent="-17145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6pPr>
      <a:lvl7pPr marL="2228844" indent="-17145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7pPr>
      <a:lvl8pPr marL="2571745" indent="-17145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8pPr>
      <a:lvl9pPr marL="2914644" indent="-17145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9pPr>
    </p:bodyStyle>
    <p:otherStyle>
      <a:defPPr>
        <a:defRPr lang="en-US"/>
      </a:defPPr>
      <a:lvl1pPr marL="0" algn="l" defTabSz="685798" rtl="0" eaLnBrk="1" latinLnBrk="0" hangingPunct="1">
        <a:defRPr sz="1351" kern="1200">
          <a:solidFill>
            <a:schemeClr val="tx1"/>
          </a:solidFill>
          <a:latin typeface="+mn-lt"/>
          <a:ea typeface="+mn-ea"/>
          <a:cs typeface="+mn-cs"/>
        </a:defRPr>
      </a:lvl1pPr>
      <a:lvl2pPr marL="342899" algn="l" defTabSz="685798" rtl="0" eaLnBrk="1" latinLnBrk="0" hangingPunct="1">
        <a:defRPr sz="1351" kern="1200">
          <a:solidFill>
            <a:schemeClr val="tx1"/>
          </a:solidFill>
          <a:latin typeface="+mn-lt"/>
          <a:ea typeface="+mn-ea"/>
          <a:cs typeface="+mn-cs"/>
        </a:defRPr>
      </a:lvl2pPr>
      <a:lvl3pPr marL="685798" algn="l" defTabSz="685798" rtl="0" eaLnBrk="1" latinLnBrk="0" hangingPunct="1">
        <a:defRPr sz="1351" kern="1200">
          <a:solidFill>
            <a:schemeClr val="tx1"/>
          </a:solidFill>
          <a:latin typeface="+mn-lt"/>
          <a:ea typeface="+mn-ea"/>
          <a:cs typeface="+mn-cs"/>
        </a:defRPr>
      </a:lvl3pPr>
      <a:lvl4pPr marL="1028698" algn="l" defTabSz="685798" rtl="0" eaLnBrk="1" latinLnBrk="0" hangingPunct="1">
        <a:defRPr sz="1351" kern="1200">
          <a:solidFill>
            <a:schemeClr val="tx1"/>
          </a:solidFill>
          <a:latin typeface="+mn-lt"/>
          <a:ea typeface="+mn-ea"/>
          <a:cs typeface="+mn-cs"/>
        </a:defRPr>
      </a:lvl4pPr>
      <a:lvl5pPr marL="1371598" algn="l" defTabSz="685798" rtl="0" eaLnBrk="1" latinLnBrk="0" hangingPunct="1">
        <a:defRPr sz="1351" kern="1200">
          <a:solidFill>
            <a:schemeClr val="tx1"/>
          </a:solidFill>
          <a:latin typeface="+mn-lt"/>
          <a:ea typeface="+mn-ea"/>
          <a:cs typeface="+mn-cs"/>
        </a:defRPr>
      </a:lvl5pPr>
      <a:lvl6pPr marL="1714496" algn="l" defTabSz="685798" rtl="0" eaLnBrk="1" latinLnBrk="0" hangingPunct="1">
        <a:defRPr sz="1351" kern="1200">
          <a:solidFill>
            <a:schemeClr val="tx1"/>
          </a:solidFill>
          <a:latin typeface="+mn-lt"/>
          <a:ea typeface="+mn-ea"/>
          <a:cs typeface="+mn-cs"/>
        </a:defRPr>
      </a:lvl6pPr>
      <a:lvl7pPr marL="2057395" algn="l" defTabSz="685798" rtl="0" eaLnBrk="1" latinLnBrk="0" hangingPunct="1">
        <a:defRPr sz="1351" kern="1200">
          <a:solidFill>
            <a:schemeClr val="tx1"/>
          </a:solidFill>
          <a:latin typeface="+mn-lt"/>
          <a:ea typeface="+mn-ea"/>
          <a:cs typeface="+mn-cs"/>
        </a:defRPr>
      </a:lvl7pPr>
      <a:lvl8pPr marL="2400295" algn="l" defTabSz="685798" rtl="0" eaLnBrk="1" latinLnBrk="0" hangingPunct="1">
        <a:defRPr sz="1351" kern="1200">
          <a:solidFill>
            <a:schemeClr val="tx1"/>
          </a:solidFill>
          <a:latin typeface="+mn-lt"/>
          <a:ea typeface="+mn-ea"/>
          <a:cs typeface="+mn-cs"/>
        </a:defRPr>
      </a:lvl8pPr>
      <a:lvl9pPr marL="2743194" algn="l" defTabSz="685798" rtl="0" eaLnBrk="1" latinLnBrk="0" hangingPunct="1">
        <a:defRPr sz="1351"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32" descr="bandeau_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113" y="569383"/>
            <a:ext cx="12192001" cy="571500"/>
          </a:xfrm>
          <a:prstGeom prst="rect">
            <a:avLst/>
          </a:prstGeom>
          <a:noFill/>
          <a:extLst>
            <a:ext uri="{909E8E84-426E-40DD-AFC4-6F175D3DCCD1}">
              <a14:hiddenFill xmlns:a14="http://schemas.microsoft.com/office/drawing/2010/main">
                <a:solidFill>
                  <a:srgbClr val="FFFFFF"/>
                </a:solidFill>
              </a14:hiddenFill>
            </a:ext>
          </a:extLst>
        </p:spPr>
      </p:pic>
      <p:sp>
        <p:nvSpPr>
          <p:cNvPr id="18434" name="Rectangle 2"/>
          <p:cNvSpPr>
            <a:spLocks noGrp="1" noChangeArrowheads="1"/>
          </p:cNvSpPr>
          <p:nvPr>
            <p:ph type="title"/>
          </p:nvPr>
        </p:nvSpPr>
        <p:spPr bwMode="auto">
          <a:xfrm>
            <a:off x="624008" y="1"/>
            <a:ext cx="10952473" cy="98107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a:t>Click to add title</a:t>
            </a:r>
            <a:endParaRPr lang="en-US" noProof="0"/>
          </a:p>
        </p:txBody>
      </p:sp>
      <p:cxnSp>
        <p:nvCxnSpPr>
          <p:cNvPr id="4" name="Connecteur droit avec flèche 3"/>
          <p:cNvCxnSpPr/>
          <p:nvPr/>
        </p:nvCxnSpPr>
        <p:spPr>
          <a:xfrm flipH="1">
            <a:off x="12240692" y="6165304"/>
            <a:ext cx="336713" cy="0"/>
          </a:xfrm>
          <a:prstGeom prst="straightConnector1">
            <a:avLst/>
          </a:prstGeom>
          <a:ln w="9525">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a:off x="-385391" y="6165304"/>
            <a:ext cx="336713" cy="0"/>
          </a:xfrm>
          <a:prstGeom prst="straightConnector1">
            <a:avLst/>
          </a:prstGeom>
          <a:ln w="9525">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flipH="1">
            <a:off x="12240692" y="1340768"/>
            <a:ext cx="336713" cy="0"/>
          </a:xfrm>
          <a:prstGeom prst="straightConnector1">
            <a:avLst/>
          </a:prstGeom>
          <a:ln w="9525">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a:off x="-385391" y="1340768"/>
            <a:ext cx="336713" cy="0"/>
          </a:xfrm>
          <a:prstGeom prst="straightConnector1">
            <a:avLst/>
          </a:prstGeom>
          <a:ln w="9525">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Espace réservé du texte 1"/>
          <p:cNvSpPr>
            <a:spLocks noGrp="1"/>
          </p:cNvSpPr>
          <p:nvPr>
            <p:ph type="body" idx="1"/>
          </p:nvPr>
        </p:nvSpPr>
        <p:spPr>
          <a:xfrm>
            <a:off x="609601" y="1600206"/>
            <a:ext cx="10972800" cy="4525963"/>
          </a:xfrm>
          <a:prstGeom prst="rect">
            <a:avLst/>
          </a:prstGeom>
        </p:spPr>
        <p:txBody>
          <a:bodyPr vert="horz" lIns="0" tIns="0" rIns="0" bIns="45720" rtlCol="0">
            <a:normAutofit/>
          </a:bodyPr>
          <a:lstStyle/>
          <a:p>
            <a:pPr lvl="0"/>
            <a:r>
              <a:rPr lang="en-US"/>
              <a:t>Click to add text – Level 1</a:t>
            </a:r>
          </a:p>
          <a:p>
            <a:pPr lvl="1">
              <a:buSzPct val="100000"/>
            </a:pPr>
            <a:r>
              <a:rPr lang="en-US"/>
              <a:t>Level 2</a:t>
            </a:r>
          </a:p>
          <a:p>
            <a:pPr lvl="2"/>
            <a:r>
              <a:rPr lang="en-US"/>
              <a:t>Level 3</a:t>
            </a:r>
          </a:p>
        </p:txBody>
      </p:sp>
    </p:spTree>
    <p:extLst>
      <p:ext uri="{BB962C8B-B14F-4D97-AF65-F5344CB8AC3E}">
        <p14:creationId xmlns:p14="http://schemas.microsoft.com/office/powerpoint/2010/main" val="343842850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 id="2147483689" r:id="rId21"/>
    <p:sldLayoutId id="2147483690" r:id="rId22"/>
    <p:sldLayoutId id="2147483691" r:id="rId23"/>
    <p:sldLayoutId id="2147483692" r:id="rId24"/>
    <p:sldLayoutId id="2147483693" r:id="rId25"/>
    <p:sldLayoutId id="2147483694" r:id="rId26"/>
    <p:sldLayoutId id="2147483695" r:id="rId27"/>
    <p:sldLayoutId id="2147483696" r:id="rId28"/>
    <p:sldLayoutId id="2147483697" r:id="rId29"/>
    <p:sldLayoutId id="2147483698" r:id="rId30"/>
  </p:sldLayoutIdLst>
  <p:hf sldNum="0" hdr="0" dt="0"/>
  <p:txStyles>
    <p:titleStyle>
      <a:lvl1pPr algn="l" rtl="0" eaLnBrk="1" fontAlgn="base" hangingPunct="1">
        <a:lnSpc>
          <a:spcPct val="90000"/>
        </a:lnSpc>
        <a:spcBef>
          <a:spcPct val="0"/>
        </a:spcBef>
        <a:spcAft>
          <a:spcPct val="0"/>
        </a:spcAft>
        <a:defRPr sz="1800" b="1">
          <a:solidFill>
            <a:schemeClr val="accent1"/>
          </a:solidFill>
          <a:latin typeface="Arial" panose="020B0604020202020204" pitchFamily="34" charset="0"/>
          <a:ea typeface="+mj-ea"/>
          <a:cs typeface="Arial" pitchFamily="34" charset="0"/>
        </a:defRPr>
      </a:lvl1pPr>
      <a:lvl2pPr algn="l" rtl="0" eaLnBrk="1" fontAlgn="base" hangingPunct="1">
        <a:lnSpc>
          <a:spcPct val="90000"/>
        </a:lnSpc>
        <a:spcBef>
          <a:spcPct val="0"/>
        </a:spcBef>
        <a:spcAft>
          <a:spcPct val="0"/>
        </a:spcAft>
        <a:defRPr sz="2100">
          <a:solidFill>
            <a:schemeClr val="tx2"/>
          </a:solidFill>
          <a:latin typeface="Alstom" pitchFamily="2" charset="0"/>
        </a:defRPr>
      </a:lvl2pPr>
      <a:lvl3pPr algn="l" rtl="0" eaLnBrk="1" fontAlgn="base" hangingPunct="1">
        <a:lnSpc>
          <a:spcPct val="90000"/>
        </a:lnSpc>
        <a:spcBef>
          <a:spcPct val="0"/>
        </a:spcBef>
        <a:spcAft>
          <a:spcPct val="0"/>
        </a:spcAft>
        <a:defRPr sz="2100">
          <a:solidFill>
            <a:schemeClr val="tx2"/>
          </a:solidFill>
          <a:latin typeface="Alstom" pitchFamily="2" charset="0"/>
        </a:defRPr>
      </a:lvl3pPr>
      <a:lvl4pPr algn="l" rtl="0" eaLnBrk="1" fontAlgn="base" hangingPunct="1">
        <a:lnSpc>
          <a:spcPct val="90000"/>
        </a:lnSpc>
        <a:spcBef>
          <a:spcPct val="0"/>
        </a:spcBef>
        <a:spcAft>
          <a:spcPct val="0"/>
        </a:spcAft>
        <a:defRPr sz="2100">
          <a:solidFill>
            <a:schemeClr val="tx2"/>
          </a:solidFill>
          <a:latin typeface="Alstom" pitchFamily="2" charset="0"/>
        </a:defRPr>
      </a:lvl4pPr>
      <a:lvl5pPr algn="l" rtl="0" eaLnBrk="1" fontAlgn="base" hangingPunct="1">
        <a:lnSpc>
          <a:spcPct val="90000"/>
        </a:lnSpc>
        <a:spcBef>
          <a:spcPct val="0"/>
        </a:spcBef>
        <a:spcAft>
          <a:spcPct val="0"/>
        </a:spcAft>
        <a:defRPr sz="2100">
          <a:solidFill>
            <a:schemeClr val="tx2"/>
          </a:solidFill>
          <a:latin typeface="Alstom" pitchFamily="2" charset="0"/>
        </a:defRPr>
      </a:lvl5pPr>
      <a:lvl6pPr marL="342899" algn="l" rtl="0" eaLnBrk="1" fontAlgn="base" hangingPunct="1">
        <a:lnSpc>
          <a:spcPct val="90000"/>
        </a:lnSpc>
        <a:spcBef>
          <a:spcPct val="0"/>
        </a:spcBef>
        <a:spcAft>
          <a:spcPct val="0"/>
        </a:spcAft>
        <a:defRPr sz="2100">
          <a:solidFill>
            <a:schemeClr val="tx2"/>
          </a:solidFill>
          <a:latin typeface="Alstom" pitchFamily="2" charset="0"/>
        </a:defRPr>
      </a:lvl6pPr>
      <a:lvl7pPr marL="685798" algn="l" rtl="0" eaLnBrk="1" fontAlgn="base" hangingPunct="1">
        <a:lnSpc>
          <a:spcPct val="90000"/>
        </a:lnSpc>
        <a:spcBef>
          <a:spcPct val="0"/>
        </a:spcBef>
        <a:spcAft>
          <a:spcPct val="0"/>
        </a:spcAft>
        <a:defRPr sz="2100">
          <a:solidFill>
            <a:schemeClr val="tx2"/>
          </a:solidFill>
          <a:latin typeface="Alstom" pitchFamily="2" charset="0"/>
        </a:defRPr>
      </a:lvl7pPr>
      <a:lvl8pPr marL="1028698" algn="l" rtl="0" eaLnBrk="1" fontAlgn="base" hangingPunct="1">
        <a:lnSpc>
          <a:spcPct val="90000"/>
        </a:lnSpc>
        <a:spcBef>
          <a:spcPct val="0"/>
        </a:spcBef>
        <a:spcAft>
          <a:spcPct val="0"/>
        </a:spcAft>
        <a:defRPr sz="2100">
          <a:solidFill>
            <a:schemeClr val="tx2"/>
          </a:solidFill>
          <a:latin typeface="Alstom" pitchFamily="2" charset="0"/>
        </a:defRPr>
      </a:lvl8pPr>
      <a:lvl9pPr marL="1371598" algn="l" rtl="0" eaLnBrk="1" fontAlgn="base" hangingPunct="1">
        <a:lnSpc>
          <a:spcPct val="90000"/>
        </a:lnSpc>
        <a:spcBef>
          <a:spcPct val="0"/>
        </a:spcBef>
        <a:spcAft>
          <a:spcPct val="0"/>
        </a:spcAft>
        <a:defRPr sz="2100">
          <a:solidFill>
            <a:schemeClr val="tx2"/>
          </a:solidFill>
          <a:latin typeface="Alstom" pitchFamily="2" charset="0"/>
        </a:defRPr>
      </a:lvl9pPr>
    </p:titleStyle>
    <p:bodyStyle>
      <a:lvl1pPr marL="203598" indent="-203598" algn="l" rtl="0" eaLnBrk="1" fontAlgn="base" hangingPunct="1">
        <a:lnSpc>
          <a:spcPct val="100000"/>
        </a:lnSpc>
        <a:spcBef>
          <a:spcPts val="900"/>
        </a:spcBef>
        <a:spcAft>
          <a:spcPts val="0"/>
        </a:spcAft>
        <a:buClr>
          <a:schemeClr val="bg2"/>
        </a:buClr>
        <a:buSzPct val="85000"/>
        <a:buFont typeface="Wingdings" panose="05000000000000000000" pitchFamily="2" charset="2"/>
        <a:buChar char=""/>
        <a:defRPr lang="en-US" sz="1500" b="0" baseline="0" noProof="0" dirty="0" smtClean="0">
          <a:solidFill>
            <a:schemeClr val="tx1"/>
          </a:solidFill>
          <a:latin typeface="Arial" panose="020B0604020202020204" pitchFamily="34" charset="0"/>
          <a:ea typeface="+mn-ea"/>
          <a:cs typeface="Arial" pitchFamily="34" charset="0"/>
        </a:defRPr>
      </a:lvl1pPr>
      <a:lvl2pPr marL="333374" indent="-130969" algn="l" rtl="0" eaLnBrk="1" fontAlgn="base" hangingPunct="1">
        <a:lnSpc>
          <a:spcPct val="100000"/>
        </a:lnSpc>
        <a:spcBef>
          <a:spcPts val="451"/>
        </a:spcBef>
        <a:spcAft>
          <a:spcPts val="0"/>
        </a:spcAft>
        <a:buClr>
          <a:schemeClr val="bg2"/>
        </a:buClr>
        <a:buSzPct val="100000"/>
        <a:buFont typeface="Arial" panose="020B0604020202020204" pitchFamily="34" charset="0"/>
        <a:buChar char="•"/>
        <a:defRPr lang="en-US" sz="1275" noProof="0" dirty="0" smtClean="0">
          <a:solidFill>
            <a:schemeClr val="tx1"/>
          </a:solidFill>
          <a:latin typeface="Arial" panose="020B0604020202020204" pitchFamily="34" charset="0"/>
          <a:cs typeface="Arial" pitchFamily="34" charset="0"/>
        </a:defRPr>
      </a:lvl2pPr>
      <a:lvl3pPr marL="469107" indent="-135731" algn="l" rtl="0" eaLnBrk="1" fontAlgn="base" hangingPunct="1">
        <a:lnSpc>
          <a:spcPct val="100000"/>
        </a:lnSpc>
        <a:spcBef>
          <a:spcPts val="225"/>
        </a:spcBef>
        <a:spcAft>
          <a:spcPct val="0"/>
        </a:spcAft>
        <a:buClr>
          <a:schemeClr val="bg2"/>
        </a:buClr>
        <a:buFont typeface="Arial" panose="020B0604020202020204" pitchFamily="34" charset="0"/>
        <a:buChar char="-"/>
        <a:defRPr lang="en-US" sz="1051" noProof="0" dirty="0" smtClean="0">
          <a:solidFill>
            <a:schemeClr val="tx1"/>
          </a:solidFill>
          <a:latin typeface="Arial" panose="020B0604020202020204" pitchFamily="34" charset="0"/>
          <a:cs typeface="Arial" pitchFamily="34" charset="0"/>
        </a:defRPr>
      </a:lvl3pPr>
      <a:lvl4pPr marL="673892" indent="-136922" algn="l" rtl="0" eaLnBrk="1" fontAlgn="base" hangingPunct="1">
        <a:lnSpc>
          <a:spcPct val="100000"/>
        </a:lnSpc>
        <a:spcBef>
          <a:spcPct val="20000"/>
        </a:spcBef>
        <a:spcAft>
          <a:spcPct val="0"/>
        </a:spcAft>
        <a:buClr>
          <a:schemeClr val="accent1"/>
        </a:buClr>
        <a:buFont typeface="Alstom" pitchFamily="2" charset="0"/>
        <a:buChar char="−"/>
        <a:defRPr lang="en-US" sz="900" baseline="0" noProof="0" dirty="0" smtClean="0">
          <a:solidFill>
            <a:srgbClr val="5F5F5F"/>
          </a:solidFill>
          <a:latin typeface="Arial" panose="020B0604020202020204" pitchFamily="34" charset="0"/>
          <a:cs typeface="Arial" pitchFamily="34" charset="0"/>
        </a:defRPr>
      </a:lvl4pPr>
      <a:lvl5pPr marL="809622" indent="-135731" algn="l" rtl="0" eaLnBrk="1" fontAlgn="base" hangingPunct="1">
        <a:lnSpc>
          <a:spcPct val="100000"/>
        </a:lnSpc>
        <a:spcBef>
          <a:spcPct val="20000"/>
        </a:spcBef>
        <a:spcAft>
          <a:spcPct val="0"/>
        </a:spcAft>
        <a:buClr>
          <a:schemeClr val="accent1"/>
        </a:buClr>
        <a:buFont typeface="Arial" pitchFamily="34" charset="0"/>
        <a:buChar char="•"/>
        <a:defRPr lang="en-US" sz="900" noProof="0" dirty="0">
          <a:solidFill>
            <a:srgbClr val="5F5F5F"/>
          </a:solidFill>
          <a:latin typeface="Arial" panose="020B0604020202020204" pitchFamily="34" charset="0"/>
          <a:cs typeface="Arial" pitchFamily="34" charset="0"/>
        </a:defRPr>
      </a:lvl5pPr>
      <a:lvl6pPr marL="1885946" indent="-17145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6pPr>
      <a:lvl7pPr marL="2228844" indent="-17145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7pPr>
      <a:lvl8pPr marL="2571745" indent="-17145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8pPr>
      <a:lvl9pPr marL="2914644" indent="-17145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9pPr>
    </p:bodyStyle>
    <p:otherStyle>
      <a:defPPr>
        <a:defRPr lang="en-US"/>
      </a:defPPr>
      <a:lvl1pPr marL="0" algn="l" defTabSz="685798" rtl="0" eaLnBrk="1" latinLnBrk="0" hangingPunct="1">
        <a:defRPr sz="1351" kern="1200">
          <a:solidFill>
            <a:schemeClr val="tx1"/>
          </a:solidFill>
          <a:latin typeface="+mn-lt"/>
          <a:ea typeface="+mn-ea"/>
          <a:cs typeface="+mn-cs"/>
        </a:defRPr>
      </a:lvl1pPr>
      <a:lvl2pPr marL="342899" algn="l" defTabSz="685798" rtl="0" eaLnBrk="1" latinLnBrk="0" hangingPunct="1">
        <a:defRPr sz="1351" kern="1200">
          <a:solidFill>
            <a:schemeClr val="tx1"/>
          </a:solidFill>
          <a:latin typeface="+mn-lt"/>
          <a:ea typeface="+mn-ea"/>
          <a:cs typeface="+mn-cs"/>
        </a:defRPr>
      </a:lvl2pPr>
      <a:lvl3pPr marL="685798" algn="l" defTabSz="685798" rtl="0" eaLnBrk="1" latinLnBrk="0" hangingPunct="1">
        <a:defRPr sz="1351" kern="1200">
          <a:solidFill>
            <a:schemeClr val="tx1"/>
          </a:solidFill>
          <a:latin typeface="+mn-lt"/>
          <a:ea typeface="+mn-ea"/>
          <a:cs typeface="+mn-cs"/>
        </a:defRPr>
      </a:lvl3pPr>
      <a:lvl4pPr marL="1028698" algn="l" defTabSz="685798" rtl="0" eaLnBrk="1" latinLnBrk="0" hangingPunct="1">
        <a:defRPr sz="1351" kern="1200">
          <a:solidFill>
            <a:schemeClr val="tx1"/>
          </a:solidFill>
          <a:latin typeface="+mn-lt"/>
          <a:ea typeface="+mn-ea"/>
          <a:cs typeface="+mn-cs"/>
        </a:defRPr>
      </a:lvl4pPr>
      <a:lvl5pPr marL="1371598" algn="l" defTabSz="685798" rtl="0" eaLnBrk="1" latinLnBrk="0" hangingPunct="1">
        <a:defRPr sz="1351" kern="1200">
          <a:solidFill>
            <a:schemeClr val="tx1"/>
          </a:solidFill>
          <a:latin typeface="+mn-lt"/>
          <a:ea typeface="+mn-ea"/>
          <a:cs typeface="+mn-cs"/>
        </a:defRPr>
      </a:lvl5pPr>
      <a:lvl6pPr marL="1714496" algn="l" defTabSz="685798" rtl="0" eaLnBrk="1" latinLnBrk="0" hangingPunct="1">
        <a:defRPr sz="1351" kern="1200">
          <a:solidFill>
            <a:schemeClr val="tx1"/>
          </a:solidFill>
          <a:latin typeface="+mn-lt"/>
          <a:ea typeface="+mn-ea"/>
          <a:cs typeface="+mn-cs"/>
        </a:defRPr>
      </a:lvl6pPr>
      <a:lvl7pPr marL="2057395" algn="l" defTabSz="685798" rtl="0" eaLnBrk="1" latinLnBrk="0" hangingPunct="1">
        <a:defRPr sz="1351" kern="1200">
          <a:solidFill>
            <a:schemeClr val="tx1"/>
          </a:solidFill>
          <a:latin typeface="+mn-lt"/>
          <a:ea typeface="+mn-ea"/>
          <a:cs typeface="+mn-cs"/>
        </a:defRPr>
      </a:lvl7pPr>
      <a:lvl8pPr marL="2400295" algn="l" defTabSz="685798" rtl="0" eaLnBrk="1" latinLnBrk="0" hangingPunct="1">
        <a:defRPr sz="1351" kern="1200">
          <a:solidFill>
            <a:schemeClr val="tx1"/>
          </a:solidFill>
          <a:latin typeface="+mn-lt"/>
          <a:ea typeface="+mn-ea"/>
          <a:cs typeface="+mn-cs"/>
        </a:defRPr>
      </a:lvl8pPr>
      <a:lvl9pPr marL="2743194" algn="l" defTabSz="685798" rtl="0" eaLnBrk="1" latinLnBrk="0" hangingPunct="1">
        <a:defRPr sz="1351"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32" descr="bandeau_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13" y="569383"/>
            <a:ext cx="12192001" cy="571500"/>
          </a:xfrm>
          <a:prstGeom prst="rect">
            <a:avLst/>
          </a:prstGeom>
          <a:noFill/>
          <a:extLst>
            <a:ext uri="{909E8E84-426E-40DD-AFC4-6F175D3DCCD1}">
              <a14:hiddenFill xmlns:a14="http://schemas.microsoft.com/office/drawing/2010/main">
                <a:solidFill>
                  <a:srgbClr val="FFFFFF"/>
                </a:solidFill>
              </a14:hiddenFill>
            </a:ext>
          </a:extLst>
        </p:spPr>
      </p:pic>
      <p:sp>
        <p:nvSpPr>
          <p:cNvPr id="18434" name="Rectangle 2"/>
          <p:cNvSpPr>
            <a:spLocks noGrp="1" noChangeArrowheads="1"/>
          </p:cNvSpPr>
          <p:nvPr>
            <p:ph type="title"/>
          </p:nvPr>
        </p:nvSpPr>
        <p:spPr bwMode="auto">
          <a:xfrm>
            <a:off x="624008" y="1"/>
            <a:ext cx="10952473" cy="98107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a:t>Click to add title</a:t>
            </a:r>
            <a:endParaRPr lang="en-US" noProof="0"/>
          </a:p>
        </p:txBody>
      </p:sp>
      <p:cxnSp>
        <p:nvCxnSpPr>
          <p:cNvPr id="4" name="Connecteur droit avec flèche 3"/>
          <p:cNvCxnSpPr/>
          <p:nvPr/>
        </p:nvCxnSpPr>
        <p:spPr>
          <a:xfrm flipH="1">
            <a:off x="12240692" y="6165304"/>
            <a:ext cx="336713" cy="0"/>
          </a:xfrm>
          <a:prstGeom prst="straightConnector1">
            <a:avLst/>
          </a:prstGeom>
          <a:ln w="9525">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flipH="1">
            <a:off x="12240692" y="1340768"/>
            <a:ext cx="336713" cy="0"/>
          </a:xfrm>
          <a:prstGeom prst="straightConnector1">
            <a:avLst/>
          </a:prstGeom>
          <a:ln w="9525">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a:off x="-385391" y="1340768"/>
            <a:ext cx="336713" cy="0"/>
          </a:xfrm>
          <a:prstGeom prst="straightConnector1">
            <a:avLst/>
          </a:prstGeom>
          <a:ln w="9525">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Rectangle 23"/>
          <p:cNvSpPr>
            <a:spLocks noChangeArrowheads="1"/>
          </p:cNvSpPr>
          <p:nvPr/>
        </p:nvSpPr>
        <p:spPr bwMode="auto">
          <a:xfrm>
            <a:off x="627813" y="6579525"/>
            <a:ext cx="9020585" cy="138499"/>
          </a:xfrm>
          <a:prstGeom prst="rect">
            <a:avLst/>
          </a:prstGeom>
          <a:noFill/>
          <a:ln w="9525">
            <a:noFill/>
            <a:miter lim="800000"/>
            <a:headEnd/>
            <a:tailEnd/>
          </a:ln>
          <a:effectLst/>
        </p:spPr>
        <p:txBody>
          <a:bodyPr wrap="square" lIns="0" tIns="0" rIns="0" bIns="0" anchor="ctr">
            <a:spAutoFit/>
          </a:bodyPr>
          <a:lstStyle/>
          <a:p>
            <a:pPr>
              <a:lnSpc>
                <a:spcPct val="80000"/>
              </a:lnSpc>
            </a:pPr>
            <a:r>
              <a:rPr lang="en-US" sz="375" noProof="1">
                <a:solidFill>
                  <a:srgbClr val="8C8C8C"/>
                </a:solidFill>
                <a:latin typeface="Arial" pitchFamily="34" charset="0"/>
                <a:cs typeface="Arial" pitchFamily="34" charset="0"/>
              </a:rPr>
              <a:t>© ALSTOM SA, 2015. All rights reserved. Information contained in this document is indicative only. No representation or warranty is given or should be relied on that it is complete or correct </a:t>
            </a:r>
            <a:br>
              <a:rPr lang="en-US" sz="375" noProof="1">
                <a:solidFill>
                  <a:srgbClr val="8C8C8C"/>
                </a:solidFill>
                <a:latin typeface="Arial" pitchFamily="34" charset="0"/>
                <a:cs typeface="Arial" pitchFamily="34" charset="0"/>
              </a:rPr>
            </a:br>
            <a:r>
              <a:rPr lang="en-US" sz="375" noProof="1">
                <a:solidFill>
                  <a:srgbClr val="8C8C8C"/>
                </a:solidFill>
                <a:latin typeface="Arial" pitchFamily="34" charset="0"/>
                <a:cs typeface="Arial" pitchFamily="34" charset="0"/>
              </a:rPr>
              <a:t>or will apply to any particular project. This will depend on the technical and commercial circumstances. It is provided without liability and is subject to change without notice. </a:t>
            </a:r>
            <a:br>
              <a:rPr lang="en-US" sz="375" noProof="1">
                <a:solidFill>
                  <a:srgbClr val="8C8C8C"/>
                </a:solidFill>
                <a:latin typeface="Arial" pitchFamily="34" charset="0"/>
                <a:cs typeface="Arial" pitchFamily="34" charset="0"/>
              </a:rPr>
            </a:br>
            <a:r>
              <a:rPr lang="en-US" sz="375" noProof="1">
                <a:solidFill>
                  <a:srgbClr val="8C8C8C"/>
                </a:solidFill>
                <a:latin typeface="Arial" pitchFamily="34" charset="0"/>
                <a:cs typeface="Arial" pitchFamily="34" charset="0"/>
              </a:rPr>
              <a:t>Reproduction, use or disclosure to third parties, without express written authorisation, is strictly prohibited</a:t>
            </a:r>
          </a:p>
        </p:txBody>
      </p:sp>
      <p:sp>
        <p:nvSpPr>
          <p:cNvPr id="14" name="TextBox 7"/>
          <p:cNvSpPr txBox="1"/>
          <p:nvPr/>
        </p:nvSpPr>
        <p:spPr>
          <a:xfrm>
            <a:off x="627812" y="6333244"/>
            <a:ext cx="4032448" cy="92333"/>
          </a:xfrm>
          <a:prstGeom prst="rect">
            <a:avLst/>
          </a:prstGeom>
          <a:noFill/>
        </p:spPr>
        <p:txBody>
          <a:bodyPr wrap="square" lIns="0" tIns="0" rIns="0" bIns="0" rtlCol="0">
            <a:spAutoFit/>
          </a:bodyPr>
          <a:lstStyle/>
          <a:p>
            <a:r>
              <a:rPr lang="en-US" sz="600">
                <a:solidFill>
                  <a:srgbClr val="FFFFFF">
                    <a:lumMod val="75000"/>
                  </a:srgbClr>
                </a:solidFill>
                <a:latin typeface="Arial" pitchFamily="34" charset="0"/>
                <a:cs typeface="Arial" pitchFamily="34" charset="0"/>
              </a:rPr>
              <a:t>ALSTOM - </a:t>
            </a:r>
            <a:fld id="{5BB3D5DB-9535-4CEA-95AE-C47C8DD07161}" type="datetime1">
              <a:rPr lang="en-US" sz="600" smtClean="0">
                <a:solidFill>
                  <a:srgbClr val="FFFFFF">
                    <a:lumMod val="75000"/>
                  </a:srgbClr>
                </a:solidFill>
                <a:latin typeface="Arial" pitchFamily="34" charset="0"/>
                <a:cs typeface="Arial" pitchFamily="34" charset="0"/>
              </a:rPr>
              <a:pPr/>
              <a:t>8/30/2020</a:t>
            </a:fld>
            <a:r>
              <a:rPr lang="en-US" sz="600">
                <a:solidFill>
                  <a:srgbClr val="FFFFFF">
                    <a:lumMod val="75000"/>
                  </a:srgbClr>
                </a:solidFill>
                <a:latin typeface="Arial" pitchFamily="34" charset="0"/>
                <a:cs typeface="Arial" pitchFamily="34" charset="0"/>
              </a:rPr>
              <a:t> – P </a:t>
            </a:r>
            <a:fld id="{D4AAFCC5-D135-4797-B61F-A5C3BB0DC17E}" type="slidenum">
              <a:rPr lang="en-US" sz="600" smtClean="0">
                <a:solidFill>
                  <a:srgbClr val="FFFFFF">
                    <a:lumMod val="75000"/>
                  </a:srgbClr>
                </a:solidFill>
                <a:latin typeface="Arial" pitchFamily="34" charset="0"/>
                <a:cs typeface="Arial" pitchFamily="34" charset="0"/>
              </a:rPr>
              <a:pPr/>
              <a:t>‹#›</a:t>
            </a:fld>
            <a:endParaRPr lang="en-US" sz="600">
              <a:solidFill>
                <a:srgbClr val="FFFFFF">
                  <a:lumMod val="75000"/>
                </a:srgbClr>
              </a:solidFill>
              <a:latin typeface="Arial" pitchFamily="34" charset="0"/>
              <a:cs typeface="Arial" pitchFamily="34" charset="0"/>
            </a:endParaRPr>
          </a:p>
        </p:txBody>
      </p:sp>
      <p:sp>
        <p:nvSpPr>
          <p:cNvPr id="2" name="Espace réservé du texte 1"/>
          <p:cNvSpPr>
            <a:spLocks noGrp="1"/>
          </p:cNvSpPr>
          <p:nvPr>
            <p:ph type="body" idx="1"/>
          </p:nvPr>
        </p:nvSpPr>
        <p:spPr>
          <a:xfrm>
            <a:off x="609601" y="1600206"/>
            <a:ext cx="10972800" cy="4525963"/>
          </a:xfrm>
          <a:prstGeom prst="rect">
            <a:avLst/>
          </a:prstGeom>
        </p:spPr>
        <p:txBody>
          <a:bodyPr vert="horz" lIns="0" tIns="0" rIns="0" bIns="45720" rtlCol="0">
            <a:normAutofit/>
          </a:bodyPr>
          <a:lstStyle/>
          <a:p>
            <a:pPr lvl="0"/>
            <a:r>
              <a:rPr lang="en-US"/>
              <a:t>Click to add text – Level 1</a:t>
            </a:r>
          </a:p>
          <a:p>
            <a:pPr lvl="1">
              <a:buSzPct val="100000"/>
            </a:pPr>
            <a:r>
              <a:rPr lang="en-US"/>
              <a:t>Level 2</a:t>
            </a:r>
          </a:p>
          <a:p>
            <a:pPr lvl="2"/>
            <a:r>
              <a:rPr lang="en-US"/>
              <a:t>Level 3</a:t>
            </a:r>
          </a:p>
        </p:txBody>
      </p:sp>
      <p:pic>
        <p:nvPicPr>
          <p:cNvPr id="162818" name="Picture 2" descr="Image result for alstom logo">
            <a:extLst>
              <a:ext uri="{FF2B5EF4-FFF2-40B4-BE49-F238E27FC236}">
                <a16:creationId xmlns:a16="http://schemas.microsoft.com/office/drawing/2014/main" id="{EBA2EB26-EBB3-401C-B40C-40839B7801D2}"/>
              </a:ext>
            </a:extLst>
          </p:cNvPr>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9931404" y="6389635"/>
            <a:ext cx="1675561" cy="387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14865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Lst>
  <p:hf sldNum="0" hdr="0" dt="0"/>
  <p:txStyles>
    <p:titleStyle>
      <a:lvl1pPr algn="l" rtl="0" eaLnBrk="1" fontAlgn="base" hangingPunct="1">
        <a:lnSpc>
          <a:spcPct val="90000"/>
        </a:lnSpc>
        <a:spcBef>
          <a:spcPct val="0"/>
        </a:spcBef>
        <a:spcAft>
          <a:spcPct val="0"/>
        </a:spcAft>
        <a:defRPr sz="1800" b="1">
          <a:solidFill>
            <a:schemeClr val="accent1"/>
          </a:solidFill>
          <a:latin typeface="Arial" panose="020B0604020202020204" pitchFamily="34" charset="0"/>
          <a:ea typeface="+mj-ea"/>
          <a:cs typeface="Arial" pitchFamily="34" charset="0"/>
        </a:defRPr>
      </a:lvl1pPr>
      <a:lvl2pPr algn="l" rtl="0" eaLnBrk="1" fontAlgn="base" hangingPunct="1">
        <a:lnSpc>
          <a:spcPct val="90000"/>
        </a:lnSpc>
        <a:spcBef>
          <a:spcPct val="0"/>
        </a:spcBef>
        <a:spcAft>
          <a:spcPct val="0"/>
        </a:spcAft>
        <a:defRPr sz="2100">
          <a:solidFill>
            <a:schemeClr val="tx2"/>
          </a:solidFill>
          <a:latin typeface="Alstom" pitchFamily="2" charset="0"/>
        </a:defRPr>
      </a:lvl2pPr>
      <a:lvl3pPr algn="l" rtl="0" eaLnBrk="1" fontAlgn="base" hangingPunct="1">
        <a:lnSpc>
          <a:spcPct val="90000"/>
        </a:lnSpc>
        <a:spcBef>
          <a:spcPct val="0"/>
        </a:spcBef>
        <a:spcAft>
          <a:spcPct val="0"/>
        </a:spcAft>
        <a:defRPr sz="2100">
          <a:solidFill>
            <a:schemeClr val="tx2"/>
          </a:solidFill>
          <a:latin typeface="Alstom" pitchFamily="2" charset="0"/>
        </a:defRPr>
      </a:lvl3pPr>
      <a:lvl4pPr algn="l" rtl="0" eaLnBrk="1" fontAlgn="base" hangingPunct="1">
        <a:lnSpc>
          <a:spcPct val="90000"/>
        </a:lnSpc>
        <a:spcBef>
          <a:spcPct val="0"/>
        </a:spcBef>
        <a:spcAft>
          <a:spcPct val="0"/>
        </a:spcAft>
        <a:defRPr sz="2100">
          <a:solidFill>
            <a:schemeClr val="tx2"/>
          </a:solidFill>
          <a:latin typeface="Alstom" pitchFamily="2" charset="0"/>
        </a:defRPr>
      </a:lvl4pPr>
      <a:lvl5pPr algn="l" rtl="0" eaLnBrk="1" fontAlgn="base" hangingPunct="1">
        <a:lnSpc>
          <a:spcPct val="90000"/>
        </a:lnSpc>
        <a:spcBef>
          <a:spcPct val="0"/>
        </a:spcBef>
        <a:spcAft>
          <a:spcPct val="0"/>
        </a:spcAft>
        <a:defRPr sz="2100">
          <a:solidFill>
            <a:schemeClr val="tx2"/>
          </a:solidFill>
          <a:latin typeface="Alstom" pitchFamily="2" charset="0"/>
        </a:defRPr>
      </a:lvl5pPr>
      <a:lvl6pPr marL="342899" algn="l" rtl="0" eaLnBrk="1" fontAlgn="base" hangingPunct="1">
        <a:lnSpc>
          <a:spcPct val="90000"/>
        </a:lnSpc>
        <a:spcBef>
          <a:spcPct val="0"/>
        </a:spcBef>
        <a:spcAft>
          <a:spcPct val="0"/>
        </a:spcAft>
        <a:defRPr sz="2100">
          <a:solidFill>
            <a:schemeClr val="tx2"/>
          </a:solidFill>
          <a:latin typeface="Alstom" pitchFamily="2" charset="0"/>
        </a:defRPr>
      </a:lvl6pPr>
      <a:lvl7pPr marL="685798" algn="l" rtl="0" eaLnBrk="1" fontAlgn="base" hangingPunct="1">
        <a:lnSpc>
          <a:spcPct val="90000"/>
        </a:lnSpc>
        <a:spcBef>
          <a:spcPct val="0"/>
        </a:spcBef>
        <a:spcAft>
          <a:spcPct val="0"/>
        </a:spcAft>
        <a:defRPr sz="2100">
          <a:solidFill>
            <a:schemeClr val="tx2"/>
          </a:solidFill>
          <a:latin typeface="Alstom" pitchFamily="2" charset="0"/>
        </a:defRPr>
      </a:lvl7pPr>
      <a:lvl8pPr marL="1028698" algn="l" rtl="0" eaLnBrk="1" fontAlgn="base" hangingPunct="1">
        <a:lnSpc>
          <a:spcPct val="90000"/>
        </a:lnSpc>
        <a:spcBef>
          <a:spcPct val="0"/>
        </a:spcBef>
        <a:spcAft>
          <a:spcPct val="0"/>
        </a:spcAft>
        <a:defRPr sz="2100">
          <a:solidFill>
            <a:schemeClr val="tx2"/>
          </a:solidFill>
          <a:latin typeface="Alstom" pitchFamily="2" charset="0"/>
        </a:defRPr>
      </a:lvl8pPr>
      <a:lvl9pPr marL="1371598" algn="l" rtl="0" eaLnBrk="1" fontAlgn="base" hangingPunct="1">
        <a:lnSpc>
          <a:spcPct val="90000"/>
        </a:lnSpc>
        <a:spcBef>
          <a:spcPct val="0"/>
        </a:spcBef>
        <a:spcAft>
          <a:spcPct val="0"/>
        </a:spcAft>
        <a:defRPr sz="2100">
          <a:solidFill>
            <a:schemeClr val="tx2"/>
          </a:solidFill>
          <a:latin typeface="Alstom" pitchFamily="2" charset="0"/>
        </a:defRPr>
      </a:lvl9pPr>
    </p:titleStyle>
    <p:bodyStyle>
      <a:lvl1pPr marL="203598" indent="-203598" algn="l" rtl="0" eaLnBrk="1" fontAlgn="base" hangingPunct="1">
        <a:lnSpc>
          <a:spcPct val="100000"/>
        </a:lnSpc>
        <a:spcBef>
          <a:spcPts val="900"/>
        </a:spcBef>
        <a:spcAft>
          <a:spcPts val="0"/>
        </a:spcAft>
        <a:buClr>
          <a:schemeClr val="bg2"/>
        </a:buClr>
        <a:buSzPct val="85000"/>
        <a:buFont typeface="Wingdings" panose="05000000000000000000" pitchFamily="2" charset="2"/>
        <a:buChar char=""/>
        <a:defRPr lang="en-US" sz="1500" b="0" baseline="0" noProof="0" dirty="0" smtClean="0">
          <a:solidFill>
            <a:schemeClr val="tx1"/>
          </a:solidFill>
          <a:latin typeface="Arial" panose="020B0604020202020204" pitchFamily="34" charset="0"/>
          <a:ea typeface="+mn-ea"/>
          <a:cs typeface="Arial" pitchFamily="34" charset="0"/>
        </a:defRPr>
      </a:lvl1pPr>
      <a:lvl2pPr marL="333374" indent="-130969" algn="l" rtl="0" eaLnBrk="1" fontAlgn="base" hangingPunct="1">
        <a:lnSpc>
          <a:spcPct val="100000"/>
        </a:lnSpc>
        <a:spcBef>
          <a:spcPts val="451"/>
        </a:spcBef>
        <a:spcAft>
          <a:spcPts val="0"/>
        </a:spcAft>
        <a:buClr>
          <a:schemeClr val="bg2"/>
        </a:buClr>
        <a:buSzPct val="100000"/>
        <a:buFont typeface="Arial" panose="020B0604020202020204" pitchFamily="34" charset="0"/>
        <a:buChar char="•"/>
        <a:defRPr lang="en-US" sz="1275" noProof="0" dirty="0" smtClean="0">
          <a:solidFill>
            <a:schemeClr val="tx1"/>
          </a:solidFill>
          <a:latin typeface="Arial" panose="020B0604020202020204" pitchFamily="34" charset="0"/>
          <a:cs typeface="Arial" pitchFamily="34" charset="0"/>
        </a:defRPr>
      </a:lvl2pPr>
      <a:lvl3pPr marL="469107" indent="-135731" algn="l" rtl="0" eaLnBrk="1" fontAlgn="base" hangingPunct="1">
        <a:lnSpc>
          <a:spcPct val="100000"/>
        </a:lnSpc>
        <a:spcBef>
          <a:spcPts val="225"/>
        </a:spcBef>
        <a:spcAft>
          <a:spcPct val="0"/>
        </a:spcAft>
        <a:buClr>
          <a:schemeClr val="bg2"/>
        </a:buClr>
        <a:buFont typeface="Arial" panose="020B0604020202020204" pitchFamily="34" charset="0"/>
        <a:buChar char="-"/>
        <a:defRPr lang="en-US" sz="1051" noProof="0" dirty="0" smtClean="0">
          <a:solidFill>
            <a:schemeClr val="tx1"/>
          </a:solidFill>
          <a:latin typeface="Arial" panose="020B0604020202020204" pitchFamily="34" charset="0"/>
          <a:cs typeface="Arial" pitchFamily="34" charset="0"/>
        </a:defRPr>
      </a:lvl3pPr>
      <a:lvl4pPr marL="673892" indent="-136922" algn="l" rtl="0" eaLnBrk="1" fontAlgn="base" hangingPunct="1">
        <a:lnSpc>
          <a:spcPct val="100000"/>
        </a:lnSpc>
        <a:spcBef>
          <a:spcPct val="20000"/>
        </a:spcBef>
        <a:spcAft>
          <a:spcPct val="0"/>
        </a:spcAft>
        <a:buClr>
          <a:schemeClr val="accent1"/>
        </a:buClr>
        <a:buFont typeface="Alstom" pitchFamily="2" charset="0"/>
        <a:buChar char="−"/>
        <a:defRPr lang="en-US" sz="900" baseline="0" noProof="0" dirty="0" smtClean="0">
          <a:solidFill>
            <a:srgbClr val="5F5F5F"/>
          </a:solidFill>
          <a:latin typeface="Arial" panose="020B0604020202020204" pitchFamily="34" charset="0"/>
          <a:cs typeface="Arial" pitchFamily="34" charset="0"/>
        </a:defRPr>
      </a:lvl4pPr>
      <a:lvl5pPr marL="809622" indent="-135731" algn="l" rtl="0" eaLnBrk="1" fontAlgn="base" hangingPunct="1">
        <a:lnSpc>
          <a:spcPct val="100000"/>
        </a:lnSpc>
        <a:spcBef>
          <a:spcPct val="20000"/>
        </a:spcBef>
        <a:spcAft>
          <a:spcPct val="0"/>
        </a:spcAft>
        <a:buClr>
          <a:schemeClr val="accent1"/>
        </a:buClr>
        <a:buFont typeface="Arial" pitchFamily="34" charset="0"/>
        <a:buChar char="•"/>
        <a:defRPr lang="en-US" sz="900" noProof="0" dirty="0">
          <a:solidFill>
            <a:srgbClr val="5F5F5F"/>
          </a:solidFill>
          <a:latin typeface="Arial" panose="020B0604020202020204" pitchFamily="34" charset="0"/>
          <a:cs typeface="Arial" pitchFamily="34" charset="0"/>
        </a:defRPr>
      </a:lvl5pPr>
      <a:lvl6pPr marL="1885946" indent="-17145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6pPr>
      <a:lvl7pPr marL="2228844" indent="-17145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7pPr>
      <a:lvl8pPr marL="2571745" indent="-17145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8pPr>
      <a:lvl9pPr marL="2914644" indent="-171450" algn="l" rtl="0" eaLnBrk="1" fontAlgn="base" hangingPunct="1">
        <a:spcBef>
          <a:spcPct val="20000"/>
        </a:spcBef>
        <a:spcAft>
          <a:spcPct val="0"/>
        </a:spcAft>
        <a:buClr>
          <a:srgbClr val="1B5CA5"/>
        </a:buClr>
        <a:buFont typeface="Arial" pitchFamily="34" charset="0"/>
        <a:buChar char="•"/>
        <a:defRPr>
          <a:solidFill>
            <a:srgbClr val="5F5F5F"/>
          </a:solidFill>
          <a:latin typeface="+mn-lt"/>
        </a:defRPr>
      </a:lvl9pPr>
    </p:bodyStyle>
    <p:otherStyle>
      <a:defPPr>
        <a:defRPr lang="en-US"/>
      </a:defPPr>
      <a:lvl1pPr marL="0" algn="l" defTabSz="685798" rtl="0" eaLnBrk="1" latinLnBrk="0" hangingPunct="1">
        <a:defRPr sz="1351" kern="1200">
          <a:solidFill>
            <a:schemeClr val="tx1"/>
          </a:solidFill>
          <a:latin typeface="+mn-lt"/>
          <a:ea typeface="+mn-ea"/>
          <a:cs typeface="+mn-cs"/>
        </a:defRPr>
      </a:lvl1pPr>
      <a:lvl2pPr marL="342899" algn="l" defTabSz="685798" rtl="0" eaLnBrk="1" latinLnBrk="0" hangingPunct="1">
        <a:defRPr sz="1351" kern="1200">
          <a:solidFill>
            <a:schemeClr val="tx1"/>
          </a:solidFill>
          <a:latin typeface="+mn-lt"/>
          <a:ea typeface="+mn-ea"/>
          <a:cs typeface="+mn-cs"/>
        </a:defRPr>
      </a:lvl2pPr>
      <a:lvl3pPr marL="685798" algn="l" defTabSz="685798" rtl="0" eaLnBrk="1" latinLnBrk="0" hangingPunct="1">
        <a:defRPr sz="1351" kern="1200">
          <a:solidFill>
            <a:schemeClr val="tx1"/>
          </a:solidFill>
          <a:latin typeface="+mn-lt"/>
          <a:ea typeface="+mn-ea"/>
          <a:cs typeface="+mn-cs"/>
        </a:defRPr>
      </a:lvl3pPr>
      <a:lvl4pPr marL="1028698" algn="l" defTabSz="685798" rtl="0" eaLnBrk="1" latinLnBrk="0" hangingPunct="1">
        <a:defRPr sz="1351" kern="1200">
          <a:solidFill>
            <a:schemeClr val="tx1"/>
          </a:solidFill>
          <a:latin typeface="+mn-lt"/>
          <a:ea typeface="+mn-ea"/>
          <a:cs typeface="+mn-cs"/>
        </a:defRPr>
      </a:lvl4pPr>
      <a:lvl5pPr marL="1371598" algn="l" defTabSz="685798" rtl="0" eaLnBrk="1" latinLnBrk="0" hangingPunct="1">
        <a:defRPr sz="1351" kern="1200">
          <a:solidFill>
            <a:schemeClr val="tx1"/>
          </a:solidFill>
          <a:latin typeface="+mn-lt"/>
          <a:ea typeface="+mn-ea"/>
          <a:cs typeface="+mn-cs"/>
        </a:defRPr>
      </a:lvl5pPr>
      <a:lvl6pPr marL="1714496" algn="l" defTabSz="685798" rtl="0" eaLnBrk="1" latinLnBrk="0" hangingPunct="1">
        <a:defRPr sz="1351" kern="1200">
          <a:solidFill>
            <a:schemeClr val="tx1"/>
          </a:solidFill>
          <a:latin typeface="+mn-lt"/>
          <a:ea typeface="+mn-ea"/>
          <a:cs typeface="+mn-cs"/>
        </a:defRPr>
      </a:lvl6pPr>
      <a:lvl7pPr marL="2057395" algn="l" defTabSz="685798" rtl="0" eaLnBrk="1" latinLnBrk="0" hangingPunct="1">
        <a:defRPr sz="1351" kern="1200">
          <a:solidFill>
            <a:schemeClr val="tx1"/>
          </a:solidFill>
          <a:latin typeface="+mn-lt"/>
          <a:ea typeface="+mn-ea"/>
          <a:cs typeface="+mn-cs"/>
        </a:defRPr>
      </a:lvl7pPr>
      <a:lvl8pPr marL="2400295" algn="l" defTabSz="685798" rtl="0" eaLnBrk="1" latinLnBrk="0" hangingPunct="1">
        <a:defRPr sz="1351" kern="1200">
          <a:solidFill>
            <a:schemeClr val="tx1"/>
          </a:solidFill>
          <a:latin typeface="+mn-lt"/>
          <a:ea typeface="+mn-ea"/>
          <a:cs typeface="+mn-cs"/>
        </a:defRPr>
      </a:lvl8pPr>
      <a:lvl9pPr marL="2743194" algn="l" defTabSz="685798"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8" Type="http://schemas.openxmlformats.org/officeDocument/2006/relationships/hyperlink" Target="https://lex.infosysapps.com/" TargetMode="External"/><Relationship Id="rId3" Type="http://schemas.openxmlformats.org/officeDocument/2006/relationships/hyperlink" Target="https://en.wikipedia.org/wiki/Data_science" TargetMode="External"/><Relationship Id="rId7" Type="http://schemas.openxmlformats.org/officeDocument/2006/relationships/hyperlink" Target="https://www.geeksforgeeks.org/supervised-unsupervised-learning/" TargetMode="External"/><Relationship Id="rId2" Type="http://schemas.openxmlformats.org/officeDocument/2006/relationships/hyperlink" Target="https://en.wikipedia.org/wiki/Machine_learning" TargetMode="External"/><Relationship Id="rId1" Type="http://schemas.openxmlformats.org/officeDocument/2006/relationships/slideLayout" Target="../slideLayouts/slideLayout28.xml"/><Relationship Id="rId6" Type="http://schemas.openxmlformats.org/officeDocument/2006/relationships/hyperlink" Target="https://pandas.pydata.org/" TargetMode="External"/><Relationship Id="rId5" Type="http://schemas.openxmlformats.org/officeDocument/2006/relationships/hyperlink" Target="https://numpy.org/" TargetMode="External"/><Relationship Id="rId4" Type="http://schemas.openxmlformats.org/officeDocument/2006/relationships/hyperlink" Target="https://www.javatpoint.com/data-scienc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olympus.greatlearning.in/courses/1484/files/104555/download?wrap=1" TargetMode="Externa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hyperlink" Target="insights.pdf" TargetMode="Externa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hyperlink" Target="file:///C:\Users\ruchika.jangid\Desktop\DNA_final\EDA_report.html" TargetMode="Externa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18F53-6EE9-4034-9B6E-CDA116A27489}"/>
              </a:ext>
            </a:extLst>
          </p:cNvPr>
          <p:cNvSpPr>
            <a:spLocks noGrp="1"/>
          </p:cNvSpPr>
          <p:nvPr>
            <p:ph type="title"/>
          </p:nvPr>
        </p:nvSpPr>
        <p:spPr/>
        <p:txBody>
          <a:bodyPr/>
          <a:lstStyle/>
          <a:p>
            <a:r>
              <a:rPr lang="en-US" sz="2400" dirty="0"/>
              <a:t>Agenda</a:t>
            </a:r>
          </a:p>
        </p:txBody>
      </p:sp>
      <p:sp>
        <p:nvSpPr>
          <p:cNvPr id="3" name="TextBox 2">
            <a:extLst>
              <a:ext uri="{FF2B5EF4-FFF2-40B4-BE49-F238E27FC236}">
                <a16:creationId xmlns:a16="http://schemas.microsoft.com/office/drawing/2014/main" id="{A53CD662-86F6-4699-9C18-AF9B253F9EAC}"/>
              </a:ext>
            </a:extLst>
          </p:cNvPr>
          <p:cNvSpPr txBox="1"/>
          <p:nvPr/>
        </p:nvSpPr>
        <p:spPr>
          <a:xfrm flipH="1">
            <a:off x="624003" y="1533379"/>
            <a:ext cx="8196440" cy="2862322"/>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Arial" pitchFamily="34" charset="0"/>
                <a:cs typeface="Arial" pitchFamily="34" charset="0"/>
              </a:rPr>
              <a:t>Business Problem Statement</a:t>
            </a:r>
          </a:p>
          <a:p>
            <a:pPr marL="285750" indent="-285750">
              <a:buFont typeface="Arial" panose="020B0604020202020204" pitchFamily="34" charset="0"/>
              <a:buChar char="•"/>
            </a:pPr>
            <a:r>
              <a:rPr lang="en-US" sz="1800" dirty="0">
                <a:latin typeface="Arial" pitchFamily="34" charset="0"/>
                <a:cs typeface="Arial" pitchFamily="34" charset="0"/>
              </a:rPr>
              <a:t>Objective</a:t>
            </a:r>
          </a:p>
          <a:p>
            <a:pPr marL="285750" indent="-285750">
              <a:buFont typeface="Arial" panose="020B0604020202020204" pitchFamily="34" charset="0"/>
              <a:buChar char="•"/>
            </a:pPr>
            <a:r>
              <a:rPr lang="en-US" sz="1800" dirty="0">
                <a:latin typeface="Arial" pitchFamily="34" charset="0"/>
                <a:cs typeface="Arial" pitchFamily="34" charset="0"/>
              </a:rPr>
              <a:t>Dataset</a:t>
            </a:r>
          </a:p>
          <a:p>
            <a:pPr marL="285750" indent="-285750">
              <a:buFont typeface="Arial" panose="020B0604020202020204" pitchFamily="34" charset="0"/>
              <a:buChar char="•"/>
            </a:pPr>
            <a:r>
              <a:rPr lang="en-US" sz="1800" dirty="0">
                <a:latin typeface="Arial" pitchFamily="34" charset="0"/>
                <a:cs typeface="Arial" pitchFamily="34" charset="0"/>
              </a:rPr>
              <a:t>Data clean up and Preparation</a:t>
            </a:r>
          </a:p>
          <a:p>
            <a:pPr marL="285750" indent="-285750">
              <a:buFont typeface="Arial" panose="020B0604020202020204" pitchFamily="34" charset="0"/>
              <a:buChar char="•"/>
            </a:pPr>
            <a:r>
              <a:rPr lang="en-US" sz="1800" dirty="0">
                <a:latin typeface="Arial" pitchFamily="34" charset="0"/>
                <a:cs typeface="Arial" pitchFamily="34" charset="0"/>
              </a:rPr>
              <a:t>Data Insights</a:t>
            </a:r>
          </a:p>
          <a:p>
            <a:pPr marL="285750" indent="-285750">
              <a:buFont typeface="Arial" panose="020B0604020202020204" pitchFamily="34" charset="0"/>
              <a:buChar char="•"/>
            </a:pPr>
            <a:r>
              <a:rPr lang="en-US" sz="1800" dirty="0">
                <a:latin typeface="Arial" pitchFamily="34" charset="0"/>
                <a:cs typeface="Arial" pitchFamily="34" charset="0"/>
              </a:rPr>
              <a:t>Data Visualization</a:t>
            </a:r>
          </a:p>
          <a:p>
            <a:pPr marL="285750" indent="-285750">
              <a:buFont typeface="Arial" panose="020B0604020202020204" pitchFamily="34" charset="0"/>
              <a:buChar char="•"/>
            </a:pPr>
            <a:r>
              <a:rPr lang="en-US" sz="1800" dirty="0">
                <a:latin typeface="Arial" pitchFamily="34" charset="0"/>
                <a:cs typeface="Arial" pitchFamily="34" charset="0"/>
              </a:rPr>
              <a:t>Overcoming Challenges</a:t>
            </a:r>
          </a:p>
          <a:p>
            <a:pPr marL="285750" indent="-285750">
              <a:buFont typeface="Arial" panose="020B0604020202020204" pitchFamily="34" charset="0"/>
              <a:buChar char="•"/>
            </a:pPr>
            <a:r>
              <a:rPr lang="en-US" sz="1800" dirty="0">
                <a:latin typeface="Arial" pitchFamily="34" charset="0"/>
                <a:cs typeface="Arial" pitchFamily="34" charset="0"/>
              </a:rPr>
              <a:t>Approach</a:t>
            </a:r>
          </a:p>
          <a:p>
            <a:pPr marL="285750" indent="-285750">
              <a:buFont typeface="Arial" panose="020B0604020202020204" pitchFamily="34" charset="0"/>
              <a:buChar char="•"/>
            </a:pPr>
            <a:r>
              <a:rPr lang="en-US" sz="1800" dirty="0">
                <a:latin typeface="Arial" pitchFamily="34" charset="0"/>
                <a:cs typeface="Arial" pitchFamily="34" charset="0"/>
              </a:rPr>
              <a:t>Evaluation</a:t>
            </a:r>
          </a:p>
          <a:p>
            <a:pPr marL="285750" indent="-285750">
              <a:buFont typeface="Arial" panose="020B0604020202020204" pitchFamily="34" charset="0"/>
              <a:buChar char="•"/>
            </a:pPr>
            <a:r>
              <a:rPr lang="en-US" sz="1800" dirty="0">
                <a:latin typeface="Arial" pitchFamily="34" charset="0"/>
                <a:cs typeface="Arial" pitchFamily="34" charset="0"/>
              </a:rPr>
              <a:t>Conclusion</a:t>
            </a:r>
          </a:p>
        </p:txBody>
      </p:sp>
    </p:spTree>
    <p:extLst>
      <p:ext uri="{BB962C8B-B14F-4D97-AF65-F5344CB8AC3E}">
        <p14:creationId xmlns:p14="http://schemas.microsoft.com/office/powerpoint/2010/main" val="3128668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84542-BC62-457C-911A-F743D82BA57E}"/>
              </a:ext>
            </a:extLst>
          </p:cNvPr>
          <p:cNvSpPr>
            <a:spLocks noGrp="1"/>
          </p:cNvSpPr>
          <p:nvPr>
            <p:ph type="title"/>
          </p:nvPr>
        </p:nvSpPr>
        <p:spPr/>
        <p:txBody>
          <a:bodyPr/>
          <a:lstStyle/>
          <a:p>
            <a:r>
              <a:rPr lang="en-US" sz="2400" dirty="0"/>
              <a:t>Overcoming Challenges</a:t>
            </a:r>
          </a:p>
        </p:txBody>
      </p:sp>
      <p:sp>
        <p:nvSpPr>
          <p:cNvPr id="3" name="TextBox 2">
            <a:extLst>
              <a:ext uri="{FF2B5EF4-FFF2-40B4-BE49-F238E27FC236}">
                <a16:creationId xmlns:a16="http://schemas.microsoft.com/office/drawing/2014/main" id="{6C455725-FD54-4EBE-A3DA-F75F66675370}"/>
              </a:ext>
            </a:extLst>
          </p:cNvPr>
          <p:cNvSpPr txBox="1"/>
          <p:nvPr/>
        </p:nvSpPr>
        <p:spPr>
          <a:xfrm>
            <a:off x="874643" y="1815548"/>
            <a:ext cx="7513983" cy="4247317"/>
          </a:xfrm>
          <a:prstGeom prst="rect">
            <a:avLst/>
          </a:prstGeom>
          <a:noFill/>
        </p:spPr>
        <p:txBody>
          <a:bodyPr wrap="square" rtlCol="0">
            <a:spAutoFit/>
          </a:bodyPr>
          <a:lstStyle/>
          <a:p>
            <a:r>
              <a:rPr lang="en-US" sz="1800" dirty="0">
                <a:latin typeface="Arial" pitchFamily="34" charset="0"/>
                <a:cs typeface="Arial" pitchFamily="34" charset="0"/>
              </a:rPr>
              <a:t>1.Categorical Variables :</a:t>
            </a:r>
          </a:p>
          <a:p>
            <a:r>
              <a:rPr lang="en-US" sz="1800" dirty="0">
                <a:latin typeface="Arial" pitchFamily="34" charset="0"/>
                <a:cs typeface="Arial" pitchFamily="34" charset="0"/>
              </a:rPr>
              <a:t>	For converting Categorical to numerical we used Label 	Encoder.</a:t>
            </a:r>
          </a:p>
          <a:p>
            <a:endParaRPr lang="en-US" sz="1800" dirty="0">
              <a:latin typeface="Arial" pitchFamily="34" charset="0"/>
              <a:cs typeface="Arial" pitchFamily="34" charset="0"/>
            </a:endParaRPr>
          </a:p>
          <a:p>
            <a:r>
              <a:rPr lang="en-US" sz="1800" dirty="0">
                <a:latin typeface="Arial" pitchFamily="34" charset="0"/>
                <a:cs typeface="Arial" pitchFamily="34" charset="0"/>
              </a:rPr>
              <a:t>2. Feature Extraction:</a:t>
            </a:r>
          </a:p>
          <a:p>
            <a:r>
              <a:rPr lang="en-US" sz="1800" dirty="0">
                <a:latin typeface="Arial" pitchFamily="34" charset="0"/>
                <a:cs typeface="Arial" pitchFamily="34" charset="0"/>
              </a:rPr>
              <a:t>	Features are extracted by using VIF factor which checks the 	collinearity between features, and we removed 15 features on 	the basis of that.</a:t>
            </a:r>
          </a:p>
          <a:p>
            <a:endParaRPr lang="en-US" sz="1800" dirty="0">
              <a:latin typeface="Arial" pitchFamily="34" charset="0"/>
              <a:cs typeface="Arial" pitchFamily="34" charset="0"/>
            </a:endParaRPr>
          </a:p>
          <a:p>
            <a:r>
              <a:rPr lang="en-US" sz="1800" dirty="0">
                <a:latin typeface="Arial" pitchFamily="34" charset="0"/>
                <a:cs typeface="Arial" pitchFamily="34" charset="0"/>
              </a:rPr>
              <a:t>3.Imbalance Data:</a:t>
            </a:r>
          </a:p>
          <a:p>
            <a:r>
              <a:rPr lang="en-US" sz="1800" dirty="0">
                <a:latin typeface="Arial" pitchFamily="34" charset="0"/>
                <a:cs typeface="Arial" pitchFamily="34" charset="0"/>
              </a:rPr>
              <a:t>	We used cross-validation.</a:t>
            </a:r>
          </a:p>
          <a:p>
            <a:endParaRPr lang="en-US" sz="1800" dirty="0">
              <a:latin typeface="Arial" pitchFamily="34" charset="0"/>
              <a:cs typeface="Arial" pitchFamily="34" charset="0"/>
            </a:endParaRPr>
          </a:p>
          <a:p>
            <a:r>
              <a:rPr lang="en-US" sz="1800" dirty="0">
                <a:latin typeface="Arial" pitchFamily="34" charset="0"/>
                <a:cs typeface="Arial" pitchFamily="34" charset="0"/>
              </a:rPr>
              <a:t>4.Normalizing Data:</a:t>
            </a:r>
          </a:p>
          <a:p>
            <a:r>
              <a:rPr lang="en-US" sz="1800" dirty="0">
                <a:latin typeface="Arial" pitchFamily="34" charset="0"/>
                <a:cs typeface="Arial" pitchFamily="34" charset="0"/>
              </a:rPr>
              <a:t>	We used standard scalar .</a:t>
            </a:r>
          </a:p>
          <a:p>
            <a:endParaRPr lang="en-US" sz="1800" dirty="0">
              <a:latin typeface="Arial" pitchFamily="34" charset="0"/>
              <a:cs typeface="Arial" pitchFamily="34" charset="0"/>
            </a:endParaRPr>
          </a:p>
        </p:txBody>
      </p:sp>
    </p:spTree>
    <p:extLst>
      <p:ext uri="{BB962C8B-B14F-4D97-AF65-F5344CB8AC3E}">
        <p14:creationId xmlns:p14="http://schemas.microsoft.com/office/powerpoint/2010/main" val="1954145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650A7-039C-4CC0-811F-57BCD1D36B17}"/>
              </a:ext>
            </a:extLst>
          </p:cNvPr>
          <p:cNvSpPr>
            <a:spLocks noGrp="1"/>
          </p:cNvSpPr>
          <p:nvPr>
            <p:ph type="title"/>
          </p:nvPr>
        </p:nvSpPr>
        <p:spPr/>
        <p:txBody>
          <a:bodyPr/>
          <a:lstStyle/>
          <a:p>
            <a:r>
              <a:rPr lang="en-US" sz="2400" dirty="0"/>
              <a:t>Approach</a:t>
            </a:r>
            <a:br>
              <a:rPr lang="en-US" sz="2400" dirty="0"/>
            </a:br>
            <a:endParaRPr lang="en-US" sz="2400" dirty="0"/>
          </a:p>
        </p:txBody>
      </p:sp>
      <p:pic>
        <p:nvPicPr>
          <p:cNvPr id="6" name="Picture 5" descr="A screenshot of a cell phone&#10;&#10;Description automatically generated">
            <a:extLst>
              <a:ext uri="{FF2B5EF4-FFF2-40B4-BE49-F238E27FC236}">
                <a16:creationId xmlns:a16="http://schemas.microsoft.com/office/drawing/2014/main" id="{2BDD9F50-D9DB-4A0A-AA58-9B8186CDA6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807" y="1171364"/>
            <a:ext cx="9841025" cy="4330606"/>
          </a:xfrm>
          <a:prstGeom prst="rect">
            <a:avLst/>
          </a:prstGeom>
        </p:spPr>
      </p:pic>
      <p:sp>
        <p:nvSpPr>
          <p:cNvPr id="8" name="TextBox 7">
            <a:extLst>
              <a:ext uri="{FF2B5EF4-FFF2-40B4-BE49-F238E27FC236}">
                <a16:creationId xmlns:a16="http://schemas.microsoft.com/office/drawing/2014/main" id="{9ECFD348-521B-4D9D-BDFC-64A825C47550}"/>
              </a:ext>
            </a:extLst>
          </p:cNvPr>
          <p:cNvSpPr txBox="1"/>
          <p:nvPr/>
        </p:nvSpPr>
        <p:spPr>
          <a:xfrm>
            <a:off x="624003" y="5692259"/>
            <a:ext cx="5698434" cy="369332"/>
          </a:xfrm>
          <a:prstGeom prst="rect">
            <a:avLst/>
          </a:prstGeom>
          <a:noFill/>
        </p:spPr>
        <p:txBody>
          <a:bodyPr wrap="square" rtlCol="0">
            <a:spAutoFit/>
          </a:bodyPr>
          <a:lstStyle/>
          <a:p>
            <a:r>
              <a:rPr lang="en-US" sz="1800" dirty="0">
                <a:latin typeface="Arial" pitchFamily="34" charset="0"/>
                <a:cs typeface="Arial" pitchFamily="34" charset="0"/>
              </a:rPr>
              <a:t>Based on above Approach we created 5 models.</a:t>
            </a:r>
          </a:p>
        </p:txBody>
      </p:sp>
    </p:spTree>
    <p:extLst>
      <p:ext uri="{BB962C8B-B14F-4D97-AF65-F5344CB8AC3E}">
        <p14:creationId xmlns:p14="http://schemas.microsoft.com/office/powerpoint/2010/main" val="4260158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11C21-AE5D-4541-8435-F41EA84BEFEB}"/>
              </a:ext>
            </a:extLst>
          </p:cNvPr>
          <p:cNvSpPr>
            <a:spLocks noGrp="1"/>
          </p:cNvSpPr>
          <p:nvPr>
            <p:ph type="title"/>
          </p:nvPr>
        </p:nvSpPr>
        <p:spPr/>
        <p:txBody>
          <a:bodyPr/>
          <a:lstStyle/>
          <a:p>
            <a:r>
              <a:rPr lang="en-US" sz="2400" dirty="0"/>
              <a:t>Model</a:t>
            </a:r>
          </a:p>
        </p:txBody>
      </p:sp>
      <p:sp>
        <p:nvSpPr>
          <p:cNvPr id="3" name="TextBox 2">
            <a:extLst>
              <a:ext uri="{FF2B5EF4-FFF2-40B4-BE49-F238E27FC236}">
                <a16:creationId xmlns:a16="http://schemas.microsoft.com/office/drawing/2014/main" id="{18C6B7B0-C71B-4BAB-B673-136214B29B19}"/>
              </a:ext>
            </a:extLst>
          </p:cNvPr>
          <p:cNvSpPr txBox="1"/>
          <p:nvPr/>
        </p:nvSpPr>
        <p:spPr>
          <a:xfrm>
            <a:off x="624003" y="1716258"/>
            <a:ext cx="4797083" cy="1477328"/>
          </a:xfrm>
          <a:prstGeom prst="rect">
            <a:avLst/>
          </a:prstGeom>
          <a:noFill/>
        </p:spPr>
        <p:txBody>
          <a:bodyPr wrap="square" rtlCol="0">
            <a:spAutoFit/>
          </a:bodyPr>
          <a:lstStyle/>
          <a:p>
            <a:pPr marL="342900" indent="-342900">
              <a:buFont typeface="+mj-lt"/>
              <a:buAutoNum type="arabicPeriod"/>
            </a:pPr>
            <a:r>
              <a:rPr lang="en-US" sz="1800" dirty="0">
                <a:latin typeface="Arial" pitchFamily="34" charset="0"/>
                <a:cs typeface="Arial" pitchFamily="34" charset="0"/>
              </a:rPr>
              <a:t>Naïve Bayes</a:t>
            </a:r>
          </a:p>
          <a:p>
            <a:pPr marL="342900" indent="-342900">
              <a:buFont typeface="+mj-lt"/>
              <a:buAutoNum type="arabicPeriod"/>
            </a:pPr>
            <a:r>
              <a:rPr lang="en-US" sz="1800" dirty="0">
                <a:latin typeface="Arial" pitchFamily="34" charset="0"/>
                <a:cs typeface="Arial" pitchFamily="34" charset="0"/>
              </a:rPr>
              <a:t>Logistic Regression </a:t>
            </a:r>
          </a:p>
          <a:p>
            <a:pPr marL="342900" indent="-342900">
              <a:buFont typeface="+mj-lt"/>
              <a:buAutoNum type="arabicPeriod"/>
            </a:pPr>
            <a:r>
              <a:rPr lang="en-US" sz="1800" dirty="0">
                <a:latin typeface="Arial" pitchFamily="34" charset="0"/>
                <a:cs typeface="Arial" pitchFamily="34" charset="0"/>
              </a:rPr>
              <a:t>Decision Tree</a:t>
            </a:r>
          </a:p>
          <a:p>
            <a:pPr marL="342900" indent="-342900">
              <a:buFont typeface="+mj-lt"/>
              <a:buAutoNum type="arabicPeriod"/>
            </a:pPr>
            <a:r>
              <a:rPr lang="en-US" sz="1800" dirty="0">
                <a:latin typeface="Arial" pitchFamily="34" charset="0"/>
                <a:cs typeface="Arial" pitchFamily="34" charset="0"/>
              </a:rPr>
              <a:t>Random Forest Classifier</a:t>
            </a:r>
          </a:p>
          <a:p>
            <a:pPr marL="342900" indent="-342900">
              <a:buFont typeface="+mj-lt"/>
              <a:buAutoNum type="arabicPeriod"/>
            </a:pPr>
            <a:r>
              <a:rPr lang="en-US" sz="1800" dirty="0">
                <a:latin typeface="Arial" pitchFamily="34" charset="0"/>
                <a:cs typeface="Arial" pitchFamily="34" charset="0"/>
              </a:rPr>
              <a:t>AdaBoost </a:t>
            </a:r>
          </a:p>
        </p:txBody>
      </p:sp>
      <p:pic>
        <p:nvPicPr>
          <p:cNvPr id="5" name="Picture 4" descr="A screenshot of a cell phone&#10;&#10;Description automatically generated">
            <a:extLst>
              <a:ext uri="{FF2B5EF4-FFF2-40B4-BE49-F238E27FC236}">
                <a16:creationId xmlns:a16="http://schemas.microsoft.com/office/drawing/2014/main" id="{24FC81B8-6B3B-48BD-8BF2-FCBD44076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674" y="3651845"/>
            <a:ext cx="10352730" cy="2165843"/>
          </a:xfrm>
          <a:prstGeom prst="rect">
            <a:avLst/>
          </a:prstGeom>
        </p:spPr>
      </p:pic>
    </p:spTree>
    <p:extLst>
      <p:ext uri="{BB962C8B-B14F-4D97-AF65-F5344CB8AC3E}">
        <p14:creationId xmlns:p14="http://schemas.microsoft.com/office/powerpoint/2010/main" val="499709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1F8A2-8CAE-48C4-9739-FBFB4E12F15C}"/>
              </a:ext>
            </a:extLst>
          </p:cNvPr>
          <p:cNvSpPr>
            <a:spLocks noGrp="1"/>
          </p:cNvSpPr>
          <p:nvPr>
            <p:ph type="title"/>
          </p:nvPr>
        </p:nvSpPr>
        <p:spPr/>
        <p:txBody>
          <a:bodyPr/>
          <a:lstStyle/>
          <a:p>
            <a:r>
              <a:rPr lang="en-US" sz="2400" dirty="0"/>
              <a:t>Evaluation</a:t>
            </a:r>
          </a:p>
        </p:txBody>
      </p:sp>
      <p:pic>
        <p:nvPicPr>
          <p:cNvPr id="4" name="Picture 3" descr="A close up of a map&#10;&#10;Description automatically generated">
            <a:extLst>
              <a:ext uri="{FF2B5EF4-FFF2-40B4-BE49-F238E27FC236}">
                <a16:creationId xmlns:a16="http://schemas.microsoft.com/office/drawing/2014/main" id="{DEE05BB2-18B5-482D-8801-00279F696D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288" y="1491776"/>
            <a:ext cx="7104183" cy="4444790"/>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9B0ED926-64A1-48D8-B4AC-5E02397F77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1969" y="2936814"/>
            <a:ext cx="3247440" cy="2240097"/>
          </a:xfrm>
          <a:prstGeom prst="rect">
            <a:avLst/>
          </a:prstGeom>
        </p:spPr>
      </p:pic>
    </p:spTree>
    <p:extLst>
      <p:ext uri="{BB962C8B-B14F-4D97-AF65-F5344CB8AC3E}">
        <p14:creationId xmlns:p14="http://schemas.microsoft.com/office/powerpoint/2010/main" val="923248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A1829-F0B2-47EF-967E-064ABFA9E641}"/>
              </a:ext>
            </a:extLst>
          </p:cNvPr>
          <p:cNvSpPr>
            <a:spLocks noGrp="1"/>
          </p:cNvSpPr>
          <p:nvPr>
            <p:ph type="title"/>
          </p:nvPr>
        </p:nvSpPr>
        <p:spPr/>
        <p:txBody>
          <a:bodyPr/>
          <a:lstStyle/>
          <a:p>
            <a:r>
              <a:rPr lang="en-US" sz="2400" dirty="0"/>
              <a:t>Conclusion</a:t>
            </a:r>
          </a:p>
        </p:txBody>
      </p:sp>
      <p:sp>
        <p:nvSpPr>
          <p:cNvPr id="6" name="TextBox 5">
            <a:extLst>
              <a:ext uri="{FF2B5EF4-FFF2-40B4-BE49-F238E27FC236}">
                <a16:creationId xmlns:a16="http://schemas.microsoft.com/office/drawing/2014/main" id="{971DC5FF-F629-48EB-BE75-5481513250CB}"/>
              </a:ext>
            </a:extLst>
          </p:cNvPr>
          <p:cNvSpPr txBox="1"/>
          <p:nvPr/>
        </p:nvSpPr>
        <p:spPr>
          <a:xfrm>
            <a:off x="1007164" y="1948069"/>
            <a:ext cx="7805531" cy="2585323"/>
          </a:xfrm>
          <a:prstGeom prst="rect">
            <a:avLst/>
          </a:prstGeom>
          <a:noFill/>
        </p:spPr>
        <p:txBody>
          <a:bodyPr wrap="square" rtlCol="0">
            <a:spAutoFit/>
          </a:bodyPr>
          <a:lstStyle/>
          <a:p>
            <a:r>
              <a:rPr lang="en-US" sz="1800" dirty="0">
                <a:latin typeface="Arial" pitchFamily="34" charset="0"/>
                <a:cs typeface="Arial" pitchFamily="34" charset="0"/>
              </a:rPr>
              <a:t>Based on supervised machine learning techniques-Random Forest, Logistic Regression, Adaboost, Naive Bayes, Decision Tree, we can conclude that out of 5 machine learning techniques, random Forest is best fit for personal loan campaign dataset.</a:t>
            </a:r>
          </a:p>
          <a:p>
            <a:endParaRPr lang="en-US" sz="1800" dirty="0">
              <a:latin typeface="Arial" pitchFamily="34" charset="0"/>
              <a:cs typeface="Arial" pitchFamily="34" charset="0"/>
            </a:endParaRPr>
          </a:p>
          <a:p>
            <a:r>
              <a:rPr lang="en-US" sz="1800" dirty="0">
                <a:latin typeface="Arial" pitchFamily="34" charset="0"/>
                <a:cs typeface="Arial" pitchFamily="34" charset="0"/>
              </a:rPr>
              <a:t>Random Forest predicted best amount of True positives.  </a:t>
            </a:r>
          </a:p>
          <a:p>
            <a:endParaRPr lang="en-US" sz="1800" dirty="0">
              <a:latin typeface="Arial" pitchFamily="34" charset="0"/>
              <a:cs typeface="Arial" pitchFamily="34" charset="0"/>
            </a:endParaRPr>
          </a:p>
          <a:p>
            <a:r>
              <a:rPr lang="en-US" sz="1800" dirty="0">
                <a:latin typeface="Arial" pitchFamily="34" charset="0"/>
                <a:cs typeface="Arial" pitchFamily="34" charset="0"/>
              </a:rPr>
              <a:t>Hence, we recommend MyBank to perform Random Forest Model on customer dataset to identify potential buyers of loan.</a:t>
            </a:r>
          </a:p>
        </p:txBody>
      </p:sp>
    </p:spTree>
    <p:extLst>
      <p:ext uri="{BB962C8B-B14F-4D97-AF65-F5344CB8AC3E}">
        <p14:creationId xmlns:p14="http://schemas.microsoft.com/office/powerpoint/2010/main" val="683806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7259B-9D46-4F32-99ED-3E2CA637A9A5}"/>
              </a:ext>
            </a:extLst>
          </p:cNvPr>
          <p:cNvSpPr>
            <a:spLocks noGrp="1"/>
          </p:cNvSpPr>
          <p:nvPr>
            <p:ph type="title"/>
          </p:nvPr>
        </p:nvSpPr>
        <p:spPr/>
        <p:txBody>
          <a:bodyPr/>
          <a:lstStyle/>
          <a:p>
            <a:r>
              <a:rPr lang="en-US" sz="2400" dirty="0"/>
              <a:t>References</a:t>
            </a:r>
          </a:p>
        </p:txBody>
      </p:sp>
      <p:sp>
        <p:nvSpPr>
          <p:cNvPr id="3" name="TextBox 2">
            <a:extLst>
              <a:ext uri="{FF2B5EF4-FFF2-40B4-BE49-F238E27FC236}">
                <a16:creationId xmlns:a16="http://schemas.microsoft.com/office/drawing/2014/main" id="{B781FC4D-1D37-4D15-8034-5DEA93D3E71F}"/>
              </a:ext>
            </a:extLst>
          </p:cNvPr>
          <p:cNvSpPr txBox="1"/>
          <p:nvPr/>
        </p:nvSpPr>
        <p:spPr>
          <a:xfrm>
            <a:off x="531238" y="2274838"/>
            <a:ext cx="5247860" cy="2308324"/>
          </a:xfrm>
          <a:prstGeom prst="rect">
            <a:avLst/>
          </a:prstGeom>
          <a:noFill/>
        </p:spPr>
        <p:txBody>
          <a:bodyPr wrap="square" rtlCol="0">
            <a:spAutoFit/>
          </a:bodyPr>
          <a:lstStyle/>
          <a:p>
            <a:pPr marL="171450" indent="-171450">
              <a:buFont typeface="Arial" panose="020B0604020202020204" pitchFamily="34" charset="0"/>
              <a:buChar char="•"/>
            </a:pPr>
            <a:r>
              <a:rPr lang="en-US" sz="1800" dirty="0">
                <a:hlinkClick r:id="rId2"/>
              </a:rPr>
              <a:t>https://en.wikipedia.org/wiki/Machine_learning</a:t>
            </a:r>
            <a:endParaRPr lang="en-US" sz="1800" dirty="0"/>
          </a:p>
          <a:p>
            <a:pPr marL="171450" indent="-171450">
              <a:buFont typeface="Arial" panose="020B0604020202020204" pitchFamily="34" charset="0"/>
              <a:buChar char="•"/>
            </a:pPr>
            <a:r>
              <a:rPr lang="en-US" sz="1800" dirty="0">
                <a:hlinkClick r:id="rId3"/>
              </a:rPr>
              <a:t>https://en.wikipedia.org/wiki/Data_science</a:t>
            </a:r>
            <a:endParaRPr lang="en-US" sz="1800" dirty="0"/>
          </a:p>
          <a:p>
            <a:pPr marL="171450" indent="-171450">
              <a:buFont typeface="Arial" panose="020B0604020202020204" pitchFamily="34" charset="0"/>
              <a:buChar char="•"/>
            </a:pPr>
            <a:r>
              <a:rPr lang="en-US" sz="1800" dirty="0">
                <a:hlinkClick r:id="rId4"/>
              </a:rPr>
              <a:t>https://www.javatpoint.com/data-science</a:t>
            </a:r>
            <a:endParaRPr lang="en-US" sz="1800" dirty="0"/>
          </a:p>
          <a:p>
            <a:pPr marL="171450" indent="-171450">
              <a:buFont typeface="Arial" panose="020B0604020202020204" pitchFamily="34" charset="0"/>
              <a:buChar char="•"/>
            </a:pPr>
            <a:r>
              <a:rPr lang="en-US" sz="1800" dirty="0">
                <a:hlinkClick r:id="rId5"/>
              </a:rPr>
              <a:t>https://numpy.org/</a:t>
            </a:r>
            <a:endParaRPr lang="en-US" sz="1800" dirty="0"/>
          </a:p>
          <a:p>
            <a:pPr marL="171450" indent="-171450">
              <a:buFont typeface="Arial" panose="020B0604020202020204" pitchFamily="34" charset="0"/>
              <a:buChar char="•"/>
            </a:pPr>
            <a:r>
              <a:rPr lang="en-US" sz="1800" dirty="0">
                <a:hlinkClick r:id="rId6"/>
              </a:rPr>
              <a:t>https://pandas.pydata.org/</a:t>
            </a:r>
            <a:endParaRPr lang="en-US" sz="1800" dirty="0"/>
          </a:p>
          <a:p>
            <a:pPr marL="171450" indent="-171450">
              <a:buFont typeface="Arial" panose="020B0604020202020204" pitchFamily="34" charset="0"/>
              <a:buChar char="•"/>
            </a:pPr>
            <a:r>
              <a:rPr lang="en-US" sz="1800" dirty="0">
                <a:hlinkClick r:id="rId7"/>
              </a:rPr>
              <a:t>https://www.geeksforgeeks.org/supervised-unsupervised-learning/</a:t>
            </a:r>
            <a:endParaRPr lang="en-US" sz="1800" dirty="0"/>
          </a:p>
          <a:p>
            <a:pPr marL="171450" indent="-171450">
              <a:buFont typeface="Arial" panose="020B0604020202020204" pitchFamily="34" charset="0"/>
              <a:buChar char="•"/>
            </a:pPr>
            <a:r>
              <a:rPr lang="en-US" sz="1800" dirty="0">
                <a:hlinkClick r:id="rId8"/>
              </a:rPr>
              <a:t>https://lex.infosysapps.com/</a:t>
            </a:r>
            <a:endParaRPr lang="en-US" sz="1800" dirty="0"/>
          </a:p>
        </p:txBody>
      </p:sp>
    </p:spTree>
    <p:extLst>
      <p:ext uri="{BB962C8B-B14F-4D97-AF65-F5344CB8AC3E}">
        <p14:creationId xmlns:p14="http://schemas.microsoft.com/office/powerpoint/2010/main" val="2693994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8E2FB-B4C4-4BC5-9F0B-99AF3625E206}"/>
              </a:ext>
            </a:extLst>
          </p:cNvPr>
          <p:cNvSpPr>
            <a:spLocks noGrp="1"/>
          </p:cNvSpPr>
          <p:nvPr>
            <p:ph type="title"/>
          </p:nvPr>
        </p:nvSpPr>
        <p:spPr>
          <a:xfrm>
            <a:off x="624003" y="250631"/>
            <a:ext cx="9195246" cy="534573"/>
          </a:xfrm>
        </p:spPr>
        <p:txBody>
          <a:bodyPr/>
          <a:lstStyle/>
          <a:p>
            <a:r>
              <a:rPr lang="en-US" sz="2400" dirty="0"/>
              <a:t>Business Problem Statement</a:t>
            </a:r>
          </a:p>
        </p:txBody>
      </p:sp>
      <p:pic>
        <p:nvPicPr>
          <p:cNvPr id="8194" name="Picture 2" descr="View in a new window">
            <a:hlinkClick r:id="rId2" tooltip="View in a new window"/>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9363" y="457200"/>
            <a:ext cx="95250" cy="952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EA3C2871-F768-48FC-A06C-50212C10FC15}"/>
              </a:ext>
            </a:extLst>
          </p:cNvPr>
          <p:cNvSpPr txBox="1"/>
          <p:nvPr/>
        </p:nvSpPr>
        <p:spPr>
          <a:xfrm>
            <a:off x="506437" y="1336431"/>
            <a:ext cx="11064967" cy="4524315"/>
          </a:xfrm>
          <a:prstGeom prst="rect">
            <a:avLst/>
          </a:prstGeom>
          <a:noFill/>
        </p:spPr>
        <p:txBody>
          <a:bodyPr wrap="square" rtlCol="0">
            <a:spAutoFit/>
          </a:bodyPr>
          <a:lstStyle/>
          <a:p>
            <a:pPr algn="just"/>
            <a:r>
              <a:rPr lang="en-US" sz="1800" dirty="0">
                <a:latin typeface="Alstom" panose="02000503020000020004" pitchFamily="2" charset="0"/>
              </a:rPr>
              <a:t>Assume you are working with MyBank. The Bank executed a campaign to cross-sell Personal Loans. As part of their Pilot Campaign, 20000 customers were sent campaigns through email, </a:t>
            </a:r>
            <a:r>
              <a:rPr lang="en-US" sz="1800" dirty="0" err="1">
                <a:latin typeface="Alstom" panose="02000503020000020004" pitchFamily="2" charset="0"/>
              </a:rPr>
              <a:t>sms</a:t>
            </a:r>
            <a:r>
              <a:rPr lang="en-US" sz="1800" dirty="0">
                <a:latin typeface="Alstom" panose="02000503020000020004" pitchFamily="2" charset="0"/>
              </a:rPr>
              <a:t>, and direct mail. They were given an offer of Personal Loan at an attractive interest rate of 12% and processing fee waived off if they respond within 1 Month.</a:t>
            </a:r>
          </a:p>
          <a:p>
            <a:pPr algn="just"/>
            <a:endParaRPr lang="en-US" sz="1800" dirty="0">
              <a:latin typeface="Alstom" panose="02000503020000020004" pitchFamily="2" charset="0"/>
            </a:endParaRPr>
          </a:p>
          <a:p>
            <a:pPr algn="just"/>
            <a:r>
              <a:rPr lang="en-US" sz="1800" dirty="0">
                <a:latin typeface="Alstom" panose="02000503020000020004" pitchFamily="2" charset="0"/>
              </a:rPr>
              <a:t>2512 customer expressed their interest and are marked as column name “TARGET” = 1</a:t>
            </a:r>
          </a:p>
          <a:p>
            <a:pPr algn="just"/>
            <a:endParaRPr lang="en-US" sz="1800" dirty="0">
              <a:latin typeface="Alstom" panose="02000503020000020004" pitchFamily="2" charset="0"/>
            </a:endParaRPr>
          </a:p>
          <a:p>
            <a:pPr algn="just"/>
            <a:r>
              <a:rPr lang="en-US" sz="1800" dirty="0">
                <a:latin typeface="Alstom" panose="02000503020000020004" pitchFamily="2" charset="0"/>
              </a:rPr>
              <a:t>Many Demographics and Behavioral variables provided.</a:t>
            </a:r>
          </a:p>
          <a:p>
            <a:pPr algn="just"/>
            <a:endParaRPr lang="en-US" sz="1800" dirty="0">
              <a:latin typeface="Alstom" panose="02000503020000020004" pitchFamily="2" charset="0"/>
            </a:endParaRPr>
          </a:p>
          <a:p>
            <a:pPr algn="just"/>
            <a:r>
              <a:rPr lang="en-US" sz="1800" dirty="0">
                <a:latin typeface="Alstom" panose="02000503020000020004" pitchFamily="2" charset="0"/>
              </a:rPr>
              <a:t>You have to build a Model to find profitable segments to target for cross-selling personal loans. Make necessary assumptions where required.</a:t>
            </a:r>
          </a:p>
          <a:p>
            <a:pPr algn="just"/>
            <a:endParaRPr lang="en-US" sz="1800" dirty="0">
              <a:latin typeface="Alstom" panose="02000503020000020004" pitchFamily="2" charset="0"/>
            </a:endParaRPr>
          </a:p>
          <a:p>
            <a:pPr algn="just"/>
            <a:r>
              <a:rPr lang="en-US" sz="1800" b="1" u="sng" dirty="0">
                <a:latin typeface="Alstom" panose="02000503020000020004" pitchFamily="2" charset="0"/>
              </a:rPr>
              <a:t>Data File</a:t>
            </a:r>
            <a:r>
              <a:rPr lang="en-US" sz="1800" dirty="0">
                <a:latin typeface="Alstom" panose="02000503020000020004" pitchFamily="2" charset="0"/>
              </a:rPr>
              <a:t>: MyBank_DATA.csv</a:t>
            </a:r>
          </a:p>
          <a:p>
            <a:pPr algn="just"/>
            <a:endParaRPr lang="en-US" sz="1800" b="1" u="sng" dirty="0">
              <a:latin typeface="Alstom" panose="02000503020000020004" pitchFamily="2" charset="0"/>
            </a:endParaRPr>
          </a:p>
          <a:p>
            <a:pPr algn="just"/>
            <a:r>
              <a:rPr lang="en-US" sz="1800" b="1" u="sng" dirty="0">
                <a:latin typeface="Alstom" panose="02000503020000020004" pitchFamily="2" charset="0"/>
              </a:rPr>
              <a:t>Metadata File</a:t>
            </a:r>
            <a:r>
              <a:rPr lang="en-US" sz="1800" dirty="0">
                <a:latin typeface="Alstom" panose="02000503020000020004" pitchFamily="2" charset="0"/>
              </a:rPr>
              <a:t>: MyBank_METADATA.xlsx</a:t>
            </a:r>
          </a:p>
          <a:p>
            <a:pPr algn="just"/>
            <a:endParaRPr lang="en-US" sz="1800" u="sng" dirty="0">
              <a:latin typeface="Alstom" panose="02000503020000020004" pitchFamily="2" charset="0"/>
            </a:endParaRPr>
          </a:p>
          <a:p>
            <a:pPr algn="just"/>
            <a:r>
              <a:rPr lang="en-US" sz="1800" b="1" dirty="0">
                <a:latin typeface="Alstom" panose="02000503020000020004" pitchFamily="2" charset="0"/>
              </a:rPr>
              <a:t>NOTE: Datasets are attached in the same zip file</a:t>
            </a:r>
          </a:p>
        </p:txBody>
      </p:sp>
    </p:spTree>
    <p:extLst>
      <p:ext uri="{BB962C8B-B14F-4D97-AF65-F5344CB8AC3E}">
        <p14:creationId xmlns:p14="http://schemas.microsoft.com/office/powerpoint/2010/main" val="2853569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47C34-9DDA-45EB-A29A-C730253FF462}"/>
              </a:ext>
            </a:extLst>
          </p:cNvPr>
          <p:cNvSpPr>
            <a:spLocks noGrp="1"/>
          </p:cNvSpPr>
          <p:nvPr>
            <p:ph type="title"/>
          </p:nvPr>
        </p:nvSpPr>
        <p:spPr/>
        <p:txBody>
          <a:bodyPr/>
          <a:lstStyle/>
          <a:p>
            <a:r>
              <a:rPr lang="en-US" dirty="0"/>
              <a:t>Submission Guidelines</a:t>
            </a:r>
          </a:p>
        </p:txBody>
      </p:sp>
      <p:sp>
        <p:nvSpPr>
          <p:cNvPr id="3" name="TextBox 2">
            <a:extLst>
              <a:ext uri="{FF2B5EF4-FFF2-40B4-BE49-F238E27FC236}">
                <a16:creationId xmlns:a16="http://schemas.microsoft.com/office/drawing/2014/main" id="{EA3C2871-F768-48FC-A06C-50212C10FC15}"/>
              </a:ext>
            </a:extLst>
          </p:cNvPr>
          <p:cNvSpPr txBox="1"/>
          <p:nvPr/>
        </p:nvSpPr>
        <p:spPr>
          <a:xfrm>
            <a:off x="506437" y="1336431"/>
            <a:ext cx="11064967" cy="1723549"/>
          </a:xfrm>
          <a:prstGeom prst="rect">
            <a:avLst/>
          </a:prstGeom>
          <a:noFill/>
        </p:spPr>
        <p:txBody>
          <a:bodyPr wrap="square" rtlCol="0">
            <a:spAutoFit/>
          </a:bodyPr>
          <a:lstStyle/>
          <a:p>
            <a:pPr marL="342900" lvl="0" indent="-342900" eaLnBrk="0" hangingPunct="0">
              <a:buAutoNum type="arabicPeriod"/>
            </a:pPr>
            <a:r>
              <a:rPr lang="en-US" sz="1800" dirty="0">
                <a:solidFill>
                  <a:schemeClr val="tx2"/>
                </a:solidFill>
                <a:latin typeface="Alstom" panose="02000503020000020004" pitchFamily="2" charset="0"/>
                <a:cs typeface="Arial" pitchFamily="34" charset="0"/>
              </a:rPr>
              <a:t>Submission should be done only in PPT format. Continue in this PPT, no additional format required.</a:t>
            </a:r>
          </a:p>
          <a:p>
            <a:pPr marL="342900" lvl="0" indent="-342900" eaLnBrk="0" hangingPunct="0">
              <a:buAutoNum type="arabicPeriod"/>
            </a:pPr>
            <a:endParaRPr lang="en-US" sz="1800" dirty="0">
              <a:solidFill>
                <a:schemeClr val="tx2"/>
              </a:solidFill>
              <a:latin typeface="Alstom" panose="02000503020000020004" pitchFamily="2" charset="0"/>
              <a:cs typeface="Arial" pitchFamily="34" charset="0"/>
            </a:endParaRPr>
          </a:p>
          <a:p>
            <a:pPr marL="342900" lvl="0" indent="-342900" eaLnBrk="0" hangingPunct="0">
              <a:buAutoNum type="arabicPeriod"/>
            </a:pPr>
            <a:r>
              <a:rPr lang="en-US" altLang="en-US" sz="1800" dirty="0">
                <a:solidFill>
                  <a:srgbClr val="000000"/>
                </a:solidFill>
                <a:latin typeface="Alstom" panose="02000503020000020004" pitchFamily="2" charset="0"/>
                <a:cs typeface="Segoe UI" panose="020B0502040204020203" pitchFamily="34" charset="0"/>
              </a:rPr>
              <a:t>Solution should be given only using Python</a:t>
            </a:r>
          </a:p>
          <a:p>
            <a:pPr marL="342900" lvl="0" indent="-342900" eaLnBrk="0" hangingPunct="0">
              <a:buAutoNum type="arabicPeriod"/>
            </a:pPr>
            <a:endParaRPr lang="en-US" altLang="en-US" sz="1800" dirty="0">
              <a:solidFill>
                <a:srgbClr val="000000"/>
              </a:solidFill>
              <a:latin typeface="Alstom" panose="02000503020000020004" pitchFamily="2" charset="0"/>
              <a:cs typeface="Segoe UI" panose="020B0502040204020203" pitchFamily="34" charset="0"/>
            </a:endParaRPr>
          </a:p>
          <a:p>
            <a:pPr marL="342900" lvl="0" indent="-342900" eaLnBrk="0" hangingPunct="0">
              <a:buAutoNum type="arabicPeriod"/>
            </a:pPr>
            <a:r>
              <a:rPr lang="en-US" altLang="en-US" sz="1800" dirty="0">
                <a:solidFill>
                  <a:srgbClr val="000000"/>
                </a:solidFill>
                <a:latin typeface="Alstom" panose="02000503020000020004" pitchFamily="2" charset="0"/>
                <a:cs typeface="Segoe UI" panose="020B0502040204020203" pitchFamily="34" charset="0"/>
              </a:rPr>
              <a:t>While submitting both code and PPT should be submitted</a:t>
            </a:r>
          </a:p>
          <a:p>
            <a:pPr marL="342900" lvl="0" indent="-342900" eaLnBrk="0" hangingPunct="0">
              <a:buAutoNum type="arabicPeriod"/>
            </a:pPr>
            <a:endParaRPr lang="en-US" altLang="en-US" sz="1600" dirty="0">
              <a:solidFill>
                <a:srgbClr val="000000"/>
              </a:solidFill>
              <a:latin typeface="Alstom" panose="02000503020000020004" pitchFamily="2" charset="0"/>
              <a:cs typeface="Segoe UI" panose="020B0502040204020203" pitchFamily="34" charset="0"/>
            </a:endParaRPr>
          </a:p>
        </p:txBody>
      </p:sp>
      <p:sp>
        <p:nvSpPr>
          <p:cNvPr id="4" name="Rectangle 1">
            <a:extLst>
              <a:ext uri="{FF2B5EF4-FFF2-40B4-BE49-F238E27FC236}">
                <a16:creationId xmlns:a16="http://schemas.microsoft.com/office/drawing/2014/main" id="{8D422A60-CA18-4101-A5AE-AABFD1207892}"/>
              </a:ext>
            </a:extLst>
          </p:cNvPr>
          <p:cNvSpPr>
            <a:spLocks noChangeArrowheads="1"/>
          </p:cNvSpPr>
          <p:nvPr/>
        </p:nvSpPr>
        <p:spPr bwMode="auto">
          <a:xfrm>
            <a:off x="0" y="-832938"/>
            <a:ext cx="1846142" cy="2123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0150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04387-D54A-47EE-AD7B-0C9F85735317}"/>
              </a:ext>
            </a:extLst>
          </p:cNvPr>
          <p:cNvSpPr>
            <a:spLocks noGrp="1"/>
          </p:cNvSpPr>
          <p:nvPr>
            <p:ph type="title"/>
          </p:nvPr>
        </p:nvSpPr>
        <p:spPr/>
        <p:txBody>
          <a:bodyPr/>
          <a:lstStyle/>
          <a:p>
            <a:r>
              <a:rPr lang="en-US" sz="2400" dirty="0"/>
              <a:t>Objective</a:t>
            </a:r>
          </a:p>
        </p:txBody>
      </p:sp>
      <p:sp>
        <p:nvSpPr>
          <p:cNvPr id="3" name="TextBox 2">
            <a:extLst>
              <a:ext uri="{FF2B5EF4-FFF2-40B4-BE49-F238E27FC236}">
                <a16:creationId xmlns:a16="http://schemas.microsoft.com/office/drawing/2014/main" id="{671D74AE-D93F-4023-A8DC-DF7143023991}"/>
              </a:ext>
            </a:extLst>
          </p:cNvPr>
          <p:cNvSpPr txBox="1"/>
          <p:nvPr/>
        </p:nvSpPr>
        <p:spPr>
          <a:xfrm flipH="1">
            <a:off x="624002" y="2067952"/>
            <a:ext cx="9828292" cy="923330"/>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mn-lt"/>
                <a:cs typeface="Arial" pitchFamily="34" charset="0"/>
              </a:rPr>
              <a:t>Apply supervised machine learning techniques on MyBank personal loan campaign dataset. And develop machine Learning Algorithm models to predict the potential list of bank customers who require Personal Loan.  </a:t>
            </a:r>
          </a:p>
        </p:txBody>
      </p:sp>
    </p:spTree>
    <p:extLst>
      <p:ext uri="{BB962C8B-B14F-4D97-AF65-F5344CB8AC3E}">
        <p14:creationId xmlns:p14="http://schemas.microsoft.com/office/powerpoint/2010/main" val="1861530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8FC16-761A-4BD6-A5A0-32CB7E4ED2DF}"/>
              </a:ext>
            </a:extLst>
          </p:cNvPr>
          <p:cNvSpPr>
            <a:spLocks noGrp="1"/>
          </p:cNvSpPr>
          <p:nvPr>
            <p:ph type="title"/>
          </p:nvPr>
        </p:nvSpPr>
        <p:spPr/>
        <p:txBody>
          <a:bodyPr/>
          <a:lstStyle/>
          <a:p>
            <a:r>
              <a:rPr lang="en-US" sz="2400" dirty="0"/>
              <a:t>Dataset</a:t>
            </a:r>
          </a:p>
        </p:txBody>
      </p:sp>
      <p:pic>
        <p:nvPicPr>
          <p:cNvPr id="6" name="Picture 5" descr="A close up of text on a white background&#10;&#10;Description automatically generated">
            <a:extLst>
              <a:ext uri="{FF2B5EF4-FFF2-40B4-BE49-F238E27FC236}">
                <a16:creationId xmlns:a16="http://schemas.microsoft.com/office/drawing/2014/main" id="{4B40A330-D70A-4A27-97D6-1AFBD21987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2770" y="1182820"/>
            <a:ext cx="4346707" cy="5509057"/>
          </a:xfrm>
          <a:prstGeom prst="rect">
            <a:avLst/>
          </a:prstGeom>
        </p:spPr>
      </p:pic>
      <p:sp>
        <p:nvSpPr>
          <p:cNvPr id="8" name="TextBox 7">
            <a:extLst>
              <a:ext uri="{FF2B5EF4-FFF2-40B4-BE49-F238E27FC236}">
                <a16:creationId xmlns:a16="http://schemas.microsoft.com/office/drawing/2014/main" id="{56CC876E-1657-4869-B2E6-DB49BCCF52DD}"/>
              </a:ext>
            </a:extLst>
          </p:cNvPr>
          <p:cNvSpPr txBox="1"/>
          <p:nvPr/>
        </p:nvSpPr>
        <p:spPr>
          <a:xfrm flipH="1">
            <a:off x="1205948" y="2729949"/>
            <a:ext cx="4890052" cy="646331"/>
          </a:xfrm>
          <a:prstGeom prst="rect">
            <a:avLst/>
          </a:prstGeom>
          <a:noFill/>
        </p:spPr>
        <p:txBody>
          <a:bodyPr wrap="square" rtlCol="0">
            <a:spAutoFit/>
          </a:bodyPr>
          <a:lstStyle/>
          <a:p>
            <a:pPr marL="171450" indent="-171450">
              <a:buFont typeface="Arial" panose="020B0604020202020204" pitchFamily="34" charset="0"/>
              <a:buChar char="•"/>
            </a:pPr>
            <a:r>
              <a:rPr lang="en-US" sz="1800" dirty="0">
                <a:latin typeface="Arial" pitchFamily="34" charset="0"/>
                <a:cs typeface="Arial" pitchFamily="34" charset="0"/>
              </a:rPr>
              <a:t>Total observations 20,000</a:t>
            </a:r>
          </a:p>
          <a:p>
            <a:pPr marL="171450" indent="-171450">
              <a:buFont typeface="Arial" panose="020B0604020202020204" pitchFamily="34" charset="0"/>
              <a:buChar char="•"/>
            </a:pPr>
            <a:r>
              <a:rPr lang="en-US" sz="1800" dirty="0">
                <a:latin typeface="Arial" pitchFamily="34" charset="0"/>
                <a:cs typeface="Arial" pitchFamily="34" charset="0"/>
              </a:rPr>
              <a:t>TARGET to be predicted from 40 features</a:t>
            </a:r>
          </a:p>
        </p:txBody>
      </p:sp>
    </p:spTree>
    <p:extLst>
      <p:ext uri="{BB962C8B-B14F-4D97-AF65-F5344CB8AC3E}">
        <p14:creationId xmlns:p14="http://schemas.microsoft.com/office/powerpoint/2010/main" val="2211825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7610-B4C0-4BBC-92CB-830B3B2FF01B}"/>
              </a:ext>
            </a:extLst>
          </p:cNvPr>
          <p:cNvSpPr>
            <a:spLocks noGrp="1"/>
          </p:cNvSpPr>
          <p:nvPr>
            <p:ph type="title"/>
          </p:nvPr>
        </p:nvSpPr>
        <p:spPr/>
        <p:txBody>
          <a:bodyPr/>
          <a:lstStyle/>
          <a:p>
            <a:r>
              <a:rPr lang="en-US" sz="2400" dirty="0"/>
              <a:t>MyBank Dataset</a:t>
            </a:r>
          </a:p>
        </p:txBody>
      </p:sp>
      <p:pic>
        <p:nvPicPr>
          <p:cNvPr id="4" name="Picture 3" descr="A picture containing rain&#10;&#10;Description automatically generated">
            <a:extLst>
              <a:ext uri="{FF2B5EF4-FFF2-40B4-BE49-F238E27FC236}">
                <a16:creationId xmlns:a16="http://schemas.microsoft.com/office/drawing/2014/main" id="{AE27F34E-167E-403F-BAA7-19EA854A1D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50" y="1179443"/>
            <a:ext cx="11724099" cy="5552661"/>
          </a:xfrm>
          <a:prstGeom prst="rect">
            <a:avLst/>
          </a:prstGeom>
        </p:spPr>
      </p:pic>
    </p:spTree>
    <p:extLst>
      <p:ext uri="{BB962C8B-B14F-4D97-AF65-F5344CB8AC3E}">
        <p14:creationId xmlns:p14="http://schemas.microsoft.com/office/powerpoint/2010/main" val="1925144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E92D8-2D77-47A2-8866-6180E2840478}"/>
              </a:ext>
            </a:extLst>
          </p:cNvPr>
          <p:cNvSpPr>
            <a:spLocks noGrp="1"/>
          </p:cNvSpPr>
          <p:nvPr>
            <p:ph type="title"/>
          </p:nvPr>
        </p:nvSpPr>
        <p:spPr/>
        <p:txBody>
          <a:bodyPr/>
          <a:lstStyle/>
          <a:p>
            <a:r>
              <a:rPr lang="en-US" sz="2400" dirty="0"/>
              <a:t>Data Clean-up and Preparation </a:t>
            </a:r>
          </a:p>
        </p:txBody>
      </p:sp>
      <p:sp>
        <p:nvSpPr>
          <p:cNvPr id="3" name="TextBox 2">
            <a:extLst>
              <a:ext uri="{FF2B5EF4-FFF2-40B4-BE49-F238E27FC236}">
                <a16:creationId xmlns:a16="http://schemas.microsoft.com/office/drawing/2014/main" id="{FA38A463-4406-42B4-8BB4-195FC759FBB2}"/>
              </a:ext>
            </a:extLst>
          </p:cNvPr>
          <p:cNvSpPr txBox="1"/>
          <p:nvPr/>
        </p:nvSpPr>
        <p:spPr>
          <a:xfrm flipH="1">
            <a:off x="485730" y="1452500"/>
            <a:ext cx="5750293" cy="7294305"/>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Arial" pitchFamily="34" charset="0"/>
                <a:cs typeface="Arial" pitchFamily="34" charset="0"/>
              </a:rPr>
              <a:t>Challenges:</a:t>
            </a:r>
          </a:p>
          <a:p>
            <a:r>
              <a:rPr lang="en-US" sz="1800" dirty="0">
                <a:latin typeface="Arial" pitchFamily="34" charset="0"/>
                <a:cs typeface="Arial" pitchFamily="34" charset="0"/>
              </a:rPr>
              <a:t>	Dataset  have a mix of numeric, and 	categorical variables.</a:t>
            </a:r>
          </a:p>
          <a:p>
            <a:r>
              <a:rPr lang="en-US" sz="1800" dirty="0">
                <a:latin typeface="Arial" pitchFamily="34" charset="0"/>
                <a:cs typeface="Arial" pitchFamily="34" charset="0"/>
              </a:rPr>
              <a:t>	Imbalance dataset.</a:t>
            </a:r>
          </a:p>
          <a:p>
            <a:r>
              <a:rPr lang="en-US" sz="1800" dirty="0">
                <a:latin typeface="Arial" pitchFamily="34" charset="0"/>
                <a:cs typeface="Arial" pitchFamily="34" charset="0"/>
              </a:rPr>
              <a:t>	Feature Extraction.</a:t>
            </a:r>
          </a:p>
          <a:p>
            <a:r>
              <a:rPr lang="en-US" sz="1800" dirty="0">
                <a:latin typeface="Arial" pitchFamily="34" charset="0"/>
                <a:cs typeface="Arial" pitchFamily="34" charset="0"/>
              </a:rPr>
              <a:t>	Data is not normalized.</a:t>
            </a:r>
          </a:p>
          <a:p>
            <a:endParaRPr lang="en-US" sz="1800" dirty="0">
              <a:latin typeface="Arial" pitchFamily="34" charset="0"/>
              <a:cs typeface="Arial" pitchFamily="34" charset="0"/>
            </a:endParaRPr>
          </a:p>
          <a:p>
            <a:pPr marL="285750" indent="-285750">
              <a:buFont typeface="Arial" panose="020B0604020202020204" pitchFamily="34" charset="0"/>
              <a:buChar char="•"/>
            </a:pPr>
            <a:r>
              <a:rPr lang="en-US" sz="1800" dirty="0">
                <a:latin typeface="Arial" pitchFamily="34" charset="0"/>
                <a:cs typeface="Arial" pitchFamily="34" charset="0"/>
              </a:rPr>
              <a:t>Observation from Dataset:</a:t>
            </a:r>
          </a:p>
          <a:p>
            <a:r>
              <a:rPr lang="en-US" sz="1800" dirty="0">
                <a:latin typeface="Arial" pitchFamily="34" charset="0"/>
                <a:cs typeface="Arial" pitchFamily="34" charset="0"/>
              </a:rPr>
              <a:t>	We observed that there are no missing 	values.</a:t>
            </a:r>
          </a:p>
          <a:p>
            <a:r>
              <a:rPr lang="en-US" sz="1800" dirty="0">
                <a:latin typeface="Arial" pitchFamily="34" charset="0"/>
                <a:cs typeface="Arial" pitchFamily="34" charset="0"/>
              </a:rPr>
              <a:t>	We must remove unwanted data like –</a:t>
            </a:r>
          </a:p>
          <a:p>
            <a:r>
              <a:rPr lang="en-US" sz="1800" dirty="0">
                <a:latin typeface="Arial" pitchFamily="34" charset="0"/>
                <a:cs typeface="Arial" pitchFamily="34" charset="0"/>
              </a:rPr>
              <a:t>		1. The CUST_ID , ACC_OP_DATE 			and “random” are not required  so 			we drop them.</a:t>
            </a:r>
          </a:p>
          <a:p>
            <a:r>
              <a:rPr lang="en-US" sz="1800" dirty="0">
                <a:latin typeface="Arial" pitchFamily="34" charset="0"/>
                <a:cs typeface="Arial" pitchFamily="34" charset="0"/>
              </a:rPr>
              <a:t>		2. There are some variables which 			represents the same data so we </a:t>
            </a:r>
          </a:p>
          <a:p>
            <a:r>
              <a:rPr lang="en-US" sz="1800" dirty="0">
                <a:latin typeface="Arial" pitchFamily="34" charset="0"/>
                <a:cs typeface="Arial" pitchFamily="34" charset="0"/>
              </a:rPr>
              <a:t>		drop  AGE because AGE and 			AGE_BKT represent same data. </a:t>
            </a:r>
          </a:p>
          <a:p>
            <a:endParaRPr lang="en-US" sz="1800" dirty="0">
              <a:latin typeface="Arial" pitchFamily="34" charset="0"/>
              <a:cs typeface="Arial" pitchFamily="34" charset="0"/>
            </a:endParaRPr>
          </a:p>
          <a:p>
            <a:pPr marL="285750" indent="-285750">
              <a:buFont typeface="Courier New" panose="02070309020205020404" pitchFamily="49" charset="0"/>
              <a:buChar char="o"/>
            </a:pPr>
            <a:endParaRPr lang="en-US" sz="1800" dirty="0">
              <a:latin typeface="Arial" pitchFamily="34" charset="0"/>
              <a:cs typeface="Arial" pitchFamily="34" charset="0"/>
            </a:endParaRPr>
          </a:p>
          <a:p>
            <a:r>
              <a:rPr lang="en-US" sz="1800" dirty="0">
                <a:latin typeface="Arial" pitchFamily="34" charset="0"/>
                <a:cs typeface="Arial" pitchFamily="34" charset="0"/>
              </a:rPr>
              <a:t>		</a:t>
            </a: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endParaRPr lang="en-US" sz="1800" dirty="0">
              <a:latin typeface="Arial" pitchFamily="34" charset="0"/>
              <a:cs typeface="Arial" pitchFamily="34" charset="0"/>
            </a:endParaRPr>
          </a:p>
        </p:txBody>
      </p:sp>
      <p:pic>
        <p:nvPicPr>
          <p:cNvPr id="5" name="Picture 4" descr="A screenshot of a cell phone&#10;&#10;Description automatically generated">
            <a:extLst>
              <a:ext uri="{FF2B5EF4-FFF2-40B4-BE49-F238E27FC236}">
                <a16:creationId xmlns:a16="http://schemas.microsoft.com/office/drawing/2014/main" id="{C0BB8ABA-2ECC-4F0B-8DB8-D44343EA09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2512" y="1452500"/>
            <a:ext cx="3323809" cy="522857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6C110420-C5E4-40C8-8862-A45785E998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6023" y="3674049"/>
            <a:ext cx="2364638" cy="3007022"/>
          </a:xfrm>
          <a:prstGeom prst="rect">
            <a:avLst/>
          </a:prstGeom>
        </p:spPr>
      </p:pic>
    </p:spTree>
    <p:extLst>
      <p:ext uri="{BB962C8B-B14F-4D97-AF65-F5344CB8AC3E}">
        <p14:creationId xmlns:p14="http://schemas.microsoft.com/office/powerpoint/2010/main" val="2610343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F3713-D030-4016-BD59-F1030917C62B}"/>
              </a:ext>
            </a:extLst>
          </p:cNvPr>
          <p:cNvSpPr>
            <a:spLocks noGrp="1"/>
          </p:cNvSpPr>
          <p:nvPr>
            <p:ph type="title"/>
          </p:nvPr>
        </p:nvSpPr>
        <p:spPr/>
        <p:txBody>
          <a:bodyPr/>
          <a:lstStyle/>
          <a:p>
            <a:r>
              <a:rPr lang="en-US" sz="2400" dirty="0"/>
              <a:t>Data Insights</a:t>
            </a:r>
          </a:p>
        </p:txBody>
      </p:sp>
      <p:sp>
        <p:nvSpPr>
          <p:cNvPr id="3" name="TextBox 2">
            <a:extLst>
              <a:ext uri="{FF2B5EF4-FFF2-40B4-BE49-F238E27FC236}">
                <a16:creationId xmlns:a16="http://schemas.microsoft.com/office/drawing/2014/main" id="{688013A3-226E-4D6D-BD9A-DCC040D3C55C}"/>
              </a:ext>
            </a:extLst>
          </p:cNvPr>
          <p:cNvSpPr txBox="1"/>
          <p:nvPr/>
        </p:nvSpPr>
        <p:spPr>
          <a:xfrm>
            <a:off x="984738" y="1705853"/>
            <a:ext cx="8510953" cy="646331"/>
          </a:xfrm>
          <a:prstGeom prst="rect">
            <a:avLst/>
          </a:prstGeom>
          <a:noFill/>
        </p:spPr>
        <p:txBody>
          <a:bodyPr wrap="square" rtlCol="0">
            <a:spAutoFit/>
          </a:bodyPr>
          <a:lstStyle/>
          <a:p>
            <a:r>
              <a:rPr lang="en-US" sz="1800" dirty="0">
                <a:latin typeface="Arial" pitchFamily="34" charset="0"/>
                <a:cs typeface="Arial" pitchFamily="34" charset="0"/>
              </a:rPr>
              <a:t>Here, are some data Insights which are attached below:</a:t>
            </a:r>
          </a:p>
          <a:p>
            <a:r>
              <a:rPr lang="en-US" sz="1800" dirty="0">
                <a:latin typeface="Arial" pitchFamily="34" charset="0"/>
                <a:cs typeface="Arial" pitchFamily="34" charset="0"/>
                <a:hlinkClick r:id="rId2" action="ppaction://hlinkfile"/>
              </a:rPr>
              <a:t>Click Here</a:t>
            </a:r>
            <a:endParaRPr lang="en-US" sz="1800" dirty="0">
              <a:latin typeface="Arial" pitchFamily="34" charset="0"/>
              <a:cs typeface="Arial" pitchFamily="34" charset="0"/>
            </a:endParaRPr>
          </a:p>
        </p:txBody>
      </p:sp>
    </p:spTree>
    <p:extLst>
      <p:ext uri="{BB962C8B-B14F-4D97-AF65-F5344CB8AC3E}">
        <p14:creationId xmlns:p14="http://schemas.microsoft.com/office/powerpoint/2010/main" val="3757384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1AD9D-9EA0-4CF5-8A9D-F5EDD2D94A2A}"/>
              </a:ext>
            </a:extLst>
          </p:cNvPr>
          <p:cNvSpPr>
            <a:spLocks noGrp="1"/>
          </p:cNvSpPr>
          <p:nvPr>
            <p:ph type="title"/>
          </p:nvPr>
        </p:nvSpPr>
        <p:spPr/>
        <p:txBody>
          <a:bodyPr/>
          <a:lstStyle/>
          <a:p>
            <a:r>
              <a:rPr lang="en-US" sz="2400" dirty="0"/>
              <a:t>Data Visualization</a:t>
            </a:r>
          </a:p>
        </p:txBody>
      </p:sp>
      <p:sp>
        <p:nvSpPr>
          <p:cNvPr id="3" name="TextBox 2">
            <a:extLst>
              <a:ext uri="{FF2B5EF4-FFF2-40B4-BE49-F238E27FC236}">
                <a16:creationId xmlns:a16="http://schemas.microsoft.com/office/drawing/2014/main" id="{78FF5CC4-D91F-47AE-B67D-5F3515F026F3}"/>
              </a:ext>
            </a:extLst>
          </p:cNvPr>
          <p:cNvSpPr txBox="1"/>
          <p:nvPr/>
        </p:nvSpPr>
        <p:spPr>
          <a:xfrm flipH="1">
            <a:off x="748083" y="2001079"/>
            <a:ext cx="7985100" cy="1477328"/>
          </a:xfrm>
          <a:prstGeom prst="rect">
            <a:avLst/>
          </a:prstGeom>
          <a:noFill/>
        </p:spPr>
        <p:txBody>
          <a:bodyPr wrap="square" rtlCol="0">
            <a:spAutoFit/>
          </a:bodyPr>
          <a:lstStyle/>
          <a:p>
            <a:r>
              <a:rPr lang="en-US" sz="1800" dirty="0">
                <a:latin typeface="Arial" pitchFamily="34" charset="0"/>
                <a:cs typeface="Arial" pitchFamily="34" charset="0"/>
              </a:rPr>
              <a:t>We used SweetViz library to visualize column relations and correlation relations.</a:t>
            </a:r>
          </a:p>
          <a:p>
            <a:endParaRPr lang="en-US" sz="1800" dirty="0">
              <a:latin typeface="Arial" pitchFamily="34" charset="0"/>
              <a:cs typeface="Arial" pitchFamily="34" charset="0"/>
            </a:endParaRPr>
          </a:p>
          <a:p>
            <a:r>
              <a:rPr lang="en-US" sz="1800" dirty="0">
                <a:latin typeface="Arial" pitchFamily="34" charset="0"/>
                <a:cs typeface="Arial" pitchFamily="34" charset="0"/>
              </a:rPr>
              <a:t>Here is the </a:t>
            </a:r>
            <a:r>
              <a:rPr lang="en-US" sz="1800" dirty="0">
                <a:latin typeface="Arial" pitchFamily="34" charset="0"/>
                <a:cs typeface="Arial" pitchFamily="34" charset="0"/>
                <a:hlinkClick r:id="rId2" action="ppaction://hlinkfile"/>
              </a:rPr>
              <a:t>report</a:t>
            </a:r>
            <a:r>
              <a:rPr lang="en-US" sz="1800" dirty="0">
                <a:latin typeface="Arial" pitchFamily="34" charset="0"/>
                <a:cs typeface="Arial" pitchFamily="34" charset="0"/>
              </a:rPr>
              <a:t>.</a:t>
            </a:r>
          </a:p>
          <a:p>
            <a:endParaRPr lang="en-US" sz="1800" dirty="0">
              <a:latin typeface="Arial" pitchFamily="34" charset="0"/>
              <a:cs typeface="Arial" pitchFamily="34" charset="0"/>
            </a:endParaRPr>
          </a:p>
        </p:txBody>
      </p:sp>
    </p:spTree>
    <p:extLst>
      <p:ext uri="{BB962C8B-B14F-4D97-AF65-F5344CB8AC3E}">
        <p14:creationId xmlns:p14="http://schemas.microsoft.com/office/powerpoint/2010/main" val="41023379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4162&quot;&gt;&lt;version val=&quot;27046&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yearfmt&gt;&lt;begin val=&quot;0&quot;/&gt;&lt;end val=&quot;4&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MTBTACCENT" val="Accent3ColorBoldText"/>
  <p:tag name="PREVIOUSNAME" val="C:\Users\Eleonore Depardon\Box Sync\EXCHANGE WITH ELEONORE BEFORE SHE IS CLEAN\Target setting\20190128 Target setting_v4.pptx"/>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dUVaNioeQEy1srSxzx_jY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bFx4VGGGTF2yo5.l_s3O4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emplate_CF_PA6354 (16X9)">
  <a:themeElements>
    <a:clrScheme name="Current">
      <a:dk1>
        <a:srgbClr val="252525"/>
      </a:dk1>
      <a:lt1>
        <a:srgbClr val="FFFFFF"/>
      </a:lt1>
      <a:dk2>
        <a:srgbClr val="002960"/>
      </a:dk2>
      <a:lt2>
        <a:srgbClr val="FFFFFF"/>
      </a:lt2>
      <a:accent1>
        <a:srgbClr val="C5C5C5"/>
      </a:accent1>
      <a:accent2>
        <a:srgbClr val="00ADEF"/>
      </a:accent2>
      <a:accent3>
        <a:srgbClr val="0065BD"/>
      </a:accent3>
      <a:accent4>
        <a:srgbClr val="002960"/>
      </a:accent4>
      <a:accent5>
        <a:srgbClr val="252525"/>
      </a:accent5>
      <a:accent6>
        <a:srgbClr val="808080"/>
      </a:accent6>
      <a:hlink>
        <a:srgbClr val="0065BD"/>
      </a:hlink>
      <a:folHlink>
        <a:srgbClr val="00296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6"/>
          </a:solidFill>
        </a:ln>
      </a:spPr>
      <a:bodyPr rtlCol="0" anchor="ctr"/>
      <a:lstStyle>
        <a:defPPr algn="ctr">
          <a:defRPr sz="12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252525"/>
        </a:dk1>
        <a:lt1>
          <a:srgbClr val="FFFFFF"/>
        </a:lt1>
        <a:dk2>
          <a:srgbClr val="002960"/>
        </a:dk2>
        <a:lt2>
          <a:srgbClr val="FFFFFF"/>
        </a:lt2>
        <a:accent1>
          <a:srgbClr val="C5C5C5"/>
        </a:accent1>
        <a:accent2>
          <a:srgbClr val="00ADEF"/>
        </a:accent2>
        <a:accent3>
          <a:srgbClr val="0065BD"/>
        </a:accent3>
        <a:accent4>
          <a:srgbClr val="002960"/>
        </a:accent4>
        <a:accent5>
          <a:srgbClr val="252525"/>
        </a:accent5>
        <a:accent6>
          <a:srgbClr val="808080"/>
        </a:accent6>
        <a:hlink>
          <a:srgbClr val="0065BD"/>
        </a:hlink>
        <a:folHlink>
          <a:srgbClr val="00296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80516 16h15 IMO meeting.potx" id="{B3075547-D792-43B6-A604-DE18AFBF9094}" vid="{C429FFD8-8FF2-4DFC-B72C-E701F58E4B6B}"/>
    </a:ext>
  </a:extLst>
</a:theme>
</file>

<file path=ppt/theme/theme2.xml><?xml version="1.0" encoding="utf-8"?>
<a:theme xmlns:a="http://schemas.openxmlformats.org/drawingml/2006/main" name="1_TEMPLATE_ALSTOM_2015_EN_4_3_FINAL">
  <a:themeElements>
    <a:clrScheme name="Custom 141">
      <a:dk1>
        <a:srgbClr val="5F5F5F"/>
      </a:dk1>
      <a:lt1>
        <a:srgbClr val="FFFFFF"/>
      </a:lt1>
      <a:dk2>
        <a:srgbClr val="000000"/>
      </a:dk2>
      <a:lt2>
        <a:srgbClr val="5A90A8"/>
      </a:lt2>
      <a:accent1>
        <a:srgbClr val="0B4892"/>
      </a:accent1>
      <a:accent2>
        <a:srgbClr val="EC1B3B"/>
      </a:accent2>
      <a:accent3>
        <a:srgbClr val="09A6C5"/>
      </a:accent3>
      <a:accent4>
        <a:srgbClr val="379549"/>
      </a:accent4>
      <a:accent5>
        <a:srgbClr val="B80088"/>
      </a:accent5>
      <a:accent6>
        <a:srgbClr val="E67300"/>
      </a:accent6>
      <a:hlink>
        <a:srgbClr val="ED1A3B"/>
      </a:hlink>
      <a:folHlink>
        <a:srgbClr val="D0D557"/>
      </a:folHlink>
    </a:clrScheme>
    <a:fontScheme name="Arial fonts family">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ln>
        <a:effectLst/>
      </a:spPr>
      <a:bodyPr wrap="square" lIns="36000" tIns="36000" rIns="36000" bIns="36000" rtlCol="0" anchor="ctr">
        <a:noAutofit/>
      </a:bodyPr>
      <a:lstStyle>
        <a:defPPr algn="ctr">
          <a:defRPr sz="1200" b="1" dirty="0">
            <a:latin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200" dirty="0" smtClean="0">
            <a:latin typeface="Arial" pitchFamily="34" charset="0"/>
            <a:cs typeface="Arial" pitchFamily="34" charset="0"/>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B2B2B2"/>
        </a:dk1>
        <a:lt1>
          <a:srgbClr val="B2B2B2"/>
        </a:lt1>
        <a:dk2>
          <a:srgbClr val="FFFFFF"/>
        </a:dk2>
        <a:lt2>
          <a:srgbClr val="777777"/>
        </a:lt2>
        <a:accent1>
          <a:srgbClr val="4D4D4D"/>
        </a:accent1>
        <a:accent2>
          <a:srgbClr val="809EA8"/>
        </a:accent2>
        <a:accent3>
          <a:srgbClr val="D5D5D5"/>
        </a:accent3>
        <a:accent4>
          <a:srgbClr val="979797"/>
        </a:accent4>
        <a:accent5>
          <a:srgbClr val="B2B2B2"/>
        </a:accent5>
        <a:accent6>
          <a:srgbClr val="738F9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Default Design 14">
        <a:dk1>
          <a:srgbClr val="111111"/>
        </a:dk1>
        <a:lt1>
          <a:srgbClr val="C0C0C0"/>
        </a:lt1>
        <a:dk2>
          <a:srgbClr val="FFFFFF"/>
        </a:dk2>
        <a:lt2>
          <a:srgbClr val="777777"/>
        </a:lt2>
        <a:accent1>
          <a:srgbClr val="6D8FA5"/>
        </a:accent1>
        <a:accent2>
          <a:srgbClr val="F19300"/>
        </a:accent2>
        <a:accent3>
          <a:srgbClr val="DCDCDC"/>
        </a:accent3>
        <a:accent4>
          <a:srgbClr val="0D0D0D"/>
        </a:accent4>
        <a:accent5>
          <a:srgbClr val="BAC6CF"/>
        </a:accent5>
        <a:accent6>
          <a:srgbClr val="DA8500"/>
        </a:accent6>
        <a:hlink>
          <a:srgbClr val="E21B1D"/>
        </a:hlink>
        <a:folHlink>
          <a:srgbClr val="005881"/>
        </a:folHlink>
      </a:clrScheme>
      <a:clrMap bg1="lt1" tx1="dk1" bg2="lt2" tx2="dk2" accent1="accent1" accent2="accent2" accent3="accent3" accent4="accent4" accent5="accent5" accent6="accent6" hlink="hlink" folHlink="folHlink"/>
    </a:extraClrScheme>
    <a:extraClrScheme>
      <a:clrScheme name="Default Design 15">
        <a:dk1>
          <a:srgbClr val="111111"/>
        </a:dk1>
        <a:lt1>
          <a:srgbClr val="C0C0C0"/>
        </a:lt1>
        <a:dk2>
          <a:srgbClr val="FFFFFF"/>
        </a:dk2>
        <a:lt2>
          <a:srgbClr val="777777"/>
        </a:lt2>
        <a:accent1>
          <a:srgbClr val="6D8FA5"/>
        </a:accent1>
        <a:accent2>
          <a:srgbClr val="F19300"/>
        </a:accent2>
        <a:accent3>
          <a:srgbClr val="DCDCDC"/>
        </a:accent3>
        <a:accent4>
          <a:srgbClr val="0D0D0D"/>
        </a:accent4>
        <a:accent5>
          <a:srgbClr val="BAC6CF"/>
        </a:accent5>
        <a:accent6>
          <a:srgbClr val="DA8500"/>
        </a:accent6>
        <a:hlink>
          <a:srgbClr val="9E0F60"/>
        </a:hlink>
        <a:folHlink>
          <a:srgbClr val="005881"/>
        </a:folHlink>
      </a:clrScheme>
      <a:clrMap bg1="lt1" tx1="dk1" bg2="lt2" tx2="dk2" accent1="accent1" accent2="accent2" accent3="accent3" accent4="accent4" accent5="accent5" accent6="accent6" hlink="hlink" folHlink="folHlink"/>
    </a:extraClrScheme>
    <a:extraClrScheme>
      <a:clrScheme name="Default Design 16">
        <a:dk1>
          <a:srgbClr val="5F5F5F"/>
        </a:dk1>
        <a:lt1>
          <a:srgbClr val="C0C0C0"/>
        </a:lt1>
        <a:dk2>
          <a:srgbClr val="FFFFFF"/>
        </a:dk2>
        <a:lt2>
          <a:srgbClr val="777777"/>
        </a:lt2>
        <a:accent1>
          <a:srgbClr val="6D8FA5"/>
        </a:accent1>
        <a:accent2>
          <a:srgbClr val="F19300"/>
        </a:accent2>
        <a:accent3>
          <a:srgbClr val="DCDCDC"/>
        </a:accent3>
        <a:accent4>
          <a:srgbClr val="505050"/>
        </a:accent4>
        <a:accent5>
          <a:srgbClr val="BAC6CF"/>
        </a:accent5>
        <a:accent6>
          <a:srgbClr val="DA8500"/>
        </a:accent6>
        <a:hlink>
          <a:srgbClr val="9E0F60"/>
        </a:hlink>
        <a:folHlink>
          <a:srgbClr val="00588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_ALSTOM_2015_UK_4_3_FINAL.potx" id="{E2039C72-B09B-496E-B3F4-3D653154138C}" vid="{527CD272-D546-4F58-846B-CDD33E1C70D3}"/>
    </a:ext>
  </a:extLst>
</a:theme>
</file>

<file path=ppt/theme/theme3.xml><?xml version="1.0" encoding="utf-8"?>
<a:theme xmlns:a="http://schemas.openxmlformats.org/drawingml/2006/main" name="2_TEMPLATE_ALSTOM_2015_EN_4_3_FINAL">
  <a:themeElements>
    <a:clrScheme name="Custom 141">
      <a:dk1>
        <a:srgbClr val="5F5F5F"/>
      </a:dk1>
      <a:lt1>
        <a:srgbClr val="FFFFFF"/>
      </a:lt1>
      <a:dk2>
        <a:srgbClr val="000000"/>
      </a:dk2>
      <a:lt2>
        <a:srgbClr val="5A90A8"/>
      </a:lt2>
      <a:accent1>
        <a:srgbClr val="0B4892"/>
      </a:accent1>
      <a:accent2>
        <a:srgbClr val="EC1B3B"/>
      </a:accent2>
      <a:accent3>
        <a:srgbClr val="09A6C5"/>
      </a:accent3>
      <a:accent4>
        <a:srgbClr val="379549"/>
      </a:accent4>
      <a:accent5>
        <a:srgbClr val="B80088"/>
      </a:accent5>
      <a:accent6>
        <a:srgbClr val="E67300"/>
      </a:accent6>
      <a:hlink>
        <a:srgbClr val="ED1A3B"/>
      </a:hlink>
      <a:folHlink>
        <a:srgbClr val="D0D557"/>
      </a:folHlink>
    </a:clrScheme>
    <a:fontScheme name="Arial fonts family">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ln>
        <a:effectLst/>
      </a:spPr>
      <a:bodyPr wrap="square" lIns="36000" tIns="36000" rIns="36000" bIns="36000" rtlCol="0" anchor="ctr">
        <a:noAutofit/>
      </a:bodyPr>
      <a:lstStyle>
        <a:defPPr algn="ctr">
          <a:defRPr sz="1200" b="1" dirty="0">
            <a:latin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200" dirty="0" smtClean="0">
            <a:latin typeface="Arial" pitchFamily="34" charset="0"/>
            <a:cs typeface="Arial" pitchFamily="34" charset="0"/>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B2B2B2"/>
        </a:dk1>
        <a:lt1>
          <a:srgbClr val="B2B2B2"/>
        </a:lt1>
        <a:dk2>
          <a:srgbClr val="FFFFFF"/>
        </a:dk2>
        <a:lt2>
          <a:srgbClr val="777777"/>
        </a:lt2>
        <a:accent1>
          <a:srgbClr val="4D4D4D"/>
        </a:accent1>
        <a:accent2>
          <a:srgbClr val="809EA8"/>
        </a:accent2>
        <a:accent3>
          <a:srgbClr val="D5D5D5"/>
        </a:accent3>
        <a:accent4>
          <a:srgbClr val="979797"/>
        </a:accent4>
        <a:accent5>
          <a:srgbClr val="B2B2B2"/>
        </a:accent5>
        <a:accent6>
          <a:srgbClr val="738F9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Default Design 14">
        <a:dk1>
          <a:srgbClr val="111111"/>
        </a:dk1>
        <a:lt1>
          <a:srgbClr val="C0C0C0"/>
        </a:lt1>
        <a:dk2>
          <a:srgbClr val="FFFFFF"/>
        </a:dk2>
        <a:lt2>
          <a:srgbClr val="777777"/>
        </a:lt2>
        <a:accent1>
          <a:srgbClr val="6D8FA5"/>
        </a:accent1>
        <a:accent2>
          <a:srgbClr val="F19300"/>
        </a:accent2>
        <a:accent3>
          <a:srgbClr val="DCDCDC"/>
        </a:accent3>
        <a:accent4>
          <a:srgbClr val="0D0D0D"/>
        </a:accent4>
        <a:accent5>
          <a:srgbClr val="BAC6CF"/>
        </a:accent5>
        <a:accent6>
          <a:srgbClr val="DA8500"/>
        </a:accent6>
        <a:hlink>
          <a:srgbClr val="E21B1D"/>
        </a:hlink>
        <a:folHlink>
          <a:srgbClr val="005881"/>
        </a:folHlink>
      </a:clrScheme>
      <a:clrMap bg1="lt1" tx1="dk1" bg2="lt2" tx2="dk2" accent1="accent1" accent2="accent2" accent3="accent3" accent4="accent4" accent5="accent5" accent6="accent6" hlink="hlink" folHlink="folHlink"/>
    </a:extraClrScheme>
    <a:extraClrScheme>
      <a:clrScheme name="Default Design 15">
        <a:dk1>
          <a:srgbClr val="111111"/>
        </a:dk1>
        <a:lt1>
          <a:srgbClr val="C0C0C0"/>
        </a:lt1>
        <a:dk2>
          <a:srgbClr val="FFFFFF"/>
        </a:dk2>
        <a:lt2>
          <a:srgbClr val="777777"/>
        </a:lt2>
        <a:accent1>
          <a:srgbClr val="6D8FA5"/>
        </a:accent1>
        <a:accent2>
          <a:srgbClr val="F19300"/>
        </a:accent2>
        <a:accent3>
          <a:srgbClr val="DCDCDC"/>
        </a:accent3>
        <a:accent4>
          <a:srgbClr val="0D0D0D"/>
        </a:accent4>
        <a:accent5>
          <a:srgbClr val="BAC6CF"/>
        </a:accent5>
        <a:accent6>
          <a:srgbClr val="DA8500"/>
        </a:accent6>
        <a:hlink>
          <a:srgbClr val="9E0F60"/>
        </a:hlink>
        <a:folHlink>
          <a:srgbClr val="005881"/>
        </a:folHlink>
      </a:clrScheme>
      <a:clrMap bg1="lt1" tx1="dk1" bg2="lt2" tx2="dk2" accent1="accent1" accent2="accent2" accent3="accent3" accent4="accent4" accent5="accent5" accent6="accent6" hlink="hlink" folHlink="folHlink"/>
    </a:extraClrScheme>
    <a:extraClrScheme>
      <a:clrScheme name="Default Design 16">
        <a:dk1>
          <a:srgbClr val="5F5F5F"/>
        </a:dk1>
        <a:lt1>
          <a:srgbClr val="C0C0C0"/>
        </a:lt1>
        <a:dk2>
          <a:srgbClr val="FFFFFF"/>
        </a:dk2>
        <a:lt2>
          <a:srgbClr val="777777"/>
        </a:lt2>
        <a:accent1>
          <a:srgbClr val="6D8FA5"/>
        </a:accent1>
        <a:accent2>
          <a:srgbClr val="F19300"/>
        </a:accent2>
        <a:accent3>
          <a:srgbClr val="DCDCDC"/>
        </a:accent3>
        <a:accent4>
          <a:srgbClr val="505050"/>
        </a:accent4>
        <a:accent5>
          <a:srgbClr val="BAC6CF"/>
        </a:accent5>
        <a:accent6>
          <a:srgbClr val="DA8500"/>
        </a:accent6>
        <a:hlink>
          <a:srgbClr val="9E0F60"/>
        </a:hlink>
        <a:folHlink>
          <a:srgbClr val="00588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_ALSTOM_2015_UK_4_3_FINAL.potx" id="{E2039C72-B09B-496E-B3F4-3D653154138C}" vid="{527CD272-D546-4F58-846B-CDD33E1C70D3}"/>
    </a:ext>
  </a:extLst>
</a:theme>
</file>

<file path=ppt/theme/theme4.xml><?xml version="1.0" encoding="utf-8"?>
<a:theme xmlns:a="http://schemas.openxmlformats.org/drawingml/2006/main" name="3_TEMPLATE_ALSTOM_2015_EN_4_3_FINAL">
  <a:themeElements>
    <a:clrScheme name="Custom 141">
      <a:dk1>
        <a:srgbClr val="5F5F5F"/>
      </a:dk1>
      <a:lt1>
        <a:srgbClr val="FFFFFF"/>
      </a:lt1>
      <a:dk2>
        <a:srgbClr val="000000"/>
      </a:dk2>
      <a:lt2>
        <a:srgbClr val="5A90A8"/>
      </a:lt2>
      <a:accent1>
        <a:srgbClr val="0B4892"/>
      </a:accent1>
      <a:accent2>
        <a:srgbClr val="EC1B3B"/>
      </a:accent2>
      <a:accent3>
        <a:srgbClr val="09A6C5"/>
      </a:accent3>
      <a:accent4>
        <a:srgbClr val="379549"/>
      </a:accent4>
      <a:accent5>
        <a:srgbClr val="B80088"/>
      </a:accent5>
      <a:accent6>
        <a:srgbClr val="E67300"/>
      </a:accent6>
      <a:hlink>
        <a:srgbClr val="ED1A3B"/>
      </a:hlink>
      <a:folHlink>
        <a:srgbClr val="D0D557"/>
      </a:folHlink>
    </a:clrScheme>
    <a:fontScheme name="Arial fonts family">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ln>
        <a:effectLst/>
      </a:spPr>
      <a:bodyPr wrap="square" lIns="36000" tIns="36000" rIns="36000" bIns="36000" rtlCol="0" anchor="ctr">
        <a:noAutofit/>
      </a:bodyPr>
      <a:lstStyle>
        <a:defPPr algn="ctr">
          <a:defRPr sz="1200" b="1" dirty="0">
            <a:latin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200" dirty="0" smtClean="0">
            <a:latin typeface="Arial" pitchFamily="34" charset="0"/>
            <a:cs typeface="Arial" pitchFamily="34" charset="0"/>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B2B2B2"/>
        </a:dk1>
        <a:lt1>
          <a:srgbClr val="B2B2B2"/>
        </a:lt1>
        <a:dk2>
          <a:srgbClr val="FFFFFF"/>
        </a:dk2>
        <a:lt2>
          <a:srgbClr val="777777"/>
        </a:lt2>
        <a:accent1>
          <a:srgbClr val="4D4D4D"/>
        </a:accent1>
        <a:accent2>
          <a:srgbClr val="809EA8"/>
        </a:accent2>
        <a:accent3>
          <a:srgbClr val="D5D5D5"/>
        </a:accent3>
        <a:accent4>
          <a:srgbClr val="979797"/>
        </a:accent4>
        <a:accent5>
          <a:srgbClr val="B2B2B2"/>
        </a:accent5>
        <a:accent6>
          <a:srgbClr val="738F9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Default Design 14">
        <a:dk1>
          <a:srgbClr val="111111"/>
        </a:dk1>
        <a:lt1>
          <a:srgbClr val="C0C0C0"/>
        </a:lt1>
        <a:dk2>
          <a:srgbClr val="FFFFFF"/>
        </a:dk2>
        <a:lt2>
          <a:srgbClr val="777777"/>
        </a:lt2>
        <a:accent1>
          <a:srgbClr val="6D8FA5"/>
        </a:accent1>
        <a:accent2>
          <a:srgbClr val="F19300"/>
        </a:accent2>
        <a:accent3>
          <a:srgbClr val="DCDCDC"/>
        </a:accent3>
        <a:accent4>
          <a:srgbClr val="0D0D0D"/>
        </a:accent4>
        <a:accent5>
          <a:srgbClr val="BAC6CF"/>
        </a:accent5>
        <a:accent6>
          <a:srgbClr val="DA8500"/>
        </a:accent6>
        <a:hlink>
          <a:srgbClr val="E21B1D"/>
        </a:hlink>
        <a:folHlink>
          <a:srgbClr val="005881"/>
        </a:folHlink>
      </a:clrScheme>
      <a:clrMap bg1="lt1" tx1="dk1" bg2="lt2" tx2="dk2" accent1="accent1" accent2="accent2" accent3="accent3" accent4="accent4" accent5="accent5" accent6="accent6" hlink="hlink" folHlink="folHlink"/>
    </a:extraClrScheme>
    <a:extraClrScheme>
      <a:clrScheme name="Default Design 15">
        <a:dk1>
          <a:srgbClr val="111111"/>
        </a:dk1>
        <a:lt1>
          <a:srgbClr val="C0C0C0"/>
        </a:lt1>
        <a:dk2>
          <a:srgbClr val="FFFFFF"/>
        </a:dk2>
        <a:lt2>
          <a:srgbClr val="777777"/>
        </a:lt2>
        <a:accent1>
          <a:srgbClr val="6D8FA5"/>
        </a:accent1>
        <a:accent2>
          <a:srgbClr val="F19300"/>
        </a:accent2>
        <a:accent3>
          <a:srgbClr val="DCDCDC"/>
        </a:accent3>
        <a:accent4>
          <a:srgbClr val="0D0D0D"/>
        </a:accent4>
        <a:accent5>
          <a:srgbClr val="BAC6CF"/>
        </a:accent5>
        <a:accent6>
          <a:srgbClr val="DA8500"/>
        </a:accent6>
        <a:hlink>
          <a:srgbClr val="9E0F60"/>
        </a:hlink>
        <a:folHlink>
          <a:srgbClr val="005881"/>
        </a:folHlink>
      </a:clrScheme>
      <a:clrMap bg1="lt1" tx1="dk1" bg2="lt2" tx2="dk2" accent1="accent1" accent2="accent2" accent3="accent3" accent4="accent4" accent5="accent5" accent6="accent6" hlink="hlink" folHlink="folHlink"/>
    </a:extraClrScheme>
    <a:extraClrScheme>
      <a:clrScheme name="Default Design 16">
        <a:dk1>
          <a:srgbClr val="5F5F5F"/>
        </a:dk1>
        <a:lt1>
          <a:srgbClr val="C0C0C0"/>
        </a:lt1>
        <a:dk2>
          <a:srgbClr val="FFFFFF"/>
        </a:dk2>
        <a:lt2>
          <a:srgbClr val="777777"/>
        </a:lt2>
        <a:accent1>
          <a:srgbClr val="6D8FA5"/>
        </a:accent1>
        <a:accent2>
          <a:srgbClr val="F19300"/>
        </a:accent2>
        <a:accent3>
          <a:srgbClr val="DCDCDC"/>
        </a:accent3>
        <a:accent4>
          <a:srgbClr val="505050"/>
        </a:accent4>
        <a:accent5>
          <a:srgbClr val="BAC6CF"/>
        </a:accent5>
        <a:accent6>
          <a:srgbClr val="DA8500"/>
        </a:accent6>
        <a:hlink>
          <a:srgbClr val="9E0F60"/>
        </a:hlink>
        <a:folHlink>
          <a:srgbClr val="00588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_ALSTOM_2015_UK_4_3_FINAL.potx" id="{E2039C72-B09B-496E-B3F4-3D653154138C}" vid="{527CD272-D546-4F58-846B-CDD33E1C70D3}"/>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89189835449254E86C869FCC0112F47" ma:contentTypeVersion="7" ma:contentTypeDescription="Create a new document." ma:contentTypeScope="" ma:versionID="1a5e761c3aaaae8f5ac2d42900013ff5">
  <xsd:schema xmlns:xsd="http://www.w3.org/2001/XMLSchema" xmlns:xs="http://www.w3.org/2001/XMLSchema" xmlns:p="http://schemas.microsoft.com/office/2006/metadata/properties" xmlns:ns2="f9c7b681-f7b5-449e-9b8a-c1e7936c0ed7" xmlns:ns3="ee97e14b-39ba-49c3-ba13-914218b46db0" targetNamespace="http://schemas.microsoft.com/office/2006/metadata/properties" ma:root="true" ma:fieldsID="46e1c690bcb881e0eb0df954d8773632" ns2:_="" ns3:_="">
    <xsd:import namespace="f9c7b681-f7b5-449e-9b8a-c1e7936c0ed7"/>
    <xsd:import namespace="ee97e14b-39ba-49c3-ba13-914218b46db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c7b681-f7b5-449e-9b8a-c1e7936c0e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e97e14b-39ba-49c3-ba13-914218b46db0"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735691-5B41-45B2-9316-54484789052A}">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ee97e14b-39ba-49c3-ba13-914218b46db0"/>
    <ds:schemaRef ds:uri="f9c7b681-f7b5-449e-9b8a-c1e7936c0ed7"/>
    <ds:schemaRef ds:uri="http://www.w3.org/XML/1998/namespace"/>
  </ds:schemaRefs>
</ds:datastoreItem>
</file>

<file path=customXml/itemProps2.xml><?xml version="1.0" encoding="utf-8"?>
<ds:datastoreItem xmlns:ds="http://schemas.openxmlformats.org/officeDocument/2006/customXml" ds:itemID="{43B15D64-FD0F-4A15-B27A-DF379447C8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c7b681-f7b5-449e-9b8a-c1e7936c0ed7"/>
    <ds:schemaRef ds:uri="ee97e14b-39ba-49c3-ba13-914218b46db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21E9058-33A6-4F41-A4F1-868C761B96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15971</TotalTime>
  <Words>637</Words>
  <Application>Microsoft Office PowerPoint</Application>
  <PresentationFormat>Widescreen</PresentationFormat>
  <Paragraphs>98</Paragraphs>
  <Slides>15</Slides>
  <Notes>0</Notes>
  <HiddenSlides>0</HiddenSlides>
  <MMClips>0</MMClips>
  <ScaleCrop>false</ScaleCrop>
  <HeadingPairs>
    <vt:vector size="8" baseType="variant">
      <vt:variant>
        <vt:lpstr>Fonts Used</vt:lpstr>
      </vt:variant>
      <vt:variant>
        <vt:i4>6</vt:i4>
      </vt:variant>
      <vt:variant>
        <vt:lpstr>Theme</vt:lpstr>
      </vt:variant>
      <vt:variant>
        <vt:i4>4</vt:i4>
      </vt:variant>
      <vt:variant>
        <vt:lpstr>Embedded OLE Servers</vt:lpstr>
      </vt:variant>
      <vt:variant>
        <vt:i4>1</vt:i4>
      </vt:variant>
      <vt:variant>
        <vt:lpstr>Slide Titles</vt:lpstr>
      </vt:variant>
      <vt:variant>
        <vt:i4>15</vt:i4>
      </vt:variant>
    </vt:vector>
  </HeadingPairs>
  <TitlesOfParts>
    <vt:vector size="26" baseType="lpstr">
      <vt:lpstr>Alstom</vt:lpstr>
      <vt:lpstr>Arial</vt:lpstr>
      <vt:lpstr>Arial Narrow</vt:lpstr>
      <vt:lpstr>Calibri</vt:lpstr>
      <vt:lpstr>Courier New</vt:lpstr>
      <vt:lpstr>Wingdings</vt:lpstr>
      <vt:lpstr>Template_CF_PA6354 (16X9)</vt:lpstr>
      <vt:lpstr>1_TEMPLATE_ALSTOM_2015_EN_4_3_FINAL</vt:lpstr>
      <vt:lpstr>2_TEMPLATE_ALSTOM_2015_EN_4_3_FINAL</vt:lpstr>
      <vt:lpstr>3_TEMPLATE_ALSTOM_2015_EN_4_3_FINAL</vt:lpstr>
      <vt:lpstr>think-cell Slide</vt:lpstr>
      <vt:lpstr>Agenda</vt:lpstr>
      <vt:lpstr>Business Problem Statement</vt:lpstr>
      <vt:lpstr>Submission Guidelines</vt:lpstr>
      <vt:lpstr>Objective</vt:lpstr>
      <vt:lpstr>Dataset</vt:lpstr>
      <vt:lpstr>MyBank Dataset</vt:lpstr>
      <vt:lpstr>Data Clean-up and Preparation </vt:lpstr>
      <vt:lpstr>Data Insights</vt:lpstr>
      <vt:lpstr>Data Visualization</vt:lpstr>
      <vt:lpstr>Overcoming Challenges</vt:lpstr>
      <vt:lpstr>Approach </vt:lpstr>
      <vt:lpstr>Model</vt:lpstr>
      <vt:lpstr>Evaluation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Value Capture process engages each functional team to turn synergy targets into real impact</dc:title>
  <dc:creator>Eleonore Depardon</dc:creator>
  <cp:lastModifiedBy>Ruchika Jangid</cp:lastModifiedBy>
  <cp:revision>624</cp:revision>
  <cp:lastPrinted>2019-01-25T13:14:07Z</cp:lastPrinted>
  <dcterms:created xsi:type="dcterms:W3CDTF">2019-01-23T21:24:33Z</dcterms:created>
  <dcterms:modified xsi:type="dcterms:W3CDTF">2020-08-30T13:23:23Z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0x010100089189835449254E86C869FCC0112F47</vt:lpwstr>
  </property>
  <property fmtid="{D5CDD505-2E9C-101B-9397-08002B2CF9AE}" pid="3" name="MSIP_Label_be4b3411-284d-4d31-bd4f-bc13ef7f1fd6_Enabled">
    <vt:lpwstr>True</vt:lpwstr>
  </property>
  <property fmtid="{D5CDD505-2E9C-101B-9397-08002B2CF9AE}" pid="4" name="MSIP_Label_be4b3411-284d-4d31-bd4f-bc13ef7f1fd6_SiteId">
    <vt:lpwstr>63ce7d59-2f3e-42cd-a8cc-be764cff5eb6</vt:lpwstr>
  </property>
  <property fmtid="{D5CDD505-2E9C-101B-9397-08002B2CF9AE}" pid="5" name="MSIP_Label_be4b3411-284d-4d31-bd4f-bc13ef7f1fd6_Owner">
    <vt:lpwstr>ruchika.jangid@ad.infosys.com</vt:lpwstr>
  </property>
  <property fmtid="{D5CDD505-2E9C-101B-9397-08002B2CF9AE}" pid="6" name="MSIP_Label_be4b3411-284d-4d31-bd4f-bc13ef7f1fd6_SetDate">
    <vt:lpwstr>2020-08-25T11:30:59.6037286Z</vt:lpwstr>
  </property>
  <property fmtid="{D5CDD505-2E9C-101B-9397-08002B2CF9AE}" pid="7" name="MSIP_Label_be4b3411-284d-4d31-bd4f-bc13ef7f1fd6_Name">
    <vt:lpwstr>Internal</vt:lpwstr>
  </property>
  <property fmtid="{D5CDD505-2E9C-101B-9397-08002B2CF9AE}" pid="8" name="MSIP_Label_be4b3411-284d-4d31-bd4f-bc13ef7f1fd6_Application">
    <vt:lpwstr>Microsoft Azure Information Protection</vt:lpwstr>
  </property>
  <property fmtid="{D5CDD505-2E9C-101B-9397-08002B2CF9AE}" pid="9" name="MSIP_Label_be4b3411-284d-4d31-bd4f-bc13ef7f1fd6_ActionId">
    <vt:lpwstr>877e15f8-c442-4ba4-8647-9989d0402934</vt:lpwstr>
  </property>
  <property fmtid="{D5CDD505-2E9C-101B-9397-08002B2CF9AE}" pid="10" name="MSIP_Label_be4b3411-284d-4d31-bd4f-bc13ef7f1fd6_Extended_MSFT_Method">
    <vt:lpwstr>Automatic</vt:lpwstr>
  </property>
  <property fmtid="{D5CDD505-2E9C-101B-9397-08002B2CF9AE}" pid="11" name="MSIP_Label_a0819fa7-4367-4500-ba88-dd630d977609_Enabled">
    <vt:lpwstr>True</vt:lpwstr>
  </property>
  <property fmtid="{D5CDD505-2E9C-101B-9397-08002B2CF9AE}" pid="12" name="MSIP_Label_a0819fa7-4367-4500-ba88-dd630d977609_SiteId">
    <vt:lpwstr>63ce7d59-2f3e-42cd-a8cc-be764cff5eb6</vt:lpwstr>
  </property>
  <property fmtid="{D5CDD505-2E9C-101B-9397-08002B2CF9AE}" pid="13" name="MSIP_Label_a0819fa7-4367-4500-ba88-dd630d977609_Owner">
    <vt:lpwstr>ruchika.jangid@ad.infosys.com</vt:lpwstr>
  </property>
  <property fmtid="{D5CDD505-2E9C-101B-9397-08002B2CF9AE}" pid="14" name="MSIP_Label_a0819fa7-4367-4500-ba88-dd630d977609_SetDate">
    <vt:lpwstr>2020-08-25T11:30:59.6037286Z</vt:lpwstr>
  </property>
  <property fmtid="{D5CDD505-2E9C-101B-9397-08002B2CF9AE}" pid="15" name="MSIP_Label_a0819fa7-4367-4500-ba88-dd630d977609_Name">
    <vt:lpwstr>Companywide usage</vt:lpwstr>
  </property>
  <property fmtid="{D5CDD505-2E9C-101B-9397-08002B2CF9AE}" pid="16" name="MSIP_Label_a0819fa7-4367-4500-ba88-dd630d977609_Application">
    <vt:lpwstr>Microsoft Azure Information Protection</vt:lpwstr>
  </property>
  <property fmtid="{D5CDD505-2E9C-101B-9397-08002B2CF9AE}" pid="17" name="MSIP_Label_a0819fa7-4367-4500-ba88-dd630d977609_ActionId">
    <vt:lpwstr>877e15f8-c442-4ba4-8647-9989d0402934</vt:lpwstr>
  </property>
  <property fmtid="{D5CDD505-2E9C-101B-9397-08002B2CF9AE}" pid="18" name="MSIP_Label_a0819fa7-4367-4500-ba88-dd630d977609_Parent">
    <vt:lpwstr>be4b3411-284d-4d31-bd4f-bc13ef7f1fd6</vt:lpwstr>
  </property>
  <property fmtid="{D5CDD505-2E9C-101B-9397-08002B2CF9AE}" pid="19" name="MSIP_Label_a0819fa7-4367-4500-ba88-dd630d977609_Extended_MSFT_Method">
    <vt:lpwstr>Automatic</vt:lpwstr>
  </property>
  <property fmtid="{D5CDD505-2E9C-101B-9397-08002B2CF9AE}" pid="20" name="Sensitivity">
    <vt:lpwstr>Internal Companywide usage</vt:lpwstr>
  </property>
</Properties>
</file>