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2" r:id="rId4"/>
    <p:sldId id="257" r:id="rId5"/>
    <p:sldId id="263" r:id="rId6"/>
    <p:sldId id="261" r:id="rId7"/>
    <p:sldId id="264" r:id="rId8"/>
    <p:sldId id="265" r:id="rId9"/>
    <p:sldId id="266" r:id="rId10"/>
    <p:sldId id="271" r:id="rId11"/>
    <p:sldId id="269" r:id="rId12"/>
    <p:sldId id="268" r:id="rId13"/>
    <p:sldId id="27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9F"/>
    <a:srgbClr val="2A000F"/>
    <a:srgbClr val="48001A"/>
    <a:srgbClr val="4400EE"/>
    <a:srgbClr val="FFC901"/>
    <a:srgbClr val="6C1A00"/>
    <a:srgbClr val="58004E"/>
    <a:srgbClr val="FE9202"/>
    <a:srgbClr val="80008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6C927-3A72-E541-9E32-118DFF5F4922}" v="516" dt="2021-10-06T02:07:32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/>
    <p:restoredTop sz="94728"/>
  </p:normalViewPr>
  <p:slideViewPr>
    <p:cSldViewPr>
      <p:cViewPr varScale="1">
        <p:scale>
          <a:sx n="265" d="100"/>
          <a:sy n="265" d="100"/>
        </p:scale>
        <p:origin x="155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58" d="100"/>
          <a:sy n="158" d="100"/>
        </p:scale>
        <p:origin x="10368" y="200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art Simmons" userId="e0cddacd85bcd9b4" providerId="LiveId" clId="{D366C927-3A72-E541-9E32-118DFF5F4922}"/>
    <pc:docChg chg="undo custSel addSld delSld modSld sldOrd">
      <pc:chgData name="Stuart Simmons" userId="e0cddacd85bcd9b4" providerId="LiveId" clId="{D366C927-3A72-E541-9E32-118DFF5F4922}" dt="2021-10-07T00:45:16.878" v="2116" actId="20577"/>
      <pc:docMkLst>
        <pc:docMk/>
      </pc:docMkLst>
      <pc:sldChg chg="addSp modSp mod">
        <pc:chgData name="Stuart Simmons" userId="e0cddacd85bcd9b4" providerId="LiveId" clId="{D366C927-3A72-E541-9E32-118DFF5F4922}" dt="2021-10-05T23:07:56.745" v="7" actId="1076"/>
        <pc:sldMkLst>
          <pc:docMk/>
          <pc:sldMk cId="4103309497" sldId="257"/>
        </pc:sldMkLst>
        <pc:picChg chg="add mod">
          <ac:chgData name="Stuart Simmons" userId="e0cddacd85bcd9b4" providerId="LiveId" clId="{D366C927-3A72-E541-9E32-118DFF5F4922}" dt="2021-10-05T23:07:56.745" v="7" actId="1076"/>
          <ac:picMkLst>
            <pc:docMk/>
            <pc:sldMk cId="4103309497" sldId="257"/>
            <ac:picMk id="5" creationId="{EEB8540D-A2E9-E44A-B3CC-F3824DCB72BF}"/>
          </ac:picMkLst>
        </pc:picChg>
      </pc:sldChg>
      <pc:sldChg chg="del">
        <pc:chgData name="Stuart Simmons" userId="e0cddacd85bcd9b4" providerId="LiveId" clId="{D366C927-3A72-E541-9E32-118DFF5F4922}" dt="2021-10-06T02:03:14.908" v="1638" actId="2696"/>
        <pc:sldMkLst>
          <pc:docMk/>
          <pc:sldMk cId="109100692" sldId="260"/>
        </pc:sldMkLst>
      </pc:sldChg>
      <pc:sldChg chg="modSp mod">
        <pc:chgData name="Stuart Simmons" userId="e0cddacd85bcd9b4" providerId="LiveId" clId="{D366C927-3A72-E541-9E32-118DFF5F4922}" dt="2021-10-05T23:32:47.403" v="248" actId="27636"/>
        <pc:sldMkLst>
          <pc:docMk/>
          <pc:sldMk cId="490703841" sldId="261"/>
        </pc:sldMkLst>
        <pc:spChg chg="mod">
          <ac:chgData name="Stuart Simmons" userId="e0cddacd85bcd9b4" providerId="LiveId" clId="{D366C927-3A72-E541-9E32-118DFF5F4922}" dt="2021-10-05T23:30:17.914" v="34" actId="20577"/>
          <ac:spMkLst>
            <pc:docMk/>
            <pc:sldMk cId="490703841" sldId="261"/>
            <ac:spMk id="2" creationId="{00000000-0000-0000-0000-000000000000}"/>
          </ac:spMkLst>
        </pc:spChg>
        <pc:spChg chg="mod">
          <ac:chgData name="Stuart Simmons" userId="e0cddacd85bcd9b4" providerId="LiveId" clId="{D366C927-3A72-E541-9E32-118DFF5F4922}" dt="2021-10-05T23:32:47.403" v="248" actId="27636"/>
          <ac:spMkLst>
            <pc:docMk/>
            <pc:sldMk cId="490703841" sldId="261"/>
            <ac:spMk id="3" creationId="{00000000-0000-0000-0000-000000000000}"/>
          </ac:spMkLst>
        </pc:spChg>
      </pc:sldChg>
      <pc:sldChg chg="addSp delSp modSp add mod ord">
        <pc:chgData name="Stuart Simmons" userId="e0cddacd85bcd9b4" providerId="LiveId" clId="{D366C927-3A72-E541-9E32-118DFF5F4922}" dt="2021-10-05T23:37:57.112" v="349" actId="20578"/>
        <pc:sldMkLst>
          <pc:docMk/>
          <pc:sldMk cId="4178325331" sldId="263"/>
        </pc:sldMkLst>
        <pc:spChg chg="mod">
          <ac:chgData name="Stuart Simmons" userId="e0cddacd85bcd9b4" providerId="LiveId" clId="{D366C927-3A72-E541-9E32-118DFF5F4922}" dt="2021-10-05T23:37:47.511" v="348" actId="1076"/>
          <ac:spMkLst>
            <pc:docMk/>
            <pc:sldMk cId="4178325331" sldId="263"/>
            <ac:spMk id="2" creationId="{00000000-0000-0000-0000-000000000000}"/>
          </ac:spMkLst>
        </pc:spChg>
        <pc:spChg chg="mod">
          <ac:chgData name="Stuart Simmons" userId="e0cddacd85bcd9b4" providerId="LiveId" clId="{D366C927-3A72-E541-9E32-118DFF5F4922}" dt="2021-10-05T23:37:15.065" v="343" actId="1076"/>
          <ac:spMkLst>
            <pc:docMk/>
            <pc:sldMk cId="4178325331" sldId="263"/>
            <ac:spMk id="3" creationId="{00000000-0000-0000-0000-000000000000}"/>
          </ac:spMkLst>
        </pc:spChg>
        <pc:spChg chg="add del mod">
          <ac:chgData name="Stuart Simmons" userId="e0cddacd85bcd9b4" providerId="LiveId" clId="{D366C927-3A72-E541-9E32-118DFF5F4922}" dt="2021-10-05T23:35:09.518" v="293"/>
          <ac:spMkLst>
            <pc:docMk/>
            <pc:sldMk cId="4178325331" sldId="263"/>
            <ac:spMk id="4" creationId="{9A524827-40FB-BE4C-95F9-7361F4223439}"/>
          </ac:spMkLst>
        </pc:spChg>
        <pc:spChg chg="add mod">
          <ac:chgData name="Stuart Simmons" userId="e0cddacd85bcd9b4" providerId="LiveId" clId="{D366C927-3A72-E541-9E32-118DFF5F4922}" dt="2021-10-05T23:37:24.312" v="345" actId="1076"/>
          <ac:spMkLst>
            <pc:docMk/>
            <pc:sldMk cId="4178325331" sldId="263"/>
            <ac:spMk id="6" creationId="{DF9DD56D-6832-6744-BC30-CABE2D416F34}"/>
          </ac:spMkLst>
        </pc:spChg>
        <pc:spChg chg="add mod">
          <ac:chgData name="Stuart Simmons" userId="e0cddacd85bcd9b4" providerId="LiveId" clId="{D366C927-3A72-E541-9E32-118DFF5F4922}" dt="2021-10-05T23:37:35.360" v="346" actId="1076"/>
          <ac:spMkLst>
            <pc:docMk/>
            <pc:sldMk cId="4178325331" sldId="263"/>
            <ac:spMk id="7" creationId="{81D20E06-3B1F-D244-B09F-6465EA59B2C1}"/>
          </ac:spMkLst>
        </pc:spChg>
        <pc:spChg chg="add mod">
          <ac:chgData name="Stuart Simmons" userId="e0cddacd85bcd9b4" providerId="LiveId" clId="{D366C927-3A72-E541-9E32-118DFF5F4922}" dt="2021-10-05T23:37:40.637" v="347" actId="1076"/>
          <ac:spMkLst>
            <pc:docMk/>
            <pc:sldMk cId="4178325331" sldId="263"/>
            <ac:spMk id="8" creationId="{69191CB2-6F7B-AE49-8F91-AA61F2617C43}"/>
          </ac:spMkLst>
        </pc:spChg>
        <pc:picChg chg="del mod">
          <ac:chgData name="Stuart Simmons" userId="e0cddacd85bcd9b4" providerId="LiveId" clId="{D366C927-3A72-E541-9E32-118DFF5F4922}" dt="2021-10-05T23:33:47.621" v="264" actId="478"/>
          <ac:picMkLst>
            <pc:docMk/>
            <pc:sldMk cId="4178325331" sldId="263"/>
            <ac:picMk id="5" creationId="{A65FD6A1-1921-A84F-936E-2745DE5FF30A}"/>
          </ac:picMkLst>
        </pc:picChg>
      </pc:sldChg>
      <pc:sldChg chg="delSp modSp add mod">
        <pc:chgData name="Stuart Simmons" userId="e0cddacd85bcd9b4" providerId="LiveId" clId="{D366C927-3A72-E541-9E32-118DFF5F4922}" dt="2021-10-06T01:38:56.189" v="583" actId="1076"/>
        <pc:sldMkLst>
          <pc:docMk/>
          <pc:sldMk cId="1748259251" sldId="264"/>
        </pc:sldMkLst>
        <pc:spChg chg="mod">
          <ac:chgData name="Stuart Simmons" userId="e0cddacd85bcd9b4" providerId="LiveId" clId="{D366C927-3A72-E541-9E32-118DFF5F4922}" dt="2021-10-06T01:38:56.189" v="583" actId="1076"/>
          <ac:spMkLst>
            <pc:docMk/>
            <pc:sldMk cId="1748259251" sldId="264"/>
            <ac:spMk id="2" creationId="{00000000-0000-0000-0000-000000000000}"/>
          </ac:spMkLst>
        </pc:spChg>
        <pc:spChg chg="mod">
          <ac:chgData name="Stuart Simmons" userId="e0cddacd85bcd9b4" providerId="LiveId" clId="{D366C927-3A72-E541-9E32-118DFF5F4922}" dt="2021-10-06T01:38:44.998" v="582" actId="20577"/>
          <ac:spMkLst>
            <pc:docMk/>
            <pc:sldMk cId="1748259251" sldId="264"/>
            <ac:spMk id="3" creationId="{00000000-0000-0000-0000-000000000000}"/>
          </ac:spMkLst>
        </pc:spChg>
        <pc:picChg chg="del">
          <ac:chgData name="Stuart Simmons" userId="e0cddacd85bcd9b4" providerId="LiveId" clId="{D366C927-3A72-E541-9E32-118DFF5F4922}" dt="2021-10-06T01:33:16.535" v="351" actId="478"/>
          <ac:picMkLst>
            <pc:docMk/>
            <pc:sldMk cId="1748259251" sldId="264"/>
            <ac:picMk id="5" creationId="{A65FD6A1-1921-A84F-936E-2745DE5FF30A}"/>
          </ac:picMkLst>
        </pc:picChg>
      </pc:sldChg>
      <pc:sldChg chg="addSp modSp add mod modAnim">
        <pc:chgData name="Stuart Simmons" userId="e0cddacd85bcd9b4" providerId="LiveId" clId="{D366C927-3A72-E541-9E32-118DFF5F4922}" dt="2021-10-06T01:49:26.778" v="992"/>
        <pc:sldMkLst>
          <pc:docMk/>
          <pc:sldMk cId="3331846475" sldId="265"/>
        </pc:sldMkLst>
        <pc:spChg chg="mod">
          <ac:chgData name="Stuart Simmons" userId="e0cddacd85bcd9b4" providerId="LiveId" clId="{D366C927-3A72-E541-9E32-118DFF5F4922}" dt="2021-10-06T01:43:50.327" v="622" actId="1076"/>
          <ac:spMkLst>
            <pc:docMk/>
            <pc:sldMk cId="3331846475" sldId="265"/>
            <ac:spMk id="2" creationId="{00000000-0000-0000-0000-000000000000}"/>
          </ac:spMkLst>
        </pc:spChg>
        <pc:spChg chg="mod">
          <ac:chgData name="Stuart Simmons" userId="e0cddacd85bcd9b4" providerId="LiveId" clId="{D366C927-3A72-E541-9E32-118DFF5F4922}" dt="2021-10-06T01:40:23.135" v="618" actId="20577"/>
          <ac:spMkLst>
            <pc:docMk/>
            <pc:sldMk cId="3331846475" sldId="265"/>
            <ac:spMk id="3" creationId="{00000000-0000-0000-0000-000000000000}"/>
          </ac:spMkLst>
        </pc:spChg>
        <pc:spChg chg="add mod">
          <ac:chgData name="Stuart Simmons" userId="e0cddacd85bcd9b4" providerId="LiveId" clId="{D366C927-3A72-E541-9E32-118DFF5F4922}" dt="2021-10-06T01:48:58.349" v="990" actId="14100"/>
          <ac:spMkLst>
            <pc:docMk/>
            <pc:sldMk cId="3331846475" sldId="265"/>
            <ac:spMk id="4" creationId="{E9ED99EB-7FF1-304C-960A-CF3ED4D2C67C}"/>
          </ac:spMkLst>
        </pc:spChg>
        <pc:spChg chg="add mod">
          <ac:chgData name="Stuart Simmons" userId="e0cddacd85bcd9b4" providerId="LiveId" clId="{D366C927-3A72-E541-9E32-118DFF5F4922}" dt="2021-10-06T01:48:50.978" v="988" actId="1076"/>
          <ac:spMkLst>
            <pc:docMk/>
            <pc:sldMk cId="3331846475" sldId="265"/>
            <ac:spMk id="5" creationId="{3BA4DA5C-C831-C243-AA69-B782B5D78DF1}"/>
          </ac:spMkLst>
        </pc:spChg>
      </pc:sldChg>
      <pc:sldChg chg="addSp delSp modSp add mod delAnim">
        <pc:chgData name="Stuart Simmons" userId="e0cddacd85bcd9b4" providerId="LiveId" clId="{D366C927-3A72-E541-9E32-118DFF5F4922}" dt="2021-10-06T01:57:56.008" v="1333" actId="20577"/>
        <pc:sldMkLst>
          <pc:docMk/>
          <pc:sldMk cId="3532558973" sldId="266"/>
        </pc:sldMkLst>
        <pc:spChg chg="mod">
          <ac:chgData name="Stuart Simmons" userId="e0cddacd85bcd9b4" providerId="LiveId" clId="{D366C927-3A72-E541-9E32-118DFF5F4922}" dt="2021-10-06T01:50:01.522" v="1012" actId="20577"/>
          <ac:spMkLst>
            <pc:docMk/>
            <pc:sldMk cId="3532558973" sldId="266"/>
            <ac:spMk id="2" creationId="{00000000-0000-0000-0000-000000000000}"/>
          </ac:spMkLst>
        </pc:spChg>
        <pc:spChg chg="del">
          <ac:chgData name="Stuart Simmons" userId="e0cddacd85bcd9b4" providerId="LiveId" clId="{D366C927-3A72-E541-9E32-118DFF5F4922}" dt="2021-10-06T01:49:51.809" v="993" actId="478"/>
          <ac:spMkLst>
            <pc:docMk/>
            <pc:sldMk cId="3532558973" sldId="266"/>
            <ac:spMk id="3" creationId="{00000000-0000-0000-0000-000000000000}"/>
          </ac:spMkLst>
        </pc:spChg>
        <pc:spChg chg="del mod">
          <ac:chgData name="Stuart Simmons" userId="e0cddacd85bcd9b4" providerId="LiveId" clId="{D366C927-3A72-E541-9E32-118DFF5F4922}" dt="2021-10-06T01:50:24.427" v="1016" actId="478"/>
          <ac:spMkLst>
            <pc:docMk/>
            <pc:sldMk cId="3532558973" sldId="266"/>
            <ac:spMk id="4" creationId="{E9ED99EB-7FF1-304C-960A-CF3ED4D2C67C}"/>
          </ac:spMkLst>
        </pc:spChg>
        <pc:spChg chg="add del mod">
          <ac:chgData name="Stuart Simmons" userId="e0cddacd85bcd9b4" providerId="LiveId" clId="{D366C927-3A72-E541-9E32-118DFF5F4922}" dt="2021-10-06T01:50:27.777" v="1018" actId="478"/>
          <ac:spMkLst>
            <pc:docMk/>
            <pc:sldMk cId="3532558973" sldId="266"/>
            <ac:spMk id="6" creationId="{15D65434-6583-0B4F-99A5-B43A1F3441AD}"/>
          </ac:spMkLst>
        </pc:spChg>
        <pc:spChg chg="add mod">
          <ac:chgData name="Stuart Simmons" userId="e0cddacd85bcd9b4" providerId="LiveId" clId="{D366C927-3A72-E541-9E32-118DFF5F4922}" dt="2021-10-06T01:57:56.008" v="1333" actId="20577"/>
          <ac:spMkLst>
            <pc:docMk/>
            <pc:sldMk cId="3532558973" sldId="266"/>
            <ac:spMk id="7" creationId="{BEF03873-1348-C640-A503-249054758D3B}"/>
          </ac:spMkLst>
        </pc:spChg>
        <pc:spChg chg="add mod">
          <ac:chgData name="Stuart Simmons" userId="e0cddacd85bcd9b4" providerId="LiveId" clId="{D366C927-3A72-E541-9E32-118DFF5F4922}" dt="2021-10-06T01:55:36.412" v="1216" actId="20577"/>
          <ac:spMkLst>
            <pc:docMk/>
            <pc:sldMk cId="3532558973" sldId="266"/>
            <ac:spMk id="8" creationId="{5D7D26F7-A44D-1F4B-A270-42E1099A4540}"/>
          </ac:spMkLst>
        </pc:spChg>
        <pc:spChg chg="add mod">
          <ac:chgData name="Stuart Simmons" userId="e0cddacd85bcd9b4" providerId="LiveId" clId="{D366C927-3A72-E541-9E32-118DFF5F4922}" dt="2021-10-06T01:56:42.809" v="1283" actId="20577"/>
          <ac:spMkLst>
            <pc:docMk/>
            <pc:sldMk cId="3532558973" sldId="266"/>
            <ac:spMk id="9" creationId="{0B0AEF18-E8D9-D342-B0C0-E9FA876430AC}"/>
          </ac:spMkLst>
        </pc:spChg>
        <pc:spChg chg="add mod">
          <ac:chgData name="Stuart Simmons" userId="e0cddacd85bcd9b4" providerId="LiveId" clId="{D366C927-3A72-E541-9E32-118DFF5F4922}" dt="2021-10-06T01:57:48.043" v="1325" actId="20577"/>
          <ac:spMkLst>
            <pc:docMk/>
            <pc:sldMk cId="3532558973" sldId="266"/>
            <ac:spMk id="10" creationId="{502B7750-EECE-2F47-A933-6B5BC5DF587B}"/>
          </ac:spMkLst>
        </pc:spChg>
      </pc:sldChg>
      <pc:sldChg chg="add del">
        <pc:chgData name="Stuart Simmons" userId="e0cddacd85bcd9b4" providerId="LiveId" clId="{D366C927-3A72-E541-9E32-118DFF5F4922}" dt="2021-10-06T01:58:17.201" v="1336" actId="2696"/>
        <pc:sldMkLst>
          <pc:docMk/>
          <pc:sldMk cId="595456585" sldId="267"/>
        </pc:sldMkLst>
      </pc:sldChg>
      <pc:sldChg chg="delSp modSp add mod">
        <pc:chgData name="Stuart Simmons" userId="e0cddacd85bcd9b4" providerId="LiveId" clId="{D366C927-3A72-E541-9E32-118DFF5F4922}" dt="2021-10-06T02:01:11.991" v="1518" actId="20577"/>
        <pc:sldMkLst>
          <pc:docMk/>
          <pc:sldMk cId="2641755059" sldId="268"/>
        </pc:sldMkLst>
        <pc:spChg chg="del">
          <ac:chgData name="Stuart Simmons" userId="e0cddacd85bcd9b4" providerId="LiveId" clId="{D366C927-3A72-E541-9E32-118DFF5F4922}" dt="2021-10-06T02:00:34.595" v="1502" actId="478"/>
          <ac:spMkLst>
            <pc:docMk/>
            <pc:sldMk cId="2641755059" sldId="268"/>
            <ac:spMk id="7" creationId="{BEF03873-1348-C640-A503-249054758D3B}"/>
          </ac:spMkLst>
        </pc:spChg>
        <pc:spChg chg="mod">
          <ac:chgData name="Stuart Simmons" userId="e0cddacd85bcd9b4" providerId="LiveId" clId="{D366C927-3A72-E541-9E32-118DFF5F4922}" dt="2021-10-06T02:01:11.991" v="1518" actId="20577"/>
          <ac:spMkLst>
            <pc:docMk/>
            <pc:sldMk cId="2641755059" sldId="268"/>
            <ac:spMk id="8" creationId="{5D7D26F7-A44D-1F4B-A270-42E1099A4540}"/>
          </ac:spMkLst>
        </pc:spChg>
        <pc:spChg chg="del">
          <ac:chgData name="Stuart Simmons" userId="e0cddacd85bcd9b4" providerId="LiveId" clId="{D366C927-3A72-E541-9E32-118DFF5F4922}" dt="2021-10-06T02:00:36.192" v="1503" actId="478"/>
          <ac:spMkLst>
            <pc:docMk/>
            <pc:sldMk cId="2641755059" sldId="268"/>
            <ac:spMk id="9" creationId="{0B0AEF18-E8D9-D342-B0C0-E9FA876430AC}"/>
          </ac:spMkLst>
        </pc:spChg>
        <pc:spChg chg="del">
          <ac:chgData name="Stuart Simmons" userId="e0cddacd85bcd9b4" providerId="LiveId" clId="{D366C927-3A72-E541-9E32-118DFF5F4922}" dt="2021-10-06T02:00:37.834" v="1504" actId="478"/>
          <ac:spMkLst>
            <pc:docMk/>
            <pc:sldMk cId="2641755059" sldId="268"/>
            <ac:spMk id="10" creationId="{502B7750-EECE-2F47-A933-6B5BC5DF587B}"/>
          </ac:spMkLst>
        </pc:spChg>
      </pc:sldChg>
      <pc:sldChg chg="addSp delSp modSp add mod ord">
        <pc:chgData name="Stuart Simmons" userId="e0cddacd85bcd9b4" providerId="LiveId" clId="{D366C927-3A72-E541-9E32-118DFF5F4922}" dt="2021-10-06T02:00:16.031" v="1500" actId="20577"/>
        <pc:sldMkLst>
          <pc:docMk/>
          <pc:sldMk cId="3298402451" sldId="269"/>
        </pc:sldMkLst>
        <pc:spChg chg="mod">
          <ac:chgData name="Stuart Simmons" userId="e0cddacd85bcd9b4" providerId="LiveId" clId="{D366C927-3A72-E541-9E32-118DFF5F4922}" dt="2021-10-06T02:00:16.031" v="1500" actId="20577"/>
          <ac:spMkLst>
            <pc:docMk/>
            <pc:sldMk cId="3298402451" sldId="269"/>
            <ac:spMk id="2" creationId="{00000000-0000-0000-0000-000000000000}"/>
          </ac:spMkLst>
        </pc:spChg>
        <pc:spChg chg="mod">
          <ac:chgData name="Stuart Simmons" userId="e0cddacd85bcd9b4" providerId="LiveId" clId="{D366C927-3A72-E541-9E32-118DFF5F4922}" dt="2021-10-06T01:59:58.391" v="1478" actId="20577"/>
          <ac:spMkLst>
            <pc:docMk/>
            <pc:sldMk cId="3298402451" sldId="269"/>
            <ac:spMk id="3" creationId="{00000000-0000-0000-0000-000000000000}"/>
          </ac:spMkLst>
        </pc:spChg>
        <pc:picChg chg="del">
          <ac:chgData name="Stuart Simmons" userId="e0cddacd85bcd9b4" providerId="LiveId" clId="{D366C927-3A72-E541-9E32-118DFF5F4922}" dt="2021-10-06T01:58:29.136" v="1339" actId="478"/>
          <ac:picMkLst>
            <pc:docMk/>
            <pc:sldMk cId="3298402451" sldId="269"/>
            <ac:picMk id="5" creationId="{A65FD6A1-1921-A84F-936E-2745DE5FF30A}"/>
          </ac:picMkLst>
        </pc:picChg>
        <pc:picChg chg="add mod">
          <ac:chgData name="Stuart Simmons" userId="e0cddacd85bcd9b4" providerId="LiveId" clId="{D366C927-3A72-E541-9E32-118DFF5F4922}" dt="2021-10-06T01:58:51.938" v="1345" actId="1076"/>
          <ac:picMkLst>
            <pc:docMk/>
            <pc:sldMk cId="3298402451" sldId="269"/>
            <ac:picMk id="6" creationId="{3081893B-D0EC-614A-B23A-C5EFF28985A0}"/>
          </ac:picMkLst>
        </pc:picChg>
      </pc:sldChg>
      <pc:sldChg chg="modSp add mod">
        <pc:chgData name="Stuart Simmons" userId="e0cddacd85bcd9b4" providerId="LiveId" clId="{D366C927-3A72-E541-9E32-118DFF5F4922}" dt="2021-10-07T00:45:16.878" v="2116" actId="20577"/>
        <pc:sldMkLst>
          <pc:docMk/>
          <pc:sldMk cId="301383038" sldId="270"/>
        </pc:sldMkLst>
        <pc:spChg chg="mod">
          <ac:chgData name="Stuart Simmons" userId="e0cddacd85bcd9b4" providerId="LiveId" clId="{D366C927-3A72-E541-9E32-118DFF5F4922}" dt="2021-10-06T02:01:28.057" v="1532" actId="20577"/>
          <ac:spMkLst>
            <pc:docMk/>
            <pc:sldMk cId="301383038" sldId="270"/>
            <ac:spMk id="2" creationId="{00000000-0000-0000-0000-000000000000}"/>
          </ac:spMkLst>
        </pc:spChg>
        <pc:spChg chg="mod">
          <ac:chgData name="Stuart Simmons" userId="e0cddacd85bcd9b4" providerId="LiveId" clId="{D366C927-3A72-E541-9E32-118DFF5F4922}" dt="2021-10-07T00:45:16.878" v="2116" actId="20577"/>
          <ac:spMkLst>
            <pc:docMk/>
            <pc:sldMk cId="301383038" sldId="270"/>
            <ac:spMk id="8" creationId="{5D7D26F7-A44D-1F4B-A270-42E1099A4540}"/>
          </ac:spMkLst>
        </pc:spChg>
      </pc:sldChg>
      <pc:sldChg chg="delSp modSp add mod ord delAnim modAnim">
        <pc:chgData name="Stuart Simmons" userId="e0cddacd85bcd9b4" providerId="LiveId" clId="{D366C927-3A72-E541-9E32-118DFF5F4922}" dt="2021-10-06T02:07:41.712" v="2015" actId="1076"/>
        <pc:sldMkLst>
          <pc:docMk/>
          <pc:sldMk cId="1031818981" sldId="271"/>
        </pc:sldMkLst>
        <pc:spChg chg="mod">
          <ac:chgData name="Stuart Simmons" userId="e0cddacd85bcd9b4" providerId="LiveId" clId="{D366C927-3A72-E541-9E32-118DFF5F4922}" dt="2021-10-06T02:04:33.217" v="1659" actId="20577"/>
          <ac:spMkLst>
            <pc:docMk/>
            <pc:sldMk cId="1031818981" sldId="271"/>
            <ac:spMk id="2" creationId="{00000000-0000-0000-0000-000000000000}"/>
          </ac:spMkLst>
        </pc:spChg>
        <pc:spChg chg="mod">
          <ac:chgData name="Stuart Simmons" userId="e0cddacd85bcd9b4" providerId="LiveId" clId="{D366C927-3A72-E541-9E32-118DFF5F4922}" dt="2021-10-06T02:07:41.712" v="2015" actId="1076"/>
          <ac:spMkLst>
            <pc:docMk/>
            <pc:sldMk cId="1031818981" sldId="271"/>
            <ac:spMk id="3" creationId="{00000000-0000-0000-0000-000000000000}"/>
          </ac:spMkLst>
        </pc:spChg>
        <pc:spChg chg="mod">
          <ac:chgData name="Stuart Simmons" userId="e0cddacd85bcd9b4" providerId="LiveId" clId="{D366C927-3A72-E541-9E32-118DFF5F4922}" dt="2021-10-06T02:07:37.785" v="2014" actId="1076"/>
          <ac:spMkLst>
            <pc:docMk/>
            <pc:sldMk cId="1031818981" sldId="271"/>
            <ac:spMk id="4" creationId="{E9ED99EB-7FF1-304C-960A-CF3ED4D2C67C}"/>
          </ac:spMkLst>
        </pc:spChg>
        <pc:spChg chg="del">
          <ac:chgData name="Stuart Simmons" userId="e0cddacd85bcd9b4" providerId="LiveId" clId="{D366C927-3A72-E541-9E32-118DFF5F4922}" dt="2021-10-06T02:05:06.484" v="1685" actId="478"/>
          <ac:spMkLst>
            <pc:docMk/>
            <pc:sldMk cId="1031818981" sldId="271"/>
            <ac:spMk id="5" creationId="{3BA4DA5C-C831-C243-AA69-B782B5D78D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3CE75D-7CDF-F141-9F02-7B7DEAEBCF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F2BE4-D447-BD43-BE95-780CAEF765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BCB69-6483-884C-9CBE-26259239987B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B6847-9BF2-924D-9D72-BE1D2FE480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54FA1-4848-E045-A258-88DA8798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194B-B86B-F644-9CCF-EFF9BEF9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08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71216" y="1502815"/>
            <a:ext cx="7008656" cy="16724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216" y="3182577"/>
            <a:ext cx="6855256" cy="64239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2">
                    <a:lumMod val="50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6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6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20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47023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9"/>
            <a:ext cx="8229600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9" y="1350111"/>
            <a:ext cx="8246071" cy="3512212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20" y="569390"/>
            <a:ext cx="671078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20" y="1180210"/>
            <a:ext cx="6710785" cy="3511061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56073"/>
            <a:ext cx="8076896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9394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2A000F"/>
                </a:solidFill>
              </a:defRPr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6" y="179394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2A000F"/>
                </a:solidFill>
              </a:defRPr>
            </a:lvl1pPr>
            <a:lvl2pPr marL="457178" indent="0">
              <a:buNone/>
              <a:defRPr sz="2000" b="1"/>
            </a:lvl2pPr>
            <a:lvl3pPr marL="914356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6" y="226634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04795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6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FPPT.com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5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91435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91435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91435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0605" y="1502815"/>
            <a:ext cx="7009267" cy="1679756"/>
          </a:xfrm>
        </p:spPr>
        <p:txBody>
          <a:bodyPr>
            <a:noAutofit/>
          </a:bodyPr>
          <a:lstStyle/>
          <a:p>
            <a:r>
              <a:rPr lang="en-US" sz="8000" dirty="0"/>
              <a:t>Parody</a:t>
            </a:r>
            <a:br>
              <a:rPr lang="en-US" sz="8000" dirty="0"/>
            </a:br>
            <a:r>
              <a:rPr lang="en-US" sz="8000" dirty="0"/>
              <a:t>	Pumper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81175"/>
            <a:ext cx="4114800" cy="458111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350110"/>
            <a:ext cx="8246070" cy="1068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Nonresponsive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D99EB-7FF1-304C-960A-CF3ED4D2C67C}"/>
              </a:ext>
            </a:extLst>
          </p:cNvPr>
          <p:cNvSpPr txBox="1"/>
          <p:nvPr/>
        </p:nvSpPr>
        <p:spPr>
          <a:xfrm>
            <a:off x="1899662" y="2266340"/>
            <a:ext cx="53446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a day of testing the lyric API we found it to be no longer responsive. This was probably due to ‘overuse’.</a:t>
            </a:r>
          </a:p>
          <a:p>
            <a:endParaRPr lang="en-GB" dirty="0"/>
          </a:p>
          <a:p>
            <a:r>
              <a:rPr lang="en-GB" dirty="0"/>
              <a:t>On to another API and a hard coded testing lyric to save any overuse of the API… All fingers crossed it works tonight!!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81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633" y="128470"/>
            <a:ext cx="4114800" cy="458111"/>
          </a:xfrm>
        </p:spPr>
        <p:txBody>
          <a:bodyPr>
            <a:normAutofit fontScale="90000"/>
          </a:bodyPr>
          <a:lstStyle/>
          <a:p>
            <a:r>
              <a:rPr lang="en-US" dirty="0"/>
              <a:t>From skateboard to 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0115" y="1502814"/>
            <a:ext cx="3664920" cy="320680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Additional Features</a:t>
            </a:r>
          </a:p>
          <a:p>
            <a:pPr algn="l"/>
            <a:r>
              <a:rPr lang="en-US" sz="2000" dirty="0"/>
              <a:t>Recall recent searches from Local Storage</a:t>
            </a:r>
          </a:p>
          <a:p>
            <a:pPr algn="l"/>
            <a:r>
              <a:rPr lang="en-US" sz="2000" dirty="0"/>
              <a:t>Toggle Highlights on / off</a:t>
            </a:r>
          </a:p>
          <a:p>
            <a:pPr algn="l"/>
            <a:r>
              <a:rPr lang="en-US" sz="2000" dirty="0"/>
              <a:t>Toggle word substitute on / off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81893B-D0EC-614A-B23A-C5EFF2898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8" y="1467569"/>
            <a:ext cx="4964126" cy="33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0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81175"/>
            <a:ext cx="4114800" cy="458111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on with it!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D26F7-A44D-1F4B-A270-42E1099A4540}"/>
              </a:ext>
            </a:extLst>
          </p:cNvPr>
          <p:cNvSpPr txBox="1"/>
          <p:nvPr/>
        </p:nvSpPr>
        <p:spPr>
          <a:xfrm>
            <a:off x="3044950" y="1960930"/>
            <a:ext cx="3054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Live DEMO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64175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81175"/>
            <a:ext cx="4114800" cy="458111"/>
          </a:xfrm>
        </p:spPr>
        <p:txBody>
          <a:bodyPr>
            <a:normAutofit fontScale="90000"/>
          </a:bodyPr>
          <a:lstStyle/>
          <a:p>
            <a:r>
              <a:rPr lang="en-US" dirty="0"/>
              <a:t>To the future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D26F7-A44D-1F4B-A270-42E1099A4540}"/>
              </a:ext>
            </a:extLst>
          </p:cNvPr>
          <p:cNvSpPr txBox="1"/>
          <p:nvPr/>
        </p:nvSpPr>
        <p:spPr>
          <a:xfrm>
            <a:off x="-9150" y="1655520"/>
            <a:ext cx="9153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What we would like to add</a:t>
            </a:r>
          </a:p>
          <a:p>
            <a:pPr algn="ctr"/>
            <a:endParaRPr lang="en-GB" sz="2800" dirty="0"/>
          </a:p>
          <a:p>
            <a:pPr lvl="1" algn="ctr"/>
            <a:r>
              <a:rPr lang="en-GB" sz="2800" dirty="0">
                <a:solidFill>
                  <a:schemeClr val="tx2">
                    <a:lumMod val="50000"/>
                  </a:schemeClr>
                </a:solidFill>
              </a:rPr>
              <a:t>Dropdown / autocomplete list for song and artist choice</a:t>
            </a:r>
          </a:p>
          <a:p>
            <a:pPr lvl="1" algn="ctr"/>
            <a:r>
              <a:rPr lang="en-GB" sz="2800" dirty="0">
                <a:solidFill>
                  <a:schemeClr val="tx2">
                    <a:lumMod val="50000"/>
                  </a:schemeClr>
                </a:solidFill>
              </a:rPr>
              <a:t>Better mobile functionality (shrinking menu)</a:t>
            </a:r>
          </a:p>
          <a:p>
            <a:pPr lvl="1" algn="ctr"/>
            <a:r>
              <a:rPr lang="en-GB" sz="2800" dirty="0">
                <a:solidFill>
                  <a:schemeClr val="tx2">
                    <a:lumMod val="50000"/>
                  </a:schemeClr>
                </a:solidFill>
              </a:rPr>
              <a:t>Footer with a Spotify link to </a:t>
            </a:r>
            <a:r>
              <a:rPr lang="en-GB" sz="2800">
                <a:solidFill>
                  <a:schemeClr val="tx2">
                    <a:lumMod val="50000"/>
                  </a:schemeClr>
                </a:solidFill>
              </a:rPr>
              <a:t>play the song</a:t>
            </a:r>
            <a:endParaRPr lang="en-GB" sz="2800" dirty="0">
              <a:solidFill>
                <a:schemeClr val="tx2">
                  <a:lumMod val="50000"/>
                </a:schemeClr>
              </a:solidFill>
            </a:endParaRPr>
          </a:p>
          <a:p>
            <a:pPr lvl="1"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138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23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0611" y="128476"/>
            <a:ext cx="6710785" cy="725349"/>
          </a:xfrm>
        </p:spPr>
        <p:txBody>
          <a:bodyPr>
            <a:normAutofit/>
          </a:bodyPr>
          <a:lstStyle/>
          <a:p>
            <a:r>
              <a:rPr lang="en-US" dirty="0"/>
              <a:t>Have you….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6" y="739293"/>
            <a:ext cx="6871725" cy="3987527"/>
          </a:xfrm>
        </p:spPr>
        <p:txBody>
          <a:bodyPr/>
          <a:lstStyle/>
          <a:p>
            <a:r>
              <a:rPr lang="en-US" dirty="0"/>
              <a:t>ever wondered how your </a:t>
            </a:r>
            <a:r>
              <a:rPr lang="en-US" dirty="0" err="1"/>
              <a:t>favourite</a:t>
            </a:r>
            <a:r>
              <a:rPr lang="en-US" dirty="0"/>
              <a:t> song would sound with different words</a:t>
            </a:r>
          </a:p>
          <a:p>
            <a:r>
              <a:rPr lang="en-US" dirty="0"/>
              <a:t>Ever felt the words of a song just needed a little tweak?</a:t>
            </a:r>
          </a:p>
          <a:p>
            <a:r>
              <a:rPr lang="en-US" dirty="0"/>
              <a:t>Ever wanted to test someone's knowledge of a song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366" y="1502815"/>
            <a:ext cx="7009267" cy="1679756"/>
          </a:xfrm>
        </p:spPr>
        <p:txBody>
          <a:bodyPr>
            <a:noAutofit/>
          </a:bodyPr>
          <a:lstStyle/>
          <a:p>
            <a:pPr algn="ctr"/>
            <a:r>
              <a:rPr lang="en-US" sz="8000"/>
              <a:t>Parody Pumper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5C5C56-FF16-9D48-B357-4D489EB5E106}"/>
              </a:ext>
            </a:extLst>
          </p:cNvPr>
          <p:cNvSpPr txBox="1">
            <a:spLocks/>
          </p:cNvSpPr>
          <p:nvPr/>
        </p:nvSpPr>
        <p:spPr>
          <a:xfrm>
            <a:off x="3044950" y="586585"/>
            <a:ext cx="3054100" cy="4581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356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Now you Can with…</a:t>
            </a:r>
          </a:p>
        </p:txBody>
      </p:sp>
    </p:spTree>
    <p:extLst>
      <p:ext uri="{BB962C8B-B14F-4D97-AF65-F5344CB8AC3E}">
        <p14:creationId xmlns:p14="http://schemas.microsoft.com/office/powerpoint/2010/main" val="4884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140587"/>
            <a:ext cx="5497380" cy="891995"/>
          </a:xfrm>
        </p:spPr>
        <p:txBody>
          <a:bodyPr>
            <a:normAutofit fontScale="90000"/>
          </a:bodyPr>
          <a:lstStyle/>
          <a:p>
            <a:r>
              <a:rPr lang="en-US"/>
              <a:t>Remaster the lyrics of your </a:t>
            </a:r>
            <a:r>
              <a:rPr lang="en-US" err="1"/>
              <a:t>favourite</a:t>
            </a:r>
            <a:r>
              <a:rPr lang="en-US"/>
              <a:t> song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705" y="1502815"/>
            <a:ext cx="4428445" cy="305410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dirty="0"/>
              <a:t>Change each word in a song lyric with a selection of</a:t>
            </a:r>
          </a:p>
          <a:p>
            <a:pPr lvl="1" algn="l"/>
            <a:r>
              <a:rPr lang="en-US" dirty="0"/>
              <a:t>Rhymes</a:t>
            </a:r>
          </a:p>
          <a:p>
            <a:pPr lvl="1" algn="l"/>
            <a:r>
              <a:rPr lang="en-US" dirty="0"/>
              <a:t>Synonyms</a:t>
            </a:r>
          </a:p>
          <a:p>
            <a:pPr lvl="1" algn="l"/>
            <a:r>
              <a:rPr lang="en-US" dirty="0"/>
              <a:t>Antonyms</a:t>
            </a:r>
          </a:p>
          <a:p>
            <a:pPr lvl="1" algn="l"/>
            <a:r>
              <a:rPr lang="en-US" dirty="0"/>
              <a:t>Display or hide your choices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EB8540D-A2E9-E44A-B3CC-F3824DCB7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502815"/>
            <a:ext cx="3968336" cy="33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895" y="281175"/>
            <a:ext cx="4114800" cy="458111"/>
          </a:xfrm>
        </p:spPr>
        <p:txBody>
          <a:bodyPr>
            <a:normAutofit fontScale="90000"/>
          </a:bodyPr>
          <a:lstStyle/>
          <a:p>
            <a:r>
              <a:rPr lang="en-US" dirty="0"/>
              <a:t>Meet our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2266340"/>
            <a:ext cx="3359510" cy="6108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300" dirty="0"/>
              <a:t>Amelia Hooper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9DD56D-6832-6744-BC30-CABE2D416F34}"/>
              </a:ext>
            </a:extLst>
          </p:cNvPr>
          <p:cNvSpPr txBox="1">
            <a:spLocks/>
          </p:cNvSpPr>
          <p:nvPr/>
        </p:nvSpPr>
        <p:spPr>
          <a:xfrm>
            <a:off x="907080" y="3793390"/>
            <a:ext cx="3664920" cy="763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883" indent="-342883" algn="ctr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2" indent="-285736" algn="ctr" defTabSz="9143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3" indent="-228589" algn="ctr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ctr" defTabSz="9143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7" indent="-228589" algn="ctr" defTabSz="9143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300" dirty="0"/>
              <a:t>Stuart Simmons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D20E06-3B1F-D244-B09F-6465EA59B2C1}"/>
              </a:ext>
            </a:extLst>
          </p:cNvPr>
          <p:cNvSpPr txBox="1">
            <a:spLocks/>
          </p:cNvSpPr>
          <p:nvPr/>
        </p:nvSpPr>
        <p:spPr>
          <a:xfrm>
            <a:off x="3655770" y="3029865"/>
            <a:ext cx="3359510" cy="610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883" indent="-342883" algn="ctr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2" indent="-285736" algn="ctr" defTabSz="9143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3" indent="-228589" algn="ctr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ctr" defTabSz="9143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7" indent="-228589" algn="ctr" defTabSz="9143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300" dirty="0"/>
              <a:t>Doss </a:t>
            </a:r>
            <a:r>
              <a:rPr lang="en-US" sz="4300" dirty="0" err="1"/>
              <a:t>Anania</a:t>
            </a:r>
            <a:endParaRPr lang="en-US" sz="4300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191CB2-6F7B-AE49-8F91-AA61F2617C43}"/>
              </a:ext>
            </a:extLst>
          </p:cNvPr>
          <p:cNvSpPr txBox="1">
            <a:spLocks/>
          </p:cNvSpPr>
          <p:nvPr/>
        </p:nvSpPr>
        <p:spPr>
          <a:xfrm>
            <a:off x="3350360" y="1502594"/>
            <a:ext cx="3359510" cy="610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883" indent="-342883" algn="ctr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2" indent="-285736" algn="ctr" defTabSz="9143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3" indent="-228589" algn="ctr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ctr" defTabSz="9143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7" indent="-228589" algn="ctr" defTabSz="9143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300" dirty="0" err="1"/>
              <a:t>Kuleena</a:t>
            </a:r>
            <a:r>
              <a:rPr lang="en-US" sz="4300" dirty="0"/>
              <a:t> </a:t>
            </a:r>
            <a:r>
              <a:rPr lang="en-US" sz="4300" dirty="0" err="1"/>
              <a:t>Binoy</a:t>
            </a:r>
            <a:endParaRPr lang="en-US" sz="4300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2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633" y="128470"/>
            <a:ext cx="4114800" cy="458111"/>
          </a:xfrm>
        </p:spPr>
        <p:txBody>
          <a:bodyPr>
            <a:normAutofit fontScale="90000"/>
          </a:bodyPr>
          <a:lstStyle/>
          <a:p>
            <a:r>
              <a:rPr lang="en-US" dirty="0"/>
              <a:t>From a simple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0115" y="1502814"/>
            <a:ext cx="3664920" cy="3206805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dirty="0"/>
              <a:t>Or decision to create this app was based around the availability of API’s and having a unique concept.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This is our original wireframe concept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5FD6A1-1921-A84F-936E-2745DE5FF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2814"/>
            <a:ext cx="4874948" cy="32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0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5" y="204825"/>
            <a:ext cx="4114800" cy="458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delegation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35950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We broke the project into some key elements:</a:t>
            </a:r>
          </a:p>
          <a:p>
            <a:pPr lvl="1" algn="l"/>
            <a:r>
              <a:rPr lang="en-US" dirty="0"/>
              <a:t>Research the API for music lyrics</a:t>
            </a:r>
          </a:p>
          <a:p>
            <a:pPr lvl="3" algn="l"/>
            <a:r>
              <a:rPr lang="en-US" dirty="0" err="1"/>
              <a:t>Kuleena</a:t>
            </a:r>
            <a:r>
              <a:rPr lang="en-US" dirty="0"/>
              <a:t> and Doss</a:t>
            </a:r>
          </a:p>
          <a:p>
            <a:pPr lvl="1" algn="l"/>
            <a:r>
              <a:rPr lang="en-US" dirty="0"/>
              <a:t>Research the API for words / rhymes</a:t>
            </a:r>
          </a:p>
          <a:p>
            <a:pPr lvl="3" algn="l"/>
            <a:r>
              <a:rPr lang="en-US" dirty="0"/>
              <a:t>Stuart and Amelia</a:t>
            </a:r>
          </a:p>
          <a:p>
            <a:pPr lvl="1" algn="l"/>
            <a:r>
              <a:rPr lang="en-US" dirty="0"/>
              <a:t>Basic layout</a:t>
            </a:r>
          </a:p>
          <a:p>
            <a:pPr lvl="3" algn="l"/>
            <a:r>
              <a:rPr lang="en-US" dirty="0"/>
              <a:t>Amelia and </a:t>
            </a:r>
            <a:r>
              <a:rPr lang="en-US" dirty="0" err="1"/>
              <a:t>Kuleena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5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81175"/>
            <a:ext cx="4114800" cy="458111"/>
          </a:xfrm>
        </p:spPr>
        <p:txBody>
          <a:bodyPr>
            <a:normAutofit fontScale="90000"/>
          </a:bodyPr>
          <a:lstStyle/>
          <a:p>
            <a:r>
              <a:rPr lang="en-US" dirty="0"/>
              <a:t>Tragedy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09"/>
            <a:ext cx="8246070" cy="10689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6600" dirty="0" err="1">
                <a:solidFill>
                  <a:srgbClr val="FF0000"/>
                </a:solidFill>
              </a:rPr>
              <a:t>NoCORS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D99EB-7FF1-304C-960A-CF3ED4D2C67C}"/>
              </a:ext>
            </a:extLst>
          </p:cNvPr>
          <p:cNvSpPr txBox="1"/>
          <p:nvPr/>
        </p:nvSpPr>
        <p:spPr>
          <a:xfrm>
            <a:off x="1976014" y="2259205"/>
            <a:ext cx="5344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discovered the API for the music lyric was not available. Several hours of research from the whole team, led us to a position of not having a usable API for the lyrics.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4DA5C-C831-C243-AA69-B782B5D78DF1}"/>
              </a:ext>
            </a:extLst>
          </p:cNvPr>
          <p:cNvSpPr txBox="1"/>
          <p:nvPr/>
        </p:nvSpPr>
        <p:spPr>
          <a:xfrm>
            <a:off x="1976015" y="3736533"/>
            <a:ext cx="5191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Bring on our wonderful class instructor!</a:t>
            </a:r>
          </a:p>
          <a:p>
            <a:r>
              <a:rPr lang="en-GB" dirty="0"/>
              <a:t>Within a short space of time our problem was resolved and we were on our way again.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84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81175"/>
            <a:ext cx="4114800" cy="458111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on with it!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03873-1348-C640-A503-249054758D3B}"/>
              </a:ext>
            </a:extLst>
          </p:cNvPr>
          <p:cNvSpPr txBox="1"/>
          <p:nvPr/>
        </p:nvSpPr>
        <p:spPr>
          <a:xfrm>
            <a:off x="143555" y="1350110"/>
            <a:ext cx="3970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Displaying and highlighting text from the lyric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Getting words API from a word click and substituting words in the lyric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D26F7-A44D-1F4B-A270-42E1099A4540}"/>
              </a:ext>
            </a:extLst>
          </p:cNvPr>
          <p:cNvSpPr txBox="1"/>
          <p:nvPr/>
        </p:nvSpPr>
        <p:spPr>
          <a:xfrm>
            <a:off x="143555" y="3112175"/>
            <a:ext cx="397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Error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Onscreen modals for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AEF18-E8D9-D342-B0C0-E9FA876430AC}"/>
              </a:ext>
            </a:extLst>
          </p:cNvPr>
          <p:cNvSpPr txBox="1"/>
          <p:nvPr/>
        </p:nvSpPr>
        <p:spPr>
          <a:xfrm>
            <a:off x="4507722" y="1502815"/>
            <a:ext cx="3970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Kuleena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Search function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Lyric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Onscreen modals for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Screen 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B7750-EECE-2F47-A933-6B5BC5DF587B}"/>
              </a:ext>
            </a:extLst>
          </p:cNvPr>
          <p:cNvSpPr txBox="1"/>
          <p:nvPr/>
        </p:nvSpPr>
        <p:spPr>
          <a:xfrm>
            <a:off x="4572000" y="3112175"/>
            <a:ext cx="397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Amelia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Screen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CSS and usability</a:t>
            </a:r>
          </a:p>
        </p:txBody>
      </p:sp>
    </p:spTree>
    <p:extLst>
      <p:ext uri="{BB962C8B-B14F-4D97-AF65-F5344CB8AC3E}">
        <p14:creationId xmlns:p14="http://schemas.microsoft.com/office/powerpoint/2010/main" val="353255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Macintosh PowerPoint</Application>
  <PresentationFormat>On-screen Show (16:9)</PresentationFormat>
  <Paragraphs>77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Parody  Pumper</vt:lpstr>
      <vt:lpstr>Have you….</vt:lpstr>
      <vt:lpstr>Parody Pumper</vt:lpstr>
      <vt:lpstr>Remaster the lyrics of your favourite song</vt:lpstr>
      <vt:lpstr>Meet our team</vt:lpstr>
      <vt:lpstr>From a simple concept</vt:lpstr>
      <vt:lpstr>Project delegation</vt:lpstr>
      <vt:lpstr>Tragedy</vt:lpstr>
      <vt:lpstr>Getting on with it!</vt:lpstr>
      <vt:lpstr>Lesson learnt</vt:lpstr>
      <vt:lpstr>From skateboard to car</vt:lpstr>
      <vt:lpstr>Getting on with it!</vt:lpstr>
      <vt:lpstr>To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2021-10-07T00:45:23Z</dcterms:modified>
</cp:coreProperties>
</file>