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36"/>
  </p:notesMasterIdLst>
  <p:sldIdLst>
    <p:sldId id="256" r:id="rId2"/>
    <p:sldId id="339" r:id="rId3"/>
    <p:sldId id="291" r:id="rId4"/>
    <p:sldId id="369" r:id="rId5"/>
    <p:sldId id="370" r:id="rId6"/>
    <p:sldId id="363" r:id="rId7"/>
    <p:sldId id="367" r:id="rId8"/>
    <p:sldId id="368" r:id="rId9"/>
    <p:sldId id="366" r:id="rId10"/>
    <p:sldId id="364" r:id="rId11"/>
    <p:sldId id="365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15" r:id="rId35"/>
  </p:sldIdLst>
  <p:sldSz cx="9144000" cy="6858000" type="screen4x3"/>
  <p:notesSz cx="6858000" cy="9144000"/>
  <p:custDataLst>
    <p:tags r:id="rId3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2B3A1E69-B5EE-455E-B3DA-156AC29C85E9}">
          <p14:sldIdLst>
            <p14:sldId id="256"/>
            <p14:sldId id="339"/>
            <p14:sldId id="292"/>
            <p14:sldId id="291"/>
            <p14:sldId id="293"/>
            <p14:sldId id="294"/>
            <p14:sldId id="295"/>
            <p14:sldId id="296"/>
            <p14:sldId id="297"/>
            <p14:sldId id="301"/>
            <p14:sldId id="312"/>
            <p14:sldId id="300"/>
            <p14:sldId id="298"/>
            <p14:sldId id="581"/>
            <p14:sldId id="299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3"/>
            <p14:sldId id="314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600" autoAdjust="0"/>
    <p:restoredTop sz="99304" autoAdjust="0"/>
  </p:normalViewPr>
  <p:slideViewPr>
    <p:cSldViewPr>
      <p:cViewPr>
        <p:scale>
          <a:sx n="100" d="100"/>
          <a:sy n="100" d="100"/>
        </p:scale>
        <p:origin x="-1944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E3744B-4E51-4A7F-AB41-F0867538F827}" type="datetimeFigureOut">
              <a:rPr lang="ru-RU" smtClean="0"/>
              <a:pPr/>
              <a:t>03.02.2015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600" dirty="0" smtClean="0">
                <a:latin typeface="Cambria" pitchFamily="18" charset="0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57606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56350"/>
            <a:ext cx="5760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19015"/>
            <a:ext cx="7848872" cy="1470025"/>
          </a:xfrm>
        </p:spPr>
        <p:txBody>
          <a:bodyPr>
            <a:normAutofit fontScale="90000"/>
          </a:bodyPr>
          <a:lstStyle/>
          <a:p>
            <a:r>
              <a:rPr lang="ru-RU" sz="4900" dirty="0"/>
              <a:t>Программирование на </a:t>
            </a:r>
            <a:r>
              <a:rPr lang="en-US" sz="4900" dirty="0"/>
              <a:t>Java</a:t>
            </a:r>
            <a:r>
              <a:rPr lang="en-US" sz="4900" dirty="0" smtClean="0"/>
              <a:t>.</a:t>
            </a:r>
            <a:br>
              <a:rPr lang="en-US" sz="4900" dirty="0" smtClean="0"/>
            </a:br>
            <a:r>
              <a:rPr lang="en-US" sz="4900" dirty="0" err="1"/>
              <a:t>Базовый</a:t>
            </a:r>
            <a:r>
              <a:rPr lang="en-US" sz="4900" dirty="0"/>
              <a:t> </a:t>
            </a:r>
            <a:r>
              <a:rPr lang="en-US" sz="4900" dirty="0" err="1"/>
              <a:t>курс</a:t>
            </a:r>
            <a:r>
              <a:rPr lang="ru-RU" sz="4900" dirty="0"/>
              <a:t>. </a:t>
            </a:r>
            <a:r>
              <a:rPr lang="ru-RU" sz="4900" dirty="0" smtClean="0"/>
              <a:t>Специализация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2376264" cy="69492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Спресов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Юлий Слабко</a:t>
            </a:r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3-</a:t>
            </a:r>
            <a:r>
              <a:rPr lang="en-US" sz="2400" dirty="0" smtClean="0"/>
              <a:t>x</a:t>
            </a:r>
            <a:r>
              <a:rPr lang="ru-RU" sz="2400" dirty="0" smtClean="0"/>
              <a:t> уровневая архитектура (идеальный вариант)</a:t>
            </a: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Picture 5" descr="http://www.helloworld.ru/texts/comp/web/asp/asp4/inet184_4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727280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996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3-</a:t>
            </a:r>
            <a:r>
              <a:rPr lang="en-US" sz="2400" dirty="0" smtClean="0"/>
              <a:t>x</a:t>
            </a:r>
            <a:r>
              <a:rPr lang="ru-RU" sz="2400" dirty="0" smtClean="0"/>
              <a:t> уровневая архитектура (фактический вариант)</a:t>
            </a: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7" name="Picture 6" descr="http://www.helloworld.ru/texts/comp/web/asp/asp4/inet184_5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676875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996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4462"/>
            <a:ext cx="33909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14462"/>
            <a:ext cx="31718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600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40768"/>
            <a:ext cx="4384975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36" y="1268760"/>
            <a:ext cx="28575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751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36" y="1268760"/>
            <a:ext cx="28575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68760"/>
            <a:ext cx="4555047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332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36" y="1268760"/>
            <a:ext cx="28575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1280566"/>
            <a:ext cx="3946901" cy="28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451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36" y="1268760"/>
            <a:ext cx="28575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1340768"/>
            <a:ext cx="557218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359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120680" cy="531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731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3" y="1700808"/>
            <a:ext cx="8564481" cy="37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865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23812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246" y="1495078"/>
            <a:ext cx="3492946" cy="296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214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Принцип работы. Условия и ограничения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60032" y="1700808"/>
            <a:ext cx="409035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ru-RU" b="1" dirty="0" smtClean="0">
                <a:solidFill>
                  <a:srgbClr val="7030A0"/>
                </a:solidFill>
              </a:rPr>
              <a:t>Опоздание </a:t>
            </a:r>
            <a:r>
              <a:rPr lang="ru-RU" b="1" dirty="0" smtClean="0"/>
              <a:t>– рассказ стихотворения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b="1" dirty="0" smtClean="0">
                <a:solidFill>
                  <a:srgbClr val="7030A0"/>
                </a:solidFill>
              </a:rPr>
              <a:t>Вопросы</a:t>
            </a:r>
            <a:r>
              <a:rPr lang="ru-RU" b="1" dirty="0" smtClean="0"/>
              <a:t> можно задавать </a:t>
            </a:r>
          </a:p>
          <a:p>
            <a:r>
              <a:rPr lang="ru-RU" b="1" dirty="0" smtClean="0"/>
              <a:t>на любом этапе, но лучше </a:t>
            </a:r>
          </a:p>
          <a:p>
            <a:r>
              <a:rPr lang="ru-RU" b="1" dirty="0" smtClean="0"/>
              <a:t>на определенных секциях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b="1" dirty="0" smtClean="0">
                <a:solidFill>
                  <a:srgbClr val="7030A0"/>
                </a:solidFill>
              </a:rPr>
              <a:t>Повторение</a:t>
            </a:r>
            <a:r>
              <a:rPr lang="ru-RU" b="1" dirty="0" smtClean="0"/>
              <a:t> на каждом занятии  </a:t>
            </a:r>
          </a:p>
          <a:p>
            <a:r>
              <a:rPr lang="ru-RU" b="1" dirty="0" smtClean="0"/>
              <a:t>(5-10 минут)</a:t>
            </a:r>
          </a:p>
          <a:p>
            <a:endParaRPr lang="ru-RU" b="1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1957"/>
            <a:ext cx="4536504" cy="439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44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23812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288727"/>
            <a:ext cx="5256584" cy="466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4801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23812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3" y="1268760"/>
            <a:ext cx="590125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3643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542641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977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1340768"/>
            <a:ext cx="5651655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23812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896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33337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13334"/>
            <a:ext cx="5945382" cy="441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82" y="5877272"/>
            <a:ext cx="36724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111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33337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68971"/>
            <a:ext cx="50482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147" y="3255293"/>
            <a:ext cx="50482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094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9"/>
            <a:ext cx="300829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41141"/>
            <a:ext cx="6293423" cy="442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170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762905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301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81125"/>
            <a:ext cx="31337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81125"/>
            <a:ext cx="43624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38880"/>
            <a:ext cx="3096344" cy="333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976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0482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780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Содержание модуля</a:t>
            </a: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08920"/>
            <a:ext cx="813284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996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32480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59247"/>
            <a:ext cx="431482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872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35909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12565"/>
            <a:ext cx="2935517" cy="515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838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3-level Architecture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536" y="1484784"/>
            <a:ext cx="32861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33337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908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195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700808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Настройте среду разработки </a:t>
            </a:r>
            <a:r>
              <a:rPr lang="en-US" sz="2400" b="1" dirty="0" err="1" smtClean="0"/>
              <a:t>Intellige</a:t>
            </a:r>
            <a:r>
              <a:rPr lang="en-US" sz="2400" b="1" dirty="0" smtClean="0"/>
              <a:t> Idea 1.13</a:t>
            </a:r>
            <a:r>
              <a:rPr lang="ru-RU" sz="2400" b="1" dirty="0" smtClean="0"/>
              <a:t>. Настройте </a:t>
            </a:r>
            <a:r>
              <a:rPr lang="en-US" sz="2400" b="1" dirty="0" smtClean="0"/>
              <a:t>JDK, </a:t>
            </a:r>
            <a:r>
              <a:rPr lang="ru-RU" sz="2400" b="1" dirty="0" smtClean="0"/>
              <a:t>установите и настройте </a:t>
            </a:r>
            <a:r>
              <a:rPr lang="en-US" sz="2400" b="1" dirty="0" smtClean="0"/>
              <a:t>web-</a:t>
            </a:r>
            <a:r>
              <a:rPr lang="ru-RU" sz="2400" b="1" dirty="0" smtClean="0"/>
              <a:t>сервер</a:t>
            </a:r>
            <a:r>
              <a:rPr lang="en-US" sz="2400" b="1" dirty="0" smtClean="0"/>
              <a:t>?</a:t>
            </a:r>
            <a:endParaRPr lang="ru-RU" sz="24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866" y="3356992"/>
            <a:ext cx="3018811" cy="28532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995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Технологии </a:t>
            </a:r>
            <a:r>
              <a:rPr lang="en-US" sz="2400" dirty="0" smtClean="0"/>
              <a:t>JEE</a:t>
            </a: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4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42843" y="1214417"/>
          <a:ext cx="8786873" cy="5286419"/>
        </p:xfrm>
        <a:graphic>
          <a:graphicData uri="http://schemas.openxmlformats.org/drawingml/2006/table">
            <a:tbl>
              <a:tblPr/>
              <a:tblGrid>
                <a:gridCol w="720237"/>
                <a:gridCol w="6259352"/>
                <a:gridCol w="451821"/>
                <a:gridCol w="451821"/>
                <a:gridCol w="451821"/>
                <a:gridCol w="451821"/>
              </a:tblGrid>
              <a:tr h="282869">
                <a:tc rowSpan="3">
                  <a:txBody>
                    <a:bodyPr/>
                    <a:lstStyle/>
                    <a:p>
                      <a:endParaRPr lang="ru-RU" sz="900" dirty="0">
                        <a:latin typeface="Calibri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latin typeface="Arial"/>
                          <a:ea typeface="Calibri"/>
                          <a:cs typeface="Times New Roman"/>
                        </a:rPr>
                        <a:t>Описание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Arial"/>
                          <a:ea typeface="Calibri"/>
                          <a:cs typeface="Times New Roman"/>
                        </a:rPr>
                        <a:t>Использованная версия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594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Arial"/>
                          <a:ea typeface="Calibri"/>
                          <a:cs typeface="Times New Roman"/>
                        </a:rPr>
                        <a:t>J2EE 1</a:t>
                      </a:r>
                      <a:r>
                        <a:rPr lang="ru-RU" sz="900" b="1">
                          <a:latin typeface="Arial"/>
                          <a:ea typeface="Calibri"/>
                          <a:cs typeface="Times New Roman"/>
                        </a:rPr>
                        <a:t>.4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Arial"/>
                          <a:ea typeface="Calibri"/>
                          <a:cs typeface="Times New Roman"/>
                        </a:rPr>
                        <a:t>JEE 5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Arial"/>
                          <a:ea typeface="Calibri"/>
                          <a:cs typeface="Times New Roman"/>
                        </a:rPr>
                        <a:t>JEE 6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Arial"/>
                          <a:ea typeface="Calibri"/>
                          <a:cs typeface="Times New Roman"/>
                        </a:rPr>
                        <a:t>JEE 7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96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Arial"/>
                          <a:ea typeface="Calibri"/>
                          <a:cs typeface="Times New Roman"/>
                        </a:rPr>
                        <a:t>2003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Arial"/>
                          <a:ea typeface="Calibri"/>
                          <a:cs typeface="Times New Roman"/>
                        </a:rPr>
                        <a:t>2006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Arial"/>
                          <a:ea typeface="Calibri"/>
                          <a:cs typeface="Times New Roman"/>
                        </a:rPr>
                        <a:t>2009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Arial"/>
                          <a:ea typeface="Calibri"/>
                          <a:cs typeface="Times New Roman"/>
                        </a:rPr>
                        <a:t>2013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EJB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Enterprise JavaBeans</a:t>
                      </a:r>
                      <a:r>
                        <a:rPr lang="ru-RU" sz="900" dirty="0">
                          <a:latin typeface="Arial"/>
                          <a:ea typeface="Calibri"/>
                          <a:cs typeface="Times New Roman"/>
                        </a:rPr>
                        <a:t> — спецификация технологии серверных компонентов, содержащих бизнес-логику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2.1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3.0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3.1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3.2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JPA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Java Persistence API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Нет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2.0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2.1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9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Сервлет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>
                          <a:latin typeface="Arial"/>
                          <a:ea typeface="Calibri"/>
                          <a:cs typeface="Times New Roman"/>
                        </a:rPr>
                        <a:t>Обслуживание</a:t>
                      </a: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dirty="0" err="1">
                          <a:latin typeface="Arial"/>
                          <a:ea typeface="Calibri"/>
                          <a:cs typeface="Times New Roman"/>
                        </a:rPr>
                        <a:t>запросов</a:t>
                      </a: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dirty="0" err="1">
                          <a:latin typeface="Arial"/>
                          <a:ea typeface="Calibri"/>
                          <a:cs typeface="Times New Roman"/>
                        </a:rPr>
                        <a:t>веб-клиентов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2.4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2.5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3.0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3.1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JSP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>
                          <a:latin typeface="Arial"/>
                          <a:ea typeface="Calibri"/>
                          <a:cs typeface="Times New Roman"/>
                        </a:rPr>
                        <a:t>JavaServer</a:t>
                      </a: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 Pages</a:t>
                      </a:r>
                      <a:r>
                        <a:rPr lang="ru-RU" sz="900" dirty="0">
                          <a:latin typeface="Arial"/>
                          <a:ea typeface="Calibri"/>
                          <a:cs typeface="Times New Roman"/>
                        </a:rPr>
                        <a:t> — динамическая генерация </a:t>
                      </a:r>
                      <a:r>
                        <a:rPr lang="ru-RU" sz="900" dirty="0" err="1">
                          <a:latin typeface="Arial"/>
                          <a:ea typeface="Calibri"/>
                          <a:cs typeface="Times New Roman"/>
                        </a:rPr>
                        <a:t>веб-страниц</a:t>
                      </a:r>
                      <a:r>
                        <a:rPr lang="ru-RU" sz="900" dirty="0">
                          <a:latin typeface="Arial"/>
                          <a:ea typeface="Calibri"/>
                          <a:cs typeface="Times New Roman"/>
                        </a:rPr>
                        <a:t> на стороне сервера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2.0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2.1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2.2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2.3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JSTL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>
                          <a:latin typeface="Arial"/>
                          <a:ea typeface="Calibri"/>
                          <a:cs typeface="Times New Roman"/>
                        </a:rPr>
                        <a:t>JavaServer</a:t>
                      </a: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 Pages Standard Tag Library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Нет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1.2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1.2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1.2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JSF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>
                          <a:latin typeface="Arial"/>
                          <a:ea typeface="Calibri"/>
                          <a:cs typeface="Times New Roman"/>
                        </a:rPr>
                        <a:t>JavaServer</a:t>
                      </a: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 Faces</a:t>
                      </a:r>
                      <a:r>
                        <a:rPr lang="ru-RU" sz="900" dirty="0">
                          <a:latin typeface="Arial"/>
                          <a:ea typeface="Calibri"/>
                          <a:cs typeface="Times New Roman"/>
                        </a:rPr>
                        <a:t> — компонентный серверный </a:t>
                      </a:r>
                      <a:r>
                        <a:rPr lang="ru-RU" sz="900" dirty="0" err="1">
                          <a:latin typeface="Arial"/>
                          <a:ea typeface="Calibri"/>
                          <a:cs typeface="Times New Roman"/>
                        </a:rPr>
                        <a:t>фреймворк</a:t>
                      </a:r>
                      <a:r>
                        <a:rPr lang="ru-RU" sz="900" dirty="0">
                          <a:latin typeface="Arial"/>
                          <a:ea typeface="Calibri"/>
                          <a:cs typeface="Times New Roman"/>
                        </a:rPr>
                        <a:t> для разработки </a:t>
                      </a:r>
                      <a:r>
                        <a:rPr lang="ru-RU" sz="900" dirty="0" err="1">
                          <a:latin typeface="Arial"/>
                          <a:ea typeface="Calibri"/>
                          <a:cs typeface="Times New Roman"/>
                        </a:rPr>
                        <a:t>веб-приложений</a:t>
                      </a:r>
                      <a:r>
                        <a:rPr lang="ru-RU" sz="900" dirty="0">
                          <a:latin typeface="Arial"/>
                          <a:ea typeface="Calibri"/>
                          <a:cs typeface="Times New Roman"/>
                        </a:rPr>
                        <a:t> на технологии </a:t>
                      </a: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Java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Нет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1.2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2.0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2.2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JAX-WS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Java API for XML Web Services — </a:t>
                      </a:r>
                      <a:r>
                        <a:rPr lang="en-US" sz="900" dirty="0" err="1">
                          <a:latin typeface="Arial"/>
                          <a:ea typeface="Calibri"/>
                          <a:cs typeface="Times New Roman"/>
                        </a:rPr>
                        <a:t>создание</a:t>
                      </a: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dirty="0" err="1">
                          <a:latin typeface="Arial"/>
                          <a:ea typeface="Calibri"/>
                          <a:cs typeface="Times New Roman"/>
                        </a:rPr>
                        <a:t>веб-сервисов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1.2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1.2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2.2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JAX-RS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Java API for </a:t>
                      </a:r>
                      <a:r>
                        <a:rPr lang="en-US" sz="900" dirty="0" err="1">
                          <a:latin typeface="Arial"/>
                          <a:ea typeface="Calibri"/>
                          <a:cs typeface="Times New Roman"/>
                        </a:rPr>
                        <a:t>RESTful</a:t>
                      </a: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 Web Services -- </a:t>
                      </a:r>
                      <a:r>
                        <a:rPr lang="en-US" sz="900" dirty="0" err="1">
                          <a:latin typeface="Arial"/>
                          <a:ea typeface="Calibri"/>
                          <a:cs typeface="Times New Roman"/>
                        </a:rPr>
                        <a:t>создание</a:t>
                      </a: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dirty="0" err="1">
                          <a:latin typeface="Arial"/>
                          <a:ea typeface="Calibri"/>
                          <a:cs typeface="Times New Roman"/>
                        </a:rPr>
                        <a:t>RESTful</a:t>
                      </a: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dirty="0" err="1">
                          <a:latin typeface="Arial"/>
                          <a:ea typeface="Calibri"/>
                          <a:cs typeface="Times New Roman"/>
                        </a:rPr>
                        <a:t>веб-сервисов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Нет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Нет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1.1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2.0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JNDI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Java Naming and Directory Interface — </a:t>
                      </a:r>
                      <a:r>
                        <a:rPr lang="en-US" sz="900" dirty="0" err="1">
                          <a:latin typeface="Arial"/>
                          <a:ea typeface="Calibri"/>
                          <a:cs typeface="Times New Roman"/>
                        </a:rPr>
                        <a:t>служба</a:t>
                      </a: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dirty="0" err="1">
                          <a:latin typeface="Arial"/>
                          <a:ea typeface="Calibri"/>
                          <a:cs typeface="Times New Roman"/>
                        </a:rPr>
                        <a:t>каталогов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1.2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1.2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1.2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atin typeface="Calibri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JMS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Java Message Service — обмен сообщениями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1.1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1.1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1.1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2.0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JTA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Java Transaction API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1.0.1B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1.1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1.1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1.2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JAAS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Java Authentication and Authorization Service — Java реализация PAM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1.0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atin typeface="Calibri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9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JavaMail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Calibri"/>
                          <a:cs typeface="Times New Roman"/>
                        </a:rPr>
                        <a:t>Получение и отправка электронной почты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1.2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1.4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1.4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1.5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JACC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Java Authorization Contract for Containers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1.1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1.1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1.4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JCA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J2EE Connector Architecture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1.5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1.5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1.6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1.6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JAF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JavaBeans Activation Framework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1.1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1.1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1.1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StAX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Streaming API for XML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Нет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1.0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CDI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Context and Dependency Injection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Нет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Нет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1.0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1.1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546" marR="20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996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Шаблоны </a:t>
            </a:r>
            <a:r>
              <a:rPr lang="en-US" sz="2400" dirty="0" smtClean="0"/>
              <a:t>J2EE</a:t>
            </a: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500034" y="1643050"/>
            <a:ext cx="678661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Intercepting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Filter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Front Controller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Dispatcher 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Service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to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Worker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Composite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View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Helper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Business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Delegate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Service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Locator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Value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List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Handler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Value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Object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Assembler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Composite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Entity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Value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Object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Session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Facade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Data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Access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Object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Service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Activator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96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Классическая интерпритация 3-х уровневой архитектуры</a:t>
            </a: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8" name="Picture 7" descr="http://www.helloworld.ru/texts/comp/web/asp/asp4/inet184_2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56792"/>
            <a:ext cx="662473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996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Физическое взаимодействие компонент</a:t>
            </a: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irc_mi" descr="http://www.masters.donntu.edu.ua/2010/fknt/chernobay/image/tr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813690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996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Интерпритация 3-х уровневой архитектуры</a:t>
            </a: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7" name="Picture 6" descr="https://upload.wikimedia.org/wikipedia/commons/thumb/6/6f/CSD_SCHEME.png/1280px-CSD_SCHEM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597666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996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2-</a:t>
            </a:r>
            <a:r>
              <a:rPr lang="en-US" sz="2400" b="1" dirty="0" smtClean="0"/>
              <a:t>x</a:t>
            </a:r>
            <a:r>
              <a:rPr lang="ru-RU" sz="2400" b="1" dirty="0" smtClean="0"/>
              <a:t> уровневая архитектура (Клиент-Сервер)</a:t>
            </a: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7" name="Picture 6" descr="http://www.helloworld.ru/texts/comp/web/asp/asp4/inet184_3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583264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996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15155</TotalTime>
  <Words>443</Words>
  <Application>Microsoft Office PowerPoint</Application>
  <PresentationFormat>Экран (4:3)</PresentationFormat>
  <Paragraphs>206</Paragraphs>
  <Slides>34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ECHTP</vt:lpstr>
      <vt:lpstr>Программирование на Java. Базовый курс. Специализация </vt:lpstr>
      <vt:lpstr>Принцип работы. Условия и ограничения</vt:lpstr>
      <vt:lpstr>Содержание модуля</vt:lpstr>
      <vt:lpstr>Технологии JEE</vt:lpstr>
      <vt:lpstr>Шаблоны J2EE</vt:lpstr>
      <vt:lpstr>Классическая интерпритация 3-х уровневой архитектуры</vt:lpstr>
      <vt:lpstr>Физическое взаимодействие компонент</vt:lpstr>
      <vt:lpstr>Интерпритация 3-х уровневой архитектуры</vt:lpstr>
      <vt:lpstr>2-x уровневая архитектура (Клиент-Сервер)</vt:lpstr>
      <vt:lpstr>3-x уровневая архитектура (идеальный вариант)</vt:lpstr>
      <vt:lpstr>3-x уровневая архитектура (фактический вариант)</vt:lpstr>
      <vt:lpstr>Integration 3-level Architecture</vt:lpstr>
      <vt:lpstr>Integration 3-level Architecture</vt:lpstr>
      <vt:lpstr>Integration 3-level Architecture</vt:lpstr>
      <vt:lpstr>Integration 3-level Architecture</vt:lpstr>
      <vt:lpstr>Integration 3-level Architecture</vt:lpstr>
      <vt:lpstr>Integration 3-level Architecture</vt:lpstr>
      <vt:lpstr>Integration 3-level Architecture</vt:lpstr>
      <vt:lpstr>Integration 3-level Architecture</vt:lpstr>
      <vt:lpstr>Integration 3-level Architecture</vt:lpstr>
      <vt:lpstr>Integration 3-level Architecture</vt:lpstr>
      <vt:lpstr>Integration 3-level Architecture</vt:lpstr>
      <vt:lpstr>Integration 3-level Architecture</vt:lpstr>
      <vt:lpstr>Integration 3-level Architecture</vt:lpstr>
      <vt:lpstr>Integration 3-level Architecture</vt:lpstr>
      <vt:lpstr>Integration 3-level Architecture</vt:lpstr>
      <vt:lpstr>Integration 3-level Architecture</vt:lpstr>
      <vt:lpstr>Integration 3-level Architecture</vt:lpstr>
      <vt:lpstr>Integration 3-level Architecture</vt:lpstr>
      <vt:lpstr>Integration 3-level Architecture</vt:lpstr>
      <vt:lpstr>Integration 3-level Architecture</vt:lpstr>
      <vt:lpstr>Integration 3-level Architecture</vt:lpstr>
      <vt:lpstr>Ваши вопросы?</vt:lpstr>
      <vt:lpstr>Практика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Yuli Slabko</cp:lastModifiedBy>
  <cp:revision>656</cp:revision>
  <dcterms:created xsi:type="dcterms:W3CDTF">2011-03-03T20:51:22Z</dcterms:created>
  <dcterms:modified xsi:type="dcterms:W3CDTF">2015-02-03T13:03:21Z</dcterms:modified>
</cp:coreProperties>
</file>