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792" r:id="rId3"/>
    <p:sldId id="793" r:id="rId4"/>
    <p:sldId id="794" r:id="rId5"/>
    <p:sldId id="795" r:id="rId6"/>
    <p:sldId id="796" r:id="rId7"/>
    <p:sldId id="797" r:id="rId8"/>
    <p:sldId id="842" r:id="rId9"/>
    <p:sldId id="843" r:id="rId10"/>
    <p:sldId id="798" r:id="rId11"/>
    <p:sldId id="844" r:id="rId12"/>
    <p:sldId id="845" r:id="rId13"/>
    <p:sldId id="846" r:id="rId14"/>
    <p:sldId id="847" r:id="rId15"/>
    <p:sldId id="808" r:id="rId16"/>
    <p:sldId id="810" r:id="rId17"/>
    <p:sldId id="819" r:id="rId18"/>
    <p:sldId id="820" r:id="rId19"/>
    <p:sldId id="849" r:id="rId20"/>
    <p:sldId id="848" r:id="rId21"/>
    <p:sldId id="851" r:id="rId22"/>
    <p:sldId id="852" r:id="rId23"/>
    <p:sldId id="853" r:id="rId24"/>
    <p:sldId id="850" r:id="rId25"/>
    <p:sldId id="841" r:id="rId26"/>
  </p:sldIdLst>
  <p:sldSz cx="9144000" cy="6858000" type="screen4x3"/>
  <p:notesSz cx="6858000" cy="9144000"/>
  <p:custDataLst>
    <p:tags r:id="rId2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11"/>
            <p14:sldId id="339"/>
            <p14:sldId id="292"/>
            <p14:sldId id="291"/>
            <p14:sldId id="293"/>
            <p14:sldId id="294"/>
            <p14:sldId id="295"/>
            <p14:sldId id="296"/>
            <p14:sldId id="297"/>
            <p14:sldId id="301"/>
            <p14:sldId id="312"/>
            <p14:sldId id="300"/>
            <p14:sldId id="298"/>
            <p14:sldId id="299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1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6"/>
            <p14:sldId id="365"/>
            <p14:sldId id="367"/>
            <p14:sldId id="368"/>
            <p14:sldId id="369"/>
            <p14:sldId id="370"/>
            <p14:sldId id="371"/>
            <p14:sldId id="372"/>
            <p14:sldId id="376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83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9"/>
            <p14:sldId id="400"/>
            <p14:sldId id="401"/>
            <p14:sldId id="403"/>
            <p14:sldId id="402"/>
            <p14:sldId id="437"/>
            <p14:sldId id="438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9"/>
            <p14:sldId id="440"/>
            <p14:sldId id="442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2"/>
            <p14:sldId id="553"/>
            <p14:sldId id="551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6"/>
            <p14:sldId id="565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00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2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7FC7C-D0DC-46C3-8481-329647ED6EF7}" type="datetimeFigureOut">
              <a:rPr lang="ru-RU" smtClean="0"/>
              <a:pPr/>
              <a:t>вт 09.08.16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F3467-1A5E-46AB-8C2C-579A985255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286D0-428E-4FFE-876E-29C1AE8FBD75}" type="datetime1">
              <a:rPr lang="ru-RU" smtClean="0"/>
              <a:pPr/>
              <a:t>вт 09.08.16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5861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25799/" TargetMode="External"/><Relationship Id="rId2" Type="http://schemas.openxmlformats.org/officeDocument/2006/relationships/hyperlink" Target="http://git-scm.com/book/ru/v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://habrahabr.ru/blogs/Git/10691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84887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/>
              <a:t>Программирование на </a:t>
            </a:r>
            <a:r>
              <a:rPr lang="en-US" sz="4900" dirty="0"/>
              <a:t>Java</a:t>
            </a:r>
            <a:r>
              <a:rPr lang="en-US" sz="4900" dirty="0" smtClean="0"/>
              <a:t>.</a:t>
            </a:r>
            <a:br>
              <a:rPr lang="en-US" sz="4900" dirty="0" smtClean="0"/>
            </a:br>
            <a:r>
              <a:rPr lang="en-US" sz="4900" dirty="0" err="1"/>
              <a:t>Базовый</a:t>
            </a:r>
            <a:r>
              <a:rPr lang="en-US" sz="4900" dirty="0"/>
              <a:t> </a:t>
            </a:r>
            <a:r>
              <a:rPr lang="en-US" sz="4900" dirty="0" err="1"/>
              <a:t>курс</a:t>
            </a:r>
            <a:r>
              <a:rPr lang="ru-RU" sz="4900" dirty="0"/>
              <a:t>. </a:t>
            </a:r>
            <a:r>
              <a:rPr lang="ru-RU" sz="4900" dirty="0" smtClean="0"/>
              <a:t>Специализация</a:t>
            </a:r>
            <a:br>
              <a:rPr lang="ru-RU" sz="4900" dirty="0" smtClean="0"/>
            </a:br>
            <a:r>
              <a:rPr lang="en-US" sz="4900" dirty="0" err="1" smtClean="0"/>
              <a:t>Git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69492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576" y="6309320"/>
            <a:ext cx="730424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Создание </a:t>
            </a:r>
            <a:r>
              <a:rPr lang="ru-RU" sz="3600" dirty="0" err="1" smtClean="0"/>
              <a:t>репозитория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1133475"/>
            <a:ext cx="75342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576" y="6309320"/>
            <a:ext cx="730424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Создание </a:t>
            </a:r>
            <a:r>
              <a:rPr lang="ru-RU" sz="3600" dirty="0" err="1" smtClean="0"/>
              <a:t>репозитория</a:t>
            </a:r>
            <a:endParaRPr lang="ru-RU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8208912" cy="53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576" y="6309320"/>
            <a:ext cx="730424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клиента </a:t>
            </a:r>
            <a:r>
              <a:rPr lang="en-US" sz="3600" dirty="0" err="1" smtClean="0"/>
              <a:t>Git</a:t>
            </a:r>
            <a:endParaRPr lang="ru-RU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904656" cy="45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576" y="6309320"/>
            <a:ext cx="730424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клиента </a:t>
            </a:r>
            <a:r>
              <a:rPr lang="en-US" sz="3600" dirty="0" err="1" smtClean="0"/>
              <a:t>Git</a:t>
            </a:r>
            <a:endParaRPr lang="ru-RU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40768"/>
            <a:ext cx="575448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576" y="6309320"/>
            <a:ext cx="730424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клиента </a:t>
            </a:r>
            <a:r>
              <a:rPr lang="en-US" sz="3600" dirty="0" err="1" smtClean="0"/>
              <a:t>Git</a:t>
            </a:r>
            <a:endParaRPr lang="ru-RU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971554" cy="463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Доступ к репозиторию</a:t>
            </a:r>
            <a:endParaRPr lang="ru-RU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98236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системных свойств </a:t>
            </a:r>
            <a:r>
              <a:rPr lang="ru-RU" sz="3600" dirty="0" err="1" smtClean="0"/>
              <a:t>репозитория</a:t>
            </a:r>
            <a:endParaRPr lang="ru-RU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51020"/>
          <a:stretch>
            <a:fillRect/>
          </a:stretch>
        </p:blipFill>
        <p:spPr bwMode="auto">
          <a:xfrm>
            <a:off x="251520" y="2276872"/>
            <a:ext cx="85440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57158" y="1226076"/>
            <a:ext cx="85011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Заходим в папку, в которой находятся файлы проекта из </a:t>
            </a:r>
            <a:r>
              <a:rPr lang="ru-RU" dirty="0" err="1" smtClean="0"/>
              <a:t>репозитория</a:t>
            </a:r>
            <a:r>
              <a:rPr lang="ru-RU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Набираем команду </a:t>
            </a:r>
            <a:r>
              <a:rPr lang="en-US" dirty="0" err="1" smtClean="0"/>
              <a:t>git</a:t>
            </a:r>
            <a:r>
              <a:rPr lang="en-US" dirty="0" smtClean="0"/>
              <a:t> add {path/filename.*}</a:t>
            </a:r>
            <a:r>
              <a:rPr lang="ru-RU" dirty="0" smtClean="0"/>
              <a:t>.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Далее </a:t>
            </a:r>
            <a:r>
              <a:rPr lang="en-US" dirty="0" err="1" smtClean="0"/>
              <a:t>git</a:t>
            </a:r>
            <a:r>
              <a:rPr lang="en-US" dirty="0" smtClean="0"/>
              <a:t>  commit –m “Message”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Сохранение своих изменений в репозиторий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52936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23528" y="847746"/>
            <a:ext cx="85011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позволяет работать с </a:t>
            </a:r>
            <a:r>
              <a:rPr lang="ru-RU" dirty="0" err="1" smtClean="0"/>
              <a:t>репозиториями</a:t>
            </a:r>
            <a:r>
              <a:rPr lang="ru-RU" dirty="0" smtClean="0"/>
              <a:t> тремя способами: </a:t>
            </a:r>
            <a:endParaRPr lang="en-US" dirty="0" smtClean="0"/>
          </a:p>
          <a:p>
            <a:pPr marL="342900" lvl="0" indent="-342900">
              <a:buAutoNum type="arabicPeriod"/>
            </a:pPr>
            <a:r>
              <a:rPr lang="en-US" dirty="0" smtClean="0"/>
              <a:t>SSH.</a:t>
            </a:r>
          </a:p>
          <a:p>
            <a:pPr marL="342900" lvl="0" indent="-342900">
              <a:buAutoNum type="arabicPeriod"/>
            </a:pPr>
            <a:r>
              <a:rPr lang="en-US" dirty="0" smtClean="0"/>
              <a:t>HTTP. </a:t>
            </a:r>
          </a:p>
          <a:p>
            <a:pPr marL="342900" lvl="0" indent="-342900"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Read-Only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Сохранение своих изменений в репозиторий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698456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23528" y="980728"/>
            <a:ext cx="8501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позволяет откатить изменения  командой </a:t>
            </a:r>
            <a:r>
              <a:rPr lang="en-US" dirty="0" err="1" smtClean="0"/>
              <a:t>git</a:t>
            </a:r>
            <a:r>
              <a:rPr lang="en-US" dirty="0" smtClean="0"/>
              <a:t> revert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Откат сделанных изменений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56084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1139260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/>
              <a:t>Git</a:t>
            </a:r>
            <a:r>
              <a:rPr lang="ru-RU" sz="2400" dirty="0" smtClean="0"/>
              <a:t> - это централизованная система для совместной работы. В её основе лежит </a:t>
            </a:r>
            <a:r>
              <a:rPr lang="ru-RU" sz="2400" b="1" i="1" dirty="0" smtClean="0"/>
              <a:t>хранилище</a:t>
            </a:r>
            <a:r>
              <a:rPr lang="ru-RU" sz="2400" dirty="0" smtClean="0"/>
              <a:t>, которое содержит данные в форме </a:t>
            </a:r>
            <a:r>
              <a:rPr lang="ru-RU" sz="2400" b="1" i="1" dirty="0" smtClean="0"/>
              <a:t>дерева файловой системы</a:t>
            </a:r>
            <a:r>
              <a:rPr lang="ru-RU" sz="2400" dirty="0" smtClean="0"/>
              <a:t> - обычной иерархии файлов и папок.</a:t>
            </a:r>
            <a:endParaRPr lang="ru-RU" sz="2400" dirty="0"/>
          </a:p>
        </p:txBody>
      </p:sp>
      <p:pic>
        <p:nvPicPr>
          <p:cNvPr id="7" name="Рисунок 85"/>
          <p:cNvPicPr/>
          <p:nvPr/>
        </p:nvPicPr>
        <p:blipFill>
          <a:blip r:embed="rId2" cstate="print">
            <a:grayscl/>
          </a:blip>
          <a:srcRect l="23171" r="12195"/>
          <a:stretch>
            <a:fillRect/>
          </a:stretch>
        </p:blipFill>
        <p:spPr>
          <a:xfrm>
            <a:off x="2771800" y="2852936"/>
            <a:ext cx="4014778" cy="34341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86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Система контроля версий – </a:t>
            </a:r>
            <a:r>
              <a:rPr lang="en-US" sz="3200" dirty="0" err="1" smtClean="0"/>
              <a:t>Git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игнорируемых файлов</a:t>
            </a:r>
            <a:endParaRPr lang="ru-RU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71660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Установка </a:t>
            </a:r>
            <a:r>
              <a:rPr lang="en-US" sz="3600" dirty="0" smtClean="0"/>
              <a:t>SSH-</a:t>
            </a:r>
            <a:r>
              <a:rPr lang="ru-RU" sz="3600" dirty="0" smtClean="0"/>
              <a:t>ключей</a:t>
            </a:r>
            <a:endParaRPr lang="ru-RU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1. </a:t>
            </a:r>
            <a:r>
              <a:rPr lang="ru-RU" sz="1400" b="1" dirty="0" smtClean="0"/>
              <a:t>Проверить наличие </a:t>
            </a:r>
            <a:r>
              <a:rPr lang="en-US" sz="1400" b="1" dirty="0" smtClean="0"/>
              <a:t>SSH keys</a:t>
            </a:r>
          </a:p>
          <a:p>
            <a:r>
              <a:rPr lang="ru-RU" sz="1400" dirty="0" smtClean="0"/>
              <a:t>В </a:t>
            </a:r>
            <a:r>
              <a:rPr lang="ru-RU" sz="1400" dirty="0" err="1" smtClean="0"/>
              <a:t>консоле</a:t>
            </a:r>
            <a:r>
              <a:rPr lang="en-US" sz="1400" dirty="0" smtClean="0"/>
              <a:t>:</a:t>
            </a:r>
            <a:r>
              <a:rPr lang="ru-RU" sz="1400" dirty="0" smtClean="0"/>
              <a:t>  </a:t>
            </a:r>
            <a:r>
              <a:rPr lang="en-US" sz="1400" b="1" i="1" dirty="0" err="1" smtClean="0"/>
              <a:t>cd</a:t>
            </a:r>
            <a:r>
              <a:rPr lang="en-US" sz="1400" b="1" i="1" dirty="0" smtClean="0"/>
              <a:t> %</a:t>
            </a:r>
            <a:r>
              <a:rPr lang="en-US" sz="1400" b="1" i="1" dirty="0" err="1" smtClean="0"/>
              <a:t>userprofile</a:t>
            </a:r>
            <a:r>
              <a:rPr lang="en-US" sz="1400" b="1" i="1" dirty="0" smtClean="0"/>
              <a:t>%/.</a:t>
            </a:r>
            <a:r>
              <a:rPr lang="en-US" sz="1400" b="1" i="1" dirty="0" err="1" smtClean="0"/>
              <a:t>ssh</a:t>
            </a:r>
            <a:endParaRPr lang="en-US" sz="1400" b="1" i="1" dirty="0" smtClean="0"/>
          </a:p>
          <a:p>
            <a:r>
              <a:rPr lang="en-US" sz="1400" b="1" dirty="0" smtClean="0"/>
              <a:t>2. </a:t>
            </a:r>
            <a:r>
              <a:rPr lang="ru-RU" sz="1400" b="1" dirty="0" smtClean="0"/>
              <a:t>Резервирование старых </a:t>
            </a:r>
            <a:r>
              <a:rPr lang="en-US" sz="1400" b="1" dirty="0" smtClean="0"/>
              <a:t>SSH keys</a:t>
            </a:r>
          </a:p>
          <a:p>
            <a:r>
              <a:rPr lang="ru-RU" sz="1400" dirty="0" smtClean="0"/>
              <a:t>	1. </a:t>
            </a:r>
            <a:r>
              <a:rPr lang="en-US" sz="1400" b="1" i="1" dirty="0" err="1" smtClean="0"/>
              <a:t>mkdir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key_backup</a:t>
            </a:r>
            <a:endParaRPr lang="en-US" sz="1400" b="1" i="1" dirty="0" smtClean="0"/>
          </a:p>
          <a:p>
            <a:r>
              <a:rPr lang="ru-RU" sz="1400" dirty="0" smtClean="0"/>
              <a:t>	</a:t>
            </a:r>
            <a:r>
              <a:rPr lang="en-US" sz="1400" dirty="0" smtClean="0"/>
              <a:t>2</a:t>
            </a:r>
            <a:r>
              <a:rPr lang="ru-RU" sz="1400" dirty="0" smtClean="0"/>
              <a:t>. </a:t>
            </a:r>
            <a:r>
              <a:rPr lang="en-US" sz="1400" b="1" i="1" dirty="0" smtClean="0"/>
              <a:t>copy </a:t>
            </a:r>
            <a:r>
              <a:rPr lang="en-US" sz="1400" b="1" i="1" dirty="0" err="1" smtClean="0"/>
              <a:t>id_rsa</a:t>
            </a:r>
            <a:r>
              <a:rPr lang="en-US" sz="1400" b="1" i="1" dirty="0" smtClean="0"/>
              <a:t>* </a:t>
            </a:r>
            <a:r>
              <a:rPr lang="en-US" sz="1400" b="1" i="1" dirty="0" err="1" smtClean="0"/>
              <a:t>key_backup</a:t>
            </a:r>
            <a:endParaRPr lang="en-US" sz="1400" b="1" i="1" dirty="0" smtClean="0"/>
          </a:p>
          <a:p>
            <a:r>
              <a:rPr lang="en-US" sz="1400" b="1" dirty="0" smtClean="0"/>
              <a:t>3. </a:t>
            </a:r>
            <a:r>
              <a:rPr lang="ru-RU" sz="1400" b="1" dirty="0" smtClean="0"/>
              <a:t>Создание новых</a:t>
            </a:r>
            <a:r>
              <a:rPr lang="en-US" sz="1400" b="1" dirty="0" smtClean="0"/>
              <a:t> SSH key</a:t>
            </a:r>
            <a:endParaRPr lang="ru-RU" sz="1400" b="1" dirty="0" smtClean="0"/>
          </a:p>
          <a:p>
            <a:r>
              <a:rPr lang="ru-RU" sz="1400" dirty="0" err="1" smtClean="0"/>
              <a:t>Залогинтесь</a:t>
            </a:r>
            <a:r>
              <a:rPr lang="ru-RU" sz="1400" dirty="0" smtClean="0"/>
              <a:t> в учетной записи как </a:t>
            </a:r>
            <a:r>
              <a:rPr lang="en-US" sz="1400" dirty="0" smtClean="0"/>
              <a:t>administrator.</a:t>
            </a:r>
          </a:p>
          <a:p>
            <a:r>
              <a:rPr lang="ru-RU" sz="1400" dirty="0" smtClean="0"/>
              <a:t>В </a:t>
            </a:r>
            <a:r>
              <a:rPr lang="ru-RU" sz="1400" dirty="0" err="1" smtClean="0"/>
              <a:t>консоле</a:t>
            </a:r>
            <a:r>
              <a:rPr lang="en-US" sz="1400" dirty="0" smtClean="0"/>
              <a:t>:</a:t>
            </a:r>
            <a:r>
              <a:rPr lang="ru-RU" sz="1400" dirty="0" smtClean="0"/>
              <a:t>  </a:t>
            </a:r>
            <a:r>
              <a:rPr lang="en-US" sz="1400" b="1" i="1" dirty="0" err="1" smtClean="0"/>
              <a:t>ssh-keygen</a:t>
            </a:r>
            <a:r>
              <a:rPr lang="en-US" sz="1400" b="1" i="1" dirty="0" smtClean="0"/>
              <a:t> -t </a:t>
            </a:r>
            <a:r>
              <a:rPr lang="en-US" sz="1400" b="1" i="1" dirty="0" err="1" smtClean="0"/>
              <a:t>rsa</a:t>
            </a:r>
            <a:r>
              <a:rPr lang="en-US" sz="1400" b="1" i="1" dirty="0" smtClean="0"/>
              <a:t> -C "your_email@example.com"</a:t>
            </a:r>
          </a:p>
          <a:p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Укажите абсолютный путь и имя файла </a:t>
            </a:r>
            <a:r>
              <a:rPr lang="en-US" sz="1400" dirty="0" err="1" smtClean="0"/>
              <a:t>id_rsa</a:t>
            </a:r>
            <a:r>
              <a:rPr lang="en-US" sz="1400" dirty="0" smtClean="0"/>
              <a:t> </a:t>
            </a:r>
            <a:r>
              <a:rPr lang="ru-RU" sz="1400" dirty="0" smtClean="0"/>
              <a:t>и нажмите ввод</a:t>
            </a:r>
          </a:p>
          <a:p>
            <a:r>
              <a:rPr lang="ru-RU" sz="1400" dirty="0" smtClean="0"/>
              <a:t>Введите секретную фразу и повторите ее ввод.</a:t>
            </a:r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/>
          </a:p>
        </p:txBody>
      </p:sp>
      <p:pic>
        <p:nvPicPr>
          <p:cNvPr id="1026" name="Picture 2" descr="https://confluence.atlassian.com/bitbucketserver/files/776639788/STASH_11_win_keygen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6096000" cy="466726"/>
          </a:xfrm>
          <a:prstGeom prst="rect">
            <a:avLst/>
          </a:prstGeom>
          <a:noFill/>
        </p:spPr>
      </p:pic>
      <p:pic>
        <p:nvPicPr>
          <p:cNvPr id="1028" name="Picture 4" descr="https://confluence.atlassian.com/bitbucketserver/files/776639788/STASH_11_win_keygen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645024"/>
            <a:ext cx="6096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Настройка </a:t>
            </a: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ru-RU" sz="3600" dirty="0" smtClean="0"/>
              <a:t>для </a:t>
            </a:r>
            <a:r>
              <a:rPr lang="en-US" sz="3600" dirty="0" err="1" smtClean="0"/>
              <a:t>Intellige</a:t>
            </a:r>
            <a:r>
              <a:rPr lang="en-US" sz="3600" dirty="0" smtClean="0"/>
              <a:t> Idea</a:t>
            </a:r>
          </a:p>
          <a:p>
            <a:endParaRPr lang="ru-RU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814388"/>
            <a:ext cx="81438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Настройка </a:t>
            </a: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ru-RU" sz="3600" dirty="0" smtClean="0"/>
              <a:t>для </a:t>
            </a:r>
            <a:r>
              <a:rPr lang="en-US" sz="3600" dirty="0" err="1" smtClean="0"/>
              <a:t>Intellige</a:t>
            </a:r>
            <a:r>
              <a:rPr lang="en-US" sz="3600" dirty="0" smtClean="0"/>
              <a:t> Idea</a:t>
            </a:r>
          </a:p>
          <a:p>
            <a:endParaRPr lang="ru-RU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819150"/>
            <a:ext cx="81534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habrastorage.org/storage/4bf7e68c/49e29c35/3a01bd6b/782a1b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0"/>
            <a:ext cx="5141396" cy="6858000"/>
          </a:xfrm>
          <a:prstGeom prst="rect">
            <a:avLst/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81328"/>
            <a:ext cx="792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Полезные ссылки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12474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git-scm.com/book/</a:t>
            </a:r>
            <a:r>
              <a:rPr lang="en-US" dirty="0" err="1" smtClean="0">
                <a:hlinkClick r:id="rId2"/>
              </a:rPr>
              <a:t>ru</a:t>
            </a:r>
            <a:r>
              <a:rPr lang="en-US" dirty="0" smtClean="0">
                <a:hlinkClick r:id="rId2"/>
              </a:rPr>
              <a:t>/v1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habrahabr.ru/post/125799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err="1" smtClean="0">
                <a:hlinkClick r:id="rId4"/>
              </a:rPr>
              <a:t>habrahabr.ru</a:t>
            </a:r>
            <a:r>
              <a:rPr lang="ru-RU" dirty="0" smtClean="0">
                <a:hlinkClick r:id="rId4"/>
              </a:rPr>
              <a:t>/</a:t>
            </a:r>
            <a:r>
              <a:rPr lang="ru-RU" dirty="0" err="1" smtClean="0">
                <a:hlinkClick r:id="rId4"/>
              </a:rPr>
              <a:t>blogs</a:t>
            </a:r>
            <a:r>
              <a:rPr lang="ru-RU" dirty="0" smtClean="0">
                <a:hlinkClick r:id="rId4"/>
              </a:rPr>
              <a:t>/</a:t>
            </a:r>
            <a:r>
              <a:rPr lang="ru-RU" dirty="0" err="1" smtClean="0">
                <a:hlinkClick r:id="rId4"/>
              </a:rPr>
              <a:t>Git</a:t>
            </a:r>
            <a:r>
              <a:rPr lang="ru-RU" dirty="0" smtClean="0">
                <a:hlinkClick r:id="rId4"/>
              </a:rPr>
              <a:t>/106912/</a:t>
            </a:r>
            <a:r>
              <a:rPr lang="ru-RU" dirty="0" smtClean="0"/>
              <a:t> «Удачная модель ветвления для </a:t>
            </a:r>
            <a:r>
              <a:rPr lang="ru-RU" dirty="0" err="1" smtClean="0"/>
              <a:t>git</a:t>
            </a:r>
            <a:r>
              <a:rPr lang="ru-RU" dirty="0" smtClean="0"/>
              <a:t>» — перевод хорошей англоязычной статьи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3"/>
              </a:rPr>
              <a:t>http://habrahabr.ru/post/125799/</a:t>
            </a:r>
            <a:r>
              <a:rPr lang="ru-RU" dirty="0" smtClean="0"/>
              <a:t> начало использования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https://www.atlassian.com/git/tutorials</a:t>
            </a:r>
            <a:r>
              <a:rPr lang="en-US" dirty="0" smtClean="0"/>
              <a:t> - help </a:t>
            </a:r>
            <a:r>
              <a:rPr lang="ru-RU" dirty="0" smtClean="0"/>
              <a:t>из первоисточника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8424" y="6309320"/>
            <a:ext cx="585936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Проблема совместного использования файлов</a:t>
            </a:r>
            <a:endParaRPr lang="ru-RU" sz="3200" dirty="0"/>
          </a:p>
        </p:txBody>
      </p:sp>
      <p:pic>
        <p:nvPicPr>
          <p:cNvPr id="7" name="Рисунок 89" descr="&amp;Pcy;&amp;rcy;&amp;ocy;&amp;bcy;&amp;lcy;&amp;iecy;&amp;mcy;&amp;acy; &amp;pcy;&amp;ocy;&amp;tcy;&amp;iecy;&amp;rcy;&amp;icy; &amp;icy;&amp;zcy;&amp;mcy;&amp;iecy;&amp;ncy;&amp;iecy;&amp;ncy;&amp;icy;&amp;jcy;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14414" y="836712"/>
            <a:ext cx="6453930" cy="566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8424" y="6309320"/>
            <a:ext cx="539080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Модель</a:t>
            </a:r>
            <a:r>
              <a:rPr lang="en-US" sz="2800" dirty="0" smtClean="0"/>
              <a:t> </a:t>
            </a:r>
            <a:r>
              <a:rPr lang="en-US" sz="2800" dirty="0" err="1" smtClean="0"/>
              <a:t>Блокирование-Изменение-Разблокирование</a:t>
            </a:r>
            <a:endParaRPr lang="ru-RU" sz="2800" dirty="0"/>
          </a:p>
        </p:txBody>
      </p:sp>
      <p:pic>
        <p:nvPicPr>
          <p:cNvPr id="7" name="Рисунок 91" descr="&amp;Mcy;&amp;ocy;&amp;dcy;&amp;iecy;&amp;lcy;&amp;softcy; &amp;Bcy;&amp;lcy;&amp;ocy;&amp;kcy;&amp;icy;&amp;rcy;&amp;ocy;&amp;vcy;&amp;acy;&amp;ncy;&amp;icy;&amp;iecy;-&amp;Icy;&amp;zcy;&amp;mcy;&amp;iecy;&amp;ncy;&amp;iecy;&amp;ncy;&amp;icy;&amp;iecy;-&amp;Rcy;&amp;acy;&amp;zcy;&amp;bcy;&amp;lcy;&amp;ocy;&amp;kcy;&amp;icy;&amp;rcy;&amp;ocy;&amp;vcy;&amp;a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6311054" cy="57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8424" y="6309320"/>
            <a:ext cx="611088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Модель</a:t>
            </a:r>
            <a:r>
              <a:rPr lang="en-US" sz="2800" dirty="0" smtClean="0"/>
              <a:t> </a:t>
            </a:r>
            <a:r>
              <a:rPr lang="en-US" sz="2800" dirty="0" err="1" smtClean="0"/>
              <a:t>Копирование-Изменение-Слияние</a:t>
            </a:r>
            <a:endParaRPr lang="ru-RU" sz="2800" dirty="0"/>
          </a:p>
        </p:txBody>
      </p:sp>
      <p:pic>
        <p:nvPicPr>
          <p:cNvPr id="6" name="Рисунок 92" descr="&amp;Mcy;&amp;ocy;&amp;dcy;&amp;iecy;&amp;lcy;&amp;softcy; &amp;Kcy;&amp;ocy;&amp;pcy;&amp;icy;&amp;rcy;&amp;ocy;&amp;vcy;&amp;acy;&amp;ncy;&amp;icy;&amp;iecy;-&amp;Icy;&amp;zcy;&amp;mcy;&amp;iecy;&amp;ncy;&amp;iecy;&amp;ncy;&amp;icy;&amp;iecy;-&amp;Scy;&amp;lcy;&amp;icy;&amp;ya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029424" cy="5736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237312"/>
            <a:ext cx="755104" cy="365125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 smtClean="0"/>
              <a:t>Модель</a:t>
            </a:r>
            <a:r>
              <a:rPr lang="en-US" sz="2800" dirty="0" smtClean="0"/>
              <a:t> </a:t>
            </a:r>
            <a:r>
              <a:rPr lang="en-US" sz="2800" dirty="0" err="1" smtClean="0"/>
              <a:t>Копирование-Изменение-Слияние</a:t>
            </a:r>
            <a:endParaRPr lang="ru-RU" sz="2800" dirty="0"/>
          </a:p>
        </p:txBody>
      </p:sp>
      <p:pic>
        <p:nvPicPr>
          <p:cNvPr id="7" name="Рисунок 94" descr="...&amp;Kcy;&amp;ocy;&amp;pcy;&amp;icy;&amp;rcy;&amp;ocy;&amp;vcy;&amp;acy;&amp;ncy;&amp;icy;&amp;iecy;-&amp;Icy;&amp;zcy;&amp;mcy;&amp;iecy;&amp;ncy;&amp;iecy;&amp;ncy;&amp;icy;&amp;iecy;-&amp;Scy;&amp;lcy;&amp;icy;&amp;yacy;&amp;ncy;&amp;icy;&amp;iecy;. &amp;Pcy;&amp;rcy;&amp;ocy;&amp;dcy;&amp;ocy;&amp;lcy;&amp;zhcy;&amp;ie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6741962" cy="552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658416" cy="385018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Регистрация на </a:t>
            </a:r>
            <a:r>
              <a:rPr lang="en-US" sz="3600" dirty="0" err="1" smtClean="0"/>
              <a:t>GitHub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6" y="836712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 smtClean="0"/>
              <a:t>Регистрируемся на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https://github.com/join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277955"/>
            <a:ext cx="5184576" cy="505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658416" cy="385018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Регистрация на </a:t>
            </a:r>
            <a:r>
              <a:rPr lang="en-US" sz="3600" dirty="0" err="1" smtClean="0"/>
              <a:t>GitHub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64704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/>
            <a:r>
              <a:rPr lang="en-US" sz="2400" dirty="0" smtClean="0"/>
              <a:t>2. </a:t>
            </a:r>
            <a:r>
              <a:rPr lang="ru-RU" sz="2400" dirty="0" smtClean="0"/>
              <a:t>Выбираем тарифный план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8" y="1196752"/>
            <a:ext cx="529103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16416" y="6309320"/>
            <a:ext cx="658416" cy="385018"/>
          </a:xfrm>
          <a:prstGeom prst="rect">
            <a:avLst/>
          </a:prstGeom>
        </p:spPr>
        <p:txBody>
          <a:bodyPr/>
          <a:lstStyle/>
          <a:p>
            <a:fld id="{AB27F19D-E9F6-47B6-8698-F51FC7BAF0C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034" y="71414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Регистрация на </a:t>
            </a:r>
            <a:r>
              <a:rPr lang="en-US" sz="3600" dirty="0" err="1" smtClean="0"/>
              <a:t>GitHub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64704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/>
            <a:r>
              <a:rPr lang="en-US" sz="2400" dirty="0" smtClean="0"/>
              <a:t>3. </a:t>
            </a:r>
            <a:r>
              <a:rPr lang="ru-RU" sz="2400" dirty="0" smtClean="0"/>
              <a:t>Вход в систему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66504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19961</TotalTime>
  <Words>233</Words>
  <Application>Microsoft Office PowerPoint</Application>
  <PresentationFormat>Экран (4:3)</PresentationFormat>
  <Paragraphs>79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ECHTP</vt:lpstr>
      <vt:lpstr>Программирование на Java. Базовый курс. Специализация Git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1134</cp:revision>
  <dcterms:created xsi:type="dcterms:W3CDTF">2011-03-03T20:51:22Z</dcterms:created>
  <dcterms:modified xsi:type="dcterms:W3CDTF">2016-08-09T12:32:52Z</dcterms:modified>
</cp:coreProperties>
</file>