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26"/>
  </p:notesMasterIdLst>
  <p:sldIdLst>
    <p:sldId id="256" r:id="rId2"/>
    <p:sldId id="340" r:id="rId3"/>
    <p:sldId id="381" r:id="rId4"/>
    <p:sldId id="341" r:id="rId5"/>
    <p:sldId id="301" r:id="rId6"/>
    <p:sldId id="342" r:id="rId7"/>
    <p:sldId id="343" r:id="rId8"/>
    <p:sldId id="344" r:id="rId9"/>
    <p:sldId id="345" r:id="rId10"/>
    <p:sldId id="346" r:id="rId11"/>
    <p:sldId id="374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82" r:id="rId21"/>
    <p:sldId id="383" r:id="rId22"/>
    <p:sldId id="384" r:id="rId23"/>
    <p:sldId id="356" r:id="rId24"/>
    <p:sldId id="357" r:id="rId25"/>
  </p:sldIdLst>
  <p:sldSz cx="9144000" cy="6858000" type="screen4x3"/>
  <p:notesSz cx="6858000" cy="9144000"/>
  <p:custDataLst>
    <p:tags r:id="rId2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2B3A1E69-B5EE-455E-B3DA-156AC29C85E9}">
          <p14:sldIdLst>
            <p14:sldId id="256"/>
            <p14:sldId id="339"/>
            <p14:sldId id="340"/>
            <p14:sldId id="381"/>
            <p14:sldId id="341"/>
            <p14:sldId id="301"/>
            <p14:sldId id="342"/>
            <p14:sldId id="343"/>
            <p14:sldId id="344"/>
            <p14:sldId id="345"/>
            <p14:sldId id="346"/>
            <p14:sldId id="374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5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5"/>
            <p14:sldId id="376"/>
            <p14:sldId id="377"/>
            <p14:sldId id="378"/>
            <p14:sldId id="379"/>
            <p14:sldId id="380"/>
            <p14:sldId id="384"/>
            <p14:sldId id="382"/>
            <p14:sldId id="383"/>
            <p14:sldId id="385"/>
            <p14:sldId id="386"/>
            <p14:sldId id="387"/>
            <p14:sldId id="388"/>
            <p14:sldId id="389"/>
            <p14:sldId id="390"/>
            <p14:sldId id="393"/>
            <p14:sldId id="391"/>
            <p14:sldId id="392"/>
            <p14:sldId id="394"/>
            <p14:sldId id="395"/>
            <p14:sldId id="396"/>
            <p14:sldId id="397"/>
            <p14:sldId id="431"/>
            <p14:sldId id="432"/>
            <p14:sldId id="433"/>
            <p14:sldId id="434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2"/>
            <p14:sldId id="453"/>
            <p14:sldId id="457"/>
            <p14:sldId id="458"/>
            <p14:sldId id="460"/>
            <p14:sldId id="461"/>
            <p14:sldId id="456"/>
            <p14:sldId id="459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54"/>
            <p14:sldId id="455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  <p14:sldId id="519"/>
            <p14:sldId id="521"/>
            <p14:sldId id="522"/>
            <p14:sldId id="520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4"/>
            <p14:sldId id="542"/>
            <p14:sldId id="543"/>
            <p14:sldId id="545"/>
            <p14:sldId id="547"/>
            <p14:sldId id="548"/>
            <p14:sldId id="546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00" autoAdjust="0"/>
    <p:restoredTop sz="99304" autoAdjust="0"/>
  </p:normalViewPr>
  <p:slideViewPr>
    <p:cSldViewPr>
      <p:cViewPr varScale="1">
        <p:scale>
          <a:sx n="104" d="100"/>
          <a:sy n="104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600" dirty="0" smtClean="0">
                <a:latin typeface="Cambria" pitchFamily="18" charset="0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57606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692696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Hibernate.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2915816" y="3886200"/>
            <a:ext cx="2376264" cy="8389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Иван Спресов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Юлий Слабко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DAO Architect</a:t>
            </a:r>
            <a:endParaRPr lang="ru-RU" sz="2800" dirty="0"/>
          </a:p>
        </p:txBody>
      </p:sp>
      <p:pic>
        <p:nvPicPr>
          <p:cNvPr id="2054" name="Picture 6" descr="http://marakana.com/bookshelf/java_fundamentals_tutorial/images/DAOPatter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7" y="2060848"/>
            <a:ext cx="8950350" cy="303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923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DAO Architect</a:t>
            </a:r>
            <a:endParaRPr lang="ru-RU" sz="2800" dirty="0"/>
          </a:p>
        </p:txBody>
      </p:sp>
      <p:pic>
        <p:nvPicPr>
          <p:cNvPr id="5122" name="Picture 2" descr="http://biese.files.wordpress.com/2007/10/spring2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845" y="1676425"/>
            <a:ext cx="5935381" cy="429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5868144" y="2420888"/>
            <a:ext cx="1224136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7164288" y="2057390"/>
            <a:ext cx="1562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POJO OBJECTS</a:t>
            </a:r>
            <a:endParaRPr lang="ru-RU" b="1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4499992" y="4221088"/>
            <a:ext cx="259228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7092280" y="4036422"/>
            <a:ext cx="1654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Jdbc/Hibernate</a:t>
            </a:r>
          </a:p>
          <a:p>
            <a:r>
              <a:rPr lang="en-US" b="1" dirty="0" smtClean="0"/>
              <a:t>Persistence</a:t>
            </a:r>
            <a:endParaRPr lang="ru-RU" b="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84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9476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СОХРАНЕНИЕ ДАННЫХ В СУБД С ПОМОЩЬЮ HIBERNATE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7"/>
            <a:ext cx="3810129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2777"/>
            <a:ext cx="4300984" cy="196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 descr="http://www.laliluna.de/jpa-hibernate-guide/images/c_architecture_basic_orm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01008"/>
            <a:ext cx="2257084" cy="28377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304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Структура проекта</a:t>
            </a:r>
            <a:endParaRPr lang="ru-RU" sz="2800" dirty="0"/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1340768"/>
            <a:ext cx="5040560" cy="4896544"/>
          </a:xfrm>
          <a:prstGeom prst="rect">
            <a:avLst/>
          </a:prstGeom>
        </p:spPr>
      </p:pic>
      <p:pic>
        <p:nvPicPr>
          <p:cNvPr id="1026" name="Picture 2" descr="http://img.brothersoft.com/screenshots/softimage/h/hibernate_core_for_java(linux)-68742-1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99914"/>
            <a:ext cx="5188868" cy="391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400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POM-</a:t>
            </a:r>
            <a:r>
              <a:rPr lang="ru-RU" sz="2800" dirty="0" smtClean="0"/>
              <a:t>файл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24744"/>
            <a:ext cx="734377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70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POM-</a:t>
            </a:r>
            <a:r>
              <a:rPr lang="ru-RU" sz="2800" dirty="0" smtClean="0"/>
              <a:t>файл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3132495" cy="518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085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Файл-</a:t>
            </a:r>
            <a:r>
              <a:rPr lang="en-US" sz="2800" dirty="0" smtClean="0"/>
              <a:t>mapping </a:t>
            </a:r>
            <a:r>
              <a:rPr lang="ru-RU" sz="2800" dirty="0" smtClean="0"/>
              <a:t>Таблицы в Объект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3912" y="1412775"/>
            <a:ext cx="2267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Person.hbm.xml</a:t>
            </a:r>
            <a:endParaRPr lang="ru-RU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24207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02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Файл настройки </a:t>
            </a:r>
            <a:r>
              <a:rPr lang="en-US" sz="2800" dirty="0"/>
              <a:t>Hibernate 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FF00"/>
                </a:solidFill>
              </a:rPr>
              <a:t>hibernate.cfg.xml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42702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10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Log4j.properties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836" y="1556792"/>
            <a:ext cx="832674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555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Несколько слов о </a:t>
            </a:r>
            <a:r>
              <a:rPr lang="en-US" sz="2800" dirty="0"/>
              <a:t>Hibernate</a:t>
            </a:r>
            <a:endParaRPr lang="ru-RU" sz="2800" dirty="0"/>
          </a:p>
        </p:txBody>
      </p:sp>
      <p:pic>
        <p:nvPicPr>
          <p:cNvPr id="8196" name="Picture 4" descr="http://stuq.nl/media/hibernate-statistics.png?84cd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2924"/>
            <a:ext cx="8682008" cy="364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883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Конфигурация </a:t>
            </a:r>
            <a:r>
              <a:rPr lang="ru-RU" sz="2800" smtClean="0"/>
              <a:t>фабрики сессий</a:t>
            </a:r>
            <a:endParaRPr lang="ru-RU" sz="2800" dirty="0"/>
          </a:p>
        </p:txBody>
      </p:sp>
      <p:sp>
        <p:nvSpPr>
          <p:cNvPr id="3" name="AutoShape 2" descr="data:image/jpeg;base64,/9j/4AAQSkZJRgABAQAAAQABAAD/2wCEAAkGBhQQERAQEg4QEBASEBEQFhASFRoTDxAQFBAWFBUQEhIXHiYeFyUjGRUTIC8gIyopOC4tFR4xNjArNSY3OCkBCQoKDgwOFg8PFywkHx4sLCw2NSwtKSwsNCwsLCwqLywsLCw0KSwpKiksLDQsLCwpNCwsLCwsKSwpLCwpLCwpLf/AABEIAKgBKwMBIgACEQEDEQH/xAAbAAEAAgMBAQAAAAAAAAAAAAAABAYBAwUHAv/EAE0QAAEDAgIECAgLBgUDBQAAAAEAAgMEEQUSBhMhMRQiMjVBVHF0BxUjUVKTlLMWMzRTYXOytNHU4yRygZKk0xdCVYLSorHwJUNFkaH/xAAUAQEAAAAAAAAAAAAAAAAAAAAA/8QAFhEBAQEAAAAAAAAAAAAAAAAAADER/9oADAMBAAIRAxEAPwD3FEXGx7EXsMEcT2sfLOyLM5ucNaWPcTlzC/J8/Sg7KLi+Lqvr8Xs36q4+lWJVVBTmc1TJnl7I44GU4a+aRx2MaTJbcHO7GlBckVAm0yyFodiYAdFHKHiheYg2WJ0sYMgflBc1rrC+0iy0S6bvyl0dYHhrZXOD6R0DmZIo5W3Y92az2SNINtyD0ZFRJNKnNbM7xgS2F2QuFBJlkOtMRMTs9ngPa5pIOy3mUZmmzibiuywgtJnfRuZEY3ULqwSR8e7uI3k7Dt6dlw9EReeyab5W3dXyMI1ueN2HSiWFsTY3PfKzPdjQyWN2Y7LOCtAw6r6/F7N+qg7SKtYvwymp56jhkL9TDJLlNPYOyMLspIl2XsrDBLmFx5z/AN0GxEWueXKLoNiKtYU+rqYhMKuKNrny2ZwfNla2VzAM2s27Gjapfi6r6/F7N+qg7SKq6QTVdJTy1HCmzatoOrZTHMbuAubSEgC9yQDYAmxXBotOy4QiXEYIpJXuYBHCKiKwlETZDKyTitc9zW8YNIJNwLXQekIvPDpyNW6Xxndgm1AIoXnO+z3cTym3ZHIfPxd1yL/c2mD43ObJXhpbLJGSyjfIGRxlgdPLld5Nt5Gi5/Gyj0BFTsKxmSplkhjxAZ4w8nNROYxwZK6F5je6Sz7PaWmy6/i6r6/F7N+qg7SLi+Lqvr8Xs36qxgeIyGSphmkZI6GcRh7Wau7HU0Mou3M7beRw39AQdtERARcCvr5n1UdNDMyIGCeVznR6wkskha0DjNt8Y7z7gtvi6r6/F7N+qg7SKs4zwump6ioNbG8QQSzFgp7FwjjL8oOs2Xta6rp02nhEvC6gUr4hC8htPwhhjmY97ZA9jxawjkuCBydl7oPSEXng02O3NXOjAqn0oc6hdkc5uTyocJDxTrGWJ27dy+KbTpzmSOfWuifGXXjNE9xe1tS6n1kbg8B4ztFyNgzAEoPRkXn501bcjxsyzaZtWX8CfkbC+IStJOfYSwggfTbfsXWwOsmrYtdDiMZbndGQ6lLXskYbOY5pk2EFBakXF8XVfX4vZv1VFrKippn0xkqYpY5Z9S5ogyOsYZHgh2sNtrB0edBZEXzG64BX0gKqaWh7XwTRsEhhnbLkLsgcAx7bZg11uXfd0K1rTPTB+8IKM7wlzg28Wf1H6S4ukOlD60wazC4nCF7nhkzjPC5zmFmZ0VmNNgXWzXte4svRzgUfohPEMfohB4s6mdYjgjsurbG2PWvMLMjJWscIybXaJTlLs1sot5h9moMbC11K2z2lpfNNI+V4MTIiDKZBezI2AbBboXs3iGP0QuDFh8ZxGJhjY8CkqzZzQ4X11GL2P8UHmRxvWa1mrZbXtky6+TJHJczXhbrrMBMziQBvP0BSWSOyhvAmOj1bIwwvlMZa2ldStNtbv1Ly2/TsO8Be0HB4OrQ+rb+CrGhOGskpILtGyJo3eYJgoEc0gDw6j1hkjmikfI+V80kc7ImPDpHSEniwxNB6A3YriPCZMNnis+0fpK3+IY/RCeIY/RCCl1+mU9ZBPTDDxGZoZYc7pyQ3WMLM1hFtte9lecKaQzavmPBmN2hoU1jLCwQfSiYk27DZS1hzb7EHnVDpZPQxNp+ACXI6SzxOW5g6Rzgcpi2crzlbv8TZv9L/AKj9JXGXB2ONy0L48Qx+iEFDxrTmWqgfAcNLA/LxxO67S14cHNyNY4EEAghwsbFViN72PZLwQa1r3SGUyTayUmRsh1ztbxxmY3YegW3L2PxDH6IXC0zw1kdHVENHyao9y5B5VUVzLPa6Fh4RI1rzr5C51mS2Y4mXa2z5N9948wtMNUZeTSxkXdmEckobI15YTFIGy8ZpMTOKfMfOV7VHg8Fh+zQ7vm2/gq9iGHxNxBjWxMYHUhNmtDbkTjfZBUsF0llppDL4uD3ZJWDLI6OwlqHTyXzZwbvcT0W3bl3P8TZv9L/qP0lbRgUfohZ8Qx+iEFRb4TJz/wDF/wBR+kujos6SWaoqJIxFrpWvDA4vytbTxRbXFrdt4yd3SF3RgUfohTIKRrNwQblgrKIKRjVXLS1balkAnAhliLDIYyC+SJ4cDkdf4s+beFGPhNm/0v8AqP0ld6iha/eFG8Qx+iEFHxXT6WogmgdhlmzRPideckZXtLXbAxp3E7iO1VCWBz2FrqPOSSTI+WZ87gYTDkdK6UuLRG5wA6Lm29ez+IY/RC+ZMDjAJyhB4xV1F3DPTsacxfbWyN2u1VzbW9JgiPa36StEOINlGcQRkufmbeaQujIndIWxDW8QGQuJA37PMvVtGsPifPX5oY35ZYQC5gcR+zM2XIUjTDC4W0FY4QQginlIIY0EHIdoNkHlckTnZA6ha9rIBTtY58pY2MRakWBl2HJsuOkA79qs+Baay0kIhGHOks57i91Q67nOcSTZ7XkdAtfo2WV3osIje2+Ubz/3UjxDH6IQVH/E2b/S/wCo/SXxLpBNiDqdhoxA2OcTFxmLzYRyNyhurHS8dKuPiGP0QtsGFMZtACCRSizR2LasALKAiIgIiIMFVan50Z3Or9/SK0lVan50Z3Or9/SILSVVfB78lh/cCtRVV8HvyWH9wILWiIgIi4GmdVPHA11MZM+ssdXGZHluqkIAtHJl44ZtLCOji3zNDvoqF48rxLO4QVLmR5pRAYhd7Y52sMEbxGG3dE57haSS5a3a3a1TsDqMQ4aYqg5omR2c4R2ieRDEdax+rAuZTKLZzs/yNtchb0REBVnwgfIqru0/uXKzKs+ED5FVd2n9y5BZI9w7AqxivOcPc3e/Cs8e4dgVYxXnOHubvfhBaG7gsrDdwWUBERAREQEREBa5+SexbFrn5J7EFd0S+OxD6+H7sxTNNeb67u032CoeiXx2IfXw/dmKZprzfXd2m+wUEzCOQpyg4RyFOQEREBERAREQEREGCqtT86M7nV+/pFaSqtT86M7nV+/pEFpKougrKo0sWSSkaMgtmikLrfSRIB/+K9FVXwe/JYf3Ag6mqrfnqP1Mn91NVW/PUfqZP7q66IORqq356j9TJ/dTU1vz1H6mT+6uuomJYrHTND5X5Gk5RsLiTlc82a0EmzWvcfMGuJ2AoIeprfnqL1Mn91NTW/PUfqZP7q2s0jpzJqhO3PnEYuCGueTazHkZX2dxTlJs4gGxICUWkVPM8Rxzse5zM4AvZzcrXcV1rE5XscQDcB7TaxFw1aqt+eo/Uyf3U1Vb89R+pk/urrog4dXDVmN+eWkczK7MGwSucW22gNbLcn6AqTpFSVzaaoJe1lJwee8c4c6UjUu+KBke9n+9+z0V6kqz4QPkVV3af3LkFkj3DsCrGK85w9zd78Kzx7h2BVjFec4e5u9+EFobuCysN3BZQEREBERAREQFrn5J7FsWufknsQV3RL47EPr4fuzFM015vru7TfYKh6JfHYh9fD92YpmmvN9d3ab7BQTMI5CnKDhHIU5AREQEREBERAREQYKq1PzozudX7+kVpKq1PzozudX7+kQWkqpeD+dopYrvaOIN5CtpVJ0DwaB9NE59NA9xYCXOiYXEnpJIuguXCmfOM/mCxwtnzjP5gonwdpep03qmfgnwdpup03qmfggl8Nj+dZ/MFy9IKCGsiET6lrAH57tMTnXyubs1jXBp4xIcLEECxUr4O03U6b1TPwWRo/TdUp/VM/BBXJND6UmZxr5c0rHMz6yISsvMyZsgmyZ3OY5jcpcXWAt0KZQYFRwVLqqOaNriLCO8ORnk2R8V+XWABsYAbmsLnYuwMCp+q0/qmfgsjBYOrQerb+CD68bQ9Yh9Y38VjxxB1iH1jfxWRhEHV4fVt/BZGFQ/MRfyN/BBpmx2ENcWzwOcASG61gLiBuuTYfxVQ0x0sp5aSpj1gilNPO0RyFoLnGF1mse0ljz9DXFXSTCoy0gRxsJBAcGMu0kbwCCP/sKoaY6OQQ0lTIIxJNwafy0nHk+JdyehnYwAfQgvEe4dgVYxXnOHubvfhWePcOwKo6QV8cOJQGWVkYNI4AvcGg2nF7XQW9u4LK5TdKKS3y2n9Y38Vn4U0nXIP5wg6ig4tjMdK1rpS/juLWhjHSPc4RukNmsBOxjHn+C0fCml63D/ADBcvHa2lqtR/wCoCIRSOkJidZ7g6CSItzWNtkl93R59oCWdN6S72iYuLQDxI3vEl3xsyxFrTrDmmiBDb7Xj+GPhrTFrpA9xia57XPLHtByB99XdvlOMxzdnm7L8ukpMNieXsma3axwaHcVpa+N972u67omconpta5v8ijw8OldwuTPKSS7Mcw4sg35eNslftfmJFgSQLILDhWkMdTJJGxkzTHHFITJG6MESl4AGaxuDG64IHRvuuoqpgslBSFxinIzMaxwOYtOWSSQODQ0Bu2V+xthawAFl1fhVTfPf9D/+KDrLXPyT2Lm/Cqm+dPq5P+K5mJ6bxxZ3OaXwAX1kYfrGi20vjexotv5LifoQfeiXx2IfXw/dmKZprzfXd2m+wVy9AcQZUOrZonZo3ywua6xbccGZ/lcAQupprzfXd2m+wUEzCOQpyg4RyFOQEREBERAREQEREGCqtT86M7nV+/pFaSqtT86M7nV+/pEFpKqvg9+Sw/uBWoqq+D35LD+4EFrREQERcjHtI20g2wyzERSzubFluyCLLnkOdzQbFzdg2m52bEHXRV3EtOIYALskc5zsrW3Y251krNrnuDWjyEhuT0ec2WoafQ2LtRUCPKC17mtbrJDTsqBA1hdmDiyRos4DaCL7EFnRAiAqz4QPkVV3af3LlZlWfCB8iqu7T+5cgske4dgVYxXnOHubvfhWePcOwKsYrznD3N3vwgs7dy+rLDdwWUCyItNbVthjklebMjY6Rx32a1pcTbsBQbkVfp9MGHWiSnngfFfMyTITyYHCxa8jaKiPp3h3m2xafwgxSktipqiV5kEbGt1flAWTPz5i8Nbsp5CWuIcAW7OMgtSLnYLjsdW1z4g7I0sGZwADi+Fkuyx6BI0G+4gjoXRQFzqzB4nuMr2axwtbWEvYwgb2RuJa07N4F10Vrn5J7EFe0S+OxH6+H7sxS9Neb67u032CoeiXx2IfXw/dmKZprzfXd2m+wUEzCOQpyg4RyFOQEREBERAREQEREGCqtT86M7nV+/pFaSqtT86M7nV+/pEFpKqvg9+Sw/uBWoryzR/Da58Mbo52uptW39nY1zJr23l7Zo9Z2Z29nnD1RFXsLpKkRMEctLCwA2iNFJGWbTcFvCdm25+m99t1L4NWdapPZZPzKDrLl4/o3DXRujmaTdj2B7SWvYHgXsRv2hpsbi7RcbF88GrOtUnssn5lODVnWqT2WT8yg+fglS5pHCAB8js5e1z2vDs733Y4OvHxpZTxbfGP9I3+qjRiF5h4gYyKojqdW0ANfLFEIoi64uMoay1rchvRvcGrOtUnssn5lODVnWqT2WT8yg6yLk8GrOtUnssn5lODVnWqT2WT8yg6yrPhA+RVXdp/cuUTTTC66Wgq42TQSvfA9ojip3sleTuax5qCGn6bFef0WjuM09DUcNrW6gU0/wCzSnhE9tS/YJP8nR/mPYg9vj3DsCrGK85w9zd78Kzx7h2BUjTGnqH1sTaWeOCbgh48jNY3LrxcAXFj9O1BeG7gsqm4LhtWyR2YxtnybZ5YJJw9txdrJ+FcUXsctmbr5di7nBqzrVJ7LJ+ZQdZfEsQe1zXNDmuBaWkXDmkWII6di5nBqzrVJ7LJ+ZTg1Z1qk9lk/MoIsOgtI3N5IuDpdcA57zldkhblve7h+zxOs4na0eYWn02j8Ebg9kQa4P1jTcnI7LI3iAmzRaaXiiw8o7ZtWrg1Z1qk9lk/Mpwas61SeyyfmUEjBcJZSwsgYSQ0vcXOtme973SPeQAALvc42AA27FOXJ4NWdapPZZPzKcGrOtUnssn5lB1lrn5J7FzeDVnWqT2WT8yvLMS0Txx2LVc9NU6iFzoyZiTHSy2gYDlpi6QutYjbfaDtF0HoeiXx2IfXw/dmKZprzfXd2m+wVy9Ao5GurWzSNllEsOaRjNWxx4MzaGXNv/Ny6mmvN9d3ab7BQTMI5CnKDhHIU5AREQEREBERAREQYKq1PzozudX7+kVpKq1PzozudX7+kQWkqq+D35LD+4Faiqr4PfksP7gQWtERAREQEREBERAVZ8IHyKq7tP7lysyrPhA+RVXdp/cuQWSPcOwKsYrznD3N3vwrPHuHYFWMV5zh7m734QWhu4LKw3cFlAREQEREBERAWufknsWxa5+SexBXdEvjsQ+vh+7MUzTXm+u7tN9gqHol8diH18P3Zimaa8313dpvsFBMwjkKcoOEchTkBERAREQEREBERAKpdfibKSvjnm1gi4NUx52RySgPdLTOaCI2uIuGP3+iVdFzMSwVs28AoOSzwlULiWieUkEAgU1QSDYGx8l5iD/FZ0AiLaWEFpadW3Y4EOGzcQdo7Co+H6Ix62o8jkyzNbmP/u/s0Ls4v5r5NnzZVopKQRiwQSEREBERAREQEREBVzTuEvo6lrQXOdTzNAG0lxicAAPpKsa01VMHixQVx3hJoWWDppWnY3bTVA2k2A+K86hRYvHWV7JYdY6NtMWFzopIhmMocANY1t9g6FIxbRFlmuEIkOugGW24OnYDJs9EEu/2rs4bgTYdwAQdRu5ZREBERAREQEREBfEw4p7F9rBF0FIw/SKGinreEGRmslie0thlka5ogY08aNjhvBFljH9OaSro6mGCSWWSWB7GAU84DnOZZvGMYAvcbSbLv4ho2yU3IC5uA6KxiKF4h1V42HVnezYOIb7diDvYSOIpy1wxZRYLYgIiICIiAiIgIiICIiCFQXz1N5RINc2zQdsI4ND5M+a5u/skCmqBhxbrKu0RYRUNzOJJEruCweUbfcMuVuzpYVPQEREBERAREQEREBERBCxfkN8rqfL03G27f2mPyWz0+R/vUwKFjB8m28Jm8vS8UX2ftUVpdnocv/Zt2KaEGUREBERAREQEREBERAUPCL6iLNKJnZQDKDcPPpXUxQMDLTBHljMTeMBG4kltnkbzt+n+KCeiIgIiICIiAiIgIiICIiAiIgIiICIiAiIgIiICIiAiIgIiICIiAiIgIiICIiA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3428216"/>
            <a:ext cx="4752528" cy="1757752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85968"/>
            <a:ext cx="6641091" cy="98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5" y="1196752"/>
            <a:ext cx="7128793" cy="225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850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Операция </a:t>
            </a:r>
            <a:r>
              <a:rPr lang="ru-RU" sz="2800" smtClean="0"/>
              <a:t>сохранения сущности</a:t>
            </a:r>
            <a:endParaRPr lang="ru-RU" sz="2800" dirty="0"/>
          </a:p>
        </p:txBody>
      </p:sp>
      <p:sp>
        <p:nvSpPr>
          <p:cNvPr id="3" name="AutoShape 2" descr="data:image/jpeg;base64,/9j/4AAQSkZJRgABAQAAAQABAAD/2wCEAAkGBhQQERAQEg4QEBASEBEQFhASFRoTDxAQFBAWFBUQEhIXHiYeFyUjGRUTIC8gIyopOC4tFR4xNjArNSY3OCkBCQoKDgwOFg8PFywkHx4sLCw2NSwtKSwsNCwsLCwqLywsLCw0KSwpKiksLDQsLCwpNCwsLCwsKSwpLCwpLCwpLf/AABEIAKgBKwMBIgACEQEDEQH/xAAbAAEAAgMBAQAAAAAAAAAAAAAABAYBAwUHAv/EAE0QAAEDAgIECAgLBgUDBQAAAAEAAgMEEQUSBhMhMRQiMjVBVHF0BxUjUVKTlLMWMzRTYXOytNHU4yRygZKk0xdCVYLSorHwJUNFkaH/xAAUAQEAAAAAAAAAAAAAAAAAAAAA/8QAFhEBAQEAAAAAAAAAAAAAAAAAADER/9oADAMBAAIRAxEAPwD3FEXGx7EXsMEcT2sfLOyLM5ucNaWPcTlzC/J8/Sg7KLi+Lqvr8Xs36q4+lWJVVBTmc1TJnl7I44GU4a+aRx2MaTJbcHO7GlBckVAm0yyFodiYAdFHKHiheYg2WJ0sYMgflBc1rrC+0iy0S6bvyl0dYHhrZXOD6R0DmZIo5W3Y92az2SNINtyD0ZFRJNKnNbM7xgS2F2QuFBJlkOtMRMTs9ngPa5pIOy3mUZmmzibiuywgtJnfRuZEY3ULqwSR8e7uI3k7Dt6dlw9EReeyab5W3dXyMI1ueN2HSiWFsTY3PfKzPdjQyWN2Y7LOCtAw6r6/F7N+qg7SKtYvwymp56jhkL9TDJLlNPYOyMLspIl2XsrDBLmFx5z/AN0GxEWueXKLoNiKtYU+rqYhMKuKNrny2ZwfNla2VzAM2s27Gjapfi6r6/F7N+qg7SKq6QTVdJTy1HCmzatoOrZTHMbuAubSEgC9yQDYAmxXBotOy4QiXEYIpJXuYBHCKiKwlETZDKyTitc9zW8YNIJNwLXQekIvPDpyNW6Xxndgm1AIoXnO+z3cTym3ZHIfPxd1yL/c2mD43ObJXhpbLJGSyjfIGRxlgdPLld5Nt5Gi5/Gyj0BFTsKxmSplkhjxAZ4w8nNROYxwZK6F5je6Sz7PaWmy6/i6r6/F7N+qg7SLi+Lqvr8Xs36qxgeIyGSphmkZI6GcRh7Wau7HU0Mou3M7beRw39AQdtERARcCvr5n1UdNDMyIGCeVznR6wkskha0DjNt8Y7z7gtvi6r6/F7N+qg7SKs4zwump6ioNbG8QQSzFgp7FwjjL8oOs2Xta6rp02nhEvC6gUr4hC8htPwhhjmY97ZA9jxawjkuCBydl7oPSEXng02O3NXOjAqn0oc6hdkc5uTyocJDxTrGWJ27dy+KbTpzmSOfWuifGXXjNE9xe1tS6n1kbg8B4ztFyNgzAEoPRkXn501bcjxsyzaZtWX8CfkbC+IStJOfYSwggfTbfsXWwOsmrYtdDiMZbndGQ6lLXskYbOY5pk2EFBakXF8XVfX4vZv1VFrKippn0xkqYpY5Z9S5ogyOsYZHgh2sNtrB0edBZEXzG64BX0gKqaWh7XwTRsEhhnbLkLsgcAx7bZg11uXfd0K1rTPTB+8IKM7wlzg28Wf1H6S4ukOlD60wazC4nCF7nhkzjPC5zmFmZ0VmNNgXWzXte4svRzgUfohPEMfohB4s6mdYjgjsurbG2PWvMLMjJWscIybXaJTlLs1sot5h9moMbC11K2z2lpfNNI+V4MTIiDKZBezI2AbBboXs3iGP0QuDFh8ZxGJhjY8CkqzZzQ4X11GL2P8UHmRxvWa1mrZbXtky6+TJHJczXhbrrMBMziQBvP0BSWSOyhvAmOj1bIwwvlMZa2ldStNtbv1Ly2/TsO8Be0HB4OrQ+rb+CrGhOGskpILtGyJo3eYJgoEc0gDw6j1hkjmikfI+V80kc7ImPDpHSEniwxNB6A3YriPCZMNnis+0fpK3+IY/RCeIY/RCCl1+mU9ZBPTDDxGZoZYc7pyQ3WMLM1hFtte9lecKaQzavmPBmN2hoU1jLCwQfSiYk27DZS1hzb7EHnVDpZPQxNp+ACXI6SzxOW5g6Rzgcpi2crzlbv8TZv9L/AKj9JXGXB2ONy0L48Qx+iEFDxrTmWqgfAcNLA/LxxO67S14cHNyNY4EEAghwsbFViN72PZLwQa1r3SGUyTayUmRsh1ztbxxmY3YegW3L2PxDH6IXC0zw1kdHVENHyao9y5B5VUVzLPa6Fh4RI1rzr5C51mS2Y4mXa2z5N9948wtMNUZeTSxkXdmEckobI15YTFIGy8ZpMTOKfMfOV7VHg8Fh+zQ7vm2/gq9iGHxNxBjWxMYHUhNmtDbkTjfZBUsF0llppDL4uD3ZJWDLI6OwlqHTyXzZwbvcT0W3bl3P8TZv9L/qP0lbRgUfohZ8Qx+iEFRb4TJz/wDF/wBR+kujos6SWaoqJIxFrpWvDA4vytbTxRbXFrdt4yd3SF3RgUfohTIKRrNwQblgrKIKRjVXLS1balkAnAhliLDIYyC+SJ4cDkdf4s+beFGPhNm/0v8AqP0ld6iha/eFG8Qx+iEFHxXT6WogmgdhlmzRPideckZXtLXbAxp3E7iO1VCWBz2FrqPOSSTI+WZ87gYTDkdK6UuLRG5wA6Lm29ez+IY/RC+ZMDjAJyhB4xV1F3DPTsacxfbWyN2u1VzbW9JgiPa36StEOINlGcQRkufmbeaQujIndIWxDW8QGQuJA37PMvVtGsPifPX5oY35ZYQC5gcR+zM2XIUjTDC4W0FY4QQginlIIY0EHIdoNkHlckTnZA6ha9rIBTtY58pY2MRakWBl2HJsuOkA79qs+Baay0kIhGHOks57i91Q67nOcSTZ7XkdAtfo2WV3osIje2+Ubz/3UjxDH6IQVH/E2b/S/wCo/SXxLpBNiDqdhoxA2OcTFxmLzYRyNyhurHS8dKuPiGP0QtsGFMZtACCRSizR2LasALKAiIgIiIMFVan50Z3Or9/SK0lVan50Z3Or9/SILSVVfB78lh/cCtRVV8HvyWH9wILWiIgIi4GmdVPHA11MZM+ssdXGZHluqkIAtHJl44ZtLCOji3zNDvoqF48rxLO4QVLmR5pRAYhd7Y52sMEbxGG3dE57haSS5a3a3a1TsDqMQ4aYqg5omR2c4R2ieRDEdax+rAuZTKLZzs/yNtchb0REBVnwgfIqru0/uXKzKs+ED5FVd2n9y5BZI9w7AqxivOcPc3e/Cs8e4dgVYxXnOHubvfhBaG7gsrDdwWUBERAREQEREBa5+SexbFrn5J7EFd0S+OxD6+H7sxTNNeb67u032CoeiXx2IfXw/dmKZprzfXd2m+wUEzCOQpyg4RyFOQEREBERAREQEREGCqtT86M7nV+/pFaSqtT86M7nV+/pEFpKougrKo0sWSSkaMgtmikLrfSRIB/+K9FVXwe/JYf3Ag6mqrfnqP1Mn91NVW/PUfqZP7q66IORqq356j9TJ/dTU1vz1H6mT+6uuomJYrHTND5X5Gk5RsLiTlc82a0EmzWvcfMGuJ2AoIeprfnqL1Mn91NTW/PUfqZP7q2s0jpzJqhO3PnEYuCGueTazHkZX2dxTlJs4gGxICUWkVPM8Rxzse5zM4AvZzcrXcV1rE5XscQDcB7TaxFw1aqt+eo/Uyf3U1Vb89R+pk/urrog4dXDVmN+eWkczK7MGwSucW22gNbLcn6AqTpFSVzaaoJe1lJwee8c4c6UjUu+KBke9n+9+z0V6kqz4QPkVV3af3LkFkj3DsCrGK85w9zd78Kzx7h2BVjFec4e5u9+EFobuCysN3BZQEREBERAREQFrn5J7FsWufknsQV3RL47EPr4fuzFM015vru7TfYKh6JfHYh9fD92YpmmvN9d3ab7BQTMI5CnKDhHIU5AREQEREBERAREQYKq1PzozudX7+kVpKq1PzozudX7+kQWkqpeD+dopYrvaOIN5CtpVJ0DwaB9NE59NA9xYCXOiYXEnpJIuguXCmfOM/mCxwtnzjP5gonwdpep03qmfgnwdpup03qmfggl8Nj+dZ/MFy9IKCGsiET6lrAH57tMTnXyubs1jXBp4xIcLEECxUr4O03U6b1TPwWRo/TdUp/VM/BBXJND6UmZxr5c0rHMz6yISsvMyZsgmyZ3OY5jcpcXWAt0KZQYFRwVLqqOaNriLCO8ORnk2R8V+XWABsYAbmsLnYuwMCp+q0/qmfgsjBYOrQerb+CD68bQ9Yh9Y38VjxxB1iH1jfxWRhEHV4fVt/BZGFQ/MRfyN/BBpmx2ENcWzwOcASG61gLiBuuTYfxVQ0x0sp5aSpj1gilNPO0RyFoLnGF1mse0ljz9DXFXSTCoy0gRxsJBAcGMu0kbwCCP/sKoaY6OQQ0lTIIxJNwafy0nHk+JdyehnYwAfQgvEe4dgVYxXnOHubvfhWePcOwKo6QV8cOJQGWVkYNI4AvcGg2nF7XQW9u4LK5TdKKS3y2n9Y38Vn4U0nXIP5wg6ig4tjMdK1rpS/juLWhjHSPc4RukNmsBOxjHn+C0fCml63D/ADBcvHa2lqtR/wCoCIRSOkJidZ7g6CSItzWNtkl93R59oCWdN6S72iYuLQDxI3vEl3xsyxFrTrDmmiBDb7Xj+GPhrTFrpA9xia57XPLHtByB99XdvlOMxzdnm7L8ukpMNieXsma3axwaHcVpa+N972u67omconpta5v8ijw8OldwuTPKSS7Mcw4sg35eNslftfmJFgSQLILDhWkMdTJJGxkzTHHFITJG6MESl4AGaxuDG64IHRvuuoqpgslBSFxinIzMaxwOYtOWSSQODQ0Bu2V+xthawAFl1fhVTfPf9D/+KDrLXPyT2Lm/Cqm+dPq5P+K5mJ6bxxZ3OaXwAX1kYfrGi20vjexotv5LifoQfeiXx2IfXw/dmKZprzfXd2m+wVy9AcQZUOrZonZo3ywua6xbccGZ/lcAQupprzfXd2m+wUEzCOQpyg4RyFOQEREBERAREQEREGCqtT86M7nV+/pFaSqtT86M7nV+/pEFpKqvg9+Sw/uBWoqq+D35LD+4EFrREQERcjHtI20g2wyzERSzubFluyCLLnkOdzQbFzdg2m52bEHXRV3EtOIYALskc5zsrW3Y251krNrnuDWjyEhuT0ec2WoafQ2LtRUCPKC17mtbrJDTsqBA1hdmDiyRos4DaCL7EFnRAiAqz4QPkVV3af3LlZlWfCB8iqu7T+5cgske4dgVYxXnOHubvfhWePcOwKsYrznD3N3vwgs7dy+rLDdwWUCyItNbVthjklebMjY6Rx32a1pcTbsBQbkVfp9MGHWiSnngfFfMyTITyYHCxa8jaKiPp3h3m2xafwgxSktipqiV5kEbGt1flAWTPz5i8Nbsp5CWuIcAW7OMgtSLnYLjsdW1z4g7I0sGZwADi+Fkuyx6BI0G+4gjoXRQFzqzB4nuMr2axwtbWEvYwgb2RuJa07N4F10Vrn5J7EFe0S+OxH6+H7sxS9Neb67u032CoeiXx2IfXw/dmKZprzfXd2m+wUEzCOQpyg4RyFOQEREBERAREQEREGCqtT86M7nV+/pFaSqtT86M7nV+/pEFpKqvg9+Sw/uBWoryzR/Da58Mbo52uptW39nY1zJr23l7Zo9Z2Z29nnD1RFXsLpKkRMEctLCwA2iNFJGWbTcFvCdm25+m99t1L4NWdapPZZPzKDrLl4/o3DXRujmaTdj2B7SWvYHgXsRv2hpsbi7RcbF88GrOtUnssn5lODVnWqT2WT8yg+fglS5pHCAB8js5e1z2vDs733Y4OvHxpZTxbfGP9I3+qjRiF5h4gYyKojqdW0ANfLFEIoi64uMoay1rchvRvcGrOtUnssn5lODVnWqT2WT8yg6yLk8GrOtUnssn5lODVnWqT2WT8yg6yrPhA+RVXdp/cuUTTTC66Wgq42TQSvfA9ojip3sleTuax5qCGn6bFef0WjuM09DUcNrW6gU0/wCzSnhE9tS/YJP8nR/mPYg9vj3DsCrGK85w9zd78Kzx7h2BUjTGnqH1sTaWeOCbgh48jNY3LrxcAXFj9O1BeG7gsqm4LhtWyR2YxtnybZ5YJJw9txdrJ+FcUXsctmbr5di7nBqzrVJ7LJ+ZQdZfEsQe1zXNDmuBaWkXDmkWII6di5nBqzrVJ7LJ+ZTg1Z1qk9lk/MoIsOgtI3N5IuDpdcA57zldkhblve7h+zxOs4na0eYWn02j8Ebg9kQa4P1jTcnI7LI3iAmzRaaXiiw8o7ZtWrg1Z1qk9lk/Mpwas61SeyyfmUEjBcJZSwsgYSQ0vcXOtme973SPeQAALvc42AA27FOXJ4NWdapPZZPzKcGrOtUnssn5lB1lrn5J7FzeDVnWqT2WT8yvLMS0Txx2LVc9NU6iFzoyZiTHSy2gYDlpi6QutYjbfaDtF0HoeiXx2IfXw/dmKZprzfXd2m+wVy9Ao5GurWzSNllEsOaRjNWxx4MzaGXNv/Ny6mmvN9d3ab7BQTMI5CnKDhHIU5AREQEREBERAREQYKq1PzozudX7+kVpKq1PzozudX7+kQWkqq+D35LD+4Faiqr4PfksP7gQWtERAREQEREBERAVZ8IHyKq7tP7lysyrPhA+RVXdp/cuQWSPcOwKsYrznD3N3vwrPHuHYFWMV5zh7m734QWhu4LKw3cFlAREQEREBERAWufknsWxa5+SexBXdEvjsQ+vh+7MUzTXm+u7tN9gqHol8diH18P3Zimaa8313dpvsFBMwjkKcoOEchTkBERAREQEREBERAKpdfibKSvjnm1gi4NUx52RySgPdLTOaCI2uIuGP3+iVdFzMSwVs28AoOSzwlULiWieUkEAgU1QSDYGx8l5iD/FZ0AiLaWEFpadW3Y4EOGzcQdo7Co+H6Ix62o8jkyzNbmP/u/s0Ls4v5r5NnzZVopKQRiwQSEREBERAREQEREBVzTuEvo6lrQXOdTzNAG0lxicAAPpKsa01VMHixQVx3hJoWWDppWnY3bTVA2k2A+K86hRYvHWV7JYdY6NtMWFzopIhmMocANY1t9g6FIxbRFlmuEIkOugGW24OnYDJs9EEu/2rs4bgTYdwAQdRu5ZREBERAREQEREBfEw4p7F9rBF0FIw/SKGinreEGRmslie0thlka5ogY08aNjhvBFljH9OaSro6mGCSWWSWB7GAU84DnOZZvGMYAvcbSbLv4ho2yU3IC5uA6KxiKF4h1V42HVnezYOIb7diDvYSOIpy1wxZRYLYgIiICIiAiIgIiICIiCFQXz1N5RINc2zQdsI4ND5M+a5u/skCmqBhxbrKu0RYRUNzOJJEruCweUbfcMuVuzpYVPQEREBERAREQEREBERBCxfkN8rqfL03G27f2mPyWz0+R/vUwKFjB8m28Jm8vS8UX2ftUVpdnocv/Zt2KaEGUREBERAREQEREBERAUPCL6iLNKJnZQDKDcPPpXUxQMDLTBHljMTeMBG4kltnkbzt+n+KCeiIgIiICIiAiIgIiICIiAiIgIiICIiAiIgIiICIiAiIgIiICIiAiIgIiICIiA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3528" y="1268760"/>
            <a:ext cx="8424936" cy="4770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BaseDao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Logger.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getLogger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BaseDao.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Transaction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transaction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BaseDao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 }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saveOrUpdate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DaoException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Session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session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util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.getSession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transaction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session.beginTransaction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session.saveOrUpdate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.info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saveOrUpdate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):"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transaction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.commit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.info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Save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or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update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commit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):"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HibernateException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.error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Error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save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or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update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PERSON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Dao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transaction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.rollback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DaoException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50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Стартовое меню </a:t>
            </a:r>
            <a:endParaRPr lang="ru-RU" sz="2800" dirty="0"/>
          </a:p>
        </p:txBody>
      </p:sp>
      <p:sp>
        <p:nvSpPr>
          <p:cNvPr id="3" name="AutoShape 2" descr="data:image/jpeg;base64,/9j/4AAQSkZJRgABAQAAAQABAAD/2wCEAAkGBhQQERAQEg4QEBASEBEQFhASFRoTDxAQFBAWFBUQEhIXHiYeFyUjGRUTIC8gIyopOC4tFR4xNjArNSY3OCkBCQoKDgwOFg8PFywkHx4sLCw2NSwtKSwsNCwsLCwqLywsLCw0KSwpKiksLDQsLCwpNCwsLCwsKSwpLCwpLCwpLf/AABEIAKgBKwMBIgACEQEDEQH/xAAbAAEAAgMBAQAAAAAAAAAAAAAABAYBAwUHAv/EAE0QAAEDAgIECAgLBgUDBQAAAAEAAgMEEQUSBhMhMRQiMjVBVHF0BxUjUVKTlLMWMzRTYXOytNHU4yRygZKk0xdCVYLSorHwJUNFkaH/xAAUAQEAAAAAAAAAAAAAAAAAAAAA/8QAFhEBAQEAAAAAAAAAAAAAAAAAADER/9oADAMBAAIRAxEAPwD3FEXGx7EXsMEcT2sfLOyLM5ucNaWPcTlzC/J8/Sg7KLi+Lqvr8Xs36q4+lWJVVBTmc1TJnl7I44GU4a+aRx2MaTJbcHO7GlBckVAm0yyFodiYAdFHKHiheYg2WJ0sYMgflBc1rrC+0iy0S6bvyl0dYHhrZXOD6R0DmZIo5W3Y92az2SNINtyD0ZFRJNKnNbM7xgS2F2QuFBJlkOtMRMTs9ngPa5pIOy3mUZmmzibiuywgtJnfRuZEY3ULqwSR8e7uI3k7Dt6dlw9EReeyab5W3dXyMI1ueN2HSiWFsTY3PfKzPdjQyWN2Y7LOCtAw6r6/F7N+qg7SKtYvwymp56jhkL9TDJLlNPYOyMLspIl2XsrDBLmFx5z/AN0GxEWueXKLoNiKtYU+rqYhMKuKNrny2ZwfNla2VzAM2s27Gjapfi6r6/F7N+qg7SKq6QTVdJTy1HCmzatoOrZTHMbuAubSEgC9yQDYAmxXBotOy4QiXEYIpJXuYBHCKiKwlETZDKyTitc9zW8YNIJNwLXQekIvPDpyNW6Xxndgm1AIoXnO+z3cTym3ZHIfPxd1yL/c2mD43ObJXhpbLJGSyjfIGRxlgdPLld5Nt5Gi5/Gyj0BFTsKxmSplkhjxAZ4w8nNROYxwZK6F5je6Sz7PaWmy6/i6r6/F7N+qg7SLi+Lqvr8Xs36qxgeIyGSphmkZI6GcRh7Wau7HU0Mou3M7beRw39AQdtERARcCvr5n1UdNDMyIGCeVznR6wkskha0DjNt8Y7z7gtvi6r6/F7N+qg7SKs4zwump6ioNbG8QQSzFgp7FwjjL8oOs2Xta6rp02nhEvC6gUr4hC8htPwhhjmY97ZA9jxawjkuCBydl7oPSEXng02O3NXOjAqn0oc6hdkc5uTyocJDxTrGWJ27dy+KbTpzmSOfWuifGXXjNE9xe1tS6n1kbg8B4ztFyNgzAEoPRkXn501bcjxsyzaZtWX8CfkbC+IStJOfYSwggfTbfsXWwOsmrYtdDiMZbndGQ6lLXskYbOY5pk2EFBakXF8XVfX4vZv1VFrKippn0xkqYpY5Z9S5ogyOsYZHgh2sNtrB0edBZEXzG64BX0gKqaWh7XwTRsEhhnbLkLsgcAx7bZg11uXfd0K1rTPTB+8IKM7wlzg28Wf1H6S4ukOlD60wazC4nCF7nhkzjPC5zmFmZ0VmNNgXWzXte4svRzgUfohPEMfohB4s6mdYjgjsurbG2PWvMLMjJWscIybXaJTlLs1sot5h9moMbC11K2z2lpfNNI+V4MTIiDKZBezI2AbBboXs3iGP0QuDFh8ZxGJhjY8CkqzZzQ4X11GL2P8UHmRxvWa1mrZbXtky6+TJHJczXhbrrMBMziQBvP0BSWSOyhvAmOj1bIwwvlMZa2ldStNtbv1Ly2/TsO8Be0HB4OrQ+rb+CrGhOGskpILtGyJo3eYJgoEc0gDw6j1hkjmikfI+V80kc7ImPDpHSEniwxNB6A3YriPCZMNnis+0fpK3+IY/RCeIY/RCCl1+mU9ZBPTDDxGZoZYc7pyQ3WMLM1hFtte9lecKaQzavmPBmN2hoU1jLCwQfSiYk27DZS1hzb7EHnVDpZPQxNp+ACXI6SzxOW5g6Rzgcpi2crzlbv8TZv9L/AKj9JXGXB2ONy0L48Qx+iEFDxrTmWqgfAcNLA/LxxO67S14cHNyNY4EEAghwsbFViN72PZLwQa1r3SGUyTayUmRsh1ztbxxmY3YegW3L2PxDH6IXC0zw1kdHVENHyao9y5B5VUVzLPa6Fh4RI1rzr5C51mS2Y4mXa2z5N9948wtMNUZeTSxkXdmEckobI15YTFIGy8ZpMTOKfMfOV7VHg8Fh+zQ7vm2/gq9iGHxNxBjWxMYHUhNmtDbkTjfZBUsF0llppDL4uD3ZJWDLI6OwlqHTyXzZwbvcT0W3bl3P8TZv9L/qP0lbRgUfohZ8Qx+iEFRb4TJz/wDF/wBR+kujos6SWaoqJIxFrpWvDA4vytbTxRbXFrdt4yd3SF3RgUfohTIKRrNwQblgrKIKRjVXLS1balkAnAhliLDIYyC+SJ4cDkdf4s+beFGPhNm/0v8AqP0ld6iha/eFG8Qx+iEFHxXT6WogmgdhlmzRPideckZXtLXbAxp3E7iO1VCWBz2FrqPOSSTI+WZ87gYTDkdK6UuLRG5wA6Lm29ez+IY/RC+ZMDjAJyhB4xV1F3DPTsacxfbWyN2u1VzbW9JgiPa36StEOINlGcQRkufmbeaQujIndIWxDW8QGQuJA37PMvVtGsPifPX5oY35ZYQC5gcR+zM2XIUjTDC4W0FY4QQginlIIY0EHIdoNkHlckTnZA6ha9rIBTtY58pY2MRakWBl2HJsuOkA79qs+Baay0kIhGHOks57i91Q67nOcSTZ7XkdAtfo2WV3osIje2+Ubz/3UjxDH6IQVH/E2b/S/wCo/SXxLpBNiDqdhoxA2OcTFxmLzYRyNyhurHS8dKuPiGP0QtsGFMZtACCRSizR2LasALKAiIgIiIMFVan50Z3Or9/SK0lVan50Z3Or9/SILSVVfB78lh/cCtRVV8HvyWH9wILWiIgIi4GmdVPHA11MZM+ssdXGZHluqkIAtHJl44ZtLCOji3zNDvoqF48rxLO4QVLmR5pRAYhd7Y52sMEbxGG3dE57haSS5a3a3a1TsDqMQ4aYqg5omR2c4R2ieRDEdax+rAuZTKLZzs/yNtchb0REBVnwgfIqru0/uXKzKs+ED5FVd2n9y5BZI9w7AqxivOcPc3e/Cs8e4dgVYxXnOHubvfhBaG7gsrDdwWUBERAREQEREBa5+SexbFrn5J7EFd0S+OxD6+H7sxTNNeb67u032CoeiXx2IfXw/dmKZprzfXd2m+wUEzCOQpyg4RyFOQEREBERAREQEREGCqtT86M7nV+/pFaSqtT86M7nV+/pEFpKougrKo0sWSSkaMgtmikLrfSRIB/+K9FVXwe/JYf3Ag6mqrfnqP1Mn91NVW/PUfqZP7q66IORqq356j9TJ/dTU1vz1H6mT+6uuomJYrHTND5X5Gk5RsLiTlc82a0EmzWvcfMGuJ2AoIeprfnqL1Mn91NTW/PUfqZP7q2s0jpzJqhO3PnEYuCGueTazHkZX2dxTlJs4gGxICUWkVPM8Rxzse5zM4AvZzcrXcV1rE5XscQDcB7TaxFw1aqt+eo/Uyf3U1Vb89R+pk/urrog4dXDVmN+eWkczK7MGwSucW22gNbLcn6AqTpFSVzaaoJe1lJwee8c4c6UjUu+KBke9n+9+z0V6kqz4QPkVV3af3LkFkj3DsCrGK85w9zd78Kzx7h2BVjFec4e5u9+EFobuCysN3BZQEREBERAREQFrn5J7FsWufknsQV3RL47EPr4fuzFM015vru7TfYKh6JfHYh9fD92YpmmvN9d3ab7BQTMI5CnKDhHIU5AREQEREBERAREQYKq1PzozudX7+kVpKq1PzozudX7+kQWkqpeD+dopYrvaOIN5CtpVJ0DwaB9NE59NA9xYCXOiYXEnpJIuguXCmfOM/mCxwtnzjP5gonwdpep03qmfgnwdpup03qmfggl8Nj+dZ/MFy9IKCGsiET6lrAH57tMTnXyubs1jXBp4xIcLEECxUr4O03U6b1TPwWRo/TdUp/VM/BBXJND6UmZxr5c0rHMz6yISsvMyZsgmyZ3OY5jcpcXWAt0KZQYFRwVLqqOaNriLCO8ORnk2R8V+XWABsYAbmsLnYuwMCp+q0/qmfgsjBYOrQerb+CD68bQ9Yh9Y38VjxxB1iH1jfxWRhEHV4fVt/BZGFQ/MRfyN/BBpmx2ENcWzwOcASG61gLiBuuTYfxVQ0x0sp5aSpj1gilNPO0RyFoLnGF1mse0ljz9DXFXSTCoy0gRxsJBAcGMu0kbwCCP/sKoaY6OQQ0lTIIxJNwafy0nHk+JdyehnYwAfQgvEe4dgVYxXnOHubvfhWePcOwKo6QV8cOJQGWVkYNI4AvcGg2nF7XQW9u4LK5TdKKS3y2n9Y38Vn4U0nXIP5wg6ig4tjMdK1rpS/juLWhjHSPc4RukNmsBOxjHn+C0fCml63D/ADBcvHa2lqtR/wCoCIRSOkJidZ7g6CSItzWNtkl93R59oCWdN6S72iYuLQDxI3vEl3xsyxFrTrDmmiBDb7Xj+GPhrTFrpA9xia57XPLHtByB99XdvlOMxzdnm7L8ukpMNieXsma3axwaHcVpa+N972u67omconpta5v8ijw8OldwuTPKSS7Mcw4sg35eNslftfmJFgSQLILDhWkMdTJJGxkzTHHFITJG6MESl4AGaxuDG64IHRvuuoqpgslBSFxinIzMaxwOYtOWSSQODQ0Bu2V+xthawAFl1fhVTfPf9D/+KDrLXPyT2Lm/Cqm+dPq5P+K5mJ6bxxZ3OaXwAX1kYfrGi20vjexotv5LifoQfeiXx2IfXw/dmKZprzfXd2m+wVy9AcQZUOrZonZo3ywua6xbccGZ/lcAQupprzfXd2m+wUEzCOQpyg4RyFOQEREBERAREQEREGCqtT86M7nV+/pFaSqtT86M7nV+/pEFpKqvg9+Sw/uBWoqq+D35LD+4EFrREQERcjHtI20g2wyzERSzubFluyCLLnkOdzQbFzdg2m52bEHXRV3EtOIYALskc5zsrW3Y251krNrnuDWjyEhuT0ec2WoafQ2LtRUCPKC17mtbrJDTsqBA1hdmDiyRos4DaCL7EFnRAiAqz4QPkVV3af3LlZlWfCB8iqu7T+5cgske4dgVYxXnOHubvfhWePcOwKsYrznD3N3vwgs7dy+rLDdwWUCyItNbVthjklebMjY6Rx32a1pcTbsBQbkVfp9MGHWiSnngfFfMyTITyYHCxa8jaKiPp3h3m2xafwgxSktipqiV5kEbGt1flAWTPz5i8Nbsp5CWuIcAW7OMgtSLnYLjsdW1z4g7I0sGZwADi+Fkuyx6BI0G+4gjoXRQFzqzB4nuMr2axwtbWEvYwgb2RuJa07N4F10Vrn5J7EFe0S+OxH6+H7sxS9Neb67u032CoeiXx2IfXw/dmKZprzfXd2m+wUEzCOQpyg4RyFOQEREBERAREQEREGCqtT86M7nV+/pFaSqtT86M7nV+/pEFpKqvg9+Sw/uBWoryzR/Da58Mbo52uptW39nY1zJr23l7Zo9Z2Z29nnD1RFXsLpKkRMEctLCwA2iNFJGWbTcFvCdm25+m99t1L4NWdapPZZPzKDrLl4/o3DXRujmaTdj2B7SWvYHgXsRv2hpsbi7RcbF88GrOtUnssn5lODVnWqT2WT8yg+fglS5pHCAB8js5e1z2vDs733Y4OvHxpZTxbfGP9I3+qjRiF5h4gYyKojqdW0ANfLFEIoi64uMoay1rchvRvcGrOtUnssn5lODVnWqT2WT8yg6yLk8GrOtUnssn5lODVnWqT2WT8yg6yrPhA+RVXdp/cuUTTTC66Wgq42TQSvfA9ojip3sleTuax5qCGn6bFef0WjuM09DUcNrW6gU0/wCzSnhE9tS/YJP8nR/mPYg9vj3DsCrGK85w9zd78Kzx7h2BUjTGnqH1sTaWeOCbgh48jNY3LrxcAXFj9O1BeG7gsqm4LhtWyR2YxtnybZ5YJJw9txdrJ+FcUXsctmbr5di7nBqzrVJ7LJ+ZQdZfEsQe1zXNDmuBaWkXDmkWII6di5nBqzrVJ7LJ+ZTg1Z1qk9lk/MoIsOgtI3N5IuDpdcA57zldkhblve7h+zxOs4na0eYWn02j8Ebg9kQa4P1jTcnI7LI3iAmzRaaXiiw8o7ZtWrg1Z1qk9lk/Mpwas61SeyyfmUEjBcJZSwsgYSQ0vcXOtme973SPeQAALvc42AA27FOXJ4NWdapPZZPzKcGrOtUnssn5lB1lrn5J7FzeDVnWqT2WT8yvLMS0Txx2LVc9NU6iFzoyZiTHSy2gYDlpi6QutYjbfaDtF0HoeiXx2IfXw/dmKZprzfXd2m+wVy9Ao5GurWzSNllEsOaRjNWxx4MzaGXNv/Ny6mmvN9d3ab7BQTMI5CnKDhHIU5AREQEREBERAREQYKq1PzozudX7+kVpKq1PzozudX7+kQWkqq+D35LD+4Faiqr4PfksP7gQWtERAREQEREBERAVZ8IHyKq7tP7lysyrPhA+RVXdp/cuQWSPcOwKsYrznD3N3vwrPHuHYFWMV5zh7m734QWhu4LKw3cFlAREQEREBERAWufknsWxa5+SexBXdEvjsQ+vh+7MUzTXm+u7tN9gqHol8diH18P3Zimaa8313dpvsFBMwjkKcoOEchTkBERAREQEREBERAKpdfibKSvjnm1gi4NUx52RySgPdLTOaCI2uIuGP3+iVdFzMSwVs28AoOSzwlULiWieUkEAgU1QSDYGx8l5iD/FZ0AiLaWEFpadW3Y4EOGzcQdo7Co+H6Ix62o8jkyzNbmP/u/s0Ls4v5r5NnzZVopKQRiwQSEREBERAREQEREBVzTuEvo6lrQXOdTzNAG0lxicAAPpKsa01VMHixQVx3hJoWWDppWnY3bTVA2k2A+K86hRYvHWV7JYdY6NtMWFzopIhmMocANY1t9g6FIxbRFlmuEIkOugGW24OnYDJs9EEu/2rs4bgTYdwAQdRu5ZREBERAREQEREBfEw4p7F9rBF0FIw/SKGinreEGRmslie0thlka5ogY08aNjhvBFljH9OaSro6mGCSWWSWB7GAU84DnOZZvGMYAvcbSbLv4ho2yU3IC5uA6KxiKF4h1V42HVnezYOIb7diDvYSOIpy1wxZRYLYgIiICIiAiIgIiICIiCFQXz1N5RINc2zQdsI4ND5M+a5u/skCmqBhxbrKu0RYRUNzOJJEruCweUbfcMuVuzpYVPQEREBERAREQEREBERBCxfkN8rqfL03G27f2mPyWz0+R/vUwKFjB8m28Jm8vS8UX2ftUVpdnocv/Zt2KaEGUREBERAREQEREBERAUPCL6iLNKJnZQDKDcPPpXUxQMDLTBHljMTeMBG4kltnkbzt+n+KCeiIgIiICIiAiIgIiICIiAiIgIiICIiAiIgIiICIiAiIgIiICIiAiIgIiICIiA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714356"/>
            <a:ext cx="9144000" cy="54292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package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by.academy.it.loader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by.academy.it.pojos.Person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by.academy.it.util.HibernateUtil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org.apache.log4j.Logger;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java.text.SimpleDateFormat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java.util.Locale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by.academy.it.loader.MenuLoader.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createPerson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by.academy.it.loader.MenuLoader.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getPersonDao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by.academy.it.loader.MenuLoader.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PersonLoader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Logger.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getLogger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PersonLoader.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HibernateUtil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util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Locale.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setDefault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Locale.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util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HibernateUtil.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getHibernateUtil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Start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createPerson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getPersonDao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saveOrUpdate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50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Создайте стандартный проект </a:t>
            </a:r>
            <a:r>
              <a:rPr lang="en-US" sz="3600" b="1" dirty="0" smtClean="0"/>
              <a:t>maven. </a:t>
            </a:r>
            <a:r>
              <a:rPr lang="ru-RU" sz="3600" b="1" dirty="0" smtClean="0"/>
              <a:t>Настройте зависимости. Создайте </a:t>
            </a:r>
            <a:r>
              <a:rPr lang="en-US" sz="3600" b="1" dirty="0" smtClean="0"/>
              <a:t>mapping-</a:t>
            </a:r>
            <a:r>
              <a:rPr lang="ru-RU" sz="3600" b="1" dirty="0" smtClean="0"/>
              <a:t>файлы, конфигурацию и соберите проект. Проверьте, что все библиотеки есть в наличии.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49860"/>
            <a:ext cx="1968337" cy="18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Несколько слов о </a:t>
            </a:r>
            <a:r>
              <a:rPr lang="en-US" sz="2800" dirty="0"/>
              <a:t>Hibernate</a:t>
            </a:r>
            <a:endParaRPr lang="ru-RU" sz="2800" dirty="0"/>
          </a:p>
        </p:txBody>
      </p:sp>
      <p:pic>
        <p:nvPicPr>
          <p:cNvPr id="4" name="Рисунок 3" descr="http://www.laliluna.de/jpa-hibernate-guide/images/c_architecture_basic_orm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2775"/>
            <a:ext cx="3670094" cy="46142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072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Несколько слов о </a:t>
            </a:r>
            <a:r>
              <a:rPr lang="en-US" sz="2800" dirty="0"/>
              <a:t>Hibernate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1243013"/>
            <a:ext cx="76104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683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096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POJO </a:t>
            </a:r>
            <a:r>
              <a:rPr lang="en-US" sz="2800" dirty="0"/>
              <a:t>- Plain Old Java Object</a:t>
            </a:r>
            <a:endParaRPr lang="ru-RU" sz="2800" dirty="0"/>
          </a:p>
        </p:txBody>
      </p:sp>
      <p:pic>
        <p:nvPicPr>
          <p:cNvPr id="1028" name="Picture 4" descr="http://lh4.ggpht.com/-sV1Xn_4V-hI/TmXaVEze0EI/AAAAAAAAAOE/oM86z5JkyIY/image%25255B3%25255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4320480" cy="424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644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POJO </a:t>
            </a:r>
            <a:r>
              <a:rPr lang="en-US" sz="2800" dirty="0"/>
              <a:t>- Plain Old Java Object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8976"/>
            <a:ext cx="3448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40576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896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POJO </a:t>
            </a:r>
            <a:r>
              <a:rPr lang="en-US" sz="2800" dirty="0"/>
              <a:t>- Plain Old Java Object</a:t>
            </a:r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09688"/>
            <a:ext cx="4032448" cy="469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8142" y="1309688"/>
            <a:ext cx="3994298" cy="353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500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POJO </a:t>
            </a:r>
            <a:r>
              <a:rPr lang="en-US" sz="2800" dirty="0"/>
              <a:t>- Plain Old Java Object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31040"/>
            <a:ext cx="4680520" cy="479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030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19471</TotalTime>
  <Words>156</Words>
  <Application>Microsoft Office PowerPoint</Application>
  <PresentationFormat>Экран (4:3)</PresentationFormat>
  <Paragraphs>59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ECHTP</vt:lpstr>
      <vt:lpstr>Hibernate. Углубленный курс. Специализация </vt:lpstr>
      <vt:lpstr>Несколько слов о Hibernate</vt:lpstr>
      <vt:lpstr>Несколько слов о Hibernate</vt:lpstr>
      <vt:lpstr>Несколько слов о Hibernate</vt:lpstr>
      <vt:lpstr>Ваши вопросы?</vt:lpstr>
      <vt:lpstr>POJO - Plain Old Java Object</vt:lpstr>
      <vt:lpstr>POJO - Plain Old Java Object</vt:lpstr>
      <vt:lpstr>POJO - Plain Old Java Object</vt:lpstr>
      <vt:lpstr>POJO - Plain Old Java Object</vt:lpstr>
      <vt:lpstr>DAO Architect</vt:lpstr>
      <vt:lpstr>DAO Architect</vt:lpstr>
      <vt:lpstr>Ваши вопросы?</vt:lpstr>
      <vt:lpstr>СОХРАНЕНИЕ ДАННЫХ В СУБД С ПОМОЩЬЮ HIBERNATE</vt:lpstr>
      <vt:lpstr>Структура проекта</vt:lpstr>
      <vt:lpstr>POM-файл</vt:lpstr>
      <vt:lpstr>POM-файл</vt:lpstr>
      <vt:lpstr>Файл-mapping Таблицы в Объект</vt:lpstr>
      <vt:lpstr>Файл настройки Hibernate  (hibernate.cfg.xml)</vt:lpstr>
      <vt:lpstr>Log4j.properties</vt:lpstr>
      <vt:lpstr>Конфигурация фабрики сессий</vt:lpstr>
      <vt:lpstr>Операция сохранения сущности</vt:lpstr>
      <vt:lpstr>Стартовое меню </vt:lpstr>
      <vt:lpstr>Ваши вопросы?</vt:lpstr>
      <vt:lpstr>Практика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Slabko Yuli</cp:lastModifiedBy>
  <cp:revision>1006</cp:revision>
  <dcterms:created xsi:type="dcterms:W3CDTF">2011-03-03T20:51:22Z</dcterms:created>
  <dcterms:modified xsi:type="dcterms:W3CDTF">2016-10-28T13:05:13Z</dcterms:modified>
</cp:coreProperties>
</file>