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9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510" r:id="rId12"/>
    <p:sldId id="514" r:id="rId13"/>
    <p:sldId id="512" r:id="rId14"/>
    <p:sldId id="513" r:id="rId15"/>
    <p:sldId id="511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5" r:id="rId34"/>
    <p:sldId id="506" r:id="rId35"/>
    <p:sldId id="507" r:id="rId36"/>
    <p:sldId id="508" r:id="rId37"/>
    <p:sldId id="509" r:id="rId38"/>
  </p:sldIdLst>
  <p:sldSz cx="9144000" cy="6858000" type="screen4x3"/>
  <p:notesSz cx="6858000" cy="9144000"/>
  <p:custDataLst>
    <p:tags r:id="rId4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маппинг для сущности с помощью </a:t>
            </a:r>
            <a:r>
              <a:rPr lang="en-US" sz="2800" b="1" dirty="0" smtClean="0"/>
              <a:t>hibernate annotation</a:t>
            </a:r>
            <a:r>
              <a:rPr lang="ru-RU" sz="2800" b="1" dirty="0" smtClean="0"/>
              <a:t>.</a:t>
            </a:r>
          </a:p>
          <a:p>
            <a:r>
              <a:rPr lang="ru-RU" sz="2800" b="1" dirty="0" smtClean="0"/>
              <a:t>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1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Annotations using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47738"/>
            <a:ext cx="86772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420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Annotations using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429420" cy="47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420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@Column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052736"/>
            <a:ext cx="48482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2"/>
            <a:ext cx="5172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420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 as a component type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59423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420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64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 (One-to-One)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06994" cy="21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437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 (One-to-One)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0280"/>
            <a:ext cx="63341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2" y="5517232"/>
            <a:ext cx="51845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772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 (One-to-One)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5877"/>
            <a:ext cx="5472608" cy="492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19672" y="5661248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4595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(One-to-One)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331640" y="1052736"/>
            <a:ext cx="6620362" cy="4902100"/>
            <a:chOff x="1331640" y="1052736"/>
            <a:chExt cx="6620362" cy="49021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052736"/>
              <a:ext cx="6620362" cy="490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Прямоугольник 3"/>
            <p:cNvSpPr/>
            <p:nvPr/>
          </p:nvSpPr>
          <p:spPr>
            <a:xfrm>
              <a:off x="1475656" y="4869160"/>
              <a:ext cx="4104456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3429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147248" cy="1108720"/>
          </a:xfrm>
        </p:spPr>
        <p:txBody>
          <a:bodyPr/>
          <a:lstStyle/>
          <a:p>
            <a:r>
              <a:rPr lang="ru-RU" b="1" i="1" dirty="0" err="1"/>
              <a:t>Hibernate</a:t>
            </a:r>
            <a:r>
              <a:rPr lang="ru-RU" b="1" i="1" dirty="0"/>
              <a:t> </a:t>
            </a:r>
            <a:r>
              <a:rPr lang="ru-RU" b="1" i="1" dirty="0" err="1"/>
              <a:t>Annotations</a:t>
            </a:r>
            <a:r>
              <a:rPr lang="ru-RU" b="1" i="1" dirty="0"/>
              <a:t> </a:t>
            </a:r>
            <a:r>
              <a:rPr lang="ru-RU" dirty="0"/>
              <a:t>— отображение с помощью аннотаций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6999848" cy="338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610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(One-to-One)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010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2420888"/>
            <a:ext cx="40285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5" y="4221088"/>
            <a:ext cx="9001000" cy="79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146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06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две сущности с помощью аннотаций, которые будут связаны между собой отношением one-to-one. Реализуйте операции добавления, удаления и извлечения сущностей. Разработайте меню и покажите результат.</a:t>
            </a:r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10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</a:t>
            </a:r>
            <a:r>
              <a:rPr lang="en-US" sz="2800" dirty="0"/>
              <a:t>One To </a:t>
            </a:r>
            <a:r>
              <a:rPr lang="en-US" sz="2800" dirty="0" smtClean="0"/>
              <a:t>Many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3777"/>
            <a:ext cx="8604448" cy="470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772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</a:t>
            </a:r>
            <a:r>
              <a:rPr lang="en-US" sz="2800" dirty="0"/>
              <a:t>One To </a:t>
            </a:r>
            <a:r>
              <a:rPr lang="en-US" sz="2800" dirty="0" smtClean="0"/>
              <a:t>Many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568" y="1700809"/>
            <a:ext cx="804993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1121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</a:t>
            </a:r>
            <a:r>
              <a:rPr lang="en-US" sz="2800" dirty="0"/>
              <a:t>One To </a:t>
            </a:r>
            <a:r>
              <a:rPr lang="en-US" sz="2800" dirty="0" smtClean="0"/>
              <a:t>Many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5833268" cy="524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75656" y="5661248"/>
            <a:ext cx="3240360" cy="778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76865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(One To Many</a:t>
            </a:r>
            <a:r>
              <a:rPr lang="ru-RU" sz="2800" dirty="0"/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86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68089" y="4725144"/>
            <a:ext cx="8229600" cy="1656184"/>
          </a:xfrm>
        </p:spPr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OneToMany</a:t>
            </a:r>
            <a:r>
              <a:rPr lang="en-US" b="1" dirty="0"/>
              <a:t> </a:t>
            </a:r>
            <a:r>
              <a:rPr lang="ru-RU" dirty="0" smtClean="0"/>
              <a:t>аннотации определяют многозначную связь с коллекцией сущностей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4005064"/>
            <a:ext cx="4032448" cy="632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3087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(One To Many</a:t>
            </a:r>
            <a:r>
              <a:rPr lang="ru-RU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331640" y="1052736"/>
            <a:ext cx="6620362" cy="4902100"/>
            <a:chOff x="1331640" y="1052736"/>
            <a:chExt cx="6620362" cy="49021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052736"/>
              <a:ext cx="6620362" cy="490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Прямоугольник 7"/>
            <p:cNvSpPr/>
            <p:nvPr/>
          </p:nvSpPr>
          <p:spPr>
            <a:xfrm>
              <a:off x="1475656" y="4869160"/>
              <a:ext cx="4104456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0611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(One To Many</a:t>
            </a:r>
            <a:r>
              <a:rPr lang="ru-RU" sz="2800" dirty="0"/>
              <a:t>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40769"/>
            <a:ext cx="8816280" cy="308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54" y="4509120"/>
            <a:ext cx="90106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1340769"/>
            <a:ext cx="4464496" cy="21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564904"/>
            <a:ext cx="33843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53857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7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176464" cy="489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357298"/>
            <a:ext cx="37242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328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one-to-many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many-to-one </a:t>
            </a:r>
            <a:r>
              <a:rPr lang="ru-RU" sz="2800" b="1" dirty="0" smtClean="0"/>
              <a:t>маппинг между сущностями с помощью аннотаций.</a:t>
            </a:r>
          </a:p>
          <a:p>
            <a:r>
              <a:rPr lang="ru-RU" sz="2800" b="1" dirty="0" smtClean="0"/>
              <a:t>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84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(Many </a:t>
            </a:r>
            <a:r>
              <a:rPr lang="en-US" sz="2800" dirty="0"/>
              <a:t>To Many</a:t>
            </a:r>
            <a:r>
              <a:rPr lang="ru-RU" sz="2800" dirty="0"/>
              <a:t>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1404938"/>
            <a:ext cx="85820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290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(Many </a:t>
            </a:r>
            <a:r>
              <a:rPr lang="en-US" sz="2800" dirty="0"/>
              <a:t>To Many</a:t>
            </a:r>
            <a:r>
              <a:rPr lang="ru-RU" sz="2800" dirty="0"/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5867" y="1206178"/>
            <a:ext cx="5154586" cy="51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5696" y="5517232"/>
            <a:ext cx="48245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400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(Many </a:t>
            </a:r>
            <a:r>
              <a:rPr lang="en-US" sz="2800" dirty="0"/>
              <a:t>To Many</a:t>
            </a:r>
            <a:r>
              <a:rPr lang="ru-RU" sz="28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6184"/>
            <a:ext cx="7456662" cy="46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187624" y="5517232"/>
            <a:ext cx="619268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0299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(Many </a:t>
            </a:r>
            <a:r>
              <a:rPr lang="en-US" sz="2800" dirty="0"/>
              <a:t>To Many</a:t>
            </a:r>
            <a:r>
              <a:rPr lang="ru-RU" sz="28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2580" y="1275992"/>
            <a:ext cx="4831628" cy="507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51720" y="5517232"/>
            <a:ext cx="36724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2787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Annotation </a:t>
            </a:r>
            <a:r>
              <a:rPr lang="en-US" sz="2800" dirty="0" smtClean="0"/>
              <a:t>(Many </a:t>
            </a:r>
            <a:r>
              <a:rPr lang="en-US" sz="2800" dirty="0"/>
              <a:t>To Many</a:t>
            </a:r>
            <a:r>
              <a:rPr lang="ru-RU" sz="2800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" y="1268760"/>
            <a:ext cx="8404870" cy="345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460"/>
            <a:ext cx="8764910" cy="167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35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7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 many-to-many </a:t>
            </a:r>
            <a:r>
              <a:rPr lang="ru-RU" sz="2800" b="1" dirty="0" smtClean="0"/>
              <a:t>маппинг между сущностями</a:t>
            </a:r>
            <a:r>
              <a:rPr lang="en-US" sz="2800" b="1" dirty="0" smtClean="0"/>
              <a:t> c </a:t>
            </a:r>
            <a:r>
              <a:rPr lang="ru-RU" sz="2800" b="1" dirty="0" smtClean="0"/>
              <a:t>помощью аннотаций.</a:t>
            </a:r>
          </a:p>
          <a:p>
            <a:r>
              <a:rPr lang="ru-RU" sz="2800" b="1" dirty="0" smtClean="0"/>
              <a:t>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98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619250"/>
            <a:ext cx="65055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14480" y="4500570"/>
            <a:ext cx="324036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084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192688" cy="4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612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972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17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49694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576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Hibernate Annotation</a:t>
            </a:r>
            <a:endParaRPr lang="ru-RU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445224"/>
            <a:ext cx="8115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42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64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19523</TotalTime>
  <Words>288</Words>
  <Application>Microsoft Office PowerPoint</Application>
  <PresentationFormat>Экран (4:3)</PresentationFormat>
  <Paragraphs>85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ECHTP</vt:lpstr>
      <vt:lpstr>Hibernate. Углубленный курс. Специализация </vt:lpstr>
      <vt:lpstr>Hibernate Annotation</vt:lpstr>
      <vt:lpstr>Hibernate Annotation</vt:lpstr>
      <vt:lpstr>Hibernate Annotation</vt:lpstr>
      <vt:lpstr>Hibernate Annotation</vt:lpstr>
      <vt:lpstr>Hibernate Annotation</vt:lpstr>
      <vt:lpstr>Hibernate Annotation</vt:lpstr>
      <vt:lpstr>Hibernate Annotation</vt:lpstr>
      <vt:lpstr>Ваши вопросы?</vt:lpstr>
      <vt:lpstr>Практика</vt:lpstr>
      <vt:lpstr>Hibernate Annotations using</vt:lpstr>
      <vt:lpstr>Hibernate Annotations using</vt:lpstr>
      <vt:lpstr>@Column</vt:lpstr>
      <vt:lpstr>Id as a component type</vt:lpstr>
      <vt:lpstr>Ваши вопросы?</vt:lpstr>
      <vt:lpstr>Hibernate Annotation (One-to-One)</vt:lpstr>
      <vt:lpstr>Hibernate Annotation (One-to-One)</vt:lpstr>
      <vt:lpstr>Hibernate Annotation (One-to-One)</vt:lpstr>
      <vt:lpstr>Hibernate Annotation (One-to-One)</vt:lpstr>
      <vt:lpstr>Hibernate Annotation (One-to-One)</vt:lpstr>
      <vt:lpstr>Ваши вопросы?</vt:lpstr>
      <vt:lpstr>Практика</vt:lpstr>
      <vt:lpstr>Hibernate Annotation (One To Many)</vt:lpstr>
      <vt:lpstr>Hibernate Annotation (One To Many)</vt:lpstr>
      <vt:lpstr>Hibernate Annotation (One To Many)</vt:lpstr>
      <vt:lpstr>Hibernate Annotation (One To Many)</vt:lpstr>
      <vt:lpstr>Hibernate Annotation (One To Many)</vt:lpstr>
      <vt:lpstr>Hibernate Annotation (One To Many)</vt:lpstr>
      <vt:lpstr>Ваши вопросы?</vt:lpstr>
      <vt:lpstr>Практика</vt:lpstr>
      <vt:lpstr>Hibernate Annotation (Many To Many)</vt:lpstr>
      <vt:lpstr>Hibernate Annotation (Many To Many)</vt:lpstr>
      <vt:lpstr>Hibernate Annotation (Many To Many)</vt:lpstr>
      <vt:lpstr>Hibernate Annotation (Many To Many)</vt:lpstr>
      <vt:lpstr>Hibernate Annotation (Many To Many)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1004</cp:revision>
  <dcterms:created xsi:type="dcterms:W3CDTF">2011-03-03T20:51:22Z</dcterms:created>
  <dcterms:modified xsi:type="dcterms:W3CDTF">2016-08-23T14:31:57Z</dcterms:modified>
</cp:coreProperties>
</file>