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50"/>
  </p:notesMasterIdLst>
  <p:sldIdLst>
    <p:sldId id="256" r:id="rId2"/>
    <p:sldId id="384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10" r:id="rId25"/>
    <p:sldId id="409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31" r:id="rId46"/>
    <p:sldId id="430" r:id="rId47"/>
    <p:sldId id="432" r:id="rId48"/>
    <p:sldId id="433" r:id="rId49"/>
  </p:sldIdLst>
  <p:sldSz cx="9144000" cy="6858000" type="screen4x3"/>
  <p:notesSz cx="6858000" cy="9144000"/>
  <p:custDataLst>
    <p:tags r:id="rId5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2B3A1E69-B5EE-455E-B3DA-156AC29C85E9}">
          <p14:sldIdLst>
            <p14:sldId id="256"/>
            <p14:sldId id="339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56"/>
            <p14:sldId id="357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7"/>
            <p14:sldId id="405"/>
            <p14:sldId id="406"/>
            <p14:sldId id="408"/>
            <p14:sldId id="409"/>
            <p14:sldId id="410"/>
            <p14:sldId id="411"/>
            <p14:sldId id="412"/>
            <p14:sldId id="413"/>
            <p14:sldId id="414"/>
            <p14:sldId id="416"/>
            <p14:sldId id="415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8"/>
            <p14:sldId id="459"/>
            <p14:sldId id="454"/>
            <p14:sldId id="455"/>
            <p14:sldId id="456"/>
            <p14:sldId id="460"/>
            <p14:sldId id="461"/>
            <p14:sldId id="457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2"/>
            <p14:sldId id="473"/>
            <p14:sldId id="471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8"/>
            <p14:sldId id="493"/>
            <p14:sldId id="494"/>
            <p14:sldId id="495"/>
            <p14:sldId id="496"/>
            <p14:sldId id="497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8"/>
            <p14:sldId id="536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4"/>
            <p14:sldId id="572"/>
            <p14:sldId id="573"/>
            <p14:sldId id="575"/>
            <p14:sldId id="576"/>
            <p14:sldId id="577"/>
            <p14:sldId id="578"/>
            <p14:sldId id="581"/>
            <p14:sldId id="582"/>
            <p14:sldId id="579"/>
            <p14:sldId id="580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2"/>
            <p14:sldId id="593"/>
            <p14:sldId id="594"/>
            <p14:sldId id="591"/>
            <p14:sldId id="595"/>
            <p14:sldId id="596"/>
            <p14:sldId id="600"/>
            <p14:sldId id="597"/>
            <p14:sldId id="617"/>
            <p14:sldId id="601"/>
            <p14:sldId id="598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41"/>
            <p14:sldId id="639"/>
            <p14:sldId id="640"/>
            <p14:sldId id="6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0" autoAdjust="0"/>
    <p:restoredTop sz="99322" autoAdjust="0"/>
  </p:normalViewPr>
  <p:slideViewPr>
    <p:cSldViewPr>
      <p:cViewPr varScale="1">
        <p:scale>
          <a:sx n="73" d="100"/>
          <a:sy n="73" d="100"/>
        </p:scale>
        <p:origin x="-13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12/30/2014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0005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463031"/>
            <a:ext cx="7848872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Spring Framework.</a:t>
            </a:r>
            <a:br>
              <a:rPr lang="en-US" sz="3600" dirty="0" smtClean="0"/>
            </a:br>
            <a:r>
              <a:rPr lang="ru-RU" sz="3600" dirty="0" smtClean="0"/>
              <a:t>Углубленный</a:t>
            </a:r>
            <a:r>
              <a:rPr lang="en-US" sz="3600" dirty="0" smtClean="0"/>
              <a:t> </a:t>
            </a:r>
            <a:r>
              <a:rPr lang="en-US" sz="3600" dirty="0"/>
              <a:t>курс</a:t>
            </a:r>
            <a:r>
              <a:rPr lang="ru-RU" sz="3600" dirty="0"/>
              <a:t>. </a:t>
            </a:r>
            <a:r>
              <a:rPr lang="ru-RU" sz="3600" dirty="0" smtClean="0"/>
              <a:t>Специализация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2376264" cy="838944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</a:t>
            </a:r>
            <a:r>
              <a:rPr lang="ru-RU" b="1" dirty="0" err="1" smtClean="0">
                <a:solidFill>
                  <a:srgbClr val="C00000"/>
                </a:solidFill>
              </a:rPr>
              <a:t>Спресов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Юлий </a:t>
            </a:r>
            <a:r>
              <a:rPr lang="ru-RU" b="1" dirty="0" err="1" smtClean="0">
                <a:solidFill>
                  <a:srgbClr val="C00000"/>
                </a:solidFill>
              </a:rPr>
              <a:t>Слабко</a:t>
            </a:r>
            <a:endParaRPr lang="ru-RU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Initializing and destroying beans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7993401" cy="433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30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0335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init, destroy </a:t>
            </a:r>
            <a:r>
              <a:rPr lang="ru-RU" sz="3600" b="1" dirty="0" smtClean="0"/>
              <a:t>методы с помощью конфигурации контекстов или с помощью </a:t>
            </a:r>
            <a:r>
              <a:rPr lang="en-US" sz="3600" b="1" dirty="0" err="1" smtClean="0"/>
              <a:t>InitializingBean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DisposableBean</a:t>
            </a:r>
            <a:r>
              <a:rPr lang="en-US" sz="3600" b="1" dirty="0" smtClean="0"/>
              <a:t>.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46" y="4857760"/>
            <a:ext cx="1567076" cy="14811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179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DEFAULTING INIT-METHOD AND DESTROY-METHOD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357298"/>
            <a:ext cx="810852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DEFAULTING INIT-METHOD AND DESTROY-METHOD</a:t>
            </a:r>
            <a:endParaRPr lang="ru-RU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00174"/>
            <a:ext cx="77533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DEFAULTING INIT-METHOD AND DESTROY-METHOD</a:t>
            </a:r>
            <a:endParaRPr lang="ru-RU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795415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4857760"/>
            <a:ext cx="836502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214686"/>
            <a:ext cx="780526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30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default-init </a:t>
            </a:r>
            <a:r>
              <a:rPr lang="ru-RU" sz="3600" b="1" dirty="0" smtClean="0"/>
              <a:t>и </a:t>
            </a:r>
            <a:r>
              <a:rPr lang="en-US" sz="3600" b="1" dirty="0" smtClean="0"/>
              <a:t>default-destroy </a:t>
            </a:r>
            <a:r>
              <a:rPr lang="ru-RU" sz="3600" b="1" dirty="0" smtClean="0"/>
              <a:t>методы. Что будет, если не будет </a:t>
            </a:r>
            <a:r>
              <a:rPr lang="en-US" sz="3600" b="1" dirty="0" smtClean="0"/>
              <a:t>default </a:t>
            </a:r>
            <a:r>
              <a:rPr lang="ru-RU" sz="3600" b="1" dirty="0" smtClean="0"/>
              <a:t>метода в одном из сущностей. 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2" y="4857760"/>
            <a:ext cx="1567076" cy="14811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179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Injecting simple values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8894" y="1357298"/>
            <a:ext cx="4910494" cy="225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861048"/>
            <a:ext cx="801941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717032"/>
            <a:ext cx="768834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Referencing other beans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500174"/>
            <a:ext cx="777170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785786" y="2928934"/>
            <a:ext cx="314327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55576" y="4797152"/>
            <a:ext cx="4572032" cy="28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Wiring beans</a:t>
            </a:r>
            <a:endParaRPr lang="ru-RU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428736"/>
            <a:ext cx="399536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3286124"/>
            <a:ext cx="789080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3501008"/>
            <a:ext cx="798300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INJECTING INNER BEANS</a:t>
            </a:r>
            <a:endParaRPr lang="ru-RU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500174"/>
            <a:ext cx="777170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899592" y="4725144"/>
            <a:ext cx="5286412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Wiring properties with Spring’s p namespace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340768"/>
            <a:ext cx="7424363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5229200"/>
            <a:ext cx="786729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30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приложение с помощью </a:t>
            </a:r>
            <a:r>
              <a:rPr lang="en-US" sz="3600" b="1" dirty="0" smtClean="0"/>
              <a:t>p namespaces.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2" y="4857760"/>
            <a:ext cx="1567076" cy="14811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179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Wiring collections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&lt;list&gt; - </a:t>
            </a:r>
            <a:r>
              <a:rPr lang="ru-RU" sz="2400" dirty="0" smtClean="0"/>
              <a:t>собирает коллекцию объектов, позволяет добавлять дубликаты</a:t>
            </a:r>
          </a:p>
          <a:p>
            <a:r>
              <a:rPr lang="en-US" sz="2400" dirty="0" smtClean="0"/>
              <a:t>&lt;set&gt; -  </a:t>
            </a:r>
            <a:r>
              <a:rPr lang="ru-RU" sz="2400" dirty="0" smtClean="0"/>
              <a:t>собирает множество объектов, не позволяет добавлять дубликаты</a:t>
            </a:r>
          </a:p>
          <a:p>
            <a:r>
              <a:rPr lang="en-US" sz="2400" dirty="0" smtClean="0"/>
              <a:t>&lt;map&gt; - </a:t>
            </a:r>
            <a:r>
              <a:rPr lang="ru-RU" sz="2400" dirty="0" smtClean="0"/>
              <a:t>собирает коллекцию объектов вида «ключ-значение», где ключ и значение могут быть любого типа данных</a:t>
            </a:r>
          </a:p>
          <a:p>
            <a:r>
              <a:rPr lang="en-US" sz="2400" dirty="0" smtClean="0"/>
              <a:t>&lt;props&gt; - </a:t>
            </a:r>
            <a:r>
              <a:rPr lang="ru-RU" sz="2400" dirty="0" smtClean="0"/>
              <a:t> собирает коллекцию объектов вида «ключ-значение», где ключ и значение могут быть типа </a:t>
            </a:r>
            <a:r>
              <a:rPr lang="en-US" sz="2400" dirty="0" smtClean="0"/>
              <a:t>String. 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Wiring collections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357298"/>
            <a:ext cx="8143932" cy="3973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Wiring collections</a:t>
            </a:r>
            <a:endParaRPr lang="ru-RU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357298"/>
            <a:ext cx="7858180" cy="420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Wiring collections</a:t>
            </a:r>
            <a:endParaRPr lang="ru-RU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403" y="1357298"/>
            <a:ext cx="8835753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l="8875" r="-6688" b="-8551"/>
          <a:stretch>
            <a:fillRect/>
          </a:stretch>
        </p:blipFill>
        <p:spPr bwMode="auto">
          <a:xfrm>
            <a:off x="179512" y="3645024"/>
            <a:ext cx="894956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357158" y="5000636"/>
            <a:ext cx="7953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&lt;list&gt; </a:t>
            </a:r>
            <a:r>
              <a:rPr lang="ru-RU" sz="2800" b="1" dirty="0" smtClean="0"/>
              <a:t>может включать </a:t>
            </a:r>
            <a:r>
              <a:rPr lang="en-US" sz="2800" b="1" dirty="0" smtClean="0"/>
              <a:t>&lt;value&gt;, &lt;ref bean&gt;, &lt;bean&gt;</a:t>
            </a:r>
            <a:endParaRPr lang="ru-RU" sz="2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Wiring collections(&lt;set&gt;)</a:t>
            </a:r>
            <a:endParaRPr lang="ru-RU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946"/>
          <a:stretch>
            <a:fillRect/>
          </a:stretch>
        </p:blipFill>
        <p:spPr bwMode="auto">
          <a:xfrm>
            <a:off x="1691680" y="1357298"/>
            <a:ext cx="5094898" cy="4919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Wiring collections(&lt;set&gt;)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719665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Wiring beans</a:t>
            </a:r>
            <a:endParaRPr lang="ru-RU" sz="28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1357298"/>
            <a:ext cx="4357718" cy="431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357298"/>
            <a:ext cx="3306221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Wiring collections(&lt;set&gt;)</a:t>
            </a:r>
            <a:endParaRPr lang="ru-R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821228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571472" y="4419109"/>
            <a:ext cx="76061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Для </a:t>
            </a:r>
            <a:r>
              <a:rPr lang="en-US" sz="2800" b="1" dirty="0" smtClean="0"/>
              <a:t>&lt;set&gt; </a:t>
            </a:r>
            <a:r>
              <a:rPr lang="ru-RU" sz="2800" b="1" dirty="0" smtClean="0"/>
              <a:t>могут применяться  </a:t>
            </a:r>
            <a:r>
              <a:rPr lang="en-US" sz="2800" b="1" dirty="0" err="1" smtClean="0"/>
              <a:t>java.util.Set</a:t>
            </a:r>
            <a:r>
              <a:rPr lang="en-US" sz="2800" b="1" dirty="0" smtClean="0"/>
              <a:t>, </a:t>
            </a:r>
          </a:p>
          <a:p>
            <a:r>
              <a:rPr lang="en-US" sz="2800" b="1" dirty="0" err="1" smtClean="0"/>
              <a:t>java.util.Collection</a:t>
            </a:r>
            <a:r>
              <a:rPr lang="en-US" sz="2800" b="1" dirty="0" smtClean="0"/>
              <a:t> </a:t>
            </a:r>
            <a:r>
              <a:rPr lang="ru-RU" sz="2800" b="1" dirty="0" smtClean="0"/>
              <a:t>или </a:t>
            </a:r>
            <a:r>
              <a:rPr lang="en-US" sz="2800" b="1" dirty="0" smtClean="0"/>
              <a:t>Array (</a:t>
            </a:r>
            <a:r>
              <a:rPr lang="ru-RU" sz="2800" b="1" dirty="0" smtClean="0"/>
              <a:t>например </a:t>
            </a:r>
            <a:r>
              <a:rPr lang="en-US" sz="2800" b="1" dirty="0" smtClean="0"/>
              <a:t>String[])</a:t>
            </a:r>
            <a:endParaRPr lang="ru-RU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212976"/>
            <a:ext cx="806489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30</a:t>
            </a:fld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30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 c </a:t>
            </a:r>
            <a:r>
              <a:rPr lang="ru-RU" sz="3600" b="1" dirty="0" smtClean="0"/>
              <a:t>коллекциями (</a:t>
            </a:r>
            <a:r>
              <a:rPr lang="en-US" sz="3600" b="1" dirty="0" smtClean="0"/>
              <a:t>&lt;set&gt; </a:t>
            </a:r>
            <a:r>
              <a:rPr lang="ru-RU" sz="3600" b="1" dirty="0" smtClean="0"/>
              <a:t>или </a:t>
            </a:r>
            <a:r>
              <a:rPr lang="en-US" sz="3600" b="1" dirty="0" smtClean="0"/>
              <a:t>&lt;list&gt;</a:t>
            </a:r>
            <a:r>
              <a:rPr lang="ru-RU" sz="3600" b="1" dirty="0" smtClean="0"/>
              <a:t>)</a:t>
            </a:r>
            <a:r>
              <a:rPr lang="en-US" sz="3600" b="1" dirty="0" smtClean="0"/>
              <a:t>.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6" y="3709912"/>
            <a:ext cx="2781522" cy="2628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179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Wiring collections(&lt;map&gt;)</a:t>
            </a:r>
            <a:endParaRPr lang="ru-RU" sz="28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57298"/>
            <a:ext cx="6072230" cy="479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33</a:t>
            </a:fld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Wiring collections(&lt;map&gt;)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34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438050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Wiring collections(&lt;map&gt;)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key – </a:t>
            </a:r>
            <a:r>
              <a:rPr lang="ru-RU" sz="2800" dirty="0" smtClean="0"/>
              <a:t>определяет ключ</a:t>
            </a:r>
            <a:r>
              <a:rPr lang="en-US" sz="2800" dirty="0" smtClean="0"/>
              <a:t> </a:t>
            </a:r>
            <a:r>
              <a:rPr lang="ru-RU" sz="2800" dirty="0" smtClean="0"/>
              <a:t>как </a:t>
            </a:r>
            <a:r>
              <a:rPr lang="en-US" sz="2800" dirty="0" smtClean="0"/>
              <a:t>String</a:t>
            </a:r>
          </a:p>
          <a:p>
            <a:r>
              <a:rPr lang="en-US" sz="2800" dirty="0" smtClean="0"/>
              <a:t>key-ref – </a:t>
            </a:r>
            <a:r>
              <a:rPr lang="ru-RU" sz="2800" dirty="0" smtClean="0"/>
              <a:t>определяет ссылку на </a:t>
            </a:r>
            <a:r>
              <a:rPr lang="en-US" sz="2800" dirty="0" smtClean="0"/>
              <a:t>bean, </a:t>
            </a:r>
            <a:r>
              <a:rPr lang="ru-RU" sz="2800" dirty="0" smtClean="0"/>
              <a:t>который используется в качестве ключа</a:t>
            </a:r>
          </a:p>
          <a:p>
            <a:r>
              <a:rPr lang="en-US" sz="2800" dirty="0" smtClean="0"/>
              <a:t>value – </a:t>
            </a:r>
            <a:r>
              <a:rPr lang="ru-RU" sz="2800" dirty="0" smtClean="0"/>
              <a:t>определяет значение как </a:t>
            </a:r>
            <a:r>
              <a:rPr lang="en-US" sz="2800" dirty="0" smtClean="0"/>
              <a:t>String</a:t>
            </a:r>
          </a:p>
          <a:p>
            <a:r>
              <a:rPr lang="en-US" sz="2800" dirty="0" smtClean="0"/>
              <a:t>value-ref – </a:t>
            </a:r>
            <a:r>
              <a:rPr lang="ru-RU" sz="2800" dirty="0" smtClean="0"/>
              <a:t>определяет ссылку на </a:t>
            </a:r>
            <a:r>
              <a:rPr lang="en-US" sz="2800" dirty="0" smtClean="0"/>
              <a:t>bean, </a:t>
            </a:r>
            <a:r>
              <a:rPr lang="ru-RU" sz="2800" dirty="0" smtClean="0"/>
              <a:t>который используется в качестве значения</a:t>
            </a:r>
            <a:endParaRPr lang="en-US" sz="2800" dirty="0" smtClean="0"/>
          </a:p>
          <a:p>
            <a:endParaRPr lang="ru-RU" sz="2800" dirty="0" smtClean="0"/>
          </a:p>
          <a:p>
            <a:endParaRPr lang="en-US" sz="2800" dirty="0" smtClean="0"/>
          </a:p>
          <a:p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35</a:t>
            </a:fld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Wiring collections(&lt;map&gt;)</a:t>
            </a:r>
            <a:endParaRPr lang="ru-RU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81153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3645024"/>
            <a:ext cx="858669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36</a:t>
            </a:fld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30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 c </a:t>
            </a:r>
            <a:r>
              <a:rPr lang="ru-RU" sz="3600" b="1" dirty="0" smtClean="0"/>
              <a:t>коллекциями (</a:t>
            </a:r>
            <a:r>
              <a:rPr lang="en-US" sz="3600" b="1" dirty="0" smtClean="0"/>
              <a:t>&lt;map&gt;</a:t>
            </a:r>
            <a:r>
              <a:rPr lang="ru-RU" sz="3600" b="1" dirty="0" smtClean="0"/>
              <a:t>)</a:t>
            </a:r>
            <a:r>
              <a:rPr lang="en-US" sz="3600" b="1" dirty="0" smtClean="0"/>
              <a:t>.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6" y="3709912"/>
            <a:ext cx="2781522" cy="2628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179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Wiring collections(&lt;props&gt;)</a:t>
            </a:r>
            <a:endParaRPr lang="ru-RU" sz="28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500174"/>
            <a:ext cx="523673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39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factory-method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3573017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public class </a:t>
            </a:r>
            <a:r>
              <a:rPr lang="en-US" sz="1600" dirty="0" err="1" smtClean="0"/>
              <a:t>MainLoader</a:t>
            </a:r>
            <a:r>
              <a:rPr lang="en-US" sz="1600" dirty="0" smtClean="0"/>
              <a:t> {</a:t>
            </a:r>
          </a:p>
          <a:p>
            <a:endParaRPr lang="en-US" sz="1600" dirty="0" smtClean="0"/>
          </a:p>
          <a:p>
            <a:r>
              <a:rPr lang="en-US" sz="1600" dirty="0" smtClean="0"/>
              <a:t>    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ApplicationContext</a:t>
            </a:r>
            <a:r>
              <a:rPr lang="en-US" sz="1600" dirty="0" smtClean="0"/>
              <a:t> context =</a:t>
            </a:r>
          </a:p>
          <a:p>
            <a:r>
              <a:rPr lang="en-US" sz="1600" dirty="0" smtClean="0"/>
              <a:t>                new </a:t>
            </a:r>
            <a:r>
              <a:rPr lang="en-US" sz="1600" dirty="0" err="1" smtClean="0"/>
              <a:t>ClassPathXmlApplicationContext</a:t>
            </a:r>
            <a:r>
              <a:rPr lang="en-US" sz="1600" dirty="0" smtClean="0"/>
              <a:t>("beans.xml");</a:t>
            </a:r>
          </a:p>
          <a:p>
            <a:r>
              <a:rPr lang="en-US" sz="1600" dirty="0" smtClean="0"/>
              <a:t>        Person </a:t>
            </a:r>
            <a:r>
              <a:rPr lang="en-US" sz="1600" dirty="0" err="1" smtClean="0"/>
              <a:t>person</a:t>
            </a:r>
            <a:r>
              <a:rPr lang="en-US" sz="1600" dirty="0" smtClean="0"/>
              <a:t> = (Person) </a:t>
            </a:r>
            <a:r>
              <a:rPr lang="en-US" sz="1600" dirty="0" err="1" smtClean="0"/>
              <a:t>context.getBean</a:t>
            </a:r>
            <a:r>
              <a:rPr lang="en-US" sz="1600" dirty="0" smtClean="0"/>
              <a:t>("person");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person.perform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}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759424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5949280"/>
            <a:ext cx="677822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Wiring collections(&lt;props&gt;)</a:t>
            </a:r>
            <a:endParaRPr lang="ru-RU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3" y="1268760"/>
            <a:ext cx="7528920" cy="229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645024"/>
            <a:ext cx="78200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5517232"/>
            <a:ext cx="809454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40</a:t>
            </a:fld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30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 c </a:t>
            </a:r>
            <a:r>
              <a:rPr lang="ru-RU" sz="3600" b="1" dirty="0" smtClean="0"/>
              <a:t>коллекциями (</a:t>
            </a:r>
            <a:r>
              <a:rPr lang="en-US" sz="3600" b="1" dirty="0" smtClean="0"/>
              <a:t>&lt;props&gt;</a:t>
            </a:r>
            <a:r>
              <a:rPr lang="ru-RU" sz="3600" b="1" dirty="0" smtClean="0"/>
              <a:t>)</a:t>
            </a:r>
            <a:r>
              <a:rPr lang="en-US" sz="3600" b="1" dirty="0" smtClean="0"/>
              <a:t>.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6" y="3709912"/>
            <a:ext cx="2781522" cy="2628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179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Constructor</a:t>
            </a:r>
            <a:endParaRPr lang="ru-RU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71612"/>
            <a:ext cx="72675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Constructor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340768"/>
            <a:ext cx="785307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76872"/>
            <a:ext cx="8397041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653136"/>
            <a:ext cx="801509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Wiring nothing (null)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285860"/>
            <a:ext cx="4143404" cy="490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Wiring nothing (null)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357298"/>
            <a:ext cx="785996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928934"/>
            <a:ext cx="8124529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 c </a:t>
            </a:r>
            <a:r>
              <a:rPr lang="ru-RU" sz="3600" b="1" dirty="0" smtClean="0"/>
              <a:t>конструктором и с </a:t>
            </a:r>
            <a:r>
              <a:rPr lang="en-US" sz="3600" b="1" dirty="0" smtClean="0"/>
              <a:t>NULL </a:t>
            </a:r>
            <a:r>
              <a:rPr lang="ru-RU" sz="3600" b="1" dirty="0" smtClean="0"/>
              <a:t>полем</a:t>
            </a:r>
            <a:r>
              <a:rPr lang="en-US" sz="3600" b="1" dirty="0" smtClean="0"/>
              <a:t>. </a:t>
            </a:r>
            <a:r>
              <a:rPr lang="ru-RU" sz="3600" b="1" dirty="0" smtClean="0"/>
              <a:t>Запустите приложение и проверьте работоспособность.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6" y="3709912"/>
            <a:ext cx="2781522" cy="26289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179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Вопросы на самоподготовку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Spring Expressions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48</a:t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30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0335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 </a:t>
            </a:r>
            <a:r>
              <a:rPr lang="ru-RU" sz="3600" b="1" dirty="0" smtClean="0"/>
              <a:t>проект. Сконфигурируйте </a:t>
            </a:r>
            <a:r>
              <a:rPr lang="en-US" sz="3600" b="1" dirty="0" smtClean="0"/>
              <a:t>bean </a:t>
            </a:r>
            <a:r>
              <a:rPr lang="ru-RU" sz="3600" b="1" dirty="0" smtClean="0"/>
              <a:t>через </a:t>
            </a:r>
            <a:r>
              <a:rPr lang="en-US" sz="3600" b="1" dirty="0" smtClean="0"/>
              <a:t>factory-method. </a:t>
            </a:r>
            <a:r>
              <a:rPr lang="ru-RU" sz="3600" b="1" dirty="0" smtClean="0"/>
              <a:t>Запустите приложение и проверьте результат.</a:t>
            </a:r>
            <a:endParaRPr lang="ru-RU" sz="3600" b="1" dirty="0"/>
          </a:p>
        </p:txBody>
      </p:sp>
      <p:pic>
        <p:nvPicPr>
          <p:cNvPr id="21506" name="Picture 2" descr="http://www.ashtanga.su/wp-content/uploads/2012/01/yog99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49860"/>
            <a:ext cx="1968337" cy="18603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7179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Bean scoping</a:t>
            </a:r>
            <a:endParaRPr lang="ru-RU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23631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429000"/>
            <a:ext cx="819564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Bean scoping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Singleton -  </a:t>
            </a:r>
            <a:r>
              <a:rPr lang="ru-RU" sz="2400" dirty="0" smtClean="0"/>
              <a:t>тип </a:t>
            </a:r>
            <a:r>
              <a:rPr lang="ru-RU" sz="2400" dirty="0" err="1" smtClean="0"/>
              <a:t>бина</a:t>
            </a:r>
            <a:r>
              <a:rPr lang="ru-RU" sz="2400" dirty="0" smtClean="0"/>
              <a:t>, при котором, создается одна сущность на </a:t>
            </a:r>
            <a:r>
              <a:rPr lang="en-US" sz="2400" dirty="0" smtClean="0"/>
              <a:t>Spring</a:t>
            </a:r>
            <a:r>
              <a:rPr lang="ru-RU" sz="2400" dirty="0" smtClean="0"/>
              <a:t>-контейнер (значение по умолчанию)</a:t>
            </a:r>
          </a:p>
          <a:p>
            <a:r>
              <a:rPr lang="en-US" sz="2400" dirty="0" smtClean="0"/>
              <a:t>Prototype – </a:t>
            </a:r>
            <a:r>
              <a:rPr lang="ru-RU" sz="2400" dirty="0" smtClean="0"/>
              <a:t>тип </a:t>
            </a:r>
            <a:r>
              <a:rPr lang="ru-RU" sz="2400" dirty="0" err="1" smtClean="0"/>
              <a:t>бина</a:t>
            </a:r>
            <a:r>
              <a:rPr lang="ru-RU" sz="2400" dirty="0" smtClean="0"/>
              <a:t>, при котором каждый раз создается новая сущность </a:t>
            </a:r>
            <a:r>
              <a:rPr lang="ru-RU" sz="2400" dirty="0" err="1" smtClean="0"/>
              <a:t>бина</a:t>
            </a:r>
            <a:r>
              <a:rPr lang="ru-RU" sz="2400" dirty="0" smtClean="0"/>
              <a:t>.</a:t>
            </a:r>
          </a:p>
          <a:p>
            <a:r>
              <a:rPr lang="en-US" sz="2400" dirty="0" smtClean="0"/>
              <a:t>Request -  </a:t>
            </a:r>
            <a:r>
              <a:rPr lang="ru-RU" sz="2400" dirty="0" smtClean="0"/>
              <a:t>тип </a:t>
            </a:r>
            <a:r>
              <a:rPr lang="ru-RU" sz="2400" dirty="0" err="1" smtClean="0"/>
              <a:t>бина</a:t>
            </a:r>
            <a:r>
              <a:rPr lang="ru-RU" sz="2400" dirty="0" smtClean="0"/>
              <a:t>, при котором сущность </a:t>
            </a:r>
            <a:r>
              <a:rPr lang="ru-RU" sz="2400" dirty="0" err="1" smtClean="0"/>
              <a:t>бина</a:t>
            </a:r>
            <a:r>
              <a:rPr lang="ru-RU" sz="2400" dirty="0" smtClean="0"/>
              <a:t> создается одна на </a:t>
            </a:r>
            <a:r>
              <a:rPr lang="en-US" sz="2400" dirty="0" smtClean="0"/>
              <a:t>request. </a:t>
            </a:r>
            <a:r>
              <a:rPr lang="ru-RU" sz="2400" dirty="0" smtClean="0"/>
              <a:t>Такой тип </a:t>
            </a:r>
            <a:r>
              <a:rPr lang="ru-RU" sz="2400" dirty="0" err="1" smtClean="0"/>
              <a:t>бина</a:t>
            </a:r>
            <a:r>
              <a:rPr lang="ru-RU" sz="2400" dirty="0" smtClean="0"/>
              <a:t> </a:t>
            </a:r>
            <a:r>
              <a:rPr lang="ru-RU" sz="2400" dirty="0" err="1" smtClean="0"/>
              <a:t>справедив</a:t>
            </a:r>
            <a:r>
              <a:rPr lang="ru-RU" sz="2400" dirty="0" smtClean="0"/>
              <a:t> для </a:t>
            </a:r>
            <a:r>
              <a:rPr lang="ru-RU" sz="2400" dirty="0" err="1" smtClean="0"/>
              <a:t>веб</a:t>
            </a:r>
            <a:r>
              <a:rPr lang="ru-RU" sz="2400" dirty="0" smtClean="0"/>
              <a:t> -</a:t>
            </a:r>
            <a:r>
              <a:rPr lang="en-US" sz="2400" dirty="0" smtClean="0"/>
              <a:t>Spring-</a:t>
            </a:r>
            <a:r>
              <a:rPr lang="ru-RU" sz="2400" dirty="0" smtClean="0"/>
              <a:t>контекст.</a:t>
            </a:r>
          </a:p>
          <a:p>
            <a:r>
              <a:rPr lang="en-US" sz="2400" dirty="0" smtClean="0"/>
              <a:t>Session – </a:t>
            </a:r>
            <a:r>
              <a:rPr lang="ru-RU" sz="2400" dirty="0" smtClean="0"/>
              <a:t>тип </a:t>
            </a:r>
            <a:r>
              <a:rPr lang="ru-RU" sz="2400" dirty="0" err="1" smtClean="0"/>
              <a:t>бина</a:t>
            </a:r>
            <a:r>
              <a:rPr lang="ru-RU" sz="2400" dirty="0" smtClean="0"/>
              <a:t>, при котором сущность </a:t>
            </a:r>
            <a:r>
              <a:rPr lang="ru-RU" sz="2400" dirty="0" err="1" smtClean="0"/>
              <a:t>бина</a:t>
            </a:r>
            <a:r>
              <a:rPr lang="ru-RU" sz="2400" dirty="0" smtClean="0"/>
              <a:t> создается одна на </a:t>
            </a:r>
            <a:r>
              <a:rPr lang="en-US" sz="2400" dirty="0" smtClean="0"/>
              <a:t>session. </a:t>
            </a:r>
            <a:r>
              <a:rPr lang="ru-RU" sz="2400" dirty="0" smtClean="0"/>
              <a:t>Такой тип </a:t>
            </a:r>
            <a:r>
              <a:rPr lang="ru-RU" sz="2400" dirty="0" err="1" smtClean="0"/>
              <a:t>бина</a:t>
            </a:r>
            <a:r>
              <a:rPr lang="ru-RU" sz="2400" dirty="0" smtClean="0"/>
              <a:t> </a:t>
            </a:r>
            <a:r>
              <a:rPr lang="ru-RU" sz="2400" dirty="0" err="1" smtClean="0"/>
              <a:t>справедив</a:t>
            </a:r>
            <a:r>
              <a:rPr lang="ru-RU" sz="2400" dirty="0" smtClean="0"/>
              <a:t> для </a:t>
            </a:r>
            <a:r>
              <a:rPr lang="ru-RU" sz="2400" dirty="0" err="1" smtClean="0"/>
              <a:t>веб</a:t>
            </a:r>
            <a:r>
              <a:rPr lang="ru-RU" sz="2400" dirty="0" smtClean="0"/>
              <a:t> -</a:t>
            </a:r>
            <a:r>
              <a:rPr lang="en-US" sz="2400" dirty="0" smtClean="0"/>
              <a:t>Spring-</a:t>
            </a:r>
            <a:r>
              <a:rPr lang="ru-RU" sz="2400" dirty="0" smtClean="0"/>
              <a:t>контекст.</a:t>
            </a:r>
            <a:endParaRPr lang="en-US" sz="2400" dirty="0" smtClean="0"/>
          </a:p>
          <a:p>
            <a:r>
              <a:rPr lang="en-US" sz="2400" dirty="0" smtClean="0"/>
              <a:t>Global-session – </a:t>
            </a:r>
            <a:r>
              <a:rPr lang="ru-RU" sz="2400" dirty="0" smtClean="0"/>
              <a:t>тип </a:t>
            </a:r>
            <a:r>
              <a:rPr lang="ru-RU" sz="2400" dirty="0" err="1" smtClean="0"/>
              <a:t>бина</a:t>
            </a:r>
            <a:r>
              <a:rPr lang="ru-RU" sz="2400" dirty="0" smtClean="0"/>
              <a:t>, при котором сущность </a:t>
            </a:r>
            <a:r>
              <a:rPr lang="ru-RU" sz="2400" dirty="0" err="1" smtClean="0"/>
              <a:t>бина</a:t>
            </a:r>
            <a:r>
              <a:rPr lang="ru-RU" sz="2400" dirty="0" smtClean="0"/>
              <a:t>  одна создается на  приложение. Такой тип </a:t>
            </a:r>
            <a:r>
              <a:rPr lang="ru-RU" sz="2400" dirty="0" err="1" smtClean="0"/>
              <a:t>бина</a:t>
            </a:r>
            <a:r>
              <a:rPr lang="ru-RU" sz="2400" dirty="0" smtClean="0"/>
              <a:t>  справедлив для контекста </a:t>
            </a:r>
            <a:r>
              <a:rPr lang="ru-RU" sz="2400" dirty="0" err="1" smtClean="0"/>
              <a:t>портлета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Initializing and destroying beans</a:t>
            </a:r>
            <a:endParaRPr lang="ru-RU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357562"/>
            <a:ext cx="5056777" cy="207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5643578"/>
            <a:ext cx="6357982" cy="57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268760"/>
            <a:ext cx="817526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21939</TotalTime>
  <Words>640</Words>
  <Application>Microsoft Office PowerPoint</Application>
  <PresentationFormat>Экран (4:3)</PresentationFormat>
  <Paragraphs>133</Paragraphs>
  <Slides>48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ECHTP</vt:lpstr>
      <vt:lpstr>Spring Framework. Углубленный курс. Специализация </vt:lpstr>
      <vt:lpstr>Wiring beans</vt:lpstr>
      <vt:lpstr>Wiring beans</vt:lpstr>
      <vt:lpstr> factory-method</vt:lpstr>
      <vt:lpstr>Ваши вопросы?</vt:lpstr>
      <vt:lpstr>Практика</vt:lpstr>
      <vt:lpstr>Bean scoping</vt:lpstr>
      <vt:lpstr>Bean scoping</vt:lpstr>
      <vt:lpstr>Initializing and destroying beans</vt:lpstr>
      <vt:lpstr>Initializing and destroying beans</vt:lpstr>
      <vt:lpstr>Ваши вопросы?</vt:lpstr>
      <vt:lpstr>Практика</vt:lpstr>
      <vt:lpstr>DEFAULTING INIT-METHOD AND DESTROY-METHOD</vt:lpstr>
      <vt:lpstr>DEFAULTING INIT-METHOD AND DESTROY-METHOD</vt:lpstr>
      <vt:lpstr>DEFAULTING INIT-METHOD AND DESTROY-METHOD</vt:lpstr>
      <vt:lpstr>Ваши вопросы?</vt:lpstr>
      <vt:lpstr>Практика</vt:lpstr>
      <vt:lpstr>Injecting simple values</vt:lpstr>
      <vt:lpstr>Referencing other beans</vt:lpstr>
      <vt:lpstr>INJECTING INNER BEANS</vt:lpstr>
      <vt:lpstr>Wiring properties with Spring’s p namespace</vt:lpstr>
      <vt:lpstr>Ваши вопросы?</vt:lpstr>
      <vt:lpstr>Практика</vt:lpstr>
      <vt:lpstr>Wiring collections</vt:lpstr>
      <vt:lpstr>Wiring collections</vt:lpstr>
      <vt:lpstr>Wiring collections</vt:lpstr>
      <vt:lpstr>Wiring collections</vt:lpstr>
      <vt:lpstr>Wiring collections(&lt;set&gt;)</vt:lpstr>
      <vt:lpstr>Wiring collections(&lt;set&gt;)</vt:lpstr>
      <vt:lpstr>Wiring collections(&lt;set&gt;)</vt:lpstr>
      <vt:lpstr>Ваши вопросы?</vt:lpstr>
      <vt:lpstr>Практика</vt:lpstr>
      <vt:lpstr>Wiring collections(&lt;map&gt;)</vt:lpstr>
      <vt:lpstr>Wiring collections(&lt;map&gt;)</vt:lpstr>
      <vt:lpstr>Wiring collections(&lt;map&gt;)</vt:lpstr>
      <vt:lpstr>Wiring collections(&lt;map&gt;)</vt:lpstr>
      <vt:lpstr>Ваши вопросы?</vt:lpstr>
      <vt:lpstr>Практика</vt:lpstr>
      <vt:lpstr>Wiring collections(&lt;props&gt;)</vt:lpstr>
      <vt:lpstr>Wiring collections(&lt;props&gt;)</vt:lpstr>
      <vt:lpstr>Ваши вопросы?</vt:lpstr>
      <vt:lpstr>Практика</vt:lpstr>
      <vt:lpstr>Constructor</vt:lpstr>
      <vt:lpstr>Constructor</vt:lpstr>
      <vt:lpstr>Wiring nothing (null)</vt:lpstr>
      <vt:lpstr>Wiring nothing (null)</vt:lpstr>
      <vt:lpstr>Практика</vt:lpstr>
      <vt:lpstr>Вопросы на самоподготовку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Yuli</cp:lastModifiedBy>
  <cp:revision>1541</cp:revision>
  <dcterms:created xsi:type="dcterms:W3CDTF">2011-03-03T20:51:22Z</dcterms:created>
  <dcterms:modified xsi:type="dcterms:W3CDTF">2014-12-30T13:06:31Z</dcterms:modified>
</cp:coreProperties>
</file>