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31"/>
  </p:notesMasterIdLst>
  <p:sldIdLst>
    <p:sldId id="256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5" r:id="rId23"/>
    <p:sldId id="454" r:id="rId24"/>
    <p:sldId id="462" r:id="rId25"/>
    <p:sldId id="461" r:id="rId26"/>
    <p:sldId id="463" r:id="rId27"/>
    <p:sldId id="456" r:id="rId28"/>
    <p:sldId id="457" r:id="rId29"/>
    <p:sldId id="460" r:id="rId30"/>
  </p:sldIdLst>
  <p:sldSz cx="9144000" cy="6858000" type="screen4x3"/>
  <p:notesSz cx="6858000" cy="9144000"/>
  <p:custDataLst>
    <p:tags r:id="rId3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2B3A1E69-B5EE-455E-B3DA-156AC29C85E9}">
          <p14:sldIdLst>
            <p14:sldId id="256"/>
            <p14:sldId id="339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56"/>
            <p14:sldId id="357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5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  <p14:sldId id="416"/>
            <p14:sldId id="415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8"/>
            <p14:sldId id="459"/>
            <p14:sldId id="454"/>
            <p14:sldId id="455"/>
            <p14:sldId id="456"/>
            <p14:sldId id="460"/>
            <p14:sldId id="461"/>
            <p14:sldId id="457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2"/>
            <p14:sldId id="473"/>
            <p14:sldId id="471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8"/>
            <p14:sldId id="493"/>
            <p14:sldId id="494"/>
            <p14:sldId id="495"/>
            <p14:sldId id="496"/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8"/>
            <p14:sldId id="536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4"/>
            <p14:sldId id="572"/>
            <p14:sldId id="573"/>
            <p14:sldId id="575"/>
            <p14:sldId id="576"/>
            <p14:sldId id="577"/>
            <p14:sldId id="578"/>
            <p14:sldId id="581"/>
            <p14:sldId id="582"/>
            <p14:sldId id="579"/>
            <p14:sldId id="580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2"/>
            <p14:sldId id="593"/>
            <p14:sldId id="594"/>
            <p14:sldId id="591"/>
            <p14:sldId id="595"/>
            <p14:sldId id="596"/>
            <p14:sldId id="600"/>
            <p14:sldId id="597"/>
            <p14:sldId id="617"/>
            <p14:sldId id="601"/>
            <p14:sldId id="598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41"/>
            <p14:sldId id="639"/>
            <p14:sldId id="640"/>
            <p14:sldId id="6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0" autoAdjust="0"/>
    <p:restoredTop sz="99322" autoAdjust="0"/>
  </p:normalViewPr>
  <p:slideViewPr>
    <p:cSldViewPr>
      <p:cViewPr varScale="1">
        <p:scale>
          <a:sx n="104" d="100"/>
          <a:sy n="104" d="100"/>
        </p:scale>
        <p:origin x="-7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 Framework.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</a:t>
            </a:r>
            <a:r>
              <a:rPr lang="ru-RU" b="1" dirty="0" err="1" smtClean="0">
                <a:solidFill>
                  <a:srgbClr val="C00000"/>
                </a:solidFill>
              </a:rPr>
              <a:t>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</a:t>
            </a:r>
            <a:r>
              <a:rPr lang="ru-RU" b="1" dirty="0" err="1" smtClean="0">
                <a:solidFill>
                  <a:srgbClr val="C00000"/>
                </a:solidFill>
              </a:rPr>
              <a:t>Слабко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Performing operations on </a:t>
            </a:r>
            <a:r>
              <a:rPr lang="en-US" sz="2800" dirty="0" err="1" smtClean="0"/>
              <a:t>SpEL</a:t>
            </a:r>
            <a:r>
              <a:rPr lang="en-US" sz="2800" dirty="0" smtClean="0"/>
              <a:t> values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422749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786058"/>
            <a:ext cx="673342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4214818"/>
            <a:ext cx="818789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5085527"/>
            <a:ext cx="9001156" cy="55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 c</a:t>
            </a:r>
            <a:r>
              <a:rPr lang="ru-RU" sz="3600" b="1" dirty="0" smtClean="0"/>
              <a:t> использованием </a:t>
            </a:r>
            <a:r>
              <a:rPr lang="en-US" sz="3600" b="1" dirty="0" smtClean="0"/>
              <a:t>spring expression</a:t>
            </a:r>
            <a:r>
              <a:rPr lang="ru-RU" sz="3600" b="1" dirty="0" smtClean="0"/>
              <a:t>, используя операции (+</a:t>
            </a:r>
            <a:r>
              <a:rPr lang="en-US" sz="3600" b="1" dirty="0" smtClean="0"/>
              <a:t>,-,/,*</a:t>
            </a:r>
            <a:r>
              <a:rPr lang="ru-RU" sz="3600" b="1" dirty="0" smtClean="0"/>
              <a:t>)</a:t>
            </a:r>
            <a:r>
              <a:rPr lang="en-US" sz="3600" b="1" dirty="0" smtClean="0"/>
              <a:t>.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COMPARING VALUES</a:t>
            </a:r>
            <a:endParaRPr lang="ru-RU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752335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COMPARING VALUES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358992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052764"/>
            <a:ext cx="6338869" cy="137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4929203"/>
            <a:ext cx="87820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 c</a:t>
            </a:r>
            <a:r>
              <a:rPr lang="ru-RU" sz="3600" b="1" dirty="0" smtClean="0"/>
              <a:t> использованием </a:t>
            </a:r>
            <a:r>
              <a:rPr lang="en-US" sz="3600" b="1" dirty="0" smtClean="0"/>
              <a:t>spring expression</a:t>
            </a:r>
            <a:r>
              <a:rPr lang="ru-RU" sz="3600" b="1" dirty="0" smtClean="0"/>
              <a:t>, используя операции (</a:t>
            </a:r>
            <a:r>
              <a:rPr lang="en-US" sz="3600" b="1" dirty="0" err="1" smtClean="0"/>
              <a:t>eq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lt</a:t>
            </a:r>
            <a:r>
              <a:rPr lang="en-US" sz="3600" b="1" dirty="0" smtClean="0"/>
              <a:t>, le, </a:t>
            </a:r>
            <a:r>
              <a:rPr lang="en-US" sz="3600" b="1" dirty="0" err="1" smtClean="0"/>
              <a:t>gt</a:t>
            </a:r>
            <a:r>
              <a:rPr lang="en-US" sz="3600" b="1" dirty="0" smtClean="0"/>
              <a:t> </a:t>
            </a:r>
            <a:r>
              <a:rPr lang="ru-RU" sz="3600" b="1" dirty="0" smtClean="0"/>
              <a:t>или </a:t>
            </a:r>
            <a:r>
              <a:rPr lang="en-US" sz="3600" b="1" dirty="0" err="1" smtClean="0"/>
              <a:t>ge</a:t>
            </a:r>
            <a:r>
              <a:rPr lang="ru-RU" sz="3600" b="1" dirty="0" smtClean="0"/>
              <a:t>)</a:t>
            </a:r>
            <a:r>
              <a:rPr lang="en-US" sz="3600" b="1" dirty="0" smtClean="0"/>
              <a:t>.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LOGICAL EXPRESSIONS</a:t>
            </a:r>
            <a:endParaRPr lang="ru-RU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799584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214686"/>
            <a:ext cx="854738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4643446"/>
            <a:ext cx="8782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CONDITIONALLY EVALUATING</a:t>
            </a:r>
            <a:endParaRPr lang="ru-RU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5425875"/>
            <a:ext cx="850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ExpressionBean</a:t>
            </a:r>
            <a:r>
              <a:rPr lang="en-US" dirty="0" smtClean="0"/>
              <a:t>{multiplier=3.141592653589793, value='Hello', count=31415.926535897932, logic=false</a:t>
            </a:r>
            <a:r>
              <a:rPr lang="en-US" dirty="0" smtClean="0"/>
              <a:t>, </a:t>
            </a:r>
            <a:r>
              <a:rPr lang="en-US" dirty="0" err="1" smtClean="0"/>
              <a:t>elvis</a:t>
            </a:r>
            <a:r>
              <a:rPr lang="en-US" dirty="0" smtClean="0"/>
              <a:t>=Belarus, </a:t>
            </a:r>
            <a:r>
              <a:rPr lang="en-US" dirty="0" err="1" smtClean="0"/>
              <a:t>regexp</a:t>
            </a:r>
            <a:r>
              <a:rPr lang="en-US" dirty="0" smtClean="0"/>
              <a:t>=true}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3779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143248"/>
            <a:ext cx="2928958" cy="191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with expressions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SpEL</a:t>
            </a:r>
            <a:r>
              <a:rPr lang="en-US" sz="2800" dirty="0" smtClean="0"/>
              <a:t> </a:t>
            </a:r>
            <a:r>
              <a:rPr lang="ru-RU" sz="2800" dirty="0" smtClean="0"/>
              <a:t>обладает следующими особенностями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Возможность ссылки на </a:t>
            </a:r>
            <a:r>
              <a:rPr lang="ru-RU" sz="2800" dirty="0" err="1" smtClean="0"/>
              <a:t>бин</a:t>
            </a:r>
            <a:r>
              <a:rPr lang="ru-RU" sz="2800" dirty="0" smtClean="0"/>
              <a:t> через его </a:t>
            </a:r>
            <a:r>
              <a:rPr lang="en-US" sz="2800" dirty="0" smtClean="0"/>
              <a:t>id</a:t>
            </a:r>
          </a:p>
          <a:p>
            <a:r>
              <a:rPr lang="ru-RU" sz="2800" dirty="0" smtClean="0"/>
              <a:t>Вызов методов и доступ к свойствам объектов</a:t>
            </a:r>
          </a:p>
          <a:p>
            <a:r>
              <a:rPr lang="ru-RU" sz="2800" dirty="0" smtClean="0"/>
              <a:t>Математические и логические операции со значениями </a:t>
            </a:r>
            <a:r>
              <a:rPr lang="ru-RU" sz="2800" dirty="0" err="1" smtClean="0"/>
              <a:t>бинов</a:t>
            </a:r>
            <a:endParaRPr lang="ru-RU" sz="2800" dirty="0" smtClean="0"/>
          </a:p>
          <a:p>
            <a:r>
              <a:rPr lang="ru-RU" sz="2800" dirty="0" smtClean="0"/>
              <a:t>Обработка регулярных выражений</a:t>
            </a:r>
          </a:p>
          <a:p>
            <a:r>
              <a:rPr lang="ru-RU" sz="2800" dirty="0" smtClean="0"/>
              <a:t>Обработка коллекций</a:t>
            </a:r>
          </a:p>
          <a:p>
            <a:endParaRPr lang="en-US" sz="2800" dirty="0" smtClean="0"/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 c</a:t>
            </a:r>
            <a:r>
              <a:rPr lang="ru-RU" sz="3600" b="1" dirty="0" smtClean="0"/>
              <a:t> использованием </a:t>
            </a:r>
            <a:r>
              <a:rPr lang="en-US" sz="3600" b="1" dirty="0" smtClean="0"/>
              <a:t>spring expression (</a:t>
            </a:r>
            <a:r>
              <a:rPr lang="ru-RU" sz="3600" b="1" dirty="0" smtClean="0"/>
              <a:t>логических операций)</a:t>
            </a:r>
            <a:r>
              <a:rPr lang="en-US" sz="3600" b="1" dirty="0" smtClean="0"/>
              <a:t>.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Sifting through collections in </a:t>
            </a:r>
            <a:r>
              <a:rPr lang="en-US" sz="2800" dirty="0" err="1" smtClean="0"/>
              <a:t>SpEL</a:t>
            </a:r>
            <a:endParaRPr lang="ru-RU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85860"/>
            <a:ext cx="469836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714620"/>
            <a:ext cx="4714908" cy="360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collections in </a:t>
            </a:r>
            <a:r>
              <a:rPr lang="en-US" sz="2800" dirty="0" err="1" smtClean="0"/>
              <a:t>SpEL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79503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95536" y="494116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Результат: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Person{id=1, name='Yuli</a:t>
            </a:r>
            <a:r>
              <a:rPr lang="en-US" smtClean="0"/>
              <a:t>', surname=Slabko</a:t>
            </a:r>
            <a:r>
              <a:rPr lang="en-US" dirty="0" smtClean="0"/>
              <a:t>', </a:t>
            </a:r>
          </a:p>
          <a:p>
            <a:r>
              <a:rPr lang="en-US" dirty="0" smtClean="0"/>
              <a:t>address=Address{id=5, street='Gaya', city='Minsk', country='Belarus'}}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Sifting through collections in </a:t>
            </a:r>
            <a:r>
              <a:rPr lang="en-US" sz="2800" dirty="0" err="1" smtClean="0"/>
              <a:t>SpEL</a:t>
            </a:r>
            <a:endParaRPr lang="ru-RU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827966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3000372"/>
            <a:ext cx="42374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5286388"/>
            <a:ext cx="8458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857224" y="2571744"/>
            <a:ext cx="550072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collections in </a:t>
            </a:r>
            <a:r>
              <a:rPr lang="en-US" sz="2800" dirty="0" err="1" smtClean="0"/>
              <a:t>SpEL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395536" y="4365104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Результат: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CollectionBean</a:t>
            </a:r>
            <a:r>
              <a:rPr lang="en-US" dirty="0" smtClean="0"/>
              <a:t>{names=[Jack], cars=[Audi],  persons=[</a:t>
            </a:r>
          </a:p>
          <a:p>
            <a:r>
              <a:rPr lang="en-US" dirty="0" smtClean="0"/>
              <a:t>Person{id=3, name='</a:t>
            </a:r>
            <a:r>
              <a:rPr lang="en-US" dirty="0" err="1" smtClean="0"/>
              <a:t>Taya</a:t>
            </a:r>
            <a:r>
              <a:rPr lang="en-US" dirty="0" smtClean="0"/>
              <a:t>', surname='Smith', address=null}, </a:t>
            </a:r>
          </a:p>
          <a:p>
            <a:r>
              <a:rPr lang="en-US" dirty="0" smtClean="0"/>
              <a:t>Person{id=4, name='Kim', surname='Won', address=null}], cities=null}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35003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Sifting through collections in </a:t>
            </a:r>
            <a:r>
              <a:rPr lang="en-US" sz="2800" dirty="0" err="1" smtClean="0"/>
              <a:t>SpEL</a:t>
            </a:r>
            <a:endParaRPr lang="ru-RU" sz="28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869160"/>
            <a:ext cx="42374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8760"/>
            <a:ext cx="688301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55576" y="5517232"/>
            <a:ext cx="193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names=[Igor, </a:t>
            </a:r>
            <a:r>
              <a:rPr lang="en-US" dirty="0" err="1" smtClean="0"/>
              <a:t>Taya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7504" y="5930116"/>
            <a:ext cx="9036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CollectionBean</a:t>
            </a:r>
            <a:r>
              <a:rPr lang="en-US" sz="1400" dirty="0" smtClean="0"/>
              <a:t>{names=[Jack], cars=[Audi], persons=[Person{id=4, name='Kim', surname='Won', address=null}], cities=null}</a:t>
            </a:r>
            <a:endParaRPr lang="en-US" sz="1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Get First get Last collections in </a:t>
            </a:r>
            <a:r>
              <a:rPr lang="en-US" sz="2800" dirty="0" err="1" smtClean="0"/>
              <a:t>SpEL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47889"/>
            <a:ext cx="59150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8760"/>
            <a:ext cx="7056784" cy="217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348126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CollectionBean</a:t>
            </a:r>
            <a:r>
              <a:rPr lang="en-US" sz="1400" dirty="0" smtClean="0"/>
              <a:t>{names=[Jack], cars=[Audi], persons=[Person{id=2, name='Igor', surname='Wong', address=null}], cities=null}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 c</a:t>
            </a:r>
            <a:r>
              <a:rPr lang="ru-RU" sz="3600" b="1" dirty="0" smtClean="0"/>
              <a:t> использованием </a:t>
            </a:r>
            <a:r>
              <a:rPr lang="en-US" sz="3600" b="1" dirty="0" smtClean="0"/>
              <a:t>spring expression.</a:t>
            </a:r>
            <a:r>
              <a:rPr lang="ru-RU" sz="3600" b="1" dirty="0" smtClean="0"/>
              <a:t> Нужно реализовать с использованием извлечения полей из коллекций.</a:t>
            </a:r>
            <a:r>
              <a:rPr lang="en-US" sz="3600" b="1" dirty="0" smtClean="0"/>
              <a:t>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Вопросы на самоподготовку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Autowiring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Expressing </a:t>
            </a:r>
            <a:r>
              <a:rPr lang="en-US" sz="2800" dirty="0" err="1" smtClean="0"/>
              <a:t>SpEL</a:t>
            </a:r>
            <a:r>
              <a:rPr lang="en-US" sz="2800" dirty="0" smtClean="0"/>
              <a:t> fundamentals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09" y="1571612"/>
            <a:ext cx="797556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REFERENCING BEANS, PROPERTIES, AND METHODS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777417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t="62500"/>
          <a:stretch>
            <a:fillRect/>
          </a:stretch>
        </p:blipFill>
        <p:spPr bwMode="auto">
          <a:xfrm>
            <a:off x="323528" y="5373216"/>
            <a:ext cx="864096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357562"/>
            <a:ext cx="837226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 c</a:t>
            </a:r>
            <a:r>
              <a:rPr lang="ru-RU" sz="3600" b="1" dirty="0" smtClean="0"/>
              <a:t> использованием </a:t>
            </a:r>
            <a:r>
              <a:rPr lang="en-US" sz="3600" b="1" dirty="0" smtClean="0"/>
              <a:t>spring expression (</a:t>
            </a:r>
            <a:r>
              <a:rPr lang="ru-RU" sz="3600" b="1" dirty="0" smtClean="0"/>
              <a:t>ссылка на </a:t>
            </a:r>
            <a:r>
              <a:rPr lang="en-US" sz="3600" b="1" dirty="0" smtClean="0"/>
              <a:t>bean</a:t>
            </a:r>
            <a:r>
              <a:rPr lang="ru-RU" sz="3600" b="1" dirty="0" smtClean="0"/>
              <a:t>, использование </a:t>
            </a:r>
            <a:r>
              <a:rPr lang="en-US" sz="3600" b="1" dirty="0" smtClean="0"/>
              <a:t>bean   </a:t>
            </a:r>
            <a:r>
              <a:rPr lang="ru-RU" sz="3600" b="1" dirty="0" smtClean="0"/>
              <a:t>методов и т.д.</a:t>
            </a:r>
            <a:r>
              <a:rPr lang="en-US" sz="3600" b="1" dirty="0" smtClean="0"/>
              <a:t>).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4" y="4790238"/>
            <a:ext cx="1638514" cy="1548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WORKING WITH TYPES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357298"/>
            <a:ext cx="5357850" cy="501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WORKING WITH TYPES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928802"/>
            <a:ext cx="808043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928662" y="2214554"/>
            <a:ext cx="7072362" cy="285752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571876"/>
            <a:ext cx="792366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5286388"/>
            <a:ext cx="846865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Performing operations on </a:t>
            </a:r>
            <a:r>
              <a:rPr lang="en-US" sz="2800" dirty="0" err="1" smtClean="0"/>
              <a:t>SpEL</a:t>
            </a:r>
            <a:r>
              <a:rPr lang="en-US" sz="2800" dirty="0" smtClean="0"/>
              <a:t> values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00174"/>
            <a:ext cx="6286544" cy="423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22087</TotalTime>
  <Words>418</Words>
  <Application>Microsoft Office PowerPoint</Application>
  <PresentationFormat>Экран (4:3)</PresentationFormat>
  <Paragraphs>85</Paragraphs>
  <Slides>29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ECHTP</vt:lpstr>
      <vt:lpstr>Spring Framework. Углубленный курс. Специализация </vt:lpstr>
      <vt:lpstr>Wiring with expressions</vt:lpstr>
      <vt:lpstr>Expressing SpEL fundamentals</vt:lpstr>
      <vt:lpstr>REFERENCING BEANS, PROPERTIES, AND METHODS</vt:lpstr>
      <vt:lpstr>Ваши вопросы?</vt:lpstr>
      <vt:lpstr>Практика</vt:lpstr>
      <vt:lpstr>WORKING WITH TYPES</vt:lpstr>
      <vt:lpstr>WORKING WITH TYPES</vt:lpstr>
      <vt:lpstr>Performing operations on SpEL values</vt:lpstr>
      <vt:lpstr>Performing operations on SpEL values</vt:lpstr>
      <vt:lpstr>Ваши вопросы?</vt:lpstr>
      <vt:lpstr>Практика</vt:lpstr>
      <vt:lpstr>COMPARING VALUES</vt:lpstr>
      <vt:lpstr>COMPARING VALUES</vt:lpstr>
      <vt:lpstr>Ваши вопросы?</vt:lpstr>
      <vt:lpstr>Практика</vt:lpstr>
      <vt:lpstr>LOGICAL EXPRESSIONS</vt:lpstr>
      <vt:lpstr>CONDITIONALLY EVALUATING</vt:lpstr>
      <vt:lpstr>Ваши вопросы?</vt:lpstr>
      <vt:lpstr>Практика</vt:lpstr>
      <vt:lpstr>Sifting through collections in SpEL</vt:lpstr>
      <vt:lpstr>Using collections in SpEL</vt:lpstr>
      <vt:lpstr>Sifting through collections in SpEL</vt:lpstr>
      <vt:lpstr>Using collections in SpEL</vt:lpstr>
      <vt:lpstr>Sifting through collections in SpEL</vt:lpstr>
      <vt:lpstr>Get First get Last collections in SpEL</vt:lpstr>
      <vt:lpstr>Ваши вопросы?</vt:lpstr>
      <vt:lpstr>Практика</vt:lpstr>
      <vt:lpstr>Вопросы на самоподготовку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1556</cp:revision>
  <dcterms:created xsi:type="dcterms:W3CDTF">2011-03-03T20:51:22Z</dcterms:created>
  <dcterms:modified xsi:type="dcterms:W3CDTF">2016-09-06T06:56:29Z</dcterms:modified>
</cp:coreProperties>
</file>