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22"/>
  </p:notesMasterIdLst>
  <p:sldIdLst>
    <p:sldId id="256" r:id="rId2"/>
    <p:sldId id="606" r:id="rId3"/>
    <p:sldId id="646" r:id="rId4"/>
    <p:sldId id="643" r:id="rId5"/>
    <p:sldId id="642" r:id="rId6"/>
    <p:sldId id="644" r:id="rId7"/>
    <p:sldId id="607" r:id="rId8"/>
    <p:sldId id="637" r:id="rId9"/>
    <p:sldId id="645" r:id="rId10"/>
    <p:sldId id="639" r:id="rId11"/>
    <p:sldId id="640" r:id="rId12"/>
    <p:sldId id="638" r:id="rId13"/>
    <p:sldId id="641" r:id="rId14"/>
    <p:sldId id="648" r:id="rId15"/>
    <p:sldId id="649" r:id="rId16"/>
    <p:sldId id="647" r:id="rId17"/>
    <p:sldId id="650" r:id="rId18"/>
    <p:sldId id="628" r:id="rId19"/>
    <p:sldId id="635" r:id="rId20"/>
    <p:sldId id="636" r:id="rId21"/>
  </p:sldIdLst>
  <p:sldSz cx="9144000" cy="6858000" type="screen4x3"/>
  <p:notesSz cx="6858000" cy="9144000"/>
  <p:custDataLst>
    <p:tags r:id="rId2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2B3A1E69-B5EE-455E-B3DA-156AC29C85E9}">
          <p14:sldIdLst>
            <p14:sldId id="256"/>
            <p14:sldId id="339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56"/>
            <p14:sldId id="357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5"/>
            <p14:sldId id="406"/>
            <p14:sldId id="408"/>
            <p14:sldId id="409"/>
            <p14:sldId id="410"/>
            <p14:sldId id="411"/>
            <p14:sldId id="412"/>
            <p14:sldId id="413"/>
            <p14:sldId id="414"/>
            <p14:sldId id="416"/>
            <p14:sldId id="415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8"/>
            <p14:sldId id="459"/>
            <p14:sldId id="454"/>
            <p14:sldId id="455"/>
            <p14:sldId id="456"/>
            <p14:sldId id="460"/>
            <p14:sldId id="461"/>
            <p14:sldId id="457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2"/>
            <p14:sldId id="473"/>
            <p14:sldId id="471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8"/>
            <p14:sldId id="493"/>
            <p14:sldId id="494"/>
            <p14:sldId id="495"/>
            <p14:sldId id="496"/>
            <p14:sldId id="497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8"/>
            <p14:sldId id="536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4"/>
            <p14:sldId id="572"/>
            <p14:sldId id="573"/>
            <p14:sldId id="575"/>
            <p14:sldId id="576"/>
            <p14:sldId id="577"/>
            <p14:sldId id="578"/>
            <p14:sldId id="581"/>
            <p14:sldId id="582"/>
            <p14:sldId id="579"/>
            <p14:sldId id="580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2"/>
            <p14:sldId id="593"/>
            <p14:sldId id="594"/>
            <p14:sldId id="591"/>
            <p14:sldId id="595"/>
            <p14:sldId id="596"/>
            <p14:sldId id="600"/>
            <p14:sldId id="597"/>
            <p14:sldId id="617"/>
            <p14:sldId id="601"/>
            <p14:sldId id="598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41"/>
            <p14:sldId id="639"/>
            <p14:sldId id="640"/>
            <p14:sldId id="6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0" autoAdjust="0"/>
    <p:restoredTop sz="99322" autoAdjust="0"/>
  </p:normalViewPr>
  <p:slideViewPr>
    <p:cSldViewPr>
      <p:cViewPr varScale="1">
        <p:scale>
          <a:sx n="88" d="100"/>
          <a:sy n="88" d="100"/>
        </p:scale>
        <p:origin x="-10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0005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Spring Framework.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4941168"/>
            <a:ext cx="2376264" cy="838944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Юлий </a:t>
            </a:r>
            <a:r>
              <a:rPr lang="ru-RU" b="1" dirty="0" err="1" smtClean="0">
                <a:solidFill>
                  <a:srgbClr val="C00000"/>
                </a:solidFill>
              </a:rPr>
              <a:t>Слабко</a:t>
            </a:r>
            <a:endParaRPr lang="ru-RU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REST example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064647" cy="481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1421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REST example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34480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2025" y="1268760"/>
            <a:ext cx="43719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077072"/>
            <a:ext cx="3873252" cy="238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1421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REST </a:t>
            </a:r>
            <a:r>
              <a:rPr lang="en-US" sz="2800" dirty="0" smtClean="0"/>
              <a:t>example. GET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57430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1421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REST </a:t>
            </a:r>
            <a:r>
              <a:rPr lang="en-US" sz="2800" dirty="0" smtClean="0"/>
              <a:t>example. PUT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768" y="1233487"/>
            <a:ext cx="7976570" cy="512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1421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REST </a:t>
            </a:r>
            <a:r>
              <a:rPr lang="en-US" sz="2800" dirty="0" smtClean="0"/>
              <a:t>example. POST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821007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1421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REST </a:t>
            </a:r>
            <a:r>
              <a:rPr lang="en-US" sz="2800" dirty="0" smtClean="0"/>
              <a:t>example. After POST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417879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1421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REST example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58663"/>
            <a:ext cx="6357982" cy="509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1421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REST example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63299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1421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362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</a:t>
            </a:r>
            <a:r>
              <a:rPr lang="ru-RU" sz="3600" b="1" dirty="0" smtClean="0"/>
              <a:t> </a:t>
            </a:r>
            <a:r>
              <a:rPr lang="en-US" sz="3600" b="1" dirty="0" smtClean="0"/>
              <a:t>MVC </a:t>
            </a:r>
            <a:r>
              <a:rPr lang="ru-RU" sz="3600" b="1" dirty="0" smtClean="0"/>
              <a:t>проект.</a:t>
            </a:r>
            <a:r>
              <a:rPr lang="en-US" sz="3600" b="1" dirty="0" smtClean="0"/>
              <a:t> </a:t>
            </a:r>
            <a:r>
              <a:rPr lang="ru-RU" sz="3600" b="1" dirty="0" smtClean="0"/>
              <a:t>Настройте </a:t>
            </a:r>
            <a:r>
              <a:rPr lang="en-US" sz="3600" b="1" dirty="0" smtClean="0"/>
              <a:t>tiles </a:t>
            </a:r>
            <a:r>
              <a:rPr lang="ru-RU" sz="3600" b="1" dirty="0" smtClean="0"/>
              <a:t>и создайте шаблон.</a:t>
            </a:r>
            <a:r>
              <a:rPr lang="en-US" sz="3600" b="1" dirty="0" smtClean="0"/>
              <a:t> </a:t>
            </a:r>
            <a:endParaRPr lang="ru-RU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REST </a:t>
            </a:r>
            <a:r>
              <a:rPr lang="ru-RU" sz="2800" dirty="0" smtClean="0"/>
              <a:t>что это?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272808" cy="478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83475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Вопросы на самоподготовку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Курсовой проект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00056" cy="365125"/>
          </a:xfrm>
        </p:spPr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REST </a:t>
            </a:r>
            <a:r>
              <a:rPr lang="ru-RU" sz="2800" dirty="0" smtClean="0"/>
              <a:t>что это?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484784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Технология</a:t>
            </a:r>
            <a:r>
              <a:rPr lang="en-US" sz="2000" dirty="0" smtClean="0"/>
              <a:t> </a:t>
            </a:r>
            <a:r>
              <a:rPr lang="en-US" sz="2000" b="1" dirty="0" smtClean="0"/>
              <a:t>REST</a:t>
            </a:r>
            <a:r>
              <a:rPr lang="en-US" sz="2000" dirty="0" smtClean="0"/>
              <a:t> (representational state transfer)</a:t>
            </a:r>
            <a:r>
              <a:rPr lang="ru-RU" sz="2000" dirty="0" smtClean="0"/>
              <a:t> передачи состояния представления при взаимодействии компонентов, распределенных в сети посредствам </a:t>
            </a:r>
            <a:r>
              <a:rPr lang="en-US" sz="2000" dirty="0" smtClean="0"/>
              <a:t>HTTP</a:t>
            </a:r>
            <a:r>
              <a:rPr lang="ru-RU" sz="2000" dirty="0" smtClean="0"/>
              <a:t>-протокола.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3573016"/>
            <a:ext cx="849694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Адрес запроса (URI) и метод HTTP (GET, PUT, POST, DELETE) совместно определяют операцию </a:t>
            </a:r>
            <a:r>
              <a:rPr lang="ru-RU" dirty="0" err="1" smtClean="0"/>
              <a:t>веб-сервиса</a:t>
            </a:r>
            <a:r>
              <a:rPr lang="ru-RU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Тип возвращаемых данных определяется заголовком HTTP </a:t>
            </a:r>
            <a:r>
              <a:rPr lang="ru-RU" dirty="0" err="1" smtClean="0"/>
              <a:t>Content-Type</a:t>
            </a:r>
            <a:r>
              <a:rPr lang="ru-RU" dirty="0" smtClean="0"/>
              <a:t>. На тип данных можно повлиять, задав желаемые типы в заголовке запроса </a:t>
            </a:r>
            <a:r>
              <a:rPr lang="ru-RU" dirty="0" err="1" smtClean="0"/>
              <a:t>Accept</a:t>
            </a:r>
            <a:r>
              <a:rPr lang="ru-RU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Код HTTP может сигнализировать об ошибке при составлении запроса или его обработке на сервере.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Для некоторых запросов </a:t>
            </a:r>
            <a:r>
              <a:rPr lang="ru-RU" sz="2000" dirty="0" smtClean="0"/>
              <a:t>имеет</a:t>
            </a:r>
            <a:r>
              <a:rPr lang="ru-RU" dirty="0" smtClean="0"/>
              <a:t> смысл кэшировать возвращаемые данные при помощи соответствующих заголовков.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8347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REST </a:t>
            </a:r>
            <a:r>
              <a:rPr lang="ru-RU" sz="2800" dirty="0" smtClean="0"/>
              <a:t>преимущества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484784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400" dirty="0" smtClean="0"/>
              <a:t>надёжность (за счёт отсутствия необходимости сохранять информацию о состоянии клиента, которая может быть утеряна);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производительность (за счёт использования </a:t>
            </a:r>
            <a:r>
              <a:rPr lang="ru-RU" sz="2400" dirty="0" err="1" smtClean="0"/>
              <a:t>кэша</a:t>
            </a:r>
            <a:r>
              <a:rPr lang="ru-RU" sz="2400" dirty="0" smtClean="0"/>
              <a:t>);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err="1" smtClean="0"/>
              <a:t>масштабируемость</a:t>
            </a:r>
            <a:r>
              <a:rPr lang="ru-RU" sz="2400" dirty="0" smtClean="0"/>
              <a:t>;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прозрачность системы взаимодействия (особенно необходимая для приложений обслуживания сети);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простота интерфейсов;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портативность компонентов;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лёгкость внесения изменений;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способность эволюционировать, приспосабливаясь к новым требованиям 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40834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REST API 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489306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573016"/>
            <a:ext cx="3456384" cy="213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8347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Sspring</a:t>
            </a:r>
            <a:r>
              <a:rPr lang="en-US" sz="2800" dirty="0" smtClean="0"/>
              <a:t> REST annotations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988840"/>
            <a:ext cx="81369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RestController</a:t>
            </a:r>
            <a:r>
              <a:rPr lang="en-US" sz="2800" dirty="0" smtClean="0"/>
              <a:t>  (</a:t>
            </a:r>
            <a:r>
              <a:rPr lang="ru-RU" sz="2800" dirty="0" smtClean="0"/>
              <a:t>обязательно для </a:t>
            </a:r>
            <a:r>
              <a:rPr lang="en-US" sz="2800" dirty="0" smtClean="0"/>
              <a:t>Spring 4)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RequestBody</a:t>
            </a:r>
            <a:r>
              <a:rPr lang="en-US" sz="2800" dirty="0" smtClean="0"/>
              <a:t> 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ResponseBody</a:t>
            </a:r>
            <a:r>
              <a:rPr lang="en-US" sz="2800" dirty="0" smtClean="0"/>
              <a:t> 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err="1" smtClean="0"/>
              <a:t>ResponseEntity</a:t>
            </a:r>
            <a:r>
              <a:rPr lang="en-US" sz="2800" dirty="0" smtClean="0"/>
              <a:t> 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PathVariable</a:t>
            </a:r>
            <a:r>
              <a:rPr lang="en-US" sz="2800" dirty="0" smtClean="0"/>
              <a:t> 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08347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REST example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3530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1421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REST example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393017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1421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REST example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412776"/>
            <a:ext cx="814554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14219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22454</TotalTime>
  <Words>251</Words>
  <Application>Microsoft Office PowerPoint</Application>
  <PresentationFormat>Экран (4:3)</PresentationFormat>
  <Paragraphs>61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ECHTP</vt:lpstr>
      <vt:lpstr>Spring Framework. Углубленный курс. Специализация </vt:lpstr>
      <vt:lpstr>REST что это?</vt:lpstr>
      <vt:lpstr>REST что это?</vt:lpstr>
      <vt:lpstr>REST преимущества</vt:lpstr>
      <vt:lpstr>REST API </vt:lpstr>
      <vt:lpstr>Sspring REST annotations</vt:lpstr>
      <vt:lpstr>Spring REST example</vt:lpstr>
      <vt:lpstr>Spring REST example</vt:lpstr>
      <vt:lpstr>Spring REST example</vt:lpstr>
      <vt:lpstr>Spring REST example</vt:lpstr>
      <vt:lpstr>Spring REST example</vt:lpstr>
      <vt:lpstr>Spring REST example. GET</vt:lpstr>
      <vt:lpstr>Spring REST example. PUT</vt:lpstr>
      <vt:lpstr>Spring REST example. POST</vt:lpstr>
      <vt:lpstr>Spring REST example. After POST</vt:lpstr>
      <vt:lpstr>Spring REST example</vt:lpstr>
      <vt:lpstr>Spring REST example</vt:lpstr>
      <vt:lpstr>Ваши вопросы?</vt:lpstr>
      <vt:lpstr>Практика</vt:lpstr>
      <vt:lpstr>Вопросы на самоподготовку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1563</cp:revision>
  <dcterms:created xsi:type="dcterms:W3CDTF">2011-03-03T20:51:22Z</dcterms:created>
  <dcterms:modified xsi:type="dcterms:W3CDTF">2016-05-26T08:36:56Z</dcterms:modified>
</cp:coreProperties>
</file>