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44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03C4-8434-499D-951D-F32B84D2B571}" type="datetimeFigureOut">
              <a:rPr lang="ru-RU" smtClean="0"/>
              <a:pPr/>
              <a:t>03.02.2021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07D72B-2498-424E-AE92-0188F749A3F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03C4-8434-499D-951D-F32B84D2B571}" type="datetimeFigureOut">
              <a:rPr lang="ru-RU" smtClean="0"/>
              <a:pPr/>
              <a:t>03.02.2021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D72B-2498-424E-AE92-0188F749A3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03C4-8434-499D-951D-F32B84D2B571}" type="datetimeFigureOut">
              <a:rPr lang="ru-RU" smtClean="0"/>
              <a:pPr/>
              <a:t>03.02.2021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D72B-2498-424E-AE92-0188F749A3F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03C4-8434-499D-951D-F32B84D2B571}" type="datetimeFigureOut">
              <a:rPr lang="ru-RU" smtClean="0"/>
              <a:pPr/>
              <a:t>03.02.2021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07D72B-2498-424E-AE92-0188F749A3F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03C4-8434-499D-951D-F32B84D2B571}" type="datetimeFigureOut">
              <a:rPr lang="ru-RU" smtClean="0"/>
              <a:pPr/>
              <a:t>03.02.2021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07D72B-2498-424E-AE92-0188F749A3F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03C4-8434-499D-951D-F32B84D2B571}" type="datetimeFigureOut">
              <a:rPr lang="ru-RU" smtClean="0"/>
              <a:pPr/>
              <a:t>03.02.2021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07D72B-2498-424E-AE92-0188F749A3F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03C4-8434-499D-951D-F32B84D2B571}" type="datetimeFigureOut">
              <a:rPr lang="ru-RU" smtClean="0"/>
              <a:pPr/>
              <a:t>03.02.2021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07D72B-2498-424E-AE92-0188F749A3F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03C4-8434-499D-951D-F32B84D2B571}" type="datetimeFigureOut">
              <a:rPr lang="ru-RU" smtClean="0"/>
              <a:pPr/>
              <a:t>03.02.2021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07D72B-2498-424E-AE92-0188F749A3F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03C4-8434-499D-951D-F32B84D2B571}" type="datetimeFigureOut">
              <a:rPr lang="ru-RU" smtClean="0"/>
              <a:pPr/>
              <a:t>03.02.2021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07D72B-2498-424E-AE92-0188F749A3F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03C4-8434-499D-951D-F32B84D2B571}" type="datetimeFigureOut">
              <a:rPr lang="ru-RU" smtClean="0"/>
              <a:pPr/>
              <a:t>03.02.2021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07D72B-2498-424E-AE92-0188F749A3F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03C4-8434-499D-951D-F32B84D2B571}" type="datetimeFigureOut">
              <a:rPr lang="ru-RU" smtClean="0"/>
              <a:pPr/>
              <a:t>03.02.2021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07D72B-2498-424E-AE92-0188F749A3F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72C903C4-8434-499D-951D-F32B84D2B571}" type="datetimeFigureOut">
              <a:rPr lang="ru-RU" smtClean="0"/>
              <a:pPr/>
              <a:t>03.02.2021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907D72B-2498-424E-AE92-0188F749A3F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Artem\Videos\2021-02-03%2005-53-04.mkv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Artem\Videos\2021-02-03%2005-56-08.mk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Brick Breaker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Проект выполнил </a:t>
            </a:r>
            <a:r>
              <a:rPr lang="ru-RU" dirty="0" err="1" smtClean="0"/>
              <a:t>Ноздрачев</a:t>
            </a:r>
            <a:r>
              <a:rPr lang="ru-RU" dirty="0" smtClean="0"/>
              <a:t> Артем и Прошутинская Людмила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9050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115616" y="476672"/>
            <a:ext cx="6096000" cy="3657599"/>
          </a:xfrm>
        </p:spPr>
        <p:txBody>
          <a:bodyPr/>
          <a:lstStyle/>
          <a:p>
            <a:r>
              <a:rPr lang="ru-RU" dirty="0" smtClean="0"/>
              <a:t>Идея проекта – платформер, в </a:t>
            </a:r>
            <a:r>
              <a:rPr lang="ru-RU" dirty="0">
                <a:effectLst/>
              </a:rPr>
              <a:t>котором игрок должен разбить стену из кирпичей, отразив прыгающий мяч </a:t>
            </a:r>
            <a:r>
              <a:rPr lang="ru-RU" dirty="0" smtClean="0">
                <a:effectLst/>
              </a:rPr>
              <a:t>платформой.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pic>
        <p:nvPicPr>
          <p:cNvPr id="1026" name="Picture 2" descr="Balls Brick Breaker - Block Brick Breaker для Андроид - скачать AP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33" t="13909" r="3286" b="9112"/>
          <a:stretch/>
        </p:blipFill>
        <p:spPr bwMode="auto">
          <a:xfrm>
            <a:off x="5364088" y="3068960"/>
            <a:ext cx="2592288" cy="343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1565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1556792"/>
            <a:ext cx="7776864" cy="2160240"/>
          </a:xfrm>
        </p:spPr>
        <p:txBody>
          <a:bodyPr/>
          <a:lstStyle/>
          <a:p>
            <a:r>
              <a:rPr lang="ru-RU" dirty="0" smtClean="0"/>
              <a:t>В программе используются классы: </a:t>
            </a:r>
            <a:r>
              <a:rPr lang="en-US" dirty="0" smtClean="0"/>
              <a:t>Brick, Player, Ball, Particle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smtClean="0"/>
              <a:t>Используемые технологии: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9552" y="476672"/>
            <a:ext cx="7543800" cy="914400"/>
          </a:xfrm>
        </p:spPr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501008"/>
            <a:ext cx="2376264" cy="1640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3318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268760"/>
            <a:ext cx="8568952" cy="4752528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Ball </a:t>
            </a:r>
            <a:r>
              <a:rPr lang="ru-RU" dirty="0" smtClean="0"/>
              <a:t>отвечает за передвижение и взаимодействие мяча</a:t>
            </a:r>
          </a:p>
          <a:p>
            <a:r>
              <a:rPr lang="ru-RU" dirty="0" smtClean="0"/>
              <a:t>Класс </a:t>
            </a:r>
            <a:r>
              <a:rPr lang="en-US" dirty="0" smtClean="0"/>
              <a:t>Particle </a:t>
            </a:r>
            <a:r>
              <a:rPr lang="ru-RU" dirty="0" smtClean="0"/>
              <a:t>отвечает за частицы</a:t>
            </a:r>
          </a:p>
          <a:p>
            <a:r>
              <a:rPr lang="ru-RU" dirty="0" smtClean="0"/>
              <a:t>Класс </a:t>
            </a:r>
            <a:r>
              <a:rPr lang="en-US" dirty="0" smtClean="0"/>
              <a:t>Brick </a:t>
            </a:r>
            <a:r>
              <a:rPr lang="ru-RU" dirty="0" smtClean="0"/>
              <a:t>отвечает за расположение кирпичиков</a:t>
            </a:r>
          </a:p>
          <a:p>
            <a:r>
              <a:rPr lang="ru-RU" dirty="0" smtClean="0"/>
              <a:t>Класс </a:t>
            </a:r>
            <a:r>
              <a:rPr lang="en-US" dirty="0" smtClean="0"/>
              <a:t>Player </a:t>
            </a:r>
            <a:r>
              <a:rPr lang="ru-RU" dirty="0" smtClean="0"/>
              <a:t>отвечает за движение ракетки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3568" y="260648"/>
            <a:ext cx="7543800" cy="914400"/>
          </a:xfrm>
        </p:spPr>
        <p:txBody>
          <a:bodyPr/>
          <a:lstStyle/>
          <a:p>
            <a:r>
              <a:rPr lang="ru-RU" dirty="0" smtClean="0"/>
              <a:t>Описание классов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7076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3568" y="188640"/>
            <a:ext cx="7543800" cy="914400"/>
          </a:xfrm>
        </p:spPr>
        <p:txBody>
          <a:bodyPr/>
          <a:lstStyle/>
          <a:p>
            <a:r>
              <a:rPr lang="ru-RU" dirty="0" smtClean="0"/>
              <a:t>Демонстрация работы</a:t>
            </a:r>
            <a:endParaRPr lang="ru-RU" dirty="0"/>
          </a:p>
        </p:txBody>
      </p:sp>
      <p:pic>
        <p:nvPicPr>
          <p:cNvPr id="5" name="2021-02-03 05-53-04.mk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043608" y="1268760"/>
            <a:ext cx="6912768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7861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27584" y="188640"/>
            <a:ext cx="7543800" cy="914400"/>
          </a:xfrm>
        </p:spPr>
        <p:txBody>
          <a:bodyPr/>
          <a:lstStyle/>
          <a:p>
            <a:r>
              <a:rPr lang="ru-RU" dirty="0" smtClean="0"/>
              <a:t>Демонстрация работы</a:t>
            </a:r>
            <a:endParaRPr lang="ru-RU" dirty="0"/>
          </a:p>
        </p:txBody>
      </p:sp>
      <p:pic>
        <p:nvPicPr>
          <p:cNvPr id="4" name="2021-02-03 05-56-08.mk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043608" y="1268760"/>
            <a:ext cx="6984776" cy="5238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101</TotalTime>
  <Words>73</Words>
  <Application>Microsoft Office PowerPoint</Application>
  <PresentationFormat>Экран (4:3)</PresentationFormat>
  <Paragraphs>14</Paragraphs>
  <Slides>6</Slides>
  <Notes>0</Notes>
  <HiddenSlides>0</HiddenSlides>
  <MMClips>2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Базовая</vt:lpstr>
      <vt:lpstr>Brick Breaker</vt:lpstr>
      <vt:lpstr>Введение</vt:lpstr>
      <vt:lpstr>Описание реализации</vt:lpstr>
      <vt:lpstr>Описание классов</vt:lpstr>
      <vt:lpstr>Демонстрация работы</vt:lpstr>
      <vt:lpstr>Демонстрация работы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Brick Breaker</dc:title>
  <dc:creator>mouse0503@outlook.com</dc:creator>
  <cp:lastModifiedBy>Artem</cp:lastModifiedBy>
  <cp:revision>7</cp:revision>
  <dcterms:created xsi:type="dcterms:W3CDTF">2021-02-02T20:32:55Z</dcterms:created>
  <dcterms:modified xsi:type="dcterms:W3CDTF">2021-02-03T03:01:38Z</dcterms:modified>
</cp:coreProperties>
</file>