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1" r:id="rId9"/>
    <p:sldId id="263" r:id="rId10"/>
    <p:sldId id="264" r:id="rId11"/>
    <p:sldId id="269" r:id="rId12"/>
    <p:sldId id="270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7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020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22ae1364a_0_3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22ae1364a_0_3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2ae1364a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2ae1364a_0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2ae1364a_0_3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2ae1364a_0_3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2ae1364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2ae1364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2ae1364a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2ae1364a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2ae1364a_0_2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2ae1364a_0_2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22ae1364a_0_2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22ae1364a_0_2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2ae1364a_0_3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2ae1364a_0_3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2ae1364a_0_3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2ae1364a_0_3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3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E4EEE4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960500" y="2892024"/>
            <a:ext cx="5223000" cy="3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solidFill>
                  <a:schemeClr val="dk2"/>
                </a:solidFill>
              </a:rPr>
              <a:t>Разработка приложения для сбора статистики по дорожно-транспортным происшествиям Российской Федерации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185;p11"/>
          <p:cNvSpPr txBox="1"/>
          <p:nvPr/>
        </p:nvSpPr>
        <p:spPr>
          <a:xfrm>
            <a:off x="6719326" y="3475902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Студент: 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Куликов Д.А.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группа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ИУ7-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2Б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Руководитель: 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Гаврилова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Ю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М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64386" y="45916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Интерфейс</a:t>
            </a:r>
            <a:endParaRPr dirty="0"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92446" y="777556"/>
            <a:ext cx="1818547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Страница </a:t>
            </a:r>
            <a:r>
              <a:rPr lang="ru-RU" dirty="0" smtClean="0"/>
              <a:t>для </a:t>
            </a:r>
            <a:r>
              <a:rPr lang="ru-RU" dirty="0" smtClean="0"/>
              <a:t>составление </a:t>
            </a:r>
            <a:r>
              <a:rPr lang="ru-RU" dirty="0"/>
              <a:t>протокола ДТП. Ввод данных об участниках </a:t>
            </a:r>
            <a:r>
              <a:rPr lang="ru-RU" dirty="0" smtClean="0"/>
              <a:t>происшествия.</a:t>
            </a:r>
            <a:endParaRPr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3733" y="708916"/>
            <a:ext cx="6996701" cy="3926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Заключение</a:t>
            </a:r>
            <a:endParaRPr dirty="0"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287881" y="1208993"/>
            <a:ext cx="8712281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buNone/>
            </a:pPr>
            <a:r>
              <a:rPr lang="ru-RU" sz="1800" dirty="0" smtClean="0"/>
              <a:t>Цель </a:t>
            </a:r>
            <a:r>
              <a:rPr lang="ru-RU" sz="1800" dirty="0"/>
              <a:t>курсовой работы достигнута. Спроектировано и реализовано программное обеспечение для сбора статистики по дорожно-транспортным происшествиям Российской Федерации.</a:t>
            </a:r>
          </a:p>
          <a:p>
            <a:pPr marL="127000" indent="0">
              <a:buNone/>
            </a:pPr>
            <a:r>
              <a:rPr lang="ru-RU" sz="1800" dirty="0" smtClean="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Спасибо за внимание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1"/>
          </p:nvPr>
        </p:nvSpPr>
        <p:spPr>
          <a:xfrm>
            <a:off x="1928400" y="4284699"/>
            <a:ext cx="52230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Москва,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Цел</a:t>
            </a:r>
            <a:r>
              <a:rPr lang="ru-RU" dirty="0" smtClean="0">
                <a:solidFill>
                  <a:schemeClr val="dk2"/>
                </a:solidFill>
              </a:rPr>
              <a:t>ь и задачи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49300" y="1147424"/>
            <a:ext cx="8640588" cy="3537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ru-RU" dirty="0"/>
              <a:t>Цель курсовой работы </a:t>
            </a:r>
            <a:r>
              <a:rPr lang="ru-RU" dirty="0" smtClean="0"/>
              <a:t>– реализовать </a:t>
            </a:r>
            <a:r>
              <a:rPr lang="ru-RU" dirty="0"/>
              <a:t>приложение для сбора статистики по дорожно-транспортным происшествиям Российской Федерации</a:t>
            </a:r>
            <a:r>
              <a:rPr lang="ru-RU" dirty="0" smtClean="0"/>
              <a:t>.</a:t>
            </a:r>
          </a:p>
          <a:p>
            <a:pPr marL="127000" indent="0">
              <a:buNone/>
            </a:pPr>
            <a:endParaRPr lang="ru-RU" dirty="0"/>
          </a:p>
          <a:p>
            <a:pPr marL="127000" indent="0">
              <a:buNone/>
            </a:pPr>
            <a:r>
              <a:rPr lang="ru-RU" dirty="0"/>
              <a:t>Чтобы достигнуть поставленной цели, требуется решить следующие задачи:</a:t>
            </a:r>
          </a:p>
          <a:p>
            <a:r>
              <a:rPr lang="ru-RU" dirty="0" smtClean="0"/>
              <a:t>формализовать </a:t>
            </a:r>
            <a:r>
              <a:rPr lang="ru-RU" dirty="0"/>
              <a:t>задание, определить необходимый функционал;</a:t>
            </a:r>
          </a:p>
          <a:p>
            <a:r>
              <a:rPr lang="ru-RU" dirty="0" smtClean="0"/>
              <a:t>провести </a:t>
            </a:r>
            <a:r>
              <a:rPr lang="ru-RU" dirty="0"/>
              <a:t>анализ существующих СУБД; </a:t>
            </a:r>
          </a:p>
          <a:p>
            <a:r>
              <a:rPr lang="ru-RU" dirty="0" smtClean="0"/>
              <a:t>описать </a:t>
            </a:r>
            <a:r>
              <a:rPr lang="ru-RU" dirty="0"/>
              <a:t>структуру базы данных, включая объекты, из которых она состоит;</a:t>
            </a:r>
          </a:p>
          <a:p>
            <a:r>
              <a:rPr lang="ru-RU" dirty="0" smtClean="0"/>
              <a:t>спроектировать </a:t>
            </a:r>
            <a:r>
              <a:rPr lang="ru-RU" dirty="0"/>
              <a:t>приложение для доступа к БД;</a:t>
            </a:r>
          </a:p>
          <a:p>
            <a:r>
              <a:rPr lang="ru-RU" dirty="0" smtClean="0"/>
              <a:t>разработать </a:t>
            </a:r>
            <a:r>
              <a:rPr lang="ru-RU" dirty="0"/>
              <a:t>программное обеспечение, которое позволит пользователю получать информацию об аварийных ситуациях на дорогах.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Формализация данных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227821" y="1032883"/>
            <a:ext cx="3398957" cy="157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ru-RU" dirty="0"/>
              <a:t>База данных должна хранить информацию о:</a:t>
            </a:r>
          </a:p>
          <a:p>
            <a:pPr lvl="0"/>
            <a:r>
              <a:rPr lang="ru-RU" dirty="0"/>
              <a:t>дорожно-транспортных происшествиях;</a:t>
            </a:r>
          </a:p>
          <a:p>
            <a:pPr lvl="0"/>
            <a:r>
              <a:rPr lang="ru-RU" dirty="0"/>
              <a:t>пострадавших водителях, пешеходах и пассажирах;</a:t>
            </a:r>
          </a:p>
          <a:p>
            <a:pPr lvl="0"/>
            <a:r>
              <a:rPr lang="ru-RU" dirty="0"/>
              <a:t>поврежденных транспортных средств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учетной записи пользователя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59" y="1048393"/>
            <a:ext cx="5732980" cy="322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6133693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Типы пользователей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3298026" cy="1061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ru-RU" dirty="0"/>
              <a:t>В системе есть два типа пользователей:</a:t>
            </a:r>
          </a:p>
          <a:p>
            <a:pPr lvl="0"/>
            <a:r>
              <a:rPr lang="ru-RU" dirty="0"/>
              <a:t>авторизованные (сотрудник ГИБДД, администратор)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 неавторизованные.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19805" y="1222624"/>
            <a:ext cx="4377055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0830" y="102741"/>
            <a:ext cx="6022340" cy="44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39026" y="220578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ER-</a:t>
            </a:r>
            <a:r>
              <a:rPr lang="ru-RU" dirty="0" smtClean="0">
                <a:solidFill>
                  <a:schemeClr val="dk2"/>
                </a:solidFill>
              </a:rPr>
              <a:t>модель</a:t>
            </a:r>
            <a:r>
              <a:rPr lang="en" dirty="0" smtClean="0">
                <a:solidFill>
                  <a:schemeClr val="dk2"/>
                </a:solidFill>
              </a:rPr>
              <a:t> </a:t>
            </a:r>
            <a:r>
              <a:rPr lang="en" dirty="0">
                <a:solidFill>
                  <a:schemeClr val="dk2"/>
                </a:solidFill>
              </a:rPr>
              <a:t>БД</a:t>
            </a:r>
            <a:endParaRPr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2373" y="863026"/>
            <a:ext cx="6963929" cy="37764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dk2"/>
                </a:solidFill>
              </a:rPr>
              <a:t>Архитектура приложения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05061" y="1103025"/>
            <a:ext cx="4333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Выбор технологического стека</a:t>
            </a:r>
            <a:endParaRPr dirty="0"/>
          </a:p>
        </p:txBody>
      </p:sp>
      <p:pic>
        <p:nvPicPr>
          <p:cNvPr id="5" name="Picture 12" descr="https://o.remove.bg/downloads/a6143607-0cae-4f9d-968d-90660dd4612b/3antRthmRSs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571" y="784954"/>
            <a:ext cx="4243742" cy="423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448" y="941584"/>
            <a:ext cx="928747" cy="89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https://o.remove.bg/downloads/c8b3bd2f-f8ba-4879-a767-3ecc3dd91c1d/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3" y="1456332"/>
            <a:ext cx="1542665" cy="96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86548" y="2342994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dk2"/>
                </a:solidFill>
              </a:rPr>
              <a:t>Angular</a:t>
            </a:r>
            <a:endParaRPr lang="ru-RU" b="1" dirty="0"/>
          </a:p>
        </p:txBody>
      </p:sp>
      <p:pic>
        <p:nvPicPr>
          <p:cNvPr id="2054" name="Picture 6" descr="https://o.remove.bg/downloads/811797e4-acec-457d-82b2-6ed806f31ef4/image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6" y="2767947"/>
            <a:ext cx="926741" cy="8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947162" y="3675047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dk2"/>
                </a:solidFill>
              </a:rPr>
              <a:t>NestJS</a:t>
            </a:r>
            <a:endParaRPr lang="ru-RU" b="1" dirty="0"/>
          </a:p>
        </p:txBody>
      </p:sp>
      <p:pic>
        <p:nvPicPr>
          <p:cNvPr id="2056" name="Picture 8" descr="https://o.remove.bg/downloads/0abb4b9b-557f-46d6-8ad2-880d11c28695/image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35" y="3663675"/>
            <a:ext cx="2198425" cy="123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o.remove.bg/downloads/c51ffbc2-cf67-47a9-9c3f-390dfa6ab7c4/image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72" y="2041833"/>
            <a:ext cx="2055550" cy="178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12994" y="172363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Интерфейс</a:t>
            </a:r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184916" y="1019881"/>
            <a:ext cx="23871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ru-RU" dirty="0" smtClean="0"/>
              <a:t>Страница </a:t>
            </a:r>
            <a:r>
              <a:rPr lang="ru-RU" dirty="0"/>
              <a:t>для сбора статистики погибших и </a:t>
            </a:r>
            <a:r>
              <a:rPr lang="ru-RU" dirty="0" smtClean="0"/>
              <a:t>раненных.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84297" y="606175"/>
            <a:ext cx="6195317" cy="39999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207</Words>
  <Application>Microsoft Office PowerPoint</Application>
  <PresentationFormat>Экран (16:9)</PresentationFormat>
  <Paragraphs>39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Roboto</vt:lpstr>
      <vt:lpstr>Lato</vt:lpstr>
      <vt:lpstr>Times New Roman</vt:lpstr>
      <vt:lpstr>Raleway</vt:lpstr>
      <vt:lpstr>Streamline</vt:lpstr>
      <vt:lpstr>Разработка приложения для сбора статистики по дорожно-транспортным происшествиям Российской Федерации</vt:lpstr>
      <vt:lpstr>Цель и задачи</vt:lpstr>
      <vt:lpstr>Формализация данных</vt:lpstr>
      <vt:lpstr>Типы пользователей</vt:lpstr>
      <vt:lpstr>Презентация PowerPoint</vt:lpstr>
      <vt:lpstr>ER-модель БД</vt:lpstr>
      <vt:lpstr>Архитектура приложения</vt:lpstr>
      <vt:lpstr>Выбор технологического стека</vt:lpstr>
      <vt:lpstr>Интерфейс</vt:lpstr>
      <vt:lpstr>Интерфейс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сбора статистики по дорожно-транспортным происшествиям Российской Федерации</dc:title>
  <dc:creator>Kulikov</dc:creator>
  <cp:lastModifiedBy>Пользователь Windows</cp:lastModifiedBy>
  <cp:revision>4</cp:revision>
  <dcterms:modified xsi:type="dcterms:W3CDTF">2021-06-03T02:24:22Z</dcterms:modified>
</cp:coreProperties>
</file>