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999E3-ED51-4BBF-956F-2BEE29554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0627B3-0102-4B50-88F2-332A5580E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6CA2B8-111B-479F-BA0C-DF55BF99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0583-5F22-454D-AE5E-CB4E0A47D24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B35284-78D4-4EEA-9357-08922052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0A289B-598B-412E-9C46-2897A112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803-F323-4488-8C9E-3DE8F9A5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9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A9921-74FC-469A-87B4-0A527C60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BAFA7B-FA5F-4D5A-96A4-79B7EB356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E488E5-C96B-4526-95BE-556A5067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0583-5F22-454D-AE5E-CB4E0A47D24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464254-8E93-48F9-8370-2767A353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E1A7A-E8AF-4CC6-B19C-E187E598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803-F323-4488-8C9E-3DE8F9A5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99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8D75C0-2BA0-4F69-8A89-5BAA6EDD1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6BB651-E64D-4312-8A06-D0FDE5A34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05793D-7E8A-4A42-999D-4E688825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0583-5F22-454D-AE5E-CB4E0A47D24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49CABE-504A-471A-A200-C13B3196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1F7E91-AC5E-4145-808A-A24FAC3C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803-F323-4488-8C9E-3DE8F9A5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69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0EBA6-499E-480A-84D2-155D3898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AA1C1-A260-418F-A885-DE93B2B41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4AC755-0540-4EFB-A1E5-924A0DE1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0583-5F22-454D-AE5E-CB4E0A47D24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28D48-0795-435E-AB1A-5A2249AA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94DE3C-6860-47FA-AC59-CE4977FE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803-F323-4488-8C9E-3DE8F9A5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39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FEC47-9E9D-4547-92F3-1C231907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AB24AB-80E9-4A9A-B26F-425C9A1C5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C0469-9B05-43EE-91D8-D71B97B4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0583-5F22-454D-AE5E-CB4E0A47D24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44D357-36E6-4E3C-B17C-AA32C46D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0A5ABB-143C-4693-B7B7-4F27910A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803-F323-4488-8C9E-3DE8F9A5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23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CF6F1-57F5-4BAB-B543-ECDB0835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CCC46-1E90-4B2E-BCCB-983A891FC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D30CC8-B3D2-4BA6-B695-A5D38F557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0AADEA-AA58-48A8-9608-E03D7B89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0583-5F22-454D-AE5E-CB4E0A47D24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21DCAA-8A32-4CE9-9776-A21EB44C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4E75FD-D93D-4518-9ED5-6F0E1F2D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803-F323-4488-8C9E-3DE8F9A5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DD872-1029-4B35-9D3F-915B5556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0B8017-7FFC-490F-90DD-03B70E5C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A9DA71-0A03-4062-A290-B179D7967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39B9FB-C602-4267-8B76-5759DCDD8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E20817-CC77-48CD-94A2-CE75B0919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F858D1-4E87-4AF8-9249-B0A1B14C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0583-5F22-454D-AE5E-CB4E0A47D24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A9FEE3-47E2-4024-9C9F-930F71BB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0C1815-E083-47E2-8AD7-E7649114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803-F323-4488-8C9E-3DE8F9A5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0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21D9E-20D8-4730-BAE8-F7877153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D17F57-BBF3-4764-A752-1E87F626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0583-5F22-454D-AE5E-CB4E0A47D24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54E467-4611-407E-A0E3-357AD97F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9F29A8-E408-4838-AAE1-34B9AE19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803-F323-4488-8C9E-3DE8F9A5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46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13C3F80-5224-4ACB-A7CA-3D1CAF3D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0583-5F22-454D-AE5E-CB4E0A47D24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84103B-5698-4FEF-A7DD-B9598AE3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C99140-0C27-485A-8D3F-FBD0BD5F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803-F323-4488-8C9E-3DE8F9A5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3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04BE5-15DC-410E-AD6E-9926AF4E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D6DD76-CC6F-4784-8481-315956155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E0B957-9D40-4368-916C-8CFB050EF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A6870C-2349-49ED-8B75-235E80F8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0583-5F22-454D-AE5E-CB4E0A47D24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493B85-6627-4ED5-B833-AFB81456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599B4D-2369-4457-B3B2-BDD009A3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803-F323-4488-8C9E-3DE8F9A5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0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15191-D0F1-4A68-A6A4-014D873F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B93FE5-7A12-4939-B7A0-13C98C50A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EA5EF8-27A1-4A47-B3B9-FEC107C77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B7F8C8-0444-4480-9B97-4B39D793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0583-5F22-454D-AE5E-CB4E0A47D24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2C329C-AFC4-44ED-9071-7E4A5C18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F72FC4-D954-4D83-834D-E1EF1D70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A803-F323-4488-8C9E-3DE8F9A5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67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D9052-4160-4200-91E0-F06D27FF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09D0CD-EABA-4CE4-AC76-23F948F1B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0E31D4-B34C-4014-BD94-3650DD962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60583-5F22-454D-AE5E-CB4E0A47D24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050266-5DF4-4FCC-A66A-57A1C4665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0585CC-37F8-439A-B0D7-ABB94C7F8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A803-F323-4488-8C9E-3DE8F9A5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09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93206-B6A3-47F7-9EF9-464FF5B77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</a:t>
            </a:r>
            <a:r>
              <a:rPr lang="ru-RU" dirty="0"/>
              <a:t>Пинг-понг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D48FB1-D9BD-4EC4-B7C7-0AC6EE5AD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380504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1600" dirty="0"/>
              <a:t>Выполнил Куликов Евгений</a:t>
            </a:r>
          </a:p>
        </p:txBody>
      </p:sp>
    </p:spTree>
    <p:extLst>
      <p:ext uri="{BB962C8B-B14F-4D97-AF65-F5344CB8AC3E}">
        <p14:creationId xmlns:p14="http://schemas.microsoft.com/office/powerpoint/2010/main" val="253487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550E2-1DAB-4602-A131-740DAA50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библиотеки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E4FD8AF-5D89-468F-ACA1-05AA774A1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</a:t>
            </a:r>
          </a:p>
          <a:p>
            <a:r>
              <a:rPr lang="en-US" dirty="0"/>
              <a:t>sys</a:t>
            </a:r>
          </a:p>
          <a:p>
            <a:r>
              <a:rPr lang="en-US" dirty="0"/>
              <a:t>pygame</a:t>
            </a:r>
          </a:p>
          <a:p>
            <a:r>
              <a:rPr lang="en-US" dirty="0"/>
              <a:t>random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3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09999-635E-4233-8C09-E99618A1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BCDEF3-90F2-4527-A0DB-5980133F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дальнейшем можно добавить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Начальное меню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ru-RU" dirty="0"/>
              <a:t>Счет</a:t>
            </a:r>
            <a:r>
              <a:rPr lang="en-US" dirty="0"/>
              <a:t>,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Звуковое сопровождение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795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26</Words>
  <Application>Microsoft Office PowerPoint</Application>
  <PresentationFormat>Широкоэкранный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Игра “Пинг-понг”</vt:lpstr>
      <vt:lpstr>Использованные библиотеки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дневник</dc:title>
  <dc:creator>Andrey</dc:creator>
  <cp:lastModifiedBy>Andrey</cp:lastModifiedBy>
  <cp:revision>7</cp:revision>
  <dcterms:created xsi:type="dcterms:W3CDTF">2020-11-17T11:15:24Z</dcterms:created>
  <dcterms:modified xsi:type="dcterms:W3CDTF">2021-01-29T13:18:04Z</dcterms:modified>
</cp:coreProperties>
</file>