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76" r:id="rId13"/>
    <p:sldId id="265" r:id="rId14"/>
    <p:sldId id="271" r:id="rId15"/>
    <p:sldId id="272" r:id="rId16"/>
    <p:sldId id="266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на Куликова" initials="АК" lastIdx="7" clrIdx="0">
    <p:extLst>
      <p:ext uri="{19B8F6BF-5375-455C-9EA6-DF929625EA0E}">
        <p15:presenceInfo xmlns:p15="http://schemas.microsoft.com/office/powerpoint/2012/main" userId="d843dd6a9e9eb9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409556-7032-4E27-A8E0-F6BB5097351E}">
  <a:tblStyle styleId="{96409556-7032-4E27-A8E0-F6BB509735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63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9T21:19:23.939" idx="3">
    <p:pos x="5078" y="311"/>
    <p:text>Какие цели вы поставили и какие задачи решили своим проектом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9T21:20:05.375" idx="6">
    <p:pos x="5230" y="238"/>
    <p:text>Что было в начале, что знали до курса, сколько времени заняло выполнение проекта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9T21:19:05.644" idx="1">
    <p:pos x="10" y="10"/>
    <p:text>Новые технологии обеспечивают нам возможность создавать более мощные и эффективные программы, улучшая нашу производительность и качество работы.</p:text>
    <p:extLst>
      <p:ext uri="{C676402C-5697-4E1C-873F-D02D1690AC5C}">
        <p15:threadingInfo xmlns:p15="http://schemas.microsoft.com/office/powerpoint/2012/main" timeZoneBias="-180"/>
      </p:ext>
    </p:extLst>
  </p:cm>
  <p:cm authorId="1" dt="2024-02-29T21:19:11.220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  <p:cm authorId="1" dt="2024-02-29T21:19:48.387" idx="4">
    <p:pos x="146" y="282"/>
    <p:text>Какие технологии использовались и какое у вас мнение о новых технологиях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9T21:33:42.267" idx="7">
    <p:pos x="10" y="10"/>
    <p:text>* macos/windows/linux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57DD3B2C-BD39-8111-E8E7-EF446262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6D164C6C-26FA-09B3-96A9-D7E3C61B75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0CA20774-A6D7-90D5-0ADB-42EA25CAEE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0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204265D7-9472-D598-C7BC-116475F59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8AE4B535-FAE0-F0DB-AA90-4F9273237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88707D29-95D3-B55B-A4D8-3FF722B1B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97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2288275E-660B-8091-58ED-322355BF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A6A98D0B-9160-0834-F20E-DEC52665AB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685D0FE8-F70A-C151-6C52-D5B8935DEA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77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2159162F-7B00-B77D-7DA3-CD386E4F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>
            <a:extLst>
              <a:ext uri="{FF2B5EF4-FFF2-40B4-BE49-F238E27FC236}">
                <a16:creationId xmlns:a16="http://schemas.microsoft.com/office/drawing/2014/main" id="{D88D91DE-B44B-BC13-AA29-CDBC0CF8A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>
            <a:extLst>
              <a:ext uri="{FF2B5EF4-FFF2-40B4-BE49-F238E27FC236}">
                <a16:creationId xmlns:a16="http://schemas.microsoft.com/office/drawing/2014/main" id="{3BF58C22-71F5-32F5-20C7-9E1A57B749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12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C83B473B-EFE4-186C-8074-42326018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>
            <a:extLst>
              <a:ext uri="{FF2B5EF4-FFF2-40B4-BE49-F238E27FC236}">
                <a16:creationId xmlns:a16="http://schemas.microsoft.com/office/drawing/2014/main" id="{83316C87-D54B-7116-B3B8-2AD1400D9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>
            <a:extLst>
              <a:ext uri="{FF2B5EF4-FFF2-40B4-BE49-F238E27FC236}">
                <a16:creationId xmlns:a16="http://schemas.microsoft.com/office/drawing/2014/main" id="{6C209B00-0ED3-DA66-C27D-B62AD249B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38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BEFFD68-CDD3-5FF0-A17A-E4D02842C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C92F05C9-1841-619E-ABDF-19E04B4925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7B63A82A-61CB-D278-D7FB-5D102E8DC4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06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Flutter Mobile Developer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8286A2BA-97FF-AAC9-F0EC-B20FAFF4F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FCBBAD10-F686-22AA-C310-BD54790AB6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>
            <a:extLst>
              <a:ext uri="{FF2B5EF4-FFF2-40B4-BE49-F238E27FC236}">
                <a16:creationId xmlns:a16="http://schemas.microsoft.com/office/drawing/2014/main" id="{6FB2DCD5-62DB-2129-1E13-7109BD2E92A9}"/>
              </a:ext>
            </a:extLst>
          </p:cNvPr>
          <p:cNvSpPr txBox="1"/>
          <p:nvPr/>
        </p:nvSpPr>
        <p:spPr>
          <a:xfrm>
            <a:off x="316396" y="4272559"/>
            <a:ext cx="3400098" cy="71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</a:t>
            </a: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: https://github.com/Kulikova-A18/exchange_rates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CC632-CC7B-AAAA-1854-220EB86B21A4}"/>
              </a:ext>
            </a:extLst>
          </p:cNvPr>
          <p:cNvSpPr txBox="1"/>
          <p:nvPr/>
        </p:nvSpPr>
        <p:spPr>
          <a:xfrm>
            <a:off x="4107376" y="4447291"/>
            <a:ext cx="48505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Данные о курсе валют предоставлены ресурсом Курсы ЦБ РФ в XML и JSON, API (https://www.cbr-xml-daily.ru/).</a:t>
            </a:r>
            <a:endParaRPr lang="ru-RU" sz="1100" dirty="0"/>
          </a:p>
        </p:txBody>
      </p:sp>
      <p:pic>
        <p:nvPicPr>
          <p:cNvPr id="14" name="Google Shape;299;p30">
            <a:extLst>
              <a:ext uri="{FF2B5EF4-FFF2-40B4-BE49-F238E27FC236}">
                <a16:creationId xmlns:a16="http://schemas.microsoft.com/office/drawing/2014/main" id="{4DFDFDBA-B363-DFBA-C9E9-C5D70E32F5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102" y="442449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99;p30">
            <a:extLst>
              <a:ext uri="{FF2B5EF4-FFF2-40B4-BE49-F238E27FC236}">
                <a16:creationId xmlns:a16="http://schemas.microsoft.com/office/drawing/2014/main" id="{D8948378-C242-A272-8428-3E9B8C240C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6788" y="4447291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E079B9-8EFB-16C7-F11E-3FE8D40AF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50" y="1006928"/>
            <a:ext cx="2222844" cy="31296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C89CEB-6959-BEE2-38A4-094BAD17D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39" y="1006189"/>
            <a:ext cx="2232554" cy="30923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52242A-85AF-9836-2681-8846625E7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857" y="1006188"/>
            <a:ext cx="2232554" cy="30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0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CF52FBB0-0958-5538-94DA-7964848C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6D0305F5-99C5-64D2-F024-4934CF3F3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D124A6-EF63-E197-E47F-6823B517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9" y="570753"/>
            <a:ext cx="2090514" cy="38872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F8678C-816C-BF0C-8D3C-24E280966A66}"/>
              </a:ext>
            </a:extLst>
          </p:cNvPr>
          <p:cNvSpPr txBox="1"/>
          <p:nvPr/>
        </p:nvSpPr>
        <p:spPr>
          <a:xfrm>
            <a:off x="4107376" y="4612484"/>
            <a:ext cx="1128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29.02.2024 </a:t>
            </a:r>
            <a:endParaRPr lang="ru-RU" sz="1100" dirty="0"/>
          </a:p>
        </p:txBody>
      </p:sp>
      <p:pic>
        <p:nvPicPr>
          <p:cNvPr id="15" name="Google Shape;299;p30">
            <a:extLst>
              <a:ext uri="{FF2B5EF4-FFF2-40B4-BE49-F238E27FC236}">
                <a16:creationId xmlns:a16="http://schemas.microsoft.com/office/drawing/2014/main" id="{10407149-E660-1012-3B2B-3EFC78EB3D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788" y="4514513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E9993E-65AE-4873-4D08-FBD53FDA9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73" y="559684"/>
            <a:ext cx="2090514" cy="3875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79ABE-69A5-AFD1-9E45-EFB1AA1E0795}"/>
              </a:ext>
            </a:extLst>
          </p:cNvPr>
          <p:cNvSpPr txBox="1"/>
          <p:nvPr/>
        </p:nvSpPr>
        <p:spPr>
          <a:xfrm>
            <a:off x="6683161" y="4612484"/>
            <a:ext cx="1128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01</a:t>
            </a:r>
            <a:r>
              <a:rPr lang="en-US" sz="1100" dirty="0"/>
              <a:t>.0</a:t>
            </a:r>
            <a:r>
              <a:rPr lang="ru-RU" sz="1100" dirty="0"/>
              <a:t>3</a:t>
            </a:r>
            <a:r>
              <a:rPr lang="en-US" sz="1100" dirty="0"/>
              <a:t>.2024 </a:t>
            </a:r>
            <a:endParaRPr lang="ru-RU" sz="1100" dirty="0"/>
          </a:p>
        </p:txBody>
      </p:sp>
      <p:pic>
        <p:nvPicPr>
          <p:cNvPr id="7" name="Google Shape;299;p30">
            <a:extLst>
              <a:ext uri="{FF2B5EF4-FFF2-40B4-BE49-F238E27FC236}">
                <a16:creationId xmlns:a16="http://schemas.microsoft.com/office/drawing/2014/main" id="{293CEFB1-DE46-E74A-F41A-C11709C92E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2573" y="4514513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50F8E1-2B80-8210-F9BB-5DE5357E7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14" y="1042987"/>
            <a:ext cx="33147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DAE8AEE5-AC1E-4BD8-9122-9B8E712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1DA71EBC-5FCC-644C-E82D-F49D0EC4B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8EAA6-937F-F644-0B7D-287D91124748}"/>
              </a:ext>
            </a:extLst>
          </p:cNvPr>
          <p:cNvSpPr txBox="1"/>
          <p:nvPr/>
        </p:nvSpPr>
        <p:spPr>
          <a:xfrm>
            <a:off x="6683161" y="4612484"/>
            <a:ext cx="1128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01</a:t>
            </a:r>
            <a:r>
              <a:rPr lang="en-US" sz="1100" dirty="0"/>
              <a:t>.0</a:t>
            </a:r>
            <a:r>
              <a:rPr lang="ru-RU" sz="1100" dirty="0"/>
              <a:t>3</a:t>
            </a:r>
            <a:r>
              <a:rPr lang="en-US" sz="1100" dirty="0"/>
              <a:t>.2024 </a:t>
            </a:r>
            <a:endParaRPr lang="ru-RU" sz="1100" dirty="0"/>
          </a:p>
        </p:txBody>
      </p:sp>
      <p:pic>
        <p:nvPicPr>
          <p:cNvPr id="7" name="Google Shape;299;p30">
            <a:extLst>
              <a:ext uri="{FF2B5EF4-FFF2-40B4-BE49-F238E27FC236}">
                <a16:creationId xmlns:a16="http://schemas.microsoft.com/office/drawing/2014/main" id="{8BD04D69-B91E-3C07-1575-B179E5106C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573" y="4514513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BBC6B8-4652-8D96-C568-D8D4AFE40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837" y="246547"/>
            <a:ext cx="2665736" cy="46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08906268"/>
              </p:ext>
            </p:extLst>
          </p:nvPr>
        </p:nvGraphicFramePr>
        <p:xfrm>
          <a:off x="952500" y="1544194"/>
          <a:ext cx="7239000" cy="1154284"/>
        </p:xfrm>
        <a:graphic>
          <a:graphicData uri="http://schemas.openxmlformats.org/drawingml/2006/table">
            <a:tbl>
              <a:tblPr>
                <a:noFill/>
                <a:tableStyleId>{96409556-7032-4E27-A8E0-F6BB5097351E}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отображения курсов валют и акций необходимо использовать внешние API, такие как API бирж или финансовых платформ.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Анимации могут улучшить пользовательский опыт и сделать приложение более привлекательным.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06AC01C5-B81B-AFE7-6BDB-6B8B3FFC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B151A4D1-114F-9D9F-3BF4-078754159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>
            <a:extLst>
              <a:ext uri="{FF2B5EF4-FFF2-40B4-BE49-F238E27FC236}">
                <a16:creationId xmlns:a16="http://schemas.microsoft.com/office/drawing/2014/main" id="{39755B72-47CF-69AE-6C9C-C9A684A12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653677"/>
              </p:ext>
            </p:extLst>
          </p:nvPr>
        </p:nvGraphicFramePr>
        <p:xfrm>
          <a:off x="952500" y="1544194"/>
          <a:ext cx="7239000" cy="2992082"/>
        </p:xfrm>
        <a:graphic>
          <a:graphicData uri="http://schemas.openxmlformats.org/drawingml/2006/table">
            <a:tbl>
              <a:tblPr>
                <a:noFill/>
                <a:tableStyleId>{96409556-7032-4E27-A8E0-F6BB5097351E}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Интеграция с внешними API: Необходимо выбрать надежные и актуальные источники данных о курсах валют и акций, чтобы обеспечить точность информации.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графиков: Использование библиотек для визуализации данных поможет создать информативные и привлекательные графики курсов.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Добавление анимаций: Использование анимаций для переходов между экранами или для подчеркивания важных событий может улучшить пользовательский опыт.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in-app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уведомлений: Настройка уведомлений для оповещения пользователей о важных событиях, таких как значительное изменение курса валюты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5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F405D754-C5D3-769B-CECC-A52ECF0D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D120BA69-53C0-075E-B430-E25931FBF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7124705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Дополнительные возможности для развития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>
            <a:extLst>
              <a:ext uri="{FF2B5EF4-FFF2-40B4-BE49-F238E27FC236}">
                <a16:creationId xmlns:a16="http://schemas.microsoft.com/office/drawing/2014/main" id="{8CF4C4C9-6C21-C3DE-0B40-E70153B3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277779"/>
              </p:ext>
            </p:extLst>
          </p:nvPr>
        </p:nvGraphicFramePr>
        <p:xfrm>
          <a:off x="952500" y="1544194"/>
          <a:ext cx="7239000" cy="1959264"/>
        </p:xfrm>
        <a:graphic>
          <a:graphicData uri="http://schemas.openxmlformats.org/drawingml/2006/table">
            <a:tbl>
              <a:tblPr>
                <a:noFill/>
                <a:tableStyleId>{96409556-7032-4E27-A8E0-F6BB5097351E}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Персонализация: Добавление функционала для настройки отображаемых курсов и создание персонализированных портфелей.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Аналитика: Возможность просмотра статистики изменения курсов валют и акций за определенный период времени.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Уведомления о новостях: Интеграция с новостными источниками для уведомления пользователей о важных событиях, которые могут повлиять на курсы.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3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71240" y="401617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2400" b="0" dirty="0"/>
              <a:t>курсы валют (Криптовалют, акций и т.д.) (Работа с графиками, анимациями, внешними </a:t>
            </a:r>
            <a:r>
              <a:rPr lang="ru-RU" sz="2400" b="0" dirty="0" err="1"/>
              <a:t>api</a:t>
            </a:r>
            <a:r>
              <a:rPr lang="ru-RU" sz="2400" b="0" dirty="0"/>
              <a:t>, </a:t>
            </a:r>
            <a:r>
              <a:rPr lang="ru-RU" sz="2400" b="0" dirty="0" err="1"/>
              <a:t>inapp</a:t>
            </a:r>
            <a:r>
              <a:rPr lang="ru-RU" sz="2400" b="0" dirty="0"/>
              <a:t> </a:t>
            </a:r>
            <a:r>
              <a:rPr lang="ru-RU" sz="2400" b="0" dirty="0" err="1"/>
              <a:t>push</a:t>
            </a:r>
            <a:r>
              <a:rPr lang="ru-RU" sz="2400" b="0" dirty="0"/>
              <a:t> уведомления при наступлении каких-либо событий)</a:t>
            </a:r>
            <a:endParaRPr sz="2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Куликова </a:t>
            </a: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Алёна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Программист-инженер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С-Терра СиЭсПи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8CEDB4-EA8E-12AF-3AE0-5CB51DD5B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5" t="26756" r="13882" b="13087"/>
          <a:stretch/>
        </p:blipFill>
        <p:spPr>
          <a:xfrm>
            <a:off x="1039091" y="2873737"/>
            <a:ext cx="1722582" cy="1668776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35259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cxnSpLocks/>
            <a:stCxn id="95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cxnSpLocks/>
            <a:endCxn id="97" idx="1"/>
          </p:cNvCxnSpPr>
          <p:nvPr/>
        </p:nvCxnSpPr>
        <p:spPr>
          <a:xfrm>
            <a:off x="786525" y="3137046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420050152"/>
              </p:ext>
            </p:extLst>
          </p:nvPr>
        </p:nvGraphicFramePr>
        <p:xfrm>
          <a:off x="952500" y="1544194"/>
          <a:ext cx="7239000" cy="2536406"/>
        </p:xfrm>
        <a:graphic>
          <a:graphicData uri="http://schemas.openxmlformats.org/drawingml/2006/table">
            <a:tbl>
              <a:tblPr>
                <a:noFill/>
                <a:tableStyleId>{96409556-7032-4E27-A8E0-F6BB5097351E}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удобный и функциональный интерфейс для отслеживания курсов криптовалют, акций и других валют.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Интегрировать внешние API для получения актуальной информации о курсах валют в режиме реального времени.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систему аналитики, которая позволит пользователям оценивать эффективность своих стратегий и принимать обоснованные решения о вложении средств.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Обеспечить кросс-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платформенность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приложения, чтобы пользователи могли использовать его на различных устройствах и операционных системах.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165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302603906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{96409556-7032-4E27-A8E0-F6BB5097351E}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удобного и функционального интерфейса для отслеживания курсов валют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Интеграция внешних API для обновления курсов в реальном времени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Обеспечение работы приложения на разных платформах и устройствах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994128129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{96409556-7032-4E27-A8E0-F6BB5097351E}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BlueStacks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Компания по разработке мобильных игр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505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316396" y="4272559"/>
            <a:ext cx="3400098" cy="71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</a:t>
            </a: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: https://github.com/Kulikova-A18/exchange_rates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2D38D-885E-C917-3BB0-183EEB79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32" y="955021"/>
            <a:ext cx="1752737" cy="32591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612044-B4CC-C54E-D46F-52C31A815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451" y="942109"/>
            <a:ext cx="1752737" cy="3249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201977-1806-7FF1-3706-472A45D87929}"/>
              </a:ext>
            </a:extLst>
          </p:cNvPr>
          <p:cNvSpPr txBox="1"/>
          <p:nvPr/>
        </p:nvSpPr>
        <p:spPr>
          <a:xfrm>
            <a:off x="4107376" y="4447291"/>
            <a:ext cx="48505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Данные о курсе валют предоставлены ресурсом Курсы ЦБ РФ в XML и JSON, API (https://www.cbr-xml-daily.ru/).</a:t>
            </a:r>
            <a:endParaRPr lang="ru-RU" sz="1100" dirty="0"/>
          </a:p>
        </p:txBody>
      </p:sp>
      <p:pic>
        <p:nvPicPr>
          <p:cNvPr id="14" name="Google Shape;299;p30">
            <a:extLst>
              <a:ext uri="{FF2B5EF4-FFF2-40B4-BE49-F238E27FC236}">
                <a16:creationId xmlns:a16="http://schemas.microsoft.com/office/drawing/2014/main" id="{3C0238EB-B55B-BF52-9E67-8DC11C48D16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102" y="442449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99;p30">
            <a:extLst>
              <a:ext uri="{FF2B5EF4-FFF2-40B4-BE49-F238E27FC236}">
                <a16:creationId xmlns:a16="http://schemas.microsoft.com/office/drawing/2014/main" id="{00C556D6-995B-B136-8904-83EA8D397B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6788" y="4447291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564551-66F8-2008-4B43-CD1A482E6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070" y="942109"/>
            <a:ext cx="1752737" cy="3301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137E3EF7-33BF-7775-1B33-9E083F7B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543A4446-205C-23F2-E263-E2FA107AF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>
            <a:extLst>
              <a:ext uri="{FF2B5EF4-FFF2-40B4-BE49-F238E27FC236}">
                <a16:creationId xmlns:a16="http://schemas.microsoft.com/office/drawing/2014/main" id="{9382FD8C-453F-8C8B-B2EC-F44294225231}"/>
              </a:ext>
            </a:extLst>
          </p:cNvPr>
          <p:cNvSpPr txBox="1"/>
          <p:nvPr/>
        </p:nvSpPr>
        <p:spPr>
          <a:xfrm>
            <a:off x="316396" y="4272559"/>
            <a:ext cx="3400098" cy="71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</a:t>
            </a: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: https://github.com/Kulikova-A18/exchange_rates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AD4BA-CE93-7912-62E3-82C4F64C5DF5}"/>
              </a:ext>
            </a:extLst>
          </p:cNvPr>
          <p:cNvSpPr txBox="1"/>
          <p:nvPr/>
        </p:nvSpPr>
        <p:spPr>
          <a:xfrm>
            <a:off x="4107376" y="4447291"/>
            <a:ext cx="48505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Данные о курсе валют предоставлены ресурсом Курсы ЦБ РФ в XML и JSON, API (https://www.cbr-xml-daily.ru/).</a:t>
            </a:r>
            <a:endParaRPr lang="ru-RU" sz="1100" dirty="0"/>
          </a:p>
        </p:txBody>
      </p:sp>
      <p:pic>
        <p:nvPicPr>
          <p:cNvPr id="14" name="Google Shape;299;p30">
            <a:extLst>
              <a:ext uri="{FF2B5EF4-FFF2-40B4-BE49-F238E27FC236}">
                <a16:creationId xmlns:a16="http://schemas.microsoft.com/office/drawing/2014/main" id="{A213DDDE-8732-9A8D-ADD2-C3AF85A22F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102" y="442449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99;p30">
            <a:extLst>
              <a:ext uri="{FF2B5EF4-FFF2-40B4-BE49-F238E27FC236}">
                <a16:creationId xmlns:a16="http://schemas.microsoft.com/office/drawing/2014/main" id="{689E7E5E-574B-F938-4B5A-728C3D843E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6788" y="4447291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315ED8-8AA7-688F-D0CE-DE5F96A4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02" y="1332112"/>
            <a:ext cx="2191535" cy="24792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93008B-6D54-960E-8325-49F68BB70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26" y="1332112"/>
            <a:ext cx="2231348" cy="24792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05FA51-7CB8-BE4A-EC15-8D6E1ED56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519" y="1319817"/>
            <a:ext cx="2220392" cy="2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57467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514</Words>
  <Application>Microsoft Office PowerPoint</Application>
  <PresentationFormat>Экран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Roboto</vt:lpstr>
      <vt:lpstr>Courier New</vt:lpstr>
      <vt:lpstr>Arial</vt:lpstr>
      <vt:lpstr>Светлая тема</vt:lpstr>
      <vt:lpstr>Flutter Mobile Developer</vt:lpstr>
      <vt:lpstr>Меня хорошо видно &amp; слышно?</vt:lpstr>
      <vt:lpstr>Защита проекта Тема: курсы валют (Криптовалют, акций и т.д.) (Работа с графиками, анимациями, внешними api, inapp push уведомления при наступлении каких-либо событий)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Выводы   </vt:lpstr>
      <vt:lpstr>Планы по развитию   </vt:lpstr>
      <vt:lpstr>Дополнительные возможности для развития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Mobile Developer</dc:title>
  <cp:lastModifiedBy>Алена Куликова</cp:lastModifiedBy>
  <cp:revision>6</cp:revision>
  <dcterms:modified xsi:type="dcterms:W3CDTF">2024-03-01T17:08:14Z</dcterms:modified>
</cp:coreProperties>
</file>