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6"/>
  </p:notesMasterIdLst>
  <p:handoutMasterIdLst>
    <p:handoutMasterId r:id="rId7"/>
  </p:handoutMasterIdLst>
  <p:sldIdLst>
    <p:sldId id="265" r:id="rId5"/>
  </p:sldIdLst>
  <p:sldSz cx="9601200" cy="12801600" type="A3"/>
  <p:notesSz cx="6797675" cy="9926638"/>
  <p:defaultTextStyle>
    <a:defPPr>
      <a:defRPr lang="fi-FI"/>
    </a:defPPr>
    <a:lvl1pPr marL="0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>
          <p15:clr>
            <a:srgbClr val="A4A3A4"/>
          </p15:clr>
        </p15:guide>
        <p15:guide id="2" pos="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58E30-F1EA-4C5E-BB8B-E06EF1566EE4}" v="119" dt="2023-04-25T23:04:04.165"/>
    <p1510:client id="{9594925B-2650-4256-835E-684F34476112}" v="4" dt="2023-04-26T20:32:00.814"/>
    <p1510:client id="{A4EE7B81-8198-47BC-9AA7-B23B7A827257}" v="40" dt="2023-04-25T23:23:09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449" y="86"/>
      </p:cViewPr>
      <p:guideLst>
        <p:guide orient="horz" pos="1021"/>
        <p:guide pos="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o Kultala" userId="S::t2kuju03@students.oamk.fi::e835e85f-61c1-4bbc-ba12-dbe1f6d0c667" providerId="AD" clId="Web-{9594925B-2650-4256-835E-684F34476112}"/>
    <pc:docChg chg="modSld">
      <pc:chgData name="Juho Kultala" userId="S::t2kuju03@students.oamk.fi::e835e85f-61c1-4bbc-ba12-dbe1f6d0c667" providerId="AD" clId="Web-{9594925B-2650-4256-835E-684F34476112}" dt="2023-04-26T20:32:00.330" v="2" actId="20577"/>
      <pc:docMkLst>
        <pc:docMk/>
      </pc:docMkLst>
      <pc:sldChg chg="modSp">
        <pc:chgData name="Juho Kultala" userId="S::t2kuju03@students.oamk.fi::e835e85f-61c1-4bbc-ba12-dbe1f6d0c667" providerId="AD" clId="Web-{9594925B-2650-4256-835E-684F34476112}" dt="2023-04-26T20:32:00.330" v="2" actId="20577"/>
        <pc:sldMkLst>
          <pc:docMk/>
          <pc:sldMk cId="0" sldId="265"/>
        </pc:sldMkLst>
        <pc:spChg chg="mod">
          <ac:chgData name="Juho Kultala" userId="S::t2kuju03@students.oamk.fi::e835e85f-61c1-4bbc-ba12-dbe1f6d0c667" providerId="AD" clId="Web-{9594925B-2650-4256-835E-684F34476112}" dt="2023-04-26T20:32:00.330" v="2" actId="20577"/>
          <ac:spMkLst>
            <pc:docMk/>
            <pc:sldMk cId="0" sldId="265"/>
            <ac:spMk id="9" creationId="{00000000-0000-0000-0000-000000000000}"/>
          </ac:spMkLst>
        </pc:spChg>
      </pc:sldChg>
    </pc:docChg>
  </pc:docChgLst>
  <pc:docChgLst>
    <pc:chgData name="Juho Kultala" userId="S::t2kuju03@students.oamk.fi::e835e85f-61c1-4bbc-ba12-dbe1f6d0c667" providerId="AD" clId="Web-{B3722DAE-1D95-413F-90AE-0D514014F1DC}"/>
    <pc:docChg chg="modSld">
      <pc:chgData name="Juho Kultala" userId="S::t2kuju03@students.oamk.fi::e835e85f-61c1-4bbc-ba12-dbe1f6d0c667" providerId="AD" clId="Web-{B3722DAE-1D95-413F-90AE-0D514014F1DC}" dt="2023-04-19T17:14:34.009" v="2" actId="20577"/>
      <pc:docMkLst>
        <pc:docMk/>
      </pc:docMkLst>
      <pc:sldChg chg="modSp">
        <pc:chgData name="Juho Kultala" userId="S::t2kuju03@students.oamk.fi::e835e85f-61c1-4bbc-ba12-dbe1f6d0c667" providerId="AD" clId="Web-{B3722DAE-1D95-413F-90AE-0D514014F1DC}" dt="2023-04-19T17:14:34.009" v="2" actId="20577"/>
        <pc:sldMkLst>
          <pc:docMk/>
          <pc:sldMk cId="0" sldId="265"/>
        </pc:sldMkLst>
        <pc:spChg chg="mod">
          <ac:chgData name="Juho Kultala" userId="S::t2kuju03@students.oamk.fi::e835e85f-61c1-4bbc-ba12-dbe1f6d0c667" providerId="AD" clId="Web-{B3722DAE-1D95-413F-90AE-0D514014F1DC}" dt="2023-04-19T17:14:20.978" v="1" actId="20577"/>
          <ac:spMkLst>
            <pc:docMk/>
            <pc:sldMk cId="0" sldId="265"/>
            <ac:spMk id="31" creationId="{00000000-0000-0000-0000-000000000000}"/>
          </ac:spMkLst>
        </pc:spChg>
        <pc:spChg chg="mod">
          <ac:chgData name="Juho Kultala" userId="S::t2kuju03@students.oamk.fi::e835e85f-61c1-4bbc-ba12-dbe1f6d0c667" providerId="AD" clId="Web-{B3722DAE-1D95-413F-90AE-0D514014F1DC}" dt="2023-04-19T17:14:34.009" v="2" actId="20577"/>
          <ac:spMkLst>
            <pc:docMk/>
            <pc:sldMk cId="0" sldId="265"/>
            <ac:spMk id="32" creationId="{00000000-0000-0000-0000-000000000000}"/>
          </ac:spMkLst>
        </pc:spChg>
      </pc:sldChg>
    </pc:docChg>
  </pc:docChgLst>
  <pc:docChgLst>
    <pc:chgData name="Juho Kultala" userId="S::t2kuju03@students.oamk.fi::e835e85f-61c1-4bbc-ba12-dbe1f6d0c667" providerId="AD" clId="Web-{EC3561DE-F348-4437-BBCA-002936D677BE}"/>
    <pc:docChg chg="modSld">
      <pc:chgData name="Juho Kultala" userId="S::t2kuju03@students.oamk.fi::e835e85f-61c1-4bbc-ba12-dbe1f6d0c667" providerId="AD" clId="Web-{EC3561DE-F348-4437-BBCA-002936D677BE}" dt="2023-04-24T13:16:20.004" v="194" actId="20577"/>
      <pc:docMkLst>
        <pc:docMk/>
      </pc:docMkLst>
      <pc:sldChg chg="addSp delSp modSp">
        <pc:chgData name="Juho Kultala" userId="S::t2kuju03@students.oamk.fi::e835e85f-61c1-4bbc-ba12-dbe1f6d0c667" providerId="AD" clId="Web-{EC3561DE-F348-4437-BBCA-002936D677BE}" dt="2023-04-24T13:16:20.004" v="194" actId="20577"/>
        <pc:sldMkLst>
          <pc:docMk/>
          <pc:sldMk cId="0" sldId="265"/>
        </pc:sldMkLst>
        <pc:spChg chg="mod">
          <ac:chgData name="Juho Kultala" userId="S::t2kuju03@students.oamk.fi::e835e85f-61c1-4bbc-ba12-dbe1f6d0c667" providerId="AD" clId="Web-{EC3561DE-F348-4437-BBCA-002936D677BE}" dt="2023-04-24T13:09:03.255" v="127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ho Kultala" userId="S::t2kuju03@students.oamk.fi::e835e85f-61c1-4bbc-ba12-dbe1f6d0c667" providerId="AD" clId="Web-{EC3561DE-F348-4437-BBCA-002936D677BE}" dt="2023-04-24T13:16:20.004" v="194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Juho Kultala" userId="S::t2kuju03@students.oamk.fi::e835e85f-61c1-4bbc-ba12-dbe1f6d0c667" providerId="AD" clId="Web-{EC3561DE-F348-4437-BBCA-002936D677BE}" dt="2023-04-24T13:11:11.447" v="148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uho Kultala" userId="S::t2kuju03@students.oamk.fi::e835e85f-61c1-4bbc-ba12-dbe1f6d0c667" providerId="AD" clId="Web-{EC3561DE-F348-4437-BBCA-002936D677BE}" dt="2023-04-24T13:11:59.120" v="153" actId="14100"/>
          <ac:spMkLst>
            <pc:docMk/>
            <pc:sldMk cId="0" sldId="265"/>
            <ac:spMk id="32" creationId="{00000000-0000-0000-0000-000000000000}"/>
          </ac:spMkLst>
        </pc:spChg>
        <pc:picChg chg="add mod">
          <ac:chgData name="Juho Kultala" userId="S::t2kuju03@students.oamk.fi::e835e85f-61c1-4bbc-ba12-dbe1f6d0c667" providerId="AD" clId="Web-{EC3561DE-F348-4437-BBCA-002936D677BE}" dt="2023-04-24T13:14:07.094" v="155" actId="14100"/>
          <ac:picMkLst>
            <pc:docMk/>
            <pc:sldMk cId="0" sldId="265"/>
            <ac:picMk id="2" creationId="{C58E4201-C9B3-1CCC-30AD-A868C80BA9D8}"/>
          </ac:picMkLst>
        </pc:picChg>
        <pc:picChg chg="del mod">
          <ac:chgData name="Juho Kultala" userId="S::t2kuju03@students.oamk.fi::e835e85f-61c1-4bbc-ba12-dbe1f6d0c667" providerId="AD" clId="Web-{EC3561DE-F348-4437-BBCA-002936D677BE}" dt="2023-04-24T13:01:46.256" v="107"/>
          <ac:picMkLst>
            <pc:docMk/>
            <pc:sldMk cId="0" sldId="265"/>
            <ac:picMk id="3" creationId="{66798E02-6ADE-C5EB-1036-B98D3D6C3374}"/>
          </ac:picMkLst>
        </pc:picChg>
        <pc:picChg chg="add del mod">
          <ac:chgData name="Juho Kultala" userId="S::t2kuju03@students.oamk.fi::e835e85f-61c1-4bbc-ba12-dbe1f6d0c667" providerId="AD" clId="Web-{EC3561DE-F348-4437-BBCA-002936D677BE}" dt="2023-04-24T12:57:02.402" v="73"/>
          <ac:picMkLst>
            <pc:docMk/>
            <pc:sldMk cId="0" sldId="265"/>
            <ac:picMk id="6" creationId="{285E85E0-478A-EDBD-150B-8F1617FE735C}"/>
          </ac:picMkLst>
        </pc:picChg>
        <pc:picChg chg="add mod">
          <ac:chgData name="Juho Kultala" userId="S::t2kuju03@students.oamk.fi::e835e85f-61c1-4bbc-ba12-dbe1f6d0c667" providerId="AD" clId="Web-{EC3561DE-F348-4437-BBCA-002936D677BE}" dt="2023-04-24T13:14:18.547" v="158" actId="1076"/>
          <ac:picMkLst>
            <pc:docMk/>
            <pc:sldMk cId="0" sldId="265"/>
            <ac:picMk id="7" creationId="{86022252-CEBC-25F8-B38A-215CDD6DE176}"/>
          </ac:picMkLst>
        </pc:picChg>
        <pc:picChg chg="add mod">
          <ac:chgData name="Juho Kultala" userId="S::t2kuju03@students.oamk.fi::e835e85f-61c1-4bbc-ba12-dbe1f6d0c667" providerId="AD" clId="Web-{EC3561DE-F348-4437-BBCA-002936D677BE}" dt="2023-04-24T13:14:11.359" v="156" actId="14100"/>
          <ac:picMkLst>
            <pc:docMk/>
            <pc:sldMk cId="0" sldId="265"/>
            <ac:picMk id="8" creationId="{4F9C22E8-88C1-0397-F41E-05F49ADA4A4B}"/>
          </ac:picMkLst>
        </pc:picChg>
        <pc:picChg chg="del">
          <ac:chgData name="Juho Kultala" userId="S::t2kuju03@students.oamk.fi::e835e85f-61c1-4bbc-ba12-dbe1f6d0c667" providerId="AD" clId="Web-{EC3561DE-F348-4437-BBCA-002936D677BE}" dt="2023-04-24T12:55:51.744" v="69"/>
          <ac:picMkLst>
            <pc:docMk/>
            <pc:sldMk cId="0" sldId="265"/>
            <ac:picMk id="1026" creationId="{00000000-0000-0000-0000-000000000000}"/>
          </ac:picMkLst>
        </pc:picChg>
        <pc:picChg chg="del">
          <ac:chgData name="Juho Kultala" userId="S::t2kuju03@students.oamk.fi::e835e85f-61c1-4bbc-ba12-dbe1f6d0c667" providerId="AD" clId="Web-{EC3561DE-F348-4437-BBCA-002936D677BE}" dt="2023-04-24T12:47:52.118" v="0"/>
          <ac:picMkLst>
            <pc:docMk/>
            <pc:sldMk cId="0" sldId="265"/>
            <ac:picMk id="1027" creationId="{00000000-0000-0000-0000-000000000000}"/>
          </ac:picMkLst>
        </pc:picChg>
      </pc:sldChg>
    </pc:docChg>
  </pc:docChgLst>
  <pc:docChgLst>
    <pc:chgData name="Juho Kultala" userId="e835e85f-61c1-4bbc-ba12-dbe1f6d0c667" providerId="ADAL" clId="{A4EE7B81-8198-47BC-9AA7-B23B7A827257}"/>
    <pc:docChg chg="custSel modSld">
      <pc:chgData name="Juho Kultala" userId="e835e85f-61c1-4bbc-ba12-dbe1f6d0c667" providerId="ADAL" clId="{A4EE7B81-8198-47BC-9AA7-B23B7A827257}" dt="2023-04-25T23:23:23.878" v="65" actId="1076"/>
      <pc:docMkLst>
        <pc:docMk/>
      </pc:docMkLst>
      <pc:sldChg chg="addSp delSp modSp mod">
        <pc:chgData name="Juho Kultala" userId="e835e85f-61c1-4bbc-ba12-dbe1f6d0c667" providerId="ADAL" clId="{A4EE7B81-8198-47BC-9AA7-B23B7A827257}" dt="2023-04-25T23:23:23.878" v="65" actId="1076"/>
        <pc:sldMkLst>
          <pc:docMk/>
          <pc:sldMk cId="0" sldId="265"/>
        </pc:sldMkLst>
        <pc:spChg chg="mod">
          <ac:chgData name="Juho Kultala" userId="e835e85f-61c1-4bbc-ba12-dbe1f6d0c667" providerId="ADAL" clId="{A4EE7B81-8198-47BC-9AA7-B23B7A827257}" dt="2023-04-25T23:23:05.840" v="63" actId="1076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ho Kultala" userId="e835e85f-61c1-4bbc-ba12-dbe1f6d0c667" providerId="ADAL" clId="{A4EE7B81-8198-47BC-9AA7-B23B7A827257}" dt="2023-04-25T23:22:36.019" v="61" actId="1076"/>
          <ac:spMkLst>
            <pc:docMk/>
            <pc:sldMk cId="0" sldId="265"/>
            <ac:spMk id="9" creationId="{00000000-0000-0000-0000-000000000000}"/>
          </ac:spMkLst>
        </pc:spChg>
        <pc:spChg chg="mod">
          <ac:chgData name="Juho Kultala" userId="e835e85f-61c1-4bbc-ba12-dbe1f6d0c667" providerId="ADAL" clId="{A4EE7B81-8198-47BC-9AA7-B23B7A827257}" dt="2023-04-25T23:23:20.670" v="64" actId="1076"/>
          <ac:spMkLst>
            <pc:docMk/>
            <pc:sldMk cId="0" sldId="265"/>
            <ac:spMk id="10" creationId="{00000000-0000-0000-0000-000000000000}"/>
          </ac:spMkLst>
        </pc:spChg>
        <pc:picChg chg="add del mod">
          <ac:chgData name="Juho Kultala" userId="e835e85f-61c1-4bbc-ba12-dbe1f6d0c667" providerId="ADAL" clId="{A4EE7B81-8198-47BC-9AA7-B23B7A827257}" dt="2023-04-25T23:20:56.776" v="36" actId="478"/>
          <ac:picMkLst>
            <pc:docMk/>
            <pc:sldMk cId="0" sldId="265"/>
            <ac:picMk id="6" creationId="{FAB9975E-CA83-9E75-8BF9-A25BA15F59D7}"/>
          </ac:picMkLst>
        </pc:picChg>
        <pc:picChg chg="add del mod">
          <ac:chgData name="Juho Kultala" userId="e835e85f-61c1-4bbc-ba12-dbe1f6d0c667" providerId="ADAL" clId="{A4EE7B81-8198-47BC-9AA7-B23B7A827257}" dt="2023-04-25T23:21:13.231" v="41" actId="478"/>
          <ac:picMkLst>
            <pc:docMk/>
            <pc:sldMk cId="0" sldId="265"/>
            <ac:picMk id="8" creationId="{38675E93-60FA-F242-3FDD-46FEBE7584C8}"/>
          </ac:picMkLst>
        </pc:picChg>
        <pc:picChg chg="del">
          <ac:chgData name="Juho Kultala" userId="e835e85f-61c1-4bbc-ba12-dbe1f6d0c667" providerId="ADAL" clId="{A4EE7B81-8198-47BC-9AA7-B23B7A827257}" dt="2023-04-25T23:17:38.758" v="16" actId="478"/>
          <ac:picMkLst>
            <pc:docMk/>
            <pc:sldMk cId="0" sldId="265"/>
            <ac:picMk id="8" creationId="{4F9C22E8-88C1-0397-F41E-05F49ADA4A4B}"/>
          </ac:picMkLst>
        </pc:picChg>
        <pc:picChg chg="add del mod">
          <ac:chgData name="Juho Kultala" userId="e835e85f-61c1-4bbc-ba12-dbe1f6d0c667" providerId="ADAL" clId="{A4EE7B81-8198-47BC-9AA7-B23B7A827257}" dt="2023-04-25T23:21:27.254" v="47" actId="478"/>
          <ac:picMkLst>
            <pc:docMk/>
            <pc:sldMk cId="0" sldId="265"/>
            <ac:picMk id="12" creationId="{7A2A6BF6-3B38-1412-22E3-B3126151C098}"/>
          </ac:picMkLst>
        </pc:picChg>
        <pc:picChg chg="add mod">
          <ac:chgData name="Juho Kultala" userId="e835e85f-61c1-4bbc-ba12-dbe1f6d0c667" providerId="ADAL" clId="{A4EE7B81-8198-47BC-9AA7-B23B7A827257}" dt="2023-04-25T23:23:23.878" v="65" actId="1076"/>
          <ac:picMkLst>
            <pc:docMk/>
            <pc:sldMk cId="0" sldId="265"/>
            <ac:picMk id="14" creationId="{B387506E-C408-3430-A84D-7A07C7514468}"/>
          </ac:picMkLst>
        </pc:picChg>
      </pc:sldChg>
    </pc:docChg>
  </pc:docChgLst>
  <pc:docChgLst>
    <pc:chgData name="Juho Kultala" userId="S::t2kuju03@students.oamk.fi::e835e85f-61c1-4bbc-ba12-dbe1f6d0c667" providerId="AD" clId="Web-{20C58E30-F1EA-4C5E-BB8B-E06EF1566EE4}"/>
    <pc:docChg chg="modSld">
      <pc:chgData name="Juho Kultala" userId="S::t2kuju03@students.oamk.fi::e835e85f-61c1-4bbc-ba12-dbe1f6d0c667" providerId="AD" clId="Web-{20C58E30-F1EA-4C5E-BB8B-E06EF1566EE4}" dt="2023-04-25T23:04:04.165" v="116" actId="20577"/>
      <pc:docMkLst>
        <pc:docMk/>
      </pc:docMkLst>
      <pc:sldChg chg="addSp delSp modSp">
        <pc:chgData name="Juho Kultala" userId="S::t2kuju03@students.oamk.fi::e835e85f-61c1-4bbc-ba12-dbe1f6d0c667" providerId="AD" clId="Web-{20C58E30-F1EA-4C5E-BB8B-E06EF1566EE4}" dt="2023-04-25T23:04:04.165" v="116" actId="20577"/>
        <pc:sldMkLst>
          <pc:docMk/>
          <pc:sldMk cId="0" sldId="265"/>
        </pc:sldMkLst>
        <pc:spChg chg="mod">
          <ac:chgData name="Juho Kultala" userId="S::t2kuju03@students.oamk.fi::e835e85f-61c1-4bbc-ba12-dbe1f6d0c667" providerId="AD" clId="Web-{20C58E30-F1EA-4C5E-BB8B-E06EF1566EE4}" dt="2023-04-25T22:53:09.617" v="59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ho Kultala" userId="S::t2kuju03@students.oamk.fi::e835e85f-61c1-4bbc-ba12-dbe1f6d0c667" providerId="AD" clId="Web-{20C58E30-F1EA-4C5E-BB8B-E06EF1566EE4}" dt="2023-04-25T22:56:37.200" v="93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Juho Kultala" userId="S::t2kuju03@students.oamk.fi::e835e85f-61c1-4bbc-ba12-dbe1f6d0c667" providerId="AD" clId="Web-{20C58E30-F1EA-4C5E-BB8B-E06EF1566EE4}" dt="2023-04-25T23:04:04.165" v="116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uho Kultala" userId="S::t2kuju03@students.oamk.fi::e835e85f-61c1-4bbc-ba12-dbe1f6d0c667" providerId="AD" clId="Web-{20C58E30-F1EA-4C5E-BB8B-E06EF1566EE4}" dt="2023-04-25T22:57:15.123" v="95" actId="1076"/>
          <ac:spMkLst>
            <pc:docMk/>
            <pc:sldMk cId="0" sldId="265"/>
            <ac:spMk id="32" creationId="{00000000-0000-0000-0000-000000000000}"/>
          </ac:spMkLst>
        </pc:spChg>
        <pc:picChg chg="del mod">
          <ac:chgData name="Juho Kultala" userId="S::t2kuju03@students.oamk.fi::e835e85f-61c1-4bbc-ba12-dbe1f6d0c667" providerId="AD" clId="Web-{20C58E30-F1EA-4C5E-BB8B-E06EF1566EE4}" dt="2023-04-25T22:46:28.137" v="11"/>
          <ac:picMkLst>
            <pc:docMk/>
            <pc:sldMk cId="0" sldId="265"/>
            <ac:picMk id="2" creationId="{C58E4201-C9B3-1CCC-30AD-A868C80BA9D8}"/>
          </ac:picMkLst>
        </pc:picChg>
        <pc:picChg chg="add mod">
          <ac:chgData name="Juho Kultala" userId="S::t2kuju03@students.oamk.fi::e835e85f-61c1-4bbc-ba12-dbe1f6d0c667" providerId="AD" clId="Web-{20C58E30-F1EA-4C5E-BB8B-E06EF1566EE4}" dt="2023-04-25T22:51:13.692" v="47" actId="1076"/>
          <ac:picMkLst>
            <pc:docMk/>
            <pc:sldMk cId="0" sldId="265"/>
            <ac:picMk id="3" creationId="{C311023A-13F4-B0B9-636F-4B34A1D16A89}"/>
          </ac:picMkLst>
        </pc:picChg>
        <pc:picChg chg="mod">
          <ac:chgData name="Juho Kultala" userId="S::t2kuju03@students.oamk.fi::e835e85f-61c1-4bbc-ba12-dbe1f6d0c667" providerId="AD" clId="Web-{20C58E30-F1EA-4C5E-BB8B-E06EF1566EE4}" dt="2023-04-25T23:02:57.694" v="113" actId="14100"/>
          <ac:picMkLst>
            <pc:docMk/>
            <pc:sldMk cId="0" sldId="265"/>
            <ac:picMk id="7" creationId="{86022252-CEBC-25F8-B38A-215CDD6DE176}"/>
          </ac:picMkLst>
        </pc:picChg>
      </pc:sldChg>
    </pc:docChg>
  </pc:docChgLst>
  <pc:docChgLst>
    <pc:chgData name="Juho Kultala" userId="S::t2kuju03@students.oamk.fi::e835e85f-61c1-4bbc-ba12-dbe1f6d0c667" providerId="AD" clId="Web-{86C5E03C-4E42-4DBC-9902-723F07B18ABB}"/>
    <pc:docChg chg="modSld">
      <pc:chgData name="Juho Kultala" userId="S::t2kuju03@students.oamk.fi::e835e85f-61c1-4bbc-ba12-dbe1f6d0c667" providerId="AD" clId="Web-{86C5E03C-4E42-4DBC-9902-723F07B18ABB}" dt="2023-04-19T20:36:17.387" v="1669" actId="20577"/>
      <pc:docMkLst>
        <pc:docMk/>
      </pc:docMkLst>
      <pc:sldChg chg="modSp">
        <pc:chgData name="Juho Kultala" userId="S::t2kuju03@students.oamk.fi::e835e85f-61c1-4bbc-ba12-dbe1f6d0c667" providerId="AD" clId="Web-{86C5E03C-4E42-4DBC-9902-723F07B18ABB}" dt="2023-04-19T20:36:17.387" v="1669" actId="20577"/>
        <pc:sldMkLst>
          <pc:docMk/>
          <pc:sldMk cId="0" sldId="265"/>
        </pc:sldMkLst>
        <pc:spChg chg="mod">
          <ac:chgData name="Juho Kultala" userId="S::t2kuju03@students.oamk.fi::e835e85f-61c1-4bbc-ba12-dbe1f6d0c667" providerId="AD" clId="Web-{86C5E03C-4E42-4DBC-9902-723F07B18ABB}" dt="2023-04-19T20:36:17.387" v="1669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ho Kultala" userId="S::t2kuju03@students.oamk.fi::e835e85f-61c1-4bbc-ba12-dbe1f6d0c667" providerId="AD" clId="Web-{86C5E03C-4E42-4DBC-9902-723F07B18ABB}" dt="2023-04-19T18:29:18.181" v="13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Juho Kultala" userId="S::t2kuju03@students.oamk.fi::e835e85f-61c1-4bbc-ba12-dbe1f6d0c667" providerId="AD" clId="Web-{86C5E03C-4E42-4DBC-9902-723F07B18ABB}" dt="2023-04-19T20:11:46.921" v="1440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Juho Kultala" userId="S::t2kuju03@students.oamk.fi::e835e85f-61c1-4bbc-ba12-dbe1f6d0c667" providerId="AD" clId="Web-{86C5E03C-4E42-4DBC-9902-723F07B18ABB}" dt="2023-04-19T20:21:48.333" v="1660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uho Kultala" userId="S::t2kuju03@students.oamk.fi::e835e85f-61c1-4bbc-ba12-dbe1f6d0c667" providerId="AD" clId="Web-{86C5E03C-4E42-4DBC-9902-723F07B18ABB}" dt="2023-04-19T18:59:24.742" v="317" actId="20577"/>
          <ac:spMkLst>
            <pc:docMk/>
            <pc:sldMk cId="0" sldId="265"/>
            <ac:spMk id="32" creationId="{00000000-0000-0000-0000-000000000000}"/>
          </ac:spMkLst>
        </pc:spChg>
        <pc:picChg chg="mod">
          <ac:chgData name="Juho Kultala" userId="S::t2kuju03@students.oamk.fi::e835e85f-61c1-4bbc-ba12-dbe1f6d0c667" providerId="AD" clId="Web-{86C5E03C-4E42-4DBC-9902-723F07B18ABB}" dt="2023-04-19T20:35:21.996" v="1666" actId="1076"/>
          <ac:picMkLst>
            <pc:docMk/>
            <pc:sldMk cId="0" sldId="265"/>
            <ac:picMk id="1026" creationId="{00000000-0000-0000-0000-000000000000}"/>
          </ac:picMkLst>
        </pc:picChg>
        <pc:picChg chg="mod">
          <ac:chgData name="Juho Kultala" userId="S::t2kuju03@students.oamk.fi::e835e85f-61c1-4bbc-ba12-dbe1f6d0c667" providerId="AD" clId="Web-{86C5E03C-4E42-4DBC-9902-723F07B18ABB}" dt="2023-04-19T20:02:57.385" v="1400" actId="1076"/>
          <ac:picMkLst>
            <pc:docMk/>
            <pc:sldMk cId="0" sldId="265"/>
            <ac:picMk id="1027" creationId="{00000000-0000-0000-0000-000000000000}"/>
          </ac:picMkLst>
        </pc:picChg>
        <pc:picChg chg="mod">
          <ac:chgData name="Juho Kultala" userId="S::t2kuju03@students.oamk.fi::e835e85f-61c1-4bbc-ba12-dbe1f6d0c667" providerId="AD" clId="Web-{86C5E03C-4E42-4DBC-9902-723F07B18ABB}" dt="2023-04-19T20:19:51.847" v="1624" actId="1076"/>
          <ac:picMkLst>
            <pc:docMk/>
            <pc:sldMk cId="0" sldId="265"/>
            <ac:picMk id="1029" creationId="{00000000-0000-0000-0000-000000000000}"/>
          </ac:picMkLst>
        </pc:picChg>
      </pc:sldChg>
    </pc:docChg>
  </pc:docChgLst>
  <pc:docChgLst>
    <pc:chgData name="Juho Kultala" userId="S::t2kuju03@students.oamk.fi::e835e85f-61c1-4bbc-ba12-dbe1f6d0c667" providerId="AD" clId="Web-{7D599E5A-493D-4C2E-87ED-A48308B6EA1A}"/>
    <pc:docChg chg="modSld">
      <pc:chgData name="Juho Kultala" userId="S::t2kuju03@students.oamk.fi::e835e85f-61c1-4bbc-ba12-dbe1f6d0c667" providerId="AD" clId="Web-{7D599E5A-493D-4C2E-87ED-A48308B6EA1A}" dt="2023-04-20T09:45:29.776" v="2071" actId="20577"/>
      <pc:docMkLst>
        <pc:docMk/>
      </pc:docMkLst>
      <pc:sldChg chg="addSp delSp modSp">
        <pc:chgData name="Juho Kultala" userId="S::t2kuju03@students.oamk.fi::e835e85f-61c1-4bbc-ba12-dbe1f6d0c667" providerId="AD" clId="Web-{7D599E5A-493D-4C2E-87ED-A48308B6EA1A}" dt="2023-04-20T09:45:29.776" v="2071" actId="20577"/>
        <pc:sldMkLst>
          <pc:docMk/>
          <pc:sldMk cId="0" sldId="265"/>
        </pc:sldMkLst>
        <pc:spChg chg="mod">
          <ac:chgData name="Juho Kultala" userId="S::t2kuju03@students.oamk.fi::e835e85f-61c1-4bbc-ba12-dbe1f6d0c667" providerId="AD" clId="Web-{7D599E5A-493D-4C2E-87ED-A48308B6EA1A}" dt="2023-04-20T08:52:55.227" v="727" actId="20577"/>
          <ac:spMkLst>
            <pc:docMk/>
            <pc:sldMk cId="0" sldId="265"/>
            <ac:spMk id="4" creationId="{00000000-0000-0000-0000-000000000000}"/>
          </ac:spMkLst>
        </pc:spChg>
        <pc:spChg chg="mod">
          <ac:chgData name="Juho Kultala" userId="S::t2kuju03@students.oamk.fi::e835e85f-61c1-4bbc-ba12-dbe1f6d0c667" providerId="AD" clId="Web-{7D599E5A-493D-4C2E-87ED-A48308B6EA1A}" dt="2023-04-20T09:38:08.807" v="1809" actId="20577"/>
          <ac:spMkLst>
            <pc:docMk/>
            <pc:sldMk cId="0" sldId="265"/>
            <ac:spMk id="9" creationId="{00000000-0000-0000-0000-000000000000}"/>
          </ac:spMkLst>
        </pc:spChg>
        <pc:spChg chg="mod">
          <ac:chgData name="Juho Kultala" userId="S::t2kuju03@students.oamk.fi::e835e85f-61c1-4bbc-ba12-dbe1f6d0c667" providerId="AD" clId="Web-{7D599E5A-493D-4C2E-87ED-A48308B6EA1A}" dt="2023-04-20T09:45:29.776" v="2071" actId="20577"/>
          <ac:spMkLst>
            <pc:docMk/>
            <pc:sldMk cId="0" sldId="265"/>
            <ac:spMk id="10" creationId="{00000000-0000-0000-0000-000000000000}"/>
          </ac:spMkLst>
        </pc:spChg>
        <pc:spChg chg="mod">
          <ac:chgData name="Juho Kultala" userId="S::t2kuju03@students.oamk.fi::e835e85f-61c1-4bbc-ba12-dbe1f6d0c667" providerId="AD" clId="Web-{7D599E5A-493D-4C2E-87ED-A48308B6EA1A}" dt="2023-04-20T08:08:38.399" v="54" actId="20577"/>
          <ac:spMkLst>
            <pc:docMk/>
            <pc:sldMk cId="0" sldId="265"/>
            <ac:spMk id="32" creationId="{00000000-0000-0000-0000-000000000000}"/>
          </ac:spMkLst>
        </pc:spChg>
        <pc:picChg chg="add del mod">
          <ac:chgData name="Juho Kultala" userId="S::t2kuju03@students.oamk.fi::e835e85f-61c1-4bbc-ba12-dbe1f6d0c667" providerId="AD" clId="Web-{7D599E5A-493D-4C2E-87ED-A48308B6EA1A}" dt="2023-04-20T08:05:58.221" v="17"/>
          <ac:picMkLst>
            <pc:docMk/>
            <pc:sldMk cId="0" sldId="265"/>
            <ac:picMk id="2" creationId="{CEAA7DC1-89B3-3914-F848-E86DCA627A56}"/>
          </ac:picMkLst>
        </pc:picChg>
        <pc:picChg chg="add mod">
          <ac:chgData name="Juho Kultala" userId="S::t2kuju03@students.oamk.fi::e835e85f-61c1-4bbc-ba12-dbe1f6d0c667" providerId="AD" clId="Web-{7D599E5A-493D-4C2E-87ED-A48308B6EA1A}" dt="2023-04-20T09:08:09.072" v="1039" actId="1076"/>
          <ac:picMkLst>
            <pc:docMk/>
            <pc:sldMk cId="0" sldId="265"/>
            <ac:picMk id="3" creationId="{66798E02-6ADE-C5EB-1036-B98D3D6C3374}"/>
          </ac:picMkLst>
        </pc:picChg>
        <pc:picChg chg="mod">
          <ac:chgData name="Juho Kultala" userId="S::t2kuju03@students.oamk.fi::e835e85f-61c1-4bbc-ba12-dbe1f6d0c667" providerId="AD" clId="Web-{7D599E5A-493D-4C2E-87ED-A48308B6EA1A}" dt="2023-04-20T08:53:07.305" v="730" actId="1076"/>
          <ac:picMkLst>
            <pc:docMk/>
            <pc:sldMk cId="0" sldId="265"/>
            <ac:picMk id="1026" creationId="{00000000-0000-0000-0000-000000000000}"/>
          </ac:picMkLst>
        </pc:picChg>
        <pc:picChg chg="mod">
          <ac:chgData name="Juho Kultala" userId="S::t2kuju03@students.oamk.fi::e835e85f-61c1-4bbc-ba12-dbe1f6d0c667" providerId="AD" clId="Web-{7D599E5A-493D-4C2E-87ED-A48308B6EA1A}" dt="2023-04-20T08:54:57.325" v="788" actId="1076"/>
          <ac:picMkLst>
            <pc:docMk/>
            <pc:sldMk cId="0" sldId="265"/>
            <ac:picMk id="1027" creationId="{00000000-0000-0000-0000-000000000000}"/>
          </ac:picMkLst>
        </pc:picChg>
        <pc:picChg chg="del">
          <ac:chgData name="Juho Kultala" userId="S::t2kuju03@students.oamk.fi::e835e85f-61c1-4bbc-ba12-dbe1f6d0c667" providerId="AD" clId="Web-{7D599E5A-493D-4C2E-87ED-A48308B6EA1A}" dt="2023-04-20T08:01:01.883" v="12"/>
          <ac:picMkLst>
            <pc:docMk/>
            <pc:sldMk cId="0" sldId="265"/>
            <ac:picMk id="1029" creationId="{00000000-0000-0000-0000-000000000000}"/>
          </ac:picMkLst>
        </pc:picChg>
      </pc:sldChg>
    </pc:docChg>
  </pc:docChgLst>
  <pc:docChgLst>
    <pc:chgData name="Juho Kultala" userId="S::t2kuju03@students.oamk.fi::e835e85f-61c1-4bbc-ba12-dbe1f6d0c667" providerId="AD" clId="Web-{25B3E81C-B2A8-4C74-A920-873DD40FDE36}"/>
    <pc:docChg chg="modSld">
      <pc:chgData name="Juho Kultala" userId="S::t2kuju03@students.oamk.fi::e835e85f-61c1-4bbc-ba12-dbe1f6d0c667" providerId="AD" clId="Web-{25B3E81C-B2A8-4C74-A920-873DD40FDE36}" dt="2023-04-19T18:06:44.930" v="1" actId="20577"/>
      <pc:docMkLst>
        <pc:docMk/>
      </pc:docMkLst>
      <pc:sldChg chg="modSp">
        <pc:chgData name="Juho Kultala" userId="S::t2kuju03@students.oamk.fi::e835e85f-61c1-4bbc-ba12-dbe1f6d0c667" providerId="AD" clId="Web-{25B3E81C-B2A8-4C74-A920-873DD40FDE36}" dt="2023-04-19T18:06:44.930" v="1" actId="20577"/>
        <pc:sldMkLst>
          <pc:docMk/>
          <pc:sldMk cId="0" sldId="265"/>
        </pc:sldMkLst>
        <pc:spChg chg="mod">
          <ac:chgData name="Juho Kultala" userId="S::t2kuju03@students.oamk.fi::e835e85f-61c1-4bbc-ba12-dbe1f6d0c667" providerId="AD" clId="Web-{25B3E81C-B2A8-4C74-A920-873DD40FDE36}" dt="2023-04-19T18:06:44.930" v="1" actId="20577"/>
          <ac:spMkLst>
            <pc:docMk/>
            <pc:sldMk cId="0" sldId="265"/>
            <ac:spMk id="3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C9BF0-2C59-2C46-BBD9-7948B59DC01B}" type="datetime1">
              <a:rPr lang="fi-FI" smtClean="0"/>
              <a:pPr/>
              <a:t>26.4.2023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6C8D-04D7-9749-B301-C990981E0E3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8982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8A8-4D46-BD40-89BF-70B4CBE4D6DF}" type="datetime1">
              <a:rPr lang="fi-FI" smtClean="0"/>
              <a:pPr/>
              <a:t>26.4.2023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C4081-9F01-AD42-AD4E-1E44DCE50C8C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19950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57269"/>
            <a:ext cx="8700801" cy="8527106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fi-FI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699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65250"/>
            <a:ext cx="4307341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6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4898392" y="2765250"/>
            <a:ext cx="4304562" cy="8519125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81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2"/>
          <p:cNvSpPr>
            <a:spLocks noGrp="1"/>
          </p:cNvSpPr>
          <p:nvPr>
            <p:ph idx="1" hasCustomPrompt="1"/>
          </p:nvPr>
        </p:nvSpPr>
        <p:spPr>
          <a:xfrm>
            <a:off x="50215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7" name="Sisällön paikkamerkki 2"/>
          <p:cNvSpPr>
            <a:spLocks noGrp="1"/>
          </p:cNvSpPr>
          <p:nvPr>
            <p:ph idx="10" hasCustomPrompt="1"/>
          </p:nvPr>
        </p:nvSpPr>
        <p:spPr>
          <a:xfrm>
            <a:off x="344564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  <p:sp>
        <p:nvSpPr>
          <p:cNvPr id="8" name="Sisällön paikkamerkki 2"/>
          <p:cNvSpPr>
            <a:spLocks noGrp="1"/>
          </p:cNvSpPr>
          <p:nvPr>
            <p:ph idx="11" hasCustomPrompt="1"/>
          </p:nvPr>
        </p:nvSpPr>
        <p:spPr>
          <a:xfrm>
            <a:off x="6389132" y="2735386"/>
            <a:ext cx="2813821" cy="8548989"/>
          </a:xfrm>
          <a:prstGeom prst="rect">
            <a:avLst/>
          </a:prstGeom>
        </p:spPr>
        <p:txBody>
          <a:bodyPr lIns="122191" tIns="61096" rIns="122191" bIns="61096"/>
          <a:lstStyle>
            <a:lvl1pPr marL="0" marR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6109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/>
              <a:t>CONTENT</a:t>
            </a:r>
          </a:p>
          <a:p>
            <a:pPr lvl="0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07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/>
          <a:p>
            <a:r>
              <a:rPr lang="fi-FI" err="1"/>
              <a:t>Title</a:t>
            </a:r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502152" y="1720778"/>
            <a:ext cx="8700801" cy="645019"/>
          </a:xfrm>
          <a:prstGeom prst="rect">
            <a:avLst/>
          </a:prstGeom>
        </p:spPr>
        <p:txBody>
          <a:bodyPr lIns="122191" tIns="0" rIns="122191" bIns="0"/>
          <a:lstStyle>
            <a:lvl1pPr algn="l">
              <a:defRPr sz="13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defRPr>
            </a:lvl1pPr>
          </a:lstStyle>
          <a:p>
            <a:r>
              <a:rPr lang="fi-FI"/>
              <a:t>Author, Group </a:t>
            </a:r>
            <a:r>
              <a:rPr lang="fi-FI" err="1"/>
              <a:t>code</a:t>
            </a:r>
            <a:endParaRPr lang="fi-FI"/>
          </a:p>
          <a:p>
            <a:r>
              <a:rPr lang="fi-FI"/>
              <a:t>School of Engineering, Department, </a:t>
            </a:r>
            <a:r>
              <a:rPr lang="fi-FI" err="1"/>
              <a:t>Degree</a:t>
            </a:r>
            <a:r>
              <a:rPr lang="fi-FI"/>
              <a:t> </a:t>
            </a:r>
            <a:r>
              <a:rPr lang="fi-FI" err="1"/>
              <a:t>Programme</a:t>
            </a:r>
            <a:endParaRPr lang="fi-FI"/>
          </a:p>
        </p:txBody>
      </p:sp>
      <p:cxnSp>
        <p:nvCxnSpPr>
          <p:cNvPr id="5" name="Suora yhdysviiva 4"/>
          <p:cNvCxnSpPr/>
          <p:nvPr userDrawn="1"/>
        </p:nvCxnSpPr>
        <p:spPr>
          <a:xfrm>
            <a:off x="502152" y="2479383"/>
            <a:ext cx="870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28" y="308876"/>
            <a:ext cx="2886456" cy="3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3" r:id="rId2"/>
    <p:sldLayoutId id="2147483734" r:id="rId3"/>
  </p:sldLayoutIdLst>
  <p:hf sldNum="0" hdr="0" dt="0"/>
  <p:txStyles>
    <p:titleStyle>
      <a:lvl1pPr algn="l" defTabSz="610956" rtl="0" eaLnBrk="1" latinLnBrk="0" hangingPunct="1">
        <a:spcBef>
          <a:spcPct val="0"/>
        </a:spcBef>
        <a:buNone/>
        <a:defRPr sz="3200" kern="1200" baseline="0">
          <a:solidFill>
            <a:schemeClr val="tx2"/>
          </a:solidFill>
          <a:latin typeface="Arial Narrow"/>
          <a:ea typeface="+mj-ea"/>
          <a:cs typeface="Arial Narrow"/>
        </a:defRPr>
      </a:lvl1pPr>
    </p:titleStyle>
    <p:bodyStyle>
      <a:lvl1pPr marL="0" indent="0" algn="l" defTabSz="610956" rtl="0" eaLnBrk="1" latinLnBrk="0" hangingPunct="1">
        <a:spcBef>
          <a:spcPct val="20000"/>
        </a:spcBef>
        <a:buFontTx/>
        <a:buNone/>
        <a:defRPr sz="1500" kern="1200">
          <a:solidFill>
            <a:schemeClr val="tx1"/>
          </a:solidFill>
          <a:latin typeface="Arial Narrow"/>
          <a:ea typeface="+mn-ea"/>
          <a:cs typeface="Arial Narrow"/>
        </a:defRPr>
      </a:lvl1pPr>
      <a:lvl2pPr marL="610956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2pPr>
      <a:lvl3pPr marL="1221913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3pPr>
      <a:lvl4pPr marL="1832869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4pPr>
      <a:lvl5pPr marL="2443825" indent="0" algn="l" defTabSz="610956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 Narrow"/>
          <a:ea typeface="+mn-ea"/>
          <a:cs typeface="Arial Narrow"/>
        </a:defRPr>
      </a:lvl5pPr>
      <a:lvl6pPr marL="3360260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610956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61095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atunnisteen paikkamerkki 4"/>
          <p:cNvSpPr>
            <a:spLocks noGrp="1"/>
          </p:cNvSpPr>
          <p:nvPr/>
        </p:nvSpPr>
        <p:spPr>
          <a:xfrm>
            <a:off x="588964" y="11961074"/>
            <a:ext cx="8700801" cy="645019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Julkaisupäivä: 26.4.2023</a:t>
            </a:r>
          </a:p>
          <a:p>
            <a:r>
              <a:rPr lang="fi-FI" sz="1200">
                <a:solidFill>
                  <a:schemeClr val="tx1">
                    <a:lumMod val="50000"/>
                    <a:lumOff val="50000"/>
                  </a:schemeClr>
                </a:solidFill>
              </a:rPr>
              <a:t>Ohjaaja: Sami Laine</a:t>
            </a:r>
          </a:p>
        </p:txBody>
      </p:sp>
      <p:sp>
        <p:nvSpPr>
          <p:cNvPr id="31" name="Otsikon paikkamerkki 1"/>
          <p:cNvSpPr txBox="1">
            <a:spLocks/>
          </p:cNvSpPr>
          <p:nvPr/>
        </p:nvSpPr>
        <p:spPr>
          <a:xfrm>
            <a:off x="502152" y="909737"/>
            <a:ext cx="8700801" cy="797139"/>
          </a:xfrm>
          <a:prstGeom prst="rect">
            <a:avLst/>
          </a:prstGeom>
        </p:spPr>
        <p:txBody>
          <a:bodyPr vert="horz" lIns="122191" tIns="61096" rIns="122191" bIns="61096" rtlCol="0"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 baseline="0">
                <a:solidFill>
                  <a:schemeClr val="tx2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r>
              <a:rPr lang="fi-FI" sz="4000"/>
              <a:t>Estetunnistava auto</a:t>
            </a:r>
          </a:p>
        </p:txBody>
      </p:sp>
      <p:sp>
        <p:nvSpPr>
          <p:cNvPr id="32" name="Alatunnisteen paikkamerkki 4"/>
          <p:cNvSpPr txBox="1">
            <a:spLocks/>
          </p:cNvSpPr>
          <p:nvPr/>
        </p:nvSpPr>
        <p:spPr>
          <a:xfrm>
            <a:off x="452740" y="1822556"/>
            <a:ext cx="8692275" cy="607450"/>
          </a:xfrm>
          <a:prstGeom prst="rect">
            <a:avLst/>
          </a:prstGeom>
        </p:spPr>
        <p:txBody>
          <a:bodyPr lIns="122191" tIns="0" rIns="122191" bIns="0" anchor="t"/>
          <a:lstStyle>
            <a:defPPr>
              <a:defRPr lang="fi-FI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1400"/>
              <a:t>Juho Kultala, Antre Ahonen, Taneli Heikkilä, Roni Knuuttila TVT23KMO</a:t>
            </a:r>
          </a:p>
          <a:p>
            <a:r>
              <a:rPr lang="fi-FI" sz="1400"/>
              <a:t>Tieto- ja viestintätekniikan tutkinto-ohjelma</a:t>
            </a:r>
          </a:p>
          <a:p>
            <a:r>
              <a:rPr lang="fi-FI" sz="1400"/>
              <a:t>IN00CS85 Tietotekniikan sovellusprojekti, osa Ohjelmoinnin sovellusprojekti 6 op</a:t>
            </a:r>
          </a:p>
          <a:p>
            <a:endParaRPr lang="fi-FI" sz="1400"/>
          </a:p>
        </p:txBody>
      </p:sp>
      <p:sp>
        <p:nvSpPr>
          <p:cNvPr id="4" name="Sisällön paikkamerkki 3"/>
          <p:cNvSpPr>
            <a:spLocks noGrp="1"/>
          </p:cNvSpPr>
          <p:nvPr>
            <p:ph idx="1"/>
          </p:nvPr>
        </p:nvSpPr>
        <p:spPr>
          <a:xfrm>
            <a:off x="496700" y="2761404"/>
            <a:ext cx="2813821" cy="8548989"/>
          </a:xfrm>
        </p:spPr>
        <p:txBody>
          <a:bodyPr lIns="122191" tIns="61096" rIns="122191" bIns="61096" anchor="t"/>
          <a:lstStyle/>
          <a:p>
            <a:r>
              <a:rPr lang="fi-FI" b="1" dirty="0"/>
              <a:t>Projektin tavoitteet</a:t>
            </a:r>
          </a:p>
          <a:p>
            <a:r>
              <a:rPr lang="fi-FI" dirty="0"/>
              <a:t>Ohjelmoinnin sovellusprojektin tavoitteisiin kuului, että opiskelija osaa toteuttaa mikroprosessori-sovelluksen, joka monitoroi ympäristöään sensorien avulla ja ohjaa mikroprosessoriin kytkettyä laitteistoa sensorien signaalien perusteella. Lisäksi projektissa harjoiteltiin muun muassa projektityöskentelyn perustaitoja ja dokumentointia.</a:t>
            </a:r>
          </a:p>
          <a:p>
            <a:endParaRPr lang="fi-FI" b="1" dirty="0"/>
          </a:p>
          <a:p>
            <a:r>
              <a:rPr lang="fi-FI" b="1" dirty="0"/>
              <a:t>Ryhmän projektiaihe</a:t>
            </a:r>
          </a:p>
          <a:p>
            <a:r>
              <a:rPr lang="fi-FI" dirty="0">
                <a:solidFill>
                  <a:srgbClr val="000000"/>
                </a:solidFill>
              </a:rPr>
              <a:t>Tavoitteenamme oli kehittää, ohjelmoida ja rakentaa mikro-prosessorin avulla itsenäisesti liikkuva pienauto, joka kykenee tunnistamaan ja väistämään esteitä. Esteiden havainnointiin käytettiin servomoottorilla kääntyvää ultraää-nietäisyysanturia. (Kuva 1.)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/>
              <a:t> </a:t>
            </a:r>
          </a:p>
          <a:p>
            <a:endParaRPr lang="fi-FI" sz="1600" i="1" dirty="0"/>
          </a:p>
          <a:p>
            <a:endParaRPr lang="fi-FI" sz="1200" i="1" dirty="0"/>
          </a:p>
          <a:p>
            <a:endParaRPr lang="fi-FI" sz="1200" i="1" dirty="0"/>
          </a:p>
          <a:p>
            <a:r>
              <a:rPr lang="fi-FI" sz="1200" i="1" dirty="0"/>
              <a:t>KUVA 1. Estetunnistava auto</a:t>
            </a:r>
            <a:endParaRPr lang="fi-FI" sz="1200" dirty="0"/>
          </a:p>
          <a:p>
            <a:endParaRPr lang="fi-FI" dirty="0"/>
          </a:p>
        </p:txBody>
      </p:sp>
      <p:sp>
        <p:nvSpPr>
          <p:cNvPr id="9" name="Sisällön paikkamerkki 8"/>
          <p:cNvSpPr>
            <a:spLocks noGrp="1"/>
          </p:cNvSpPr>
          <p:nvPr>
            <p:ph idx="10"/>
          </p:nvPr>
        </p:nvSpPr>
        <p:spPr>
          <a:xfrm>
            <a:off x="3442916" y="2761404"/>
            <a:ext cx="2813821" cy="8314159"/>
          </a:xfrm>
        </p:spPr>
        <p:txBody>
          <a:bodyPr lIns="122191" tIns="61096" rIns="122191" bIns="61096" anchor="t"/>
          <a:lstStyle/>
          <a:p>
            <a:r>
              <a:rPr lang="fi-FI" b="1" dirty="0"/>
              <a:t>Käytetyt tekniikat, komponentit ja työkalut</a:t>
            </a:r>
          </a:p>
          <a:p>
            <a:r>
              <a:rPr lang="fi-FI" dirty="0"/>
              <a:t>Laitteen ohjelmointi on tehty kokonaan C-kielellä Arduino IDE -alustalle. Mikrokontrollerina käytössä oli Arduino Uno, johon oli kytketty moottoriohjainpiirin (L298N) kautta neljä robottiautoalustassa kiinni olevaa vaihteistomoottoria (kuva 2).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sz="1200" i="1" dirty="0"/>
              <a:t> KUVA 2. Kytkentäkaavio</a:t>
            </a:r>
            <a:endParaRPr lang="fi-FI" dirty="0"/>
          </a:p>
          <a:p>
            <a:r>
              <a:rPr lang="fi-FI" noProof="1"/>
              <a:t>Esteiden tunnistamiseen otettiin käyttöön ultraäänietäisyysanturi (HC-SR04) sekä servomoottori (SG90). Virtaa antoi 9V paristo. Lisäksi käytimme hyppylankoja liitoksien tekemiseen.</a:t>
            </a:r>
          </a:p>
          <a:p>
            <a:endParaRPr lang="fi-FI" b="1" dirty="0"/>
          </a:p>
          <a:p>
            <a:r>
              <a:rPr lang="fi-FI" b="1" dirty="0"/>
              <a:t>Lopputulos</a:t>
            </a:r>
            <a:endParaRPr lang="fi-FI" dirty="0"/>
          </a:p>
          <a:p>
            <a:r>
              <a:rPr lang="fi-FI" dirty="0"/>
              <a:t>Estetunnistava auto toimii erinomaisesti. Se liikkuu itsenäisesti tielle tulevien esteiden etäisyyksiä arvioiden (kuva 3), muuttaen suuntaa sinne missä tilaa on enemmän.</a:t>
            </a:r>
          </a:p>
          <a:p>
            <a:endParaRPr lang="fi-FI" dirty="0"/>
          </a:p>
        </p:txBody>
      </p:sp>
      <p:sp>
        <p:nvSpPr>
          <p:cNvPr id="10" name="Sisällön paikkamerkki 9"/>
          <p:cNvSpPr>
            <a:spLocks noGrp="1"/>
          </p:cNvSpPr>
          <p:nvPr>
            <p:ph idx="11"/>
          </p:nvPr>
        </p:nvSpPr>
        <p:spPr>
          <a:xfrm>
            <a:off x="6389132" y="2660572"/>
            <a:ext cx="2813821" cy="8179971"/>
          </a:xfrm>
        </p:spPr>
        <p:txBody>
          <a:bodyPr lIns="122191" tIns="61096" rIns="122191" bIns="61096" anchor="t"/>
          <a:lstStyle/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sz="1200" i="1" dirty="0"/>
              <a:t>KUVA 3. Pala valmista koodia</a:t>
            </a:r>
            <a:endParaRPr lang="fi-FI" dirty="0"/>
          </a:p>
          <a:p>
            <a:endParaRPr lang="fi-FI" dirty="0"/>
          </a:p>
          <a:p>
            <a:r>
              <a:rPr lang="fi-FI" b="1" dirty="0"/>
              <a:t>Arviointi</a:t>
            </a:r>
          </a:p>
          <a:p>
            <a:r>
              <a:rPr lang="fi-FI" noProof="1"/>
              <a:t>Ryhmä on tyytyväinen loppu-tulokseen. Projektin aikana saimme kokemusta erilaisten komponenttien toiminnasta ja siitä, miten ne ohjel-moidun mikroprosessorin kanssa yhdistetään toimivaksi kokonaisuudeksi. Opimme testauksen merkityksen monimutkai-semmassa rakenteessa. Saimme myös arvokasta kokemusta ryhmä-työskentelystä ja projektiaika-tauluista.</a:t>
            </a:r>
          </a:p>
          <a:p>
            <a:endParaRPr lang="fi-FI" sz="1400" dirty="0"/>
          </a:p>
          <a:p>
            <a:r>
              <a:rPr lang="fi-FI" dirty="0"/>
              <a:t>Estetunnistavaa autoa voisi jatkokehittää esimerkiksi robotti-pölynimurin tai -ruohonleikkurin suuntaan. Siihen voisi liittää sensoreita, jotka tallentaisivat esimerkiksi talon pohjapiirrosta.</a:t>
            </a:r>
          </a:p>
        </p:txBody>
      </p:sp>
      <p:pic>
        <p:nvPicPr>
          <p:cNvPr id="7" name="Kuva 7" descr="Kuva, joka sisältää kohteen diagrammi&#10;&#10;Kuvaus luotu automaattisesti">
            <a:extLst>
              <a:ext uri="{FF2B5EF4-FFF2-40B4-BE49-F238E27FC236}">
                <a16:creationId xmlns:a16="http://schemas.microsoft.com/office/drawing/2014/main" id="{86022252-CEBC-25F8-B38A-215CDD6D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29" y="5218280"/>
            <a:ext cx="2624353" cy="2139793"/>
          </a:xfrm>
          <a:prstGeom prst="rect">
            <a:avLst/>
          </a:prstGeom>
        </p:spPr>
      </p:pic>
      <p:pic>
        <p:nvPicPr>
          <p:cNvPr id="3" name="Kuva 5">
            <a:extLst>
              <a:ext uri="{FF2B5EF4-FFF2-40B4-BE49-F238E27FC236}">
                <a16:creationId xmlns:a16="http://schemas.microsoft.com/office/drawing/2014/main" id="{C311023A-13F4-B0B9-636F-4B34A1D16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67" y="8128000"/>
            <a:ext cx="2374181" cy="2818921"/>
          </a:xfrm>
          <a:prstGeom prst="rect">
            <a:avLst/>
          </a:prstGeom>
        </p:spPr>
      </p:pic>
      <p:pic>
        <p:nvPicPr>
          <p:cNvPr id="14" name="Kuva 13" descr="Kuva, joka sisältää kohteen teksti&#10;&#10;Kuvaus luotu automaattisesti">
            <a:extLst>
              <a:ext uri="{FF2B5EF4-FFF2-40B4-BE49-F238E27FC236}">
                <a16:creationId xmlns:a16="http://schemas.microsoft.com/office/drawing/2014/main" id="{B387506E-C408-3430-A84D-7A07C7514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075" y="2851084"/>
            <a:ext cx="2559933" cy="19474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amk oranssi">
  <a:themeElements>
    <a:clrScheme name="Oamk oranssi 2">
      <a:dk1>
        <a:sysClr val="windowText" lastClr="000000"/>
      </a:dk1>
      <a:lt1>
        <a:sysClr val="window" lastClr="FFFFFF"/>
      </a:lt1>
      <a:dk2>
        <a:srgbClr val="FD7813"/>
      </a:dk2>
      <a:lt2>
        <a:srgbClr val="E6E6E6"/>
      </a:lt2>
      <a:accent1>
        <a:srgbClr val="FD7813"/>
      </a:accent1>
      <a:accent2>
        <a:srgbClr val="FFA558"/>
      </a:accent2>
      <a:accent3>
        <a:srgbClr val="FFBC86"/>
      </a:accent3>
      <a:accent4>
        <a:srgbClr val="FFD3B1"/>
      </a:accent4>
      <a:accent5>
        <a:srgbClr val="FFE9D9"/>
      </a:accent5>
      <a:accent6>
        <a:srgbClr val="F7F4EC"/>
      </a:accent6>
      <a:hlink>
        <a:srgbClr val="2E809E"/>
      </a:hlink>
      <a:folHlink>
        <a:srgbClr val="3CA5CD"/>
      </a:folHlink>
    </a:clrScheme>
    <a:fontScheme name="Horisontti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672870b-2ee2-4dee-b31a-df528f16b988" xsi:nil="true"/>
    <lcf76f155ced4ddcb4097134ff3c332f xmlns="c30fe5ff-9b7f-419c-8bf1-c243af2209c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20906DE711B1804AB93858570450F48F" ma:contentTypeVersion="11" ma:contentTypeDescription="Luo uusi asiakirja." ma:contentTypeScope="" ma:versionID="6a183214918cabf883e541648d7b7cae">
  <xsd:schema xmlns:xsd="http://www.w3.org/2001/XMLSchema" xmlns:xs="http://www.w3.org/2001/XMLSchema" xmlns:p="http://schemas.microsoft.com/office/2006/metadata/properties" xmlns:ns2="d672870b-2ee2-4dee-b31a-df528f16b988" xmlns:ns3="c30fe5ff-9b7f-419c-8bf1-c243af2209cd" targetNamespace="http://schemas.microsoft.com/office/2006/metadata/properties" ma:root="true" ma:fieldsID="d37f4f63bfbffac52353a29c0428fe39" ns2:_="" ns3:_="">
    <xsd:import namespace="d672870b-2ee2-4dee-b31a-df528f16b988"/>
    <xsd:import namespace="c30fe5ff-9b7f-419c-8bf1-c243af2209c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2870b-2ee2-4dee-b31a-df528f16b9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c38c09e-20a6-40e4-8787-f47086aed486}" ma:internalName="TaxCatchAll" ma:showField="CatchAllData" ma:web="d672870b-2ee2-4dee-b31a-df528f16b9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fe5ff-9b7f-419c-8bf1-c243af220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Kuvien tunnisteet" ma:readOnly="false" ma:fieldId="{5cf76f15-5ced-4ddc-b409-7134ff3c332f}" ma:taxonomyMulti="true" ma:sspId="80b86ec8-24f6-4ef1-8073-fe96910cb3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8B6F4A-F675-4A37-AAAF-D37D66E57B40}">
  <ds:schemaRefs>
    <ds:schemaRef ds:uri="http://www.w3.org/XML/1998/namespace"/>
    <ds:schemaRef ds:uri="http://purl.org/dc/dcmitype/"/>
    <ds:schemaRef ds:uri="c30fe5ff-9b7f-419c-8bf1-c243af2209cd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d672870b-2ee2-4dee-b31a-df528f16b98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A2F9D78-7BB1-45F4-BB67-3360AD5DE95F}">
  <ds:schemaRefs>
    <ds:schemaRef ds:uri="c30fe5ff-9b7f-419c-8bf1-c243af2209cd"/>
    <ds:schemaRef ds:uri="d672870b-2ee2-4dee-b31a-df528f16b9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527AF2-E1E0-4852-8D6E-1CBFE62EB3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A3-paperi (297 x 420 mm)</PresentationFormat>
  <Paragraphs>53</Paragraphs>
  <Slides>1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2" baseType="lpstr">
      <vt:lpstr>Oamk oranssi</vt:lpstr>
      <vt:lpstr>PowerPoint-esitys</vt:lpstr>
    </vt:vector>
  </TitlesOfParts>
  <Company>Oamk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Projektiposteri</dc:title>
  <dc:creator>Viestintäpalvelut;Tietotekniikan sovellusprojekti</dc:creator>
  <cp:lastModifiedBy>Juho Kultala</cp:lastModifiedBy>
  <cp:revision>3</cp:revision>
  <cp:lastPrinted>2015-12-11T12:07:50Z</cp:lastPrinted>
  <dcterms:created xsi:type="dcterms:W3CDTF">2011-08-25T08:52:46Z</dcterms:created>
  <dcterms:modified xsi:type="dcterms:W3CDTF">2023-04-26T20:32:07Z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0x01010020906DE711B1804AB93858570450F48F</vt:lpwstr>
  </property>
  <property fmtid="{D5CDD505-2E9C-101B-9397-08002B2CF9AE}" pid="3" name="MediaServiceImageTags">
    <vt:lpwstr/>
  </property>
</Properties>
</file>