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7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1EF609-3137-A199-3C3A-4227E2C3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C9ED54C-D920-4CC2-4E8D-1BCE1A535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2D30C9A-61C2-740F-B4F2-13489AC4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4DC5EC8-50C4-E3F7-F5B9-7C69F9B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809475-9111-FEB9-4C14-BEC59C7C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62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1578D4-4985-6343-96B8-6B5A441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C0288B3-4E3B-E78E-13A5-7FEBDE7C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E900A2B-C151-DDFD-4BF9-EA07F896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8E7790A-5423-9A1C-8B16-75190E1F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07F6B5A-FA64-DF9C-EF1B-75F854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009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998F01B-3A2D-D534-A577-9CEA7B767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CED21C4-576C-9AA7-9505-33B4D09DB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07402DA-B980-EE59-EE3C-798DB1CB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4E72C16-4CCA-45CD-313C-477AD4BC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3F7F520-A909-479A-9922-4FD5D054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577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458AC0-B033-8D24-7FD0-C68BA4D8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7BA63BC-9F6F-8F71-8682-3C3D51BD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4DF24C9-C932-A4A0-181B-EC051E9F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E980A72-548E-7C35-0A93-DA4EB67E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0A77204-CAD7-DCEF-000D-B73AD694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618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99E010F-B491-D81D-40F7-3131533D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6136181-1F71-350B-F53B-44C6CEA7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194ECFB-728A-A458-C5F8-7D1DB31F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07F9203-1961-F024-C064-38BF1AB6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D08FFCC-DB57-6BB0-CC8E-D9B063F1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464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877A21-9A74-E4E6-DCCD-BAC7D036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1AC7978-C871-067A-6CE4-4EDEFA2B3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7E8A26B-8CA7-D77B-300F-31A9FCC1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4827F3E-5564-EA2E-45E2-AF736807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1080B70-9449-28FA-F696-3044BDB2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F446F25-10A3-DC3A-6211-EBFFA36D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067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8EBE26-F377-54BD-B7CF-22638F8F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AF9655B-80C8-05BA-EB5E-F03729B7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14FBEF1-8E2A-27CC-CF5D-1F0087C1F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180CB11-0604-9CA6-C8FB-B4FFB396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E9F5442-8406-46F1-0095-416D63D8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AD3AAE6-037B-4370-DEE2-361155BA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2568000-25AD-D21D-2212-0C3E2D1D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67EAA668-63DA-6B3C-D793-1FA152B8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381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F8810C-AB7E-B789-246D-BCF8F79B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D9258F6-DEAF-B7EE-C79A-23FAF6E9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B3A7FB3-5996-5513-D3BA-911936F5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2A583A9-0280-32B4-EC06-ED84A7F9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742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86E2E1A-1447-00D9-34E4-09B30AB8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9759B1D-93D1-E3B0-4BF1-288A47D7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EB0BB27-272A-D186-33E7-CBD91860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550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748A7E-AB15-36C2-C570-81005232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E63EE2-BBDF-57AF-BC07-A7CAF4B7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83881C8-C5EA-E64F-B1A3-200C868A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A37FDC2-F0CC-5DD6-2C60-13B835E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B22D409-3A17-6E0E-AC60-BF33FBE5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D6BF83F-30F4-E0F9-4818-19213FB8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716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D28A74F-123C-BAEA-F027-5B9C4211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743115B3-8784-4C54-F942-B8F592632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7059EDC-0964-5897-7A9E-81E14A304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3B01601-1CBC-F72E-B1FF-844943A2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70A644A-F162-E0FA-BABF-8C9E273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F8A7AA2-664C-E245-24DD-98BA77E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68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44CF6BDA-B01C-293F-8095-827B7648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25BCEFC-762D-5FBC-2267-7456E2BD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0EC7423-AD9F-FA92-4392-17FD01129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6BEF3-62CE-4DA1-A282-BC4D2D8BBECF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69416F1-2C92-802D-1BEB-D54CCBC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5DAB4C6-F6CA-7332-AA59-4D99A6AB8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A6D94-35A4-4E13-898C-04729FFD2AB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768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291EDC-F4B7-1BA6-D65E-28976B411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51E6992-6EEA-49DC-680A-A9A5F2D2F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Kuva 4" descr="Kuva, joka sisältää kohteen kartta, atlas, teksti&#10;&#10;Kuvaus luotu automaattisesti">
            <a:extLst>
              <a:ext uri="{FF2B5EF4-FFF2-40B4-BE49-F238E27FC236}">
                <a16:creationId xmlns:a16="http://schemas.microsoft.com/office/drawing/2014/main" id="{02B11C3C-4A86-A929-6198-63871650C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5" y="869067"/>
            <a:ext cx="11800269" cy="50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Juho Matias Kultala</dc:creator>
  <cp:lastModifiedBy>Juho Matias Kultala</cp:lastModifiedBy>
  <cp:revision>1</cp:revision>
  <dcterms:created xsi:type="dcterms:W3CDTF">2024-09-23T18:05:38Z</dcterms:created>
  <dcterms:modified xsi:type="dcterms:W3CDTF">2024-09-23T18:06:23Z</dcterms:modified>
</cp:coreProperties>
</file>