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Nunito" pitchFamily="2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1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f243dde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f243dde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f243dde8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f243dde8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f243dde8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f243dde8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f243dde8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f243dde8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f243dde8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f243dde8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f243dde8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f243dde8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f243dde8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f243dde8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f243dde8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f243dde8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f243dde8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f243dde8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f243dde8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f243dde8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16c8e11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16c8e11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6af240ad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6af240ad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16c8e115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16c8e115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816568d8_0_1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6816568d8_0_1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16c8e115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16c8e115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16c8e115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16c8e115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16c8e115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16c8e115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6816568d8_0_1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26816568d8_0_1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6af240a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6af240a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 rotWithShape="1">
          <a:blip r:embed="rId3">
            <a:alphaModFix/>
          </a:blip>
          <a:srcRect l="18331" t="5485" r="18217" b="11402"/>
          <a:stretch/>
        </p:blipFill>
        <p:spPr>
          <a:xfrm>
            <a:off x="0" y="-2"/>
            <a:ext cx="9144000" cy="529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750" y="260000"/>
            <a:ext cx="5018124" cy="26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/>
        </p:nvSpPr>
        <p:spPr>
          <a:xfrm>
            <a:off x="2421200" y="28829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-A Woman Safety App</a:t>
            </a:r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355200" y="2933425"/>
            <a:ext cx="27387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Our Team: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K.Krishna-077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K.Rushitha-090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U.Sneha-107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370900" y="2965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:</a:t>
            </a: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649950" y="986125"/>
            <a:ext cx="145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Home page: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038" y="1430425"/>
            <a:ext cx="7067582" cy="32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281275" y="1732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</p:txBody>
      </p:sp>
      <p:sp>
        <p:nvSpPr>
          <p:cNvPr id="237" name="Google Shape;237;p23"/>
          <p:cNvSpPr txBox="1"/>
          <p:nvPr/>
        </p:nvSpPr>
        <p:spPr>
          <a:xfrm>
            <a:off x="381000" y="885275"/>
            <a:ext cx="17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 Profile: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675" y="1348225"/>
            <a:ext cx="7431581" cy="35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>
            <a:spLocks noGrp="1"/>
          </p:cNvSpPr>
          <p:nvPr>
            <p:ph type="title"/>
          </p:nvPr>
        </p:nvSpPr>
        <p:spPr>
          <a:xfrm>
            <a:off x="225250" y="274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 Profile:</a:t>
            </a:r>
            <a:endParaRPr/>
          </a:p>
        </p:txBody>
      </p:sp>
      <p:pic>
        <p:nvPicPr>
          <p:cNvPr id="244" name="Google Shape;2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3" y="966500"/>
            <a:ext cx="8050173" cy="36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258875" y="3189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LOGIN/REGISTER:</a:t>
            </a:r>
            <a:endParaRPr/>
          </a:p>
        </p:txBody>
      </p:sp>
      <p:pic>
        <p:nvPicPr>
          <p:cNvPr id="250" name="Google Shape;2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00100"/>
            <a:ext cx="7854429" cy="356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667850"/>
            <a:ext cx="8202774" cy="36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516575" y="2180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Police Details:</a:t>
            </a:r>
            <a:endParaRPr/>
          </a:p>
        </p:txBody>
      </p:sp>
      <p:pic>
        <p:nvPicPr>
          <p:cNvPr id="261" name="Google Shape;2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50" y="888025"/>
            <a:ext cx="7609415" cy="366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>
            <a:spLocks noGrp="1"/>
          </p:cNvSpPr>
          <p:nvPr>
            <p:ph type="title"/>
          </p:nvPr>
        </p:nvSpPr>
        <p:spPr>
          <a:xfrm>
            <a:off x="303700" y="285300"/>
            <a:ext cx="5512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Location Prediction</a:t>
            </a:r>
            <a:endParaRPr/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00" y="944050"/>
            <a:ext cx="8285626" cy="359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314875" y="3301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A Complaint</a:t>
            </a:r>
            <a:endParaRPr/>
          </a:p>
        </p:txBody>
      </p:sp>
      <p:pic>
        <p:nvPicPr>
          <p:cNvPr id="273" name="Google Shape;2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25" y="1056125"/>
            <a:ext cx="7482051" cy="355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Tactics</a:t>
            </a: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525" y="1515575"/>
            <a:ext cx="6307264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404550" y="453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With Organization</a:t>
            </a:r>
            <a:endParaRPr/>
          </a:p>
        </p:txBody>
      </p:sp>
      <p:pic>
        <p:nvPicPr>
          <p:cNvPr id="285" name="Google Shape;2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675" y="1481950"/>
            <a:ext cx="6705654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/>
        </p:nvSpPr>
        <p:spPr>
          <a:xfrm>
            <a:off x="1100025" y="698975"/>
            <a:ext cx="7035600" cy="3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latin typeface="Roboto"/>
                <a:ea typeface="Roboto"/>
                <a:cs typeface="Roboto"/>
                <a:sym typeface="Roboto"/>
              </a:rPr>
              <a:t>PROBLEM STATEMENT:</a:t>
            </a:r>
            <a:endParaRPr sz="29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➢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Nearly 31,000 women complaints of crime against women in India in 2021 . This is increased by 40% of the cases than compared to 2020.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➢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Are all the women getting justice on the assault happened to them , This should be considered as a major issue now..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>
            <a:spLocks noGrp="1"/>
          </p:cNvSpPr>
          <p:nvPr>
            <p:ph type="title"/>
          </p:nvPr>
        </p:nvSpPr>
        <p:spPr>
          <a:xfrm>
            <a:off x="988425" y="17961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900" b="1"/>
              <a:t>THANK YOU</a:t>
            </a:r>
            <a:endParaRPr sz="7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/>
        </p:nvSpPr>
        <p:spPr>
          <a:xfrm>
            <a:off x="3827250" y="332275"/>
            <a:ext cx="1489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676075" y="824875"/>
            <a:ext cx="7952400" cy="4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There are many crimes against women are showing up not only physically but also through social media channels.</a:t>
            </a: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already a challenge for survivors to obtain justice in the Indian legal system</a:t>
            </a:r>
            <a:r>
              <a:rPr lang="en" sz="1300" b="1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b="1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The atrocities against  women can be brought to an end with the help of web application  "FEMZO". </a:t>
            </a:r>
            <a:endParaRPr b="1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This website  is developed primarily to provide  security and safety to women in need, specially designed for women in distress. </a:t>
            </a:r>
            <a:endParaRPr b="1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	Our product  basically helps the victim to file a complaint on the assault happened to her.The user can find the location is safe for her to travel and the system predicts based on internal variables . </a:t>
            </a:r>
            <a:endParaRPr b="1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Also ,on an emergency note the victim can send her current location to 1 or more emergency contacts listed in the website while registering to the website on one go.They can chat with organization    for user’s queries at any time .</a:t>
            </a:r>
            <a:endParaRPr b="1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Profile and dashboard are maintained to track the files complained by the user and organization</a:t>
            </a:r>
            <a:endParaRPr b="1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		</a:t>
            </a:r>
            <a:endParaRPr b="1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647275" y="215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25" y="1510673"/>
            <a:ext cx="1507950" cy="150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3500" y="967650"/>
            <a:ext cx="1507949" cy="154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0325" y="3190475"/>
            <a:ext cx="1222650" cy="11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7250" y="458225"/>
            <a:ext cx="1872300" cy="1867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4100" y="3310008"/>
            <a:ext cx="1784099" cy="11893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6"/>
          <p:cNvCxnSpPr>
            <a:endCxn id="154" idx="3"/>
          </p:cNvCxnSpPr>
          <p:nvPr/>
        </p:nvCxnSpPr>
        <p:spPr>
          <a:xfrm rot="10800000" flipH="1">
            <a:off x="1743850" y="1315710"/>
            <a:ext cx="974400" cy="104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6"/>
          <p:cNvCxnSpPr>
            <a:endCxn id="150" idx="0"/>
          </p:cNvCxnSpPr>
          <p:nvPr/>
        </p:nvCxnSpPr>
        <p:spPr>
          <a:xfrm>
            <a:off x="6221950" y="2692775"/>
            <a:ext cx="1319700" cy="49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16"/>
          <p:cNvCxnSpPr/>
          <p:nvPr/>
        </p:nvCxnSpPr>
        <p:spPr>
          <a:xfrm rot="10800000">
            <a:off x="6680500" y="2727150"/>
            <a:ext cx="1134300" cy="4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6"/>
          <p:cNvCxnSpPr>
            <a:stCxn id="158" idx="2"/>
            <a:endCxn id="152" idx="3"/>
          </p:cNvCxnSpPr>
          <p:nvPr/>
        </p:nvCxnSpPr>
        <p:spPr>
          <a:xfrm flipH="1">
            <a:off x="4228300" y="2680588"/>
            <a:ext cx="1437900" cy="12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16"/>
          <p:cNvCxnSpPr>
            <a:stCxn id="152" idx="1"/>
            <a:endCxn id="148" idx="2"/>
          </p:cNvCxnSpPr>
          <p:nvPr/>
        </p:nvCxnSpPr>
        <p:spPr>
          <a:xfrm rot="10800000">
            <a:off x="1159500" y="3018506"/>
            <a:ext cx="1284600" cy="88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16"/>
          <p:cNvSpPr txBox="1"/>
          <p:nvPr/>
        </p:nvSpPr>
        <p:spPr>
          <a:xfrm rot="-2698133">
            <a:off x="1384580" y="1559907"/>
            <a:ext cx="1562141" cy="61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Request for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 rot="505193">
            <a:off x="4023970" y="1127071"/>
            <a:ext cx="2222960" cy="61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Sends request to the backend framework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 rot="-166668">
            <a:off x="7834256" y="2581444"/>
            <a:ext cx="1095687" cy="83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Predictions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 rot="1696">
            <a:off x="7189301" y="546914"/>
            <a:ext cx="1216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 rot="1385">
            <a:off x="7043900" y="4305274"/>
            <a:ext cx="1489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ML algorithms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 rot="-2253521">
            <a:off x="4298597" y="3444499"/>
            <a:ext cx="1796830" cy="61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Fetches data and predicts output 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2595225" y="4365750"/>
            <a:ext cx="2131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Front End Framework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 rot="2261399">
            <a:off x="970782" y="3596940"/>
            <a:ext cx="1890614" cy="615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Requested data is displayed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4300" y="1848688"/>
            <a:ext cx="1663800" cy="83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16"/>
          <p:cNvCxnSpPr>
            <a:endCxn id="158" idx="1"/>
          </p:cNvCxnSpPr>
          <p:nvPr/>
        </p:nvCxnSpPr>
        <p:spPr>
          <a:xfrm>
            <a:off x="4171000" y="1890538"/>
            <a:ext cx="663300" cy="37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16"/>
          <p:cNvCxnSpPr>
            <a:stCxn id="158" idx="3"/>
            <a:endCxn id="149" idx="1"/>
          </p:cNvCxnSpPr>
          <p:nvPr/>
        </p:nvCxnSpPr>
        <p:spPr>
          <a:xfrm rot="10800000" flipH="1">
            <a:off x="6498100" y="1738738"/>
            <a:ext cx="655500" cy="5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16"/>
          <p:cNvCxnSpPr/>
          <p:nvPr/>
        </p:nvCxnSpPr>
        <p:spPr>
          <a:xfrm flipH="1">
            <a:off x="6439625" y="2039650"/>
            <a:ext cx="733500" cy="51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727450" y="1948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31E31F0-F743-5954-E560-975A282F8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24" y="2862471"/>
            <a:ext cx="3521122" cy="1732392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442C470-E26D-1A34-822C-F420C19CF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969" y="1149399"/>
            <a:ext cx="3584948" cy="297533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EDD0D80-81CA-9A9D-D1D6-A15957B45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724" y="889978"/>
            <a:ext cx="3282406" cy="18269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/>
        </p:nvSpPr>
        <p:spPr>
          <a:xfrm>
            <a:off x="572925" y="423975"/>
            <a:ext cx="320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SEQUENCE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875" y="824175"/>
            <a:ext cx="6292468" cy="401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/>
        </p:nvSpPr>
        <p:spPr>
          <a:xfrm>
            <a:off x="618775" y="469800"/>
            <a:ext cx="270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375" y="821100"/>
            <a:ext cx="5573254" cy="37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2291800" y="306125"/>
            <a:ext cx="4859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b="1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DATA FLOW DIAGRAM</a:t>
            </a:r>
            <a:endParaRPr b="1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102225" y="2310625"/>
            <a:ext cx="1235400" cy="1181700"/>
          </a:xfrm>
          <a:prstGeom prst="ellipse">
            <a:avLst/>
          </a:prstGeom>
          <a:gradFill>
            <a:gsLst>
              <a:gs pos="0">
                <a:srgbClr val="C8FAFF"/>
              </a:gs>
              <a:gs pos="100000">
                <a:srgbClr val="CDFFFF"/>
              </a:gs>
            </a:gsLst>
            <a:lin ang="16200038" scaled="0"/>
          </a:gradFill>
          <a:ln w="9525" cap="flat" cmpd="sng">
            <a:solidFill>
              <a:srgbClr val="C9F0F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1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311725" y="1517525"/>
            <a:ext cx="1678698" cy="623700"/>
          </a:xfrm>
          <a:prstGeom prst="flowChartTerminator">
            <a:avLst/>
          </a:prstGeom>
          <a:gradFill>
            <a:gsLst>
              <a:gs pos="0">
                <a:srgbClr val="C94B2F"/>
              </a:gs>
              <a:gs pos="100000">
                <a:srgbClr val="FFA294"/>
              </a:gs>
            </a:gsLst>
            <a:lin ang="16200038" scaled="0"/>
          </a:gradFill>
          <a:ln w="9525" cap="flat" cmpd="sng">
            <a:solidFill>
              <a:srgbClr val="B5523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USER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20"/>
          <p:cNvCxnSpPr>
            <a:stCxn id="194" idx="3"/>
            <a:endCxn id="193" idx="2"/>
          </p:cNvCxnSpPr>
          <p:nvPr/>
        </p:nvCxnSpPr>
        <p:spPr>
          <a:xfrm>
            <a:off x="1990423" y="1829375"/>
            <a:ext cx="1111800" cy="1072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Google Shape;196;p20"/>
          <p:cNvSpPr txBox="1"/>
          <p:nvPr/>
        </p:nvSpPr>
        <p:spPr>
          <a:xfrm>
            <a:off x="2068175" y="1517525"/>
            <a:ext cx="167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Login/Register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456650" y="3693125"/>
            <a:ext cx="1611522" cy="623700"/>
          </a:xfrm>
          <a:prstGeom prst="flowChartTerminator">
            <a:avLst/>
          </a:prstGeom>
          <a:gradFill>
            <a:gsLst>
              <a:gs pos="0">
                <a:srgbClr val="C94B2F"/>
              </a:gs>
              <a:gs pos="100000">
                <a:srgbClr val="FFA294"/>
              </a:gs>
            </a:gsLst>
            <a:lin ang="16200038" scaled="0"/>
          </a:gradFill>
          <a:ln w="9525" cap="flat" cmpd="sng">
            <a:solidFill>
              <a:srgbClr val="B5523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ADMIN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20"/>
          <p:cNvCxnSpPr>
            <a:stCxn id="197" idx="3"/>
            <a:endCxn id="193" idx="3"/>
          </p:cNvCxnSpPr>
          <p:nvPr/>
        </p:nvCxnSpPr>
        <p:spPr>
          <a:xfrm rot="10800000" flipH="1">
            <a:off x="2068172" y="3319175"/>
            <a:ext cx="1215000" cy="685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9" name="Google Shape;199;p20"/>
          <p:cNvSpPr txBox="1"/>
          <p:nvPr/>
        </p:nvSpPr>
        <p:spPr>
          <a:xfrm>
            <a:off x="2598275" y="3604775"/>
            <a:ext cx="10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4572000" y="2529100"/>
            <a:ext cx="1678700" cy="71175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Verifies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0"/>
          <p:cNvCxnSpPr>
            <a:stCxn id="193" idx="6"/>
            <a:endCxn id="200" idx="1"/>
          </p:cNvCxnSpPr>
          <p:nvPr/>
        </p:nvCxnSpPr>
        <p:spPr>
          <a:xfrm rot="10800000" flipH="1">
            <a:off x="4337625" y="2884975"/>
            <a:ext cx="234300" cy="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20"/>
          <p:cNvSpPr/>
          <p:nvPr/>
        </p:nvSpPr>
        <p:spPr>
          <a:xfrm>
            <a:off x="7063100" y="743296"/>
            <a:ext cx="1168830" cy="408186"/>
          </a:xfrm>
          <a:prstGeom prst="flowChartTerminator">
            <a:avLst/>
          </a:prstGeom>
          <a:solidFill>
            <a:schemeClr val="accent5"/>
          </a:solidFill>
          <a:ln w="25400" cap="flat" cmpd="sng">
            <a:solidFill>
              <a:srgbClr val="006B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File A        Complaint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7205924" y="1460730"/>
            <a:ext cx="1302696" cy="313794"/>
          </a:xfrm>
          <a:prstGeom prst="flowChartTerminator">
            <a:avLst/>
          </a:prstGeom>
          <a:solidFill>
            <a:schemeClr val="accent5"/>
          </a:solidFill>
          <a:ln w="25400" cap="flat" cmpd="sng">
            <a:solidFill>
              <a:srgbClr val="006B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Tactics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7319848" y="1964174"/>
            <a:ext cx="1430082" cy="442260"/>
          </a:xfrm>
          <a:prstGeom prst="flowChartTerminator">
            <a:avLst/>
          </a:prstGeom>
          <a:solidFill>
            <a:schemeClr val="accent5"/>
          </a:solidFill>
          <a:ln w="25400" cap="flat" cmpd="sng">
            <a:solidFill>
              <a:srgbClr val="006B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Get Police Details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7346749" y="2707600"/>
            <a:ext cx="1430082" cy="442260"/>
          </a:xfrm>
          <a:prstGeom prst="flowChartTerminator">
            <a:avLst/>
          </a:prstGeom>
          <a:solidFill>
            <a:schemeClr val="accent5"/>
          </a:solidFill>
          <a:ln w="25400" cap="flat" cmpd="sng">
            <a:solidFill>
              <a:srgbClr val="006B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      Profile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20"/>
          <p:cNvCxnSpPr>
            <a:stCxn id="200" idx="3"/>
            <a:endCxn id="202" idx="1"/>
          </p:cNvCxnSpPr>
          <p:nvPr/>
        </p:nvCxnSpPr>
        <p:spPr>
          <a:xfrm rot="10800000" flipH="1">
            <a:off x="6250700" y="947275"/>
            <a:ext cx="812400" cy="19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20"/>
          <p:cNvCxnSpPr>
            <a:stCxn id="200" idx="3"/>
            <a:endCxn id="203" idx="1"/>
          </p:cNvCxnSpPr>
          <p:nvPr/>
        </p:nvCxnSpPr>
        <p:spPr>
          <a:xfrm rot="10800000" flipH="1">
            <a:off x="6250700" y="1617775"/>
            <a:ext cx="955200" cy="12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20"/>
          <p:cNvCxnSpPr>
            <a:stCxn id="200" idx="3"/>
            <a:endCxn id="204" idx="1"/>
          </p:cNvCxnSpPr>
          <p:nvPr/>
        </p:nvCxnSpPr>
        <p:spPr>
          <a:xfrm rot="10800000" flipH="1">
            <a:off x="6250700" y="2185375"/>
            <a:ext cx="1069200" cy="6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20"/>
          <p:cNvCxnSpPr>
            <a:stCxn id="200" idx="3"/>
            <a:endCxn id="205" idx="1"/>
          </p:cNvCxnSpPr>
          <p:nvPr/>
        </p:nvCxnSpPr>
        <p:spPr>
          <a:xfrm>
            <a:off x="6250700" y="2884975"/>
            <a:ext cx="1095900" cy="4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20"/>
          <p:cNvSpPr txBox="1"/>
          <p:nvPr/>
        </p:nvSpPr>
        <p:spPr>
          <a:xfrm>
            <a:off x="6110450" y="2371650"/>
            <a:ext cx="51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Google Shape;211;p20"/>
          <p:cNvCxnSpPr>
            <a:stCxn id="200" idx="0"/>
            <a:endCxn id="193" idx="0"/>
          </p:cNvCxnSpPr>
          <p:nvPr/>
        </p:nvCxnSpPr>
        <p:spPr>
          <a:xfrm rot="5400000" flipH="1">
            <a:off x="4456450" y="1574200"/>
            <a:ext cx="218400" cy="1691400"/>
          </a:xfrm>
          <a:prstGeom prst="bentConnector3">
            <a:avLst>
              <a:gd name="adj1" fmla="val 2090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" name="Google Shape;212;p20"/>
          <p:cNvSpPr txBox="1"/>
          <p:nvPr/>
        </p:nvSpPr>
        <p:spPr>
          <a:xfrm>
            <a:off x="4042275" y="1651825"/>
            <a:ext cx="111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20"/>
          <p:cNvCxnSpPr>
            <a:stCxn id="200" idx="2"/>
          </p:cNvCxnSpPr>
          <p:nvPr/>
        </p:nvCxnSpPr>
        <p:spPr>
          <a:xfrm rot="5400000">
            <a:off x="4447000" y="2540800"/>
            <a:ext cx="264300" cy="1664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20"/>
          <p:cNvSpPr txBox="1"/>
          <p:nvPr/>
        </p:nvSpPr>
        <p:spPr>
          <a:xfrm>
            <a:off x="4203425" y="3558825"/>
            <a:ext cx="51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7151200" y="3308227"/>
            <a:ext cx="1357398" cy="456624"/>
          </a:xfrm>
          <a:prstGeom prst="flowChartTerminator">
            <a:avLst/>
          </a:prstGeom>
          <a:solidFill>
            <a:schemeClr val="accent5"/>
          </a:solidFill>
          <a:ln w="25400" cap="flat" cmpd="sng">
            <a:solidFill>
              <a:srgbClr val="006B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</a:rPr>
              <a:t>Chat With Organization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20"/>
          <p:cNvCxnSpPr>
            <a:stCxn id="200" idx="3"/>
            <a:endCxn id="215" idx="1"/>
          </p:cNvCxnSpPr>
          <p:nvPr/>
        </p:nvCxnSpPr>
        <p:spPr>
          <a:xfrm>
            <a:off x="6250700" y="2884975"/>
            <a:ext cx="900600" cy="651600"/>
          </a:xfrm>
          <a:prstGeom prst="straightConnector1">
            <a:avLst/>
          </a:prstGeom>
          <a:noFill/>
          <a:ln w="9525" cap="flat" cmpd="sng">
            <a:solidFill>
              <a:srgbClr val="002D4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20"/>
          <p:cNvSpPr/>
          <p:nvPr/>
        </p:nvSpPr>
        <p:spPr>
          <a:xfrm>
            <a:off x="6932475" y="4065999"/>
            <a:ext cx="1430082" cy="442260"/>
          </a:xfrm>
          <a:prstGeom prst="flowChartTerminator">
            <a:avLst/>
          </a:prstGeom>
          <a:solidFill>
            <a:schemeClr val="accent5"/>
          </a:solidFill>
          <a:ln w="25400" cap="flat" cmpd="sng">
            <a:solidFill>
              <a:srgbClr val="006B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Safe Place Prediction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20"/>
          <p:cNvCxnSpPr>
            <a:stCxn id="200" idx="3"/>
            <a:endCxn id="217" idx="1"/>
          </p:cNvCxnSpPr>
          <p:nvPr/>
        </p:nvCxnSpPr>
        <p:spPr>
          <a:xfrm>
            <a:off x="6250700" y="2884975"/>
            <a:ext cx="681900" cy="1402200"/>
          </a:xfrm>
          <a:prstGeom prst="straightConnector1">
            <a:avLst/>
          </a:prstGeom>
          <a:noFill/>
          <a:ln w="9525" cap="flat" cmpd="sng">
            <a:solidFill>
              <a:srgbClr val="002D4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>
            <a:spLocks noGrp="1"/>
          </p:cNvSpPr>
          <p:nvPr>
            <p:ph type="title"/>
          </p:nvPr>
        </p:nvSpPr>
        <p:spPr>
          <a:xfrm>
            <a:off x="247650" y="240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pic>
        <p:nvPicPr>
          <p:cNvPr id="224" name="Google Shape;2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25" y="910425"/>
            <a:ext cx="8027264" cy="36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On-screen Show (16:9)</PresentationFormat>
  <Paragraphs>61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Georgia</vt:lpstr>
      <vt:lpstr>Roboto</vt:lpstr>
      <vt:lpstr>Arial</vt:lpstr>
      <vt:lpstr>Calibri</vt:lpstr>
      <vt:lpstr>Nunito</vt:lpstr>
      <vt:lpstr>Shift</vt:lpstr>
      <vt:lpstr>PowerPoint Presentation</vt:lpstr>
      <vt:lpstr>PowerPoint Presentation</vt:lpstr>
      <vt:lpstr>PowerPoint Presentation</vt:lpstr>
      <vt:lpstr>Design </vt:lpstr>
      <vt:lpstr>Use Case</vt:lpstr>
      <vt:lpstr>PowerPoint Presentation</vt:lpstr>
      <vt:lpstr>PowerPoint Presentation</vt:lpstr>
      <vt:lpstr>DATA FLOW DIAGRAM  </vt:lpstr>
      <vt:lpstr>DataBase Schema</vt:lpstr>
      <vt:lpstr>Results :</vt:lpstr>
      <vt:lpstr>Profile</vt:lpstr>
      <vt:lpstr>Org Profile:</vt:lpstr>
      <vt:lpstr>LOGIN/REGISTER:</vt:lpstr>
      <vt:lpstr>PowerPoint Presentation</vt:lpstr>
      <vt:lpstr>Police Details:</vt:lpstr>
      <vt:lpstr>Safe Location Prediction</vt:lpstr>
      <vt:lpstr>File A Complaint</vt:lpstr>
      <vt:lpstr>Tactics</vt:lpstr>
      <vt:lpstr>Chat With Organization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 KRISHNA</cp:lastModifiedBy>
  <cp:revision>1</cp:revision>
  <dcterms:modified xsi:type="dcterms:W3CDTF">2022-05-28T08:25:51Z</dcterms:modified>
</cp:coreProperties>
</file>