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85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1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62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0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407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546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47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0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442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919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14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251D0A-A424-4CF9-9160-BA4E3192BB64}" type="datetimeFigureOut">
              <a:rPr lang="cs-CZ" smtClean="0"/>
              <a:t>18.12.2024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E8A4225-D770-4D68-B89D-18ACA0C396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07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459001-11F8-33DE-D892-446DBE27E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Up and Down</a:t>
            </a:r>
            <a:br>
              <a:rPr lang="cs-CZ" dirty="0"/>
            </a:br>
            <a:r>
              <a:rPr lang="cs-CZ" dirty="0" err="1"/>
              <a:t>Side</a:t>
            </a:r>
            <a:r>
              <a:rPr lang="cs-CZ" dirty="0"/>
              <a:t> to </a:t>
            </a:r>
            <a:r>
              <a:rPr lang="cs-CZ" dirty="0" err="1"/>
              <a:t>Side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5FD8F04-6C70-D7B3-9651-01FA5AED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Game Jam, 1ZHERV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Jan Kvapil, xkvapi19</a:t>
            </a:r>
          </a:p>
        </p:txBody>
      </p:sp>
    </p:spTree>
    <p:extLst>
      <p:ext uri="{BB962C8B-B14F-4D97-AF65-F5344CB8AC3E}">
        <p14:creationId xmlns:p14="http://schemas.microsoft.com/office/powerpoint/2010/main" val="158571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A62267-6DA8-F4CB-5279-219F6E99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Topic</a:t>
            </a:r>
            <a:r>
              <a:rPr lang="cs-CZ" dirty="0"/>
              <a:t>: </a:t>
            </a:r>
            <a:r>
              <a:rPr lang="cs-CZ" dirty="0" err="1"/>
              <a:t>Evolution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C654AC-5B9E-9E6E-0027-27816A44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Platformer</a:t>
            </a:r>
            <a:endParaRPr lang="cs-CZ" dirty="0"/>
          </a:p>
          <a:p>
            <a:r>
              <a:rPr lang="cs-CZ" dirty="0" err="1"/>
              <a:t>Character</a:t>
            </a:r>
            <a:r>
              <a:rPr lang="cs-CZ" dirty="0"/>
              <a:t> </a:t>
            </a:r>
            <a:r>
              <a:rPr lang="cs-CZ" dirty="0" err="1"/>
              <a:t>evolves</a:t>
            </a:r>
            <a:r>
              <a:rPr lang="cs-CZ" dirty="0"/>
              <a:t> as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collects</a:t>
            </a:r>
            <a:r>
              <a:rPr lang="cs-CZ" dirty="0"/>
              <a:t> </a:t>
            </a:r>
            <a:r>
              <a:rPr lang="cs-CZ" dirty="0" err="1"/>
              <a:t>tokens</a:t>
            </a:r>
            <a:endParaRPr lang="cs-CZ" dirty="0"/>
          </a:p>
          <a:p>
            <a:r>
              <a:rPr lang="cs-CZ" dirty="0" err="1"/>
              <a:t>Jump</a:t>
            </a:r>
            <a:r>
              <a:rPr lang="cs-CZ" dirty="0"/>
              <a:t> </a:t>
            </a:r>
            <a:r>
              <a:rPr lang="cs-CZ" dirty="0" err="1"/>
              <a:t>higher</a:t>
            </a:r>
            <a:r>
              <a:rPr lang="cs-CZ" dirty="0"/>
              <a:t>, </a:t>
            </a:r>
            <a:r>
              <a:rPr lang="cs-CZ" dirty="0" err="1"/>
              <a:t>move</a:t>
            </a:r>
            <a:r>
              <a:rPr lang="cs-CZ" dirty="0"/>
              <a:t> </a:t>
            </a:r>
            <a:r>
              <a:rPr lang="cs-CZ" dirty="0" err="1"/>
              <a:t>faster</a:t>
            </a:r>
            <a:endParaRPr lang="cs-CZ" dirty="0"/>
          </a:p>
          <a:p>
            <a:r>
              <a:rPr lang="cs-CZ" dirty="0" err="1"/>
              <a:t>Tokens</a:t>
            </a:r>
            <a:r>
              <a:rPr lang="cs-CZ" dirty="0"/>
              <a:t> are </a:t>
            </a:r>
            <a:r>
              <a:rPr lang="cs-CZ" dirty="0" err="1"/>
              <a:t>needed</a:t>
            </a:r>
            <a:r>
              <a:rPr lang="cs-CZ" dirty="0"/>
              <a:t> to </a:t>
            </a:r>
            <a:r>
              <a:rPr lang="cs-CZ" dirty="0" err="1"/>
              <a:t>complete</a:t>
            </a:r>
            <a:r>
              <a:rPr lang="cs-CZ" dirty="0"/>
              <a:t> </a:t>
            </a:r>
            <a:r>
              <a:rPr lang="cs-CZ" dirty="0" err="1"/>
              <a:t>levels</a:t>
            </a:r>
            <a:endParaRPr lang="cs-CZ" dirty="0"/>
          </a:p>
          <a:p>
            <a:r>
              <a:rPr lang="cs-CZ" dirty="0" err="1"/>
              <a:t>Approx</a:t>
            </a:r>
            <a:r>
              <a:rPr lang="cs-CZ" dirty="0"/>
              <a:t>. 2.5-3.5 </a:t>
            </a:r>
            <a:r>
              <a:rPr lang="cs-CZ" dirty="0" err="1"/>
              <a:t>minutes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playtime</a:t>
            </a:r>
            <a:endParaRPr lang="cs-CZ" dirty="0"/>
          </a:p>
          <a:p>
            <a:r>
              <a:rPr lang="cs-CZ" dirty="0" err="1"/>
              <a:t>Timer</a:t>
            </a:r>
            <a:r>
              <a:rPr lang="cs-CZ" dirty="0"/>
              <a:t> </a:t>
            </a:r>
            <a:r>
              <a:rPr lang="cs-CZ" dirty="0" err="1"/>
              <a:t>included</a:t>
            </a:r>
            <a:r>
              <a:rPr lang="cs-CZ" dirty="0"/>
              <a:t> – </a:t>
            </a:r>
            <a:r>
              <a:rPr lang="cs-CZ" dirty="0" err="1"/>
              <a:t>Speedrunning</a:t>
            </a:r>
            <a:r>
              <a:rPr lang="cs-CZ" dirty="0"/>
              <a:t> </a:t>
            </a:r>
            <a:r>
              <a:rPr lang="cs-CZ" dirty="0" err="1"/>
              <a:t>possible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570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6F8E3A-EA11-F012-CE59-A2A65703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Major </a:t>
            </a:r>
            <a:r>
              <a:rPr lang="cs-CZ" dirty="0" err="1"/>
              <a:t>Challenges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ACFC32-2E4A-A0B0-E767-CB459BC39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Lack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game development and Unity</a:t>
            </a:r>
          </a:p>
          <a:p>
            <a:r>
              <a:rPr lang="cs-CZ" dirty="0" err="1"/>
              <a:t>Lack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Game </a:t>
            </a:r>
            <a:r>
              <a:rPr lang="cs-CZ" dirty="0" err="1"/>
              <a:t>Jams</a:t>
            </a:r>
            <a:endParaRPr lang="cs-CZ" dirty="0"/>
          </a:p>
          <a:p>
            <a:pPr lvl="1"/>
            <a:r>
              <a:rPr lang="cs-CZ" dirty="0"/>
              <a:t>„</a:t>
            </a:r>
            <a:r>
              <a:rPr lang="cs-CZ" dirty="0" err="1"/>
              <a:t>Am</a:t>
            </a:r>
            <a:r>
              <a:rPr lang="cs-CZ" dirty="0"/>
              <a:t> I </a:t>
            </a:r>
            <a:r>
              <a:rPr lang="cs-CZ" dirty="0" err="1"/>
              <a:t>doing</a:t>
            </a:r>
            <a:r>
              <a:rPr lang="cs-CZ" dirty="0"/>
              <a:t> </a:t>
            </a:r>
            <a:r>
              <a:rPr lang="cs-CZ" dirty="0" err="1"/>
              <a:t>enough</a:t>
            </a:r>
            <a:r>
              <a:rPr lang="cs-CZ" dirty="0"/>
              <a:t>?“</a:t>
            </a:r>
          </a:p>
          <a:p>
            <a:pPr lvl="1"/>
            <a:r>
              <a:rPr lang="cs-CZ" dirty="0"/>
              <a:t>„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acceptable</a:t>
            </a:r>
            <a:r>
              <a:rPr lang="cs-CZ" dirty="0"/>
              <a:t> </a:t>
            </a:r>
            <a:r>
              <a:rPr lang="cs-CZ" dirty="0" err="1"/>
              <a:t>outcome</a:t>
            </a:r>
            <a:r>
              <a:rPr lang="cs-CZ" dirty="0"/>
              <a:t>?“</a:t>
            </a:r>
          </a:p>
          <a:p>
            <a:r>
              <a:rPr lang="cs-CZ" dirty="0" err="1"/>
              <a:t>Timer</a:t>
            </a:r>
            <a:r>
              <a:rPr lang="cs-CZ" dirty="0"/>
              <a:t> positioning</a:t>
            </a:r>
          </a:p>
          <a:p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parts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dirty="0" err="1"/>
              <a:t>tricky</a:t>
            </a:r>
            <a:r>
              <a:rPr lang="cs-CZ" dirty="0"/>
              <a:t> to </a:t>
            </a:r>
            <a:r>
              <a:rPr lang="cs-CZ" dirty="0" err="1"/>
              <a:t>implement</a:t>
            </a:r>
            <a:endParaRPr lang="cs-CZ" dirty="0"/>
          </a:p>
          <a:p>
            <a:r>
              <a:rPr lang="cs-CZ" dirty="0" err="1"/>
              <a:t>Really</a:t>
            </a:r>
            <a:r>
              <a:rPr lang="cs-CZ" dirty="0"/>
              <a:t> </a:t>
            </a:r>
            <a:r>
              <a:rPr lang="cs-CZ" dirty="0" err="1"/>
              <a:t>bad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graphical</a:t>
            </a:r>
            <a:r>
              <a:rPr lang="cs-CZ" dirty="0"/>
              <a:t> design</a:t>
            </a:r>
          </a:p>
          <a:p>
            <a:pPr lvl="1"/>
            <a:r>
              <a:rPr lang="cs-CZ" dirty="0"/>
              <a:t>I </a:t>
            </a:r>
            <a:r>
              <a:rPr lang="cs-CZ" dirty="0" err="1"/>
              <a:t>did</a:t>
            </a:r>
            <a:r>
              <a:rPr lang="cs-CZ" dirty="0"/>
              <a:t> not make most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assets</a:t>
            </a:r>
            <a:r>
              <a:rPr lang="cs-CZ" dirty="0"/>
              <a:t> </a:t>
            </a:r>
            <a:r>
              <a:rPr lang="cs-CZ" dirty="0" err="1"/>
              <a:t>because</a:t>
            </a:r>
            <a:r>
              <a:rPr lang="cs-CZ" dirty="0"/>
              <a:t> 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look</a:t>
            </a:r>
            <a:r>
              <a:rPr lang="cs-CZ" dirty="0"/>
              <a:t> </a:t>
            </a:r>
            <a:r>
              <a:rPr lang="cs-CZ" dirty="0" err="1"/>
              <a:t>horrible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00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8E7E19-EC0E-B0A3-AA13-26C315BB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Credits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36C737-09E4-03E7-9418-73A249C9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Assets</a:t>
            </a:r>
            <a:r>
              <a:rPr lang="cs-CZ" dirty="0"/>
              <a:t> and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functionality</a:t>
            </a:r>
            <a:r>
              <a:rPr lang="cs-CZ" dirty="0"/>
              <a:t>: Unity 2D </a:t>
            </a:r>
            <a:r>
              <a:rPr lang="cs-CZ" dirty="0" err="1"/>
              <a:t>Platformer</a:t>
            </a:r>
            <a:r>
              <a:rPr lang="cs-CZ" dirty="0"/>
              <a:t> </a:t>
            </a:r>
            <a:r>
              <a:rPr lang="cs-CZ" dirty="0" err="1"/>
              <a:t>Template</a:t>
            </a:r>
            <a:endParaRPr lang="cs-CZ" dirty="0"/>
          </a:p>
          <a:p>
            <a:r>
              <a:rPr lang="cs-CZ" dirty="0" err="1"/>
              <a:t>Inspiration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Bounce</a:t>
            </a:r>
            <a:r>
              <a:rPr lang="cs-CZ" dirty="0"/>
              <a:t> </a:t>
            </a:r>
            <a:r>
              <a:rPr lang="cs-CZ" dirty="0" err="1"/>
              <a:t>Tales</a:t>
            </a:r>
            <a:r>
              <a:rPr lang="cs-CZ" dirty="0"/>
              <a:t> (Nokia game, </a:t>
            </a:r>
            <a:r>
              <a:rPr lang="cs-CZ" dirty="0" err="1"/>
              <a:t>platformer</a:t>
            </a:r>
            <a:r>
              <a:rPr lang="cs-CZ" dirty="0"/>
              <a:t>, 2010) – </a:t>
            </a:r>
            <a:r>
              <a:rPr lang="cs-CZ" dirty="0" err="1"/>
              <a:t>overall</a:t>
            </a:r>
            <a:r>
              <a:rPr lang="cs-CZ" dirty="0"/>
              <a:t> </a:t>
            </a:r>
            <a:r>
              <a:rPr lang="cs-CZ" dirty="0" err="1"/>
              <a:t>look</a:t>
            </a:r>
            <a:endParaRPr lang="cs-CZ" dirty="0"/>
          </a:p>
          <a:p>
            <a:pPr lvl="1"/>
            <a:r>
              <a:rPr lang="cs-CZ" dirty="0" err="1"/>
              <a:t>Portal</a:t>
            </a:r>
            <a:r>
              <a:rPr lang="cs-CZ" dirty="0"/>
              <a:t> and </a:t>
            </a:r>
            <a:r>
              <a:rPr lang="cs-CZ" dirty="0" err="1"/>
              <a:t>Portal</a:t>
            </a:r>
            <a:r>
              <a:rPr lang="cs-CZ" dirty="0"/>
              <a:t> 2 (reset </a:t>
            </a:r>
            <a:r>
              <a:rPr lang="cs-CZ" dirty="0" err="1"/>
              <a:t>arches</a:t>
            </a:r>
            <a:r>
              <a:rPr lang="cs-CZ" dirty="0"/>
              <a:t>)</a:t>
            </a:r>
          </a:p>
          <a:p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reset </a:t>
            </a:r>
            <a:r>
              <a:rPr lang="cs-CZ" dirty="0" err="1"/>
              <a:t>arches</a:t>
            </a:r>
            <a:r>
              <a:rPr lang="cs-CZ" dirty="0"/>
              <a:t>: </a:t>
            </a:r>
            <a:r>
              <a:rPr lang="cs-CZ" dirty="0" err="1"/>
              <a:t>Freesound</a:t>
            </a:r>
            <a:endParaRPr lang="cs-CZ" dirty="0"/>
          </a:p>
          <a:p>
            <a:r>
              <a:rPr lang="cs-CZ" dirty="0" err="1"/>
              <a:t>Mechanics</a:t>
            </a:r>
            <a:r>
              <a:rPr lang="cs-CZ" dirty="0"/>
              <a:t>, Level Design, Idea, </a:t>
            </a:r>
            <a:r>
              <a:rPr lang="cs-CZ" dirty="0" err="1"/>
              <a:t>Collection</a:t>
            </a:r>
            <a:r>
              <a:rPr lang="cs-CZ" dirty="0"/>
              <a:t>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cs-CZ" dirty="0" err="1"/>
              <a:t>Effect</a:t>
            </a:r>
            <a:r>
              <a:rPr lang="cs-CZ" dirty="0"/>
              <a:t>, </a:t>
            </a:r>
            <a:r>
              <a:rPr lang="cs-CZ" dirty="0" err="1"/>
              <a:t>Asset</a:t>
            </a:r>
            <a:r>
              <a:rPr lang="cs-CZ" dirty="0"/>
              <a:t> </a:t>
            </a:r>
            <a:r>
              <a:rPr lang="cs-CZ" dirty="0" err="1"/>
              <a:t>editting</a:t>
            </a:r>
            <a:r>
              <a:rPr lang="cs-CZ" dirty="0"/>
              <a:t>: </a:t>
            </a:r>
            <a:r>
              <a:rPr lang="cs-CZ" dirty="0" err="1"/>
              <a:t>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967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6D39A5-C413-3FDD-E2E4-F2F775B9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Layout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C6C83F3-D22D-9079-E81D-60A6D2BA2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39" y="1825625"/>
            <a:ext cx="8743921" cy="4351338"/>
          </a:xfrm>
        </p:spPr>
      </p:pic>
    </p:spTree>
    <p:extLst>
      <p:ext uri="{BB962C8B-B14F-4D97-AF65-F5344CB8AC3E}">
        <p14:creationId xmlns:p14="http://schemas.microsoft.com/office/powerpoint/2010/main" val="354425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7A5E8114-6CF3-9FF9-39A2-0A263DA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.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2075A9A-A471-8250-D902-1068BFFEB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521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Moti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167</Words>
  <Application>Microsoft Office PowerPoint</Application>
  <PresentationFormat>Širokoúhlá obrazovka</PresentationFormat>
  <Paragraphs>31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Up and Down Side to Side</vt:lpstr>
      <vt:lpstr>Topic: Evolution</vt:lpstr>
      <vt:lpstr>Major Challenges</vt:lpstr>
      <vt:lpstr>Credits</vt:lpstr>
      <vt:lpstr>Layout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Kvapil Jan (241402)</dc:creator>
  <cp:lastModifiedBy>Kvapil Jan (241402)</cp:lastModifiedBy>
  <cp:revision>2</cp:revision>
  <dcterms:created xsi:type="dcterms:W3CDTF">2024-12-18T10:54:31Z</dcterms:created>
  <dcterms:modified xsi:type="dcterms:W3CDTF">2024-12-18T12:18:13Z</dcterms:modified>
</cp:coreProperties>
</file>