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1" r:id="rId3"/>
    <p:sldId id="269" r:id="rId4"/>
    <p:sldId id="270" r:id="rId5"/>
    <p:sldId id="271" r:id="rId6"/>
    <p:sldId id="272" r:id="rId7"/>
    <p:sldId id="273" r:id="rId8"/>
    <p:sldId id="300" r:id="rId9"/>
    <p:sldId id="274" r:id="rId10"/>
    <p:sldId id="275" r:id="rId11"/>
    <p:sldId id="277" r:id="rId12"/>
    <p:sldId id="276" r:id="rId13"/>
    <p:sldId id="278" r:id="rId14"/>
    <p:sldId id="279" r:id="rId15"/>
    <p:sldId id="280" r:id="rId16"/>
    <p:sldId id="281" r:id="rId17"/>
    <p:sldId id="282" r:id="rId18"/>
    <p:sldId id="257" r:id="rId19"/>
    <p:sldId id="258" r:id="rId20"/>
    <p:sldId id="259" r:id="rId21"/>
    <p:sldId id="260" r:id="rId22"/>
    <p:sldId id="285" r:id="rId23"/>
    <p:sldId id="286" r:id="rId24"/>
    <p:sldId id="287" r:id="rId25"/>
    <p:sldId id="288" r:id="rId26"/>
    <p:sldId id="289" r:id="rId27"/>
    <p:sldId id="291" r:id="rId28"/>
    <p:sldId id="292" r:id="rId29"/>
    <p:sldId id="293" r:id="rId30"/>
    <p:sldId id="295" r:id="rId31"/>
    <p:sldId id="296" r:id="rId32"/>
    <p:sldId id="297" r:id="rId33"/>
    <p:sldId id="298"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1" autoAdjust="0"/>
    <p:restoredTop sz="94660"/>
  </p:normalViewPr>
  <p:slideViewPr>
    <p:cSldViewPr snapToGrid="0">
      <p:cViewPr varScale="1">
        <p:scale>
          <a:sx n="79" d="100"/>
          <a:sy n="79"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C268F-9F57-4BBD-A279-E00CCAB7A295}" type="datetimeFigureOut">
              <a:rPr lang="en-IN" smtClean="0"/>
              <a:t>24-05-2022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0E91F-45E2-43C2-96F6-1591257AB7E0}" type="slidenum">
              <a:rPr lang="en-IN" smtClean="0"/>
              <a:t>‹#›</a:t>
            </a:fld>
            <a:endParaRPr lang="en-IN"/>
          </a:p>
        </p:txBody>
      </p:sp>
    </p:spTree>
    <p:extLst>
      <p:ext uri="{BB962C8B-B14F-4D97-AF65-F5344CB8AC3E}">
        <p14:creationId xmlns:p14="http://schemas.microsoft.com/office/powerpoint/2010/main" val="54084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14FAE65-0DEC-4FB2-A09A-52DC6475AC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3B0F71-93A0-46D7-860D-AE16B8ECEAE5}" type="slidenum">
              <a:rPr lang="en-US" altLang="en-US"/>
              <a:pPr>
                <a:spcBef>
                  <a:spcPct val="0"/>
                </a:spcBef>
              </a:pPr>
              <a:t>6</a:t>
            </a:fld>
            <a:endParaRPr lang="en-US" altLang="en-US"/>
          </a:p>
        </p:txBody>
      </p:sp>
      <p:sp>
        <p:nvSpPr>
          <p:cNvPr id="16387" name="Rectangle 2">
            <a:extLst>
              <a:ext uri="{FF2B5EF4-FFF2-40B4-BE49-F238E27FC236}">
                <a16:creationId xmlns:a16="http://schemas.microsoft.com/office/drawing/2014/main" id="{3CE3494A-CDE3-4248-A2A1-5A7077F3AA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4">
            <a:extLst>
              <a:ext uri="{FF2B5EF4-FFF2-40B4-BE49-F238E27FC236}">
                <a16:creationId xmlns:a16="http://schemas.microsoft.com/office/drawing/2014/main" id="{33F22B7D-83E1-41EF-A605-D894E7B894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6BFCFF-1E42-4516-9F5A-6F2C37EBA10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B6BF959-3E01-476E-9A2A-0074511D3CF9}" type="slidenum">
              <a:rPr lang="en-US" altLang="en-US"/>
              <a:pPr>
                <a:spcBef>
                  <a:spcPct val="0"/>
                </a:spcBef>
              </a:pPr>
              <a:t>12</a:t>
            </a:fld>
            <a:endParaRPr lang="en-US" altLang="en-US"/>
          </a:p>
        </p:txBody>
      </p:sp>
      <p:sp>
        <p:nvSpPr>
          <p:cNvPr id="29699" name="Rectangle 2">
            <a:extLst>
              <a:ext uri="{FF2B5EF4-FFF2-40B4-BE49-F238E27FC236}">
                <a16:creationId xmlns:a16="http://schemas.microsoft.com/office/drawing/2014/main" id="{3ED0A188-34E9-4384-B87C-B1C807A133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4">
            <a:extLst>
              <a:ext uri="{FF2B5EF4-FFF2-40B4-BE49-F238E27FC236}">
                <a16:creationId xmlns:a16="http://schemas.microsoft.com/office/drawing/2014/main" id="{D68530C9-2C99-4B92-B950-49805F90E9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B305A93-963C-4C61-A854-787425E063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9908532B-771D-4F05-8037-FCFBD63F3B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4ABD075D-0E87-4408-A0C8-F204B5859CB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49D741-3907-4A83-A2D8-F45D5737E4F4}" type="slidenum">
              <a:rPr lang="en-US" altLang="en-US"/>
              <a:pPr>
                <a:spcBef>
                  <a:spcPct val="0"/>
                </a:spcBef>
              </a:pPr>
              <a:t>24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B0043C8-2115-4215-8106-3C6E17F7E3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253E23-11A3-45BA-8C5D-47A4E4F60061}" type="slidenum">
              <a:rPr lang="en-US" altLang="en-US"/>
              <a:pPr>
                <a:spcBef>
                  <a:spcPct val="0"/>
                </a:spcBef>
              </a:pPr>
              <a:t>27</a:t>
            </a:fld>
            <a:endParaRPr lang="en-US" altLang="en-US"/>
          </a:p>
        </p:txBody>
      </p:sp>
      <p:sp>
        <p:nvSpPr>
          <p:cNvPr id="47107" name="Rectangle 2">
            <a:extLst>
              <a:ext uri="{FF2B5EF4-FFF2-40B4-BE49-F238E27FC236}">
                <a16:creationId xmlns:a16="http://schemas.microsoft.com/office/drawing/2014/main" id="{1FB224C0-CDCD-48FF-BBC5-71E517F815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4">
            <a:extLst>
              <a:ext uri="{FF2B5EF4-FFF2-40B4-BE49-F238E27FC236}">
                <a16:creationId xmlns:a16="http://schemas.microsoft.com/office/drawing/2014/main" id="{F851A4F4-BB4D-4B4D-ABDE-6D655EC28B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27D4FCC-B878-41F6-9ED2-DCDD80987B8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FD3702-2E53-43C4-AB92-0DD177C4EDC9}" type="slidenum">
              <a:rPr lang="en-US" altLang="en-US"/>
              <a:pPr>
                <a:spcBef>
                  <a:spcPct val="0"/>
                </a:spcBef>
              </a:pPr>
              <a:t>28</a:t>
            </a:fld>
            <a:endParaRPr lang="en-US" altLang="en-US"/>
          </a:p>
        </p:txBody>
      </p:sp>
      <p:sp>
        <p:nvSpPr>
          <p:cNvPr id="49155" name="Rectangle 2">
            <a:extLst>
              <a:ext uri="{FF2B5EF4-FFF2-40B4-BE49-F238E27FC236}">
                <a16:creationId xmlns:a16="http://schemas.microsoft.com/office/drawing/2014/main" id="{B8EEA80E-2DBA-4497-84F9-6CE62D82F6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4">
            <a:extLst>
              <a:ext uri="{FF2B5EF4-FFF2-40B4-BE49-F238E27FC236}">
                <a16:creationId xmlns:a16="http://schemas.microsoft.com/office/drawing/2014/main" id="{9A8C6767-1331-481F-81EF-CF10440939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D44F5CF-2D7F-415D-A9D0-ABF5344303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17BD9A-05F1-4451-AA4E-4F1E133F6EC1}" type="slidenum">
              <a:rPr lang="en-US" altLang="en-US"/>
              <a:pPr>
                <a:spcBef>
                  <a:spcPct val="0"/>
                </a:spcBef>
              </a:pPr>
              <a:t>29</a:t>
            </a:fld>
            <a:endParaRPr lang="en-US" altLang="en-US"/>
          </a:p>
        </p:txBody>
      </p:sp>
      <p:sp>
        <p:nvSpPr>
          <p:cNvPr id="51203" name="Rectangle 2">
            <a:extLst>
              <a:ext uri="{FF2B5EF4-FFF2-40B4-BE49-F238E27FC236}">
                <a16:creationId xmlns:a16="http://schemas.microsoft.com/office/drawing/2014/main" id="{156C507B-4DC5-4615-A5EC-7C9A97DACBFE}"/>
              </a:ext>
            </a:extLst>
          </p:cNvPr>
          <p:cNvSpPr>
            <a:spLocks noGrp="1" noRot="1" noChangeAspect="1" noChangeArrowheads="1" noTextEdit="1"/>
          </p:cNvSpPr>
          <p:nvPr>
            <p:ph type="sldImg"/>
          </p:nvPr>
        </p:nvSpPr>
        <p:spPr bwMode="auto">
          <a:xfrm>
            <a:off x="365125" y="6794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4">
            <a:extLst>
              <a:ext uri="{FF2B5EF4-FFF2-40B4-BE49-F238E27FC236}">
                <a16:creationId xmlns:a16="http://schemas.microsoft.com/office/drawing/2014/main" id="{31816B7C-F8EE-4207-BF0E-87E342DA27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8C93-6642-4F47-85A1-337DC18DA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D78262-F747-4525-ABD4-852163CC4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175FEF-34B8-4025-AE8B-4FAEA092AC5F}"/>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D753FECB-B5DF-47C7-86FE-E0C2A8E59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C7202-82FA-4BB8-BE94-67F6B7591D47}"/>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427824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52B9-BC0F-4264-8055-B582055EC9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0D74DC-F02F-449D-AA6D-60E1057837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9091A-B125-4AA8-9BF4-62F24218953E}"/>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19ACB5A1-5A50-4329-B2DA-3177DCC7C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E3E49-83FA-47AD-9515-8643234F730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44051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0F88D6-8159-43F8-95CD-9B5E9EE62F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F5BD28-AE50-4664-BC9F-5E88160BD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258E6-776E-4808-8782-2D187050D932}"/>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D0A7B330-343D-47D8-983E-A873E61B63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B19EF-75E7-4EED-9B59-B74E82597FB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90670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D4D8-982F-4A28-890F-E4D0F6171B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34C35C-3C5D-4B91-BDF3-50A595C52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F5EAB-FA6A-48EB-810B-C8555C3F0B42}"/>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270B50E3-78FA-4C94-A079-2441CA65C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7952D-FF75-4A54-B5A1-5DB219D29FF8}"/>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107843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4C02-0D9C-4872-A9EF-58224769F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22A72E-BB18-4033-BA67-CC3D61CE2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6AD328-72F6-4A2E-879A-D56F65ABD196}"/>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141ED620-AE9F-4DB0-B5AE-1520E79DB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0817FB-13A1-47AF-BD9F-900C01216B41}"/>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249581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4144-0790-4BC8-84AD-46A11118BD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019987-5853-40F6-8EC9-CFD8F0D22B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101E24-7113-43A1-BC66-A54C7470A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6A327-C24F-4982-A270-53DD743F5167}"/>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6" name="Footer Placeholder 5">
            <a:extLst>
              <a:ext uri="{FF2B5EF4-FFF2-40B4-BE49-F238E27FC236}">
                <a16:creationId xmlns:a16="http://schemas.microsoft.com/office/drawing/2014/main" id="{44BA3C6C-FCD6-4D3F-9EBA-F5D682061D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7C25C-A5EC-4E95-B772-F4EE08AAFAAD}"/>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282160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356B-8966-4355-AA43-8BA3B501240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A88597-7FC0-4794-A1F8-2303AD35D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8AA478-1C11-4644-849D-B95FB922E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61A55C-F8EE-4574-840B-AD066F4EB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DC7D1-35F8-44F1-AC47-F125A29D5C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B21DA9-1DD4-4BA6-A463-4E0471ED836E}"/>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8" name="Footer Placeholder 7">
            <a:extLst>
              <a:ext uri="{FF2B5EF4-FFF2-40B4-BE49-F238E27FC236}">
                <a16:creationId xmlns:a16="http://schemas.microsoft.com/office/drawing/2014/main" id="{4DD11A83-F986-44E6-BD57-2EBABA8632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891190-B783-4EC8-BDD7-3764F2D9318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64926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C048-7D85-4953-8D49-CC7E623F45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44180F-404E-4F1F-895F-1FE801EFF8EF}"/>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4" name="Footer Placeholder 3">
            <a:extLst>
              <a:ext uri="{FF2B5EF4-FFF2-40B4-BE49-F238E27FC236}">
                <a16:creationId xmlns:a16="http://schemas.microsoft.com/office/drawing/2014/main" id="{C8426F9C-9F6D-41DB-9462-3ABFC84BB1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190033-9671-48F8-A6AF-227882EBB14D}"/>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47612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0413A-2D3C-4CFC-9707-4190A4E7A435}"/>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3" name="Footer Placeholder 2">
            <a:extLst>
              <a:ext uri="{FF2B5EF4-FFF2-40B4-BE49-F238E27FC236}">
                <a16:creationId xmlns:a16="http://schemas.microsoft.com/office/drawing/2014/main" id="{355384D9-94DD-4BC9-BA60-6CE7A40147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CC1142-42BC-40B8-9F8C-6198575B8B13}"/>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73228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E9DB-B3E2-4174-B10C-097F065C0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24A8C-A55C-4CD8-9FA3-806BD24A2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AFEA11-D9CB-4E45-8594-9764E0D01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201A83-0114-4511-A8F9-A7C26D347226}"/>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6" name="Footer Placeholder 5">
            <a:extLst>
              <a:ext uri="{FF2B5EF4-FFF2-40B4-BE49-F238E27FC236}">
                <a16:creationId xmlns:a16="http://schemas.microsoft.com/office/drawing/2014/main" id="{54A9855D-9BD9-4E7B-9D0B-CEC069420E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55424-DED3-45B6-934D-209B775F4A65}"/>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390767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7972-2D82-4840-BD18-92BBFC81C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783566-5A9C-408C-8E8D-ED1399F0B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209F65-ED8D-45D4-A6E5-A2A749D86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F0E3C-149C-4111-97B7-AACA54B23B98}"/>
              </a:ext>
            </a:extLst>
          </p:cNvPr>
          <p:cNvSpPr>
            <a:spLocks noGrp="1"/>
          </p:cNvSpPr>
          <p:nvPr>
            <p:ph type="dt" sz="half" idx="10"/>
          </p:nvPr>
        </p:nvSpPr>
        <p:spPr/>
        <p:txBody>
          <a:bodyPr/>
          <a:lstStyle/>
          <a:p>
            <a:fld id="{47C12B9C-E832-4572-B70D-32577619BC91}" type="datetimeFigureOut">
              <a:rPr lang="en-IN" smtClean="0"/>
              <a:t>24-05-2022</a:t>
            </a:fld>
            <a:endParaRPr lang="en-IN"/>
          </a:p>
        </p:txBody>
      </p:sp>
      <p:sp>
        <p:nvSpPr>
          <p:cNvPr id="6" name="Footer Placeholder 5">
            <a:extLst>
              <a:ext uri="{FF2B5EF4-FFF2-40B4-BE49-F238E27FC236}">
                <a16:creationId xmlns:a16="http://schemas.microsoft.com/office/drawing/2014/main" id="{88C7FEE2-100E-4D36-A8DA-F7403A5BC1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89036-241D-41EE-ACA2-4A09B1038FFA}"/>
              </a:ext>
            </a:extLst>
          </p:cNvPr>
          <p:cNvSpPr>
            <a:spLocks noGrp="1"/>
          </p:cNvSpPr>
          <p:nvPr>
            <p:ph type="sldNum" sz="quarter" idx="12"/>
          </p:nvPr>
        </p:nvSpPr>
        <p:spPr/>
        <p:txBody>
          <a:bodyPr/>
          <a:lstStyle/>
          <a:p>
            <a:fld id="{FD3BDAB3-1B38-4F63-A162-3EAF095782B7}" type="slidenum">
              <a:rPr lang="en-IN" smtClean="0"/>
              <a:t>‹#›</a:t>
            </a:fld>
            <a:endParaRPr lang="en-IN"/>
          </a:p>
        </p:txBody>
      </p:sp>
    </p:spTree>
    <p:extLst>
      <p:ext uri="{BB962C8B-B14F-4D97-AF65-F5344CB8AC3E}">
        <p14:creationId xmlns:p14="http://schemas.microsoft.com/office/powerpoint/2010/main" val="3156697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BF76E-2430-448C-B0CF-B49B52660E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5BF0D0-C7FC-40B6-A775-876B3468B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62AF6-49D4-40E6-B672-F66B44DEB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12B9C-E832-4572-B70D-32577619BC91}" type="datetimeFigureOut">
              <a:rPr lang="en-IN" smtClean="0"/>
              <a:t>24-05-2022</a:t>
            </a:fld>
            <a:endParaRPr lang="en-IN"/>
          </a:p>
        </p:txBody>
      </p:sp>
      <p:sp>
        <p:nvSpPr>
          <p:cNvPr id="5" name="Footer Placeholder 4">
            <a:extLst>
              <a:ext uri="{FF2B5EF4-FFF2-40B4-BE49-F238E27FC236}">
                <a16:creationId xmlns:a16="http://schemas.microsoft.com/office/drawing/2014/main" id="{096427E7-CE5F-4F26-A8ED-4DD11179F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CBB134-6850-4A36-BBED-78A5D295D1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3BDAB3-1B38-4F63-A162-3EAF095782B7}" type="slidenum">
              <a:rPr lang="en-IN" smtClean="0"/>
              <a:t>‹#›</a:t>
            </a:fld>
            <a:endParaRPr lang="en-IN"/>
          </a:p>
        </p:txBody>
      </p:sp>
    </p:spTree>
    <p:extLst>
      <p:ext uri="{BB962C8B-B14F-4D97-AF65-F5344CB8AC3E}">
        <p14:creationId xmlns:p14="http://schemas.microsoft.com/office/powerpoint/2010/main" val="3738960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computer-organization-locality-and-cache-friendly-code/"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92F6-991D-4759-B024-EA0F0D8A6BE4}"/>
              </a:ext>
            </a:extLst>
          </p:cNvPr>
          <p:cNvSpPr>
            <a:spLocks noGrp="1"/>
          </p:cNvSpPr>
          <p:nvPr>
            <p:ph type="ctrTitle"/>
          </p:nvPr>
        </p:nvSpPr>
        <p:spPr/>
        <p:txBody>
          <a:bodyPr/>
          <a:lstStyle/>
          <a:p>
            <a:r>
              <a:rPr lang="en-IN" dirty="0"/>
              <a:t>Unit 4</a:t>
            </a:r>
          </a:p>
        </p:txBody>
      </p:sp>
      <p:sp>
        <p:nvSpPr>
          <p:cNvPr id="3" name="Subtitle 2">
            <a:extLst>
              <a:ext uri="{FF2B5EF4-FFF2-40B4-BE49-F238E27FC236}">
                <a16:creationId xmlns:a16="http://schemas.microsoft.com/office/drawing/2014/main" id="{E4202AC3-FEE9-4D90-B7F4-49180B0C6955}"/>
              </a:ext>
            </a:extLst>
          </p:cNvPr>
          <p:cNvSpPr>
            <a:spLocks noGrp="1"/>
          </p:cNvSpPr>
          <p:nvPr>
            <p:ph type="subTitle" idx="1"/>
          </p:nvPr>
        </p:nvSpPr>
        <p:spPr>
          <a:xfrm>
            <a:off x="1524000" y="3602037"/>
            <a:ext cx="9144000" cy="2133599"/>
          </a:xfrm>
        </p:spPr>
        <p:txBody>
          <a:bodyPr>
            <a:normAutofit lnSpcReduction="10000"/>
          </a:bodyPr>
          <a:lstStyle/>
          <a:p>
            <a:r>
              <a:rPr lang="en-US" dirty="0"/>
              <a:t>Memory System</a:t>
            </a:r>
          </a:p>
          <a:p>
            <a:pPr algn="r"/>
            <a:r>
              <a:rPr lang="en-US" dirty="0"/>
              <a:t>	By:</a:t>
            </a:r>
          </a:p>
          <a:p>
            <a:pPr algn="r"/>
            <a:r>
              <a:rPr lang="en-US" dirty="0"/>
              <a:t>Dr. </a:t>
            </a:r>
            <a:r>
              <a:rPr lang="en-US" dirty="0" err="1"/>
              <a:t>Gourav</a:t>
            </a:r>
            <a:r>
              <a:rPr lang="en-US" dirty="0"/>
              <a:t> Verma,</a:t>
            </a:r>
          </a:p>
          <a:p>
            <a:pPr algn="r"/>
            <a:r>
              <a:rPr lang="en-US" dirty="0"/>
              <a:t>ECE Dept.</a:t>
            </a:r>
          </a:p>
          <a:p>
            <a:pPr algn="r"/>
            <a:r>
              <a:rPr lang="en-IN" dirty="0"/>
              <a:t>GEU</a:t>
            </a:r>
          </a:p>
          <a:p>
            <a:endParaRPr lang="en-IN" dirty="0"/>
          </a:p>
        </p:txBody>
      </p:sp>
    </p:spTree>
    <p:extLst>
      <p:ext uri="{BB962C8B-B14F-4D97-AF65-F5344CB8AC3E}">
        <p14:creationId xmlns:p14="http://schemas.microsoft.com/office/powerpoint/2010/main" val="111173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578D-451A-4AD3-AEE2-ED0C2F12E8AF}"/>
              </a:ext>
            </a:extLst>
          </p:cNvPr>
          <p:cNvSpPr>
            <a:spLocks noGrp="1"/>
          </p:cNvSpPr>
          <p:nvPr>
            <p:ph type="title"/>
          </p:nvPr>
        </p:nvSpPr>
        <p:spPr/>
        <p:txBody>
          <a:bodyPr>
            <a:normAutofit/>
          </a:bodyPr>
          <a:lstStyle/>
          <a:p>
            <a:pPr>
              <a:defRPr/>
            </a:pPr>
            <a:r>
              <a:rPr lang="en-US" dirty="0">
                <a:solidFill>
                  <a:schemeClr val="accent1">
                    <a:satMod val="150000"/>
                  </a:schemeClr>
                </a:solidFill>
              </a:rPr>
              <a:t>Latency, Bandwidth</a:t>
            </a:r>
          </a:p>
        </p:txBody>
      </p:sp>
      <p:sp>
        <p:nvSpPr>
          <p:cNvPr id="23555" name="Content Placeholder 2">
            <a:extLst>
              <a:ext uri="{FF2B5EF4-FFF2-40B4-BE49-F238E27FC236}">
                <a16:creationId xmlns:a16="http://schemas.microsoft.com/office/drawing/2014/main" id="{B6B35EA2-0BE7-4A8A-BD0F-CD109CE3FDFF}"/>
              </a:ext>
            </a:extLst>
          </p:cNvPr>
          <p:cNvSpPr>
            <a:spLocks noGrp="1"/>
          </p:cNvSpPr>
          <p:nvPr>
            <p:ph idx="1"/>
          </p:nvPr>
        </p:nvSpPr>
        <p:spPr/>
        <p:txBody>
          <a:bodyPr/>
          <a:lstStyle/>
          <a:p>
            <a:pPr eaLnBrk="1" hangingPunct="1"/>
            <a:r>
              <a:rPr lang="en-US" altLang="en-US" dirty="0"/>
              <a:t>Memory latency is the time it takes to transfer a word of data to or from memory</a:t>
            </a:r>
          </a:p>
          <a:p>
            <a:pPr eaLnBrk="1" hangingPunct="1"/>
            <a:r>
              <a:rPr lang="en-US" altLang="en-US" dirty="0"/>
              <a:t>Memory bandwidth is the number of bits or bytes that can be transferred in one second.</a:t>
            </a:r>
          </a:p>
          <a:p>
            <a:pPr eaLnBrk="1" hangingPunct="1"/>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E7A8-C225-4418-BF59-D3B2509716CA}"/>
              </a:ext>
            </a:extLst>
          </p:cNvPr>
          <p:cNvSpPr>
            <a:spLocks noGrp="1"/>
          </p:cNvSpPr>
          <p:nvPr>
            <p:ph type="title"/>
          </p:nvPr>
        </p:nvSpPr>
        <p:spPr/>
        <p:txBody>
          <a:bodyPr/>
          <a:lstStyle/>
          <a:p>
            <a:pPr>
              <a:defRPr/>
            </a:pPr>
            <a:r>
              <a:rPr lang="en-US" dirty="0">
                <a:solidFill>
                  <a:schemeClr val="accent1">
                    <a:satMod val="150000"/>
                  </a:schemeClr>
                </a:solidFill>
              </a:rPr>
              <a:t>Memory controller</a:t>
            </a:r>
          </a:p>
        </p:txBody>
      </p:sp>
      <p:sp>
        <p:nvSpPr>
          <p:cNvPr id="3" name="Content Placeholder 2">
            <a:extLst>
              <a:ext uri="{FF2B5EF4-FFF2-40B4-BE49-F238E27FC236}">
                <a16:creationId xmlns:a16="http://schemas.microsoft.com/office/drawing/2014/main" id="{F6931E17-BBCA-4EEF-8B44-784B381883E2}"/>
              </a:ext>
            </a:extLst>
          </p:cNvPr>
          <p:cNvSpPr>
            <a:spLocks noGrp="1"/>
          </p:cNvSpPr>
          <p:nvPr>
            <p:ph idx="1"/>
          </p:nvPr>
        </p:nvSpPr>
        <p:spPr/>
        <p:txBody>
          <a:bodyPr rtlCol="0">
            <a:normAutofit/>
          </a:bodyPr>
          <a:lstStyle/>
          <a:p>
            <a:pPr marL="438912" indent="-320040">
              <a:spcBef>
                <a:spcPts val="0"/>
              </a:spcBef>
              <a:buFont typeface="Wingdings 2"/>
              <a:buChar char=""/>
              <a:defRPr/>
            </a:pPr>
            <a:r>
              <a:rPr lang="en-US" sz="2600" dirty="0"/>
              <a:t>Recall that in a dynamic memory chip, to reduce the number of pins, multiplexed addresses are used. </a:t>
            </a:r>
          </a:p>
          <a:p>
            <a:pPr marL="438912" indent="-320040">
              <a:spcBef>
                <a:spcPts val="0"/>
              </a:spcBef>
              <a:buFont typeface="Wingdings 2"/>
              <a:buChar char=""/>
              <a:defRPr/>
            </a:pPr>
            <a:r>
              <a:rPr lang="en-US" sz="2600" dirty="0"/>
              <a:t>Address is divided into two parts:</a:t>
            </a:r>
          </a:p>
          <a:p>
            <a:pPr marL="731520" lvl="1" indent="-274320">
              <a:buFont typeface="Wingdings"/>
              <a:buChar char=""/>
              <a:defRPr/>
            </a:pPr>
            <a:r>
              <a:rPr lang="en-US" sz="2000" dirty="0">
                <a:solidFill>
                  <a:schemeClr val="accent2"/>
                </a:solidFill>
              </a:rPr>
              <a:t>High-order address bits select a row in the array.</a:t>
            </a:r>
          </a:p>
          <a:p>
            <a:pPr marL="731520" lvl="1" indent="-274320">
              <a:buFont typeface="Wingdings"/>
              <a:buChar char=""/>
              <a:defRPr/>
            </a:pPr>
            <a:r>
              <a:rPr lang="en-US" sz="2000" dirty="0">
                <a:solidFill>
                  <a:schemeClr val="accent2"/>
                </a:solidFill>
              </a:rPr>
              <a:t>They are provided first, and latched using RAS signal.</a:t>
            </a:r>
          </a:p>
          <a:p>
            <a:pPr marL="731520" lvl="1" indent="-274320">
              <a:buFont typeface="Wingdings"/>
              <a:buChar char=""/>
              <a:defRPr/>
            </a:pPr>
            <a:r>
              <a:rPr lang="en-US" sz="2000" dirty="0">
                <a:solidFill>
                  <a:schemeClr val="accent2"/>
                </a:solidFill>
              </a:rPr>
              <a:t>Low-order address bits select a column in the row. </a:t>
            </a:r>
          </a:p>
          <a:p>
            <a:pPr marL="731520" lvl="1" indent="-274320">
              <a:buFont typeface="Wingdings"/>
              <a:buChar char=""/>
              <a:defRPr/>
            </a:pPr>
            <a:r>
              <a:rPr lang="en-US" sz="2000" dirty="0">
                <a:solidFill>
                  <a:schemeClr val="accent2"/>
                </a:solidFill>
              </a:rPr>
              <a:t>They are provided later, and latched using CAS signal. </a:t>
            </a:r>
          </a:p>
          <a:p>
            <a:pPr marL="438912" indent="-320040">
              <a:spcBef>
                <a:spcPts val="0"/>
              </a:spcBef>
              <a:buFont typeface="Wingdings 2"/>
              <a:buChar char=""/>
              <a:defRPr/>
            </a:pPr>
            <a:r>
              <a:rPr lang="en-US" sz="2600" dirty="0"/>
              <a:t>However, a </a:t>
            </a:r>
            <a:r>
              <a:rPr lang="en-US" sz="2600" dirty="0">
                <a:solidFill>
                  <a:srgbClr val="CC3300"/>
                </a:solidFill>
              </a:rPr>
              <a:t>processor issues all address bits at the same time. </a:t>
            </a:r>
          </a:p>
          <a:p>
            <a:pPr marL="438912" indent="-320040">
              <a:spcBef>
                <a:spcPts val="0"/>
              </a:spcBef>
              <a:buFont typeface="Wingdings 2"/>
              <a:buChar char=""/>
              <a:defRPr/>
            </a:pPr>
            <a:r>
              <a:rPr lang="en-US" sz="2600" dirty="0"/>
              <a:t>In order to </a:t>
            </a:r>
            <a:r>
              <a:rPr lang="en-US" sz="2600" dirty="0">
                <a:solidFill>
                  <a:srgbClr val="CC3300"/>
                </a:solidFill>
              </a:rPr>
              <a:t>achieve the multiplexing, memory </a:t>
            </a:r>
          </a:p>
          <a:p>
            <a:pPr marL="438912" indent="-320040">
              <a:spcBef>
                <a:spcPts val="0"/>
              </a:spcBef>
              <a:buNone/>
              <a:defRPr/>
            </a:pPr>
            <a:r>
              <a:rPr lang="en-US" sz="2600" dirty="0">
                <a:solidFill>
                  <a:srgbClr val="CC3300"/>
                </a:solidFill>
              </a:rPr>
              <a:t>	controller circuit is inserted between the processor </a:t>
            </a:r>
          </a:p>
          <a:p>
            <a:pPr marL="438912" indent="-320040">
              <a:spcBef>
                <a:spcPts val="0"/>
              </a:spcBef>
              <a:buNone/>
              <a:defRPr/>
            </a:pPr>
            <a:r>
              <a:rPr lang="en-US" sz="2600" dirty="0">
                <a:solidFill>
                  <a:srgbClr val="CC3300"/>
                </a:solidFill>
              </a:rPr>
              <a:t>	and memory.</a:t>
            </a:r>
            <a:r>
              <a:rPr lang="en-US" sz="2600" dirty="0"/>
              <a:t> </a:t>
            </a:r>
          </a:p>
          <a:p>
            <a:pPr marL="438912" indent="-320040">
              <a:spcBef>
                <a:spcPts val="0"/>
              </a:spcBef>
              <a:buFont typeface="Wingdings 2"/>
              <a:buChar cha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7B86C046-9377-45DA-9AA9-0BBF5D7A5A16}"/>
              </a:ext>
            </a:extLst>
          </p:cNvPr>
          <p:cNvSpPr>
            <a:spLocks noGrp="1" noChangeArrowheads="1"/>
          </p:cNvSpPr>
          <p:nvPr>
            <p:ph type="sldNum" sz="quarter" idx="12"/>
          </p:nvPr>
        </p:nvSpPr>
        <p:spPr bwMode="auto">
          <a:xfrm>
            <a:off x="4164014" y="6477000"/>
            <a:ext cx="5508625" cy="27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ct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l">
              <a:buClrTx/>
              <a:buSzTx/>
              <a:buFontTx/>
              <a:buNone/>
            </a:pPr>
            <a:fld id="{550DB28F-5299-4925-90F2-BEF9576747E9}" type="slidenum">
              <a:rPr lang="en-US" altLang="en-US" sz="1200">
                <a:solidFill>
                  <a:srgbClr val="3F3F3F"/>
                </a:solidFill>
              </a:rPr>
              <a:pPr algn="l">
                <a:buClrTx/>
                <a:buSzTx/>
                <a:buFontTx/>
                <a:buNone/>
              </a:pPr>
              <a:t>12</a:t>
            </a:fld>
            <a:endParaRPr lang="en-US" altLang="en-US" sz="1200">
              <a:solidFill>
                <a:srgbClr val="3F3F3F"/>
              </a:solidFill>
            </a:endParaRPr>
          </a:p>
        </p:txBody>
      </p:sp>
      <p:sp>
        <p:nvSpPr>
          <p:cNvPr id="397379" name="Rectangle 67">
            <a:extLst>
              <a:ext uri="{FF2B5EF4-FFF2-40B4-BE49-F238E27FC236}">
                <a16:creationId xmlns:a16="http://schemas.microsoft.com/office/drawing/2014/main" id="{B9BFAD73-AF8C-4BF7-8FA1-99683A3A8386}"/>
              </a:ext>
            </a:extLst>
          </p:cNvPr>
          <p:cNvSpPr>
            <a:spLocks noChangeArrowheads="1"/>
          </p:cNvSpPr>
          <p:nvPr/>
        </p:nvSpPr>
        <p:spPr bwMode="auto">
          <a:xfrm>
            <a:off x="2286001" y="1857376"/>
            <a:ext cx="7724775" cy="3400425"/>
          </a:xfrm>
          <a:prstGeom prst="rect">
            <a:avLst/>
          </a:prstGeom>
          <a:solidFill>
            <a:schemeClr val="accent1">
              <a:lumMod val="40000"/>
              <a:lumOff val="60000"/>
            </a:schemeClr>
          </a:solidFill>
          <a:ln w="12700">
            <a:solidFill>
              <a:schemeClr val="accent1"/>
            </a:solidFill>
            <a:miter lim="800000"/>
            <a:headEnd/>
            <a:tailEnd/>
          </a:ln>
          <a:effectLst/>
        </p:spPr>
        <p:txBody>
          <a:bodyPr wrap="none" anchor="ctr"/>
          <a:lstStyle/>
          <a:p>
            <a:pPr>
              <a:defRPr/>
            </a:pPr>
            <a:endParaRPr lang="en-US"/>
          </a:p>
        </p:txBody>
      </p:sp>
      <p:sp>
        <p:nvSpPr>
          <p:cNvPr id="397314" name="Rectangle 2">
            <a:extLst>
              <a:ext uri="{FF2B5EF4-FFF2-40B4-BE49-F238E27FC236}">
                <a16:creationId xmlns:a16="http://schemas.microsoft.com/office/drawing/2014/main" id="{9787A853-F519-443D-8525-0E9E98AE46EB}"/>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Memory controller (contd..)</a:t>
            </a:r>
          </a:p>
        </p:txBody>
      </p:sp>
      <p:sp>
        <p:nvSpPr>
          <p:cNvPr id="28677" name="Freeform 4">
            <a:extLst>
              <a:ext uri="{FF2B5EF4-FFF2-40B4-BE49-F238E27FC236}">
                <a16:creationId xmlns:a16="http://schemas.microsoft.com/office/drawing/2014/main" id="{B665D98F-2256-4CAA-9DED-E530BD95C233}"/>
              </a:ext>
            </a:extLst>
          </p:cNvPr>
          <p:cNvSpPr>
            <a:spLocks/>
          </p:cNvSpPr>
          <p:nvPr/>
        </p:nvSpPr>
        <p:spPr bwMode="auto">
          <a:xfrm>
            <a:off x="6869113" y="2327275"/>
            <a:ext cx="1536700" cy="196850"/>
          </a:xfrm>
          <a:custGeom>
            <a:avLst/>
            <a:gdLst>
              <a:gd name="T0" fmla="*/ 0 w 70"/>
              <a:gd name="T1" fmla="*/ 2147483646 h 9"/>
              <a:gd name="T2" fmla="*/ 2147483646 w 70"/>
              <a:gd name="T3" fmla="*/ 2147483646 h 9"/>
              <a:gd name="T4" fmla="*/ 2147483646 w 70"/>
              <a:gd name="T5" fmla="*/ 2147483646 h 9"/>
              <a:gd name="T6" fmla="*/ 2147483646 w 70"/>
              <a:gd name="T7" fmla="*/ 2147483646 h 9"/>
              <a:gd name="T8" fmla="*/ 2147483646 w 70"/>
              <a:gd name="T9" fmla="*/ 0 h 9"/>
              <a:gd name="T10" fmla="*/ 2147483646 w 70"/>
              <a:gd name="T11" fmla="*/ 2147483646 h 9"/>
              <a:gd name="T12" fmla="*/ 0 w 70"/>
              <a:gd name="T13" fmla="*/ 2147483646 h 9"/>
              <a:gd name="T14" fmla="*/ 0 60000 65536"/>
              <a:gd name="T15" fmla="*/ 0 60000 65536"/>
              <a:gd name="T16" fmla="*/ 0 60000 65536"/>
              <a:gd name="T17" fmla="*/ 0 60000 65536"/>
              <a:gd name="T18" fmla="*/ 0 60000 65536"/>
              <a:gd name="T19" fmla="*/ 0 60000 65536"/>
              <a:gd name="T20" fmla="*/ 0 60000 65536"/>
              <a:gd name="T21" fmla="*/ 0 w 70"/>
              <a:gd name="T22" fmla="*/ 0 h 9"/>
              <a:gd name="T23" fmla="*/ 70 w 7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
                <a:moveTo>
                  <a:pt x="0" y="7"/>
                </a:moveTo>
                <a:lnTo>
                  <a:pt x="62" y="7"/>
                </a:lnTo>
                <a:lnTo>
                  <a:pt x="62" y="9"/>
                </a:lnTo>
                <a:lnTo>
                  <a:pt x="70" y="4"/>
                </a:lnTo>
                <a:lnTo>
                  <a:pt x="62" y="0"/>
                </a:lnTo>
                <a:lnTo>
                  <a:pt x="62"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78" name="Freeform 5">
            <a:extLst>
              <a:ext uri="{FF2B5EF4-FFF2-40B4-BE49-F238E27FC236}">
                <a16:creationId xmlns:a16="http://schemas.microsoft.com/office/drawing/2014/main" id="{47075784-CC76-434A-8A63-DB0D8B2180F1}"/>
              </a:ext>
            </a:extLst>
          </p:cNvPr>
          <p:cNvSpPr>
            <a:spLocks/>
          </p:cNvSpPr>
          <p:nvPr/>
        </p:nvSpPr>
        <p:spPr bwMode="auto">
          <a:xfrm>
            <a:off x="3924300" y="4654550"/>
            <a:ext cx="4217988" cy="198438"/>
          </a:xfrm>
          <a:custGeom>
            <a:avLst/>
            <a:gdLst>
              <a:gd name="T0" fmla="*/ 2147483646 w 192"/>
              <a:gd name="T1" fmla="*/ 2147483646 h 9"/>
              <a:gd name="T2" fmla="*/ 2147483646 w 192"/>
              <a:gd name="T3" fmla="*/ 2147483646 h 9"/>
              <a:gd name="T4" fmla="*/ 2147483646 w 192"/>
              <a:gd name="T5" fmla="*/ 0 h 9"/>
              <a:gd name="T6" fmla="*/ 0 w 192"/>
              <a:gd name="T7" fmla="*/ 2147483646 h 9"/>
              <a:gd name="T8" fmla="*/ 2147483646 w 192"/>
              <a:gd name="T9" fmla="*/ 2147483646 h 9"/>
              <a:gd name="T10" fmla="*/ 2147483646 w 192"/>
              <a:gd name="T11" fmla="*/ 2147483646 h 9"/>
              <a:gd name="T12" fmla="*/ 2147483646 w 192"/>
              <a:gd name="T13" fmla="*/ 2147483646 h 9"/>
              <a:gd name="T14" fmla="*/ 0 60000 65536"/>
              <a:gd name="T15" fmla="*/ 0 60000 65536"/>
              <a:gd name="T16" fmla="*/ 0 60000 65536"/>
              <a:gd name="T17" fmla="*/ 0 60000 65536"/>
              <a:gd name="T18" fmla="*/ 0 60000 65536"/>
              <a:gd name="T19" fmla="*/ 0 60000 65536"/>
              <a:gd name="T20" fmla="*/ 0 60000 65536"/>
              <a:gd name="T21" fmla="*/ 0 w 192"/>
              <a:gd name="T22" fmla="*/ 0 h 9"/>
              <a:gd name="T23" fmla="*/ 192 w 19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9">
                <a:moveTo>
                  <a:pt x="191" y="2"/>
                </a:moveTo>
                <a:lnTo>
                  <a:pt x="8" y="2"/>
                </a:lnTo>
                <a:lnTo>
                  <a:pt x="8" y="0"/>
                </a:lnTo>
                <a:lnTo>
                  <a:pt x="0" y="4"/>
                </a:lnTo>
                <a:lnTo>
                  <a:pt x="8" y="9"/>
                </a:lnTo>
                <a:lnTo>
                  <a:pt x="8" y="6"/>
                </a:lnTo>
                <a:lnTo>
                  <a:pt x="192" y="6"/>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79" name="Rectangle 6">
            <a:extLst>
              <a:ext uri="{FF2B5EF4-FFF2-40B4-BE49-F238E27FC236}">
                <a16:creationId xmlns:a16="http://schemas.microsoft.com/office/drawing/2014/main" id="{E516F71C-BBDB-43C3-8D5D-9E852578B8A7}"/>
              </a:ext>
            </a:extLst>
          </p:cNvPr>
          <p:cNvSpPr>
            <a:spLocks noChangeArrowheads="1"/>
          </p:cNvSpPr>
          <p:nvPr/>
        </p:nvSpPr>
        <p:spPr bwMode="auto">
          <a:xfrm>
            <a:off x="2827339" y="3468689"/>
            <a:ext cx="81419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Processor</a:t>
            </a:r>
            <a:endParaRPr lang="en-CA" altLang="en-US" sz="2400"/>
          </a:p>
        </p:txBody>
      </p:sp>
      <p:sp>
        <p:nvSpPr>
          <p:cNvPr id="28680" name="Freeform 7">
            <a:extLst>
              <a:ext uri="{FF2B5EF4-FFF2-40B4-BE49-F238E27FC236}">
                <a16:creationId xmlns:a16="http://schemas.microsoft.com/office/drawing/2014/main" id="{8364BC37-FA57-48B4-998A-38D19B426293}"/>
              </a:ext>
            </a:extLst>
          </p:cNvPr>
          <p:cNvSpPr>
            <a:spLocks/>
          </p:cNvSpPr>
          <p:nvPr/>
        </p:nvSpPr>
        <p:spPr bwMode="auto">
          <a:xfrm>
            <a:off x="8032751" y="4654551"/>
            <a:ext cx="373063" cy="176213"/>
          </a:xfrm>
          <a:custGeom>
            <a:avLst/>
            <a:gdLst>
              <a:gd name="T0" fmla="*/ 0 w 17"/>
              <a:gd name="T1" fmla="*/ 2147483646 h 8"/>
              <a:gd name="T2" fmla="*/ 2147483646 w 17"/>
              <a:gd name="T3" fmla="*/ 2147483646 h 8"/>
              <a:gd name="T4" fmla="*/ 2147483646 w 17"/>
              <a:gd name="T5" fmla="*/ 2147483646 h 8"/>
              <a:gd name="T6" fmla="*/ 2147483646 w 17"/>
              <a:gd name="T7" fmla="*/ 2147483646 h 8"/>
              <a:gd name="T8" fmla="*/ 2147483646 w 17"/>
              <a:gd name="T9" fmla="*/ 0 h 8"/>
              <a:gd name="T10" fmla="*/ 2147483646 w 17"/>
              <a:gd name="T11" fmla="*/ 2147483646 h 8"/>
              <a:gd name="T12" fmla="*/ 0 w 17"/>
              <a:gd name="T13" fmla="*/ 2147483646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6"/>
                </a:moveTo>
                <a:lnTo>
                  <a:pt x="8" y="6"/>
                </a:lnTo>
                <a:lnTo>
                  <a:pt x="8" y="8"/>
                </a:lnTo>
                <a:lnTo>
                  <a:pt x="17" y="4"/>
                </a:lnTo>
                <a:lnTo>
                  <a:pt x="8" y="0"/>
                </a:lnTo>
                <a:lnTo>
                  <a:pt x="8"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1" name="Freeform 8">
            <a:extLst>
              <a:ext uri="{FF2B5EF4-FFF2-40B4-BE49-F238E27FC236}">
                <a16:creationId xmlns:a16="http://schemas.microsoft.com/office/drawing/2014/main" id="{7F012E87-8244-477E-879B-13A48EE91EA1}"/>
              </a:ext>
            </a:extLst>
          </p:cNvPr>
          <p:cNvSpPr>
            <a:spLocks/>
          </p:cNvSpPr>
          <p:nvPr/>
        </p:nvSpPr>
        <p:spPr bwMode="auto">
          <a:xfrm>
            <a:off x="3903663" y="2414589"/>
            <a:ext cx="1581150" cy="198437"/>
          </a:xfrm>
          <a:custGeom>
            <a:avLst/>
            <a:gdLst>
              <a:gd name="T0" fmla="*/ 0 w 72"/>
              <a:gd name="T1" fmla="*/ 2147483646 h 9"/>
              <a:gd name="T2" fmla="*/ 2147483646 w 72"/>
              <a:gd name="T3" fmla="*/ 2147483646 h 9"/>
              <a:gd name="T4" fmla="*/ 2147483646 w 72"/>
              <a:gd name="T5" fmla="*/ 2147483646 h 9"/>
              <a:gd name="T6" fmla="*/ 2147483646 w 72"/>
              <a:gd name="T7" fmla="*/ 2147483646 h 9"/>
              <a:gd name="T8" fmla="*/ 2147483646 w 72"/>
              <a:gd name="T9" fmla="*/ 0 h 9"/>
              <a:gd name="T10" fmla="*/ 2147483646 w 72"/>
              <a:gd name="T11" fmla="*/ 2147483646 h 9"/>
              <a:gd name="T12" fmla="*/ 0 w 72"/>
              <a:gd name="T13" fmla="*/ 2147483646 h 9"/>
              <a:gd name="T14" fmla="*/ 0 60000 65536"/>
              <a:gd name="T15" fmla="*/ 0 60000 65536"/>
              <a:gd name="T16" fmla="*/ 0 60000 65536"/>
              <a:gd name="T17" fmla="*/ 0 60000 65536"/>
              <a:gd name="T18" fmla="*/ 0 60000 65536"/>
              <a:gd name="T19" fmla="*/ 0 60000 65536"/>
              <a:gd name="T20" fmla="*/ 0 60000 65536"/>
              <a:gd name="T21" fmla="*/ 0 w 72"/>
              <a:gd name="T22" fmla="*/ 0 h 9"/>
              <a:gd name="T23" fmla="*/ 72 w 7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9">
                <a:moveTo>
                  <a:pt x="0" y="7"/>
                </a:moveTo>
                <a:lnTo>
                  <a:pt x="63" y="7"/>
                </a:lnTo>
                <a:lnTo>
                  <a:pt x="63" y="9"/>
                </a:lnTo>
                <a:lnTo>
                  <a:pt x="72" y="5"/>
                </a:lnTo>
                <a:lnTo>
                  <a:pt x="63" y="0"/>
                </a:lnTo>
                <a:lnTo>
                  <a:pt x="63" y="2"/>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2" name="Freeform 9">
            <a:extLst>
              <a:ext uri="{FF2B5EF4-FFF2-40B4-BE49-F238E27FC236}">
                <a16:creationId xmlns:a16="http://schemas.microsoft.com/office/drawing/2014/main" id="{1573489A-E918-45D9-A4F5-F340BB1242B0}"/>
              </a:ext>
            </a:extLst>
          </p:cNvPr>
          <p:cNvSpPr>
            <a:spLocks/>
          </p:cNvSpPr>
          <p:nvPr/>
        </p:nvSpPr>
        <p:spPr bwMode="auto">
          <a:xfrm>
            <a:off x="8274051" y="2809875"/>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3" name="Freeform 10">
            <a:extLst>
              <a:ext uri="{FF2B5EF4-FFF2-40B4-BE49-F238E27FC236}">
                <a16:creationId xmlns:a16="http://schemas.microsoft.com/office/drawing/2014/main" id="{FBCD9E2C-7BFE-49D2-AF7A-27E427E58D2A}"/>
              </a:ext>
            </a:extLst>
          </p:cNvPr>
          <p:cNvSpPr>
            <a:spLocks/>
          </p:cNvSpPr>
          <p:nvPr/>
        </p:nvSpPr>
        <p:spPr bwMode="auto">
          <a:xfrm>
            <a:off x="8274051" y="2809875"/>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84" name="Line 11">
            <a:extLst>
              <a:ext uri="{FF2B5EF4-FFF2-40B4-BE49-F238E27FC236}">
                <a16:creationId xmlns:a16="http://schemas.microsoft.com/office/drawing/2014/main" id="{10A08ADF-7480-45C9-A5E5-43A93A24E815}"/>
              </a:ext>
            </a:extLst>
          </p:cNvPr>
          <p:cNvSpPr>
            <a:spLocks noChangeShapeType="1"/>
          </p:cNvSpPr>
          <p:nvPr/>
        </p:nvSpPr>
        <p:spPr bwMode="auto">
          <a:xfrm flipH="1">
            <a:off x="6869114" y="28321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5" name="Freeform 12">
            <a:extLst>
              <a:ext uri="{FF2B5EF4-FFF2-40B4-BE49-F238E27FC236}">
                <a16:creationId xmlns:a16="http://schemas.microsoft.com/office/drawing/2014/main" id="{D9C526AE-DDDB-4BE9-A18C-72F59DB3FCF9}"/>
              </a:ext>
            </a:extLst>
          </p:cNvPr>
          <p:cNvSpPr>
            <a:spLocks/>
          </p:cNvSpPr>
          <p:nvPr/>
        </p:nvSpPr>
        <p:spPr bwMode="auto">
          <a:xfrm>
            <a:off x="8274051" y="3162301"/>
            <a:ext cx="131763" cy="42863"/>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6" name="Freeform 13">
            <a:extLst>
              <a:ext uri="{FF2B5EF4-FFF2-40B4-BE49-F238E27FC236}">
                <a16:creationId xmlns:a16="http://schemas.microsoft.com/office/drawing/2014/main" id="{4D348BF5-D13D-41D4-B2B3-2A6257C4A1C8}"/>
              </a:ext>
            </a:extLst>
          </p:cNvPr>
          <p:cNvSpPr>
            <a:spLocks/>
          </p:cNvSpPr>
          <p:nvPr/>
        </p:nvSpPr>
        <p:spPr bwMode="auto">
          <a:xfrm>
            <a:off x="8274051" y="3162301"/>
            <a:ext cx="131763" cy="42863"/>
          </a:xfrm>
          <a:custGeom>
            <a:avLst/>
            <a:gdLst>
              <a:gd name="T0" fmla="*/ 0 w 83"/>
              <a:gd name="T1" fmla="*/ 2147483646 h 27"/>
              <a:gd name="T2" fmla="*/ 2147483646 w 83"/>
              <a:gd name="T3" fmla="*/ 2147483646 h 27"/>
              <a:gd name="T4" fmla="*/ 0 w 83"/>
              <a:gd name="T5" fmla="*/ 0 h 27"/>
              <a:gd name="T6" fmla="*/ 0 w 83"/>
              <a:gd name="T7" fmla="*/ 2147483646 h 27"/>
              <a:gd name="T8" fmla="*/ 0 w 83"/>
              <a:gd name="T9" fmla="*/ 2147483646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IN"/>
          </a:p>
        </p:txBody>
      </p:sp>
      <p:sp>
        <p:nvSpPr>
          <p:cNvPr id="28687" name="Line 14">
            <a:extLst>
              <a:ext uri="{FF2B5EF4-FFF2-40B4-BE49-F238E27FC236}">
                <a16:creationId xmlns:a16="http://schemas.microsoft.com/office/drawing/2014/main" id="{CBB5D639-A966-4DBF-8D75-8B5BE0AD7ABB}"/>
              </a:ext>
            </a:extLst>
          </p:cNvPr>
          <p:cNvSpPr>
            <a:spLocks noChangeShapeType="1"/>
          </p:cNvSpPr>
          <p:nvPr/>
        </p:nvSpPr>
        <p:spPr bwMode="auto">
          <a:xfrm flipH="1">
            <a:off x="6869114" y="3182939"/>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88" name="Freeform 15">
            <a:extLst>
              <a:ext uri="{FF2B5EF4-FFF2-40B4-BE49-F238E27FC236}">
                <a16:creationId xmlns:a16="http://schemas.microsoft.com/office/drawing/2014/main" id="{FE88AD80-2498-4677-BAB5-7BEAAFB22FF5}"/>
              </a:ext>
            </a:extLst>
          </p:cNvPr>
          <p:cNvSpPr>
            <a:spLocks/>
          </p:cNvSpPr>
          <p:nvPr/>
        </p:nvSpPr>
        <p:spPr bwMode="auto">
          <a:xfrm>
            <a:off x="8274051" y="3513138"/>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89" name="Freeform 16">
            <a:extLst>
              <a:ext uri="{FF2B5EF4-FFF2-40B4-BE49-F238E27FC236}">
                <a16:creationId xmlns:a16="http://schemas.microsoft.com/office/drawing/2014/main" id="{0D9AB616-211D-4E74-AADE-B52C3362BF31}"/>
              </a:ext>
            </a:extLst>
          </p:cNvPr>
          <p:cNvSpPr>
            <a:spLocks/>
          </p:cNvSpPr>
          <p:nvPr/>
        </p:nvSpPr>
        <p:spPr bwMode="auto">
          <a:xfrm>
            <a:off x="8274051" y="3513138"/>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90" name="Line 17">
            <a:extLst>
              <a:ext uri="{FF2B5EF4-FFF2-40B4-BE49-F238E27FC236}">
                <a16:creationId xmlns:a16="http://schemas.microsoft.com/office/drawing/2014/main" id="{7730990C-C77C-43D0-B1A2-79E6FC05147A}"/>
              </a:ext>
            </a:extLst>
          </p:cNvPr>
          <p:cNvSpPr>
            <a:spLocks noChangeShapeType="1"/>
          </p:cNvSpPr>
          <p:nvPr/>
        </p:nvSpPr>
        <p:spPr bwMode="auto">
          <a:xfrm flipH="1">
            <a:off x="6869114" y="3535364"/>
            <a:ext cx="140493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1" name="Freeform 18">
            <a:extLst>
              <a:ext uri="{FF2B5EF4-FFF2-40B4-BE49-F238E27FC236}">
                <a16:creationId xmlns:a16="http://schemas.microsoft.com/office/drawing/2014/main" id="{49562836-29E6-4C52-81BB-9A51207CC8A4}"/>
              </a:ext>
            </a:extLst>
          </p:cNvPr>
          <p:cNvSpPr>
            <a:spLocks/>
          </p:cNvSpPr>
          <p:nvPr/>
        </p:nvSpPr>
        <p:spPr bwMode="auto">
          <a:xfrm>
            <a:off x="8274051" y="3863975"/>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692" name="Freeform 19">
            <a:extLst>
              <a:ext uri="{FF2B5EF4-FFF2-40B4-BE49-F238E27FC236}">
                <a16:creationId xmlns:a16="http://schemas.microsoft.com/office/drawing/2014/main" id="{F8608D72-62B1-41BD-ABF7-FEFC1E329A83}"/>
              </a:ext>
            </a:extLst>
          </p:cNvPr>
          <p:cNvSpPr>
            <a:spLocks/>
          </p:cNvSpPr>
          <p:nvPr/>
        </p:nvSpPr>
        <p:spPr bwMode="auto">
          <a:xfrm>
            <a:off x="8274051" y="3863975"/>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693" name="Line 20">
            <a:extLst>
              <a:ext uri="{FF2B5EF4-FFF2-40B4-BE49-F238E27FC236}">
                <a16:creationId xmlns:a16="http://schemas.microsoft.com/office/drawing/2014/main" id="{7992F9C8-74F1-4ABA-9D86-23A9AE6BC93B}"/>
              </a:ext>
            </a:extLst>
          </p:cNvPr>
          <p:cNvSpPr>
            <a:spLocks noChangeShapeType="1"/>
          </p:cNvSpPr>
          <p:nvPr/>
        </p:nvSpPr>
        <p:spPr bwMode="auto">
          <a:xfrm flipH="1">
            <a:off x="6869114" y="3886200"/>
            <a:ext cx="1404937"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4" name="Rectangle 21">
            <a:extLst>
              <a:ext uri="{FF2B5EF4-FFF2-40B4-BE49-F238E27FC236}">
                <a16:creationId xmlns:a16="http://schemas.microsoft.com/office/drawing/2014/main" id="{B3431735-D63B-4DF8-9E0E-3DB1680BB024}"/>
              </a:ext>
            </a:extLst>
          </p:cNvPr>
          <p:cNvSpPr>
            <a:spLocks noChangeArrowheads="1"/>
          </p:cNvSpPr>
          <p:nvPr/>
        </p:nvSpPr>
        <p:spPr bwMode="auto">
          <a:xfrm>
            <a:off x="7418388" y="2568576"/>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695" name="Rectangle 22">
            <a:extLst>
              <a:ext uri="{FF2B5EF4-FFF2-40B4-BE49-F238E27FC236}">
                <a16:creationId xmlns:a16="http://schemas.microsoft.com/office/drawing/2014/main" id="{555E6560-6439-4682-8C0C-8214F2034B73}"/>
              </a:ext>
            </a:extLst>
          </p:cNvPr>
          <p:cNvSpPr>
            <a:spLocks noChangeArrowheads="1"/>
          </p:cNvSpPr>
          <p:nvPr/>
        </p:nvSpPr>
        <p:spPr bwMode="auto">
          <a:xfrm>
            <a:off x="7572375" y="2568576"/>
            <a:ext cx="1186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a:t>
            </a:r>
            <a:endParaRPr lang="en-CA" altLang="en-US" sz="2400"/>
          </a:p>
        </p:txBody>
      </p:sp>
      <p:sp>
        <p:nvSpPr>
          <p:cNvPr id="28696" name="Rectangle 23">
            <a:extLst>
              <a:ext uri="{FF2B5EF4-FFF2-40B4-BE49-F238E27FC236}">
                <a16:creationId xmlns:a16="http://schemas.microsoft.com/office/drawing/2014/main" id="{440DD61E-D764-4966-B5ED-D97B0914081B}"/>
              </a:ext>
            </a:extLst>
          </p:cNvPr>
          <p:cNvSpPr>
            <a:spLocks noChangeArrowheads="1"/>
          </p:cNvSpPr>
          <p:nvPr/>
        </p:nvSpPr>
        <p:spPr bwMode="auto">
          <a:xfrm>
            <a:off x="7724775" y="2568576"/>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697" name="Line 24">
            <a:extLst>
              <a:ext uri="{FF2B5EF4-FFF2-40B4-BE49-F238E27FC236}">
                <a16:creationId xmlns:a16="http://schemas.microsoft.com/office/drawing/2014/main" id="{2CB9DBF8-DCCC-47CA-9415-91A992E45091}"/>
              </a:ext>
            </a:extLst>
          </p:cNvPr>
          <p:cNvSpPr>
            <a:spLocks noChangeShapeType="1"/>
          </p:cNvSpPr>
          <p:nvPr/>
        </p:nvSpPr>
        <p:spPr bwMode="auto">
          <a:xfrm flipH="1">
            <a:off x="7440613" y="2590800"/>
            <a:ext cx="373062"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698" name="Rectangle 25">
            <a:extLst>
              <a:ext uri="{FF2B5EF4-FFF2-40B4-BE49-F238E27FC236}">
                <a16:creationId xmlns:a16="http://schemas.microsoft.com/office/drawing/2014/main" id="{7224A799-66B0-47E4-B8C5-DB81F1396AFD}"/>
              </a:ext>
            </a:extLst>
          </p:cNvPr>
          <p:cNvSpPr>
            <a:spLocks noChangeArrowheads="1"/>
          </p:cNvSpPr>
          <p:nvPr/>
        </p:nvSpPr>
        <p:spPr bwMode="auto">
          <a:xfrm>
            <a:off x="7418388" y="2919414"/>
            <a:ext cx="1090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a:t>
            </a:r>
            <a:endParaRPr lang="en-CA" altLang="en-US" sz="2400"/>
          </a:p>
        </p:txBody>
      </p:sp>
      <p:sp>
        <p:nvSpPr>
          <p:cNvPr id="28699" name="Rectangle 26">
            <a:extLst>
              <a:ext uri="{FF2B5EF4-FFF2-40B4-BE49-F238E27FC236}">
                <a16:creationId xmlns:a16="http://schemas.microsoft.com/office/drawing/2014/main" id="{A4AD0B98-D9C9-41A7-834C-D0139585C08E}"/>
              </a:ext>
            </a:extLst>
          </p:cNvPr>
          <p:cNvSpPr>
            <a:spLocks noChangeArrowheads="1"/>
          </p:cNvSpPr>
          <p:nvPr/>
        </p:nvSpPr>
        <p:spPr bwMode="auto">
          <a:xfrm>
            <a:off x="7572375" y="2919414"/>
            <a:ext cx="11862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a:t>
            </a:r>
            <a:endParaRPr lang="en-CA" altLang="en-US" sz="2400"/>
          </a:p>
        </p:txBody>
      </p:sp>
      <p:sp>
        <p:nvSpPr>
          <p:cNvPr id="28700" name="Rectangle 27">
            <a:extLst>
              <a:ext uri="{FF2B5EF4-FFF2-40B4-BE49-F238E27FC236}">
                <a16:creationId xmlns:a16="http://schemas.microsoft.com/office/drawing/2014/main" id="{B7FAFBFC-FC3A-4CEA-88F4-8CA474A3FFBB}"/>
              </a:ext>
            </a:extLst>
          </p:cNvPr>
          <p:cNvSpPr>
            <a:spLocks noChangeArrowheads="1"/>
          </p:cNvSpPr>
          <p:nvPr/>
        </p:nvSpPr>
        <p:spPr bwMode="auto">
          <a:xfrm>
            <a:off x="7724775" y="2919414"/>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701" name="Line 28">
            <a:extLst>
              <a:ext uri="{FF2B5EF4-FFF2-40B4-BE49-F238E27FC236}">
                <a16:creationId xmlns:a16="http://schemas.microsoft.com/office/drawing/2014/main" id="{149FBE84-A302-466B-8975-02B445882FF3}"/>
              </a:ext>
            </a:extLst>
          </p:cNvPr>
          <p:cNvSpPr>
            <a:spLocks noChangeShapeType="1"/>
          </p:cNvSpPr>
          <p:nvPr/>
        </p:nvSpPr>
        <p:spPr bwMode="auto">
          <a:xfrm flipH="1">
            <a:off x="7440613" y="2941639"/>
            <a:ext cx="3730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2" name="Rectangle 29">
            <a:extLst>
              <a:ext uri="{FF2B5EF4-FFF2-40B4-BE49-F238E27FC236}">
                <a16:creationId xmlns:a16="http://schemas.microsoft.com/office/drawing/2014/main" id="{761CD19A-6B85-4802-B18E-8DBEFFDC57A7}"/>
              </a:ext>
            </a:extLst>
          </p:cNvPr>
          <p:cNvSpPr>
            <a:spLocks noChangeArrowheads="1"/>
          </p:cNvSpPr>
          <p:nvPr/>
        </p:nvSpPr>
        <p:spPr bwMode="auto">
          <a:xfrm>
            <a:off x="7418388" y="3270251"/>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703" name="Rectangle 30">
            <a:extLst>
              <a:ext uri="{FF2B5EF4-FFF2-40B4-BE49-F238E27FC236}">
                <a16:creationId xmlns:a16="http://schemas.microsoft.com/office/drawing/2014/main" id="{EA0469AD-74FA-49A7-9E18-FFA5850ECEF9}"/>
              </a:ext>
            </a:extLst>
          </p:cNvPr>
          <p:cNvSpPr>
            <a:spLocks noChangeArrowheads="1"/>
          </p:cNvSpPr>
          <p:nvPr/>
        </p:nvSpPr>
        <p:spPr bwMode="auto">
          <a:xfrm>
            <a:off x="7550150" y="3270251"/>
            <a:ext cx="785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t>
            </a:r>
            <a:endParaRPr lang="en-CA" altLang="en-US" sz="2400"/>
          </a:p>
        </p:txBody>
      </p:sp>
      <p:sp>
        <p:nvSpPr>
          <p:cNvPr id="28704" name="Rectangle 31">
            <a:extLst>
              <a:ext uri="{FF2B5EF4-FFF2-40B4-BE49-F238E27FC236}">
                <a16:creationId xmlns:a16="http://schemas.microsoft.com/office/drawing/2014/main" id="{17ECABB3-F80C-407D-BC08-64D9B109F7A5}"/>
              </a:ext>
            </a:extLst>
          </p:cNvPr>
          <p:cNvSpPr>
            <a:spLocks noChangeArrowheads="1"/>
          </p:cNvSpPr>
          <p:nvPr/>
        </p:nvSpPr>
        <p:spPr bwMode="auto">
          <a:xfrm>
            <a:off x="7659688" y="3270251"/>
            <a:ext cx="182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W</a:t>
            </a:r>
            <a:endParaRPr lang="en-CA" altLang="en-US" sz="2400"/>
          </a:p>
        </p:txBody>
      </p:sp>
      <p:sp>
        <p:nvSpPr>
          <p:cNvPr id="28705" name="Line 32">
            <a:extLst>
              <a:ext uri="{FF2B5EF4-FFF2-40B4-BE49-F238E27FC236}">
                <a16:creationId xmlns:a16="http://schemas.microsoft.com/office/drawing/2014/main" id="{15308727-BBE0-406E-88F9-BC1FF14A46CB}"/>
              </a:ext>
            </a:extLst>
          </p:cNvPr>
          <p:cNvSpPr>
            <a:spLocks noChangeShapeType="1"/>
          </p:cNvSpPr>
          <p:nvPr/>
        </p:nvSpPr>
        <p:spPr bwMode="auto">
          <a:xfrm flipH="1">
            <a:off x="7659689" y="3294064"/>
            <a:ext cx="153987"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06" name="Rectangle 33">
            <a:extLst>
              <a:ext uri="{FF2B5EF4-FFF2-40B4-BE49-F238E27FC236}">
                <a16:creationId xmlns:a16="http://schemas.microsoft.com/office/drawing/2014/main" id="{1F8F77DD-F22B-435A-9487-D564846D17FD}"/>
              </a:ext>
            </a:extLst>
          </p:cNvPr>
          <p:cNvSpPr>
            <a:spLocks noChangeArrowheads="1"/>
          </p:cNvSpPr>
          <p:nvPr/>
        </p:nvSpPr>
        <p:spPr bwMode="auto">
          <a:xfrm>
            <a:off x="7418388" y="3995739"/>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Clock</a:t>
            </a:r>
            <a:endParaRPr lang="en-CA" altLang="en-US" sz="2400"/>
          </a:p>
        </p:txBody>
      </p:sp>
      <p:sp>
        <p:nvSpPr>
          <p:cNvPr id="28707" name="Rectangle 34">
            <a:extLst>
              <a:ext uri="{FF2B5EF4-FFF2-40B4-BE49-F238E27FC236}">
                <a16:creationId xmlns:a16="http://schemas.microsoft.com/office/drawing/2014/main" id="{0F7B8D0F-421F-4657-82EC-E09EEB1766AF}"/>
              </a:ext>
            </a:extLst>
          </p:cNvPr>
          <p:cNvSpPr>
            <a:spLocks noChangeArrowheads="1"/>
          </p:cNvSpPr>
          <p:nvPr/>
        </p:nvSpPr>
        <p:spPr bwMode="auto">
          <a:xfrm>
            <a:off x="4430713" y="2193926"/>
            <a:ext cx="666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Address</a:t>
            </a:r>
            <a:endParaRPr lang="en-CA" altLang="en-US" sz="2400"/>
          </a:p>
        </p:txBody>
      </p:sp>
      <p:sp>
        <p:nvSpPr>
          <p:cNvPr id="28708" name="Rectangle 35">
            <a:extLst>
              <a:ext uri="{FF2B5EF4-FFF2-40B4-BE49-F238E27FC236}">
                <a16:creationId xmlns:a16="http://schemas.microsoft.com/office/drawing/2014/main" id="{0BB004E8-925E-41C4-ADB6-1173DC0E3F69}"/>
              </a:ext>
            </a:extLst>
          </p:cNvPr>
          <p:cNvSpPr>
            <a:spLocks noChangeArrowheads="1"/>
          </p:cNvSpPr>
          <p:nvPr/>
        </p:nvSpPr>
        <p:spPr bwMode="auto">
          <a:xfrm>
            <a:off x="7110414" y="1909764"/>
            <a:ext cx="1095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Row/Column</a:t>
            </a:r>
            <a:endParaRPr lang="en-CA" altLang="en-US" sz="2400"/>
          </a:p>
        </p:txBody>
      </p:sp>
      <p:sp>
        <p:nvSpPr>
          <p:cNvPr id="28709" name="Rectangle 36">
            <a:extLst>
              <a:ext uri="{FF2B5EF4-FFF2-40B4-BE49-F238E27FC236}">
                <a16:creationId xmlns:a16="http://schemas.microsoft.com/office/drawing/2014/main" id="{F201802E-11DC-429C-8485-565A71CECEAB}"/>
              </a:ext>
            </a:extLst>
          </p:cNvPr>
          <p:cNvSpPr>
            <a:spLocks noChangeArrowheads="1"/>
          </p:cNvSpPr>
          <p:nvPr/>
        </p:nvSpPr>
        <p:spPr bwMode="auto">
          <a:xfrm>
            <a:off x="7351713" y="2106614"/>
            <a:ext cx="6449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address</a:t>
            </a:r>
            <a:endParaRPr lang="en-CA" altLang="en-US" sz="2400"/>
          </a:p>
        </p:txBody>
      </p:sp>
      <p:sp>
        <p:nvSpPr>
          <p:cNvPr id="28710" name="Rectangle 37">
            <a:extLst>
              <a:ext uri="{FF2B5EF4-FFF2-40B4-BE49-F238E27FC236}">
                <a16:creationId xmlns:a16="http://schemas.microsoft.com/office/drawing/2014/main" id="{74E543C6-6930-4CFE-8A61-8BA4CB5BD4EE}"/>
              </a:ext>
            </a:extLst>
          </p:cNvPr>
          <p:cNvSpPr>
            <a:spLocks noChangeArrowheads="1"/>
          </p:cNvSpPr>
          <p:nvPr/>
        </p:nvSpPr>
        <p:spPr bwMode="auto">
          <a:xfrm>
            <a:off x="5835651" y="3028951"/>
            <a:ext cx="7159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Memory</a:t>
            </a:r>
            <a:endParaRPr lang="en-CA" altLang="en-US" sz="2400"/>
          </a:p>
        </p:txBody>
      </p:sp>
      <p:sp>
        <p:nvSpPr>
          <p:cNvPr id="28711" name="Rectangle 38">
            <a:extLst>
              <a:ext uri="{FF2B5EF4-FFF2-40B4-BE49-F238E27FC236}">
                <a16:creationId xmlns:a16="http://schemas.microsoft.com/office/drawing/2014/main" id="{D257F465-D1A7-49F0-8F56-FE05B2907AFF}"/>
              </a:ext>
            </a:extLst>
          </p:cNvPr>
          <p:cNvSpPr>
            <a:spLocks noChangeArrowheads="1"/>
          </p:cNvSpPr>
          <p:nvPr/>
        </p:nvSpPr>
        <p:spPr bwMode="auto">
          <a:xfrm>
            <a:off x="5792789" y="3249614"/>
            <a:ext cx="8137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controller</a:t>
            </a:r>
            <a:endParaRPr lang="en-CA" altLang="en-US" sz="2400"/>
          </a:p>
        </p:txBody>
      </p:sp>
      <p:sp>
        <p:nvSpPr>
          <p:cNvPr id="28712" name="Freeform 39">
            <a:extLst>
              <a:ext uri="{FF2B5EF4-FFF2-40B4-BE49-F238E27FC236}">
                <a16:creationId xmlns:a16="http://schemas.microsoft.com/office/drawing/2014/main" id="{3A821DE4-DB74-428D-AD34-5D2C0E4EFB23}"/>
              </a:ext>
            </a:extLst>
          </p:cNvPr>
          <p:cNvSpPr>
            <a:spLocks/>
          </p:cNvSpPr>
          <p:nvPr/>
        </p:nvSpPr>
        <p:spPr bwMode="auto">
          <a:xfrm>
            <a:off x="5330826" y="3008314"/>
            <a:ext cx="131763" cy="650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13" name="Freeform 40">
            <a:extLst>
              <a:ext uri="{FF2B5EF4-FFF2-40B4-BE49-F238E27FC236}">
                <a16:creationId xmlns:a16="http://schemas.microsoft.com/office/drawing/2014/main" id="{A26DDBE6-A3C8-4425-BB3D-6F0A5FDDDAE5}"/>
              </a:ext>
            </a:extLst>
          </p:cNvPr>
          <p:cNvSpPr>
            <a:spLocks/>
          </p:cNvSpPr>
          <p:nvPr/>
        </p:nvSpPr>
        <p:spPr bwMode="auto">
          <a:xfrm>
            <a:off x="5330826" y="3008314"/>
            <a:ext cx="131763" cy="65087"/>
          </a:xfrm>
          <a:custGeom>
            <a:avLst/>
            <a:gdLst>
              <a:gd name="T0" fmla="*/ 0 w 83"/>
              <a:gd name="T1" fmla="*/ 2147483646 h 41"/>
              <a:gd name="T2" fmla="*/ 2147483646 w 83"/>
              <a:gd name="T3" fmla="*/ 2147483646 h 41"/>
              <a:gd name="T4" fmla="*/ 0 w 83"/>
              <a:gd name="T5" fmla="*/ 0 h 41"/>
              <a:gd name="T6" fmla="*/ 0 w 83"/>
              <a:gd name="T7" fmla="*/ 2147483646 h 41"/>
              <a:gd name="T8" fmla="*/ 0 w 83"/>
              <a:gd name="T9" fmla="*/ 2147483646 h 41"/>
              <a:gd name="T10" fmla="*/ 0 60000 65536"/>
              <a:gd name="T11" fmla="*/ 0 60000 65536"/>
              <a:gd name="T12" fmla="*/ 0 60000 65536"/>
              <a:gd name="T13" fmla="*/ 0 60000 65536"/>
              <a:gd name="T14" fmla="*/ 0 60000 65536"/>
              <a:gd name="T15" fmla="*/ 0 w 83"/>
              <a:gd name="T16" fmla="*/ 0 h 41"/>
              <a:gd name="T17" fmla="*/ 83 w 83"/>
              <a:gd name="T18" fmla="*/ 41 h 41"/>
            </a:gdLst>
            <a:ahLst/>
            <a:cxnLst>
              <a:cxn ang="T10">
                <a:pos x="T0" y="T1"/>
              </a:cxn>
              <a:cxn ang="T11">
                <a:pos x="T2" y="T3"/>
              </a:cxn>
              <a:cxn ang="T12">
                <a:pos x="T4" y="T5"/>
              </a:cxn>
              <a:cxn ang="T13">
                <a:pos x="T6" y="T7"/>
              </a:cxn>
              <a:cxn ang="T14">
                <a:pos x="T8" y="T9"/>
              </a:cxn>
            </a:cxnLst>
            <a:rect l="T15" t="T16" r="T17" b="T18"/>
            <a:pathLst>
              <a:path w="83" h="41">
                <a:moveTo>
                  <a:pt x="0" y="41"/>
                </a:moveTo>
                <a:lnTo>
                  <a:pt x="83" y="14"/>
                </a:lnTo>
                <a:lnTo>
                  <a:pt x="0" y="0"/>
                </a:lnTo>
                <a:lnTo>
                  <a:pt x="0" y="14"/>
                </a:lnTo>
                <a:lnTo>
                  <a:pt x="0" y="41"/>
                </a:lnTo>
                <a:close/>
              </a:path>
            </a:pathLst>
          </a:custGeom>
          <a:solidFill>
            <a:srgbClr val="000000"/>
          </a:solidFill>
          <a:ln w="0">
            <a:solidFill>
              <a:srgbClr val="000000"/>
            </a:solidFill>
            <a:round/>
            <a:headEnd/>
            <a:tailEnd/>
          </a:ln>
        </p:spPr>
        <p:txBody>
          <a:bodyPr/>
          <a:lstStyle/>
          <a:p>
            <a:endParaRPr lang="en-IN"/>
          </a:p>
        </p:txBody>
      </p:sp>
      <p:sp>
        <p:nvSpPr>
          <p:cNvPr id="28714" name="Line 41">
            <a:extLst>
              <a:ext uri="{FF2B5EF4-FFF2-40B4-BE49-F238E27FC236}">
                <a16:creationId xmlns:a16="http://schemas.microsoft.com/office/drawing/2014/main" id="{58F89FD7-BB9C-4115-9ED5-9956D6488F60}"/>
              </a:ext>
            </a:extLst>
          </p:cNvPr>
          <p:cNvSpPr>
            <a:spLocks noChangeShapeType="1"/>
          </p:cNvSpPr>
          <p:nvPr/>
        </p:nvSpPr>
        <p:spPr bwMode="auto">
          <a:xfrm flipH="1">
            <a:off x="3924301" y="3030539"/>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5" name="Rectangle 42">
            <a:extLst>
              <a:ext uri="{FF2B5EF4-FFF2-40B4-BE49-F238E27FC236}">
                <a16:creationId xmlns:a16="http://schemas.microsoft.com/office/drawing/2014/main" id="{097953AA-9E00-4DAF-A010-40C04548F312}"/>
              </a:ext>
            </a:extLst>
          </p:cNvPr>
          <p:cNvSpPr>
            <a:spLocks noChangeArrowheads="1"/>
          </p:cNvSpPr>
          <p:nvPr/>
        </p:nvSpPr>
        <p:spPr bwMode="auto">
          <a:xfrm>
            <a:off x="4473575" y="2765426"/>
            <a:ext cx="11221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a:t>
            </a:r>
            <a:endParaRPr lang="en-CA" altLang="en-US" sz="2400"/>
          </a:p>
        </p:txBody>
      </p:sp>
      <p:sp>
        <p:nvSpPr>
          <p:cNvPr id="28716" name="Rectangle 43">
            <a:extLst>
              <a:ext uri="{FF2B5EF4-FFF2-40B4-BE49-F238E27FC236}">
                <a16:creationId xmlns:a16="http://schemas.microsoft.com/office/drawing/2014/main" id="{88A6D091-A302-4D4F-B653-3BC6931B33D9}"/>
              </a:ext>
            </a:extLst>
          </p:cNvPr>
          <p:cNvSpPr>
            <a:spLocks noChangeArrowheads="1"/>
          </p:cNvSpPr>
          <p:nvPr/>
        </p:nvSpPr>
        <p:spPr bwMode="auto">
          <a:xfrm>
            <a:off x="4605338" y="2765426"/>
            <a:ext cx="785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a:t>
            </a:r>
            <a:endParaRPr lang="en-CA" altLang="en-US" sz="2400"/>
          </a:p>
        </p:txBody>
      </p:sp>
      <p:sp>
        <p:nvSpPr>
          <p:cNvPr id="28717" name="Rectangle 44">
            <a:extLst>
              <a:ext uri="{FF2B5EF4-FFF2-40B4-BE49-F238E27FC236}">
                <a16:creationId xmlns:a16="http://schemas.microsoft.com/office/drawing/2014/main" id="{8F284198-993C-42CD-9A74-FF0200FF7CA1}"/>
              </a:ext>
            </a:extLst>
          </p:cNvPr>
          <p:cNvSpPr>
            <a:spLocks noChangeArrowheads="1"/>
          </p:cNvSpPr>
          <p:nvPr/>
        </p:nvSpPr>
        <p:spPr bwMode="auto">
          <a:xfrm>
            <a:off x="4716463" y="2765426"/>
            <a:ext cx="182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W</a:t>
            </a:r>
            <a:endParaRPr lang="en-CA" altLang="en-US" sz="2400"/>
          </a:p>
        </p:txBody>
      </p:sp>
      <p:sp>
        <p:nvSpPr>
          <p:cNvPr id="28718" name="Line 45">
            <a:extLst>
              <a:ext uri="{FF2B5EF4-FFF2-40B4-BE49-F238E27FC236}">
                <a16:creationId xmlns:a16="http://schemas.microsoft.com/office/drawing/2014/main" id="{21215269-51E8-4BCC-BCC7-F6273C066EA0}"/>
              </a:ext>
            </a:extLst>
          </p:cNvPr>
          <p:cNvSpPr>
            <a:spLocks noChangeShapeType="1"/>
          </p:cNvSpPr>
          <p:nvPr/>
        </p:nvSpPr>
        <p:spPr bwMode="auto">
          <a:xfrm flipH="1">
            <a:off x="4716463" y="2787650"/>
            <a:ext cx="15240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19" name="Freeform 46">
            <a:extLst>
              <a:ext uri="{FF2B5EF4-FFF2-40B4-BE49-F238E27FC236}">
                <a16:creationId xmlns:a16="http://schemas.microsoft.com/office/drawing/2014/main" id="{2F19D594-DEC0-4890-B276-F29A897A100D}"/>
              </a:ext>
            </a:extLst>
          </p:cNvPr>
          <p:cNvSpPr>
            <a:spLocks/>
          </p:cNvSpPr>
          <p:nvPr/>
        </p:nvSpPr>
        <p:spPr bwMode="auto">
          <a:xfrm>
            <a:off x="5330826" y="4040189"/>
            <a:ext cx="131763" cy="66675"/>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0" name="Freeform 47">
            <a:extLst>
              <a:ext uri="{FF2B5EF4-FFF2-40B4-BE49-F238E27FC236}">
                <a16:creationId xmlns:a16="http://schemas.microsoft.com/office/drawing/2014/main" id="{B1F478F5-E693-44DF-80F9-303CC4F3190F}"/>
              </a:ext>
            </a:extLst>
          </p:cNvPr>
          <p:cNvSpPr>
            <a:spLocks/>
          </p:cNvSpPr>
          <p:nvPr/>
        </p:nvSpPr>
        <p:spPr bwMode="auto">
          <a:xfrm>
            <a:off x="5330826" y="4040189"/>
            <a:ext cx="131763" cy="66675"/>
          </a:xfrm>
          <a:custGeom>
            <a:avLst/>
            <a:gdLst>
              <a:gd name="T0" fmla="*/ 0 w 83"/>
              <a:gd name="T1" fmla="*/ 2147483646 h 42"/>
              <a:gd name="T2" fmla="*/ 2147483646 w 83"/>
              <a:gd name="T3" fmla="*/ 2147483646 h 42"/>
              <a:gd name="T4" fmla="*/ 0 w 83"/>
              <a:gd name="T5" fmla="*/ 0 h 42"/>
              <a:gd name="T6" fmla="*/ 0 w 83"/>
              <a:gd name="T7" fmla="*/ 2147483646 h 42"/>
              <a:gd name="T8" fmla="*/ 0 w 83"/>
              <a:gd name="T9" fmla="*/ 2147483646 h 42"/>
              <a:gd name="T10" fmla="*/ 0 60000 65536"/>
              <a:gd name="T11" fmla="*/ 0 60000 65536"/>
              <a:gd name="T12" fmla="*/ 0 60000 65536"/>
              <a:gd name="T13" fmla="*/ 0 60000 65536"/>
              <a:gd name="T14" fmla="*/ 0 60000 65536"/>
              <a:gd name="T15" fmla="*/ 0 w 83"/>
              <a:gd name="T16" fmla="*/ 0 h 42"/>
              <a:gd name="T17" fmla="*/ 83 w 83"/>
              <a:gd name="T18" fmla="*/ 42 h 42"/>
            </a:gdLst>
            <a:ahLst/>
            <a:cxnLst>
              <a:cxn ang="T10">
                <a:pos x="T0" y="T1"/>
              </a:cxn>
              <a:cxn ang="T11">
                <a:pos x="T2" y="T3"/>
              </a:cxn>
              <a:cxn ang="T12">
                <a:pos x="T4" y="T5"/>
              </a:cxn>
              <a:cxn ang="T13">
                <a:pos x="T6" y="T7"/>
              </a:cxn>
              <a:cxn ang="T14">
                <a:pos x="T8" y="T9"/>
              </a:cxn>
            </a:cxnLst>
            <a:rect l="T15" t="T16" r="T17" b="T18"/>
            <a:pathLst>
              <a:path w="83" h="42">
                <a:moveTo>
                  <a:pt x="0" y="42"/>
                </a:moveTo>
                <a:lnTo>
                  <a:pt x="83" y="14"/>
                </a:lnTo>
                <a:lnTo>
                  <a:pt x="0" y="0"/>
                </a:lnTo>
                <a:lnTo>
                  <a:pt x="0" y="14"/>
                </a:lnTo>
                <a:lnTo>
                  <a:pt x="0" y="42"/>
                </a:lnTo>
                <a:close/>
              </a:path>
            </a:pathLst>
          </a:custGeom>
          <a:solidFill>
            <a:srgbClr val="000000"/>
          </a:solidFill>
          <a:ln w="0">
            <a:solidFill>
              <a:srgbClr val="000000"/>
            </a:solidFill>
            <a:round/>
            <a:headEnd/>
            <a:tailEnd/>
          </a:ln>
        </p:spPr>
        <p:txBody>
          <a:bodyPr/>
          <a:lstStyle/>
          <a:p>
            <a:endParaRPr lang="en-IN"/>
          </a:p>
        </p:txBody>
      </p:sp>
      <p:sp>
        <p:nvSpPr>
          <p:cNvPr id="28721" name="Line 48">
            <a:extLst>
              <a:ext uri="{FF2B5EF4-FFF2-40B4-BE49-F238E27FC236}">
                <a16:creationId xmlns:a16="http://schemas.microsoft.com/office/drawing/2014/main" id="{1A223B35-D27B-401C-9264-612FF3EB3019}"/>
              </a:ext>
            </a:extLst>
          </p:cNvPr>
          <p:cNvSpPr>
            <a:spLocks noChangeShapeType="1"/>
          </p:cNvSpPr>
          <p:nvPr/>
        </p:nvSpPr>
        <p:spPr bwMode="auto">
          <a:xfrm flipH="1">
            <a:off x="3924301" y="4062414"/>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22" name="Rectangle 49">
            <a:extLst>
              <a:ext uri="{FF2B5EF4-FFF2-40B4-BE49-F238E27FC236}">
                <a16:creationId xmlns:a16="http://schemas.microsoft.com/office/drawing/2014/main" id="{366C49A2-A437-45CE-AB61-0522B8973BC4}"/>
              </a:ext>
            </a:extLst>
          </p:cNvPr>
          <p:cNvSpPr>
            <a:spLocks noChangeArrowheads="1"/>
          </p:cNvSpPr>
          <p:nvPr/>
        </p:nvSpPr>
        <p:spPr bwMode="auto">
          <a:xfrm>
            <a:off x="4473575" y="3797301"/>
            <a:ext cx="44403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Clock</a:t>
            </a:r>
            <a:endParaRPr lang="en-CA" altLang="en-US" sz="2400"/>
          </a:p>
        </p:txBody>
      </p:sp>
      <p:sp>
        <p:nvSpPr>
          <p:cNvPr id="28723" name="Freeform 50">
            <a:extLst>
              <a:ext uri="{FF2B5EF4-FFF2-40B4-BE49-F238E27FC236}">
                <a16:creationId xmlns:a16="http://schemas.microsoft.com/office/drawing/2014/main" id="{74FD9962-BC80-4EA4-A1BC-CCC337342BB4}"/>
              </a:ext>
            </a:extLst>
          </p:cNvPr>
          <p:cNvSpPr>
            <a:spLocks/>
          </p:cNvSpPr>
          <p:nvPr/>
        </p:nvSpPr>
        <p:spPr bwMode="auto">
          <a:xfrm>
            <a:off x="5330826" y="3535363"/>
            <a:ext cx="131763" cy="44450"/>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4" name="Freeform 51">
            <a:extLst>
              <a:ext uri="{FF2B5EF4-FFF2-40B4-BE49-F238E27FC236}">
                <a16:creationId xmlns:a16="http://schemas.microsoft.com/office/drawing/2014/main" id="{C46AC20B-2EF4-47CF-90D6-D920ABD8C71B}"/>
              </a:ext>
            </a:extLst>
          </p:cNvPr>
          <p:cNvSpPr>
            <a:spLocks/>
          </p:cNvSpPr>
          <p:nvPr/>
        </p:nvSpPr>
        <p:spPr bwMode="auto">
          <a:xfrm>
            <a:off x="5330826" y="3535363"/>
            <a:ext cx="131763" cy="44450"/>
          </a:xfrm>
          <a:custGeom>
            <a:avLst/>
            <a:gdLst>
              <a:gd name="T0" fmla="*/ 0 w 83"/>
              <a:gd name="T1" fmla="*/ 2147483646 h 28"/>
              <a:gd name="T2" fmla="*/ 2147483646 w 83"/>
              <a:gd name="T3" fmla="*/ 2147483646 h 28"/>
              <a:gd name="T4" fmla="*/ 0 w 83"/>
              <a:gd name="T5" fmla="*/ 0 h 28"/>
              <a:gd name="T6" fmla="*/ 0 w 83"/>
              <a:gd name="T7" fmla="*/ 2147483646 h 28"/>
              <a:gd name="T8" fmla="*/ 0 w 83"/>
              <a:gd name="T9" fmla="*/ 2147483646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p>
            <a:endParaRPr lang="en-IN"/>
          </a:p>
        </p:txBody>
      </p:sp>
      <p:sp>
        <p:nvSpPr>
          <p:cNvPr id="28725" name="Line 52">
            <a:extLst>
              <a:ext uri="{FF2B5EF4-FFF2-40B4-BE49-F238E27FC236}">
                <a16:creationId xmlns:a16="http://schemas.microsoft.com/office/drawing/2014/main" id="{B6DF8934-7FB6-4CB4-B46B-333AFE9E3B22}"/>
              </a:ext>
            </a:extLst>
          </p:cNvPr>
          <p:cNvSpPr>
            <a:spLocks noChangeShapeType="1"/>
          </p:cNvSpPr>
          <p:nvPr/>
        </p:nvSpPr>
        <p:spPr bwMode="auto">
          <a:xfrm flipH="1">
            <a:off x="3924301" y="3557589"/>
            <a:ext cx="1406525"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26" name="Rectangle 53">
            <a:extLst>
              <a:ext uri="{FF2B5EF4-FFF2-40B4-BE49-F238E27FC236}">
                <a16:creationId xmlns:a16="http://schemas.microsoft.com/office/drawing/2014/main" id="{202B8766-6D11-47A0-9EDE-8F7613AB1148}"/>
              </a:ext>
            </a:extLst>
          </p:cNvPr>
          <p:cNvSpPr>
            <a:spLocks noChangeArrowheads="1"/>
          </p:cNvSpPr>
          <p:nvPr/>
        </p:nvSpPr>
        <p:spPr bwMode="auto">
          <a:xfrm>
            <a:off x="4386263" y="3270251"/>
            <a:ext cx="6753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Request</a:t>
            </a:r>
            <a:endParaRPr lang="en-CA" altLang="en-US" sz="2400"/>
          </a:p>
        </p:txBody>
      </p:sp>
      <p:sp>
        <p:nvSpPr>
          <p:cNvPr id="28727" name="Freeform 54">
            <a:extLst>
              <a:ext uri="{FF2B5EF4-FFF2-40B4-BE49-F238E27FC236}">
                <a16:creationId xmlns:a16="http://schemas.microsoft.com/office/drawing/2014/main" id="{CA2BA011-1786-4A84-BA87-6FE91541E2DC}"/>
              </a:ext>
            </a:extLst>
          </p:cNvPr>
          <p:cNvSpPr>
            <a:spLocks/>
          </p:cNvSpPr>
          <p:nvPr/>
        </p:nvSpPr>
        <p:spPr bwMode="auto">
          <a:xfrm>
            <a:off x="8296276" y="4238626"/>
            <a:ext cx="131763" cy="42863"/>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8728" name="Freeform 55">
            <a:extLst>
              <a:ext uri="{FF2B5EF4-FFF2-40B4-BE49-F238E27FC236}">
                <a16:creationId xmlns:a16="http://schemas.microsoft.com/office/drawing/2014/main" id="{7E4F0DC7-5B36-4056-9067-DDE970DE74DB}"/>
              </a:ext>
            </a:extLst>
          </p:cNvPr>
          <p:cNvSpPr>
            <a:spLocks/>
          </p:cNvSpPr>
          <p:nvPr/>
        </p:nvSpPr>
        <p:spPr bwMode="auto">
          <a:xfrm>
            <a:off x="8296276" y="4238626"/>
            <a:ext cx="131763" cy="42863"/>
          </a:xfrm>
          <a:custGeom>
            <a:avLst/>
            <a:gdLst>
              <a:gd name="T0" fmla="*/ 0 w 83"/>
              <a:gd name="T1" fmla="*/ 2147483646 h 27"/>
              <a:gd name="T2" fmla="*/ 2147483646 w 83"/>
              <a:gd name="T3" fmla="*/ 2147483646 h 27"/>
              <a:gd name="T4" fmla="*/ 0 w 83"/>
              <a:gd name="T5" fmla="*/ 0 h 27"/>
              <a:gd name="T6" fmla="*/ 0 w 83"/>
              <a:gd name="T7" fmla="*/ 2147483646 h 27"/>
              <a:gd name="T8" fmla="*/ 0 w 83"/>
              <a:gd name="T9" fmla="*/ 2147483646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p>
            <a:endParaRPr lang="en-IN"/>
          </a:p>
        </p:txBody>
      </p:sp>
      <p:sp>
        <p:nvSpPr>
          <p:cNvPr id="28729" name="Line 56">
            <a:extLst>
              <a:ext uri="{FF2B5EF4-FFF2-40B4-BE49-F238E27FC236}">
                <a16:creationId xmlns:a16="http://schemas.microsoft.com/office/drawing/2014/main" id="{7D77B4B9-2148-480E-AD9A-B54A6F8939D1}"/>
              </a:ext>
            </a:extLst>
          </p:cNvPr>
          <p:cNvSpPr>
            <a:spLocks noChangeShapeType="1"/>
          </p:cNvSpPr>
          <p:nvPr/>
        </p:nvSpPr>
        <p:spPr bwMode="auto">
          <a:xfrm flipH="1">
            <a:off x="6869113" y="4259264"/>
            <a:ext cx="1427162" cy="1587"/>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30" name="Rectangle 57">
            <a:extLst>
              <a:ext uri="{FF2B5EF4-FFF2-40B4-BE49-F238E27FC236}">
                <a16:creationId xmlns:a16="http://schemas.microsoft.com/office/drawing/2014/main" id="{0FB5829B-A31E-4504-BD7A-EE31E71A8F1E}"/>
              </a:ext>
            </a:extLst>
          </p:cNvPr>
          <p:cNvSpPr>
            <a:spLocks noChangeArrowheads="1"/>
          </p:cNvSpPr>
          <p:nvPr/>
        </p:nvSpPr>
        <p:spPr bwMode="auto">
          <a:xfrm>
            <a:off x="7527925" y="3622676"/>
            <a:ext cx="1090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C</a:t>
            </a:r>
            <a:endParaRPr lang="en-CA" altLang="en-US" sz="2400"/>
          </a:p>
        </p:txBody>
      </p:sp>
      <p:sp>
        <p:nvSpPr>
          <p:cNvPr id="28731" name="Rectangle 58">
            <a:extLst>
              <a:ext uri="{FF2B5EF4-FFF2-40B4-BE49-F238E27FC236}">
                <a16:creationId xmlns:a16="http://schemas.microsoft.com/office/drawing/2014/main" id="{F9748309-EB52-4E58-A7EC-6B7C5DF045E7}"/>
              </a:ext>
            </a:extLst>
          </p:cNvPr>
          <p:cNvSpPr>
            <a:spLocks noChangeArrowheads="1"/>
          </p:cNvSpPr>
          <p:nvPr/>
        </p:nvSpPr>
        <p:spPr bwMode="auto">
          <a:xfrm>
            <a:off x="7659688" y="3622676"/>
            <a:ext cx="9457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S</a:t>
            </a:r>
            <a:endParaRPr lang="en-CA" altLang="en-US" sz="2400"/>
          </a:p>
        </p:txBody>
      </p:sp>
      <p:sp>
        <p:nvSpPr>
          <p:cNvPr id="28732" name="Line 59">
            <a:extLst>
              <a:ext uri="{FF2B5EF4-FFF2-40B4-BE49-F238E27FC236}">
                <a16:creationId xmlns:a16="http://schemas.microsoft.com/office/drawing/2014/main" id="{CEE9AE1F-9B1B-4D99-A6CB-31703939FBFF}"/>
              </a:ext>
            </a:extLst>
          </p:cNvPr>
          <p:cNvSpPr>
            <a:spLocks noChangeShapeType="1"/>
          </p:cNvSpPr>
          <p:nvPr/>
        </p:nvSpPr>
        <p:spPr bwMode="auto">
          <a:xfrm flipH="1">
            <a:off x="7550150" y="3644900"/>
            <a:ext cx="196850" cy="1588"/>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8733" name="Rectangle 60">
            <a:extLst>
              <a:ext uri="{FF2B5EF4-FFF2-40B4-BE49-F238E27FC236}">
                <a16:creationId xmlns:a16="http://schemas.microsoft.com/office/drawing/2014/main" id="{2427859B-2554-41D3-B100-52F14D85C97D}"/>
              </a:ext>
            </a:extLst>
          </p:cNvPr>
          <p:cNvSpPr>
            <a:spLocks noChangeArrowheads="1"/>
          </p:cNvSpPr>
          <p:nvPr/>
        </p:nvSpPr>
        <p:spPr bwMode="auto">
          <a:xfrm>
            <a:off x="5902326" y="4852989"/>
            <a:ext cx="384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Data</a:t>
            </a:r>
            <a:endParaRPr lang="en-CA" altLang="en-US" sz="2400"/>
          </a:p>
        </p:txBody>
      </p:sp>
      <p:sp>
        <p:nvSpPr>
          <p:cNvPr id="28734" name="Rectangle 61">
            <a:extLst>
              <a:ext uri="{FF2B5EF4-FFF2-40B4-BE49-F238E27FC236}">
                <a16:creationId xmlns:a16="http://schemas.microsoft.com/office/drawing/2014/main" id="{612EA45B-5348-424C-BD30-24961D8D3CCF}"/>
              </a:ext>
            </a:extLst>
          </p:cNvPr>
          <p:cNvSpPr>
            <a:spLocks noChangeArrowheads="1"/>
          </p:cNvSpPr>
          <p:nvPr/>
        </p:nvSpPr>
        <p:spPr bwMode="auto">
          <a:xfrm>
            <a:off x="8780464" y="3490914"/>
            <a:ext cx="7159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600">
                <a:solidFill>
                  <a:srgbClr val="000000"/>
                </a:solidFill>
                <a:latin typeface="Nimbus Roman No9 L"/>
              </a:rPr>
              <a:t>Memory</a:t>
            </a:r>
            <a:endParaRPr lang="en-CA" altLang="en-US" sz="2400"/>
          </a:p>
        </p:txBody>
      </p:sp>
      <p:sp>
        <p:nvSpPr>
          <p:cNvPr id="28735" name="Rectangle 62">
            <a:extLst>
              <a:ext uri="{FF2B5EF4-FFF2-40B4-BE49-F238E27FC236}">
                <a16:creationId xmlns:a16="http://schemas.microsoft.com/office/drawing/2014/main" id="{C94CAA0B-9109-4208-B6A8-7C68E1E53FF7}"/>
              </a:ext>
            </a:extLst>
          </p:cNvPr>
          <p:cNvSpPr>
            <a:spLocks noChangeArrowheads="1"/>
          </p:cNvSpPr>
          <p:nvPr/>
        </p:nvSpPr>
        <p:spPr bwMode="auto">
          <a:xfrm>
            <a:off x="2519363" y="2217739"/>
            <a:ext cx="1384300"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8736" name="Rectangle 63">
            <a:extLst>
              <a:ext uri="{FF2B5EF4-FFF2-40B4-BE49-F238E27FC236}">
                <a16:creationId xmlns:a16="http://schemas.microsoft.com/office/drawing/2014/main" id="{6DD98C79-D879-4E9F-9410-1EBEA661C0AF}"/>
              </a:ext>
            </a:extLst>
          </p:cNvPr>
          <p:cNvSpPr>
            <a:spLocks noChangeArrowheads="1"/>
          </p:cNvSpPr>
          <p:nvPr/>
        </p:nvSpPr>
        <p:spPr bwMode="auto">
          <a:xfrm>
            <a:off x="8428039" y="2217739"/>
            <a:ext cx="1362075" cy="278923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8737" name="Rectangle 64">
            <a:extLst>
              <a:ext uri="{FF2B5EF4-FFF2-40B4-BE49-F238E27FC236}">
                <a16:creationId xmlns:a16="http://schemas.microsoft.com/office/drawing/2014/main" id="{57A046DE-60C1-4C6C-B751-4A5A7E6960B3}"/>
              </a:ext>
            </a:extLst>
          </p:cNvPr>
          <p:cNvSpPr>
            <a:spLocks noChangeArrowheads="1"/>
          </p:cNvSpPr>
          <p:nvPr/>
        </p:nvSpPr>
        <p:spPr bwMode="auto">
          <a:xfrm>
            <a:off x="5507039" y="2217739"/>
            <a:ext cx="1362075" cy="217328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49C0-A4B7-484C-B286-4AF7E41E099F}"/>
              </a:ext>
            </a:extLst>
          </p:cNvPr>
          <p:cNvSpPr>
            <a:spLocks noGrp="1"/>
          </p:cNvSpPr>
          <p:nvPr>
            <p:ph type="title"/>
          </p:nvPr>
        </p:nvSpPr>
        <p:spPr/>
        <p:txBody>
          <a:bodyPr/>
          <a:lstStyle/>
          <a:p>
            <a:pPr>
              <a:defRPr/>
            </a:pPr>
            <a:r>
              <a:rPr lang="en-US" dirty="0">
                <a:solidFill>
                  <a:schemeClr val="accent1">
                    <a:satMod val="150000"/>
                  </a:schemeClr>
                </a:solidFill>
              </a:rPr>
              <a:t>Read-Only Memories (ROMs)</a:t>
            </a:r>
          </a:p>
        </p:txBody>
      </p:sp>
      <p:sp>
        <p:nvSpPr>
          <p:cNvPr id="3" name="Content Placeholder 2">
            <a:extLst>
              <a:ext uri="{FF2B5EF4-FFF2-40B4-BE49-F238E27FC236}">
                <a16:creationId xmlns:a16="http://schemas.microsoft.com/office/drawing/2014/main" id="{11B8D700-FC63-41E6-80E8-A0F9BB158A5F}"/>
              </a:ext>
            </a:extLst>
          </p:cNvPr>
          <p:cNvSpPr>
            <a:spLocks noGrp="1"/>
          </p:cNvSpPr>
          <p:nvPr>
            <p:ph idx="1"/>
          </p:nvPr>
        </p:nvSpPr>
        <p:spPr>
          <a:xfrm>
            <a:off x="1981200" y="1774826"/>
            <a:ext cx="8229600" cy="4930775"/>
          </a:xfrm>
        </p:spPr>
        <p:txBody>
          <a:bodyPr rtlCol="0">
            <a:normAutofit fontScale="92500" lnSpcReduction="20000"/>
          </a:bodyPr>
          <a:lstStyle/>
          <a:p>
            <a:pPr marL="438912" indent="-320040">
              <a:spcBef>
                <a:spcPts val="0"/>
              </a:spcBef>
              <a:buFont typeface="Wingdings 2"/>
              <a:buChar char=""/>
              <a:defRPr/>
            </a:pPr>
            <a:r>
              <a:rPr lang="en-US" dirty="0">
                <a:solidFill>
                  <a:schemeClr val="accent2"/>
                </a:solidFill>
              </a:rPr>
              <a:t>SRAM and SDRAM chips are volatile:</a:t>
            </a:r>
          </a:p>
          <a:p>
            <a:pPr marL="731520" lvl="1" indent="-274320">
              <a:buFont typeface="Wingdings"/>
              <a:buChar char=""/>
              <a:defRPr/>
            </a:pPr>
            <a:r>
              <a:rPr lang="en-US" dirty="0"/>
              <a:t>Lose the contents when the power is turned off. </a:t>
            </a:r>
          </a:p>
          <a:p>
            <a:pPr marL="438912" indent="-320040">
              <a:spcBef>
                <a:spcPts val="0"/>
              </a:spcBef>
              <a:buFont typeface="Wingdings 2"/>
              <a:buChar char=""/>
              <a:defRPr/>
            </a:pPr>
            <a:r>
              <a:rPr lang="en-US" dirty="0">
                <a:solidFill>
                  <a:schemeClr val="accent2"/>
                </a:solidFill>
              </a:rPr>
              <a:t>Many applications need memory devices to retain contents after the power is turned off. </a:t>
            </a:r>
          </a:p>
          <a:p>
            <a:pPr marL="731520" lvl="1" indent="-274320">
              <a:buFont typeface="Wingdings"/>
              <a:buChar char=""/>
              <a:defRPr/>
            </a:pPr>
            <a:r>
              <a:rPr lang="en-US" dirty="0"/>
              <a:t>For example, computer is turned on, the operating system must be loaded from the disk into the memory.</a:t>
            </a:r>
          </a:p>
          <a:p>
            <a:pPr marL="731520" lvl="1" indent="-274320">
              <a:buFont typeface="Wingdings"/>
              <a:buChar char=""/>
              <a:defRPr/>
            </a:pPr>
            <a:r>
              <a:rPr lang="en-US" dirty="0"/>
              <a:t>Store instructions which would load the OS from the disk. </a:t>
            </a:r>
          </a:p>
          <a:p>
            <a:pPr marL="731520" lvl="1" indent="-274320">
              <a:buFont typeface="Wingdings"/>
              <a:buChar char=""/>
              <a:defRPr/>
            </a:pPr>
            <a:r>
              <a:rPr lang="en-US" dirty="0"/>
              <a:t>Need to store these instructions so that they will not be lost after the power is turned off. </a:t>
            </a:r>
          </a:p>
          <a:p>
            <a:pPr marL="731520" lvl="1" indent="-274320">
              <a:buFont typeface="Wingdings"/>
              <a:buChar char=""/>
              <a:defRPr/>
            </a:pPr>
            <a:r>
              <a:rPr lang="en-US" dirty="0"/>
              <a:t>We need to store the instructions into a non-volatile memory.</a:t>
            </a:r>
          </a:p>
          <a:p>
            <a:pPr marL="438912" indent="-320040">
              <a:spcBef>
                <a:spcPts val="0"/>
              </a:spcBef>
              <a:buFont typeface="Wingdings 2"/>
              <a:buChar char=""/>
              <a:defRPr/>
            </a:pPr>
            <a:r>
              <a:rPr lang="en-US" dirty="0">
                <a:solidFill>
                  <a:schemeClr val="accent2"/>
                </a:solidFill>
              </a:rPr>
              <a:t>Non-volatile memory is read in the same manner as volatile memory.</a:t>
            </a:r>
          </a:p>
          <a:p>
            <a:pPr marL="731520" lvl="1" indent="-274320">
              <a:buFont typeface="Wingdings"/>
              <a:buChar char=""/>
              <a:defRPr/>
            </a:pPr>
            <a:r>
              <a:rPr lang="en-US" dirty="0">
                <a:solidFill>
                  <a:srgbClr val="CC3300"/>
                </a:solidFill>
              </a:rPr>
              <a:t>Separate writing process is needed to place information in this memory. </a:t>
            </a:r>
          </a:p>
          <a:p>
            <a:pPr marL="731520" lvl="1" indent="-274320">
              <a:buFont typeface="Wingdings"/>
              <a:buChar char=""/>
              <a:defRPr/>
            </a:pPr>
            <a:r>
              <a:rPr lang="en-US" dirty="0">
                <a:solidFill>
                  <a:srgbClr val="CC3300"/>
                </a:solidFill>
              </a:rPr>
              <a:t>Normal operation involves only reading of data, this type</a:t>
            </a:r>
          </a:p>
          <a:p>
            <a:pPr marL="731520" lvl="1" indent="-274320">
              <a:buNone/>
              <a:defRPr/>
            </a:pPr>
            <a:r>
              <a:rPr lang="en-US" dirty="0">
                <a:solidFill>
                  <a:srgbClr val="CC3300"/>
                </a:solidFill>
              </a:rPr>
              <a:t>	 of memory is called Read-Only memory (ROM).</a:t>
            </a:r>
            <a:endParaRPr lang="en-US" dirty="0"/>
          </a:p>
          <a:p>
            <a:pPr marL="438912" indent="-320040">
              <a:spcBef>
                <a:spcPts val="0"/>
              </a:spcBef>
              <a:buFont typeface="Wingdings 2"/>
              <a:buChar cha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25C-FF7E-4F1C-A7EA-69A0306C4B99}"/>
              </a:ext>
            </a:extLst>
          </p:cNvPr>
          <p:cNvSpPr>
            <a:spLocks noGrp="1"/>
          </p:cNvSpPr>
          <p:nvPr>
            <p:ph type="title"/>
          </p:nvPr>
        </p:nvSpPr>
        <p:spPr/>
        <p:txBody>
          <a:bodyPr/>
          <a:lstStyle/>
          <a:p>
            <a:pPr>
              <a:defRPr/>
            </a:pPr>
            <a:r>
              <a:rPr lang="en-US" dirty="0">
                <a:solidFill>
                  <a:schemeClr val="accent1">
                    <a:satMod val="150000"/>
                  </a:schemeClr>
                </a:solidFill>
              </a:rPr>
              <a:t>Read-Only Memories (Contd.,)</a:t>
            </a:r>
          </a:p>
        </p:txBody>
      </p:sp>
      <p:sp>
        <p:nvSpPr>
          <p:cNvPr id="3" name="Content Placeholder 2">
            <a:extLst>
              <a:ext uri="{FF2B5EF4-FFF2-40B4-BE49-F238E27FC236}">
                <a16:creationId xmlns:a16="http://schemas.microsoft.com/office/drawing/2014/main" id="{78FDBB72-0B57-439C-B1E2-BCB372C89059}"/>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solidFill>
                  <a:schemeClr val="accent2"/>
                </a:solidFill>
              </a:rPr>
              <a:t>Read-Only Memory:</a:t>
            </a:r>
          </a:p>
          <a:p>
            <a:pPr marL="731520" lvl="1" indent="-274320">
              <a:buFont typeface="Wingdings"/>
              <a:buChar char=""/>
              <a:defRPr/>
            </a:pPr>
            <a:r>
              <a:rPr lang="en-US" sz="1800" dirty="0"/>
              <a:t>Data are written into a ROM when it is manufactured.</a:t>
            </a:r>
            <a:endParaRPr lang="en-US" dirty="0"/>
          </a:p>
          <a:p>
            <a:pPr marL="438912" indent="-320040">
              <a:spcBef>
                <a:spcPts val="0"/>
              </a:spcBef>
              <a:buFont typeface="Wingdings 2"/>
              <a:buChar char=""/>
              <a:defRPr/>
            </a:pPr>
            <a:r>
              <a:rPr lang="en-US" dirty="0">
                <a:solidFill>
                  <a:schemeClr val="accent2"/>
                </a:solidFill>
              </a:rPr>
              <a:t>Programmable Read-Only Memory (PROM):</a:t>
            </a:r>
          </a:p>
          <a:p>
            <a:pPr marL="731520" lvl="1" indent="-274320">
              <a:buFont typeface="Wingdings"/>
              <a:buChar char=""/>
              <a:defRPr/>
            </a:pPr>
            <a:r>
              <a:rPr lang="en-US" sz="1800" dirty="0"/>
              <a:t>Allow the data to be loaded by a user.</a:t>
            </a:r>
          </a:p>
          <a:p>
            <a:pPr marL="731520" lvl="1" indent="-274320">
              <a:buFont typeface="Wingdings"/>
              <a:buChar char=""/>
              <a:defRPr/>
            </a:pPr>
            <a:r>
              <a:rPr lang="en-US" sz="1800" dirty="0"/>
              <a:t>Process of inserting the data is irreversible.</a:t>
            </a:r>
          </a:p>
          <a:p>
            <a:pPr marL="731520" lvl="1" indent="-274320">
              <a:buFont typeface="Wingdings"/>
              <a:buChar char=""/>
              <a:defRPr/>
            </a:pPr>
            <a:r>
              <a:rPr lang="en-US" sz="1800" dirty="0"/>
              <a:t>Storing information specific to a user in a ROM is expensive. </a:t>
            </a:r>
          </a:p>
          <a:p>
            <a:pPr marL="731520" lvl="1" indent="-274320">
              <a:buFont typeface="Wingdings"/>
              <a:buChar char=""/>
              <a:defRPr/>
            </a:pPr>
            <a:r>
              <a:rPr lang="en-US" sz="1800" dirty="0"/>
              <a:t>Providing programming capability to a user may be better.</a:t>
            </a:r>
            <a:r>
              <a:rPr lang="en-US" dirty="0"/>
              <a:t>  </a:t>
            </a:r>
          </a:p>
          <a:p>
            <a:pPr marL="438912" indent="-320040">
              <a:spcBef>
                <a:spcPts val="0"/>
              </a:spcBef>
              <a:buFont typeface="Wingdings 2"/>
              <a:buChar char=""/>
              <a:defRPr/>
            </a:pPr>
            <a:r>
              <a:rPr lang="en-US" dirty="0">
                <a:solidFill>
                  <a:schemeClr val="accent2"/>
                </a:solidFill>
              </a:rPr>
              <a:t>Erasable Programmable Read-Only Memory (EPROM):</a:t>
            </a:r>
            <a:endParaRPr lang="en-US" dirty="0"/>
          </a:p>
          <a:p>
            <a:pPr marL="731520" lvl="1" indent="-274320">
              <a:buFont typeface="Wingdings"/>
              <a:buChar char=""/>
              <a:defRPr/>
            </a:pPr>
            <a:r>
              <a:rPr lang="en-US" sz="1800" dirty="0"/>
              <a:t>Stored data to be erased and new data to be loaded.</a:t>
            </a:r>
          </a:p>
          <a:p>
            <a:pPr marL="731520" lvl="1" indent="-274320">
              <a:buFont typeface="Wingdings"/>
              <a:buChar char=""/>
              <a:defRPr/>
            </a:pPr>
            <a:r>
              <a:rPr lang="en-US" sz="1800" dirty="0"/>
              <a:t>Flexibility, useful during the development phase of digital systems.</a:t>
            </a:r>
          </a:p>
          <a:p>
            <a:pPr marL="731520" lvl="1" indent="-274320">
              <a:buFont typeface="Wingdings"/>
              <a:buChar char=""/>
              <a:defRPr/>
            </a:pPr>
            <a:r>
              <a:rPr lang="en-US" sz="1800" dirty="0"/>
              <a:t>Erasable, reprogrammable ROM.</a:t>
            </a:r>
          </a:p>
          <a:p>
            <a:pPr marL="731520" lvl="1" indent="-274320">
              <a:buFont typeface="Wingdings"/>
              <a:buChar char=""/>
              <a:defRPr/>
            </a:pPr>
            <a:r>
              <a:rPr lang="en-US" sz="1800" dirty="0"/>
              <a:t>Erasure requires exposing the ROM to UV light.</a:t>
            </a:r>
          </a:p>
          <a:p>
            <a:pPr marL="438912" indent="-320040">
              <a:spcBef>
                <a:spcPts val="0"/>
              </a:spcBef>
              <a:buFont typeface="Wingdings 2"/>
              <a:buChar cha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F62-5532-4552-9E10-8B7146B368CA}"/>
              </a:ext>
            </a:extLst>
          </p:cNvPr>
          <p:cNvSpPr>
            <a:spLocks noGrp="1"/>
          </p:cNvSpPr>
          <p:nvPr>
            <p:ph type="title"/>
          </p:nvPr>
        </p:nvSpPr>
        <p:spPr/>
        <p:txBody>
          <a:bodyPr/>
          <a:lstStyle/>
          <a:p>
            <a:pPr>
              <a:defRPr/>
            </a:pPr>
            <a:r>
              <a:rPr lang="en-US" dirty="0">
                <a:solidFill>
                  <a:schemeClr val="accent1">
                    <a:satMod val="150000"/>
                  </a:schemeClr>
                </a:solidFill>
              </a:rPr>
              <a:t>Read-Only Memories (Contd.,)</a:t>
            </a:r>
          </a:p>
        </p:txBody>
      </p:sp>
      <p:sp>
        <p:nvSpPr>
          <p:cNvPr id="3" name="Content Placeholder 2">
            <a:extLst>
              <a:ext uri="{FF2B5EF4-FFF2-40B4-BE49-F238E27FC236}">
                <a16:creationId xmlns:a16="http://schemas.microsoft.com/office/drawing/2014/main" id="{36D38510-B19C-4D1B-81D3-590E6132D895}"/>
              </a:ext>
            </a:extLst>
          </p:cNvPr>
          <p:cNvSpPr>
            <a:spLocks noGrp="1"/>
          </p:cNvSpPr>
          <p:nvPr>
            <p:ph idx="1"/>
          </p:nvPr>
        </p:nvSpPr>
        <p:spPr>
          <a:xfrm>
            <a:off x="1981200" y="1774826"/>
            <a:ext cx="8229600" cy="4854575"/>
          </a:xfrm>
        </p:spPr>
        <p:txBody>
          <a:bodyPr rtlCol="0">
            <a:normAutofit fontScale="92500" lnSpcReduction="20000"/>
          </a:bodyPr>
          <a:lstStyle/>
          <a:p>
            <a:pPr marL="438912" indent="-320040">
              <a:spcBef>
                <a:spcPts val="0"/>
              </a:spcBef>
              <a:buFont typeface="Wingdings 2"/>
              <a:buChar char=""/>
              <a:defRPr/>
            </a:pPr>
            <a:r>
              <a:rPr lang="en-US" dirty="0">
                <a:solidFill>
                  <a:schemeClr val="accent2"/>
                </a:solidFill>
              </a:rPr>
              <a:t>Electrically Erasable Programmable Read-Only Memory (EEPROM):</a:t>
            </a:r>
          </a:p>
          <a:p>
            <a:pPr marL="731520" lvl="1" indent="-274320">
              <a:buFont typeface="Wingdings"/>
              <a:buChar char=""/>
              <a:defRPr/>
            </a:pPr>
            <a:r>
              <a:rPr lang="en-US" sz="1800" dirty="0"/>
              <a:t>To erase the contents of </a:t>
            </a:r>
            <a:r>
              <a:rPr lang="en-US" sz="1800" dirty="0" err="1"/>
              <a:t>EPROMs</a:t>
            </a:r>
            <a:r>
              <a:rPr lang="en-US" sz="1800" dirty="0"/>
              <a:t>, they have to be exposed to ultraviolet light.</a:t>
            </a:r>
          </a:p>
          <a:p>
            <a:pPr marL="731520" lvl="1" indent="-274320">
              <a:buFont typeface="Wingdings"/>
              <a:buChar char=""/>
              <a:defRPr/>
            </a:pPr>
            <a:r>
              <a:rPr lang="en-US" sz="1800" dirty="0"/>
              <a:t>Physically removed from the circuit.</a:t>
            </a:r>
          </a:p>
          <a:p>
            <a:pPr marL="731520" lvl="1" indent="-274320">
              <a:buFont typeface="Wingdings"/>
              <a:buChar char=""/>
              <a:defRPr/>
            </a:pPr>
            <a:r>
              <a:rPr lang="en-US" sz="1800" dirty="0" err="1"/>
              <a:t>EEPROMs</a:t>
            </a:r>
            <a:r>
              <a:rPr lang="en-US" sz="1800" dirty="0"/>
              <a:t> the contents can be stored and erased electrically.</a:t>
            </a:r>
          </a:p>
          <a:p>
            <a:pPr marL="438912" indent="-320040">
              <a:spcBef>
                <a:spcPts val="0"/>
              </a:spcBef>
              <a:buFont typeface="Wingdings 2"/>
              <a:buChar char=""/>
              <a:defRPr/>
            </a:pPr>
            <a:r>
              <a:rPr lang="en-US" dirty="0">
                <a:solidFill>
                  <a:schemeClr val="accent2"/>
                </a:solidFill>
              </a:rPr>
              <a:t>Flash memory:</a:t>
            </a:r>
          </a:p>
          <a:p>
            <a:pPr marL="731520" lvl="1" indent="-274320">
              <a:buFont typeface="Wingdings"/>
              <a:buChar char=""/>
              <a:defRPr/>
            </a:pPr>
            <a:r>
              <a:rPr lang="en-US" dirty="0">
                <a:solidFill>
                  <a:schemeClr val="accent2"/>
                </a:solidFill>
              </a:rPr>
              <a:t>Has similar approach to EEPROM</a:t>
            </a:r>
            <a:r>
              <a:rPr lang="en-US" dirty="0"/>
              <a:t>.</a:t>
            </a:r>
          </a:p>
          <a:p>
            <a:pPr marL="731520" lvl="1" indent="-274320">
              <a:buFont typeface="Wingdings"/>
              <a:buChar char=""/>
              <a:defRPr/>
            </a:pPr>
            <a:r>
              <a:rPr lang="en-US" dirty="0">
                <a:solidFill>
                  <a:schemeClr val="accent2"/>
                </a:solidFill>
              </a:rPr>
              <a:t>Read the contents of a single cell, but write the contents of an entire block</a:t>
            </a:r>
            <a:r>
              <a:rPr lang="en-US" dirty="0"/>
              <a:t> of cells. </a:t>
            </a:r>
          </a:p>
          <a:p>
            <a:pPr marL="731520" lvl="1" indent="-274320">
              <a:buFont typeface="Wingdings"/>
              <a:buChar char=""/>
              <a:defRPr/>
            </a:pPr>
            <a:r>
              <a:rPr lang="en-US" dirty="0"/>
              <a:t>Flash devices have </a:t>
            </a:r>
            <a:r>
              <a:rPr lang="en-US" dirty="0">
                <a:solidFill>
                  <a:schemeClr val="accent2"/>
                </a:solidFill>
              </a:rPr>
              <a:t>greater density</a:t>
            </a:r>
            <a:r>
              <a:rPr lang="en-US" dirty="0"/>
              <a:t>.</a:t>
            </a:r>
          </a:p>
          <a:p>
            <a:pPr marL="996696" lvl="2">
              <a:buClr>
                <a:schemeClr val="accent3"/>
              </a:buClr>
              <a:buFont typeface="Arial"/>
              <a:buChar char="▪"/>
              <a:defRPr/>
            </a:pPr>
            <a:r>
              <a:rPr lang="en-US" sz="1800" dirty="0"/>
              <a:t>Higher capacity and low storage cost per bit. </a:t>
            </a:r>
          </a:p>
          <a:p>
            <a:pPr marL="731520" lvl="1" indent="-274320">
              <a:buFont typeface="Wingdings"/>
              <a:buChar char=""/>
              <a:defRPr/>
            </a:pPr>
            <a:r>
              <a:rPr lang="en-US" dirty="0">
                <a:solidFill>
                  <a:schemeClr val="accent2"/>
                </a:solidFill>
              </a:rPr>
              <a:t>Power consumption of flash memory is very low</a:t>
            </a:r>
            <a:r>
              <a:rPr lang="en-US" dirty="0"/>
              <a:t>, making it attractive for use in equipment that is battery-driven. </a:t>
            </a:r>
          </a:p>
          <a:p>
            <a:pPr marL="731520" lvl="1" indent="-274320">
              <a:buFont typeface="Wingdings"/>
              <a:buChar char=""/>
              <a:defRPr/>
            </a:pPr>
            <a:r>
              <a:rPr lang="en-US" dirty="0"/>
              <a:t>Single flash chips are not sufficiently large, so </a:t>
            </a:r>
          </a:p>
          <a:p>
            <a:pPr marL="731520" lvl="1" indent="-274320">
              <a:buNone/>
              <a:defRPr/>
            </a:pPr>
            <a:r>
              <a:rPr lang="en-US" dirty="0">
                <a:solidFill>
                  <a:schemeClr val="accent2"/>
                </a:solidFill>
              </a:rPr>
              <a:t>	larger memory modules are implemented using </a:t>
            </a:r>
          </a:p>
          <a:p>
            <a:pPr marL="731520" lvl="1" indent="-274320">
              <a:buNone/>
              <a:defRPr/>
            </a:pPr>
            <a:r>
              <a:rPr lang="en-US" dirty="0">
                <a:solidFill>
                  <a:schemeClr val="accent2"/>
                </a:solidFill>
              </a:rPr>
              <a:t>	flash cards and flash drives.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D7C1-81D0-4F5E-96D5-737C3DC2DF06}"/>
              </a:ext>
            </a:extLst>
          </p:cNvPr>
          <p:cNvSpPr>
            <a:spLocks noGrp="1"/>
          </p:cNvSpPr>
          <p:nvPr>
            <p:ph type="title"/>
          </p:nvPr>
        </p:nvSpPr>
        <p:spPr/>
        <p:txBody>
          <a:bodyPr/>
          <a:lstStyle/>
          <a:p>
            <a:pPr>
              <a:defRPr/>
            </a:pPr>
            <a:r>
              <a:rPr lang="en-US" dirty="0">
                <a:solidFill>
                  <a:schemeClr val="accent1">
                    <a:satMod val="150000"/>
                  </a:schemeClr>
                </a:solidFill>
              </a:rPr>
              <a:t>Speed, Size, and Cost</a:t>
            </a:r>
          </a:p>
        </p:txBody>
      </p:sp>
      <p:sp>
        <p:nvSpPr>
          <p:cNvPr id="3" name="Content Placeholder 2">
            <a:extLst>
              <a:ext uri="{FF2B5EF4-FFF2-40B4-BE49-F238E27FC236}">
                <a16:creationId xmlns:a16="http://schemas.microsoft.com/office/drawing/2014/main" id="{78D803CD-296C-4611-A99E-F603942F4180}"/>
              </a:ext>
            </a:extLst>
          </p:cNvPr>
          <p:cNvSpPr>
            <a:spLocks noGrp="1"/>
          </p:cNvSpPr>
          <p:nvPr>
            <p:ph idx="1"/>
          </p:nvPr>
        </p:nvSpPr>
        <p:spPr>
          <a:xfrm>
            <a:off x="1752600" y="1774826"/>
            <a:ext cx="8686800" cy="4930775"/>
          </a:xfrm>
        </p:spPr>
        <p:txBody>
          <a:bodyPr rtlCol="0">
            <a:normAutofit/>
          </a:bodyPr>
          <a:lstStyle/>
          <a:p>
            <a:pPr marL="438912" indent="-320040">
              <a:spcBef>
                <a:spcPts val="0"/>
              </a:spcBef>
              <a:buFont typeface="Wingdings 2"/>
              <a:buChar char=""/>
              <a:defRPr/>
            </a:pPr>
            <a:r>
              <a:rPr lang="en-US" dirty="0">
                <a:solidFill>
                  <a:srgbClr val="CC3300"/>
                </a:solidFill>
              </a:rPr>
              <a:t>A big challenge in the design of a computer system is to provide a sufficiently large memory, with a reasonable speed at an affordable cost.</a:t>
            </a:r>
          </a:p>
          <a:p>
            <a:pPr marL="438912" indent="-320040">
              <a:spcBef>
                <a:spcPts val="0"/>
              </a:spcBef>
              <a:buFont typeface="Wingdings 2"/>
              <a:buChar char=""/>
              <a:defRPr/>
            </a:pPr>
            <a:r>
              <a:rPr lang="en-US" dirty="0">
                <a:solidFill>
                  <a:schemeClr val="accent2"/>
                </a:solidFill>
              </a:rPr>
              <a:t>Static RAM:</a:t>
            </a:r>
            <a:endParaRPr lang="en-US" dirty="0"/>
          </a:p>
          <a:p>
            <a:pPr marL="731520" lvl="1" indent="-274320">
              <a:buFont typeface="Wingdings"/>
              <a:buChar char=""/>
              <a:defRPr/>
            </a:pPr>
            <a:r>
              <a:rPr lang="en-US" sz="1800" dirty="0"/>
              <a:t>Very fast, but expensive, because a basic SRAM cell has a complex circuit making it impossible to pack a large number of cells onto a single chip.</a:t>
            </a:r>
            <a:r>
              <a:rPr lang="en-US" dirty="0"/>
              <a:t> </a:t>
            </a:r>
          </a:p>
          <a:p>
            <a:pPr marL="438912" indent="-320040">
              <a:spcBef>
                <a:spcPts val="0"/>
              </a:spcBef>
              <a:buFont typeface="Wingdings 2"/>
              <a:buChar char=""/>
              <a:defRPr/>
            </a:pPr>
            <a:r>
              <a:rPr lang="en-US" dirty="0">
                <a:solidFill>
                  <a:schemeClr val="accent2"/>
                </a:solidFill>
              </a:rPr>
              <a:t>Dynamic RAM:</a:t>
            </a:r>
          </a:p>
          <a:p>
            <a:pPr marL="731520" lvl="1" indent="-274320">
              <a:buFont typeface="Wingdings"/>
              <a:buChar char=""/>
              <a:defRPr/>
            </a:pPr>
            <a:r>
              <a:rPr lang="en-US" sz="1800" dirty="0"/>
              <a:t>Simpler basic cell circuit, hence are much less expensive, but significantly slower than </a:t>
            </a:r>
            <a:r>
              <a:rPr lang="en-US" sz="1800" dirty="0" err="1"/>
              <a:t>SRAMs</a:t>
            </a:r>
            <a:r>
              <a:rPr lang="en-US" sz="1800" dirty="0"/>
              <a:t>.</a:t>
            </a:r>
            <a:r>
              <a:rPr lang="en-US" dirty="0"/>
              <a:t> </a:t>
            </a:r>
          </a:p>
          <a:p>
            <a:pPr marL="438912" indent="-320040">
              <a:spcBef>
                <a:spcPts val="0"/>
              </a:spcBef>
              <a:buFont typeface="Wingdings 2"/>
              <a:buChar char=""/>
              <a:defRPr/>
            </a:pPr>
            <a:r>
              <a:rPr lang="en-US" dirty="0">
                <a:solidFill>
                  <a:schemeClr val="accent2"/>
                </a:solidFill>
              </a:rPr>
              <a:t>Magnetic disks:</a:t>
            </a:r>
          </a:p>
          <a:p>
            <a:pPr marL="731520" lvl="1" indent="-274320">
              <a:buFont typeface="Wingdings"/>
              <a:buChar char=""/>
              <a:defRPr/>
            </a:pPr>
            <a:r>
              <a:rPr lang="en-US" sz="1800" dirty="0"/>
              <a:t>Storage provided by </a:t>
            </a:r>
            <a:r>
              <a:rPr lang="en-US" sz="1800" dirty="0" err="1"/>
              <a:t>DRAMs</a:t>
            </a:r>
            <a:r>
              <a:rPr lang="en-US" sz="1800" dirty="0"/>
              <a:t> is higher than </a:t>
            </a:r>
            <a:r>
              <a:rPr lang="en-US" sz="1800" dirty="0" err="1"/>
              <a:t>SRAMs</a:t>
            </a:r>
            <a:r>
              <a:rPr lang="en-US" sz="1800" dirty="0"/>
              <a:t>, but is still less than what is necessary. </a:t>
            </a:r>
          </a:p>
          <a:p>
            <a:pPr marL="731520" lvl="1" indent="-274320">
              <a:buFont typeface="Wingdings"/>
              <a:buChar char=""/>
              <a:defRPr/>
            </a:pPr>
            <a:r>
              <a:rPr lang="en-US" sz="1800" dirty="0"/>
              <a:t>Secondary storage such as magnetic disks provide a large amount </a:t>
            </a:r>
          </a:p>
          <a:p>
            <a:pPr marL="731520" lvl="1" indent="-274320">
              <a:buNone/>
              <a:defRPr/>
            </a:pPr>
            <a:r>
              <a:rPr lang="en-US" sz="1800" dirty="0"/>
              <a:t>	of storage, but is much slower than </a:t>
            </a:r>
            <a:r>
              <a:rPr lang="en-US" sz="1800" dirty="0" err="1"/>
              <a:t>DRAMs</a:t>
            </a:r>
            <a:r>
              <a:rPr lang="en-US" sz="1800" dirty="0"/>
              <a:t>.</a:t>
            </a:r>
          </a:p>
          <a:p>
            <a:pPr marL="438912" indent="-320040">
              <a:spcBef>
                <a:spcPts val="0"/>
              </a:spcBef>
              <a:buNone/>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AA02-4AA5-4B82-A9F3-D51EF58481CF}"/>
              </a:ext>
            </a:extLst>
          </p:cNvPr>
          <p:cNvSpPr>
            <a:spLocks noGrp="1"/>
          </p:cNvSpPr>
          <p:nvPr>
            <p:ph type="title"/>
          </p:nvPr>
        </p:nvSpPr>
        <p:spPr/>
        <p:txBody>
          <a:bodyPr/>
          <a:lstStyle/>
          <a:p>
            <a:pPr>
              <a:defRPr/>
            </a:pPr>
            <a:r>
              <a:rPr lang="en-US" dirty="0">
                <a:solidFill>
                  <a:schemeClr val="accent1">
                    <a:satMod val="150000"/>
                  </a:schemeClr>
                </a:solidFill>
              </a:rPr>
              <a:t>Memory Hierarchy</a:t>
            </a:r>
          </a:p>
        </p:txBody>
      </p:sp>
      <p:sp>
        <p:nvSpPr>
          <p:cNvPr id="35843" name="Content Placeholder 2">
            <a:extLst>
              <a:ext uri="{FF2B5EF4-FFF2-40B4-BE49-F238E27FC236}">
                <a16:creationId xmlns:a16="http://schemas.microsoft.com/office/drawing/2014/main" id="{6C221408-8EAF-423C-AF0E-527DD66337D7}"/>
              </a:ext>
            </a:extLst>
          </p:cNvPr>
          <p:cNvSpPr>
            <a:spLocks noGrp="1"/>
          </p:cNvSpPr>
          <p:nvPr>
            <p:ph idx="1"/>
          </p:nvPr>
        </p:nvSpPr>
        <p:spPr/>
        <p:txBody>
          <a:bodyPr/>
          <a:lstStyle/>
          <a:p>
            <a:pPr eaLnBrk="1" hangingPunct="1"/>
            <a:endParaRPr lang="en-US" altLang="en-US"/>
          </a:p>
        </p:txBody>
      </p:sp>
      <p:grpSp>
        <p:nvGrpSpPr>
          <p:cNvPr id="35844" name="Group 67">
            <a:extLst>
              <a:ext uri="{FF2B5EF4-FFF2-40B4-BE49-F238E27FC236}">
                <a16:creationId xmlns:a16="http://schemas.microsoft.com/office/drawing/2014/main" id="{866A45EB-6F3B-4462-96AD-F727D12B07A4}"/>
              </a:ext>
            </a:extLst>
          </p:cNvPr>
          <p:cNvGrpSpPr>
            <a:grpSpLocks/>
          </p:cNvGrpSpPr>
          <p:nvPr/>
        </p:nvGrpSpPr>
        <p:grpSpPr bwMode="auto">
          <a:xfrm>
            <a:off x="1962150" y="1568450"/>
            <a:ext cx="8553450" cy="5137150"/>
            <a:chOff x="409" y="740"/>
            <a:chExt cx="5388" cy="3236"/>
          </a:xfrm>
        </p:grpSpPr>
        <p:sp>
          <p:nvSpPr>
            <p:cNvPr id="5" name="Rectangle 66">
              <a:extLst>
                <a:ext uri="{FF2B5EF4-FFF2-40B4-BE49-F238E27FC236}">
                  <a16:creationId xmlns:a16="http://schemas.microsoft.com/office/drawing/2014/main" id="{B5802649-C62F-4FD9-8B2E-A2272B546A25}"/>
                </a:ext>
              </a:extLst>
            </p:cNvPr>
            <p:cNvSpPr>
              <a:spLocks noChangeArrowheads="1"/>
            </p:cNvSpPr>
            <p:nvPr/>
          </p:nvSpPr>
          <p:spPr bwMode="auto">
            <a:xfrm>
              <a:off x="424" y="740"/>
              <a:ext cx="5373" cy="3236"/>
            </a:xfrm>
            <a:prstGeom prst="rect">
              <a:avLst/>
            </a:prstGeom>
            <a:solidFill>
              <a:schemeClr val="accent1">
                <a:lumMod val="40000"/>
                <a:lumOff val="60000"/>
              </a:schemeClr>
            </a:solidFill>
            <a:ln w="12700">
              <a:noFill/>
              <a:miter lim="800000"/>
              <a:headEnd/>
              <a:tailEnd/>
            </a:ln>
            <a:effectLst/>
          </p:spPr>
          <p:txBody>
            <a:bodyPr wrap="none" anchor="ctr"/>
            <a:lstStyle/>
            <a:p>
              <a:pPr>
                <a:defRPr/>
              </a:pPr>
              <a:endParaRPr lang="en-US"/>
            </a:p>
          </p:txBody>
        </p:sp>
        <p:sp>
          <p:nvSpPr>
            <p:cNvPr id="35846" name="Rectangle 4">
              <a:extLst>
                <a:ext uri="{FF2B5EF4-FFF2-40B4-BE49-F238E27FC236}">
                  <a16:creationId xmlns:a16="http://schemas.microsoft.com/office/drawing/2014/main" id="{2763F802-58AC-4FD2-8BA5-66AC9CB768D6}"/>
                </a:ext>
              </a:extLst>
            </p:cNvPr>
            <p:cNvSpPr>
              <a:spLocks noChangeArrowheads="1"/>
            </p:cNvSpPr>
            <p:nvPr/>
          </p:nvSpPr>
          <p:spPr bwMode="auto">
            <a:xfrm>
              <a:off x="1011" y="796"/>
              <a:ext cx="1215" cy="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7" name="Rectangle 5">
              <a:extLst>
                <a:ext uri="{FF2B5EF4-FFF2-40B4-BE49-F238E27FC236}">
                  <a16:creationId xmlns:a16="http://schemas.microsoft.com/office/drawing/2014/main" id="{F53813EB-6E83-4DC2-9087-BD443EB3A037}"/>
                </a:ext>
              </a:extLst>
            </p:cNvPr>
            <p:cNvSpPr>
              <a:spLocks noChangeArrowheads="1"/>
            </p:cNvSpPr>
            <p:nvPr/>
          </p:nvSpPr>
          <p:spPr bwMode="auto">
            <a:xfrm>
              <a:off x="1011" y="796"/>
              <a:ext cx="1215" cy="115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8" name="Rectangle 6">
              <a:extLst>
                <a:ext uri="{FF2B5EF4-FFF2-40B4-BE49-F238E27FC236}">
                  <a16:creationId xmlns:a16="http://schemas.microsoft.com/office/drawing/2014/main" id="{47BE3034-FB09-4508-9675-587DE8DE7958}"/>
                </a:ext>
              </a:extLst>
            </p:cNvPr>
            <p:cNvSpPr>
              <a:spLocks noChangeArrowheads="1"/>
            </p:cNvSpPr>
            <p:nvPr/>
          </p:nvSpPr>
          <p:spPr bwMode="auto">
            <a:xfrm>
              <a:off x="1227" y="1530"/>
              <a:ext cx="782" cy="27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49" name="Rectangle 7">
              <a:extLst>
                <a:ext uri="{FF2B5EF4-FFF2-40B4-BE49-F238E27FC236}">
                  <a16:creationId xmlns:a16="http://schemas.microsoft.com/office/drawing/2014/main" id="{9C27DB49-F25F-4510-A775-5FF6F9B55E17}"/>
                </a:ext>
              </a:extLst>
            </p:cNvPr>
            <p:cNvSpPr>
              <a:spLocks noChangeArrowheads="1"/>
            </p:cNvSpPr>
            <p:nvPr/>
          </p:nvSpPr>
          <p:spPr bwMode="auto">
            <a:xfrm>
              <a:off x="1227" y="1530"/>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50" name="Freeform 14">
              <a:extLst>
                <a:ext uri="{FF2B5EF4-FFF2-40B4-BE49-F238E27FC236}">
                  <a16:creationId xmlns:a16="http://schemas.microsoft.com/office/drawing/2014/main" id="{21A899D5-2C90-483D-9F55-2BFE543E52AC}"/>
                </a:ext>
              </a:extLst>
            </p:cNvPr>
            <p:cNvSpPr>
              <a:spLocks/>
            </p:cNvSpPr>
            <p:nvPr/>
          </p:nvSpPr>
          <p:spPr bwMode="auto">
            <a:xfrm>
              <a:off x="1600" y="1819"/>
              <a:ext cx="36" cy="84"/>
            </a:xfrm>
            <a:custGeom>
              <a:avLst/>
              <a:gdLst>
                <a:gd name="T0" fmla="*/ 5184 w 3"/>
                <a:gd name="T1" fmla="*/ 12096 h 7"/>
                <a:gd name="T2" fmla="*/ 1728 w 3"/>
                <a:gd name="T3" fmla="*/ 0 h 7"/>
                <a:gd name="T4" fmla="*/ 0 w 3"/>
                <a:gd name="T5" fmla="*/ 12096 h 7"/>
                <a:gd name="T6" fmla="*/ 1728 w 3"/>
                <a:gd name="T7" fmla="*/ 12096 h 7"/>
                <a:gd name="T8" fmla="*/ 5184 w 3"/>
                <a:gd name="T9" fmla="*/ 12096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1" name="Freeform 15">
              <a:extLst>
                <a:ext uri="{FF2B5EF4-FFF2-40B4-BE49-F238E27FC236}">
                  <a16:creationId xmlns:a16="http://schemas.microsoft.com/office/drawing/2014/main" id="{FE1EFCF4-BC87-4976-8865-12EC1E32A266}"/>
                </a:ext>
              </a:extLst>
            </p:cNvPr>
            <p:cNvSpPr>
              <a:spLocks/>
            </p:cNvSpPr>
            <p:nvPr/>
          </p:nvSpPr>
          <p:spPr bwMode="auto">
            <a:xfrm>
              <a:off x="1600" y="1819"/>
              <a:ext cx="36" cy="84"/>
            </a:xfrm>
            <a:custGeom>
              <a:avLst/>
              <a:gdLst>
                <a:gd name="T0" fmla="*/ 36 w 36"/>
                <a:gd name="T1" fmla="*/ 84 h 84"/>
                <a:gd name="T2" fmla="*/ 12 w 36"/>
                <a:gd name="T3" fmla="*/ 0 h 84"/>
                <a:gd name="T4" fmla="*/ 0 w 36"/>
                <a:gd name="T5" fmla="*/ 84 h 84"/>
                <a:gd name="T6" fmla="*/ 12 w 36"/>
                <a:gd name="T7" fmla="*/ 84 h 84"/>
                <a:gd name="T8" fmla="*/ 36 w 36"/>
                <a:gd name="T9" fmla="*/ 84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36" y="84"/>
                  </a:moveTo>
                  <a:lnTo>
                    <a:pt x="12" y="0"/>
                  </a:lnTo>
                  <a:lnTo>
                    <a:pt x="0" y="84"/>
                  </a:lnTo>
                  <a:lnTo>
                    <a:pt x="12" y="84"/>
                  </a:lnTo>
                  <a:lnTo>
                    <a:pt x="36" y="84"/>
                  </a:lnTo>
                  <a:close/>
                </a:path>
              </a:pathLst>
            </a:custGeom>
            <a:solidFill>
              <a:schemeClr val="tx1"/>
            </a:solidFill>
            <a:ln w="0">
              <a:solidFill>
                <a:schemeClr val="tx1"/>
              </a:solidFill>
              <a:round/>
              <a:headEnd/>
              <a:tailEnd/>
            </a:ln>
          </p:spPr>
          <p:txBody>
            <a:bodyPr/>
            <a:lstStyle/>
            <a:p>
              <a:endParaRPr lang="en-IN"/>
            </a:p>
          </p:txBody>
        </p:sp>
        <p:sp>
          <p:nvSpPr>
            <p:cNvPr id="35852" name="Freeform 16">
              <a:extLst>
                <a:ext uri="{FF2B5EF4-FFF2-40B4-BE49-F238E27FC236}">
                  <a16:creationId xmlns:a16="http://schemas.microsoft.com/office/drawing/2014/main" id="{01081356-C120-45C8-972B-21EA67621E3E}"/>
                </a:ext>
              </a:extLst>
            </p:cNvPr>
            <p:cNvSpPr>
              <a:spLocks/>
            </p:cNvSpPr>
            <p:nvPr/>
          </p:nvSpPr>
          <p:spPr bwMode="auto">
            <a:xfrm>
              <a:off x="1600" y="2066"/>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3" name="Freeform 17">
              <a:extLst>
                <a:ext uri="{FF2B5EF4-FFF2-40B4-BE49-F238E27FC236}">
                  <a16:creationId xmlns:a16="http://schemas.microsoft.com/office/drawing/2014/main" id="{5D98911D-57A2-4CB5-BA17-E1619EA4B7A9}"/>
                </a:ext>
              </a:extLst>
            </p:cNvPr>
            <p:cNvSpPr>
              <a:spLocks/>
            </p:cNvSpPr>
            <p:nvPr/>
          </p:nvSpPr>
          <p:spPr bwMode="auto">
            <a:xfrm>
              <a:off x="1600" y="206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54" name="Line 18">
              <a:extLst>
                <a:ext uri="{FF2B5EF4-FFF2-40B4-BE49-F238E27FC236}">
                  <a16:creationId xmlns:a16="http://schemas.microsoft.com/office/drawing/2014/main" id="{C6749826-AADF-4939-966F-F50CE4118F8E}"/>
                </a:ext>
              </a:extLst>
            </p:cNvPr>
            <p:cNvSpPr>
              <a:spLocks noChangeShapeType="1"/>
            </p:cNvSpPr>
            <p:nvPr/>
          </p:nvSpPr>
          <p:spPr bwMode="auto">
            <a:xfrm flipV="1">
              <a:off x="1619" y="1903"/>
              <a:ext cx="1" cy="16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5" name="Freeform 21">
              <a:extLst>
                <a:ext uri="{FF2B5EF4-FFF2-40B4-BE49-F238E27FC236}">
                  <a16:creationId xmlns:a16="http://schemas.microsoft.com/office/drawing/2014/main" id="{1E8DA8DE-9A2C-434C-9C28-06C0575C9135}"/>
                </a:ext>
              </a:extLst>
            </p:cNvPr>
            <p:cNvSpPr>
              <a:spLocks/>
            </p:cNvSpPr>
            <p:nvPr/>
          </p:nvSpPr>
          <p:spPr bwMode="auto">
            <a:xfrm>
              <a:off x="1600" y="2707"/>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solidFill>
              <a:schemeClr val="tx1"/>
            </a:solidFill>
            <a:ln w="19050">
              <a:solidFill>
                <a:schemeClr val="tx1"/>
              </a:solidFill>
              <a:round/>
              <a:headEnd/>
              <a:tailEnd/>
            </a:ln>
          </p:spPr>
          <p:txBody>
            <a:bodyPr/>
            <a:lstStyle/>
            <a:p>
              <a:endParaRPr lang="en-IN"/>
            </a:p>
          </p:txBody>
        </p:sp>
        <p:sp>
          <p:nvSpPr>
            <p:cNvPr id="35856" name="Freeform 22">
              <a:extLst>
                <a:ext uri="{FF2B5EF4-FFF2-40B4-BE49-F238E27FC236}">
                  <a16:creationId xmlns:a16="http://schemas.microsoft.com/office/drawing/2014/main" id="{DD926B85-EEEC-4B69-8D9C-D3A8BDC6A6F4}"/>
                </a:ext>
              </a:extLst>
            </p:cNvPr>
            <p:cNvSpPr>
              <a:spLocks/>
            </p:cNvSpPr>
            <p:nvPr/>
          </p:nvSpPr>
          <p:spPr bwMode="auto">
            <a:xfrm>
              <a:off x="1600" y="2707"/>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57" name="Line 23">
              <a:extLst>
                <a:ext uri="{FF2B5EF4-FFF2-40B4-BE49-F238E27FC236}">
                  <a16:creationId xmlns:a16="http://schemas.microsoft.com/office/drawing/2014/main" id="{BB3F78B3-7C51-465C-8520-6DE60DA6EA13}"/>
                </a:ext>
              </a:extLst>
            </p:cNvPr>
            <p:cNvSpPr>
              <a:spLocks noChangeShapeType="1"/>
            </p:cNvSpPr>
            <p:nvPr/>
          </p:nvSpPr>
          <p:spPr bwMode="auto">
            <a:xfrm flipV="1">
              <a:off x="1619" y="2577"/>
              <a:ext cx="1" cy="1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58" name="Freeform 26">
              <a:extLst>
                <a:ext uri="{FF2B5EF4-FFF2-40B4-BE49-F238E27FC236}">
                  <a16:creationId xmlns:a16="http://schemas.microsoft.com/office/drawing/2014/main" id="{CC443607-9AF8-4218-8DCC-25719639DD21}"/>
                </a:ext>
              </a:extLst>
            </p:cNvPr>
            <p:cNvSpPr>
              <a:spLocks/>
            </p:cNvSpPr>
            <p:nvPr/>
          </p:nvSpPr>
          <p:spPr bwMode="auto">
            <a:xfrm>
              <a:off x="1600" y="3376"/>
              <a:ext cx="36" cy="72"/>
            </a:xfrm>
            <a:custGeom>
              <a:avLst/>
              <a:gdLst>
                <a:gd name="T0" fmla="*/ 0 w 3"/>
                <a:gd name="T1" fmla="*/ 0 h 6"/>
                <a:gd name="T2" fmla="*/ 1728 w 3"/>
                <a:gd name="T3" fmla="*/ 10368 h 6"/>
                <a:gd name="T4" fmla="*/ 5184 w 3"/>
                <a:gd name="T5" fmla="*/ 0 h 6"/>
                <a:gd name="T6" fmla="*/ 1728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59" name="Freeform 27">
              <a:extLst>
                <a:ext uri="{FF2B5EF4-FFF2-40B4-BE49-F238E27FC236}">
                  <a16:creationId xmlns:a16="http://schemas.microsoft.com/office/drawing/2014/main" id="{DDBE42E9-F846-4A5A-9389-A8DE6C68618D}"/>
                </a:ext>
              </a:extLst>
            </p:cNvPr>
            <p:cNvSpPr>
              <a:spLocks/>
            </p:cNvSpPr>
            <p:nvPr/>
          </p:nvSpPr>
          <p:spPr bwMode="auto">
            <a:xfrm>
              <a:off x="1600" y="337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p>
              <a:endParaRPr lang="en-IN"/>
            </a:p>
          </p:txBody>
        </p:sp>
        <p:sp>
          <p:nvSpPr>
            <p:cNvPr id="35860" name="Line 28">
              <a:extLst>
                <a:ext uri="{FF2B5EF4-FFF2-40B4-BE49-F238E27FC236}">
                  <a16:creationId xmlns:a16="http://schemas.microsoft.com/office/drawing/2014/main" id="{72A9E3DE-F4C1-4987-B8A1-72408F20A1E5}"/>
                </a:ext>
              </a:extLst>
            </p:cNvPr>
            <p:cNvSpPr>
              <a:spLocks noChangeShapeType="1"/>
            </p:cNvSpPr>
            <p:nvPr/>
          </p:nvSpPr>
          <p:spPr bwMode="auto">
            <a:xfrm flipV="1">
              <a:off x="1619" y="3225"/>
              <a:ext cx="1" cy="1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61" name="Freeform 29">
              <a:extLst>
                <a:ext uri="{FF2B5EF4-FFF2-40B4-BE49-F238E27FC236}">
                  <a16:creationId xmlns:a16="http://schemas.microsoft.com/office/drawing/2014/main" id="{FA284191-13C5-4CD1-95E4-0400FC40511B}"/>
                </a:ext>
              </a:extLst>
            </p:cNvPr>
            <p:cNvSpPr>
              <a:spLocks/>
            </p:cNvSpPr>
            <p:nvPr/>
          </p:nvSpPr>
          <p:spPr bwMode="auto">
            <a:xfrm>
              <a:off x="2473" y="1626"/>
              <a:ext cx="24" cy="85"/>
            </a:xfrm>
            <a:custGeom>
              <a:avLst/>
              <a:gdLst>
                <a:gd name="T0" fmla="*/ 3456 w 2"/>
                <a:gd name="T1" fmla="*/ 12531 h 7"/>
                <a:gd name="T2" fmla="*/ 1728 w 2"/>
                <a:gd name="T3" fmla="*/ 0 h 7"/>
                <a:gd name="T4" fmla="*/ 0 w 2"/>
                <a:gd name="T5" fmla="*/ 12531 h 7"/>
                <a:gd name="T6" fmla="*/ 1728 w 2"/>
                <a:gd name="T7" fmla="*/ 12531 h 7"/>
                <a:gd name="T8" fmla="*/ 3456 w 2"/>
                <a:gd name="T9" fmla="*/ 12531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2" y="7"/>
                  </a:moveTo>
                  <a:lnTo>
                    <a:pt x="1" y="0"/>
                  </a:lnTo>
                  <a:lnTo>
                    <a:pt x="0" y="7"/>
                  </a:lnTo>
                  <a:lnTo>
                    <a:pt x="1" y="7"/>
                  </a:lnTo>
                  <a:lnTo>
                    <a:pt x="2"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62" name="Freeform 30">
              <a:extLst>
                <a:ext uri="{FF2B5EF4-FFF2-40B4-BE49-F238E27FC236}">
                  <a16:creationId xmlns:a16="http://schemas.microsoft.com/office/drawing/2014/main" id="{0D95120A-ED55-4C5A-82C5-0FF8FD64FEE7}"/>
                </a:ext>
              </a:extLst>
            </p:cNvPr>
            <p:cNvSpPr>
              <a:spLocks/>
            </p:cNvSpPr>
            <p:nvPr/>
          </p:nvSpPr>
          <p:spPr bwMode="auto">
            <a:xfrm>
              <a:off x="2473" y="1626"/>
              <a:ext cx="24" cy="85"/>
            </a:xfrm>
            <a:custGeom>
              <a:avLst/>
              <a:gdLst>
                <a:gd name="T0" fmla="*/ 24 w 24"/>
                <a:gd name="T1" fmla="*/ 85 h 85"/>
                <a:gd name="T2" fmla="*/ 12 w 24"/>
                <a:gd name="T3" fmla="*/ 0 h 85"/>
                <a:gd name="T4" fmla="*/ 0 w 24"/>
                <a:gd name="T5" fmla="*/ 85 h 85"/>
                <a:gd name="T6" fmla="*/ 12 w 24"/>
                <a:gd name="T7" fmla="*/ 85 h 85"/>
                <a:gd name="T8" fmla="*/ 24 w 24"/>
                <a:gd name="T9" fmla="*/ 85 h 85"/>
                <a:gd name="T10" fmla="*/ 0 60000 65536"/>
                <a:gd name="T11" fmla="*/ 0 60000 65536"/>
                <a:gd name="T12" fmla="*/ 0 60000 65536"/>
                <a:gd name="T13" fmla="*/ 0 60000 65536"/>
                <a:gd name="T14" fmla="*/ 0 60000 65536"/>
                <a:gd name="T15" fmla="*/ 0 w 24"/>
                <a:gd name="T16" fmla="*/ 0 h 85"/>
                <a:gd name="T17" fmla="*/ 24 w 24"/>
                <a:gd name="T18" fmla="*/ 85 h 85"/>
              </a:gdLst>
              <a:ahLst/>
              <a:cxnLst>
                <a:cxn ang="T10">
                  <a:pos x="T0" y="T1"/>
                </a:cxn>
                <a:cxn ang="T11">
                  <a:pos x="T2" y="T3"/>
                </a:cxn>
                <a:cxn ang="T12">
                  <a:pos x="T4" y="T5"/>
                </a:cxn>
                <a:cxn ang="T13">
                  <a:pos x="T6" y="T7"/>
                </a:cxn>
                <a:cxn ang="T14">
                  <a:pos x="T8" y="T9"/>
                </a:cxn>
              </a:cxnLst>
              <a:rect l="T15" t="T16" r="T17" b="T18"/>
              <a:pathLst>
                <a:path w="24" h="85">
                  <a:moveTo>
                    <a:pt x="24" y="85"/>
                  </a:moveTo>
                  <a:lnTo>
                    <a:pt x="12" y="0"/>
                  </a:lnTo>
                  <a:lnTo>
                    <a:pt x="0" y="85"/>
                  </a:lnTo>
                  <a:lnTo>
                    <a:pt x="12" y="85"/>
                  </a:lnTo>
                  <a:lnTo>
                    <a:pt x="24" y="85"/>
                  </a:lnTo>
                  <a:close/>
                </a:path>
              </a:pathLst>
            </a:custGeom>
            <a:solidFill>
              <a:srgbClr val="000000"/>
            </a:solidFill>
            <a:ln w="0">
              <a:solidFill>
                <a:srgbClr val="000000"/>
              </a:solidFill>
              <a:round/>
              <a:headEnd/>
              <a:tailEnd/>
            </a:ln>
          </p:spPr>
          <p:txBody>
            <a:bodyPr/>
            <a:lstStyle/>
            <a:p>
              <a:endParaRPr lang="en-IN"/>
            </a:p>
          </p:txBody>
        </p:sp>
        <p:sp>
          <p:nvSpPr>
            <p:cNvPr id="35863" name="Line 31">
              <a:extLst>
                <a:ext uri="{FF2B5EF4-FFF2-40B4-BE49-F238E27FC236}">
                  <a16:creationId xmlns:a16="http://schemas.microsoft.com/office/drawing/2014/main" id="{09F96463-FFC3-46E6-B5C5-4814EA4F8C65}"/>
                </a:ext>
              </a:extLst>
            </p:cNvPr>
            <p:cNvSpPr>
              <a:spLocks noChangeShapeType="1"/>
            </p:cNvSpPr>
            <p:nvPr/>
          </p:nvSpPr>
          <p:spPr bwMode="auto">
            <a:xfrm flipH="1">
              <a:off x="2477" y="1711"/>
              <a:ext cx="8" cy="21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64" name="Rectangle 32">
              <a:extLst>
                <a:ext uri="{FF2B5EF4-FFF2-40B4-BE49-F238E27FC236}">
                  <a16:creationId xmlns:a16="http://schemas.microsoft.com/office/drawing/2014/main" id="{C76EE1CB-C8BC-4D8A-8F54-FF994BB7D2BD}"/>
                </a:ext>
              </a:extLst>
            </p:cNvPr>
            <p:cNvSpPr>
              <a:spLocks noChangeArrowheads="1"/>
            </p:cNvSpPr>
            <p:nvPr/>
          </p:nvSpPr>
          <p:spPr bwMode="auto">
            <a:xfrm>
              <a:off x="1372" y="845"/>
              <a:ext cx="10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Pr</a:t>
              </a:r>
              <a:endParaRPr lang="en-CA" altLang="en-US" sz="2400"/>
            </a:p>
          </p:txBody>
        </p:sp>
        <p:sp>
          <p:nvSpPr>
            <p:cNvPr id="35865" name="Rectangle 33">
              <a:extLst>
                <a:ext uri="{FF2B5EF4-FFF2-40B4-BE49-F238E27FC236}">
                  <a16:creationId xmlns:a16="http://schemas.microsoft.com/office/drawing/2014/main" id="{7EF86D15-2C2D-4E89-ABDF-16ECFC451181}"/>
                </a:ext>
              </a:extLst>
            </p:cNvPr>
            <p:cNvSpPr>
              <a:spLocks noChangeArrowheads="1"/>
            </p:cNvSpPr>
            <p:nvPr/>
          </p:nvSpPr>
          <p:spPr bwMode="auto">
            <a:xfrm>
              <a:off x="1492" y="845"/>
              <a:ext cx="3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ocessor</a:t>
              </a:r>
              <a:endParaRPr lang="en-CA" altLang="en-US" sz="2400"/>
            </a:p>
          </p:txBody>
        </p:sp>
        <p:sp>
          <p:nvSpPr>
            <p:cNvPr id="35866" name="Rectangle 34">
              <a:extLst>
                <a:ext uri="{FF2B5EF4-FFF2-40B4-BE49-F238E27FC236}">
                  <a16:creationId xmlns:a16="http://schemas.microsoft.com/office/drawing/2014/main" id="{9BF40C07-7AE9-4048-A881-FB31E3ECA38A}"/>
                </a:ext>
              </a:extLst>
            </p:cNvPr>
            <p:cNvSpPr>
              <a:spLocks noChangeArrowheads="1"/>
            </p:cNvSpPr>
            <p:nvPr/>
          </p:nvSpPr>
          <p:spPr bwMode="auto">
            <a:xfrm>
              <a:off x="1360" y="1543"/>
              <a:ext cx="3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Primary</a:t>
              </a:r>
              <a:endParaRPr lang="en-CA" altLang="en-US" sz="2400"/>
            </a:p>
          </p:txBody>
        </p:sp>
        <p:sp>
          <p:nvSpPr>
            <p:cNvPr id="35867" name="Rectangle 35">
              <a:extLst>
                <a:ext uri="{FF2B5EF4-FFF2-40B4-BE49-F238E27FC236}">
                  <a16:creationId xmlns:a16="http://schemas.microsoft.com/office/drawing/2014/main" id="{0923D1C1-53FD-464C-A11D-5A531E4AA492}"/>
                </a:ext>
              </a:extLst>
            </p:cNvPr>
            <p:cNvSpPr>
              <a:spLocks noChangeArrowheads="1"/>
            </p:cNvSpPr>
            <p:nvPr/>
          </p:nvSpPr>
          <p:spPr bwMode="auto">
            <a:xfrm>
              <a:off x="1408" y="1627"/>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cache</a:t>
              </a:r>
              <a:endParaRPr lang="en-CA" altLang="en-US" sz="2400"/>
            </a:p>
          </p:txBody>
        </p:sp>
        <p:sp>
          <p:nvSpPr>
            <p:cNvPr id="35868" name="Rectangle 10">
              <a:extLst>
                <a:ext uri="{FF2B5EF4-FFF2-40B4-BE49-F238E27FC236}">
                  <a16:creationId xmlns:a16="http://schemas.microsoft.com/office/drawing/2014/main" id="{B95B4819-C751-4CD8-A012-6CB97DF3541C}"/>
                </a:ext>
              </a:extLst>
            </p:cNvPr>
            <p:cNvSpPr>
              <a:spLocks noChangeArrowheads="1"/>
            </p:cNvSpPr>
            <p:nvPr/>
          </p:nvSpPr>
          <p:spPr bwMode="auto">
            <a:xfrm>
              <a:off x="1227" y="2798"/>
              <a:ext cx="782" cy="3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69" name="Rectangle 11">
              <a:extLst>
                <a:ext uri="{FF2B5EF4-FFF2-40B4-BE49-F238E27FC236}">
                  <a16:creationId xmlns:a16="http://schemas.microsoft.com/office/drawing/2014/main" id="{A34C9021-42FC-4D0E-A212-05CDDB1D2FB9}"/>
                </a:ext>
              </a:extLst>
            </p:cNvPr>
            <p:cNvSpPr>
              <a:spLocks noChangeArrowheads="1"/>
            </p:cNvSpPr>
            <p:nvPr/>
          </p:nvSpPr>
          <p:spPr bwMode="auto">
            <a:xfrm>
              <a:off x="1227" y="2798"/>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70" name="Freeform 24">
              <a:extLst>
                <a:ext uri="{FF2B5EF4-FFF2-40B4-BE49-F238E27FC236}">
                  <a16:creationId xmlns:a16="http://schemas.microsoft.com/office/drawing/2014/main" id="{2900CCAE-B7E8-403A-9608-CACF7081FA46}"/>
                </a:ext>
              </a:extLst>
            </p:cNvPr>
            <p:cNvSpPr>
              <a:spLocks/>
            </p:cNvSpPr>
            <p:nvPr/>
          </p:nvSpPr>
          <p:spPr bwMode="auto">
            <a:xfrm>
              <a:off x="1600" y="3147"/>
              <a:ext cx="36" cy="72"/>
            </a:xfrm>
            <a:custGeom>
              <a:avLst/>
              <a:gdLst>
                <a:gd name="T0" fmla="*/ 5184 w 3"/>
                <a:gd name="T1" fmla="*/ 10368 h 6"/>
                <a:gd name="T2" fmla="*/ 1728 w 3"/>
                <a:gd name="T3" fmla="*/ 0 h 6"/>
                <a:gd name="T4" fmla="*/ 0 w 3"/>
                <a:gd name="T5" fmla="*/ 10368 h 6"/>
                <a:gd name="T6" fmla="*/ 1728 w 3"/>
                <a:gd name="T7" fmla="*/ 10368 h 6"/>
                <a:gd name="T8" fmla="*/ 5184 w 3"/>
                <a:gd name="T9" fmla="*/ 10368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71" name="Freeform 25">
              <a:extLst>
                <a:ext uri="{FF2B5EF4-FFF2-40B4-BE49-F238E27FC236}">
                  <a16:creationId xmlns:a16="http://schemas.microsoft.com/office/drawing/2014/main" id="{A16A29D6-7CA0-458A-AD61-B9F43C52CB54}"/>
                </a:ext>
              </a:extLst>
            </p:cNvPr>
            <p:cNvSpPr>
              <a:spLocks/>
            </p:cNvSpPr>
            <p:nvPr/>
          </p:nvSpPr>
          <p:spPr bwMode="auto">
            <a:xfrm>
              <a:off x="1600" y="3147"/>
              <a:ext cx="36" cy="72"/>
            </a:xfrm>
            <a:custGeom>
              <a:avLst/>
              <a:gdLst>
                <a:gd name="T0" fmla="*/ 36 w 36"/>
                <a:gd name="T1" fmla="*/ 72 h 72"/>
                <a:gd name="T2" fmla="*/ 12 w 36"/>
                <a:gd name="T3" fmla="*/ 0 h 72"/>
                <a:gd name="T4" fmla="*/ 0 w 36"/>
                <a:gd name="T5" fmla="*/ 72 h 72"/>
                <a:gd name="T6" fmla="*/ 12 w 36"/>
                <a:gd name="T7" fmla="*/ 72 h 72"/>
                <a:gd name="T8" fmla="*/ 36 w 36"/>
                <a:gd name="T9" fmla="*/ 72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36" y="72"/>
                  </a:moveTo>
                  <a:lnTo>
                    <a:pt x="12" y="0"/>
                  </a:lnTo>
                  <a:lnTo>
                    <a:pt x="0" y="72"/>
                  </a:lnTo>
                  <a:lnTo>
                    <a:pt x="12" y="72"/>
                  </a:lnTo>
                  <a:lnTo>
                    <a:pt x="36" y="72"/>
                  </a:lnTo>
                  <a:close/>
                </a:path>
              </a:pathLst>
            </a:custGeom>
            <a:solidFill>
              <a:schemeClr val="tx1"/>
            </a:solidFill>
            <a:ln w="0">
              <a:solidFill>
                <a:schemeClr val="tx1"/>
              </a:solidFill>
              <a:round/>
              <a:headEnd/>
              <a:tailEnd/>
            </a:ln>
          </p:spPr>
          <p:txBody>
            <a:bodyPr/>
            <a:lstStyle/>
            <a:p>
              <a:endParaRPr lang="en-IN"/>
            </a:p>
          </p:txBody>
        </p:sp>
        <p:sp>
          <p:nvSpPr>
            <p:cNvPr id="35872" name="Rectangle 38">
              <a:extLst>
                <a:ext uri="{FF2B5EF4-FFF2-40B4-BE49-F238E27FC236}">
                  <a16:creationId xmlns:a16="http://schemas.microsoft.com/office/drawing/2014/main" id="{6F66A609-EF5E-4FBA-8CA8-5F73EB99AFB7}"/>
                </a:ext>
              </a:extLst>
            </p:cNvPr>
            <p:cNvSpPr>
              <a:spLocks noChangeArrowheads="1"/>
            </p:cNvSpPr>
            <p:nvPr/>
          </p:nvSpPr>
          <p:spPr bwMode="auto">
            <a:xfrm>
              <a:off x="1504" y="2835"/>
              <a:ext cx="23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Main</a:t>
              </a:r>
              <a:endParaRPr lang="en-CA" altLang="en-US" sz="2400"/>
            </a:p>
          </p:txBody>
        </p:sp>
        <p:sp>
          <p:nvSpPr>
            <p:cNvPr id="35873" name="Rectangle 40">
              <a:extLst>
                <a:ext uri="{FF2B5EF4-FFF2-40B4-BE49-F238E27FC236}">
                  <a16:creationId xmlns:a16="http://schemas.microsoft.com/office/drawing/2014/main" id="{2B156C2E-FC4B-4173-8E65-1BF84C3A7B2D}"/>
                </a:ext>
              </a:extLst>
            </p:cNvPr>
            <p:cNvSpPr>
              <a:spLocks noChangeArrowheads="1"/>
            </p:cNvSpPr>
            <p:nvPr/>
          </p:nvSpPr>
          <p:spPr bwMode="auto">
            <a:xfrm>
              <a:off x="1432" y="2931"/>
              <a:ext cx="3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memory</a:t>
              </a:r>
              <a:endParaRPr lang="en-CA" altLang="en-US" sz="2400"/>
            </a:p>
          </p:txBody>
        </p:sp>
        <p:sp>
          <p:nvSpPr>
            <p:cNvPr id="35874" name="Rectangle 41">
              <a:extLst>
                <a:ext uri="{FF2B5EF4-FFF2-40B4-BE49-F238E27FC236}">
                  <a16:creationId xmlns:a16="http://schemas.microsoft.com/office/drawing/2014/main" id="{82423CA9-5853-4957-BC36-B845338976C4}"/>
                </a:ext>
              </a:extLst>
            </p:cNvPr>
            <p:cNvSpPr>
              <a:spLocks noChangeArrowheads="1"/>
            </p:cNvSpPr>
            <p:nvPr/>
          </p:nvSpPr>
          <p:spPr bwMode="auto">
            <a:xfrm>
              <a:off x="409" y="1338"/>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75" name="Rectangle 42">
              <a:extLst>
                <a:ext uri="{FF2B5EF4-FFF2-40B4-BE49-F238E27FC236}">
                  <a16:creationId xmlns:a16="http://schemas.microsoft.com/office/drawing/2014/main" id="{F919236E-2130-47A8-9875-70618939DD65}"/>
                </a:ext>
              </a:extLst>
            </p:cNvPr>
            <p:cNvSpPr>
              <a:spLocks noChangeArrowheads="1"/>
            </p:cNvSpPr>
            <p:nvPr/>
          </p:nvSpPr>
          <p:spPr bwMode="auto">
            <a:xfrm>
              <a:off x="541" y="1434"/>
              <a:ext cx="16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size</a:t>
              </a:r>
              <a:endParaRPr lang="en-CA" altLang="en-US" sz="2400"/>
            </a:p>
          </p:txBody>
        </p:sp>
        <p:sp>
          <p:nvSpPr>
            <p:cNvPr id="35876" name="Rectangle 43">
              <a:extLst>
                <a:ext uri="{FF2B5EF4-FFF2-40B4-BE49-F238E27FC236}">
                  <a16:creationId xmlns:a16="http://schemas.microsoft.com/office/drawing/2014/main" id="{CD3F0D9E-ED78-4043-B941-6758203F76B4}"/>
                </a:ext>
              </a:extLst>
            </p:cNvPr>
            <p:cNvSpPr>
              <a:spLocks noChangeArrowheads="1"/>
            </p:cNvSpPr>
            <p:nvPr/>
          </p:nvSpPr>
          <p:spPr bwMode="auto">
            <a:xfrm>
              <a:off x="2256" y="1350"/>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77" name="Rectangle 44">
              <a:extLst>
                <a:ext uri="{FF2B5EF4-FFF2-40B4-BE49-F238E27FC236}">
                  <a16:creationId xmlns:a16="http://schemas.microsoft.com/office/drawing/2014/main" id="{16F4ECB3-A7C7-46B8-80AD-E8046CC51CAE}"/>
                </a:ext>
              </a:extLst>
            </p:cNvPr>
            <p:cNvSpPr>
              <a:spLocks noChangeArrowheads="1"/>
            </p:cNvSpPr>
            <p:nvPr/>
          </p:nvSpPr>
          <p:spPr bwMode="auto">
            <a:xfrm>
              <a:off x="2365" y="1446"/>
              <a:ext cx="27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speed</a:t>
              </a:r>
              <a:endParaRPr lang="en-CA" altLang="en-US" sz="2400"/>
            </a:p>
          </p:txBody>
        </p:sp>
        <p:sp>
          <p:nvSpPr>
            <p:cNvPr id="35878" name="Rectangle 12">
              <a:extLst>
                <a:ext uri="{FF2B5EF4-FFF2-40B4-BE49-F238E27FC236}">
                  <a16:creationId xmlns:a16="http://schemas.microsoft.com/office/drawing/2014/main" id="{E642ED45-72B4-4DCB-9C6E-E9977EE3A690}"/>
                </a:ext>
              </a:extLst>
            </p:cNvPr>
            <p:cNvSpPr>
              <a:spLocks noChangeArrowheads="1"/>
            </p:cNvSpPr>
            <p:nvPr/>
          </p:nvSpPr>
          <p:spPr bwMode="auto">
            <a:xfrm>
              <a:off x="1227" y="3453"/>
              <a:ext cx="770" cy="47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79" name="Rectangle 13">
              <a:extLst>
                <a:ext uri="{FF2B5EF4-FFF2-40B4-BE49-F238E27FC236}">
                  <a16:creationId xmlns:a16="http://schemas.microsoft.com/office/drawing/2014/main" id="{85B878B3-6F20-4CE4-9E21-FA230874FF3C}"/>
                </a:ext>
              </a:extLst>
            </p:cNvPr>
            <p:cNvSpPr>
              <a:spLocks noChangeArrowheads="1"/>
            </p:cNvSpPr>
            <p:nvPr/>
          </p:nvSpPr>
          <p:spPr bwMode="auto">
            <a:xfrm>
              <a:off x="1227" y="3453"/>
              <a:ext cx="770" cy="47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80" name="Rectangle 39">
              <a:extLst>
                <a:ext uri="{FF2B5EF4-FFF2-40B4-BE49-F238E27FC236}">
                  <a16:creationId xmlns:a16="http://schemas.microsoft.com/office/drawing/2014/main" id="{D12EFED1-1E31-41D2-9FEC-06ECE1DE5688}"/>
                </a:ext>
              </a:extLst>
            </p:cNvPr>
            <p:cNvSpPr>
              <a:spLocks noChangeArrowheads="1"/>
            </p:cNvSpPr>
            <p:nvPr/>
          </p:nvSpPr>
          <p:spPr bwMode="auto">
            <a:xfrm>
              <a:off x="1311" y="3502"/>
              <a:ext cx="6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Magnetic disk</a:t>
              </a:r>
              <a:endParaRPr lang="en-CA" altLang="en-US" sz="2400"/>
            </a:p>
          </p:txBody>
        </p:sp>
        <p:sp>
          <p:nvSpPr>
            <p:cNvPr id="35881" name="Rectangle 45">
              <a:extLst>
                <a:ext uri="{FF2B5EF4-FFF2-40B4-BE49-F238E27FC236}">
                  <a16:creationId xmlns:a16="http://schemas.microsoft.com/office/drawing/2014/main" id="{649044AB-2B64-4356-8A19-81ED99D61518}"/>
                </a:ext>
              </a:extLst>
            </p:cNvPr>
            <p:cNvSpPr>
              <a:spLocks noChangeArrowheads="1"/>
            </p:cNvSpPr>
            <p:nvPr/>
          </p:nvSpPr>
          <p:spPr bwMode="auto">
            <a:xfrm>
              <a:off x="1396" y="3610"/>
              <a:ext cx="4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secondary</a:t>
              </a:r>
              <a:endParaRPr lang="en-CA" altLang="en-US" sz="2400"/>
            </a:p>
          </p:txBody>
        </p:sp>
        <p:sp>
          <p:nvSpPr>
            <p:cNvPr id="35882" name="Rectangle 46">
              <a:extLst>
                <a:ext uri="{FF2B5EF4-FFF2-40B4-BE49-F238E27FC236}">
                  <a16:creationId xmlns:a16="http://schemas.microsoft.com/office/drawing/2014/main" id="{BAB970AF-EEF1-4DA9-ACD3-8AB96BAA5112}"/>
                </a:ext>
              </a:extLst>
            </p:cNvPr>
            <p:cNvSpPr>
              <a:spLocks noChangeArrowheads="1"/>
            </p:cNvSpPr>
            <p:nvPr/>
          </p:nvSpPr>
          <p:spPr bwMode="auto">
            <a:xfrm>
              <a:off x="1432" y="3718"/>
              <a:ext cx="3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memory</a:t>
              </a:r>
              <a:endParaRPr lang="en-CA" altLang="en-US" sz="2400"/>
            </a:p>
          </p:txBody>
        </p:sp>
        <p:sp>
          <p:nvSpPr>
            <p:cNvPr id="35883" name="Freeform 47">
              <a:extLst>
                <a:ext uri="{FF2B5EF4-FFF2-40B4-BE49-F238E27FC236}">
                  <a16:creationId xmlns:a16="http://schemas.microsoft.com/office/drawing/2014/main" id="{68C6869F-8659-4D31-8610-5B3E3F4045AF}"/>
                </a:ext>
              </a:extLst>
            </p:cNvPr>
            <p:cNvSpPr>
              <a:spLocks/>
            </p:cNvSpPr>
            <p:nvPr/>
          </p:nvSpPr>
          <p:spPr bwMode="auto">
            <a:xfrm>
              <a:off x="602" y="3733"/>
              <a:ext cx="36" cy="84"/>
            </a:xfrm>
            <a:custGeom>
              <a:avLst/>
              <a:gdLst>
                <a:gd name="T0" fmla="*/ 0 w 3"/>
                <a:gd name="T1" fmla="*/ 0 h 7"/>
                <a:gd name="T2" fmla="*/ 3456 w 3"/>
                <a:gd name="T3" fmla="*/ 12096 h 7"/>
                <a:gd name="T4" fmla="*/ 5184 w 3"/>
                <a:gd name="T5" fmla="*/ 0 h 7"/>
                <a:gd name="T6" fmla="*/ 3456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84" name="Freeform 48">
              <a:extLst>
                <a:ext uri="{FF2B5EF4-FFF2-40B4-BE49-F238E27FC236}">
                  <a16:creationId xmlns:a16="http://schemas.microsoft.com/office/drawing/2014/main" id="{F54CB9AE-F252-4BAB-822C-7B7421BA3DF3}"/>
                </a:ext>
              </a:extLst>
            </p:cNvPr>
            <p:cNvSpPr>
              <a:spLocks/>
            </p:cNvSpPr>
            <p:nvPr/>
          </p:nvSpPr>
          <p:spPr bwMode="auto">
            <a:xfrm>
              <a:off x="602" y="3733"/>
              <a:ext cx="36" cy="84"/>
            </a:xfrm>
            <a:custGeom>
              <a:avLst/>
              <a:gdLst>
                <a:gd name="T0" fmla="*/ 0 w 36"/>
                <a:gd name="T1" fmla="*/ 0 h 84"/>
                <a:gd name="T2" fmla="*/ 24 w 36"/>
                <a:gd name="T3" fmla="*/ 84 h 84"/>
                <a:gd name="T4" fmla="*/ 36 w 36"/>
                <a:gd name="T5" fmla="*/ 0 h 84"/>
                <a:gd name="T6" fmla="*/ 24 w 36"/>
                <a:gd name="T7" fmla="*/ 0 h 84"/>
                <a:gd name="T8" fmla="*/ 0 w 36"/>
                <a:gd name="T9" fmla="*/ 0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0" y="0"/>
                  </a:moveTo>
                  <a:lnTo>
                    <a:pt x="24" y="84"/>
                  </a:lnTo>
                  <a:lnTo>
                    <a:pt x="36" y="0"/>
                  </a:lnTo>
                  <a:lnTo>
                    <a:pt x="24" y="0"/>
                  </a:lnTo>
                  <a:lnTo>
                    <a:pt x="0" y="0"/>
                  </a:lnTo>
                  <a:close/>
                </a:path>
              </a:pathLst>
            </a:custGeom>
            <a:solidFill>
              <a:srgbClr val="000000"/>
            </a:solidFill>
            <a:ln w="0">
              <a:solidFill>
                <a:srgbClr val="000000"/>
              </a:solidFill>
              <a:round/>
              <a:headEnd/>
              <a:tailEnd/>
            </a:ln>
          </p:spPr>
          <p:txBody>
            <a:bodyPr/>
            <a:lstStyle/>
            <a:p>
              <a:endParaRPr lang="en-IN"/>
            </a:p>
          </p:txBody>
        </p:sp>
        <p:sp>
          <p:nvSpPr>
            <p:cNvPr id="35885" name="Line 49">
              <a:extLst>
                <a:ext uri="{FF2B5EF4-FFF2-40B4-BE49-F238E27FC236}">
                  <a16:creationId xmlns:a16="http://schemas.microsoft.com/office/drawing/2014/main" id="{7014EBF3-17D7-415B-8ECF-270A61714480}"/>
                </a:ext>
              </a:extLst>
            </p:cNvPr>
            <p:cNvSpPr>
              <a:spLocks noChangeShapeType="1"/>
            </p:cNvSpPr>
            <p:nvPr/>
          </p:nvSpPr>
          <p:spPr bwMode="auto">
            <a:xfrm flipV="1">
              <a:off x="626" y="1614"/>
              <a:ext cx="1" cy="21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86" name="Freeform 50">
              <a:extLst>
                <a:ext uri="{FF2B5EF4-FFF2-40B4-BE49-F238E27FC236}">
                  <a16:creationId xmlns:a16="http://schemas.microsoft.com/office/drawing/2014/main" id="{EE258693-F772-4C02-BB2E-4F18F60F9C0C}"/>
                </a:ext>
              </a:extLst>
            </p:cNvPr>
            <p:cNvSpPr>
              <a:spLocks/>
            </p:cNvSpPr>
            <p:nvPr/>
          </p:nvSpPr>
          <p:spPr bwMode="auto">
            <a:xfrm>
              <a:off x="3010" y="1626"/>
              <a:ext cx="36" cy="85"/>
            </a:xfrm>
            <a:custGeom>
              <a:avLst/>
              <a:gdLst>
                <a:gd name="T0" fmla="*/ 5184 w 3"/>
                <a:gd name="T1" fmla="*/ 12531 h 7"/>
                <a:gd name="T2" fmla="*/ 3456 w 3"/>
                <a:gd name="T3" fmla="*/ 0 h 7"/>
                <a:gd name="T4" fmla="*/ 0 w 3"/>
                <a:gd name="T5" fmla="*/ 12531 h 7"/>
                <a:gd name="T6" fmla="*/ 3456 w 3"/>
                <a:gd name="T7" fmla="*/ 12531 h 7"/>
                <a:gd name="T8" fmla="*/ 5184 w 3"/>
                <a:gd name="T9" fmla="*/ 12531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2" y="0"/>
                  </a:lnTo>
                  <a:lnTo>
                    <a:pt x="0" y="7"/>
                  </a:lnTo>
                  <a:lnTo>
                    <a:pt x="2" y="7"/>
                  </a:lnTo>
                  <a:lnTo>
                    <a:pt x="3" y="7"/>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87" name="Freeform 51">
              <a:extLst>
                <a:ext uri="{FF2B5EF4-FFF2-40B4-BE49-F238E27FC236}">
                  <a16:creationId xmlns:a16="http://schemas.microsoft.com/office/drawing/2014/main" id="{579B64B8-4581-4413-9BB5-00487D573076}"/>
                </a:ext>
              </a:extLst>
            </p:cNvPr>
            <p:cNvSpPr>
              <a:spLocks/>
            </p:cNvSpPr>
            <p:nvPr/>
          </p:nvSpPr>
          <p:spPr bwMode="auto">
            <a:xfrm>
              <a:off x="3010" y="1626"/>
              <a:ext cx="36" cy="85"/>
            </a:xfrm>
            <a:custGeom>
              <a:avLst/>
              <a:gdLst>
                <a:gd name="T0" fmla="*/ 36 w 36"/>
                <a:gd name="T1" fmla="*/ 85 h 85"/>
                <a:gd name="T2" fmla="*/ 24 w 36"/>
                <a:gd name="T3" fmla="*/ 0 h 85"/>
                <a:gd name="T4" fmla="*/ 0 w 36"/>
                <a:gd name="T5" fmla="*/ 85 h 85"/>
                <a:gd name="T6" fmla="*/ 24 w 36"/>
                <a:gd name="T7" fmla="*/ 85 h 85"/>
                <a:gd name="T8" fmla="*/ 36 w 36"/>
                <a:gd name="T9" fmla="*/ 85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85"/>
                  </a:moveTo>
                  <a:lnTo>
                    <a:pt x="24" y="0"/>
                  </a:lnTo>
                  <a:lnTo>
                    <a:pt x="0" y="85"/>
                  </a:lnTo>
                  <a:lnTo>
                    <a:pt x="24" y="85"/>
                  </a:lnTo>
                  <a:lnTo>
                    <a:pt x="36" y="85"/>
                  </a:lnTo>
                  <a:close/>
                </a:path>
              </a:pathLst>
            </a:custGeom>
            <a:solidFill>
              <a:srgbClr val="000000"/>
            </a:solidFill>
            <a:ln w="0">
              <a:solidFill>
                <a:srgbClr val="000000"/>
              </a:solidFill>
              <a:round/>
              <a:headEnd/>
              <a:tailEnd/>
            </a:ln>
          </p:spPr>
          <p:txBody>
            <a:bodyPr/>
            <a:lstStyle/>
            <a:p>
              <a:endParaRPr lang="en-IN"/>
            </a:p>
          </p:txBody>
        </p:sp>
        <p:sp>
          <p:nvSpPr>
            <p:cNvPr id="35888" name="Line 52">
              <a:extLst>
                <a:ext uri="{FF2B5EF4-FFF2-40B4-BE49-F238E27FC236}">
                  <a16:creationId xmlns:a16="http://schemas.microsoft.com/office/drawing/2014/main" id="{5D713CA5-14CB-43A8-88DF-C2BB4F1F7079}"/>
                </a:ext>
              </a:extLst>
            </p:cNvPr>
            <p:cNvSpPr>
              <a:spLocks noChangeShapeType="1"/>
            </p:cNvSpPr>
            <p:nvPr/>
          </p:nvSpPr>
          <p:spPr bwMode="auto">
            <a:xfrm>
              <a:off x="3034" y="1711"/>
              <a:ext cx="1" cy="211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5889" name="Rectangle 53">
              <a:extLst>
                <a:ext uri="{FF2B5EF4-FFF2-40B4-BE49-F238E27FC236}">
                  <a16:creationId xmlns:a16="http://schemas.microsoft.com/office/drawing/2014/main" id="{C63122B5-69AB-4BFB-8E47-74A7E835F787}"/>
                </a:ext>
              </a:extLst>
            </p:cNvPr>
            <p:cNvSpPr>
              <a:spLocks noChangeArrowheads="1"/>
            </p:cNvSpPr>
            <p:nvPr/>
          </p:nvSpPr>
          <p:spPr bwMode="auto">
            <a:xfrm>
              <a:off x="2806" y="1350"/>
              <a:ext cx="4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Increasing</a:t>
              </a:r>
              <a:endParaRPr lang="en-CA" altLang="en-US" sz="2400"/>
            </a:p>
          </p:txBody>
        </p:sp>
        <p:sp>
          <p:nvSpPr>
            <p:cNvPr id="35890" name="Rectangle 54">
              <a:extLst>
                <a:ext uri="{FF2B5EF4-FFF2-40B4-BE49-F238E27FC236}">
                  <a16:creationId xmlns:a16="http://schemas.microsoft.com/office/drawing/2014/main" id="{7C00CF31-CD14-4F3A-9CF3-36F7B0F745CD}"/>
                </a:ext>
              </a:extLst>
            </p:cNvPr>
            <p:cNvSpPr>
              <a:spLocks noChangeArrowheads="1"/>
            </p:cNvSpPr>
            <p:nvPr/>
          </p:nvSpPr>
          <p:spPr bwMode="auto">
            <a:xfrm>
              <a:off x="2782" y="1446"/>
              <a:ext cx="51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cost per bit</a:t>
              </a:r>
              <a:endParaRPr lang="en-CA" altLang="en-US" sz="2400"/>
            </a:p>
          </p:txBody>
        </p:sp>
        <p:sp>
          <p:nvSpPr>
            <p:cNvPr id="35891" name="Rectangle 55">
              <a:extLst>
                <a:ext uri="{FF2B5EF4-FFF2-40B4-BE49-F238E27FC236}">
                  <a16:creationId xmlns:a16="http://schemas.microsoft.com/office/drawing/2014/main" id="{8317749D-D98F-4A3C-88A9-E34CCFFD5B0E}"/>
                </a:ext>
              </a:extLst>
            </p:cNvPr>
            <p:cNvSpPr>
              <a:spLocks noChangeArrowheads="1"/>
            </p:cNvSpPr>
            <p:nvPr/>
          </p:nvSpPr>
          <p:spPr bwMode="auto">
            <a:xfrm>
              <a:off x="1227" y="1121"/>
              <a:ext cx="782" cy="27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2" name="Rectangle 56">
              <a:extLst>
                <a:ext uri="{FF2B5EF4-FFF2-40B4-BE49-F238E27FC236}">
                  <a16:creationId xmlns:a16="http://schemas.microsoft.com/office/drawing/2014/main" id="{BC9BB272-380C-41E3-9944-B1FB3B3AD337}"/>
                </a:ext>
              </a:extLst>
            </p:cNvPr>
            <p:cNvSpPr>
              <a:spLocks noChangeArrowheads="1"/>
            </p:cNvSpPr>
            <p:nvPr/>
          </p:nvSpPr>
          <p:spPr bwMode="auto">
            <a:xfrm>
              <a:off x="1227" y="1121"/>
              <a:ext cx="782" cy="27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3" name="Rectangle 57">
              <a:extLst>
                <a:ext uri="{FF2B5EF4-FFF2-40B4-BE49-F238E27FC236}">
                  <a16:creationId xmlns:a16="http://schemas.microsoft.com/office/drawing/2014/main" id="{F10C872F-7F76-4A09-AB29-8FDE9F223B35}"/>
                </a:ext>
              </a:extLst>
            </p:cNvPr>
            <p:cNvSpPr>
              <a:spLocks noChangeArrowheads="1"/>
            </p:cNvSpPr>
            <p:nvPr/>
          </p:nvSpPr>
          <p:spPr bwMode="auto">
            <a:xfrm>
              <a:off x="1396" y="1145"/>
              <a:ext cx="12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Re</a:t>
              </a:r>
              <a:endParaRPr lang="en-CA" altLang="en-US" sz="2400"/>
            </a:p>
          </p:txBody>
        </p:sp>
        <p:sp>
          <p:nvSpPr>
            <p:cNvPr id="35894" name="Rectangle 58">
              <a:extLst>
                <a:ext uri="{FF2B5EF4-FFF2-40B4-BE49-F238E27FC236}">
                  <a16:creationId xmlns:a16="http://schemas.microsoft.com/office/drawing/2014/main" id="{BDACFF4B-7EEA-44B2-A720-E2AD560EF837}"/>
                </a:ext>
              </a:extLst>
            </p:cNvPr>
            <p:cNvSpPr>
              <a:spLocks noChangeArrowheads="1"/>
            </p:cNvSpPr>
            <p:nvPr/>
          </p:nvSpPr>
          <p:spPr bwMode="auto">
            <a:xfrm>
              <a:off x="1528" y="1145"/>
              <a:ext cx="31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gisters</a:t>
              </a:r>
              <a:endParaRPr lang="en-CA" altLang="en-US" sz="2400"/>
            </a:p>
          </p:txBody>
        </p:sp>
        <p:sp>
          <p:nvSpPr>
            <p:cNvPr id="35895" name="Rectangle 59">
              <a:extLst>
                <a:ext uri="{FF2B5EF4-FFF2-40B4-BE49-F238E27FC236}">
                  <a16:creationId xmlns:a16="http://schemas.microsoft.com/office/drawing/2014/main" id="{6C8B2B6E-4E1E-4B07-9CB2-878555E6649C}"/>
                </a:ext>
              </a:extLst>
            </p:cNvPr>
            <p:cNvSpPr>
              <a:spLocks noChangeArrowheads="1"/>
            </p:cNvSpPr>
            <p:nvPr/>
          </p:nvSpPr>
          <p:spPr bwMode="auto">
            <a:xfrm>
              <a:off x="1829" y="1567"/>
              <a:ext cx="1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L1</a:t>
              </a:r>
              <a:endParaRPr lang="en-CA" altLang="en-US" sz="2400"/>
            </a:p>
          </p:txBody>
        </p:sp>
        <p:sp>
          <p:nvSpPr>
            <p:cNvPr id="35896" name="Rectangle 8">
              <a:extLst>
                <a:ext uri="{FF2B5EF4-FFF2-40B4-BE49-F238E27FC236}">
                  <a16:creationId xmlns:a16="http://schemas.microsoft.com/office/drawing/2014/main" id="{D39544B9-C736-4A37-ABE1-893F5AC6DA65}"/>
                </a:ext>
              </a:extLst>
            </p:cNvPr>
            <p:cNvSpPr>
              <a:spLocks noChangeArrowheads="1"/>
            </p:cNvSpPr>
            <p:nvPr/>
          </p:nvSpPr>
          <p:spPr bwMode="auto">
            <a:xfrm>
              <a:off x="1227" y="2143"/>
              <a:ext cx="782" cy="3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7" name="Rectangle 9">
              <a:extLst>
                <a:ext uri="{FF2B5EF4-FFF2-40B4-BE49-F238E27FC236}">
                  <a16:creationId xmlns:a16="http://schemas.microsoft.com/office/drawing/2014/main" id="{93F39CEF-308B-4442-9F41-BDCC2EFD51E2}"/>
                </a:ext>
              </a:extLst>
            </p:cNvPr>
            <p:cNvSpPr>
              <a:spLocks noChangeArrowheads="1"/>
            </p:cNvSpPr>
            <p:nvPr/>
          </p:nvSpPr>
          <p:spPr bwMode="auto">
            <a:xfrm>
              <a:off x="1227" y="2150"/>
              <a:ext cx="782" cy="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5898" name="Freeform 19">
              <a:extLst>
                <a:ext uri="{FF2B5EF4-FFF2-40B4-BE49-F238E27FC236}">
                  <a16:creationId xmlns:a16="http://schemas.microsoft.com/office/drawing/2014/main" id="{08D4D3BF-B3FE-4207-AC95-3E10C92F1BB0}"/>
                </a:ext>
              </a:extLst>
            </p:cNvPr>
            <p:cNvSpPr>
              <a:spLocks/>
            </p:cNvSpPr>
            <p:nvPr/>
          </p:nvSpPr>
          <p:spPr bwMode="auto">
            <a:xfrm>
              <a:off x="1600" y="2499"/>
              <a:ext cx="36" cy="73"/>
            </a:xfrm>
            <a:custGeom>
              <a:avLst/>
              <a:gdLst>
                <a:gd name="T0" fmla="*/ 5184 w 3"/>
                <a:gd name="T1" fmla="*/ 10804 h 6"/>
                <a:gd name="T2" fmla="*/ 1728 w 3"/>
                <a:gd name="T3" fmla="*/ 0 h 6"/>
                <a:gd name="T4" fmla="*/ 0 w 3"/>
                <a:gd name="T5" fmla="*/ 10804 h 6"/>
                <a:gd name="T6" fmla="*/ 1728 w 3"/>
                <a:gd name="T7" fmla="*/ 10804 h 6"/>
                <a:gd name="T8" fmla="*/ 5184 w 3"/>
                <a:gd name="T9" fmla="*/ 10804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5899" name="Freeform 20">
              <a:extLst>
                <a:ext uri="{FF2B5EF4-FFF2-40B4-BE49-F238E27FC236}">
                  <a16:creationId xmlns:a16="http://schemas.microsoft.com/office/drawing/2014/main" id="{A3A89D46-84CD-455C-BBFD-F7F87B029B77}"/>
                </a:ext>
              </a:extLst>
            </p:cNvPr>
            <p:cNvSpPr>
              <a:spLocks/>
            </p:cNvSpPr>
            <p:nvPr/>
          </p:nvSpPr>
          <p:spPr bwMode="auto">
            <a:xfrm>
              <a:off x="1600" y="2499"/>
              <a:ext cx="36" cy="73"/>
            </a:xfrm>
            <a:custGeom>
              <a:avLst/>
              <a:gdLst>
                <a:gd name="T0" fmla="*/ 36 w 36"/>
                <a:gd name="T1" fmla="*/ 73 h 73"/>
                <a:gd name="T2" fmla="*/ 12 w 36"/>
                <a:gd name="T3" fmla="*/ 0 h 73"/>
                <a:gd name="T4" fmla="*/ 0 w 36"/>
                <a:gd name="T5" fmla="*/ 73 h 73"/>
                <a:gd name="T6" fmla="*/ 12 w 36"/>
                <a:gd name="T7" fmla="*/ 73 h 73"/>
                <a:gd name="T8" fmla="*/ 36 w 36"/>
                <a:gd name="T9" fmla="*/ 73 h 73"/>
                <a:gd name="T10" fmla="*/ 0 60000 65536"/>
                <a:gd name="T11" fmla="*/ 0 60000 65536"/>
                <a:gd name="T12" fmla="*/ 0 60000 65536"/>
                <a:gd name="T13" fmla="*/ 0 60000 65536"/>
                <a:gd name="T14" fmla="*/ 0 60000 65536"/>
                <a:gd name="T15" fmla="*/ 0 w 36"/>
                <a:gd name="T16" fmla="*/ 0 h 73"/>
                <a:gd name="T17" fmla="*/ 36 w 36"/>
                <a:gd name="T18" fmla="*/ 73 h 73"/>
              </a:gdLst>
              <a:ahLst/>
              <a:cxnLst>
                <a:cxn ang="T10">
                  <a:pos x="T0" y="T1"/>
                </a:cxn>
                <a:cxn ang="T11">
                  <a:pos x="T2" y="T3"/>
                </a:cxn>
                <a:cxn ang="T12">
                  <a:pos x="T4" y="T5"/>
                </a:cxn>
                <a:cxn ang="T13">
                  <a:pos x="T6" y="T7"/>
                </a:cxn>
                <a:cxn ang="T14">
                  <a:pos x="T8" y="T9"/>
                </a:cxn>
              </a:cxnLst>
              <a:rect l="T15" t="T16" r="T17" b="T18"/>
              <a:pathLst>
                <a:path w="36" h="73">
                  <a:moveTo>
                    <a:pt x="36" y="73"/>
                  </a:moveTo>
                  <a:lnTo>
                    <a:pt x="12" y="0"/>
                  </a:lnTo>
                  <a:lnTo>
                    <a:pt x="0" y="73"/>
                  </a:lnTo>
                  <a:lnTo>
                    <a:pt x="12" y="73"/>
                  </a:lnTo>
                  <a:lnTo>
                    <a:pt x="36" y="73"/>
                  </a:lnTo>
                  <a:close/>
                </a:path>
              </a:pathLst>
            </a:custGeom>
            <a:solidFill>
              <a:schemeClr val="tx1"/>
            </a:solidFill>
            <a:ln w="0">
              <a:solidFill>
                <a:schemeClr val="tx1"/>
              </a:solidFill>
              <a:round/>
              <a:headEnd/>
              <a:tailEnd/>
            </a:ln>
          </p:spPr>
          <p:txBody>
            <a:bodyPr/>
            <a:lstStyle/>
            <a:p>
              <a:endParaRPr lang="en-IN"/>
            </a:p>
          </p:txBody>
        </p:sp>
        <p:sp>
          <p:nvSpPr>
            <p:cNvPr id="35900" name="Rectangle 36">
              <a:extLst>
                <a:ext uri="{FF2B5EF4-FFF2-40B4-BE49-F238E27FC236}">
                  <a16:creationId xmlns:a16="http://schemas.microsoft.com/office/drawing/2014/main" id="{2A55CE10-0CD7-4AD3-9821-68117C278A00}"/>
                </a:ext>
              </a:extLst>
            </p:cNvPr>
            <p:cNvSpPr>
              <a:spLocks noChangeArrowheads="1"/>
            </p:cNvSpPr>
            <p:nvPr/>
          </p:nvSpPr>
          <p:spPr bwMode="auto">
            <a:xfrm>
              <a:off x="1299" y="2187"/>
              <a:ext cx="47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Secondary</a:t>
              </a:r>
              <a:endParaRPr lang="en-CA" altLang="en-US" sz="2400"/>
            </a:p>
          </p:txBody>
        </p:sp>
        <p:sp>
          <p:nvSpPr>
            <p:cNvPr id="35901" name="Rectangle 37">
              <a:extLst>
                <a:ext uri="{FF2B5EF4-FFF2-40B4-BE49-F238E27FC236}">
                  <a16:creationId xmlns:a16="http://schemas.microsoft.com/office/drawing/2014/main" id="{D72A8B2B-AAA6-4EE4-9FFB-63543C4AFA52}"/>
                </a:ext>
              </a:extLst>
            </p:cNvPr>
            <p:cNvSpPr>
              <a:spLocks noChangeArrowheads="1"/>
            </p:cNvSpPr>
            <p:nvPr/>
          </p:nvSpPr>
          <p:spPr bwMode="auto">
            <a:xfrm>
              <a:off x="1408" y="2283"/>
              <a:ext cx="2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a:solidFill>
                    <a:srgbClr val="000000"/>
                  </a:solidFill>
                  <a:latin typeface="Nimbus Roman No9 L"/>
                </a:rPr>
                <a:t>cache</a:t>
              </a:r>
              <a:endParaRPr lang="en-CA" altLang="en-US" sz="2400"/>
            </a:p>
          </p:txBody>
        </p:sp>
        <p:sp>
          <p:nvSpPr>
            <p:cNvPr id="35902" name="Rectangle 60">
              <a:extLst>
                <a:ext uri="{FF2B5EF4-FFF2-40B4-BE49-F238E27FC236}">
                  <a16:creationId xmlns:a16="http://schemas.microsoft.com/office/drawing/2014/main" id="{58A080E0-31C0-4BB1-B408-0BB50CFEEB56}"/>
                </a:ext>
              </a:extLst>
            </p:cNvPr>
            <p:cNvSpPr>
              <a:spLocks noChangeArrowheads="1"/>
            </p:cNvSpPr>
            <p:nvPr/>
          </p:nvSpPr>
          <p:spPr bwMode="auto">
            <a:xfrm>
              <a:off x="1817" y="2211"/>
              <a:ext cx="1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L2</a:t>
              </a:r>
              <a:endParaRPr lang="en-CA" altLang="en-US" sz="2400"/>
            </a:p>
          </p:txBody>
        </p:sp>
        <p:sp>
          <p:nvSpPr>
            <p:cNvPr id="35903" name="Text Box 65">
              <a:extLst>
                <a:ext uri="{FF2B5EF4-FFF2-40B4-BE49-F238E27FC236}">
                  <a16:creationId xmlns:a16="http://schemas.microsoft.com/office/drawing/2014/main" id="{D2F90CE0-022E-4CCC-8D9C-177848424D2D}"/>
                </a:ext>
              </a:extLst>
            </p:cNvPr>
            <p:cNvSpPr txBox="1">
              <a:spLocks noChangeArrowheads="1"/>
            </p:cNvSpPr>
            <p:nvPr/>
          </p:nvSpPr>
          <p:spPr bwMode="auto">
            <a:xfrm>
              <a:off x="3316" y="791"/>
              <a:ext cx="2337" cy="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t>Fastest access is to the data held in  </a:t>
              </a:r>
            </a:p>
            <a:p>
              <a:pPr eaLnBrk="1" hangingPunct="1">
                <a:buClrTx/>
                <a:buSzTx/>
                <a:buFontTx/>
                <a:buNone/>
              </a:pPr>
              <a:r>
                <a:rPr lang="en-US" altLang="en-US" sz="1600" i="1"/>
                <a:t>processor registers. Registers are at</a:t>
              </a:r>
            </a:p>
            <a:p>
              <a:pPr eaLnBrk="1" hangingPunct="1">
                <a:buClrTx/>
                <a:buSzTx/>
                <a:buFontTx/>
                <a:buNone/>
              </a:pPr>
              <a:r>
                <a:rPr lang="en-US" altLang="en-US" sz="1600" i="1"/>
                <a:t>the top of the memory hierarchy.</a:t>
              </a:r>
            </a:p>
            <a:p>
              <a:pPr eaLnBrk="1" hangingPunct="1">
                <a:buClrTx/>
                <a:buSzTx/>
                <a:buFontTx/>
                <a:buChar char="•"/>
              </a:pPr>
              <a:r>
                <a:rPr lang="en-US" altLang="en-US" sz="1600" i="1"/>
                <a:t>Relatively small amount of memory that</a:t>
              </a:r>
            </a:p>
            <a:p>
              <a:pPr eaLnBrk="1" hangingPunct="1">
                <a:buClrTx/>
                <a:buSzTx/>
                <a:buFontTx/>
                <a:buNone/>
              </a:pPr>
              <a:r>
                <a:rPr lang="en-US" altLang="en-US" sz="1600" i="1"/>
                <a:t>can be implemented on the processor </a:t>
              </a:r>
            </a:p>
            <a:p>
              <a:pPr eaLnBrk="1" hangingPunct="1">
                <a:buClrTx/>
                <a:buSzTx/>
                <a:buFontTx/>
                <a:buNone/>
              </a:pPr>
              <a:r>
                <a:rPr lang="en-US" altLang="en-US" sz="1600" i="1"/>
                <a:t>chip. This is processor cache. </a:t>
              </a:r>
            </a:p>
            <a:p>
              <a:pPr eaLnBrk="1" hangingPunct="1">
                <a:buClrTx/>
                <a:buSzTx/>
                <a:buFontTx/>
                <a:buChar char="•"/>
              </a:pPr>
              <a:r>
                <a:rPr lang="en-US" altLang="en-US" sz="1600" i="1"/>
                <a:t>Two levels of cache. Level 1 (L1) cache </a:t>
              </a:r>
            </a:p>
            <a:p>
              <a:pPr eaLnBrk="1" hangingPunct="1">
                <a:buClrTx/>
                <a:buSzTx/>
                <a:buFontTx/>
                <a:buNone/>
              </a:pPr>
              <a:r>
                <a:rPr lang="en-US" altLang="en-US" sz="1600" i="1"/>
                <a:t>is on the processor chip. Level 2 (L2) </a:t>
              </a:r>
            </a:p>
            <a:p>
              <a:pPr eaLnBrk="1" hangingPunct="1">
                <a:buClrTx/>
                <a:buSzTx/>
                <a:buFontTx/>
                <a:buNone/>
              </a:pPr>
              <a:r>
                <a:rPr lang="en-US" altLang="en-US" sz="1600" i="1"/>
                <a:t>cache is in between main memory and </a:t>
              </a:r>
            </a:p>
            <a:p>
              <a:pPr eaLnBrk="1" hangingPunct="1">
                <a:buClrTx/>
                <a:buSzTx/>
                <a:buFontTx/>
                <a:buNone/>
              </a:pPr>
              <a:r>
                <a:rPr lang="en-US" altLang="en-US" sz="1600" i="1"/>
                <a:t>processor. </a:t>
              </a:r>
            </a:p>
            <a:p>
              <a:pPr eaLnBrk="1" hangingPunct="1">
                <a:buClrTx/>
                <a:buSzTx/>
                <a:buFontTx/>
                <a:buChar char="•"/>
              </a:pPr>
              <a:r>
                <a:rPr lang="en-US" altLang="en-US" sz="1600" i="1"/>
                <a:t>Next level is main memory, implemented</a:t>
              </a:r>
            </a:p>
            <a:p>
              <a:pPr eaLnBrk="1" hangingPunct="1">
                <a:buClrTx/>
                <a:buSzTx/>
                <a:buFontTx/>
                <a:buNone/>
              </a:pPr>
              <a:r>
                <a:rPr lang="en-US" altLang="en-US" sz="1600" i="1"/>
                <a:t>as SIMMs. Much larger, but much slower</a:t>
              </a:r>
            </a:p>
            <a:p>
              <a:pPr eaLnBrk="1" hangingPunct="1">
                <a:buClrTx/>
                <a:buSzTx/>
                <a:buFontTx/>
                <a:buNone/>
              </a:pPr>
              <a:r>
                <a:rPr lang="en-US" altLang="en-US" sz="1600" i="1"/>
                <a:t>than cache memory.</a:t>
              </a:r>
            </a:p>
            <a:p>
              <a:pPr eaLnBrk="1" hangingPunct="1">
                <a:buClrTx/>
                <a:buSzTx/>
                <a:buFontTx/>
                <a:buChar char="•"/>
              </a:pPr>
              <a:r>
                <a:rPr lang="en-US" altLang="en-US" sz="1600" i="1"/>
                <a:t>Next level is magnetic disks. Huge amount</a:t>
              </a:r>
            </a:p>
            <a:p>
              <a:pPr eaLnBrk="1" hangingPunct="1">
                <a:buClrTx/>
                <a:buSzTx/>
                <a:buFontTx/>
                <a:buNone/>
              </a:pPr>
              <a:r>
                <a:rPr lang="en-US" altLang="en-US" sz="1600" i="1"/>
                <a:t>of inexepensive storage. </a:t>
              </a:r>
            </a:p>
            <a:p>
              <a:pPr eaLnBrk="1" hangingPunct="1">
                <a:buClrTx/>
                <a:buSzTx/>
                <a:buFontTx/>
                <a:buChar char="•"/>
              </a:pPr>
              <a:r>
                <a:rPr lang="en-US" altLang="en-US" sz="1600" i="1">
                  <a:solidFill>
                    <a:srgbClr val="CC3300"/>
                  </a:solidFill>
                </a:rPr>
                <a:t>Speed of memory access is critical, the </a:t>
              </a:r>
            </a:p>
            <a:p>
              <a:pPr eaLnBrk="1" hangingPunct="1">
                <a:buClrTx/>
                <a:buSzTx/>
                <a:buFontTx/>
                <a:buNone/>
              </a:pPr>
              <a:r>
                <a:rPr lang="en-US" altLang="en-US" sz="1600" i="1">
                  <a:solidFill>
                    <a:srgbClr val="CC3300"/>
                  </a:solidFill>
                </a:rPr>
                <a:t>idea is to bring instructions and data </a:t>
              </a:r>
            </a:p>
            <a:p>
              <a:pPr eaLnBrk="1" hangingPunct="1">
                <a:buClrTx/>
                <a:buSzTx/>
                <a:buFontTx/>
                <a:buNone/>
              </a:pPr>
              <a:r>
                <a:rPr lang="en-US" altLang="en-US" sz="1600" i="1">
                  <a:solidFill>
                    <a:srgbClr val="CC3300"/>
                  </a:solidFill>
                </a:rPr>
                <a:t>that will be used in the near future as </a:t>
              </a:r>
            </a:p>
            <a:p>
              <a:pPr eaLnBrk="1" hangingPunct="1">
                <a:buClrTx/>
                <a:buSzTx/>
                <a:buFontTx/>
                <a:buNone/>
              </a:pPr>
              <a:r>
                <a:rPr lang="en-US" altLang="en-US" sz="1600" i="1">
                  <a:solidFill>
                    <a:srgbClr val="CC3300"/>
                  </a:solidFill>
                </a:rPr>
                <a:t>close to the processor as possible.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7114D-3F9F-4AC8-9102-1882D328B207}"/>
              </a:ext>
            </a:extLst>
          </p:cNvPr>
          <p:cNvSpPr>
            <a:spLocks noGrp="1"/>
          </p:cNvSpPr>
          <p:nvPr>
            <p:ph type="title"/>
          </p:nvPr>
        </p:nvSpPr>
        <p:spPr>
          <a:xfrm>
            <a:off x="643467" y="321734"/>
            <a:ext cx="10905066" cy="1135737"/>
          </a:xfrm>
        </p:spPr>
        <p:txBody>
          <a:bodyPr>
            <a:normAutofit/>
          </a:bodyPr>
          <a:lstStyle/>
          <a:p>
            <a:r>
              <a:rPr lang="en-IN" sz="3600" b="1" i="0">
                <a:effectLst/>
                <a:latin typeface="sofia-pro"/>
              </a:rPr>
              <a:t>Locality of Reference</a:t>
            </a:r>
            <a:endParaRPr lang="en-IN" sz="3600"/>
          </a:p>
        </p:txBody>
      </p:sp>
      <p:sp>
        <p:nvSpPr>
          <p:cNvPr id="3" name="Content Placeholder 2">
            <a:extLst>
              <a:ext uri="{FF2B5EF4-FFF2-40B4-BE49-F238E27FC236}">
                <a16:creationId xmlns:a16="http://schemas.microsoft.com/office/drawing/2014/main" id="{017FB8F0-EDB1-4F88-BF4F-2A11A8C221F7}"/>
              </a:ext>
            </a:extLst>
          </p:cNvPr>
          <p:cNvSpPr>
            <a:spLocks noGrp="1"/>
          </p:cNvSpPr>
          <p:nvPr>
            <p:ph idx="1"/>
          </p:nvPr>
        </p:nvSpPr>
        <p:spPr>
          <a:xfrm>
            <a:off x="643469" y="1782981"/>
            <a:ext cx="4008384" cy="4393982"/>
          </a:xfrm>
        </p:spPr>
        <p:txBody>
          <a:bodyPr>
            <a:normAutofit/>
          </a:bodyPr>
          <a:lstStyle/>
          <a:p>
            <a:pPr algn="just"/>
            <a:r>
              <a:rPr lang="en-US" sz="2000" b="0" i="0" u="sng" dirty="0">
                <a:effectLst/>
                <a:latin typeface="urw-din"/>
                <a:hlinkClick r:id="rId3"/>
              </a:rPr>
              <a:t>Locality of reference</a:t>
            </a:r>
            <a:r>
              <a:rPr lang="en-US" sz="2000" b="0" i="0" dirty="0">
                <a:effectLst/>
                <a:latin typeface="urw-din"/>
              </a:rPr>
              <a:t> refers to a phenomenon in which a computer program tends to access same set of memory locations for a particular time period. In other words, </a:t>
            </a:r>
            <a:r>
              <a:rPr lang="en-US" sz="2000" b="1" i="0" dirty="0">
                <a:effectLst/>
                <a:latin typeface="urw-din"/>
              </a:rPr>
              <a:t>Locality of Reference</a:t>
            </a:r>
            <a:r>
              <a:rPr lang="en-US" sz="2000" b="0" i="0" dirty="0">
                <a:effectLst/>
                <a:latin typeface="urw-din"/>
              </a:rPr>
              <a:t> refers to the tendency of the computer program to access instructions whose addresses are near one another. The property of locality of reference is mainly shown by loops and subroutine calls in a program.</a:t>
            </a:r>
            <a:endParaRPr lang="en-IN" sz="2000" dirty="0"/>
          </a:p>
        </p:txBody>
      </p:sp>
      <p:pic>
        <p:nvPicPr>
          <p:cNvPr id="1026" name="Picture 2" descr="Lightbox">
            <a:extLst>
              <a:ext uri="{FF2B5EF4-FFF2-40B4-BE49-F238E27FC236}">
                <a16:creationId xmlns:a16="http://schemas.microsoft.com/office/drawing/2014/main" id="{F9FF77B5-6961-478F-9E2E-03819574E6F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5320" y="1986349"/>
            <a:ext cx="6253212" cy="395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89665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C33D11-189D-4A05-8E53-4171302A46C3}"/>
              </a:ext>
            </a:extLst>
          </p:cNvPr>
          <p:cNvSpPr>
            <a:spLocks noGrp="1"/>
          </p:cNvSpPr>
          <p:nvPr>
            <p:ph type="title"/>
          </p:nvPr>
        </p:nvSpPr>
        <p:spPr>
          <a:xfrm>
            <a:off x="643467" y="321734"/>
            <a:ext cx="4970877"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id="{6A6FF8A0-EFC4-47FA-A34A-02D29200200C}"/>
              </a:ext>
            </a:extLst>
          </p:cNvPr>
          <p:cNvSpPr>
            <a:spLocks noGrp="1"/>
          </p:cNvSpPr>
          <p:nvPr>
            <p:ph idx="1"/>
          </p:nvPr>
        </p:nvSpPr>
        <p:spPr>
          <a:xfrm>
            <a:off x="643468" y="1782981"/>
            <a:ext cx="4970877" cy="4393982"/>
          </a:xfrm>
        </p:spPr>
        <p:txBody>
          <a:bodyPr>
            <a:normAutofit/>
          </a:bodyPr>
          <a:lstStyle/>
          <a:p>
            <a:pPr algn="just" fontAlgn="base">
              <a:buFont typeface="+mj-lt"/>
              <a:buAutoNum type="arabicPeriod"/>
            </a:pPr>
            <a:r>
              <a:rPr lang="en-US" sz="1400" b="0" i="0" dirty="0">
                <a:effectLst/>
                <a:latin typeface="urw-din"/>
              </a:rPr>
              <a:t>In case of loops in program control processing unit repeatedly refers to the set of instructions that constitute the loop.</a:t>
            </a:r>
          </a:p>
          <a:p>
            <a:pPr algn="just" fontAlgn="base">
              <a:buFont typeface="+mj-lt"/>
              <a:buAutoNum type="arabicPeriod"/>
            </a:pPr>
            <a:r>
              <a:rPr lang="en-US" sz="1400" b="0" i="0" dirty="0">
                <a:effectLst/>
                <a:latin typeface="urw-din"/>
              </a:rPr>
              <a:t>In case of subroutine calls, </a:t>
            </a:r>
            <a:r>
              <a:rPr lang="en-US" sz="1400" b="0" i="0" dirty="0" err="1">
                <a:effectLst/>
                <a:latin typeface="urw-din"/>
              </a:rPr>
              <a:t>everytime</a:t>
            </a:r>
            <a:r>
              <a:rPr lang="en-US" sz="1400" b="0" i="0" dirty="0">
                <a:effectLst/>
                <a:latin typeface="urw-din"/>
              </a:rPr>
              <a:t> the set of instructions are fetched from memory.</a:t>
            </a:r>
          </a:p>
          <a:p>
            <a:pPr algn="just" fontAlgn="base">
              <a:buFont typeface="+mj-lt"/>
              <a:buAutoNum type="arabicPeriod"/>
            </a:pPr>
            <a:r>
              <a:rPr lang="en-US" sz="1400" b="0" i="0" dirty="0">
                <a:effectLst/>
                <a:latin typeface="urw-din"/>
              </a:rPr>
              <a:t>References to data items also get localized that means same data item is referenced again and again.</a:t>
            </a:r>
          </a:p>
          <a:p>
            <a:pPr algn="just"/>
            <a:r>
              <a:rPr lang="en-US" sz="1400" b="0" i="0" dirty="0">
                <a:effectLst/>
                <a:latin typeface="urw-din"/>
              </a:rPr>
              <a:t> the main memory will be searched for the required data or instruction that was being searched and if found will go through one of the two ways:</a:t>
            </a:r>
          </a:p>
          <a:p>
            <a:pPr algn="just" fontAlgn="base">
              <a:buFont typeface="+mj-lt"/>
              <a:buAutoNum type="arabicPeriod"/>
            </a:pPr>
            <a:r>
              <a:rPr lang="en-US" sz="1400" b="0" i="0" dirty="0">
                <a:effectLst/>
                <a:latin typeface="urw-din"/>
              </a:rPr>
              <a:t>First way is that the CPU should fetch the required data or instruction and use it and that’s it but what, when the same data or instruction is required again. CPU again has to access the same main memory location for it and we already know that main memory is the slowest to access.</a:t>
            </a:r>
          </a:p>
          <a:p>
            <a:pPr algn="just" fontAlgn="base">
              <a:buFont typeface="+mj-lt"/>
              <a:buAutoNum type="arabicPeriod"/>
            </a:pPr>
            <a:r>
              <a:rPr lang="en-US" sz="1400" b="0" i="0" dirty="0">
                <a:effectLst/>
                <a:latin typeface="urw-din"/>
              </a:rPr>
              <a:t>The second way is to store the data or instruction in the cache memory so that if it is needed soon again in the near future it could be fetched in a much faster way.</a:t>
            </a:r>
          </a:p>
          <a:p>
            <a:endParaRPr lang="en-IN" sz="1400" dirty="0"/>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877693A0-C6B3-4EC8-948F-D057535B23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7812" y="1782981"/>
            <a:ext cx="5290720" cy="312500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78" name="Isosceles Triangle 7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192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DFB2-B5E3-4BCD-8A48-40D350D195D4}"/>
              </a:ext>
            </a:extLst>
          </p:cNvPr>
          <p:cNvSpPr>
            <a:spLocks noGrp="1"/>
          </p:cNvSpPr>
          <p:nvPr>
            <p:ph type="title"/>
          </p:nvPr>
        </p:nvSpPr>
        <p:spPr/>
        <p:txBody>
          <a:bodyPr/>
          <a:lstStyle/>
          <a:p>
            <a:r>
              <a:rPr lang="en-US" dirty="0"/>
              <a:t>Unit 4 Contents</a:t>
            </a:r>
            <a:endParaRPr lang="en-IN" dirty="0"/>
          </a:p>
        </p:txBody>
      </p:sp>
      <p:sp>
        <p:nvSpPr>
          <p:cNvPr id="3" name="Content Placeholder 2">
            <a:extLst>
              <a:ext uri="{FF2B5EF4-FFF2-40B4-BE49-F238E27FC236}">
                <a16:creationId xmlns:a16="http://schemas.microsoft.com/office/drawing/2014/main" id="{FDDEAB87-C61A-4471-98C5-0C627ED41738}"/>
              </a:ext>
            </a:extLst>
          </p:cNvPr>
          <p:cNvSpPr>
            <a:spLocks noGrp="1"/>
          </p:cNvSpPr>
          <p:nvPr>
            <p:ph idx="1"/>
          </p:nvPr>
        </p:nvSpPr>
        <p:spPr/>
        <p:txBody>
          <a:bodyPr>
            <a:normAutofit lnSpcReduction="10000"/>
          </a:bodyPr>
          <a:lstStyle/>
          <a:p>
            <a:pPr algn="just"/>
            <a:r>
              <a:rPr lang="en-US" sz="3600" b="0" i="0" u="none" strike="noStrike" baseline="0" dirty="0">
                <a:latin typeface="CIDFont+F1"/>
              </a:rPr>
              <a:t>Memory System: </a:t>
            </a:r>
            <a:r>
              <a:rPr lang="en-US" sz="3600" b="0" i="0" u="none" strike="noStrike" baseline="0" dirty="0">
                <a:latin typeface="CIDFont+F2"/>
              </a:rPr>
              <a:t>Basic Concepts, Types of Memory, Speed, Size, and Cost, The Memory Hierarchy, Locality of Reference, Cache Memories – Mapping Functions, Replacement Algorithms, Effective Access Time and Hit Ratio, Virtual Memory-Paging, Advantages and Disadvantages of Paging and Virtual Memory, Segmentation, Paging Combined with Segmentation, Real World Example of Memory Management-Pentium 4 Memory Management</a:t>
            </a:r>
            <a:endParaRPr lang="en-IN" sz="4800" dirty="0"/>
          </a:p>
        </p:txBody>
      </p:sp>
    </p:spTree>
    <p:extLst>
      <p:ext uri="{BB962C8B-B14F-4D97-AF65-F5344CB8AC3E}">
        <p14:creationId xmlns:p14="http://schemas.microsoft.com/office/powerpoint/2010/main" val="23213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3E71-46BA-46FB-8F20-9C8FD0C8B605}"/>
              </a:ext>
            </a:extLst>
          </p:cNvPr>
          <p:cNvSpPr>
            <a:spLocks noGrp="1"/>
          </p:cNvSpPr>
          <p:nvPr>
            <p:ph type="title"/>
          </p:nvPr>
        </p:nvSpPr>
        <p:spPr/>
        <p:txBody>
          <a:bodyPr/>
          <a:lstStyle/>
          <a:p>
            <a:r>
              <a:rPr lang="en-IN" dirty="0"/>
              <a:t>Locality has three properties</a:t>
            </a:r>
          </a:p>
        </p:txBody>
      </p:sp>
      <p:sp>
        <p:nvSpPr>
          <p:cNvPr id="3" name="Content Placeholder 2">
            <a:extLst>
              <a:ext uri="{FF2B5EF4-FFF2-40B4-BE49-F238E27FC236}">
                <a16:creationId xmlns:a16="http://schemas.microsoft.com/office/drawing/2014/main" id="{EA30EDD9-802D-41BD-848C-5E8EB9094FD7}"/>
              </a:ext>
            </a:extLst>
          </p:cNvPr>
          <p:cNvSpPr>
            <a:spLocks noGrp="1"/>
          </p:cNvSpPr>
          <p:nvPr>
            <p:ph idx="1"/>
          </p:nvPr>
        </p:nvSpPr>
        <p:spPr/>
        <p:txBody>
          <a:bodyPr/>
          <a:lstStyle/>
          <a:p>
            <a:r>
              <a:rPr lang="en-IN" dirty="0"/>
              <a:t>Temporal Locality(e.g. Loop)</a:t>
            </a:r>
          </a:p>
          <a:p>
            <a:r>
              <a:rPr lang="en-IN" dirty="0"/>
              <a:t>Spatial Locality(e.g. Algorithm)</a:t>
            </a:r>
          </a:p>
          <a:p>
            <a:r>
              <a:rPr lang="en-IN" dirty="0"/>
              <a:t>Sequential Locality(e.g. array)</a:t>
            </a:r>
          </a:p>
        </p:txBody>
      </p:sp>
    </p:spTree>
    <p:extLst>
      <p:ext uri="{BB962C8B-B14F-4D97-AF65-F5344CB8AC3E}">
        <p14:creationId xmlns:p14="http://schemas.microsoft.com/office/powerpoint/2010/main" val="3916815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3CF2-B92D-41F7-8597-4A86DE379A5B}"/>
              </a:ext>
            </a:extLst>
          </p:cNvPr>
          <p:cNvSpPr>
            <a:spLocks noGrp="1"/>
          </p:cNvSpPr>
          <p:nvPr>
            <p:ph type="title"/>
          </p:nvPr>
        </p:nvSpPr>
        <p:spPr/>
        <p:txBody>
          <a:bodyPr/>
          <a:lstStyle/>
          <a:p>
            <a:r>
              <a:rPr lang="en-IN" dirty="0"/>
              <a:t>Cache Mapping and its types</a:t>
            </a:r>
          </a:p>
        </p:txBody>
      </p:sp>
      <p:sp>
        <p:nvSpPr>
          <p:cNvPr id="3" name="Content Placeholder 2">
            <a:extLst>
              <a:ext uri="{FF2B5EF4-FFF2-40B4-BE49-F238E27FC236}">
                <a16:creationId xmlns:a16="http://schemas.microsoft.com/office/drawing/2014/main" id="{671BC8B0-9FF3-4D35-B67E-B12A626BD099}"/>
              </a:ext>
            </a:extLst>
          </p:cNvPr>
          <p:cNvSpPr>
            <a:spLocks noGrp="1"/>
          </p:cNvSpPr>
          <p:nvPr>
            <p:ph idx="1"/>
          </p:nvPr>
        </p:nvSpPr>
        <p:spPr/>
        <p:txBody>
          <a:bodyPr/>
          <a:lstStyle/>
          <a:p>
            <a:r>
              <a:rPr lang="en-IN" dirty="0"/>
              <a:t>Direct mapping</a:t>
            </a:r>
          </a:p>
          <a:p>
            <a:r>
              <a:rPr lang="en-IN" dirty="0"/>
              <a:t>Fully associate</a:t>
            </a:r>
          </a:p>
          <a:p>
            <a:r>
              <a:rPr lang="en-IN" dirty="0"/>
              <a:t>K-way set associate</a:t>
            </a:r>
          </a:p>
        </p:txBody>
      </p:sp>
      <p:sp>
        <p:nvSpPr>
          <p:cNvPr id="4" name="Rectangle 3">
            <a:extLst>
              <a:ext uri="{FF2B5EF4-FFF2-40B4-BE49-F238E27FC236}">
                <a16:creationId xmlns:a16="http://schemas.microsoft.com/office/drawing/2014/main" id="{3A8FA0DB-F2A5-4446-9620-8191E38265D1}"/>
              </a:ext>
            </a:extLst>
          </p:cNvPr>
          <p:cNvSpPr/>
          <p:nvPr/>
        </p:nvSpPr>
        <p:spPr>
          <a:xfrm>
            <a:off x="2556588" y="3676261"/>
            <a:ext cx="1800808" cy="2248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a:t>
            </a:r>
          </a:p>
        </p:txBody>
      </p:sp>
      <p:sp>
        <p:nvSpPr>
          <p:cNvPr id="5" name="Rectangle: Rounded Corners 4">
            <a:extLst>
              <a:ext uri="{FF2B5EF4-FFF2-40B4-BE49-F238E27FC236}">
                <a16:creationId xmlns:a16="http://schemas.microsoft.com/office/drawing/2014/main" id="{58561EFF-9895-4C42-8ACF-49886277770E}"/>
              </a:ext>
            </a:extLst>
          </p:cNvPr>
          <p:cNvSpPr/>
          <p:nvPr/>
        </p:nvSpPr>
        <p:spPr>
          <a:xfrm>
            <a:off x="3032449" y="3909527"/>
            <a:ext cx="914400" cy="6344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L1 Cache</a:t>
            </a:r>
          </a:p>
        </p:txBody>
      </p:sp>
      <p:sp>
        <p:nvSpPr>
          <p:cNvPr id="6" name="Rectangle: Rounded Corners 5">
            <a:extLst>
              <a:ext uri="{FF2B5EF4-FFF2-40B4-BE49-F238E27FC236}">
                <a16:creationId xmlns:a16="http://schemas.microsoft.com/office/drawing/2014/main" id="{20D6156F-DD8F-4533-B9CE-36A7B07B6E5A}"/>
              </a:ext>
            </a:extLst>
          </p:cNvPr>
          <p:cNvSpPr/>
          <p:nvPr/>
        </p:nvSpPr>
        <p:spPr>
          <a:xfrm>
            <a:off x="5710335" y="3769567"/>
            <a:ext cx="1175657" cy="19407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a:t>
            </a:r>
          </a:p>
          <a:p>
            <a:pPr algn="ctr"/>
            <a:r>
              <a:rPr lang="en-IN" dirty="0"/>
              <a:t>Memory</a:t>
            </a:r>
          </a:p>
        </p:txBody>
      </p:sp>
      <p:sp>
        <p:nvSpPr>
          <p:cNvPr id="7" name="Rectangle: Rounded Corners 6">
            <a:extLst>
              <a:ext uri="{FF2B5EF4-FFF2-40B4-BE49-F238E27FC236}">
                <a16:creationId xmlns:a16="http://schemas.microsoft.com/office/drawing/2014/main" id="{BAB182BD-0337-477E-BF14-3976C2C2A1DA}"/>
              </a:ext>
            </a:extLst>
          </p:cNvPr>
          <p:cNvSpPr/>
          <p:nvPr/>
        </p:nvSpPr>
        <p:spPr>
          <a:xfrm>
            <a:off x="7959012" y="3429000"/>
            <a:ext cx="1408923" cy="27479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HDD</a:t>
            </a:r>
          </a:p>
        </p:txBody>
      </p:sp>
      <p:cxnSp>
        <p:nvCxnSpPr>
          <p:cNvPr id="9" name="Connector: Curved 8">
            <a:extLst>
              <a:ext uri="{FF2B5EF4-FFF2-40B4-BE49-F238E27FC236}">
                <a16:creationId xmlns:a16="http://schemas.microsoft.com/office/drawing/2014/main" id="{F2D4C412-B319-470C-93F5-BA6FF52922AC}"/>
              </a:ext>
            </a:extLst>
          </p:cNvPr>
          <p:cNvCxnSpPr>
            <a:stCxn id="6" idx="1"/>
          </p:cNvCxnSpPr>
          <p:nvPr/>
        </p:nvCxnSpPr>
        <p:spPr>
          <a:xfrm rot="10800000">
            <a:off x="3946849" y="4236195"/>
            <a:ext cx="1763486" cy="50375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951AF81-6A8C-47B9-9540-539673F74DB1}"/>
              </a:ext>
            </a:extLst>
          </p:cNvPr>
          <p:cNvSpPr txBox="1"/>
          <p:nvPr/>
        </p:nvSpPr>
        <p:spPr>
          <a:xfrm>
            <a:off x="4646645" y="4068147"/>
            <a:ext cx="877077" cy="369332"/>
          </a:xfrm>
          <a:prstGeom prst="rect">
            <a:avLst/>
          </a:prstGeom>
          <a:noFill/>
        </p:spPr>
        <p:txBody>
          <a:bodyPr wrap="square" rtlCol="0">
            <a:spAutoFit/>
          </a:bodyPr>
          <a:lstStyle/>
          <a:p>
            <a:r>
              <a:rPr lang="en-IN" dirty="0"/>
              <a:t>Block</a:t>
            </a:r>
          </a:p>
        </p:txBody>
      </p:sp>
      <p:sp>
        <p:nvSpPr>
          <p:cNvPr id="11" name="TextBox 10">
            <a:extLst>
              <a:ext uri="{FF2B5EF4-FFF2-40B4-BE49-F238E27FC236}">
                <a16:creationId xmlns:a16="http://schemas.microsoft.com/office/drawing/2014/main" id="{4651DF02-E6B1-4E82-B64A-5CEAEECD33F1}"/>
              </a:ext>
            </a:extLst>
          </p:cNvPr>
          <p:cNvSpPr txBox="1"/>
          <p:nvPr/>
        </p:nvSpPr>
        <p:spPr>
          <a:xfrm>
            <a:off x="1697393" y="4252813"/>
            <a:ext cx="727788" cy="369332"/>
          </a:xfrm>
          <a:prstGeom prst="rect">
            <a:avLst/>
          </a:prstGeom>
          <a:noFill/>
        </p:spPr>
        <p:txBody>
          <a:bodyPr wrap="square" rtlCol="0">
            <a:spAutoFit/>
          </a:bodyPr>
          <a:lstStyle/>
          <a:p>
            <a:r>
              <a:rPr lang="en-IN" dirty="0"/>
              <a:t>Line</a:t>
            </a:r>
          </a:p>
        </p:txBody>
      </p:sp>
      <p:cxnSp>
        <p:nvCxnSpPr>
          <p:cNvPr id="13" name="Connector: Curved 12">
            <a:extLst>
              <a:ext uri="{FF2B5EF4-FFF2-40B4-BE49-F238E27FC236}">
                <a16:creationId xmlns:a16="http://schemas.microsoft.com/office/drawing/2014/main" id="{3B314231-D4B0-4630-9AEE-6BA650F158D1}"/>
              </a:ext>
            </a:extLst>
          </p:cNvPr>
          <p:cNvCxnSpPr>
            <a:endCxn id="11" idx="3"/>
          </p:cNvCxnSpPr>
          <p:nvPr/>
        </p:nvCxnSpPr>
        <p:spPr>
          <a:xfrm rot="10800000" flipV="1">
            <a:off x="2425181" y="4252813"/>
            <a:ext cx="597158" cy="18466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0610233D-8DD1-434A-9342-CEBD3000135D}"/>
              </a:ext>
            </a:extLst>
          </p:cNvPr>
          <p:cNvCxnSpPr>
            <a:stCxn id="11" idx="2"/>
          </p:cNvCxnSpPr>
          <p:nvPr/>
        </p:nvCxnSpPr>
        <p:spPr>
          <a:xfrm rot="16200000" flipH="1">
            <a:off x="2501961" y="4181471"/>
            <a:ext cx="211112" cy="1092460"/>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28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EC12-4DF2-4AD7-B495-4308EAC55862}"/>
              </a:ext>
            </a:extLst>
          </p:cNvPr>
          <p:cNvSpPr>
            <a:spLocks noGrp="1"/>
          </p:cNvSpPr>
          <p:nvPr>
            <p:ph type="title"/>
          </p:nvPr>
        </p:nvSpPr>
        <p:spPr/>
        <p:txBody>
          <a:bodyPr/>
          <a:lstStyle/>
          <a:p>
            <a:pPr>
              <a:defRPr/>
            </a:pPr>
            <a:r>
              <a:rPr lang="en-US" dirty="0">
                <a:solidFill>
                  <a:schemeClr val="accent1">
                    <a:satMod val="150000"/>
                  </a:schemeClr>
                </a:solidFill>
              </a:rPr>
              <a:t>Cache memories</a:t>
            </a:r>
          </a:p>
        </p:txBody>
      </p:sp>
      <p:sp>
        <p:nvSpPr>
          <p:cNvPr id="3" name="Content Placeholder 2">
            <a:extLst>
              <a:ext uri="{FF2B5EF4-FFF2-40B4-BE49-F238E27FC236}">
                <a16:creationId xmlns:a16="http://schemas.microsoft.com/office/drawing/2014/main" id="{5401DF5C-0B5B-4D7B-96E3-F6C601756F55}"/>
              </a:ext>
            </a:extLst>
          </p:cNvPr>
          <p:cNvSpPr>
            <a:spLocks noGrp="1"/>
          </p:cNvSpPr>
          <p:nvPr>
            <p:ph idx="1"/>
          </p:nvPr>
        </p:nvSpPr>
        <p:spPr>
          <a:xfrm>
            <a:off x="1600200" y="3810000"/>
            <a:ext cx="8229600" cy="2590800"/>
          </a:xfrm>
        </p:spPr>
        <p:txBody>
          <a:bodyPr rtlCol="0">
            <a:normAutofit fontScale="70000" lnSpcReduction="20000"/>
          </a:bodyPr>
          <a:lstStyle/>
          <a:p>
            <a:pPr marL="438912" indent="-320040">
              <a:spcBef>
                <a:spcPts val="0"/>
              </a:spcBef>
              <a:buFontTx/>
              <a:buChar char="•"/>
              <a:defRPr/>
            </a:pPr>
            <a:r>
              <a:rPr lang="en-US" i="1" dirty="0">
                <a:solidFill>
                  <a:schemeClr val="accent2"/>
                </a:solidFill>
              </a:rPr>
              <a:t>Processor issues a Read request, a block of words is transferred from the main memory  to the cache, one word at a time.</a:t>
            </a:r>
          </a:p>
          <a:p>
            <a:pPr marL="438912" indent="-320040">
              <a:spcBef>
                <a:spcPts val="0"/>
              </a:spcBef>
              <a:buFontTx/>
              <a:buChar char="•"/>
              <a:defRPr/>
            </a:pPr>
            <a:r>
              <a:rPr lang="en-US" i="1" dirty="0">
                <a:solidFill>
                  <a:schemeClr val="accent2"/>
                </a:solidFill>
              </a:rPr>
              <a:t>Subsequent references to the data in this block of words are found in the cache.</a:t>
            </a:r>
          </a:p>
          <a:p>
            <a:pPr marL="438912" indent="-320040">
              <a:spcBef>
                <a:spcPts val="0"/>
              </a:spcBef>
              <a:buFontTx/>
              <a:buChar char="•"/>
              <a:defRPr/>
            </a:pPr>
            <a:r>
              <a:rPr lang="en-US" i="1" dirty="0">
                <a:solidFill>
                  <a:schemeClr val="accent2"/>
                </a:solidFill>
              </a:rPr>
              <a:t>At any given time, only some blocks in the main memory are held in the cache. Which  blocks in the main memory are in the cache is determined by a “</a:t>
            </a:r>
            <a:r>
              <a:rPr lang="en-US" i="1" u="sng" dirty="0">
                <a:solidFill>
                  <a:schemeClr val="accent2"/>
                </a:solidFill>
              </a:rPr>
              <a:t>mapping function”.</a:t>
            </a:r>
            <a:endParaRPr lang="en-US" i="1" dirty="0">
              <a:solidFill>
                <a:schemeClr val="accent2"/>
              </a:solidFill>
            </a:endParaRPr>
          </a:p>
          <a:p>
            <a:pPr marL="438912" indent="-320040">
              <a:spcBef>
                <a:spcPts val="0"/>
              </a:spcBef>
              <a:buFontTx/>
              <a:buChar char="•"/>
              <a:defRPr/>
            </a:pPr>
            <a:r>
              <a:rPr lang="en-US" i="1" dirty="0">
                <a:solidFill>
                  <a:schemeClr val="accent2"/>
                </a:solidFill>
              </a:rPr>
              <a:t>When the cache is full, and a block of words needs to be transferred </a:t>
            </a:r>
          </a:p>
          <a:p>
            <a:pPr marL="438912" indent="-320040">
              <a:spcBef>
                <a:spcPts val="0"/>
              </a:spcBef>
              <a:buNone/>
              <a:defRPr/>
            </a:pPr>
            <a:r>
              <a:rPr lang="en-US" i="1" dirty="0">
                <a:solidFill>
                  <a:schemeClr val="accent2"/>
                </a:solidFill>
              </a:rPr>
              <a:t>	from the main  memory, some block of words in the cache must be </a:t>
            </a:r>
          </a:p>
          <a:p>
            <a:pPr marL="438912" indent="-320040">
              <a:spcBef>
                <a:spcPts val="0"/>
              </a:spcBef>
              <a:buNone/>
              <a:defRPr/>
            </a:pPr>
            <a:r>
              <a:rPr lang="en-US" i="1" dirty="0">
                <a:solidFill>
                  <a:schemeClr val="accent2"/>
                </a:solidFill>
              </a:rPr>
              <a:t>	replaced. This is determined by a </a:t>
            </a:r>
            <a:r>
              <a:rPr lang="en-US" i="1" u="sng" dirty="0">
                <a:solidFill>
                  <a:schemeClr val="accent2"/>
                </a:solidFill>
              </a:rPr>
              <a:t>“replacement algorithm”.</a:t>
            </a:r>
            <a:endParaRPr lang="en-US" dirty="0"/>
          </a:p>
        </p:txBody>
      </p:sp>
      <p:grpSp>
        <p:nvGrpSpPr>
          <p:cNvPr id="39940" name="Group 20">
            <a:extLst>
              <a:ext uri="{FF2B5EF4-FFF2-40B4-BE49-F238E27FC236}">
                <a16:creationId xmlns:a16="http://schemas.microsoft.com/office/drawing/2014/main" id="{ACC0B00C-1E95-4CD3-8102-AB17F9D2C93B}"/>
              </a:ext>
            </a:extLst>
          </p:cNvPr>
          <p:cNvGrpSpPr>
            <a:grpSpLocks/>
          </p:cNvGrpSpPr>
          <p:nvPr/>
        </p:nvGrpSpPr>
        <p:grpSpPr bwMode="auto">
          <a:xfrm>
            <a:off x="3276601" y="1774826"/>
            <a:ext cx="5705475" cy="1882775"/>
            <a:chOff x="1263650" y="1622425"/>
            <a:chExt cx="6499225" cy="2263775"/>
          </a:xfrm>
        </p:grpSpPr>
        <p:sp>
          <p:nvSpPr>
            <p:cNvPr id="39941" name="Freeform 4">
              <a:extLst>
                <a:ext uri="{FF2B5EF4-FFF2-40B4-BE49-F238E27FC236}">
                  <a16:creationId xmlns:a16="http://schemas.microsoft.com/office/drawing/2014/main" id="{5B619FDD-C02D-4088-A108-8BC34E65E463}"/>
                </a:ext>
              </a:extLst>
            </p:cNvPr>
            <p:cNvSpPr>
              <a:spLocks/>
            </p:cNvSpPr>
            <p:nvPr/>
          </p:nvSpPr>
          <p:spPr bwMode="auto">
            <a:xfrm>
              <a:off x="2701925" y="2714625"/>
              <a:ext cx="160338" cy="793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2" name="Freeform 5">
              <a:extLst>
                <a:ext uri="{FF2B5EF4-FFF2-40B4-BE49-F238E27FC236}">
                  <a16:creationId xmlns:a16="http://schemas.microsoft.com/office/drawing/2014/main" id="{51104B2D-E613-442B-89F2-64119A3B5893}"/>
                </a:ext>
              </a:extLst>
            </p:cNvPr>
            <p:cNvSpPr>
              <a:spLocks/>
            </p:cNvSpPr>
            <p:nvPr/>
          </p:nvSpPr>
          <p:spPr bwMode="auto">
            <a:xfrm>
              <a:off x="2701925" y="2714625"/>
              <a:ext cx="160338" cy="79375"/>
            </a:xfrm>
            <a:custGeom>
              <a:avLst/>
              <a:gdLst>
                <a:gd name="T0" fmla="*/ 2147483646 w 101"/>
                <a:gd name="T1" fmla="*/ 0 h 50"/>
                <a:gd name="T2" fmla="*/ 0 w 101"/>
                <a:gd name="T3" fmla="*/ 2147483646 h 50"/>
                <a:gd name="T4" fmla="*/ 2147483646 w 101"/>
                <a:gd name="T5" fmla="*/ 2147483646 h 50"/>
                <a:gd name="T6" fmla="*/ 2147483646 w 101"/>
                <a:gd name="T7" fmla="*/ 2147483646 h 50"/>
                <a:gd name="T8" fmla="*/ 2147483646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round/>
              <a:headEnd/>
              <a:tailEnd/>
            </a:ln>
          </p:spPr>
          <p:txBody>
            <a:bodyPr/>
            <a:lstStyle/>
            <a:p>
              <a:endParaRPr lang="en-IN"/>
            </a:p>
          </p:txBody>
        </p:sp>
        <p:sp>
          <p:nvSpPr>
            <p:cNvPr id="39943" name="Freeform 6">
              <a:extLst>
                <a:ext uri="{FF2B5EF4-FFF2-40B4-BE49-F238E27FC236}">
                  <a16:creationId xmlns:a16="http://schemas.microsoft.com/office/drawing/2014/main" id="{FEAA32BD-566A-4F5D-900A-41AE0DDA57EC}"/>
                </a:ext>
              </a:extLst>
            </p:cNvPr>
            <p:cNvSpPr>
              <a:spLocks/>
            </p:cNvSpPr>
            <p:nvPr/>
          </p:nvSpPr>
          <p:spPr bwMode="auto">
            <a:xfrm>
              <a:off x="3687763" y="2714625"/>
              <a:ext cx="185737" cy="79375"/>
            </a:xfrm>
            <a:custGeom>
              <a:avLst/>
              <a:gdLst>
                <a:gd name="T0" fmla="*/ 0 w 7"/>
                <a:gd name="T1" fmla="*/ 2147483646 h 3"/>
                <a:gd name="T2" fmla="*/ 2147483646 w 7"/>
                <a:gd name="T3" fmla="*/ 2147483646 h 3"/>
                <a:gd name="T4" fmla="*/ 0 w 7"/>
                <a:gd name="T5" fmla="*/ 0 h 3"/>
                <a:gd name="T6" fmla="*/ 0 w 7"/>
                <a:gd name="T7" fmla="*/ 2147483646 h 3"/>
                <a:gd name="T8" fmla="*/ 0 w 7"/>
                <a:gd name="T9" fmla="*/ 2147483646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4" name="Freeform 7">
              <a:extLst>
                <a:ext uri="{FF2B5EF4-FFF2-40B4-BE49-F238E27FC236}">
                  <a16:creationId xmlns:a16="http://schemas.microsoft.com/office/drawing/2014/main" id="{CB43CD45-C3AF-45FD-ACB8-28784D0E1585}"/>
                </a:ext>
              </a:extLst>
            </p:cNvPr>
            <p:cNvSpPr>
              <a:spLocks/>
            </p:cNvSpPr>
            <p:nvPr/>
          </p:nvSpPr>
          <p:spPr bwMode="auto">
            <a:xfrm>
              <a:off x="3687763" y="2714625"/>
              <a:ext cx="185737" cy="79375"/>
            </a:xfrm>
            <a:custGeom>
              <a:avLst/>
              <a:gdLst>
                <a:gd name="T0" fmla="*/ 0 w 117"/>
                <a:gd name="T1" fmla="*/ 2147483646 h 50"/>
                <a:gd name="T2" fmla="*/ 2147483646 w 117"/>
                <a:gd name="T3" fmla="*/ 2147483646 h 50"/>
                <a:gd name="T4" fmla="*/ 0 w 117"/>
                <a:gd name="T5" fmla="*/ 0 h 50"/>
                <a:gd name="T6" fmla="*/ 0 w 117"/>
                <a:gd name="T7" fmla="*/ 2147483646 h 50"/>
                <a:gd name="T8" fmla="*/ 0 w 117"/>
                <a:gd name="T9" fmla="*/ 2147483646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IN"/>
            </a:p>
          </p:txBody>
        </p:sp>
        <p:sp>
          <p:nvSpPr>
            <p:cNvPr id="39945" name="Line 8">
              <a:extLst>
                <a:ext uri="{FF2B5EF4-FFF2-40B4-BE49-F238E27FC236}">
                  <a16:creationId xmlns:a16="http://schemas.microsoft.com/office/drawing/2014/main" id="{46F1A34B-9675-456A-94BB-4C8926DC0975}"/>
                </a:ext>
              </a:extLst>
            </p:cNvPr>
            <p:cNvSpPr>
              <a:spLocks noChangeShapeType="1"/>
            </p:cNvSpPr>
            <p:nvPr/>
          </p:nvSpPr>
          <p:spPr bwMode="auto">
            <a:xfrm flipH="1">
              <a:off x="28876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46" name="Freeform 9">
              <a:extLst>
                <a:ext uri="{FF2B5EF4-FFF2-40B4-BE49-F238E27FC236}">
                  <a16:creationId xmlns:a16="http://schemas.microsoft.com/office/drawing/2014/main" id="{76BB46E6-C54A-4D0D-9C5E-25280941D835}"/>
                </a:ext>
              </a:extLst>
            </p:cNvPr>
            <p:cNvSpPr>
              <a:spLocks/>
            </p:cNvSpPr>
            <p:nvPr/>
          </p:nvSpPr>
          <p:spPr bwMode="auto">
            <a:xfrm>
              <a:off x="5180013" y="2714625"/>
              <a:ext cx="158750" cy="793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7" name="Freeform 10">
              <a:extLst>
                <a:ext uri="{FF2B5EF4-FFF2-40B4-BE49-F238E27FC236}">
                  <a16:creationId xmlns:a16="http://schemas.microsoft.com/office/drawing/2014/main" id="{26C3FDC7-3D07-41CF-B591-8B7E836CDF0D}"/>
                </a:ext>
              </a:extLst>
            </p:cNvPr>
            <p:cNvSpPr>
              <a:spLocks/>
            </p:cNvSpPr>
            <p:nvPr/>
          </p:nvSpPr>
          <p:spPr bwMode="auto">
            <a:xfrm>
              <a:off x="5180013" y="2714625"/>
              <a:ext cx="158750" cy="79375"/>
            </a:xfrm>
            <a:custGeom>
              <a:avLst/>
              <a:gdLst>
                <a:gd name="T0" fmla="*/ 2147483646 w 100"/>
                <a:gd name="T1" fmla="*/ 0 h 50"/>
                <a:gd name="T2" fmla="*/ 0 w 100"/>
                <a:gd name="T3" fmla="*/ 2147483646 h 50"/>
                <a:gd name="T4" fmla="*/ 2147483646 w 100"/>
                <a:gd name="T5" fmla="*/ 2147483646 h 50"/>
                <a:gd name="T6" fmla="*/ 2147483646 w 100"/>
                <a:gd name="T7" fmla="*/ 2147483646 h 50"/>
                <a:gd name="T8" fmla="*/ 2147483646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round/>
              <a:headEnd/>
              <a:tailEnd/>
            </a:ln>
          </p:spPr>
          <p:txBody>
            <a:bodyPr/>
            <a:lstStyle/>
            <a:p>
              <a:endParaRPr lang="en-IN"/>
            </a:p>
          </p:txBody>
        </p:sp>
        <p:sp>
          <p:nvSpPr>
            <p:cNvPr id="39948" name="Freeform 11">
              <a:extLst>
                <a:ext uri="{FF2B5EF4-FFF2-40B4-BE49-F238E27FC236}">
                  <a16:creationId xmlns:a16="http://schemas.microsoft.com/office/drawing/2014/main" id="{9FFF1D3D-1B4B-4124-BC0B-CE3D8324627A}"/>
                </a:ext>
              </a:extLst>
            </p:cNvPr>
            <p:cNvSpPr>
              <a:spLocks/>
            </p:cNvSpPr>
            <p:nvPr/>
          </p:nvSpPr>
          <p:spPr bwMode="auto">
            <a:xfrm>
              <a:off x="6164263" y="2714625"/>
              <a:ext cx="160337" cy="79375"/>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9949" name="Freeform 12">
              <a:extLst>
                <a:ext uri="{FF2B5EF4-FFF2-40B4-BE49-F238E27FC236}">
                  <a16:creationId xmlns:a16="http://schemas.microsoft.com/office/drawing/2014/main" id="{551BDFFF-7C98-4FB7-A2F7-94A0C6154000}"/>
                </a:ext>
              </a:extLst>
            </p:cNvPr>
            <p:cNvSpPr>
              <a:spLocks/>
            </p:cNvSpPr>
            <p:nvPr/>
          </p:nvSpPr>
          <p:spPr bwMode="auto">
            <a:xfrm>
              <a:off x="6164263" y="2714625"/>
              <a:ext cx="160337" cy="79375"/>
            </a:xfrm>
            <a:custGeom>
              <a:avLst/>
              <a:gdLst>
                <a:gd name="T0" fmla="*/ 0 w 101"/>
                <a:gd name="T1" fmla="*/ 2147483646 h 50"/>
                <a:gd name="T2" fmla="*/ 2147483646 w 101"/>
                <a:gd name="T3" fmla="*/ 2147483646 h 50"/>
                <a:gd name="T4" fmla="*/ 0 w 101"/>
                <a:gd name="T5" fmla="*/ 0 h 50"/>
                <a:gd name="T6" fmla="*/ 0 w 101"/>
                <a:gd name="T7" fmla="*/ 2147483646 h 50"/>
                <a:gd name="T8" fmla="*/ 0 w 101"/>
                <a:gd name="T9" fmla="*/ 2147483646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round/>
              <a:headEnd/>
              <a:tailEnd/>
            </a:ln>
          </p:spPr>
          <p:txBody>
            <a:bodyPr/>
            <a:lstStyle/>
            <a:p>
              <a:endParaRPr lang="en-IN"/>
            </a:p>
          </p:txBody>
        </p:sp>
        <p:sp>
          <p:nvSpPr>
            <p:cNvPr id="39950" name="Line 13">
              <a:extLst>
                <a:ext uri="{FF2B5EF4-FFF2-40B4-BE49-F238E27FC236}">
                  <a16:creationId xmlns:a16="http://schemas.microsoft.com/office/drawing/2014/main" id="{6B42D797-389C-423B-898E-0C929196257A}"/>
                </a:ext>
              </a:extLst>
            </p:cNvPr>
            <p:cNvSpPr>
              <a:spLocks noChangeShapeType="1"/>
            </p:cNvSpPr>
            <p:nvPr/>
          </p:nvSpPr>
          <p:spPr bwMode="auto">
            <a:xfrm flipH="1">
              <a:off x="53387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951" name="Rectangle 14">
              <a:extLst>
                <a:ext uri="{FF2B5EF4-FFF2-40B4-BE49-F238E27FC236}">
                  <a16:creationId xmlns:a16="http://schemas.microsoft.com/office/drawing/2014/main" id="{58F86896-0E22-4D79-AF1C-8796F054A6E9}"/>
                </a:ext>
              </a:extLst>
            </p:cNvPr>
            <p:cNvSpPr>
              <a:spLocks noChangeArrowheads="1"/>
            </p:cNvSpPr>
            <p:nvPr/>
          </p:nvSpPr>
          <p:spPr bwMode="auto">
            <a:xfrm>
              <a:off x="4219575" y="2581275"/>
              <a:ext cx="682929"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Cache</a:t>
              </a:r>
              <a:endParaRPr lang="en-CA" altLang="en-US" sz="2400"/>
            </a:p>
          </p:txBody>
        </p:sp>
        <p:sp>
          <p:nvSpPr>
            <p:cNvPr id="39952" name="Rectangle 15">
              <a:extLst>
                <a:ext uri="{FF2B5EF4-FFF2-40B4-BE49-F238E27FC236}">
                  <a16:creationId xmlns:a16="http://schemas.microsoft.com/office/drawing/2014/main" id="{5C7B8042-05F9-4FB0-95CE-F583391D1A7B}"/>
                </a:ext>
              </a:extLst>
            </p:cNvPr>
            <p:cNvSpPr>
              <a:spLocks noChangeArrowheads="1"/>
            </p:cNvSpPr>
            <p:nvPr/>
          </p:nvSpPr>
          <p:spPr bwMode="auto">
            <a:xfrm>
              <a:off x="1263650" y="1622425"/>
              <a:ext cx="1411288"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9953" name="Rectangle 16">
              <a:extLst>
                <a:ext uri="{FF2B5EF4-FFF2-40B4-BE49-F238E27FC236}">
                  <a16:creationId xmlns:a16="http://schemas.microsoft.com/office/drawing/2014/main" id="{7B943988-E383-4887-8B29-691B41BB119F}"/>
                </a:ext>
              </a:extLst>
            </p:cNvPr>
            <p:cNvSpPr>
              <a:spLocks noChangeArrowheads="1"/>
            </p:cNvSpPr>
            <p:nvPr/>
          </p:nvSpPr>
          <p:spPr bwMode="auto">
            <a:xfrm>
              <a:off x="6804025" y="2420937"/>
              <a:ext cx="580673"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Main</a:t>
              </a:r>
              <a:endParaRPr lang="en-CA" altLang="en-US" sz="2400"/>
            </a:p>
          </p:txBody>
        </p:sp>
        <p:sp>
          <p:nvSpPr>
            <p:cNvPr id="39954" name="Rectangle 17">
              <a:extLst>
                <a:ext uri="{FF2B5EF4-FFF2-40B4-BE49-F238E27FC236}">
                  <a16:creationId xmlns:a16="http://schemas.microsoft.com/office/drawing/2014/main" id="{E08779B5-9129-4547-A0B2-C3051ABB3112}"/>
                </a:ext>
              </a:extLst>
            </p:cNvPr>
            <p:cNvSpPr>
              <a:spLocks noChangeArrowheads="1"/>
            </p:cNvSpPr>
            <p:nvPr/>
          </p:nvSpPr>
          <p:spPr bwMode="auto">
            <a:xfrm>
              <a:off x="6670675" y="2714626"/>
              <a:ext cx="950915"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memory</a:t>
              </a:r>
              <a:endParaRPr lang="en-CA" altLang="en-US" sz="2400"/>
            </a:p>
          </p:txBody>
        </p:sp>
        <p:sp>
          <p:nvSpPr>
            <p:cNvPr id="39955" name="Rectangle 18">
              <a:extLst>
                <a:ext uri="{FF2B5EF4-FFF2-40B4-BE49-F238E27FC236}">
                  <a16:creationId xmlns:a16="http://schemas.microsoft.com/office/drawing/2014/main" id="{34F6C568-555F-45AA-9D1D-3CAB94A4F7A7}"/>
                </a:ext>
              </a:extLst>
            </p:cNvPr>
            <p:cNvSpPr>
              <a:spLocks noChangeArrowheads="1"/>
            </p:cNvSpPr>
            <p:nvPr/>
          </p:nvSpPr>
          <p:spPr bwMode="auto">
            <a:xfrm>
              <a:off x="1350451" y="2581275"/>
              <a:ext cx="1096630" cy="35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900">
                  <a:solidFill>
                    <a:srgbClr val="000000"/>
                  </a:solidFill>
                  <a:latin typeface="Nimbus Roman No9 L"/>
                </a:rPr>
                <a:t>Processor</a:t>
              </a:r>
              <a:endParaRPr lang="en-CA" altLang="en-US" sz="2400"/>
            </a:p>
          </p:txBody>
        </p:sp>
        <p:sp>
          <p:nvSpPr>
            <p:cNvPr id="39956" name="Rectangle 19">
              <a:extLst>
                <a:ext uri="{FF2B5EF4-FFF2-40B4-BE49-F238E27FC236}">
                  <a16:creationId xmlns:a16="http://schemas.microsoft.com/office/drawing/2014/main" id="{F420284B-BE51-4443-8692-EADCCEB4FD7F}"/>
                </a:ext>
              </a:extLst>
            </p:cNvPr>
            <p:cNvSpPr>
              <a:spLocks noChangeArrowheads="1"/>
            </p:cNvSpPr>
            <p:nvPr/>
          </p:nvSpPr>
          <p:spPr bwMode="auto">
            <a:xfrm>
              <a:off x="3900488" y="2128837"/>
              <a:ext cx="1225550" cy="1223963"/>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39957" name="Rectangle 20">
              <a:extLst>
                <a:ext uri="{FF2B5EF4-FFF2-40B4-BE49-F238E27FC236}">
                  <a16:creationId xmlns:a16="http://schemas.microsoft.com/office/drawing/2014/main" id="{9D02D49C-BAF9-40F1-B0C1-8AA02F73DC9C}"/>
                </a:ext>
              </a:extLst>
            </p:cNvPr>
            <p:cNvSpPr>
              <a:spLocks noChangeArrowheads="1"/>
            </p:cNvSpPr>
            <p:nvPr/>
          </p:nvSpPr>
          <p:spPr bwMode="auto">
            <a:xfrm>
              <a:off x="6351588" y="1622425"/>
              <a:ext cx="1411287" cy="2263775"/>
            </a:xfrm>
            <a:prstGeom prst="rect">
              <a:avLst/>
            </a:prstGeom>
            <a:noFill/>
            <a:ln w="26988">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DAFD-8324-4B25-A1E1-B86B57210420}"/>
              </a:ext>
            </a:extLst>
          </p:cNvPr>
          <p:cNvSpPr>
            <a:spLocks noGrp="1"/>
          </p:cNvSpPr>
          <p:nvPr>
            <p:ph type="title"/>
          </p:nvPr>
        </p:nvSpPr>
        <p:spPr/>
        <p:txBody>
          <a:bodyPr/>
          <a:lstStyle/>
          <a:p>
            <a:pPr>
              <a:defRPr/>
            </a:pPr>
            <a:r>
              <a:rPr lang="en-US" dirty="0">
                <a:solidFill>
                  <a:schemeClr val="accent1">
                    <a:satMod val="150000"/>
                  </a:schemeClr>
                </a:solidFill>
              </a:rPr>
              <a:t>Cache hit</a:t>
            </a:r>
          </a:p>
        </p:txBody>
      </p:sp>
      <p:sp>
        <p:nvSpPr>
          <p:cNvPr id="3" name="Content Placeholder 2">
            <a:extLst>
              <a:ext uri="{FF2B5EF4-FFF2-40B4-BE49-F238E27FC236}">
                <a16:creationId xmlns:a16="http://schemas.microsoft.com/office/drawing/2014/main" id="{2316BCCC-5309-44F1-A0E2-80AA4E5246AD}"/>
              </a:ext>
            </a:extLst>
          </p:cNvPr>
          <p:cNvSpPr>
            <a:spLocks noGrp="1"/>
          </p:cNvSpPr>
          <p:nvPr>
            <p:ph idx="1"/>
          </p:nvPr>
        </p:nvSpPr>
        <p:spPr/>
        <p:txBody>
          <a:bodyPr rtlCol="0">
            <a:normAutofit fontScale="85000" lnSpcReduction="20000"/>
          </a:bodyPr>
          <a:lstStyle/>
          <a:p>
            <a:pPr marL="438912" indent="-320040">
              <a:spcBef>
                <a:spcPts val="0"/>
              </a:spcBef>
              <a:buFontTx/>
              <a:buChar char="•"/>
              <a:defRPr/>
            </a:pPr>
            <a:r>
              <a:rPr lang="en-US" i="1" dirty="0">
                <a:solidFill>
                  <a:schemeClr val="accent2"/>
                </a:solidFill>
              </a:rPr>
              <a:t>Existence of a cache is transparent to the processor. The processor issues Read and </a:t>
            </a:r>
            <a:br>
              <a:rPr lang="en-US" i="1" dirty="0">
                <a:solidFill>
                  <a:schemeClr val="accent2"/>
                </a:solidFill>
              </a:rPr>
            </a:br>
            <a:r>
              <a:rPr lang="en-US" i="1" dirty="0">
                <a:solidFill>
                  <a:schemeClr val="accent2"/>
                </a:solidFill>
              </a:rPr>
              <a:t>Write requests in the same manner. </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If the data is in the cache it is called a </a:t>
            </a:r>
            <a:r>
              <a:rPr lang="en-US" i="1" u="sng" dirty="0">
                <a:solidFill>
                  <a:schemeClr val="accent2"/>
                </a:solidFill>
              </a:rPr>
              <a:t>Read or Write hit</a:t>
            </a:r>
            <a:r>
              <a:rPr lang="en-US" i="1" dirty="0">
                <a:solidFill>
                  <a:schemeClr val="accent2"/>
                </a:solidFill>
              </a:rPr>
              <a:t>.</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Read hit:</a:t>
            </a:r>
          </a:p>
          <a:p>
            <a:pPr marL="731520" lvl="1" indent="-274320">
              <a:buFont typeface="Wingdings"/>
              <a:buChar char=""/>
              <a:defRPr/>
            </a:pPr>
            <a:r>
              <a:rPr lang="en-US" i="1" dirty="0">
                <a:solidFill>
                  <a:schemeClr val="accent2"/>
                </a:solidFill>
              </a:rPr>
              <a:t> The data is obtained from the cache.</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Write hit:</a:t>
            </a:r>
          </a:p>
          <a:p>
            <a:pPr marL="731520" lvl="1" indent="-274320">
              <a:buFont typeface="Wingdings"/>
              <a:buChar char=""/>
              <a:defRPr/>
            </a:pPr>
            <a:r>
              <a:rPr lang="en-US" i="1" dirty="0">
                <a:solidFill>
                  <a:schemeClr val="accent2"/>
                </a:solidFill>
              </a:rPr>
              <a:t>Cache has a replica of the contents of the main memory.</a:t>
            </a:r>
          </a:p>
          <a:p>
            <a:pPr marL="731520" lvl="1" indent="-274320">
              <a:buFont typeface="Wingdings"/>
              <a:buChar char=""/>
              <a:defRPr/>
            </a:pPr>
            <a:r>
              <a:rPr lang="en-US" i="1" dirty="0">
                <a:solidFill>
                  <a:schemeClr val="accent2"/>
                </a:solidFill>
              </a:rPr>
              <a:t>Contents of the cache and the main memory may be updated simultaneously.       This is the </a:t>
            </a:r>
            <a:r>
              <a:rPr lang="en-US" i="1" u="sng" dirty="0">
                <a:solidFill>
                  <a:schemeClr val="accent2"/>
                </a:solidFill>
              </a:rPr>
              <a:t>write-through</a:t>
            </a:r>
            <a:r>
              <a:rPr lang="en-US" i="1" dirty="0">
                <a:solidFill>
                  <a:schemeClr val="accent2"/>
                </a:solidFill>
              </a:rPr>
              <a:t> protocol. </a:t>
            </a:r>
          </a:p>
          <a:p>
            <a:pPr marL="731520" lvl="1" indent="-274320">
              <a:buFont typeface="Wingdings"/>
              <a:buChar char=""/>
              <a:defRPr/>
            </a:pPr>
            <a:r>
              <a:rPr lang="en-US" i="1" dirty="0">
                <a:solidFill>
                  <a:schemeClr val="accent2"/>
                </a:solidFill>
              </a:rPr>
              <a:t>Update the contents of the cache, and mark it as updated by setting a bit known        as the </a:t>
            </a:r>
            <a:r>
              <a:rPr lang="en-US" i="1" u="sng" dirty="0">
                <a:solidFill>
                  <a:schemeClr val="accent2"/>
                </a:solidFill>
              </a:rPr>
              <a:t>dirty bit or modified</a:t>
            </a:r>
            <a:r>
              <a:rPr lang="en-US" i="1" dirty="0">
                <a:solidFill>
                  <a:schemeClr val="accent2"/>
                </a:solidFill>
              </a:rPr>
              <a:t> bit. The contents of the main memory are updated        when this block is replaced. This is </a:t>
            </a:r>
            <a:r>
              <a:rPr lang="en-US" i="1" u="sng" dirty="0">
                <a:solidFill>
                  <a:schemeClr val="accent2"/>
                </a:solidFill>
              </a:rPr>
              <a:t>write-back or copy-back</a:t>
            </a:r>
            <a:r>
              <a:rPr lang="en-US" i="1" dirty="0">
                <a:solidFill>
                  <a:schemeClr val="accent2"/>
                </a:solidFill>
              </a:rPr>
              <a:t> protocol.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D1A3-74BC-4AB6-8FB8-2D3CE4C4D61A}"/>
              </a:ext>
            </a:extLst>
          </p:cNvPr>
          <p:cNvSpPr>
            <a:spLocks noGrp="1"/>
          </p:cNvSpPr>
          <p:nvPr>
            <p:ph type="title"/>
          </p:nvPr>
        </p:nvSpPr>
        <p:spPr/>
        <p:txBody>
          <a:bodyPr/>
          <a:lstStyle/>
          <a:p>
            <a:pPr>
              <a:defRPr/>
            </a:pPr>
            <a:r>
              <a:rPr lang="en-US" dirty="0">
                <a:solidFill>
                  <a:schemeClr val="accent1">
                    <a:satMod val="150000"/>
                  </a:schemeClr>
                </a:solidFill>
              </a:rPr>
              <a:t>Cache miss</a:t>
            </a:r>
          </a:p>
        </p:txBody>
      </p:sp>
      <p:sp>
        <p:nvSpPr>
          <p:cNvPr id="3" name="Content Placeholder 2">
            <a:extLst>
              <a:ext uri="{FF2B5EF4-FFF2-40B4-BE49-F238E27FC236}">
                <a16:creationId xmlns:a16="http://schemas.microsoft.com/office/drawing/2014/main" id="{278F81EB-5FBD-487D-B243-2E54C6B3C17F}"/>
              </a:ext>
            </a:extLst>
          </p:cNvPr>
          <p:cNvSpPr>
            <a:spLocks noGrp="1"/>
          </p:cNvSpPr>
          <p:nvPr>
            <p:ph idx="1"/>
          </p:nvPr>
        </p:nvSpPr>
        <p:spPr>
          <a:xfrm>
            <a:off x="1676400" y="1774826"/>
            <a:ext cx="8763000" cy="4930775"/>
          </a:xfrm>
        </p:spPr>
        <p:txBody>
          <a:bodyPr rtlCol="0">
            <a:normAutofit fontScale="85000" lnSpcReduction="20000"/>
          </a:bodyPr>
          <a:lstStyle/>
          <a:p>
            <a:pPr marL="438912" indent="-320040">
              <a:spcBef>
                <a:spcPts val="0"/>
              </a:spcBef>
              <a:buFontTx/>
              <a:buChar char="•"/>
              <a:defRPr/>
            </a:pPr>
            <a:r>
              <a:rPr lang="en-US" i="1" dirty="0">
                <a:solidFill>
                  <a:schemeClr val="accent2"/>
                </a:solidFill>
              </a:rPr>
              <a:t>If the data is not present in the cache, then a </a:t>
            </a:r>
            <a:r>
              <a:rPr lang="en-US" i="1" u="sng" dirty="0">
                <a:solidFill>
                  <a:schemeClr val="accent2"/>
                </a:solidFill>
              </a:rPr>
              <a:t>Read miss or Write miss</a:t>
            </a:r>
            <a:r>
              <a:rPr lang="en-US" i="1" dirty="0">
                <a:solidFill>
                  <a:schemeClr val="accent2"/>
                </a:solidFill>
              </a:rPr>
              <a:t> occurs.</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Read miss:</a:t>
            </a:r>
          </a:p>
          <a:p>
            <a:pPr marL="731520" lvl="1" indent="-274320">
              <a:buFont typeface="Wingdings"/>
              <a:buChar char=""/>
              <a:defRPr/>
            </a:pPr>
            <a:r>
              <a:rPr lang="en-US" i="1" dirty="0">
                <a:solidFill>
                  <a:schemeClr val="accent2"/>
                </a:solidFill>
              </a:rPr>
              <a:t>Block of words containing this requested word is transferred from the memory.</a:t>
            </a:r>
          </a:p>
          <a:p>
            <a:pPr marL="731520" lvl="1" indent="-274320">
              <a:buFont typeface="Wingdings"/>
              <a:buChar char=""/>
              <a:defRPr/>
            </a:pPr>
            <a:r>
              <a:rPr lang="en-US" i="1" dirty="0">
                <a:solidFill>
                  <a:schemeClr val="accent2"/>
                </a:solidFill>
              </a:rPr>
              <a:t>After the block is transferred, the desired word is forwarded to the processor.</a:t>
            </a:r>
          </a:p>
          <a:p>
            <a:pPr marL="731520" lvl="1" indent="-274320">
              <a:buFont typeface="Wingdings"/>
              <a:buChar char=""/>
              <a:defRPr/>
            </a:pPr>
            <a:r>
              <a:rPr lang="en-US" i="1" dirty="0">
                <a:solidFill>
                  <a:schemeClr val="accent2"/>
                </a:solidFill>
              </a:rPr>
              <a:t>The desired word may also be forwarded to the processor as soon as it is  transferred without waiting for the entire block to be transferred. This is called  </a:t>
            </a:r>
            <a:r>
              <a:rPr lang="en-US" i="1" u="sng" dirty="0">
                <a:solidFill>
                  <a:schemeClr val="accent2"/>
                </a:solidFill>
              </a:rPr>
              <a:t>load-through or early-restart.</a:t>
            </a:r>
            <a:endParaRPr lang="en-US" i="1" dirty="0">
              <a:solidFill>
                <a:schemeClr val="accent2"/>
              </a:solidFill>
            </a:endParaRP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Write-miss:</a:t>
            </a:r>
          </a:p>
          <a:p>
            <a:pPr marL="731520" lvl="1" indent="-274320">
              <a:buFont typeface="Wingdings"/>
              <a:buChar char=""/>
              <a:defRPr/>
            </a:pPr>
            <a:r>
              <a:rPr lang="en-US" i="1" dirty="0">
                <a:solidFill>
                  <a:schemeClr val="accent2"/>
                </a:solidFill>
              </a:rPr>
              <a:t> Write-through protocol is used, then the contents of the main memory are      updated directly.</a:t>
            </a:r>
          </a:p>
          <a:p>
            <a:pPr marL="731520" lvl="1" indent="-274320">
              <a:buFont typeface="Wingdings"/>
              <a:buChar char=""/>
              <a:defRPr/>
            </a:pPr>
            <a:r>
              <a:rPr lang="en-US" i="1" dirty="0">
                <a:solidFill>
                  <a:schemeClr val="accent2"/>
                </a:solidFill>
              </a:rPr>
              <a:t>If write-back protocol is used, the block containing the </a:t>
            </a:r>
          </a:p>
          <a:p>
            <a:pPr marL="731520" lvl="1" indent="-274320">
              <a:buNone/>
              <a:defRPr/>
            </a:pPr>
            <a:r>
              <a:rPr lang="en-US" i="1" dirty="0">
                <a:solidFill>
                  <a:schemeClr val="accent2"/>
                </a:solidFill>
              </a:rPr>
              <a:t>	addressed word is first brought into the cache. The desired word </a:t>
            </a:r>
          </a:p>
          <a:p>
            <a:pPr marL="731520" lvl="1" indent="-274320">
              <a:buNone/>
              <a:defRPr/>
            </a:pPr>
            <a:r>
              <a:rPr lang="en-US" i="1" dirty="0">
                <a:solidFill>
                  <a:schemeClr val="accent2"/>
                </a:solidFill>
              </a:rPr>
              <a:t>	is overwritten with new information.</a:t>
            </a:r>
          </a:p>
          <a:p>
            <a:pPr marL="438912" indent="-320040">
              <a:spcBef>
                <a:spcPts val="0"/>
              </a:spcBef>
              <a:buFont typeface="Wingdings 2"/>
              <a:buChar char=""/>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0864-A04C-4DB3-AD97-18E6196B9793}"/>
              </a:ext>
            </a:extLst>
          </p:cNvPr>
          <p:cNvSpPr>
            <a:spLocks noGrp="1"/>
          </p:cNvSpPr>
          <p:nvPr>
            <p:ph type="title"/>
          </p:nvPr>
        </p:nvSpPr>
        <p:spPr/>
        <p:txBody>
          <a:bodyPr/>
          <a:lstStyle/>
          <a:p>
            <a:pPr>
              <a:defRPr/>
            </a:pPr>
            <a:r>
              <a:rPr lang="en-US" dirty="0">
                <a:solidFill>
                  <a:schemeClr val="accent1">
                    <a:satMod val="150000"/>
                  </a:schemeClr>
                </a:solidFill>
              </a:rPr>
              <a:t>Cache Coherence Problem</a:t>
            </a:r>
          </a:p>
        </p:txBody>
      </p:sp>
      <p:sp>
        <p:nvSpPr>
          <p:cNvPr id="3" name="Content Placeholder 2">
            <a:extLst>
              <a:ext uri="{FF2B5EF4-FFF2-40B4-BE49-F238E27FC236}">
                <a16:creationId xmlns:a16="http://schemas.microsoft.com/office/drawing/2014/main" id="{247874C2-FEA7-4F89-A264-DC4B76A0CC59}"/>
              </a:ext>
            </a:extLst>
          </p:cNvPr>
          <p:cNvSpPr>
            <a:spLocks noGrp="1"/>
          </p:cNvSpPr>
          <p:nvPr>
            <p:ph idx="1"/>
          </p:nvPr>
        </p:nvSpPr>
        <p:spPr/>
        <p:txBody>
          <a:bodyPr rtlCol="0">
            <a:normAutofit fontScale="77500" lnSpcReduction="20000"/>
          </a:bodyPr>
          <a:lstStyle/>
          <a:p>
            <a:pPr marL="438912" indent="-320040">
              <a:spcBef>
                <a:spcPts val="0"/>
              </a:spcBef>
              <a:buFontTx/>
              <a:buChar char="•"/>
              <a:defRPr/>
            </a:pPr>
            <a:r>
              <a:rPr lang="en-US" i="1" dirty="0">
                <a:solidFill>
                  <a:schemeClr val="accent2"/>
                </a:solidFill>
              </a:rPr>
              <a:t>A bit called as “valid bit” is provided for each block.</a:t>
            </a:r>
          </a:p>
          <a:p>
            <a:pPr marL="438912" indent="-320040">
              <a:spcBef>
                <a:spcPts val="0"/>
              </a:spcBef>
              <a:buFontTx/>
              <a:buChar char="•"/>
              <a:defRPr/>
            </a:pPr>
            <a:r>
              <a:rPr lang="en-US" i="1" dirty="0">
                <a:solidFill>
                  <a:schemeClr val="accent2"/>
                </a:solidFill>
              </a:rPr>
              <a:t>If the block contains valid data, then the bit is set to 1, else it is 0. </a:t>
            </a:r>
          </a:p>
          <a:p>
            <a:pPr marL="438912" indent="-320040">
              <a:spcBef>
                <a:spcPts val="0"/>
              </a:spcBef>
              <a:buFontTx/>
              <a:buChar char="•"/>
              <a:defRPr/>
            </a:pPr>
            <a:r>
              <a:rPr lang="en-US" i="1" dirty="0">
                <a:solidFill>
                  <a:schemeClr val="accent2"/>
                </a:solidFill>
              </a:rPr>
              <a:t>Valid bits are set to 0, when the power is just turned on.</a:t>
            </a:r>
          </a:p>
          <a:p>
            <a:pPr marL="438912" indent="-320040">
              <a:spcBef>
                <a:spcPts val="0"/>
              </a:spcBef>
              <a:buFontTx/>
              <a:buChar char="•"/>
              <a:defRPr/>
            </a:pPr>
            <a:r>
              <a:rPr lang="en-US" i="1" dirty="0">
                <a:solidFill>
                  <a:schemeClr val="accent2"/>
                </a:solidFill>
              </a:rPr>
              <a:t>When a block is loaded into the cache for the first time, the valid bit is set to 1. </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Data transfers between main memory and disk occur directly bypassing the cache.</a:t>
            </a:r>
          </a:p>
          <a:p>
            <a:pPr marL="438912" indent="-320040">
              <a:spcBef>
                <a:spcPts val="0"/>
              </a:spcBef>
              <a:buFontTx/>
              <a:buChar char="•"/>
              <a:defRPr/>
            </a:pPr>
            <a:r>
              <a:rPr lang="en-US" i="1" dirty="0">
                <a:solidFill>
                  <a:schemeClr val="accent2"/>
                </a:solidFill>
              </a:rPr>
              <a:t>When the data on a disk changes, the main memory block is also updated. </a:t>
            </a:r>
          </a:p>
          <a:p>
            <a:pPr marL="438912" indent="-320040">
              <a:spcBef>
                <a:spcPts val="0"/>
              </a:spcBef>
              <a:buFontTx/>
              <a:buChar char="•"/>
              <a:defRPr/>
            </a:pPr>
            <a:r>
              <a:rPr lang="en-US" i="1" dirty="0">
                <a:solidFill>
                  <a:schemeClr val="accent2"/>
                </a:solidFill>
              </a:rPr>
              <a:t>However, if the data is also resident in the cache, then the valid bit is set to 0.</a:t>
            </a:r>
          </a:p>
          <a:p>
            <a:pPr marL="438912" indent="-320040">
              <a:spcBef>
                <a:spcPts val="0"/>
              </a:spcBef>
              <a:buFont typeface="Wingdings 2"/>
              <a:buChar char=""/>
              <a:defRPr/>
            </a:pPr>
            <a:endParaRPr lang="en-US" i="1" dirty="0">
              <a:solidFill>
                <a:schemeClr val="accent2"/>
              </a:solidFill>
            </a:endParaRPr>
          </a:p>
          <a:p>
            <a:pPr marL="438912" indent="-320040">
              <a:spcBef>
                <a:spcPts val="0"/>
              </a:spcBef>
              <a:buFontTx/>
              <a:buChar char="•"/>
              <a:defRPr/>
            </a:pPr>
            <a:r>
              <a:rPr lang="en-US" i="1" dirty="0">
                <a:solidFill>
                  <a:schemeClr val="accent2"/>
                </a:solidFill>
              </a:rPr>
              <a:t>What happens if the data in the disk and main memory changes and the write-back protocol is being used?</a:t>
            </a:r>
          </a:p>
          <a:p>
            <a:pPr marL="438912" indent="-320040">
              <a:spcBef>
                <a:spcPts val="0"/>
              </a:spcBef>
              <a:buFontTx/>
              <a:buChar char="•"/>
              <a:defRPr/>
            </a:pPr>
            <a:r>
              <a:rPr lang="en-US" i="1" dirty="0">
                <a:solidFill>
                  <a:schemeClr val="accent2"/>
                </a:solidFill>
              </a:rPr>
              <a:t>In this case, the data in the cache may also have changed and is indicated by the dirty bit. </a:t>
            </a:r>
          </a:p>
          <a:p>
            <a:pPr marL="438912" indent="-320040">
              <a:spcBef>
                <a:spcPts val="0"/>
              </a:spcBef>
              <a:buFontTx/>
              <a:buChar char="•"/>
              <a:defRPr/>
            </a:pPr>
            <a:r>
              <a:rPr lang="en-US" i="1" dirty="0">
                <a:solidFill>
                  <a:schemeClr val="accent2"/>
                </a:solidFill>
              </a:rPr>
              <a:t>The copies of the data in the cache, and the main memory are different. This is called the </a:t>
            </a:r>
            <a:r>
              <a:rPr lang="en-US" i="1" u="sng" dirty="0">
                <a:solidFill>
                  <a:schemeClr val="accent2"/>
                </a:solidFill>
              </a:rPr>
              <a:t>cache coherence problem</a:t>
            </a:r>
            <a:r>
              <a:rPr lang="en-US" i="1" dirty="0">
                <a:solidFill>
                  <a:schemeClr val="accent2"/>
                </a:solidFill>
              </a:rPr>
              <a:t>. </a:t>
            </a:r>
          </a:p>
          <a:p>
            <a:pPr marL="438912" indent="-320040">
              <a:spcBef>
                <a:spcPts val="0"/>
              </a:spcBef>
              <a:buFontTx/>
              <a:buChar char="•"/>
              <a:defRPr/>
            </a:pPr>
            <a:r>
              <a:rPr lang="en-US" i="1" dirty="0">
                <a:solidFill>
                  <a:schemeClr val="accent2"/>
                </a:solidFill>
              </a:rPr>
              <a:t>One option is to force a write-back before the main memory is updated from the disk.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0D75-1D4F-4B0D-8437-67277508C807}"/>
              </a:ext>
            </a:extLst>
          </p:cNvPr>
          <p:cNvSpPr>
            <a:spLocks noGrp="1"/>
          </p:cNvSpPr>
          <p:nvPr>
            <p:ph type="title"/>
          </p:nvPr>
        </p:nvSpPr>
        <p:spPr/>
        <p:txBody>
          <a:bodyPr/>
          <a:lstStyle/>
          <a:p>
            <a:pPr>
              <a:defRPr/>
            </a:pPr>
            <a:r>
              <a:rPr lang="en-US" dirty="0">
                <a:solidFill>
                  <a:schemeClr val="accent1">
                    <a:satMod val="150000"/>
                  </a:schemeClr>
                </a:solidFill>
              </a:rPr>
              <a:t>Mapping functions</a:t>
            </a:r>
          </a:p>
        </p:txBody>
      </p:sp>
      <p:sp>
        <p:nvSpPr>
          <p:cNvPr id="3" name="Content Placeholder 2">
            <a:extLst>
              <a:ext uri="{FF2B5EF4-FFF2-40B4-BE49-F238E27FC236}">
                <a16:creationId xmlns:a16="http://schemas.microsoft.com/office/drawing/2014/main" id="{F5D830D0-0633-44DE-9FBA-DAE051ACA314}"/>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solidFill>
                  <a:schemeClr val="accent2"/>
                </a:solidFill>
              </a:rPr>
              <a:t>Mapping functions determine how memory blocks are placed in the cache.</a:t>
            </a:r>
            <a:endParaRPr lang="en-US" dirty="0"/>
          </a:p>
          <a:p>
            <a:pPr marL="438912" indent="-320040">
              <a:spcBef>
                <a:spcPts val="0"/>
              </a:spcBef>
              <a:buFont typeface="Wingdings 2"/>
              <a:buChar char=""/>
              <a:defRPr/>
            </a:pPr>
            <a:r>
              <a:rPr lang="en-US" dirty="0"/>
              <a:t>A simple processor example:</a:t>
            </a:r>
          </a:p>
          <a:p>
            <a:pPr marL="731520" lvl="1" indent="-274320">
              <a:buFont typeface="Wingdings"/>
              <a:buChar char=""/>
              <a:defRPr/>
            </a:pPr>
            <a:r>
              <a:rPr lang="en-US" sz="1800" dirty="0">
                <a:solidFill>
                  <a:schemeClr val="accent2"/>
                </a:solidFill>
              </a:rPr>
              <a:t>Cache consisting of 128 blocks of 16 words each.</a:t>
            </a:r>
          </a:p>
          <a:p>
            <a:pPr marL="731520" lvl="1" indent="-274320">
              <a:buFont typeface="Wingdings"/>
              <a:buChar char=""/>
              <a:defRPr/>
            </a:pPr>
            <a:r>
              <a:rPr lang="en-US" sz="1800" dirty="0">
                <a:solidFill>
                  <a:schemeClr val="accent2"/>
                </a:solidFill>
              </a:rPr>
              <a:t>Total size of cache is 2048 (2K) words.</a:t>
            </a:r>
          </a:p>
          <a:p>
            <a:pPr marL="731520" lvl="1" indent="-274320">
              <a:buFont typeface="Wingdings"/>
              <a:buChar char=""/>
              <a:defRPr/>
            </a:pPr>
            <a:r>
              <a:rPr lang="en-US" sz="1800" dirty="0">
                <a:solidFill>
                  <a:schemeClr val="accent2"/>
                </a:solidFill>
              </a:rPr>
              <a:t>Main memory is addressable by a 16-bit address.</a:t>
            </a:r>
          </a:p>
          <a:p>
            <a:pPr marL="731520" lvl="1" indent="-274320">
              <a:buFont typeface="Wingdings"/>
              <a:buChar char=""/>
              <a:defRPr/>
            </a:pPr>
            <a:r>
              <a:rPr lang="en-US" sz="1800" dirty="0">
                <a:solidFill>
                  <a:schemeClr val="accent2"/>
                </a:solidFill>
              </a:rPr>
              <a:t>Main memory has 64K words. </a:t>
            </a:r>
          </a:p>
          <a:p>
            <a:pPr marL="731520" lvl="1" indent="-274320">
              <a:buFont typeface="Wingdings"/>
              <a:buChar char=""/>
              <a:defRPr/>
            </a:pPr>
            <a:r>
              <a:rPr lang="en-US" sz="1800" dirty="0">
                <a:solidFill>
                  <a:schemeClr val="accent2"/>
                </a:solidFill>
              </a:rPr>
              <a:t>Main memory has 4K blocks of 16 words each. </a:t>
            </a:r>
          </a:p>
          <a:p>
            <a:pPr marL="438912" indent="-320040">
              <a:spcBef>
                <a:spcPts val="0"/>
              </a:spcBef>
              <a:buFont typeface="Wingdings 2"/>
              <a:buChar char=""/>
              <a:defRPr/>
            </a:pPr>
            <a:r>
              <a:rPr lang="en-US" dirty="0"/>
              <a:t>Three mapping functions:</a:t>
            </a:r>
          </a:p>
          <a:p>
            <a:pPr marL="731520" lvl="1" indent="-274320">
              <a:buFont typeface="Wingdings"/>
              <a:buChar char=""/>
              <a:defRPr/>
            </a:pPr>
            <a:r>
              <a:rPr lang="en-US" sz="1800" dirty="0">
                <a:solidFill>
                  <a:schemeClr val="accent2"/>
                </a:solidFill>
              </a:rPr>
              <a:t>Direct mapping</a:t>
            </a:r>
          </a:p>
          <a:p>
            <a:pPr marL="731520" lvl="1" indent="-274320">
              <a:buFont typeface="Wingdings"/>
              <a:buChar char=""/>
              <a:defRPr/>
            </a:pPr>
            <a:r>
              <a:rPr lang="en-US" sz="1800" dirty="0">
                <a:solidFill>
                  <a:schemeClr val="accent2"/>
                </a:solidFill>
              </a:rPr>
              <a:t>Associative mapping</a:t>
            </a:r>
          </a:p>
          <a:p>
            <a:pPr marL="731520" lvl="1" indent="-274320">
              <a:buFont typeface="Wingdings"/>
              <a:buChar char=""/>
              <a:defRPr/>
            </a:pPr>
            <a:r>
              <a:rPr lang="en-US" sz="1800" dirty="0">
                <a:solidFill>
                  <a:schemeClr val="accent2"/>
                </a:solidFill>
              </a:rPr>
              <a:t>Set-associative mapping.</a:t>
            </a:r>
            <a:endParaRPr lang="en-US" sz="1800" dirty="0"/>
          </a:p>
          <a:p>
            <a:pPr marL="438912" indent="-320040">
              <a:spcBef>
                <a:spcPts val="0"/>
              </a:spcBef>
              <a:buFont typeface="Wingdings 2"/>
              <a:buChar char=""/>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a:extLst>
              <a:ext uri="{FF2B5EF4-FFF2-40B4-BE49-F238E27FC236}">
                <a16:creationId xmlns:a16="http://schemas.microsoft.com/office/drawing/2014/main" id="{009604E5-1E03-4118-A7AA-778582A4B695}"/>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Direct mapping</a:t>
            </a:r>
          </a:p>
        </p:txBody>
      </p:sp>
      <p:grpSp>
        <p:nvGrpSpPr>
          <p:cNvPr id="46083" name="Group 120">
            <a:extLst>
              <a:ext uri="{FF2B5EF4-FFF2-40B4-BE49-F238E27FC236}">
                <a16:creationId xmlns:a16="http://schemas.microsoft.com/office/drawing/2014/main" id="{2B333C74-2D83-4289-8BBF-9B4A34217B8C}"/>
              </a:ext>
            </a:extLst>
          </p:cNvPr>
          <p:cNvGrpSpPr>
            <a:grpSpLocks/>
          </p:cNvGrpSpPr>
          <p:nvPr/>
        </p:nvGrpSpPr>
        <p:grpSpPr bwMode="auto">
          <a:xfrm>
            <a:off x="2057400" y="1600200"/>
            <a:ext cx="3365500" cy="5137150"/>
            <a:chOff x="715963" y="1600200"/>
            <a:chExt cx="3365500" cy="5137150"/>
          </a:xfrm>
        </p:grpSpPr>
        <p:sp>
          <p:nvSpPr>
            <p:cNvPr id="425076" name="Rectangle 116">
              <a:extLst>
                <a:ext uri="{FF2B5EF4-FFF2-40B4-BE49-F238E27FC236}">
                  <a16:creationId xmlns:a16="http://schemas.microsoft.com/office/drawing/2014/main" id="{9438CFF3-2E50-4912-9B83-17783264EF99}"/>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424964" name="Rectangle 4">
              <a:extLst>
                <a:ext uri="{FF2B5EF4-FFF2-40B4-BE49-F238E27FC236}">
                  <a16:creationId xmlns:a16="http://schemas.microsoft.com/office/drawing/2014/main" id="{B0FD1A8D-457A-49D4-A80E-1B060F27EB64}"/>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424965" name="Rectangle 5">
              <a:extLst>
                <a:ext uri="{FF2B5EF4-FFF2-40B4-BE49-F238E27FC236}">
                  <a16:creationId xmlns:a16="http://schemas.microsoft.com/office/drawing/2014/main" id="{0FC0BC18-AA98-4436-9C70-0255F2650EBA}"/>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6088" name="Rectangle 6">
              <a:extLst>
                <a:ext uri="{FF2B5EF4-FFF2-40B4-BE49-F238E27FC236}">
                  <a16:creationId xmlns:a16="http://schemas.microsoft.com/office/drawing/2014/main" id="{7C7A5DC6-16DC-41D5-AB97-51113D501CF1}"/>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89" name="Rectangle 7">
              <a:extLst>
                <a:ext uri="{FF2B5EF4-FFF2-40B4-BE49-F238E27FC236}">
                  <a16:creationId xmlns:a16="http://schemas.microsoft.com/office/drawing/2014/main" id="{2612CEE9-0CCB-424E-AFDE-5175392199EE}"/>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68" name="Rectangle 8">
              <a:extLst>
                <a:ext uri="{FF2B5EF4-FFF2-40B4-BE49-F238E27FC236}">
                  <a16:creationId xmlns:a16="http://schemas.microsoft.com/office/drawing/2014/main" id="{93F55DD7-5FBE-4856-B1C8-09C313AA4AF9}"/>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24969" name="Rectangle 9">
              <a:extLst>
                <a:ext uri="{FF2B5EF4-FFF2-40B4-BE49-F238E27FC236}">
                  <a16:creationId xmlns:a16="http://schemas.microsoft.com/office/drawing/2014/main" id="{6EE985F4-01E6-49E7-96AE-60E2CB4C469B}"/>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6092" name="Rectangle 10">
              <a:extLst>
                <a:ext uri="{FF2B5EF4-FFF2-40B4-BE49-F238E27FC236}">
                  <a16:creationId xmlns:a16="http://schemas.microsoft.com/office/drawing/2014/main" id="{502AD3E5-33BD-410D-93EB-9ECAB3C3AC7D}"/>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93" name="Rectangle 11">
              <a:extLst>
                <a:ext uri="{FF2B5EF4-FFF2-40B4-BE49-F238E27FC236}">
                  <a16:creationId xmlns:a16="http://schemas.microsoft.com/office/drawing/2014/main" id="{DA901700-72E3-4E37-94DC-2903F059DD15}"/>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72" name="Rectangle 12">
              <a:extLst>
                <a:ext uri="{FF2B5EF4-FFF2-40B4-BE49-F238E27FC236}">
                  <a16:creationId xmlns:a16="http://schemas.microsoft.com/office/drawing/2014/main" id="{42DEDD9D-DA04-444A-964D-A7AEA66FBD2B}"/>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24973" name="Rectangle 13">
              <a:extLst>
                <a:ext uri="{FF2B5EF4-FFF2-40B4-BE49-F238E27FC236}">
                  <a16:creationId xmlns:a16="http://schemas.microsoft.com/office/drawing/2014/main" id="{B1FC8C27-E501-4795-8717-02ACC191C349}"/>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6096" name="Rectangle 14">
              <a:extLst>
                <a:ext uri="{FF2B5EF4-FFF2-40B4-BE49-F238E27FC236}">
                  <a16:creationId xmlns:a16="http://schemas.microsoft.com/office/drawing/2014/main" id="{815F1220-F0C4-4E0D-BA06-3DCC77EF0982}"/>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097" name="Rectangle 15">
              <a:extLst>
                <a:ext uri="{FF2B5EF4-FFF2-40B4-BE49-F238E27FC236}">
                  <a16:creationId xmlns:a16="http://schemas.microsoft.com/office/drawing/2014/main" id="{32AC251C-959F-4D3D-8DFA-B8A783FA3E21}"/>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46098" name="Group 121">
              <a:extLst>
                <a:ext uri="{FF2B5EF4-FFF2-40B4-BE49-F238E27FC236}">
                  <a16:creationId xmlns:a16="http://schemas.microsoft.com/office/drawing/2014/main" id="{35357949-C063-470A-8597-6C9A937FEC73}"/>
                </a:ext>
              </a:extLst>
            </p:cNvPr>
            <p:cNvGrpSpPr>
              <a:grpSpLocks/>
            </p:cNvGrpSpPr>
            <p:nvPr/>
          </p:nvGrpSpPr>
          <p:grpSpPr bwMode="auto">
            <a:xfrm>
              <a:off x="2495550" y="1630363"/>
              <a:ext cx="482600" cy="290513"/>
              <a:chOff x="2827" y="530"/>
              <a:chExt cx="304" cy="183"/>
            </a:xfrm>
          </p:grpSpPr>
          <p:sp>
            <p:nvSpPr>
              <p:cNvPr id="46194" name="Rectangle 27">
                <a:extLst>
                  <a:ext uri="{FF2B5EF4-FFF2-40B4-BE49-F238E27FC236}">
                    <a16:creationId xmlns:a16="http://schemas.microsoft.com/office/drawing/2014/main" id="{2E578926-244B-4B68-BE4F-B9E510A5CAC6}"/>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46195" name="Rectangle 28">
                <a:extLst>
                  <a:ext uri="{FF2B5EF4-FFF2-40B4-BE49-F238E27FC236}">
                    <a16:creationId xmlns:a16="http://schemas.microsoft.com/office/drawing/2014/main" id="{8AB18EE8-653B-494F-B450-78532A2D6CDE}"/>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46099" name="Rectangle 30">
              <a:extLst>
                <a:ext uri="{FF2B5EF4-FFF2-40B4-BE49-F238E27FC236}">
                  <a16:creationId xmlns:a16="http://schemas.microsoft.com/office/drawing/2014/main" id="{3120A420-5E52-482B-A897-470C29F10827}"/>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0" name="Rectangle 29">
              <a:extLst>
                <a:ext uri="{FF2B5EF4-FFF2-40B4-BE49-F238E27FC236}">
                  <a16:creationId xmlns:a16="http://schemas.microsoft.com/office/drawing/2014/main" id="{2D029337-8C82-4CB2-BBD5-C7C485B208E2}"/>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1" name="Rectangle 31">
              <a:extLst>
                <a:ext uri="{FF2B5EF4-FFF2-40B4-BE49-F238E27FC236}">
                  <a16:creationId xmlns:a16="http://schemas.microsoft.com/office/drawing/2014/main" id="{9A10839C-043A-4EA7-AC32-B1B2AA02DD71}"/>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2" name="Rectangle 32">
              <a:extLst>
                <a:ext uri="{FF2B5EF4-FFF2-40B4-BE49-F238E27FC236}">
                  <a16:creationId xmlns:a16="http://schemas.microsoft.com/office/drawing/2014/main" id="{364EA27E-0289-4DC7-AEC9-A05CD6D120A7}"/>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3" name="Rectangle 33">
              <a:extLst>
                <a:ext uri="{FF2B5EF4-FFF2-40B4-BE49-F238E27FC236}">
                  <a16:creationId xmlns:a16="http://schemas.microsoft.com/office/drawing/2014/main" id="{3DB5A041-B68C-49DF-85EF-8AEC8ED98ED4}"/>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4" name="Rectangle 34">
              <a:extLst>
                <a:ext uri="{FF2B5EF4-FFF2-40B4-BE49-F238E27FC236}">
                  <a16:creationId xmlns:a16="http://schemas.microsoft.com/office/drawing/2014/main" id="{93E4D9E7-4DA4-441C-A4D5-75B464990774}"/>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5" name="Rectangle 35">
              <a:extLst>
                <a:ext uri="{FF2B5EF4-FFF2-40B4-BE49-F238E27FC236}">
                  <a16:creationId xmlns:a16="http://schemas.microsoft.com/office/drawing/2014/main" id="{8993792B-8815-4C52-8D54-3B0026E40462}"/>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6" name="Rectangle 36">
              <a:extLst>
                <a:ext uri="{FF2B5EF4-FFF2-40B4-BE49-F238E27FC236}">
                  <a16:creationId xmlns:a16="http://schemas.microsoft.com/office/drawing/2014/main" id="{0359ADF6-6D48-4103-B353-4C8B85D552AE}"/>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7" name="Rectangle 37">
              <a:extLst>
                <a:ext uri="{FF2B5EF4-FFF2-40B4-BE49-F238E27FC236}">
                  <a16:creationId xmlns:a16="http://schemas.microsoft.com/office/drawing/2014/main" id="{8BC9D495-B7C3-4180-9098-63139239A531}"/>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8" name="Rectangle 38">
              <a:extLst>
                <a:ext uri="{FF2B5EF4-FFF2-40B4-BE49-F238E27FC236}">
                  <a16:creationId xmlns:a16="http://schemas.microsoft.com/office/drawing/2014/main" id="{F2136197-13C2-434A-A76E-73657391FD61}"/>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09" name="Rectangle 39">
              <a:extLst>
                <a:ext uri="{FF2B5EF4-FFF2-40B4-BE49-F238E27FC236}">
                  <a16:creationId xmlns:a16="http://schemas.microsoft.com/office/drawing/2014/main" id="{81E352B7-B0B6-4393-A578-F79AC1F99906}"/>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0" name="Rectangle 40">
              <a:extLst>
                <a:ext uri="{FF2B5EF4-FFF2-40B4-BE49-F238E27FC236}">
                  <a16:creationId xmlns:a16="http://schemas.microsoft.com/office/drawing/2014/main" id="{AA12A39D-1E5E-4681-A851-6C338ECBCC67}"/>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1" name="Rectangle 41">
              <a:extLst>
                <a:ext uri="{FF2B5EF4-FFF2-40B4-BE49-F238E27FC236}">
                  <a16:creationId xmlns:a16="http://schemas.microsoft.com/office/drawing/2014/main" id="{727569E9-BCF7-40BD-A9DF-682E447F8716}"/>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2" name="Rectangle 42">
              <a:extLst>
                <a:ext uri="{FF2B5EF4-FFF2-40B4-BE49-F238E27FC236}">
                  <a16:creationId xmlns:a16="http://schemas.microsoft.com/office/drawing/2014/main" id="{625CBFC6-A4D4-412A-8955-71AD0FFE370A}"/>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3" name="Rectangle 43">
              <a:extLst>
                <a:ext uri="{FF2B5EF4-FFF2-40B4-BE49-F238E27FC236}">
                  <a16:creationId xmlns:a16="http://schemas.microsoft.com/office/drawing/2014/main" id="{985229DF-7D07-4F82-A1DC-D972D305891C}"/>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4" name="Rectangle 44">
              <a:extLst>
                <a:ext uri="{FF2B5EF4-FFF2-40B4-BE49-F238E27FC236}">
                  <a16:creationId xmlns:a16="http://schemas.microsoft.com/office/drawing/2014/main" id="{D8203638-DF33-43E5-B0C1-6749BB046E4F}"/>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5" name="Rectangle 45">
              <a:extLst>
                <a:ext uri="{FF2B5EF4-FFF2-40B4-BE49-F238E27FC236}">
                  <a16:creationId xmlns:a16="http://schemas.microsoft.com/office/drawing/2014/main" id="{245B14A8-EE02-4A13-8DD4-014D3CEA58B9}"/>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6" name="Rectangle 46">
              <a:extLst>
                <a:ext uri="{FF2B5EF4-FFF2-40B4-BE49-F238E27FC236}">
                  <a16:creationId xmlns:a16="http://schemas.microsoft.com/office/drawing/2014/main" id="{3575BE5B-369B-48C0-AED5-78789F6CE6B6}"/>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17" name="Rectangle 47">
              <a:extLst>
                <a:ext uri="{FF2B5EF4-FFF2-40B4-BE49-F238E27FC236}">
                  <a16:creationId xmlns:a16="http://schemas.microsoft.com/office/drawing/2014/main" id="{362362E5-9374-4E47-8A1B-F5134DFC1ED1}"/>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46118" name="Rectangle 48">
              <a:extLst>
                <a:ext uri="{FF2B5EF4-FFF2-40B4-BE49-F238E27FC236}">
                  <a16:creationId xmlns:a16="http://schemas.microsoft.com/office/drawing/2014/main" id="{1940AA6F-FC78-4624-AD26-7621CC677ECD}"/>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46119" name="Rectangle 49">
              <a:extLst>
                <a:ext uri="{FF2B5EF4-FFF2-40B4-BE49-F238E27FC236}">
                  <a16:creationId xmlns:a16="http://schemas.microsoft.com/office/drawing/2014/main" id="{2BA06CE0-44DA-4A56-8B2C-42A981C37C4B}"/>
                </a:ext>
              </a:extLst>
            </p:cNvPr>
            <p:cNvSpPr>
              <a:spLocks noChangeArrowheads="1"/>
            </p:cNvSpPr>
            <p:nvPr/>
          </p:nvSpPr>
          <p:spPr bwMode="auto">
            <a:xfrm>
              <a:off x="3235325" y="3049587"/>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46120" name="Rectangle 50">
              <a:extLst>
                <a:ext uri="{FF2B5EF4-FFF2-40B4-BE49-F238E27FC236}">
                  <a16:creationId xmlns:a16="http://schemas.microsoft.com/office/drawing/2014/main" id="{E16E86A7-E8BE-43B2-A005-51D16822E995}"/>
                </a:ext>
              </a:extLst>
            </p:cNvPr>
            <p:cNvSpPr>
              <a:spLocks noChangeArrowheads="1"/>
            </p:cNvSpPr>
            <p:nvPr/>
          </p:nvSpPr>
          <p:spPr bwMode="auto">
            <a:xfrm>
              <a:off x="3235325" y="339725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46121" name="Rectangle 51">
              <a:extLst>
                <a:ext uri="{FF2B5EF4-FFF2-40B4-BE49-F238E27FC236}">
                  <a16:creationId xmlns:a16="http://schemas.microsoft.com/office/drawing/2014/main" id="{1081808B-4451-41B0-A9F1-70000F097CCD}"/>
                </a:ext>
              </a:extLst>
            </p:cNvPr>
            <p:cNvSpPr>
              <a:spLocks noChangeArrowheads="1"/>
            </p:cNvSpPr>
            <p:nvPr/>
          </p:nvSpPr>
          <p:spPr bwMode="auto">
            <a:xfrm>
              <a:off x="3235325" y="3730625"/>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129</a:t>
              </a:r>
              <a:endParaRPr lang="en-CA" altLang="en-US" sz="1200" b="1"/>
            </a:p>
          </p:txBody>
        </p:sp>
        <p:sp>
          <p:nvSpPr>
            <p:cNvPr id="46122" name="Rectangle 52">
              <a:extLst>
                <a:ext uri="{FF2B5EF4-FFF2-40B4-BE49-F238E27FC236}">
                  <a16:creationId xmlns:a16="http://schemas.microsoft.com/office/drawing/2014/main" id="{D0F7E2E6-56C8-4FBC-B3F2-6D7B87F0C97D}"/>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255</a:t>
              </a:r>
              <a:endParaRPr lang="en-CA" altLang="en-US" sz="1200" b="1"/>
            </a:p>
          </p:txBody>
        </p:sp>
        <p:sp>
          <p:nvSpPr>
            <p:cNvPr id="46123" name="Rectangle 53">
              <a:extLst>
                <a:ext uri="{FF2B5EF4-FFF2-40B4-BE49-F238E27FC236}">
                  <a16:creationId xmlns:a16="http://schemas.microsoft.com/office/drawing/2014/main" id="{51B8B8FF-44A0-46A1-9E68-CBF1052CC298}"/>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256</a:t>
              </a:r>
              <a:endParaRPr lang="en-CA" altLang="en-US" sz="1200" b="1"/>
            </a:p>
          </p:txBody>
        </p:sp>
        <p:sp>
          <p:nvSpPr>
            <p:cNvPr id="46124" name="Rectangle 54">
              <a:extLst>
                <a:ext uri="{FF2B5EF4-FFF2-40B4-BE49-F238E27FC236}">
                  <a16:creationId xmlns:a16="http://schemas.microsoft.com/office/drawing/2014/main" id="{51587A97-61D0-4C13-BCE4-68B2FCD0D2A7}"/>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257</a:t>
              </a:r>
              <a:endParaRPr lang="en-CA" altLang="en-US" sz="1200" b="1"/>
            </a:p>
          </p:txBody>
        </p:sp>
        <p:sp>
          <p:nvSpPr>
            <p:cNvPr id="46125" name="Rectangle 55">
              <a:extLst>
                <a:ext uri="{FF2B5EF4-FFF2-40B4-BE49-F238E27FC236}">
                  <a16:creationId xmlns:a16="http://schemas.microsoft.com/office/drawing/2014/main" id="{8BD36EBE-08E3-4A40-9E21-C15A338AAC6F}"/>
                </a:ext>
              </a:extLst>
            </p:cNvPr>
            <p:cNvSpPr>
              <a:spLocks noChangeArrowheads="1"/>
            </p:cNvSpPr>
            <p:nvPr/>
          </p:nvSpPr>
          <p:spPr bwMode="auto">
            <a:xfrm>
              <a:off x="3205163" y="6480175"/>
              <a:ext cx="6363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b="1">
                  <a:solidFill>
                    <a:srgbClr val="000000"/>
                  </a:solidFill>
                  <a:latin typeface="Nimbus Roman No9 L"/>
                </a:rPr>
                <a:t>Block 4095</a:t>
              </a:r>
              <a:endParaRPr lang="en-CA" altLang="en-US" sz="2400" b="1"/>
            </a:p>
          </p:txBody>
        </p:sp>
        <p:sp>
          <p:nvSpPr>
            <p:cNvPr id="46126" name="Freeform 65">
              <a:extLst>
                <a:ext uri="{FF2B5EF4-FFF2-40B4-BE49-F238E27FC236}">
                  <a16:creationId xmlns:a16="http://schemas.microsoft.com/office/drawing/2014/main" id="{CBB83165-B041-484A-8110-391A0BFCD769}"/>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127" name="Line 66">
              <a:extLst>
                <a:ext uri="{FF2B5EF4-FFF2-40B4-BE49-F238E27FC236}">
                  <a16:creationId xmlns:a16="http://schemas.microsoft.com/office/drawing/2014/main" id="{03FB8339-6A45-4D32-856D-6409043A518F}"/>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8" name="Line 67">
              <a:extLst>
                <a:ext uri="{FF2B5EF4-FFF2-40B4-BE49-F238E27FC236}">
                  <a16:creationId xmlns:a16="http://schemas.microsoft.com/office/drawing/2014/main" id="{4397D7AB-35E9-497D-90A2-D9F0EDA5919B}"/>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9" name="Line 68">
              <a:extLst>
                <a:ext uri="{FF2B5EF4-FFF2-40B4-BE49-F238E27FC236}">
                  <a16:creationId xmlns:a16="http://schemas.microsoft.com/office/drawing/2014/main" id="{99BA9522-6B6F-4F5C-AD12-50C01DD1C66E}"/>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0" name="Line 69">
              <a:extLst>
                <a:ext uri="{FF2B5EF4-FFF2-40B4-BE49-F238E27FC236}">
                  <a16:creationId xmlns:a16="http://schemas.microsoft.com/office/drawing/2014/main" id="{DF7D4074-76FF-45BD-8209-33D949016C92}"/>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1" name="Line 70">
              <a:extLst>
                <a:ext uri="{FF2B5EF4-FFF2-40B4-BE49-F238E27FC236}">
                  <a16:creationId xmlns:a16="http://schemas.microsoft.com/office/drawing/2014/main" id="{D1B39538-A260-4CBE-891E-054AA15F24CC}"/>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2" name="Line 71">
              <a:extLst>
                <a:ext uri="{FF2B5EF4-FFF2-40B4-BE49-F238E27FC236}">
                  <a16:creationId xmlns:a16="http://schemas.microsoft.com/office/drawing/2014/main" id="{1FF1ED3A-85B9-48EF-AC97-51111FA34148}"/>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3" name="Line 72">
              <a:extLst>
                <a:ext uri="{FF2B5EF4-FFF2-40B4-BE49-F238E27FC236}">
                  <a16:creationId xmlns:a16="http://schemas.microsoft.com/office/drawing/2014/main" id="{36CC11A5-7C4C-4167-A2DC-8E0819011251}"/>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4" name="Line 73">
              <a:extLst>
                <a:ext uri="{FF2B5EF4-FFF2-40B4-BE49-F238E27FC236}">
                  <a16:creationId xmlns:a16="http://schemas.microsoft.com/office/drawing/2014/main" id="{39ABE17B-87DD-42A9-B89D-D26868C61517}"/>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5" name="Line 74">
              <a:extLst>
                <a:ext uri="{FF2B5EF4-FFF2-40B4-BE49-F238E27FC236}">
                  <a16:creationId xmlns:a16="http://schemas.microsoft.com/office/drawing/2014/main" id="{0A937ED2-44F6-4E63-9566-23DFF92C88FF}"/>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6" name="Line 75">
              <a:extLst>
                <a:ext uri="{FF2B5EF4-FFF2-40B4-BE49-F238E27FC236}">
                  <a16:creationId xmlns:a16="http://schemas.microsoft.com/office/drawing/2014/main" id="{25B05EA0-9C28-4D4E-B532-4CC8AC071F45}"/>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7" name="Line 76">
              <a:extLst>
                <a:ext uri="{FF2B5EF4-FFF2-40B4-BE49-F238E27FC236}">
                  <a16:creationId xmlns:a16="http://schemas.microsoft.com/office/drawing/2014/main" id="{99A186C9-15CD-411A-A3C7-340027ECC374}"/>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8" name="Line 77">
              <a:extLst>
                <a:ext uri="{FF2B5EF4-FFF2-40B4-BE49-F238E27FC236}">
                  <a16:creationId xmlns:a16="http://schemas.microsoft.com/office/drawing/2014/main" id="{8E443135-532E-4A5A-A441-ED0B47C118CD}"/>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39" name="Line 78">
              <a:extLst>
                <a:ext uri="{FF2B5EF4-FFF2-40B4-BE49-F238E27FC236}">
                  <a16:creationId xmlns:a16="http://schemas.microsoft.com/office/drawing/2014/main" id="{F7DA5265-686C-4863-9AB9-E69ECFF394E5}"/>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0" name="Line 79">
              <a:extLst>
                <a:ext uri="{FF2B5EF4-FFF2-40B4-BE49-F238E27FC236}">
                  <a16:creationId xmlns:a16="http://schemas.microsoft.com/office/drawing/2014/main" id="{B3018278-6D6B-420D-8743-BE5849C87051}"/>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1" name="Line 80">
              <a:extLst>
                <a:ext uri="{FF2B5EF4-FFF2-40B4-BE49-F238E27FC236}">
                  <a16:creationId xmlns:a16="http://schemas.microsoft.com/office/drawing/2014/main" id="{1E099406-73A5-42FE-A0F5-17D8215FB27C}"/>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2" name="Line 81">
              <a:extLst>
                <a:ext uri="{FF2B5EF4-FFF2-40B4-BE49-F238E27FC236}">
                  <a16:creationId xmlns:a16="http://schemas.microsoft.com/office/drawing/2014/main" id="{4577C0B5-3508-44CD-B160-002F72167571}"/>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3" name="Line 82">
              <a:extLst>
                <a:ext uri="{FF2B5EF4-FFF2-40B4-BE49-F238E27FC236}">
                  <a16:creationId xmlns:a16="http://schemas.microsoft.com/office/drawing/2014/main" id="{F87F5133-7D00-4D8D-AF85-B61E6478307C}"/>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4" name="Line 83">
              <a:extLst>
                <a:ext uri="{FF2B5EF4-FFF2-40B4-BE49-F238E27FC236}">
                  <a16:creationId xmlns:a16="http://schemas.microsoft.com/office/drawing/2014/main" id="{18FF5E9E-48B8-4D41-9E9B-CDB0C620DFB5}"/>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5" name="Line 84">
              <a:extLst>
                <a:ext uri="{FF2B5EF4-FFF2-40B4-BE49-F238E27FC236}">
                  <a16:creationId xmlns:a16="http://schemas.microsoft.com/office/drawing/2014/main" id="{A57EE611-88FB-4881-AD07-3568FD9CE108}"/>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6" name="Line 85">
              <a:extLst>
                <a:ext uri="{FF2B5EF4-FFF2-40B4-BE49-F238E27FC236}">
                  <a16:creationId xmlns:a16="http://schemas.microsoft.com/office/drawing/2014/main" id="{F1945814-99A3-48A9-A364-8BE4D9699B99}"/>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7" name="Line 86">
              <a:extLst>
                <a:ext uri="{FF2B5EF4-FFF2-40B4-BE49-F238E27FC236}">
                  <a16:creationId xmlns:a16="http://schemas.microsoft.com/office/drawing/2014/main" id="{6AF21AD2-6FE0-48E3-9D49-FC28E9208F48}"/>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8" name="Line 87">
              <a:extLst>
                <a:ext uri="{FF2B5EF4-FFF2-40B4-BE49-F238E27FC236}">
                  <a16:creationId xmlns:a16="http://schemas.microsoft.com/office/drawing/2014/main" id="{42EB77D9-DC4B-421A-B22B-036465310BBD}"/>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9" name="Line 88">
              <a:extLst>
                <a:ext uri="{FF2B5EF4-FFF2-40B4-BE49-F238E27FC236}">
                  <a16:creationId xmlns:a16="http://schemas.microsoft.com/office/drawing/2014/main" id="{7BA428AF-62F3-4EA1-A451-3926B82F65D0}"/>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50" name="Line 89">
              <a:extLst>
                <a:ext uri="{FF2B5EF4-FFF2-40B4-BE49-F238E27FC236}">
                  <a16:creationId xmlns:a16="http://schemas.microsoft.com/office/drawing/2014/main" id="{D768FF77-EB1D-4751-AB29-33077C718A20}"/>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6151" name="Group 120">
              <a:extLst>
                <a:ext uri="{FF2B5EF4-FFF2-40B4-BE49-F238E27FC236}">
                  <a16:creationId xmlns:a16="http://schemas.microsoft.com/office/drawing/2014/main" id="{1E7B1F80-C2FE-48B3-8314-3BB628A46656}"/>
                </a:ext>
              </a:extLst>
            </p:cNvPr>
            <p:cNvGrpSpPr>
              <a:grpSpLocks/>
            </p:cNvGrpSpPr>
            <p:nvPr/>
          </p:nvGrpSpPr>
          <p:grpSpPr bwMode="auto">
            <a:xfrm>
              <a:off x="860425" y="4910140"/>
              <a:ext cx="1631950" cy="787401"/>
              <a:chOff x="634" y="2853"/>
              <a:chExt cx="1028" cy="496"/>
            </a:xfrm>
          </p:grpSpPr>
          <p:sp>
            <p:nvSpPr>
              <p:cNvPr id="425058" name="Rectangle 98">
                <a:extLst>
                  <a:ext uri="{FF2B5EF4-FFF2-40B4-BE49-F238E27FC236}">
                    <a16:creationId xmlns:a16="http://schemas.microsoft.com/office/drawing/2014/main" id="{EEFCA3D5-13AE-470B-B5A3-BA114333D4E6}"/>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425059" name="Line 99">
                <a:extLst>
                  <a:ext uri="{FF2B5EF4-FFF2-40B4-BE49-F238E27FC236}">
                    <a16:creationId xmlns:a16="http://schemas.microsoft.com/office/drawing/2014/main" id="{ECB37413-C25A-44A0-9406-1A2074272BE5}"/>
                  </a:ext>
                </a:extLst>
              </p:cNvPr>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25060" name="Line 100">
                <a:extLst>
                  <a:ext uri="{FF2B5EF4-FFF2-40B4-BE49-F238E27FC236}">
                    <a16:creationId xmlns:a16="http://schemas.microsoft.com/office/drawing/2014/main" id="{29A92278-75F1-4770-AA29-1ADE5BF2B249}"/>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6185" name="Rectangle 101">
                <a:extLst>
                  <a:ext uri="{FF2B5EF4-FFF2-40B4-BE49-F238E27FC236}">
                    <a16:creationId xmlns:a16="http://schemas.microsoft.com/office/drawing/2014/main" id="{A0E2CFF9-5A13-4514-BBEE-6233731B19BC}"/>
                  </a:ext>
                </a:extLst>
              </p:cNvPr>
              <p:cNvSpPr>
                <a:spLocks noChangeArrowheads="1"/>
              </p:cNvSpPr>
              <p:nvPr/>
            </p:nvSpPr>
            <p:spPr bwMode="auto">
              <a:xfrm>
                <a:off x="1148"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7</a:t>
                </a:r>
                <a:endParaRPr lang="en-CA" altLang="en-US" sz="2400"/>
              </a:p>
            </p:txBody>
          </p:sp>
          <p:sp>
            <p:nvSpPr>
              <p:cNvPr id="46186" name="Rectangle 102">
                <a:extLst>
                  <a:ext uri="{FF2B5EF4-FFF2-40B4-BE49-F238E27FC236}">
                    <a16:creationId xmlns:a16="http://schemas.microsoft.com/office/drawing/2014/main" id="{90D8A714-1E9A-4E5A-8112-CCD19A0CD894}"/>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46187" name="Rectangle 103">
                <a:extLst>
                  <a:ext uri="{FF2B5EF4-FFF2-40B4-BE49-F238E27FC236}">
                    <a16:creationId xmlns:a16="http://schemas.microsoft.com/office/drawing/2014/main" id="{79256E62-A03E-41D7-A095-592B150D95AF}"/>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46188" name="Rectangle 104">
                <a:extLst>
                  <a:ext uri="{FF2B5EF4-FFF2-40B4-BE49-F238E27FC236}">
                    <a16:creationId xmlns:a16="http://schemas.microsoft.com/office/drawing/2014/main" id="{98893C0F-B45D-4C00-8802-29A20A2AF946}"/>
                  </a:ext>
                </a:extLst>
              </p:cNvPr>
              <p:cNvSpPr>
                <a:spLocks noChangeArrowheads="1"/>
              </p:cNvSpPr>
              <p:nvPr/>
            </p:nvSpPr>
            <p:spPr bwMode="auto">
              <a:xfrm>
                <a:off x="729" y="2853"/>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t>
                </a:r>
                <a:endParaRPr lang="en-CA" altLang="en-US" sz="2400"/>
              </a:p>
            </p:txBody>
          </p:sp>
          <p:sp>
            <p:nvSpPr>
              <p:cNvPr id="46189" name="Rectangle 105">
                <a:extLst>
                  <a:ext uri="{FF2B5EF4-FFF2-40B4-BE49-F238E27FC236}">
                    <a16:creationId xmlns:a16="http://schemas.microsoft.com/office/drawing/2014/main" id="{5F9E4BCD-F717-41DF-B37E-48460A8A43AF}"/>
                  </a:ext>
                </a:extLst>
              </p:cNvPr>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ag</a:t>
                </a:r>
                <a:endParaRPr lang="en-CA" altLang="en-US" sz="2400"/>
              </a:p>
            </p:txBody>
          </p:sp>
          <p:sp>
            <p:nvSpPr>
              <p:cNvPr id="46190" name="Rectangle 106">
                <a:extLst>
                  <a:ext uri="{FF2B5EF4-FFF2-40B4-BE49-F238E27FC236}">
                    <a16:creationId xmlns:a16="http://schemas.microsoft.com/office/drawing/2014/main" id="{C6F2A789-6930-41D0-886F-C7189728920F}"/>
                  </a:ext>
                </a:extLst>
              </p:cNvPr>
              <p:cNvSpPr>
                <a:spLocks noChangeArrowheads="1"/>
              </p:cNvSpPr>
              <p:nvPr/>
            </p:nvSpPr>
            <p:spPr bwMode="auto">
              <a:xfrm>
                <a:off x="1071" y="2853"/>
                <a:ext cx="1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a:t>
                </a:r>
                <a:endParaRPr lang="en-CA" altLang="en-US" sz="2400"/>
              </a:p>
            </p:txBody>
          </p:sp>
          <p:sp>
            <p:nvSpPr>
              <p:cNvPr id="46191" name="Rectangle 107">
                <a:extLst>
                  <a:ext uri="{FF2B5EF4-FFF2-40B4-BE49-F238E27FC236}">
                    <a16:creationId xmlns:a16="http://schemas.microsoft.com/office/drawing/2014/main" id="{22EFA2F9-F870-4A99-B6AC-7CF0868EB051}"/>
                  </a:ext>
                </a:extLst>
              </p:cNvPr>
              <p:cNvSpPr>
                <a:spLocks noChangeArrowheads="1"/>
              </p:cNvSpPr>
              <p:nvPr/>
            </p:nvSpPr>
            <p:spPr bwMode="auto">
              <a:xfrm>
                <a:off x="1433" y="2853"/>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W</a:t>
                </a:r>
                <a:endParaRPr lang="en-CA" altLang="en-US" sz="2400"/>
              </a:p>
            </p:txBody>
          </p:sp>
          <p:sp>
            <p:nvSpPr>
              <p:cNvPr id="46192" name="Rectangle 108">
                <a:extLst>
                  <a:ext uri="{FF2B5EF4-FFF2-40B4-BE49-F238E27FC236}">
                    <a16:creationId xmlns:a16="http://schemas.microsoft.com/office/drawing/2014/main" id="{CD53F74C-67C7-4455-BD54-A83516798291}"/>
                  </a:ext>
                </a:extLst>
              </p:cNvPr>
              <p:cNvSpPr>
                <a:spLocks noChangeArrowheads="1"/>
              </p:cNvSpPr>
              <p:nvPr/>
            </p:nvSpPr>
            <p:spPr bwMode="auto">
              <a:xfrm>
                <a:off x="1500" y="2853"/>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ord</a:t>
                </a:r>
                <a:endParaRPr lang="en-CA" altLang="en-US" sz="2400"/>
              </a:p>
            </p:txBody>
          </p:sp>
          <p:sp>
            <p:nvSpPr>
              <p:cNvPr id="46193" name="Rectangle 109">
                <a:extLst>
                  <a:ext uri="{FF2B5EF4-FFF2-40B4-BE49-F238E27FC236}">
                    <a16:creationId xmlns:a16="http://schemas.microsoft.com/office/drawing/2014/main" id="{728EBEA2-9C86-45EC-BBD8-C10980CD7E6F}"/>
                  </a:ext>
                </a:extLst>
              </p:cNvPr>
              <p:cNvSpPr>
                <a:spLocks noChangeArrowheads="1"/>
              </p:cNvSpPr>
              <p:nvPr/>
            </p:nvSpPr>
            <p:spPr bwMode="auto">
              <a:xfrm>
                <a:off x="776"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5</a:t>
                </a:r>
                <a:endParaRPr lang="en-CA" altLang="en-US" sz="2400"/>
              </a:p>
            </p:txBody>
          </p:sp>
        </p:grpSp>
        <p:sp>
          <p:nvSpPr>
            <p:cNvPr id="46152" name="Rectangle 115">
              <a:extLst>
                <a:ext uri="{FF2B5EF4-FFF2-40B4-BE49-F238E27FC236}">
                  <a16:creationId xmlns:a16="http://schemas.microsoft.com/office/drawing/2014/main" id="{C418FA11-650F-4CBB-AFF2-DDE4BC244A4B}"/>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24976" name="Rectangle 16">
              <a:extLst>
                <a:ext uri="{FF2B5EF4-FFF2-40B4-BE49-F238E27FC236}">
                  <a16:creationId xmlns:a16="http://schemas.microsoft.com/office/drawing/2014/main" id="{6E324494-B1BD-46D7-9879-EB07049001E2}"/>
                </a:ext>
              </a:extLst>
            </p:cNvPr>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24977" name="Rectangle 17">
              <a:extLst>
                <a:ext uri="{FF2B5EF4-FFF2-40B4-BE49-F238E27FC236}">
                  <a16:creationId xmlns:a16="http://schemas.microsoft.com/office/drawing/2014/main" id="{3B221035-D12F-4E84-A9AC-FA3DF6C1010B}"/>
                </a:ext>
              </a:extLst>
            </p:cNvPr>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6155" name="Rectangle 18">
              <a:extLst>
                <a:ext uri="{FF2B5EF4-FFF2-40B4-BE49-F238E27FC236}">
                  <a16:creationId xmlns:a16="http://schemas.microsoft.com/office/drawing/2014/main" id="{6B455504-7ED9-409A-86F7-C8A3F5CA3A6C}"/>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6" name="Rectangle 19">
              <a:extLst>
                <a:ext uri="{FF2B5EF4-FFF2-40B4-BE49-F238E27FC236}">
                  <a16:creationId xmlns:a16="http://schemas.microsoft.com/office/drawing/2014/main" id="{713C3631-9FAC-4C0E-9653-6CEDF6C46E79}"/>
                </a:ext>
              </a:extLst>
            </p:cNvPr>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7" name="Rectangle 20">
              <a:extLst>
                <a:ext uri="{FF2B5EF4-FFF2-40B4-BE49-F238E27FC236}">
                  <a16:creationId xmlns:a16="http://schemas.microsoft.com/office/drawing/2014/main" id="{BA0DD38F-202C-4327-B950-7C9474736144}"/>
                </a:ext>
              </a:extLst>
            </p:cNvPr>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8" name="Rectangle 21">
              <a:extLst>
                <a:ext uri="{FF2B5EF4-FFF2-40B4-BE49-F238E27FC236}">
                  <a16:creationId xmlns:a16="http://schemas.microsoft.com/office/drawing/2014/main" id="{04B303C8-A190-4068-968B-14C2CEDD16A7}"/>
                </a:ext>
              </a:extLst>
            </p:cNvPr>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59" name="Rectangle 22">
              <a:extLst>
                <a:ext uri="{FF2B5EF4-FFF2-40B4-BE49-F238E27FC236}">
                  <a16:creationId xmlns:a16="http://schemas.microsoft.com/office/drawing/2014/main" id="{0E5A64E4-7CAB-41A1-8468-851CDAA83062}"/>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0" name="Rectangle 23">
              <a:extLst>
                <a:ext uri="{FF2B5EF4-FFF2-40B4-BE49-F238E27FC236}">
                  <a16:creationId xmlns:a16="http://schemas.microsoft.com/office/drawing/2014/main" id="{74C3197C-BE1F-469C-8B38-FE0EEB4EAC7E}"/>
                </a:ext>
              </a:extLst>
            </p:cNvPr>
            <p:cNvSpPr>
              <a:spLocks noChangeArrowheads="1"/>
            </p:cNvSpPr>
            <p:nvPr/>
          </p:nvSpPr>
          <p:spPr bwMode="auto">
            <a:xfrm>
              <a:off x="881063" y="2281237"/>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1" name="Rectangle 24">
              <a:extLst>
                <a:ext uri="{FF2B5EF4-FFF2-40B4-BE49-F238E27FC236}">
                  <a16:creationId xmlns:a16="http://schemas.microsoft.com/office/drawing/2014/main" id="{EA7407B1-3B53-4438-B601-43996B38D1BD}"/>
                </a:ext>
              </a:extLst>
            </p:cNvPr>
            <p:cNvSpPr>
              <a:spLocks noChangeArrowheads="1"/>
            </p:cNvSpPr>
            <p:nvPr/>
          </p:nvSpPr>
          <p:spPr bwMode="auto">
            <a:xfrm>
              <a:off x="881063" y="26289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2" name="Rectangle 25">
              <a:extLst>
                <a:ext uri="{FF2B5EF4-FFF2-40B4-BE49-F238E27FC236}">
                  <a16:creationId xmlns:a16="http://schemas.microsoft.com/office/drawing/2014/main" id="{847AD14B-026A-465A-8898-626D250E4AC5}"/>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6163" name="Rectangle 26">
              <a:extLst>
                <a:ext uri="{FF2B5EF4-FFF2-40B4-BE49-F238E27FC236}">
                  <a16:creationId xmlns:a16="http://schemas.microsoft.com/office/drawing/2014/main" id="{B833EAB8-27F3-49E4-AC59-5DCD5585E272}"/>
                </a:ext>
              </a:extLst>
            </p:cNvPr>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46164" name="Rectangle 58">
              <a:extLst>
                <a:ext uri="{FF2B5EF4-FFF2-40B4-BE49-F238E27FC236}">
                  <a16:creationId xmlns:a16="http://schemas.microsoft.com/office/drawing/2014/main" id="{DEF35EF2-38F9-4F2A-B52E-2B6004D21AED}"/>
                </a:ext>
              </a:extLst>
            </p:cNvPr>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5" name="Rectangle 56">
              <a:extLst>
                <a:ext uri="{FF2B5EF4-FFF2-40B4-BE49-F238E27FC236}">
                  <a16:creationId xmlns:a16="http://schemas.microsoft.com/office/drawing/2014/main" id="{861F1107-06CF-49F2-8729-AC299DA2C55C}"/>
                </a:ext>
              </a:extLst>
            </p:cNvPr>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6" name="Rectangle 60">
              <a:extLst>
                <a:ext uri="{FF2B5EF4-FFF2-40B4-BE49-F238E27FC236}">
                  <a16:creationId xmlns:a16="http://schemas.microsoft.com/office/drawing/2014/main" id="{BA15BE7F-BF85-4B54-B09E-7E0234E998A0}"/>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7" name="Rectangle 61">
              <a:extLst>
                <a:ext uri="{FF2B5EF4-FFF2-40B4-BE49-F238E27FC236}">
                  <a16:creationId xmlns:a16="http://schemas.microsoft.com/office/drawing/2014/main" id="{A970A1C1-8EAF-471D-869F-6D6C222F931E}"/>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8" name="Rectangle 59">
              <a:extLst>
                <a:ext uri="{FF2B5EF4-FFF2-40B4-BE49-F238E27FC236}">
                  <a16:creationId xmlns:a16="http://schemas.microsoft.com/office/drawing/2014/main" id="{125816C4-E3FE-4E19-BAB2-B2F31374A9C8}"/>
                </a:ext>
              </a:extLst>
            </p:cNvPr>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69" name="Rectangle 62">
              <a:extLst>
                <a:ext uri="{FF2B5EF4-FFF2-40B4-BE49-F238E27FC236}">
                  <a16:creationId xmlns:a16="http://schemas.microsoft.com/office/drawing/2014/main" id="{26FFDCE5-60C5-4753-8432-6A0A59D371CB}"/>
                </a:ext>
              </a:extLst>
            </p:cNvPr>
            <p:cNvSpPr>
              <a:spLocks noChangeArrowheads="1"/>
            </p:cNvSpPr>
            <p:nvPr/>
          </p:nvSpPr>
          <p:spPr bwMode="auto">
            <a:xfrm>
              <a:off x="1531938" y="2386012"/>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sp>
          <p:nvSpPr>
            <p:cNvPr id="46170" name="Rectangle 63">
              <a:extLst>
                <a:ext uri="{FF2B5EF4-FFF2-40B4-BE49-F238E27FC236}">
                  <a16:creationId xmlns:a16="http://schemas.microsoft.com/office/drawing/2014/main" id="{64A49891-E526-42AB-BE6F-0C965E1CCEA5}"/>
                </a:ext>
              </a:extLst>
            </p:cNvPr>
            <p:cNvSpPr>
              <a:spLocks noChangeArrowheads="1"/>
            </p:cNvSpPr>
            <p:nvPr/>
          </p:nvSpPr>
          <p:spPr bwMode="auto">
            <a:xfrm>
              <a:off x="1531938" y="271938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46171" name="Rectangle 64">
              <a:extLst>
                <a:ext uri="{FF2B5EF4-FFF2-40B4-BE49-F238E27FC236}">
                  <a16:creationId xmlns:a16="http://schemas.microsoft.com/office/drawing/2014/main" id="{F3ADA0D6-5203-4062-B996-7D417916E432}"/>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sp>
          <p:nvSpPr>
            <p:cNvPr id="46172" name="Line 90">
              <a:extLst>
                <a:ext uri="{FF2B5EF4-FFF2-40B4-BE49-F238E27FC236}">
                  <a16:creationId xmlns:a16="http://schemas.microsoft.com/office/drawing/2014/main" id="{64577DBE-BA34-4AC2-8A75-6C1F4796C978}"/>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3" name="Line 91">
              <a:extLst>
                <a:ext uri="{FF2B5EF4-FFF2-40B4-BE49-F238E27FC236}">
                  <a16:creationId xmlns:a16="http://schemas.microsoft.com/office/drawing/2014/main" id="{79B9D6DB-EEDE-4593-A7B4-3BD8C55409A1}"/>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4" name="Line 92">
              <a:extLst>
                <a:ext uri="{FF2B5EF4-FFF2-40B4-BE49-F238E27FC236}">
                  <a16:creationId xmlns:a16="http://schemas.microsoft.com/office/drawing/2014/main" id="{3AAF1780-48E0-4BB6-894B-7575B0BB3458}"/>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5" name="Line 93">
              <a:extLst>
                <a:ext uri="{FF2B5EF4-FFF2-40B4-BE49-F238E27FC236}">
                  <a16:creationId xmlns:a16="http://schemas.microsoft.com/office/drawing/2014/main" id="{C2AF8CF9-5654-4822-B0AC-43312CB6EE0C}"/>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6" name="Line 94">
              <a:extLst>
                <a:ext uri="{FF2B5EF4-FFF2-40B4-BE49-F238E27FC236}">
                  <a16:creationId xmlns:a16="http://schemas.microsoft.com/office/drawing/2014/main" id="{8D430BCF-1BD3-404B-94DE-6A73CA17DA6D}"/>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7" name="Line 95">
              <a:extLst>
                <a:ext uri="{FF2B5EF4-FFF2-40B4-BE49-F238E27FC236}">
                  <a16:creationId xmlns:a16="http://schemas.microsoft.com/office/drawing/2014/main" id="{FBDFCEDB-B478-40B2-837C-853B360E2022}"/>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8" name="Line 96">
              <a:extLst>
                <a:ext uri="{FF2B5EF4-FFF2-40B4-BE49-F238E27FC236}">
                  <a16:creationId xmlns:a16="http://schemas.microsoft.com/office/drawing/2014/main" id="{B674D943-21C7-4E11-80BE-E24385F5E4E4}"/>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9" name="Line 97">
              <a:extLst>
                <a:ext uri="{FF2B5EF4-FFF2-40B4-BE49-F238E27FC236}">
                  <a16:creationId xmlns:a16="http://schemas.microsoft.com/office/drawing/2014/main" id="{50E8E3BD-C845-42D5-AD61-78C31A9E2696}"/>
                </a:ext>
              </a:extLst>
            </p:cNvPr>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80" name="Rectangle 117">
              <a:extLst>
                <a:ext uri="{FF2B5EF4-FFF2-40B4-BE49-F238E27FC236}">
                  <a16:creationId xmlns:a16="http://schemas.microsoft.com/office/drawing/2014/main" id="{4F501527-B071-4143-B5EA-856ACF9F84C4}"/>
                </a:ext>
              </a:extLst>
            </p:cNvPr>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6181" name="Rectangle 57">
              <a:extLst>
                <a:ext uri="{FF2B5EF4-FFF2-40B4-BE49-F238E27FC236}">
                  <a16:creationId xmlns:a16="http://schemas.microsoft.com/office/drawing/2014/main" id="{57109F41-375F-41BD-BEE8-D4F0D7C0B560}"/>
                </a:ext>
              </a:extLst>
            </p:cNvPr>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
        <p:nvSpPr>
          <p:cNvPr id="46084" name="Text Box 123">
            <a:extLst>
              <a:ext uri="{FF2B5EF4-FFF2-40B4-BE49-F238E27FC236}">
                <a16:creationId xmlns:a16="http://schemas.microsoft.com/office/drawing/2014/main" id="{32BE2026-42CF-4D92-8361-16E2CA5F06BF}"/>
              </a:ext>
            </a:extLst>
          </p:cNvPr>
          <p:cNvSpPr txBox="1">
            <a:spLocks noChangeArrowheads="1"/>
          </p:cNvSpPr>
          <p:nvPr/>
        </p:nvSpPr>
        <p:spPr bwMode="auto">
          <a:xfrm>
            <a:off x="5638800" y="1600200"/>
            <a:ext cx="4814888"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solidFill>
                  <a:schemeClr val="accent2"/>
                </a:solidFill>
              </a:rPr>
              <a:t>Block j of the main memory maps to j modulo 128 of </a:t>
            </a:r>
          </a:p>
          <a:p>
            <a:pPr eaLnBrk="1" hangingPunct="1">
              <a:buClrTx/>
              <a:buSzTx/>
              <a:buFontTx/>
              <a:buNone/>
            </a:pPr>
            <a:r>
              <a:rPr lang="en-US" altLang="en-US" sz="1600" i="1">
                <a:solidFill>
                  <a:schemeClr val="accent2"/>
                </a:solidFill>
              </a:rPr>
              <a:t>the cache. 0 maps to 0, 129 maps to 1.</a:t>
            </a:r>
          </a:p>
          <a:p>
            <a:pPr eaLnBrk="1" hangingPunct="1">
              <a:buClrTx/>
              <a:buSzTx/>
              <a:buFontTx/>
              <a:buChar char="•"/>
            </a:pPr>
            <a:r>
              <a:rPr lang="en-US" altLang="en-US" sz="1600" i="1">
                <a:solidFill>
                  <a:schemeClr val="accent2"/>
                </a:solidFill>
              </a:rPr>
              <a:t>More than one memory block is mapped onto  the same </a:t>
            </a:r>
          </a:p>
          <a:p>
            <a:pPr eaLnBrk="1" hangingPunct="1">
              <a:buClrTx/>
              <a:buSzTx/>
              <a:buFontTx/>
              <a:buNone/>
            </a:pPr>
            <a:r>
              <a:rPr lang="en-US" altLang="en-US" sz="1600" i="1">
                <a:solidFill>
                  <a:schemeClr val="accent2"/>
                </a:solidFill>
              </a:rPr>
              <a:t>position in the cache.</a:t>
            </a:r>
          </a:p>
          <a:p>
            <a:pPr eaLnBrk="1" hangingPunct="1">
              <a:buClrTx/>
              <a:buSzTx/>
              <a:buFontTx/>
              <a:buChar char="•"/>
            </a:pPr>
            <a:r>
              <a:rPr lang="en-US" altLang="en-US" sz="1600" i="1">
                <a:solidFill>
                  <a:schemeClr val="accent2"/>
                </a:solidFill>
              </a:rPr>
              <a:t>May lead to contention for cache blocks even if the </a:t>
            </a:r>
          </a:p>
          <a:p>
            <a:pPr eaLnBrk="1" hangingPunct="1">
              <a:buClrTx/>
              <a:buSzTx/>
              <a:buFontTx/>
              <a:buNone/>
            </a:pPr>
            <a:r>
              <a:rPr lang="en-US" altLang="en-US" sz="1600" i="1">
                <a:solidFill>
                  <a:schemeClr val="accent2"/>
                </a:solidFill>
              </a:rPr>
              <a:t>cache is not full. </a:t>
            </a:r>
          </a:p>
          <a:p>
            <a:pPr eaLnBrk="1" hangingPunct="1">
              <a:buClrTx/>
              <a:buSzTx/>
              <a:buFontTx/>
              <a:buChar char="•"/>
            </a:pPr>
            <a:r>
              <a:rPr lang="en-US" altLang="en-US" sz="1600" i="1">
                <a:solidFill>
                  <a:schemeClr val="accent2"/>
                </a:solidFill>
              </a:rPr>
              <a:t>Resolve the contention by allowing new block to </a:t>
            </a:r>
          </a:p>
          <a:p>
            <a:pPr eaLnBrk="1" hangingPunct="1">
              <a:buClrTx/>
              <a:buSzTx/>
              <a:buFontTx/>
              <a:buNone/>
            </a:pPr>
            <a:r>
              <a:rPr lang="en-US" altLang="en-US" sz="1600" i="1">
                <a:solidFill>
                  <a:schemeClr val="accent2"/>
                </a:solidFill>
              </a:rPr>
              <a:t>replace the old block, leading to a trivial replacement </a:t>
            </a:r>
          </a:p>
          <a:p>
            <a:pPr eaLnBrk="1" hangingPunct="1">
              <a:buClrTx/>
              <a:buSzTx/>
              <a:buFontTx/>
              <a:buNone/>
            </a:pPr>
            <a:r>
              <a:rPr lang="en-US" altLang="en-US" sz="1600" i="1">
                <a:solidFill>
                  <a:schemeClr val="accent2"/>
                </a:solidFill>
              </a:rPr>
              <a:t>algorithm. </a:t>
            </a:r>
          </a:p>
          <a:p>
            <a:pPr eaLnBrk="1" hangingPunct="1">
              <a:buClrTx/>
              <a:buSzTx/>
              <a:buFontTx/>
              <a:buChar char="•"/>
            </a:pPr>
            <a:r>
              <a:rPr lang="en-US" altLang="en-US" sz="1600" i="1">
                <a:solidFill>
                  <a:schemeClr val="accent2"/>
                </a:solidFill>
              </a:rPr>
              <a:t>Memory address is divided into three fields:</a:t>
            </a:r>
          </a:p>
          <a:p>
            <a:pPr eaLnBrk="1" hangingPunct="1">
              <a:buClrTx/>
              <a:buSzTx/>
              <a:buFontTx/>
              <a:buNone/>
            </a:pPr>
            <a:r>
              <a:rPr lang="en-US" altLang="en-US" sz="1600" i="1">
                <a:solidFill>
                  <a:schemeClr val="accent2"/>
                </a:solidFill>
              </a:rPr>
              <a:t>    - Low order 4 bits determine one of the 16</a:t>
            </a:r>
          </a:p>
          <a:p>
            <a:pPr eaLnBrk="1" hangingPunct="1">
              <a:buClrTx/>
              <a:buSzTx/>
              <a:buFontTx/>
              <a:buNone/>
            </a:pPr>
            <a:r>
              <a:rPr lang="en-US" altLang="en-US" sz="1600" i="1">
                <a:solidFill>
                  <a:schemeClr val="accent2"/>
                </a:solidFill>
              </a:rPr>
              <a:t>      words in a block. </a:t>
            </a:r>
          </a:p>
          <a:p>
            <a:pPr eaLnBrk="1" hangingPunct="1">
              <a:buClrTx/>
              <a:buSzTx/>
              <a:buFontTx/>
              <a:buNone/>
            </a:pPr>
            <a:r>
              <a:rPr lang="en-US" altLang="en-US" sz="1600" i="1">
                <a:solidFill>
                  <a:schemeClr val="accent2"/>
                </a:solidFill>
              </a:rPr>
              <a:t>    - When a new block is brought into the cache,</a:t>
            </a:r>
          </a:p>
          <a:p>
            <a:pPr eaLnBrk="1" hangingPunct="1">
              <a:buClrTx/>
              <a:buSzTx/>
              <a:buFontTx/>
              <a:buNone/>
            </a:pPr>
            <a:r>
              <a:rPr lang="en-US" altLang="en-US" sz="1600" i="1">
                <a:solidFill>
                  <a:schemeClr val="accent2"/>
                </a:solidFill>
              </a:rPr>
              <a:t>       the the next 7 bits determine which cache </a:t>
            </a:r>
          </a:p>
          <a:p>
            <a:pPr eaLnBrk="1" hangingPunct="1">
              <a:buClrTx/>
              <a:buSzTx/>
              <a:buFontTx/>
              <a:buNone/>
            </a:pPr>
            <a:r>
              <a:rPr lang="en-US" altLang="en-US" sz="1600" i="1">
                <a:solidFill>
                  <a:schemeClr val="accent2"/>
                </a:solidFill>
              </a:rPr>
              <a:t>      block this new block is placed in.</a:t>
            </a:r>
          </a:p>
          <a:p>
            <a:pPr eaLnBrk="1" hangingPunct="1">
              <a:buClrTx/>
              <a:buSzTx/>
              <a:buFontTx/>
              <a:buNone/>
            </a:pPr>
            <a:r>
              <a:rPr lang="en-US" altLang="en-US" sz="1600" i="1">
                <a:solidFill>
                  <a:schemeClr val="accent2"/>
                </a:solidFill>
              </a:rPr>
              <a:t>    - High order 5 bits determine which of the possible</a:t>
            </a:r>
          </a:p>
          <a:p>
            <a:pPr eaLnBrk="1" hangingPunct="1">
              <a:buClrTx/>
              <a:buSzTx/>
              <a:buFontTx/>
              <a:buNone/>
            </a:pPr>
            <a:r>
              <a:rPr lang="en-US" altLang="en-US" sz="1600" i="1">
                <a:solidFill>
                  <a:schemeClr val="accent2"/>
                </a:solidFill>
              </a:rPr>
              <a:t>      32 blocks is currently present in the cache. These</a:t>
            </a:r>
          </a:p>
          <a:p>
            <a:pPr eaLnBrk="1" hangingPunct="1">
              <a:buClrTx/>
              <a:buSzTx/>
              <a:buFontTx/>
              <a:buNone/>
            </a:pPr>
            <a:r>
              <a:rPr lang="en-US" altLang="en-US" sz="1600" i="1">
                <a:solidFill>
                  <a:schemeClr val="accent2"/>
                </a:solidFill>
              </a:rPr>
              <a:t>      are tag bits.</a:t>
            </a:r>
          </a:p>
          <a:p>
            <a:pPr eaLnBrk="1" hangingPunct="1">
              <a:buClrTx/>
              <a:buSzTx/>
              <a:buFontTx/>
              <a:buChar char="•"/>
            </a:pPr>
            <a:r>
              <a:rPr lang="en-US" altLang="en-US" sz="1600" i="1">
                <a:solidFill>
                  <a:schemeClr val="accent2"/>
                </a:solidFill>
              </a:rPr>
              <a:t>Simple to implement but not very flexible.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83145937-A266-4570-9C1E-0AA7D57398B1}"/>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Associative mapping</a:t>
            </a:r>
          </a:p>
        </p:txBody>
      </p:sp>
      <p:sp>
        <p:nvSpPr>
          <p:cNvPr id="48131" name="Text Box 130">
            <a:extLst>
              <a:ext uri="{FF2B5EF4-FFF2-40B4-BE49-F238E27FC236}">
                <a16:creationId xmlns:a16="http://schemas.microsoft.com/office/drawing/2014/main" id="{9559976C-212F-4A25-94BD-D744645FD443}"/>
              </a:ext>
            </a:extLst>
          </p:cNvPr>
          <p:cNvSpPr txBox="1">
            <a:spLocks noChangeArrowheads="1"/>
          </p:cNvSpPr>
          <p:nvPr/>
        </p:nvSpPr>
        <p:spPr bwMode="auto">
          <a:xfrm>
            <a:off x="5718176" y="1835150"/>
            <a:ext cx="4545013"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Char char="•"/>
            </a:pPr>
            <a:r>
              <a:rPr lang="en-US" altLang="en-US" sz="1600" i="1">
                <a:solidFill>
                  <a:schemeClr val="accent2"/>
                </a:solidFill>
              </a:rPr>
              <a:t>Main memory block can be placed into any cache </a:t>
            </a:r>
          </a:p>
          <a:p>
            <a:pPr eaLnBrk="1" hangingPunct="1">
              <a:buClrTx/>
              <a:buSzTx/>
              <a:buFontTx/>
              <a:buNone/>
            </a:pPr>
            <a:r>
              <a:rPr lang="en-US" altLang="en-US" sz="1600" i="1">
                <a:solidFill>
                  <a:schemeClr val="accent2"/>
                </a:solidFill>
              </a:rPr>
              <a:t>position.</a:t>
            </a:r>
          </a:p>
          <a:p>
            <a:pPr eaLnBrk="1" hangingPunct="1">
              <a:buClrTx/>
              <a:buSzTx/>
              <a:buFontTx/>
              <a:buChar char="•"/>
            </a:pPr>
            <a:r>
              <a:rPr lang="en-US" altLang="en-US" sz="1600" i="1">
                <a:solidFill>
                  <a:schemeClr val="accent2"/>
                </a:solidFill>
              </a:rPr>
              <a:t>Memory address is divided into two fields:</a:t>
            </a:r>
          </a:p>
          <a:p>
            <a:pPr eaLnBrk="1" hangingPunct="1">
              <a:buClrTx/>
              <a:buSzTx/>
              <a:buFontTx/>
              <a:buNone/>
            </a:pPr>
            <a:r>
              <a:rPr lang="en-US" altLang="en-US" sz="1600" i="1">
                <a:solidFill>
                  <a:schemeClr val="accent2"/>
                </a:solidFill>
              </a:rPr>
              <a:t>    - Low order 4 bits identify the word within a block.</a:t>
            </a:r>
          </a:p>
          <a:p>
            <a:pPr eaLnBrk="1" hangingPunct="1">
              <a:buClrTx/>
              <a:buSzTx/>
              <a:buFontTx/>
              <a:buNone/>
            </a:pPr>
            <a:r>
              <a:rPr lang="en-US" altLang="en-US" sz="1600" i="1">
                <a:solidFill>
                  <a:schemeClr val="accent2"/>
                </a:solidFill>
              </a:rPr>
              <a:t>    - High order 12 bits or tag bits identify a memory </a:t>
            </a:r>
          </a:p>
          <a:p>
            <a:pPr eaLnBrk="1" hangingPunct="1">
              <a:buClrTx/>
              <a:buSzTx/>
              <a:buFontTx/>
              <a:buNone/>
            </a:pPr>
            <a:r>
              <a:rPr lang="en-US" altLang="en-US" sz="1600" i="1">
                <a:solidFill>
                  <a:schemeClr val="accent2"/>
                </a:solidFill>
              </a:rPr>
              <a:t>      block when it is resident in the cache. </a:t>
            </a:r>
          </a:p>
          <a:p>
            <a:pPr eaLnBrk="1" hangingPunct="1">
              <a:buClrTx/>
              <a:buSzTx/>
              <a:buFontTx/>
              <a:buChar char="•"/>
            </a:pPr>
            <a:r>
              <a:rPr lang="en-US" altLang="en-US" sz="1600" i="1">
                <a:solidFill>
                  <a:schemeClr val="accent2"/>
                </a:solidFill>
              </a:rPr>
              <a:t>Flexible, and uses cache space efficiently. </a:t>
            </a:r>
          </a:p>
          <a:p>
            <a:pPr eaLnBrk="1" hangingPunct="1">
              <a:buClrTx/>
              <a:buSzTx/>
              <a:buFontTx/>
              <a:buChar char="•"/>
            </a:pPr>
            <a:r>
              <a:rPr lang="en-US" altLang="en-US" sz="1600" i="1">
                <a:solidFill>
                  <a:schemeClr val="accent2"/>
                </a:solidFill>
              </a:rPr>
              <a:t>Replacement algorithms can be used to replace an</a:t>
            </a:r>
          </a:p>
          <a:p>
            <a:pPr eaLnBrk="1" hangingPunct="1">
              <a:buClrTx/>
              <a:buSzTx/>
              <a:buFontTx/>
              <a:buNone/>
            </a:pPr>
            <a:r>
              <a:rPr lang="en-US" altLang="en-US" sz="1600" i="1">
                <a:solidFill>
                  <a:schemeClr val="accent2"/>
                </a:solidFill>
              </a:rPr>
              <a:t>existing block in the cache when the cache is full. </a:t>
            </a:r>
          </a:p>
          <a:p>
            <a:pPr eaLnBrk="1" hangingPunct="1">
              <a:buClrTx/>
              <a:buSzTx/>
              <a:buFontTx/>
              <a:buChar char="•"/>
            </a:pPr>
            <a:r>
              <a:rPr lang="en-US" altLang="en-US" sz="1600" i="1">
                <a:solidFill>
                  <a:schemeClr val="accent2"/>
                </a:solidFill>
              </a:rPr>
              <a:t>Cost is higher than direct-mapped cache because of </a:t>
            </a:r>
          </a:p>
          <a:p>
            <a:pPr eaLnBrk="1" hangingPunct="1">
              <a:buClrTx/>
              <a:buSzTx/>
              <a:buFontTx/>
              <a:buNone/>
            </a:pPr>
            <a:r>
              <a:rPr lang="en-US" altLang="en-US" sz="1600" i="1">
                <a:solidFill>
                  <a:schemeClr val="accent2"/>
                </a:solidFill>
              </a:rPr>
              <a:t>the need to search all 128 patterns to determine </a:t>
            </a:r>
          </a:p>
          <a:p>
            <a:pPr eaLnBrk="1" hangingPunct="1">
              <a:buClrTx/>
              <a:buSzTx/>
              <a:buFontTx/>
              <a:buNone/>
            </a:pPr>
            <a:r>
              <a:rPr lang="en-US" altLang="en-US" sz="1600" i="1">
                <a:solidFill>
                  <a:schemeClr val="accent2"/>
                </a:solidFill>
              </a:rPr>
              <a:t>whether a given block is in the cache.</a:t>
            </a:r>
          </a:p>
          <a:p>
            <a:pPr eaLnBrk="1" hangingPunct="1">
              <a:buClrTx/>
              <a:buSzTx/>
              <a:buFontTx/>
              <a:buNone/>
            </a:pPr>
            <a:r>
              <a:rPr lang="en-US" altLang="en-US" sz="1600" i="1">
                <a:solidFill>
                  <a:schemeClr val="accent2"/>
                </a:solidFill>
              </a:rPr>
              <a:t>        </a:t>
            </a:r>
          </a:p>
        </p:txBody>
      </p:sp>
      <p:grpSp>
        <p:nvGrpSpPr>
          <p:cNvPr id="48132" name="Group 116">
            <a:extLst>
              <a:ext uri="{FF2B5EF4-FFF2-40B4-BE49-F238E27FC236}">
                <a16:creationId xmlns:a16="http://schemas.microsoft.com/office/drawing/2014/main" id="{769F846F-57FC-4C11-9681-39289948451F}"/>
              </a:ext>
            </a:extLst>
          </p:cNvPr>
          <p:cNvGrpSpPr>
            <a:grpSpLocks/>
          </p:cNvGrpSpPr>
          <p:nvPr/>
        </p:nvGrpSpPr>
        <p:grpSpPr bwMode="auto">
          <a:xfrm>
            <a:off x="2057400" y="1600200"/>
            <a:ext cx="3365500" cy="5137150"/>
            <a:chOff x="715963" y="1600200"/>
            <a:chExt cx="3365500" cy="5137150"/>
          </a:xfrm>
        </p:grpSpPr>
        <p:sp>
          <p:nvSpPr>
            <p:cNvPr id="118" name="Rectangle 116">
              <a:extLst>
                <a:ext uri="{FF2B5EF4-FFF2-40B4-BE49-F238E27FC236}">
                  <a16:creationId xmlns:a16="http://schemas.microsoft.com/office/drawing/2014/main" id="{A416E9AC-2BEB-43A8-8A75-216A3F545DD2}"/>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119" name="Rectangle 4">
              <a:extLst>
                <a:ext uri="{FF2B5EF4-FFF2-40B4-BE49-F238E27FC236}">
                  <a16:creationId xmlns:a16="http://schemas.microsoft.com/office/drawing/2014/main" id="{15F23A03-D998-4554-9EDB-F1C4E7887807}"/>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120" name="Rectangle 5">
              <a:extLst>
                <a:ext uri="{FF2B5EF4-FFF2-40B4-BE49-F238E27FC236}">
                  <a16:creationId xmlns:a16="http://schemas.microsoft.com/office/drawing/2014/main" id="{F6BB1C67-6258-4B72-89AF-4B8FC9560C71}"/>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8136" name="Rectangle 6">
              <a:extLst>
                <a:ext uri="{FF2B5EF4-FFF2-40B4-BE49-F238E27FC236}">
                  <a16:creationId xmlns:a16="http://schemas.microsoft.com/office/drawing/2014/main" id="{F6FDB0DE-66C8-4A31-948D-AC52AF317ED2}"/>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37" name="Rectangle 7">
              <a:extLst>
                <a:ext uri="{FF2B5EF4-FFF2-40B4-BE49-F238E27FC236}">
                  <a16:creationId xmlns:a16="http://schemas.microsoft.com/office/drawing/2014/main" id="{DA30E9EF-4D75-47CD-9726-E007F5BC927E}"/>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23" name="Rectangle 8">
              <a:extLst>
                <a:ext uri="{FF2B5EF4-FFF2-40B4-BE49-F238E27FC236}">
                  <a16:creationId xmlns:a16="http://schemas.microsoft.com/office/drawing/2014/main" id="{F1B0F44E-2BD1-4122-8A6A-62CBE9F461B9}"/>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24" name="Rectangle 9">
              <a:extLst>
                <a:ext uri="{FF2B5EF4-FFF2-40B4-BE49-F238E27FC236}">
                  <a16:creationId xmlns:a16="http://schemas.microsoft.com/office/drawing/2014/main" id="{889B8978-92CC-4E23-83AE-DD46B50ECAD4}"/>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8140" name="Rectangle 10">
              <a:extLst>
                <a:ext uri="{FF2B5EF4-FFF2-40B4-BE49-F238E27FC236}">
                  <a16:creationId xmlns:a16="http://schemas.microsoft.com/office/drawing/2014/main" id="{15218565-DCE9-48D6-B1ED-6B4B3E0AC9D3}"/>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1" name="Rectangle 11">
              <a:extLst>
                <a:ext uri="{FF2B5EF4-FFF2-40B4-BE49-F238E27FC236}">
                  <a16:creationId xmlns:a16="http://schemas.microsoft.com/office/drawing/2014/main" id="{006F59A3-6023-418C-8423-E148C4A110B7}"/>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27" name="Rectangle 12">
              <a:extLst>
                <a:ext uri="{FF2B5EF4-FFF2-40B4-BE49-F238E27FC236}">
                  <a16:creationId xmlns:a16="http://schemas.microsoft.com/office/drawing/2014/main" id="{72A6DF13-2A60-480B-8657-7B886D186077}"/>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28" name="Rectangle 13">
              <a:extLst>
                <a:ext uri="{FF2B5EF4-FFF2-40B4-BE49-F238E27FC236}">
                  <a16:creationId xmlns:a16="http://schemas.microsoft.com/office/drawing/2014/main" id="{DDD26168-D199-41D6-BBEE-EE39EE527E24}"/>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48144" name="Rectangle 14">
              <a:extLst>
                <a:ext uri="{FF2B5EF4-FFF2-40B4-BE49-F238E27FC236}">
                  <a16:creationId xmlns:a16="http://schemas.microsoft.com/office/drawing/2014/main" id="{43715D72-806A-4D6F-AD5C-415C3E510561}"/>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5" name="Rectangle 15">
              <a:extLst>
                <a:ext uri="{FF2B5EF4-FFF2-40B4-BE49-F238E27FC236}">
                  <a16:creationId xmlns:a16="http://schemas.microsoft.com/office/drawing/2014/main" id="{5C27021A-4515-44D3-881A-E69BDF66415F}"/>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48146" name="Group 121">
              <a:extLst>
                <a:ext uri="{FF2B5EF4-FFF2-40B4-BE49-F238E27FC236}">
                  <a16:creationId xmlns:a16="http://schemas.microsoft.com/office/drawing/2014/main" id="{D3538163-AFC9-499D-BF08-DBB742C2136E}"/>
                </a:ext>
              </a:extLst>
            </p:cNvPr>
            <p:cNvGrpSpPr>
              <a:grpSpLocks/>
            </p:cNvGrpSpPr>
            <p:nvPr/>
          </p:nvGrpSpPr>
          <p:grpSpPr bwMode="auto">
            <a:xfrm>
              <a:off x="2495559" y="1630363"/>
              <a:ext cx="482601" cy="290513"/>
              <a:chOff x="2827" y="530"/>
              <a:chExt cx="304" cy="183"/>
            </a:xfrm>
          </p:grpSpPr>
          <p:sp>
            <p:nvSpPr>
              <p:cNvPr id="48237" name="Rectangle 27">
                <a:extLst>
                  <a:ext uri="{FF2B5EF4-FFF2-40B4-BE49-F238E27FC236}">
                    <a16:creationId xmlns:a16="http://schemas.microsoft.com/office/drawing/2014/main" id="{DD303A8D-0D4D-4ED8-B570-E554CD59FC0E}"/>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48238" name="Rectangle 28">
                <a:extLst>
                  <a:ext uri="{FF2B5EF4-FFF2-40B4-BE49-F238E27FC236}">
                    <a16:creationId xmlns:a16="http://schemas.microsoft.com/office/drawing/2014/main" id="{F6D433BC-9DBA-45A2-BAE3-AB539D069920}"/>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48147" name="Rectangle 30">
              <a:extLst>
                <a:ext uri="{FF2B5EF4-FFF2-40B4-BE49-F238E27FC236}">
                  <a16:creationId xmlns:a16="http://schemas.microsoft.com/office/drawing/2014/main" id="{506BCCDD-8007-416E-8071-B606468B31BE}"/>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8" name="Rectangle 29">
              <a:extLst>
                <a:ext uri="{FF2B5EF4-FFF2-40B4-BE49-F238E27FC236}">
                  <a16:creationId xmlns:a16="http://schemas.microsoft.com/office/drawing/2014/main" id="{05C3D734-3B34-4C89-99BE-511C80F4DA10}"/>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49" name="Rectangle 31">
              <a:extLst>
                <a:ext uri="{FF2B5EF4-FFF2-40B4-BE49-F238E27FC236}">
                  <a16:creationId xmlns:a16="http://schemas.microsoft.com/office/drawing/2014/main" id="{097FACCF-AA91-4C2F-A9FD-DF680B48AA17}"/>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0" name="Rectangle 32">
              <a:extLst>
                <a:ext uri="{FF2B5EF4-FFF2-40B4-BE49-F238E27FC236}">
                  <a16:creationId xmlns:a16="http://schemas.microsoft.com/office/drawing/2014/main" id="{6393A5CC-12BF-4620-8564-05C1719D0A7F}"/>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1" name="Rectangle 33">
              <a:extLst>
                <a:ext uri="{FF2B5EF4-FFF2-40B4-BE49-F238E27FC236}">
                  <a16:creationId xmlns:a16="http://schemas.microsoft.com/office/drawing/2014/main" id="{438C9FDA-46B9-4848-B374-6961B9AAB365}"/>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2" name="Rectangle 34">
              <a:extLst>
                <a:ext uri="{FF2B5EF4-FFF2-40B4-BE49-F238E27FC236}">
                  <a16:creationId xmlns:a16="http://schemas.microsoft.com/office/drawing/2014/main" id="{3953A2B7-6C08-4E17-AF90-5F02CD5201E6}"/>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3" name="Rectangle 35">
              <a:extLst>
                <a:ext uri="{FF2B5EF4-FFF2-40B4-BE49-F238E27FC236}">
                  <a16:creationId xmlns:a16="http://schemas.microsoft.com/office/drawing/2014/main" id="{EDE5E6F4-4E56-47D2-A9C8-AB567151F4DF}"/>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4" name="Rectangle 36">
              <a:extLst>
                <a:ext uri="{FF2B5EF4-FFF2-40B4-BE49-F238E27FC236}">
                  <a16:creationId xmlns:a16="http://schemas.microsoft.com/office/drawing/2014/main" id="{1E6FECA0-3EBC-4D45-86D9-498DBA739830}"/>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5" name="Rectangle 37">
              <a:extLst>
                <a:ext uri="{FF2B5EF4-FFF2-40B4-BE49-F238E27FC236}">
                  <a16:creationId xmlns:a16="http://schemas.microsoft.com/office/drawing/2014/main" id="{56FA0AC3-98C0-4D72-A249-020F326541B2}"/>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6" name="Rectangle 38">
              <a:extLst>
                <a:ext uri="{FF2B5EF4-FFF2-40B4-BE49-F238E27FC236}">
                  <a16:creationId xmlns:a16="http://schemas.microsoft.com/office/drawing/2014/main" id="{6F7B364C-BE34-4FD2-ABEF-7E1A074BE1C7}"/>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7" name="Rectangle 39">
              <a:extLst>
                <a:ext uri="{FF2B5EF4-FFF2-40B4-BE49-F238E27FC236}">
                  <a16:creationId xmlns:a16="http://schemas.microsoft.com/office/drawing/2014/main" id="{E11B1F9A-6759-420C-832F-51A411B07B20}"/>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8" name="Rectangle 40">
              <a:extLst>
                <a:ext uri="{FF2B5EF4-FFF2-40B4-BE49-F238E27FC236}">
                  <a16:creationId xmlns:a16="http://schemas.microsoft.com/office/drawing/2014/main" id="{99B60D99-5DDE-443F-9019-EE86CB540498}"/>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59" name="Rectangle 41">
              <a:extLst>
                <a:ext uri="{FF2B5EF4-FFF2-40B4-BE49-F238E27FC236}">
                  <a16:creationId xmlns:a16="http://schemas.microsoft.com/office/drawing/2014/main" id="{0DA68C74-DD7E-4C63-9F02-790DAD399F71}"/>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0" name="Rectangle 42">
              <a:extLst>
                <a:ext uri="{FF2B5EF4-FFF2-40B4-BE49-F238E27FC236}">
                  <a16:creationId xmlns:a16="http://schemas.microsoft.com/office/drawing/2014/main" id="{BBA1AEB6-EB67-4DBA-987C-8AAD3D975CBC}"/>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1" name="Rectangle 43">
              <a:extLst>
                <a:ext uri="{FF2B5EF4-FFF2-40B4-BE49-F238E27FC236}">
                  <a16:creationId xmlns:a16="http://schemas.microsoft.com/office/drawing/2014/main" id="{6EB7DEB3-1756-4930-9422-410CB816816C}"/>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2" name="Rectangle 44">
              <a:extLst>
                <a:ext uri="{FF2B5EF4-FFF2-40B4-BE49-F238E27FC236}">
                  <a16:creationId xmlns:a16="http://schemas.microsoft.com/office/drawing/2014/main" id="{EF0F20E7-D7E8-4F33-A1B0-55AE9A53E3FE}"/>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3" name="Rectangle 45">
              <a:extLst>
                <a:ext uri="{FF2B5EF4-FFF2-40B4-BE49-F238E27FC236}">
                  <a16:creationId xmlns:a16="http://schemas.microsoft.com/office/drawing/2014/main" id="{FD04C66E-A4E9-4102-9F91-96830FB81A78}"/>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4" name="Rectangle 46">
              <a:extLst>
                <a:ext uri="{FF2B5EF4-FFF2-40B4-BE49-F238E27FC236}">
                  <a16:creationId xmlns:a16="http://schemas.microsoft.com/office/drawing/2014/main" id="{46C0ECF2-76E2-4B69-9163-15FB5D04A94B}"/>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165" name="Rectangle 47">
              <a:extLst>
                <a:ext uri="{FF2B5EF4-FFF2-40B4-BE49-F238E27FC236}">
                  <a16:creationId xmlns:a16="http://schemas.microsoft.com/office/drawing/2014/main" id="{CCA50DE9-9E68-4B5A-8478-5A6CD87D9952}"/>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48166" name="Rectangle 48">
              <a:extLst>
                <a:ext uri="{FF2B5EF4-FFF2-40B4-BE49-F238E27FC236}">
                  <a16:creationId xmlns:a16="http://schemas.microsoft.com/office/drawing/2014/main" id="{8ADA93AF-3354-4FF3-9266-9E966BD14ADC}"/>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48167" name="Rectangle 49">
              <a:extLst>
                <a:ext uri="{FF2B5EF4-FFF2-40B4-BE49-F238E27FC236}">
                  <a16:creationId xmlns:a16="http://schemas.microsoft.com/office/drawing/2014/main" id="{4BC22DF3-2B6F-4259-B10B-7A8085139DE9}"/>
                </a:ext>
              </a:extLst>
            </p:cNvPr>
            <p:cNvSpPr>
              <a:spLocks noChangeArrowheads="1"/>
            </p:cNvSpPr>
            <p:nvPr/>
          </p:nvSpPr>
          <p:spPr bwMode="auto">
            <a:xfrm>
              <a:off x="3235325" y="3049587"/>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48168" name="Rectangle 50">
              <a:extLst>
                <a:ext uri="{FF2B5EF4-FFF2-40B4-BE49-F238E27FC236}">
                  <a16:creationId xmlns:a16="http://schemas.microsoft.com/office/drawing/2014/main" id="{BD9559C5-5C56-428F-863A-663000664998}"/>
                </a:ext>
              </a:extLst>
            </p:cNvPr>
            <p:cNvSpPr>
              <a:spLocks noChangeArrowheads="1"/>
            </p:cNvSpPr>
            <p:nvPr/>
          </p:nvSpPr>
          <p:spPr bwMode="auto">
            <a:xfrm>
              <a:off x="3235325" y="339725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48169" name="Rectangle 51">
              <a:extLst>
                <a:ext uri="{FF2B5EF4-FFF2-40B4-BE49-F238E27FC236}">
                  <a16:creationId xmlns:a16="http://schemas.microsoft.com/office/drawing/2014/main" id="{65901C51-C5CA-427B-8550-73C401D70F63}"/>
                </a:ext>
              </a:extLst>
            </p:cNvPr>
            <p:cNvSpPr>
              <a:spLocks noChangeArrowheads="1"/>
            </p:cNvSpPr>
            <p:nvPr/>
          </p:nvSpPr>
          <p:spPr bwMode="auto">
            <a:xfrm>
              <a:off x="3235325" y="3730625"/>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129</a:t>
              </a:r>
              <a:endParaRPr lang="en-CA" altLang="en-US" sz="1200" b="1"/>
            </a:p>
          </p:txBody>
        </p:sp>
        <p:sp>
          <p:nvSpPr>
            <p:cNvPr id="48170" name="Rectangle 52">
              <a:extLst>
                <a:ext uri="{FF2B5EF4-FFF2-40B4-BE49-F238E27FC236}">
                  <a16:creationId xmlns:a16="http://schemas.microsoft.com/office/drawing/2014/main" id="{71C3552E-E586-450B-9D20-41154F2A6DBF}"/>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255</a:t>
              </a:r>
              <a:endParaRPr lang="en-CA" altLang="en-US" sz="1200" b="1"/>
            </a:p>
          </p:txBody>
        </p:sp>
        <p:sp>
          <p:nvSpPr>
            <p:cNvPr id="48171" name="Rectangle 53">
              <a:extLst>
                <a:ext uri="{FF2B5EF4-FFF2-40B4-BE49-F238E27FC236}">
                  <a16:creationId xmlns:a16="http://schemas.microsoft.com/office/drawing/2014/main" id="{C177CC74-1F98-4883-BE9F-D7139DEDD4B5}"/>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256</a:t>
              </a:r>
              <a:endParaRPr lang="en-CA" altLang="en-US" sz="1200" b="1"/>
            </a:p>
          </p:txBody>
        </p:sp>
        <p:sp>
          <p:nvSpPr>
            <p:cNvPr id="48172" name="Rectangle 54">
              <a:extLst>
                <a:ext uri="{FF2B5EF4-FFF2-40B4-BE49-F238E27FC236}">
                  <a16:creationId xmlns:a16="http://schemas.microsoft.com/office/drawing/2014/main" id="{D1AEE7D3-2BB1-48F5-8950-F50986C2AFFB}"/>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257</a:t>
              </a:r>
              <a:endParaRPr lang="en-CA" altLang="en-US" sz="1200" b="1"/>
            </a:p>
          </p:txBody>
        </p:sp>
        <p:sp>
          <p:nvSpPr>
            <p:cNvPr id="48173" name="Rectangle 55">
              <a:extLst>
                <a:ext uri="{FF2B5EF4-FFF2-40B4-BE49-F238E27FC236}">
                  <a16:creationId xmlns:a16="http://schemas.microsoft.com/office/drawing/2014/main" id="{410B593A-DF69-48B0-8F16-912F27380B20}"/>
                </a:ext>
              </a:extLst>
            </p:cNvPr>
            <p:cNvSpPr>
              <a:spLocks noChangeArrowheads="1"/>
            </p:cNvSpPr>
            <p:nvPr/>
          </p:nvSpPr>
          <p:spPr bwMode="auto">
            <a:xfrm>
              <a:off x="3205163" y="6480175"/>
              <a:ext cx="6957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4095</a:t>
              </a:r>
              <a:endParaRPr lang="en-CA" altLang="en-US" sz="1200" b="1"/>
            </a:p>
          </p:txBody>
        </p:sp>
        <p:sp>
          <p:nvSpPr>
            <p:cNvPr id="48174" name="Freeform 65">
              <a:extLst>
                <a:ext uri="{FF2B5EF4-FFF2-40B4-BE49-F238E27FC236}">
                  <a16:creationId xmlns:a16="http://schemas.microsoft.com/office/drawing/2014/main" id="{DC6A7B44-15C7-447C-B705-00FD4F3B2EC5}"/>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8175" name="Line 66">
              <a:extLst>
                <a:ext uri="{FF2B5EF4-FFF2-40B4-BE49-F238E27FC236}">
                  <a16:creationId xmlns:a16="http://schemas.microsoft.com/office/drawing/2014/main" id="{235F6E34-2D52-4576-9AD7-F0A44A1E46C3}"/>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6" name="Line 67">
              <a:extLst>
                <a:ext uri="{FF2B5EF4-FFF2-40B4-BE49-F238E27FC236}">
                  <a16:creationId xmlns:a16="http://schemas.microsoft.com/office/drawing/2014/main" id="{6C7732AD-2BCF-491A-92C8-97F619699142}"/>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7" name="Line 68">
              <a:extLst>
                <a:ext uri="{FF2B5EF4-FFF2-40B4-BE49-F238E27FC236}">
                  <a16:creationId xmlns:a16="http://schemas.microsoft.com/office/drawing/2014/main" id="{9522A52D-AFF4-46B0-8644-584BBC1828A4}"/>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8" name="Line 69">
              <a:extLst>
                <a:ext uri="{FF2B5EF4-FFF2-40B4-BE49-F238E27FC236}">
                  <a16:creationId xmlns:a16="http://schemas.microsoft.com/office/drawing/2014/main" id="{3CC8D323-2E89-45A7-A0B2-F2D145EEBF58}"/>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79" name="Line 70">
              <a:extLst>
                <a:ext uri="{FF2B5EF4-FFF2-40B4-BE49-F238E27FC236}">
                  <a16:creationId xmlns:a16="http://schemas.microsoft.com/office/drawing/2014/main" id="{1439FA5A-EC97-4968-B097-47405E971AA9}"/>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0" name="Line 71">
              <a:extLst>
                <a:ext uri="{FF2B5EF4-FFF2-40B4-BE49-F238E27FC236}">
                  <a16:creationId xmlns:a16="http://schemas.microsoft.com/office/drawing/2014/main" id="{ED2305B7-4CC1-4DA5-8A71-C13A40C686D0}"/>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1" name="Line 72">
              <a:extLst>
                <a:ext uri="{FF2B5EF4-FFF2-40B4-BE49-F238E27FC236}">
                  <a16:creationId xmlns:a16="http://schemas.microsoft.com/office/drawing/2014/main" id="{C9E52669-FE2C-4246-A8A1-80C78D82CA10}"/>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2" name="Line 73">
              <a:extLst>
                <a:ext uri="{FF2B5EF4-FFF2-40B4-BE49-F238E27FC236}">
                  <a16:creationId xmlns:a16="http://schemas.microsoft.com/office/drawing/2014/main" id="{E3708FD8-27DC-4497-B91F-350C95A72161}"/>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3" name="Line 74">
              <a:extLst>
                <a:ext uri="{FF2B5EF4-FFF2-40B4-BE49-F238E27FC236}">
                  <a16:creationId xmlns:a16="http://schemas.microsoft.com/office/drawing/2014/main" id="{C1B99225-A7F3-4C90-A478-5D05ABA60113}"/>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4" name="Line 75">
              <a:extLst>
                <a:ext uri="{FF2B5EF4-FFF2-40B4-BE49-F238E27FC236}">
                  <a16:creationId xmlns:a16="http://schemas.microsoft.com/office/drawing/2014/main" id="{F4D47137-0EB3-48E4-8509-5D8CB7550472}"/>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5" name="Line 76">
              <a:extLst>
                <a:ext uri="{FF2B5EF4-FFF2-40B4-BE49-F238E27FC236}">
                  <a16:creationId xmlns:a16="http://schemas.microsoft.com/office/drawing/2014/main" id="{3D773C23-5207-4733-A0B4-4848837F6DE2}"/>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6" name="Line 77">
              <a:extLst>
                <a:ext uri="{FF2B5EF4-FFF2-40B4-BE49-F238E27FC236}">
                  <a16:creationId xmlns:a16="http://schemas.microsoft.com/office/drawing/2014/main" id="{519F87A2-9274-4E39-B728-F1EBF645169F}"/>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7" name="Line 78">
              <a:extLst>
                <a:ext uri="{FF2B5EF4-FFF2-40B4-BE49-F238E27FC236}">
                  <a16:creationId xmlns:a16="http://schemas.microsoft.com/office/drawing/2014/main" id="{D89C7F35-1567-4D3E-B30E-32F38E3CBEB2}"/>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8" name="Line 79">
              <a:extLst>
                <a:ext uri="{FF2B5EF4-FFF2-40B4-BE49-F238E27FC236}">
                  <a16:creationId xmlns:a16="http://schemas.microsoft.com/office/drawing/2014/main" id="{739BCB35-0E4D-428F-BB9D-651CA30EF3BD}"/>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89" name="Line 80">
              <a:extLst>
                <a:ext uri="{FF2B5EF4-FFF2-40B4-BE49-F238E27FC236}">
                  <a16:creationId xmlns:a16="http://schemas.microsoft.com/office/drawing/2014/main" id="{F5D728E4-C80F-4E07-91EC-C7AA35913219}"/>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0" name="Line 81">
              <a:extLst>
                <a:ext uri="{FF2B5EF4-FFF2-40B4-BE49-F238E27FC236}">
                  <a16:creationId xmlns:a16="http://schemas.microsoft.com/office/drawing/2014/main" id="{1EE12783-F849-456A-9630-25068BCDA7AC}"/>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1" name="Line 82">
              <a:extLst>
                <a:ext uri="{FF2B5EF4-FFF2-40B4-BE49-F238E27FC236}">
                  <a16:creationId xmlns:a16="http://schemas.microsoft.com/office/drawing/2014/main" id="{DFD7280A-A2F4-469D-9E82-4AE0F38E0C45}"/>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2" name="Line 83">
              <a:extLst>
                <a:ext uri="{FF2B5EF4-FFF2-40B4-BE49-F238E27FC236}">
                  <a16:creationId xmlns:a16="http://schemas.microsoft.com/office/drawing/2014/main" id="{29DAEE5B-589D-40DD-AC38-6A881D144BC0}"/>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3" name="Line 84">
              <a:extLst>
                <a:ext uri="{FF2B5EF4-FFF2-40B4-BE49-F238E27FC236}">
                  <a16:creationId xmlns:a16="http://schemas.microsoft.com/office/drawing/2014/main" id="{7E713BD7-7A47-4CE7-A83A-8D7B1D3CDE3A}"/>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4" name="Line 85">
              <a:extLst>
                <a:ext uri="{FF2B5EF4-FFF2-40B4-BE49-F238E27FC236}">
                  <a16:creationId xmlns:a16="http://schemas.microsoft.com/office/drawing/2014/main" id="{BEE65E85-BBFC-4769-801E-024A4AF5A028}"/>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5" name="Line 86">
              <a:extLst>
                <a:ext uri="{FF2B5EF4-FFF2-40B4-BE49-F238E27FC236}">
                  <a16:creationId xmlns:a16="http://schemas.microsoft.com/office/drawing/2014/main" id="{1D7AD01F-4721-4AAF-9F95-079485E614A4}"/>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6" name="Line 87">
              <a:extLst>
                <a:ext uri="{FF2B5EF4-FFF2-40B4-BE49-F238E27FC236}">
                  <a16:creationId xmlns:a16="http://schemas.microsoft.com/office/drawing/2014/main" id="{D3A90543-615A-4C71-8F93-BD8C0637373E}"/>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7" name="Line 88">
              <a:extLst>
                <a:ext uri="{FF2B5EF4-FFF2-40B4-BE49-F238E27FC236}">
                  <a16:creationId xmlns:a16="http://schemas.microsoft.com/office/drawing/2014/main" id="{56FF33BA-AF53-4F3A-AD4E-02A4C668E2CC}"/>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198" name="Line 89">
              <a:extLst>
                <a:ext uri="{FF2B5EF4-FFF2-40B4-BE49-F238E27FC236}">
                  <a16:creationId xmlns:a16="http://schemas.microsoft.com/office/drawing/2014/main" id="{53740D2F-4FB2-4FC1-8F4D-261CF1DA1521}"/>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8199" name="Group 120">
              <a:extLst>
                <a:ext uri="{FF2B5EF4-FFF2-40B4-BE49-F238E27FC236}">
                  <a16:creationId xmlns:a16="http://schemas.microsoft.com/office/drawing/2014/main" id="{0BC3DC58-1541-4357-AEBF-814326799E66}"/>
                </a:ext>
              </a:extLst>
            </p:cNvPr>
            <p:cNvGrpSpPr>
              <a:grpSpLocks/>
            </p:cNvGrpSpPr>
            <p:nvPr/>
          </p:nvGrpSpPr>
          <p:grpSpPr bwMode="auto">
            <a:xfrm>
              <a:off x="860425" y="4910140"/>
              <a:ext cx="1631950" cy="787401"/>
              <a:chOff x="634" y="2853"/>
              <a:chExt cx="1028" cy="496"/>
            </a:xfrm>
          </p:grpSpPr>
          <p:sp>
            <p:nvSpPr>
              <p:cNvPr id="215" name="Rectangle 98">
                <a:extLst>
                  <a:ext uri="{FF2B5EF4-FFF2-40B4-BE49-F238E27FC236}">
                    <a16:creationId xmlns:a16="http://schemas.microsoft.com/office/drawing/2014/main" id="{8F0F3556-A87D-454C-B6D5-DBCDB55A70A2}"/>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217" name="Line 100">
                <a:extLst>
                  <a:ext uri="{FF2B5EF4-FFF2-40B4-BE49-F238E27FC236}">
                    <a16:creationId xmlns:a16="http://schemas.microsoft.com/office/drawing/2014/main" id="{1A5249A9-B91A-4972-BD09-C019DCF4F47E}"/>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48232" name="Rectangle 102">
                <a:extLst>
                  <a:ext uri="{FF2B5EF4-FFF2-40B4-BE49-F238E27FC236}">
                    <a16:creationId xmlns:a16="http://schemas.microsoft.com/office/drawing/2014/main" id="{62ED2A0C-B0C1-458A-8BDC-5D3DD86BA9C1}"/>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48233" name="Rectangle 103">
                <a:extLst>
                  <a:ext uri="{FF2B5EF4-FFF2-40B4-BE49-F238E27FC236}">
                    <a16:creationId xmlns:a16="http://schemas.microsoft.com/office/drawing/2014/main" id="{393BAD62-B937-4A50-8A16-BAC604702229}"/>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48234" name="Rectangle 105">
                <a:extLst>
                  <a:ext uri="{FF2B5EF4-FFF2-40B4-BE49-F238E27FC236}">
                    <a16:creationId xmlns:a16="http://schemas.microsoft.com/office/drawing/2014/main" id="{1A01832F-CFFD-4B4A-85BE-36D5D28560CA}"/>
                  </a:ext>
                </a:extLst>
              </p:cNvPr>
              <p:cNvSpPr>
                <a:spLocks noChangeArrowheads="1"/>
              </p:cNvSpPr>
              <p:nvPr/>
            </p:nvSpPr>
            <p:spPr bwMode="auto">
              <a:xfrm>
                <a:off x="988" y="2853"/>
                <a:ext cx="15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400" b="1">
                    <a:solidFill>
                      <a:srgbClr val="000000"/>
                    </a:solidFill>
                    <a:latin typeface="Nimbus Roman No9 L"/>
                  </a:rPr>
                  <a:t>Tag</a:t>
                </a:r>
                <a:endParaRPr lang="en-CA" altLang="en-US" sz="1400" b="1"/>
              </a:p>
            </p:txBody>
          </p:sp>
          <p:sp>
            <p:nvSpPr>
              <p:cNvPr id="48235" name="Rectangle 108">
                <a:extLst>
                  <a:ext uri="{FF2B5EF4-FFF2-40B4-BE49-F238E27FC236}">
                    <a16:creationId xmlns:a16="http://schemas.microsoft.com/office/drawing/2014/main" id="{81085932-93D4-4C13-890F-A11D12507218}"/>
                  </a:ext>
                </a:extLst>
              </p:cNvPr>
              <p:cNvSpPr>
                <a:spLocks noChangeArrowheads="1"/>
              </p:cNvSpPr>
              <p:nvPr/>
            </p:nvSpPr>
            <p:spPr bwMode="auto">
              <a:xfrm>
                <a:off x="1407" y="2853"/>
                <a:ext cx="22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Word</a:t>
                </a:r>
                <a:endParaRPr lang="en-CA" altLang="en-US" sz="1200" b="1"/>
              </a:p>
            </p:txBody>
          </p:sp>
          <p:sp>
            <p:nvSpPr>
              <p:cNvPr id="48236" name="Rectangle 109">
                <a:extLst>
                  <a:ext uri="{FF2B5EF4-FFF2-40B4-BE49-F238E27FC236}">
                    <a16:creationId xmlns:a16="http://schemas.microsoft.com/office/drawing/2014/main" id="{BE82D53C-F428-40EC-AF9F-19803B5C4153}"/>
                  </a:ext>
                </a:extLst>
              </p:cNvPr>
              <p:cNvSpPr>
                <a:spLocks noChangeArrowheads="1"/>
              </p:cNvSpPr>
              <p:nvPr/>
            </p:nvSpPr>
            <p:spPr bwMode="auto">
              <a:xfrm>
                <a:off x="968" y="3015"/>
                <a:ext cx="19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12</a:t>
                </a:r>
                <a:endParaRPr lang="en-CA" altLang="en-US" sz="2400"/>
              </a:p>
            </p:txBody>
          </p:sp>
        </p:grpSp>
        <p:sp>
          <p:nvSpPr>
            <p:cNvPr id="48200" name="Rectangle 115">
              <a:extLst>
                <a:ext uri="{FF2B5EF4-FFF2-40B4-BE49-F238E27FC236}">
                  <a16:creationId xmlns:a16="http://schemas.microsoft.com/office/drawing/2014/main" id="{A72F7AC7-C3CC-4FB8-A832-9991092C536A}"/>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86" name="Rectangle 16">
              <a:extLst>
                <a:ext uri="{FF2B5EF4-FFF2-40B4-BE49-F238E27FC236}">
                  <a16:creationId xmlns:a16="http://schemas.microsoft.com/office/drawing/2014/main" id="{02F9FE87-893B-432D-8A1B-0F05FC15FDE9}"/>
                </a:ext>
              </a:extLst>
            </p:cNvPr>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187" name="Rectangle 17">
              <a:extLst>
                <a:ext uri="{FF2B5EF4-FFF2-40B4-BE49-F238E27FC236}">
                  <a16:creationId xmlns:a16="http://schemas.microsoft.com/office/drawing/2014/main" id="{3C110443-14DD-41DB-A743-3FE93BE7ED05}"/>
                </a:ext>
              </a:extLst>
            </p:cNvPr>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48203" name="Rectangle 18">
              <a:extLst>
                <a:ext uri="{FF2B5EF4-FFF2-40B4-BE49-F238E27FC236}">
                  <a16:creationId xmlns:a16="http://schemas.microsoft.com/office/drawing/2014/main" id="{DEBAE649-E749-46F2-B4E3-65FA1CDFB02D}"/>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4" name="Rectangle 19">
              <a:extLst>
                <a:ext uri="{FF2B5EF4-FFF2-40B4-BE49-F238E27FC236}">
                  <a16:creationId xmlns:a16="http://schemas.microsoft.com/office/drawing/2014/main" id="{854305EC-9AB5-4334-ABBC-7CD9C1A208F5}"/>
                </a:ext>
              </a:extLst>
            </p:cNvPr>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5" name="Rectangle 20">
              <a:extLst>
                <a:ext uri="{FF2B5EF4-FFF2-40B4-BE49-F238E27FC236}">
                  <a16:creationId xmlns:a16="http://schemas.microsoft.com/office/drawing/2014/main" id="{F3AE667D-2CDA-4B37-A215-C90F71F966CD}"/>
                </a:ext>
              </a:extLst>
            </p:cNvPr>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6" name="Rectangle 21">
              <a:extLst>
                <a:ext uri="{FF2B5EF4-FFF2-40B4-BE49-F238E27FC236}">
                  <a16:creationId xmlns:a16="http://schemas.microsoft.com/office/drawing/2014/main" id="{072098C6-92E9-407B-862E-80C36B44EFD8}"/>
                </a:ext>
              </a:extLst>
            </p:cNvPr>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7" name="Rectangle 22">
              <a:extLst>
                <a:ext uri="{FF2B5EF4-FFF2-40B4-BE49-F238E27FC236}">
                  <a16:creationId xmlns:a16="http://schemas.microsoft.com/office/drawing/2014/main" id="{C7C2E859-329B-4CE0-962A-CBE51CEE6E7F}"/>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08" name="Rectangle 23">
              <a:extLst>
                <a:ext uri="{FF2B5EF4-FFF2-40B4-BE49-F238E27FC236}">
                  <a16:creationId xmlns:a16="http://schemas.microsoft.com/office/drawing/2014/main" id="{FA2108D9-5B7D-4209-8C84-FF55EE046BB3}"/>
                </a:ext>
              </a:extLst>
            </p:cNvPr>
            <p:cNvSpPr>
              <a:spLocks noChangeArrowheads="1"/>
            </p:cNvSpPr>
            <p:nvPr/>
          </p:nvSpPr>
          <p:spPr bwMode="auto">
            <a:xfrm>
              <a:off x="881063" y="2281237"/>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09" name="Rectangle 24">
              <a:extLst>
                <a:ext uri="{FF2B5EF4-FFF2-40B4-BE49-F238E27FC236}">
                  <a16:creationId xmlns:a16="http://schemas.microsoft.com/office/drawing/2014/main" id="{72D02FBC-0CB9-4C73-AD06-BDB63D713ABF}"/>
                </a:ext>
              </a:extLst>
            </p:cNvPr>
            <p:cNvSpPr>
              <a:spLocks noChangeArrowheads="1"/>
            </p:cNvSpPr>
            <p:nvPr/>
          </p:nvSpPr>
          <p:spPr bwMode="auto">
            <a:xfrm>
              <a:off x="881063" y="26289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10" name="Rectangle 25">
              <a:extLst>
                <a:ext uri="{FF2B5EF4-FFF2-40B4-BE49-F238E27FC236}">
                  <a16:creationId xmlns:a16="http://schemas.microsoft.com/office/drawing/2014/main" id="{5E06774D-39A4-4302-92AA-B17CC5827F7B}"/>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48211" name="Rectangle 26">
              <a:extLst>
                <a:ext uri="{FF2B5EF4-FFF2-40B4-BE49-F238E27FC236}">
                  <a16:creationId xmlns:a16="http://schemas.microsoft.com/office/drawing/2014/main" id="{49CCAFE4-80B2-4879-A964-EAD0BC4FAF21}"/>
                </a:ext>
              </a:extLst>
            </p:cNvPr>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48212" name="Rectangle 58">
              <a:extLst>
                <a:ext uri="{FF2B5EF4-FFF2-40B4-BE49-F238E27FC236}">
                  <a16:creationId xmlns:a16="http://schemas.microsoft.com/office/drawing/2014/main" id="{09FE3EA2-E4E8-462D-A542-F94179678AED}"/>
                </a:ext>
              </a:extLst>
            </p:cNvPr>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3" name="Rectangle 56">
              <a:extLst>
                <a:ext uri="{FF2B5EF4-FFF2-40B4-BE49-F238E27FC236}">
                  <a16:creationId xmlns:a16="http://schemas.microsoft.com/office/drawing/2014/main" id="{5CEF462A-A3B6-472C-BE5B-8321F7F9C12F}"/>
                </a:ext>
              </a:extLst>
            </p:cNvPr>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4" name="Rectangle 60">
              <a:extLst>
                <a:ext uri="{FF2B5EF4-FFF2-40B4-BE49-F238E27FC236}">
                  <a16:creationId xmlns:a16="http://schemas.microsoft.com/office/drawing/2014/main" id="{1442F53F-F59D-4ED5-9DE4-955D18E48D46}"/>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5" name="Rectangle 61">
              <a:extLst>
                <a:ext uri="{FF2B5EF4-FFF2-40B4-BE49-F238E27FC236}">
                  <a16:creationId xmlns:a16="http://schemas.microsoft.com/office/drawing/2014/main" id="{9C5A0C5C-0083-4011-B1D3-DF6665A3CB99}"/>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6" name="Rectangle 59">
              <a:extLst>
                <a:ext uri="{FF2B5EF4-FFF2-40B4-BE49-F238E27FC236}">
                  <a16:creationId xmlns:a16="http://schemas.microsoft.com/office/drawing/2014/main" id="{77C9F51C-B685-4859-B867-521325FB9BE8}"/>
                </a:ext>
              </a:extLst>
            </p:cNvPr>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17" name="Rectangle 62">
              <a:extLst>
                <a:ext uri="{FF2B5EF4-FFF2-40B4-BE49-F238E27FC236}">
                  <a16:creationId xmlns:a16="http://schemas.microsoft.com/office/drawing/2014/main" id="{32992EA0-2321-4C8A-B2D6-9C1827737BD3}"/>
                </a:ext>
              </a:extLst>
            </p:cNvPr>
            <p:cNvSpPr>
              <a:spLocks noChangeArrowheads="1"/>
            </p:cNvSpPr>
            <p:nvPr/>
          </p:nvSpPr>
          <p:spPr bwMode="auto">
            <a:xfrm>
              <a:off x="1531938" y="2386012"/>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sp>
          <p:nvSpPr>
            <p:cNvPr id="48218" name="Rectangle 63">
              <a:extLst>
                <a:ext uri="{FF2B5EF4-FFF2-40B4-BE49-F238E27FC236}">
                  <a16:creationId xmlns:a16="http://schemas.microsoft.com/office/drawing/2014/main" id="{0F13B506-FE1F-4FCB-ADE1-F62FC2883413}"/>
                </a:ext>
              </a:extLst>
            </p:cNvPr>
            <p:cNvSpPr>
              <a:spLocks noChangeArrowheads="1"/>
            </p:cNvSpPr>
            <p:nvPr/>
          </p:nvSpPr>
          <p:spPr bwMode="auto">
            <a:xfrm>
              <a:off x="1531938" y="271938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48219" name="Rectangle 64">
              <a:extLst>
                <a:ext uri="{FF2B5EF4-FFF2-40B4-BE49-F238E27FC236}">
                  <a16:creationId xmlns:a16="http://schemas.microsoft.com/office/drawing/2014/main" id="{8FF5321C-280E-483C-99EF-3EAEF76EF019}"/>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sp>
          <p:nvSpPr>
            <p:cNvPr id="48220" name="Line 90">
              <a:extLst>
                <a:ext uri="{FF2B5EF4-FFF2-40B4-BE49-F238E27FC236}">
                  <a16:creationId xmlns:a16="http://schemas.microsoft.com/office/drawing/2014/main" id="{2B33E042-70DD-4245-8FDF-C550640817B0}"/>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1" name="Line 91">
              <a:extLst>
                <a:ext uri="{FF2B5EF4-FFF2-40B4-BE49-F238E27FC236}">
                  <a16:creationId xmlns:a16="http://schemas.microsoft.com/office/drawing/2014/main" id="{1A91EA16-68DF-410A-A0F6-2D66CE1A6529}"/>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2" name="Line 92">
              <a:extLst>
                <a:ext uri="{FF2B5EF4-FFF2-40B4-BE49-F238E27FC236}">
                  <a16:creationId xmlns:a16="http://schemas.microsoft.com/office/drawing/2014/main" id="{53EDE82E-E2F3-494A-9431-4D5819C0D18F}"/>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3" name="Line 93">
              <a:extLst>
                <a:ext uri="{FF2B5EF4-FFF2-40B4-BE49-F238E27FC236}">
                  <a16:creationId xmlns:a16="http://schemas.microsoft.com/office/drawing/2014/main" id="{1E12C087-3204-4469-8D64-D92D70023D72}"/>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4" name="Line 94">
              <a:extLst>
                <a:ext uri="{FF2B5EF4-FFF2-40B4-BE49-F238E27FC236}">
                  <a16:creationId xmlns:a16="http://schemas.microsoft.com/office/drawing/2014/main" id="{839E0D7C-AD20-41D4-ADD1-E833AF6ECCC1}"/>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5" name="Line 95">
              <a:extLst>
                <a:ext uri="{FF2B5EF4-FFF2-40B4-BE49-F238E27FC236}">
                  <a16:creationId xmlns:a16="http://schemas.microsoft.com/office/drawing/2014/main" id="{CCD4E72A-0EAF-46BF-B279-E042A85727A9}"/>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6" name="Line 96">
              <a:extLst>
                <a:ext uri="{FF2B5EF4-FFF2-40B4-BE49-F238E27FC236}">
                  <a16:creationId xmlns:a16="http://schemas.microsoft.com/office/drawing/2014/main" id="{AE05DA06-6702-46DD-B643-A1104807EF79}"/>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7" name="Line 97">
              <a:extLst>
                <a:ext uri="{FF2B5EF4-FFF2-40B4-BE49-F238E27FC236}">
                  <a16:creationId xmlns:a16="http://schemas.microsoft.com/office/drawing/2014/main" id="{0341F1A8-87BE-4CCB-867E-4EF4EB94097F}"/>
                </a:ext>
              </a:extLst>
            </p:cNvPr>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8228" name="Rectangle 117">
              <a:extLst>
                <a:ext uri="{FF2B5EF4-FFF2-40B4-BE49-F238E27FC236}">
                  <a16:creationId xmlns:a16="http://schemas.microsoft.com/office/drawing/2014/main" id="{2E47F963-921C-4C73-9FEB-A8E034514B74}"/>
                </a:ext>
              </a:extLst>
            </p:cNvPr>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48229" name="Rectangle 57">
              <a:extLst>
                <a:ext uri="{FF2B5EF4-FFF2-40B4-BE49-F238E27FC236}">
                  <a16:creationId xmlns:a16="http://schemas.microsoft.com/office/drawing/2014/main" id="{1CFDB8BA-91C5-46D8-9037-05A15A041EF9}"/>
                </a:ext>
              </a:extLst>
            </p:cNvPr>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5584829-854F-4C93-9282-E6C7DF8D01E2}"/>
              </a:ext>
            </a:extLst>
          </p:cNvPr>
          <p:cNvSpPr>
            <a:spLocks noGrp="1" noChangeArrowheads="1"/>
          </p:cNvSpPr>
          <p:nvPr>
            <p:ph type="title"/>
          </p:nvPr>
        </p:nvSpPr>
        <p:spPr>
          <a:xfrm>
            <a:off x="1981200" y="152400"/>
            <a:ext cx="8229600" cy="1251062"/>
          </a:xfrm>
        </p:spPr>
        <p:txBody>
          <a:bodyPr/>
          <a:lstStyle/>
          <a:p>
            <a:pPr>
              <a:defRPr/>
            </a:pPr>
            <a:r>
              <a:rPr lang="en-US">
                <a:solidFill>
                  <a:schemeClr val="accent1">
                    <a:satMod val="150000"/>
                  </a:schemeClr>
                </a:solidFill>
              </a:rPr>
              <a:t>Set-Associative mapping</a:t>
            </a:r>
          </a:p>
        </p:txBody>
      </p:sp>
      <p:sp>
        <p:nvSpPr>
          <p:cNvPr id="50179" name="Text Box 192">
            <a:extLst>
              <a:ext uri="{FF2B5EF4-FFF2-40B4-BE49-F238E27FC236}">
                <a16:creationId xmlns:a16="http://schemas.microsoft.com/office/drawing/2014/main" id="{267E739F-17EB-4EA7-BA66-8E8E8FE15B9D}"/>
              </a:ext>
            </a:extLst>
          </p:cNvPr>
          <p:cNvSpPr txBox="1">
            <a:spLocks noChangeArrowheads="1"/>
          </p:cNvSpPr>
          <p:nvPr/>
        </p:nvSpPr>
        <p:spPr bwMode="auto">
          <a:xfrm>
            <a:off x="5648326" y="1543050"/>
            <a:ext cx="4659313"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US" altLang="en-US" sz="1600" i="1">
                <a:solidFill>
                  <a:schemeClr val="accent2"/>
                </a:solidFill>
              </a:rPr>
              <a:t>Blocks of cache are grouped into sets. </a:t>
            </a:r>
          </a:p>
          <a:p>
            <a:pPr eaLnBrk="1" hangingPunct="1">
              <a:buClrTx/>
              <a:buSzTx/>
              <a:buFontTx/>
              <a:buNone/>
            </a:pPr>
            <a:r>
              <a:rPr lang="en-US" altLang="en-US" sz="1600" i="1">
                <a:solidFill>
                  <a:schemeClr val="accent2"/>
                </a:solidFill>
              </a:rPr>
              <a:t>Mapping function allows a block of the main </a:t>
            </a:r>
          </a:p>
          <a:p>
            <a:pPr eaLnBrk="1" hangingPunct="1">
              <a:buClrTx/>
              <a:buSzTx/>
              <a:buFontTx/>
              <a:buNone/>
            </a:pPr>
            <a:r>
              <a:rPr lang="en-US" altLang="en-US" sz="1600" i="1">
                <a:solidFill>
                  <a:schemeClr val="accent2"/>
                </a:solidFill>
              </a:rPr>
              <a:t>memory to reside in any block of a specific set.</a:t>
            </a:r>
          </a:p>
          <a:p>
            <a:pPr eaLnBrk="1" hangingPunct="1">
              <a:buClrTx/>
              <a:buSzTx/>
              <a:buFontTx/>
              <a:buNone/>
            </a:pPr>
            <a:r>
              <a:rPr lang="en-US" altLang="en-US" sz="1600" i="1">
                <a:solidFill>
                  <a:schemeClr val="accent2"/>
                </a:solidFill>
              </a:rPr>
              <a:t>Divide the cache into 64 sets, with two blocks per set. </a:t>
            </a:r>
          </a:p>
          <a:p>
            <a:pPr eaLnBrk="1" hangingPunct="1">
              <a:buClrTx/>
              <a:buSzTx/>
              <a:buFontTx/>
              <a:buNone/>
            </a:pPr>
            <a:r>
              <a:rPr lang="en-US" altLang="en-US" sz="1600" i="1">
                <a:solidFill>
                  <a:schemeClr val="accent2"/>
                </a:solidFill>
              </a:rPr>
              <a:t>Memory block 0, 64, 128 etc. map to block 0, and they </a:t>
            </a:r>
          </a:p>
          <a:p>
            <a:pPr eaLnBrk="1" hangingPunct="1">
              <a:buClrTx/>
              <a:buSzTx/>
              <a:buFontTx/>
              <a:buNone/>
            </a:pPr>
            <a:r>
              <a:rPr lang="en-US" altLang="en-US" sz="1600" i="1">
                <a:solidFill>
                  <a:schemeClr val="accent2"/>
                </a:solidFill>
              </a:rPr>
              <a:t>can occupy either of the two positions.</a:t>
            </a:r>
          </a:p>
          <a:p>
            <a:pPr eaLnBrk="1" hangingPunct="1">
              <a:buClrTx/>
              <a:buSzTx/>
              <a:buFontTx/>
              <a:buNone/>
            </a:pPr>
            <a:r>
              <a:rPr lang="en-US" altLang="en-US" sz="1600" i="1">
                <a:solidFill>
                  <a:schemeClr val="accent2"/>
                </a:solidFill>
              </a:rPr>
              <a:t>Memory address is divided into three fields:</a:t>
            </a:r>
          </a:p>
          <a:p>
            <a:pPr eaLnBrk="1" hangingPunct="1">
              <a:buClrTx/>
              <a:buSzTx/>
              <a:buFontTx/>
              <a:buNone/>
            </a:pPr>
            <a:r>
              <a:rPr lang="en-US" altLang="en-US" sz="1600" i="1">
                <a:solidFill>
                  <a:schemeClr val="accent2"/>
                </a:solidFill>
              </a:rPr>
              <a:t>      - 6 bit field determines the set number.</a:t>
            </a:r>
          </a:p>
          <a:p>
            <a:pPr eaLnBrk="1" hangingPunct="1">
              <a:buClrTx/>
              <a:buSzTx/>
              <a:buFontTx/>
              <a:buNone/>
            </a:pPr>
            <a:r>
              <a:rPr lang="en-US" altLang="en-US" sz="1600" i="1">
                <a:solidFill>
                  <a:schemeClr val="accent2"/>
                </a:solidFill>
              </a:rPr>
              <a:t>      - High order 6 bit fields are compared to the tag</a:t>
            </a:r>
          </a:p>
          <a:p>
            <a:pPr eaLnBrk="1" hangingPunct="1">
              <a:buClrTx/>
              <a:buSzTx/>
              <a:buFontTx/>
              <a:buNone/>
            </a:pPr>
            <a:r>
              <a:rPr lang="en-US" altLang="en-US" sz="1600" i="1">
                <a:solidFill>
                  <a:schemeClr val="accent2"/>
                </a:solidFill>
              </a:rPr>
              <a:t>         fields of the two blocks in a set.</a:t>
            </a:r>
          </a:p>
          <a:p>
            <a:pPr eaLnBrk="1" hangingPunct="1">
              <a:buClrTx/>
              <a:buSzTx/>
              <a:buFontTx/>
              <a:buNone/>
            </a:pPr>
            <a:r>
              <a:rPr lang="en-US" altLang="en-US" sz="1600" i="1">
                <a:solidFill>
                  <a:schemeClr val="accent2"/>
                </a:solidFill>
              </a:rPr>
              <a:t>Set-associative mapping combination of direct and </a:t>
            </a:r>
          </a:p>
          <a:p>
            <a:pPr eaLnBrk="1" hangingPunct="1">
              <a:buClrTx/>
              <a:buSzTx/>
              <a:buFontTx/>
              <a:buNone/>
            </a:pPr>
            <a:r>
              <a:rPr lang="en-US" altLang="en-US" sz="1600" i="1">
                <a:solidFill>
                  <a:schemeClr val="accent2"/>
                </a:solidFill>
              </a:rPr>
              <a:t>associative mapping. </a:t>
            </a:r>
          </a:p>
          <a:p>
            <a:pPr eaLnBrk="1" hangingPunct="1">
              <a:buClrTx/>
              <a:buSzTx/>
              <a:buFontTx/>
              <a:buNone/>
            </a:pPr>
            <a:r>
              <a:rPr lang="en-US" altLang="en-US" sz="1600" i="1">
                <a:solidFill>
                  <a:schemeClr val="accent2"/>
                </a:solidFill>
              </a:rPr>
              <a:t>Number of blocks per set is a design parameter. </a:t>
            </a:r>
          </a:p>
          <a:p>
            <a:pPr eaLnBrk="1" hangingPunct="1">
              <a:buClrTx/>
              <a:buSzTx/>
              <a:buFontTx/>
              <a:buNone/>
            </a:pPr>
            <a:r>
              <a:rPr lang="en-US" altLang="en-US" sz="1600" i="1">
                <a:solidFill>
                  <a:schemeClr val="accent2"/>
                </a:solidFill>
              </a:rPr>
              <a:t>     - One extreme is to have all the blocks in one set,</a:t>
            </a:r>
          </a:p>
          <a:p>
            <a:pPr eaLnBrk="1" hangingPunct="1">
              <a:buClrTx/>
              <a:buSzTx/>
              <a:buFontTx/>
              <a:buNone/>
            </a:pPr>
            <a:r>
              <a:rPr lang="en-US" altLang="en-US" sz="1600" i="1">
                <a:solidFill>
                  <a:schemeClr val="accent2"/>
                </a:solidFill>
              </a:rPr>
              <a:t>        requiring no set bits (fully associative mapping).</a:t>
            </a:r>
          </a:p>
          <a:p>
            <a:pPr eaLnBrk="1" hangingPunct="1">
              <a:buClrTx/>
              <a:buSzTx/>
              <a:buFontTx/>
              <a:buNone/>
            </a:pPr>
            <a:r>
              <a:rPr lang="en-US" altLang="en-US" sz="1600" i="1">
                <a:solidFill>
                  <a:schemeClr val="accent2"/>
                </a:solidFill>
              </a:rPr>
              <a:t>     - Other extreme is to have one block per set, is </a:t>
            </a:r>
          </a:p>
          <a:p>
            <a:pPr eaLnBrk="1" hangingPunct="1">
              <a:buClrTx/>
              <a:buSzTx/>
              <a:buFontTx/>
              <a:buNone/>
            </a:pPr>
            <a:r>
              <a:rPr lang="en-US" altLang="en-US" sz="1600" i="1">
                <a:solidFill>
                  <a:schemeClr val="accent2"/>
                </a:solidFill>
              </a:rPr>
              <a:t>        the same as direct mapping. </a:t>
            </a:r>
          </a:p>
        </p:txBody>
      </p:sp>
      <p:grpSp>
        <p:nvGrpSpPr>
          <p:cNvPr id="50180" name="Group 152">
            <a:extLst>
              <a:ext uri="{FF2B5EF4-FFF2-40B4-BE49-F238E27FC236}">
                <a16:creationId xmlns:a16="http://schemas.microsoft.com/office/drawing/2014/main" id="{DDDAB89E-7FFC-4291-BAC4-0DCFE1B4F3FB}"/>
              </a:ext>
            </a:extLst>
          </p:cNvPr>
          <p:cNvGrpSpPr>
            <a:grpSpLocks/>
          </p:cNvGrpSpPr>
          <p:nvPr/>
        </p:nvGrpSpPr>
        <p:grpSpPr bwMode="auto">
          <a:xfrm>
            <a:off x="2057400" y="1524000"/>
            <a:ext cx="3365500" cy="5213350"/>
            <a:chOff x="715963" y="1524000"/>
            <a:chExt cx="3365500" cy="5213350"/>
          </a:xfrm>
        </p:grpSpPr>
        <p:sp>
          <p:nvSpPr>
            <p:cNvPr id="154" name="Rectangle 116">
              <a:extLst>
                <a:ext uri="{FF2B5EF4-FFF2-40B4-BE49-F238E27FC236}">
                  <a16:creationId xmlns:a16="http://schemas.microsoft.com/office/drawing/2014/main" id="{4EDC4502-3F43-4247-A1D7-B24E82DDEDFB}"/>
                </a:ext>
              </a:extLst>
            </p:cNvPr>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a:defRPr/>
              </a:pPr>
              <a:endParaRPr lang="en-US"/>
            </a:p>
          </p:txBody>
        </p:sp>
        <p:sp>
          <p:nvSpPr>
            <p:cNvPr id="155" name="Rectangle 4">
              <a:extLst>
                <a:ext uri="{FF2B5EF4-FFF2-40B4-BE49-F238E27FC236}">
                  <a16:creationId xmlns:a16="http://schemas.microsoft.com/office/drawing/2014/main" id="{43FCA8DE-624E-4713-8877-E7001C61626A}"/>
                </a:ext>
              </a:extLst>
            </p:cNvPr>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a:defRPr/>
              </a:pPr>
              <a:endParaRPr lang="en-US"/>
            </a:p>
          </p:txBody>
        </p:sp>
        <p:sp>
          <p:nvSpPr>
            <p:cNvPr id="156" name="Rectangle 5">
              <a:extLst>
                <a:ext uri="{FF2B5EF4-FFF2-40B4-BE49-F238E27FC236}">
                  <a16:creationId xmlns:a16="http://schemas.microsoft.com/office/drawing/2014/main" id="{10C35280-177D-46F7-8FF3-F487F87D6672}"/>
                </a:ext>
              </a:extLst>
            </p:cNvPr>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50201" name="Rectangle 6">
              <a:extLst>
                <a:ext uri="{FF2B5EF4-FFF2-40B4-BE49-F238E27FC236}">
                  <a16:creationId xmlns:a16="http://schemas.microsoft.com/office/drawing/2014/main" id="{9D4AC2E5-4A45-4088-9BD1-F15CED85D43F}"/>
                </a:ext>
              </a:extLst>
            </p:cNvPr>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02" name="Rectangle 7">
              <a:extLst>
                <a:ext uri="{FF2B5EF4-FFF2-40B4-BE49-F238E27FC236}">
                  <a16:creationId xmlns:a16="http://schemas.microsoft.com/office/drawing/2014/main" id="{954C3842-DB11-44D1-966B-46C2E3E05C19}"/>
                </a:ext>
              </a:extLst>
            </p:cNvPr>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9" name="Rectangle 8">
              <a:extLst>
                <a:ext uri="{FF2B5EF4-FFF2-40B4-BE49-F238E27FC236}">
                  <a16:creationId xmlns:a16="http://schemas.microsoft.com/office/drawing/2014/main" id="{637C1209-1093-40CE-A6F4-2DE7FE3180C2}"/>
                </a:ext>
              </a:extLst>
            </p:cNvPr>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60" name="Rectangle 9">
              <a:extLst>
                <a:ext uri="{FF2B5EF4-FFF2-40B4-BE49-F238E27FC236}">
                  <a16:creationId xmlns:a16="http://schemas.microsoft.com/office/drawing/2014/main" id="{5A0D0F07-A307-4CD4-92FA-0F509CEABB6C}"/>
                </a:ext>
              </a:extLst>
            </p:cNvPr>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50205" name="Rectangle 10">
              <a:extLst>
                <a:ext uri="{FF2B5EF4-FFF2-40B4-BE49-F238E27FC236}">
                  <a16:creationId xmlns:a16="http://schemas.microsoft.com/office/drawing/2014/main" id="{0BD7EA8E-26D7-4A60-9948-F6F71EE4937D}"/>
                </a:ext>
              </a:extLst>
            </p:cNvPr>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06" name="Rectangle 11">
              <a:extLst>
                <a:ext uri="{FF2B5EF4-FFF2-40B4-BE49-F238E27FC236}">
                  <a16:creationId xmlns:a16="http://schemas.microsoft.com/office/drawing/2014/main" id="{EAF6C3E1-0482-45F1-8151-C28767A3556B}"/>
                </a:ext>
              </a:extLst>
            </p:cNvPr>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63" name="Rectangle 12">
              <a:extLst>
                <a:ext uri="{FF2B5EF4-FFF2-40B4-BE49-F238E27FC236}">
                  <a16:creationId xmlns:a16="http://schemas.microsoft.com/office/drawing/2014/main" id="{EB8E8BB9-141C-4F07-9558-0B2E2C228770}"/>
                </a:ext>
              </a:extLst>
            </p:cNvPr>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164" name="Rectangle 13">
              <a:extLst>
                <a:ext uri="{FF2B5EF4-FFF2-40B4-BE49-F238E27FC236}">
                  <a16:creationId xmlns:a16="http://schemas.microsoft.com/office/drawing/2014/main" id="{45C9ED52-9104-4C6E-B895-9FE05B1F092C}"/>
                </a:ext>
              </a:extLst>
            </p:cNvPr>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50209" name="Rectangle 14">
              <a:extLst>
                <a:ext uri="{FF2B5EF4-FFF2-40B4-BE49-F238E27FC236}">
                  <a16:creationId xmlns:a16="http://schemas.microsoft.com/office/drawing/2014/main" id="{9C74A061-B80D-40ED-806C-2941040CB3B6}"/>
                </a:ext>
              </a:extLst>
            </p:cNvPr>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0" name="Rectangle 15">
              <a:extLst>
                <a:ext uri="{FF2B5EF4-FFF2-40B4-BE49-F238E27FC236}">
                  <a16:creationId xmlns:a16="http://schemas.microsoft.com/office/drawing/2014/main" id="{FA058A08-93CB-4D1F-9B04-5E203B77D0E5}"/>
                </a:ext>
              </a:extLst>
            </p:cNvPr>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nvGrpSpPr>
            <p:cNvPr id="50211" name="Group 121">
              <a:extLst>
                <a:ext uri="{FF2B5EF4-FFF2-40B4-BE49-F238E27FC236}">
                  <a16:creationId xmlns:a16="http://schemas.microsoft.com/office/drawing/2014/main" id="{CD4CA2B9-0A0A-4F37-B60D-A63665F2F8EB}"/>
                </a:ext>
              </a:extLst>
            </p:cNvPr>
            <p:cNvGrpSpPr>
              <a:grpSpLocks/>
            </p:cNvGrpSpPr>
            <p:nvPr/>
          </p:nvGrpSpPr>
          <p:grpSpPr bwMode="auto">
            <a:xfrm>
              <a:off x="2495559" y="1630363"/>
              <a:ext cx="482601" cy="290513"/>
              <a:chOff x="2827" y="530"/>
              <a:chExt cx="304" cy="183"/>
            </a:xfrm>
          </p:grpSpPr>
          <p:sp>
            <p:nvSpPr>
              <p:cNvPr id="50305" name="Rectangle 27">
                <a:extLst>
                  <a:ext uri="{FF2B5EF4-FFF2-40B4-BE49-F238E27FC236}">
                    <a16:creationId xmlns:a16="http://schemas.microsoft.com/office/drawing/2014/main" id="{D853AC63-0EFD-4889-B064-D287434FA80D}"/>
                  </a:ext>
                </a:extLst>
              </p:cNvPr>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a:t>
                </a:r>
                <a:endParaRPr lang="en-CA" altLang="en-US" sz="2400"/>
              </a:p>
            </p:txBody>
          </p:sp>
          <p:sp>
            <p:nvSpPr>
              <p:cNvPr id="50306" name="Rectangle 28">
                <a:extLst>
                  <a:ext uri="{FF2B5EF4-FFF2-40B4-BE49-F238E27FC236}">
                    <a16:creationId xmlns:a16="http://schemas.microsoft.com/office/drawing/2014/main" id="{7FC91750-28D3-4F20-8FA3-C4D8B21954BF}"/>
                  </a:ext>
                </a:extLst>
              </p:cNvPr>
              <p:cNvSpPr>
                <a:spLocks noChangeArrowheads="1"/>
              </p:cNvSpPr>
              <p:nvPr/>
            </p:nvSpPr>
            <p:spPr bwMode="auto">
              <a:xfrm>
                <a:off x="2827" y="606"/>
                <a:ext cx="30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memory</a:t>
                </a:r>
                <a:endParaRPr lang="en-CA" altLang="en-US" sz="2400"/>
              </a:p>
            </p:txBody>
          </p:sp>
        </p:grpSp>
        <p:sp>
          <p:nvSpPr>
            <p:cNvPr id="50212" name="Rectangle 30">
              <a:extLst>
                <a:ext uri="{FF2B5EF4-FFF2-40B4-BE49-F238E27FC236}">
                  <a16:creationId xmlns:a16="http://schemas.microsoft.com/office/drawing/2014/main" id="{EC5B02AE-75F1-481A-A19B-5C8BAA919373}"/>
                </a:ext>
              </a:extLst>
            </p:cNvPr>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3" name="Rectangle 29">
              <a:extLst>
                <a:ext uri="{FF2B5EF4-FFF2-40B4-BE49-F238E27FC236}">
                  <a16:creationId xmlns:a16="http://schemas.microsoft.com/office/drawing/2014/main" id="{1C62D9A1-942A-4FC9-BB29-0BF4D4C97619}"/>
                </a:ext>
              </a:extLst>
            </p:cNvPr>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4" name="Rectangle 31">
              <a:extLst>
                <a:ext uri="{FF2B5EF4-FFF2-40B4-BE49-F238E27FC236}">
                  <a16:creationId xmlns:a16="http://schemas.microsoft.com/office/drawing/2014/main" id="{BB9164DA-304B-4F43-AB99-AFBDAE045E5C}"/>
                </a:ext>
              </a:extLst>
            </p:cNvPr>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5" name="Rectangle 32">
              <a:extLst>
                <a:ext uri="{FF2B5EF4-FFF2-40B4-BE49-F238E27FC236}">
                  <a16:creationId xmlns:a16="http://schemas.microsoft.com/office/drawing/2014/main" id="{16B7A553-EBC3-444C-A947-D87B5CB9B380}"/>
                </a:ext>
              </a:extLst>
            </p:cNvPr>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6" name="Rectangle 33">
              <a:extLst>
                <a:ext uri="{FF2B5EF4-FFF2-40B4-BE49-F238E27FC236}">
                  <a16:creationId xmlns:a16="http://schemas.microsoft.com/office/drawing/2014/main" id="{30E9CE25-CDFD-4845-8F55-0B68E87ACE27}"/>
                </a:ext>
              </a:extLst>
            </p:cNvPr>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7" name="Rectangle 34">
              <a:extLst>
                <a:ext uri="{FF2B5EF4-FFF2-40B4-BE49-F238E27FC236}">
                  <a16:creationId xmlns:a16="http://schemas.microsoft.com/office/drawing/2014/main" id="{5D10A4E4-C3D0-457A-9631-4116A0C3FFA3}"/>
                </a:ext>
              </a:extLst>
            </p:cNvPr>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8" name="Rectangle 35">
              <a:extLst>
                <a:ext uri="{FF2B5EF4-FFF2-40B4-BE49-F238E27FC236}">
                  <a16:creationId xmlns:a16="http://schemas.microsoft.com/office/drawing/2014/main" id="{92D2D516-5503-4ED0-9E64-12ADE818059D}"/>
                </a:ext>
              </a:extLst>
            </p:cNvPr>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19" name="Rectangle 36">
              <a:extLst>
                <a:ext uri="{FF2B5EF4-FFF2-40B4-BE49-F238E27FC236}">
                  <a16:creationId xmlns:a16="http://schemas.microsoft.com/office/drawing/2014/main" id="{4D64B7C9-FF05-405C-AEF0-66812544DA70}"/>
                </a:ext>
              </a:extLst>
            </p:cNvPr>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0" name="Rectangle 37">
              <a:extLst>
                <a:ext uri="{FF2B5EF4-FFF2-40B4-BE49-F238E27FC236}">
                  <a16:creationId xmlns:a16="http://schemas.microsoft.com/office/drawing/2014/main" id="{8CE0322C-66E5-498B-BEB5-98391E71E5AB}"/>
                </a:ext>
              </a:extLst>
            </p:cNvPr>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1" name="Rectangle 38">
              <a:extLst>
                <a:ext uri="{FF2B5EF4-FFF2-40B4-BE49-F238E27FC236}">
                  <a16:creationId xmlns:a16="http://schemas.microsoft.com/office/drawing/2014/main" id="{84BD4063-7DD3-4262-B0AB-F51995AE9DA9}"/>
                </a:ext>
              </a:extLst>
            </p:cNvPr>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2" name="Rectangle 39">
              <a:extLst>
                <a:ext uri="{FF2B5EF4-FFF2-40B4-BE49-F238E27FC236}">
                  <a16:creationId xmlns:a16="http://schemas.microsoft.com/office/drawing/2014/main" id="{B068DDAF-60D7-4FC3-810E-8503F8E1F9DD}"/>
                </a:ext>
              </a:extLst>
            </p:cNvPr>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3" name="Rectangle 40">
              <a:extLst>
                <a:ext uri="{FF2B5EF4-FFF2-40B4-BE49-F238E27FC236}">
                  <a16:creationId xmlns:a16="http://schemas.microsoft.com/office/drawing/2014/main" id="{C117960C-DE80-46C9-A308-401EE5E98A04}"/>
                </a:ext>
              </a:extLst>
            </p:cNvPr>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4" name="Rectangle 41">
              <a:extLst>
                <a:ext uri="{FF2B5EF4-FFF2-40B4-BE49-F238E27FC236}">
                  <a16:creationId xmlns:a16="http://schemas.microsoft.com/office/drawing/2014/main" id="{3BC466F3-4842-4E9B-8963-83B5A29448F6}"/>
                </a:ext>
              </a:extLst>
            </p:cNvPr>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5" name="Rectangle 42">
              <a:extLst>
                <a:ext uri="{FF2B5EF4-FFF2-40B4-BE49-F238E27FC236}">
                  <a16:creationId xmlns:a16="http://schemas.microsoft.com/office/drawing/2014/main" id="{C6E8D1E2-AC6A-4E2B-BE4B-CD6A25D1B86E}"/>
                </a:ext>
              </a:extLst>
            </p:cNvPr>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6" name="Rectangle 43">
              <a:extLst>
                <a:ext uri="{FF2B5EF4-FFF2-40B4-BE49-F238E27FC236}">
                  <a16:creationId xmlns:a16="http://schemas.microsoft.com/office/drawing/2014/main" id="{0174063F-6C9B-4931-B2A8-CC3AB2CA4999}"/>
                </a:ext>
              </a:extLst>
            </p:cNvPr>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7" name="Rectangle 44">
              <a:extLst>
                <a:ext uri="{FF2B5EF4-FFF2-40B4-BE49-F238E27FC236}">
                  <a16:creationId xmlns:a16="http://schemas.microsoft.com/office/drawing/2014/main" id="{C8E9814F-F5AE-4626-B860-ED6C813639B5}"/>
                </a:ext>
              </a:extLst>
            </p:cNvPr>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8" name="Rectangle 45">
              <a:extLst>
                <a:ext uri="{FF2B5EF4-FFF2-40B4-BE49-F238E27FC236}">
                  <a16:creationId xmlns:a16="http://schemas.microsoft.com/office/drawing/2014/main" id="{2AAAB267-1E78-4C23-9800-BE396447167D}"/>
                </a:ext>
              </a:extLst>
            </p:cNvPr>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29" name="Rectangle 46">
              <a:extLst>
                <a:ext uri="{FF2B5EF4-FFF2-40B4-BE49-F238E27FC236}">
                  <a16:creationId xmlns:a16="http://schemas.microsoft.com/office/drawing/2014/main" id="{80AE94E2-28D5-449D-980D-D2881E942AF4}"/>
                </a:ext>
              </a:extLst>
            </p:cNvPr>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30" name="Rectangle 47">
              <a:extLst>
                <a:ext uri="{FF2B5EF4-FFF2-40B4-BE49-F238E27FC236}">
                  <a16:creationId xmlns:a16="http://schemas.microsoft.com/office/drawing/2014/main" id="{109226F5-29A4-43FF-A689-A661C5F37D84}"/>
                </a:ext>
              </a:extLst>
            </p:cNvPr>
            <p:cNvSpPr>
              <a:spLocks noChangeArrowheads="1"/>
            </p:cNvSpPr>
            <p:nvPr/>
          </p:nvSpPr>
          <p:spPr bwMode="auto">
            <a:xfrm>
              <a:off x="3311525" y="1674812"/>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0</a:t>
              </a:r>
              <a:endParaRPr lang="en-CA" altLang="en-US" sz="1200" b="1"/>
            </a:p>
          </p:txBody>
        </p:sp>
        <p:sp>
          <p:nvSpPr>
            <p:cNvPr id="50231" name="Rectangle 48">
              <a:extLst>
                <a:ext uri="{FF2B5EF4-FFF2-40B4-BE49-F238E27FC236}">
                  <a16:creationId xmlns:a16="http://schemas.microsoft.com/office/drawing/2014/main" id="{33998827-3077-4806-BA0B-0ED253A98C72}"/>
                </a:ext>
              </a:extLst>
            </p:cNvPr>
            <p:cNvSpPr>
              <a:spLocks noChangeArrowheads="1"/>
            </p:cNvSpPr>
            <p:nvPr/>
          </p:nvSpPr>
          <p:spPr bwMode="auto">
            <a:xfrm>
              <a:off x="3311525" y="2022475"/>
              <a:ext cx="460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a:t>
              </a:r>
              <a:endParaRPr lang="en-CA" altLang="en-US" sz="1200" b="1"/>
            </a:p>
          </p:txBody>
        </p:sp>
        <p:sp>
          <p:nvSpPr>
            <p:cNvPr id="50232" name="Rectangle 49">
              <a:extLst>
                <a:ext uri="{FF2B5EF4-FFF2-40B4-BE49-F238E27FC236}">
                  <a16:creationId xmlns:a16="http://schemas.microsoft.com/office/drawing/2014/main" id="{375233AE-A518-4332-9CA0-8E862E14FD17}"/>
                </a:ext>
              </a:extLst>
            </p:cNvPr>
            <p:cNvSpPr>
              <a:spLocks noChangeArrowheads="1"/>
            </p:cNvSpPr>
            <p:nvPr/>
          </p:nvSpPr>
          <p:spPr bwMode="auto">
            <a:xfrm>
              <a:off x="3235325" y="3049587"/>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63</a:t>
              </a:r>
              <a:endParaRPr lang="en-CA" altLang="en-US" sz="1200" b="1"/>
            </a:p>
          </p:txBody>
        </p:sp>
        <p:sp>
          <p:nvSpPr>
            <p:cNvPr id="50233" name="Rectangle 50">
              <a:extLst>
                <a:ext uri="{FF2B5EF4-FFF2-40B4-BE49-F238E27FC236}">
                  <a16:creationId xmlns:a16="http://schemas.microsoft.com/office/drawing/2014/main" id="{163309D5-B688-4F0E-8D71-1508CFA9088A}"/>
                </a:ext>
              </a:extLst>
            </p:cNvPr>
            <p:cNvSpPr>
              <a:spLocks noChangeArrowheads="1"/>
            </p:cNvSpPr>
            <p:nvPr/>
          </p:nvSpPr>
          <p:spPr bwMode="auto">
            <a:xfrm>
              <a:off x="3235325" y="3397250"/>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64</a:t>
              </a:r>
              <a:endParaRPr lang="en-CA" altLang="en-US" sz="1200" b="1"/>
            </a:p>
          </p:txBody>
        </p:sp>
        <p:sp>
          <p:nvSpPr>
            <p:cNvPr id="50234" name="Rectangle 51">
              <a:extLst>
                <a:ext uri="{FF2B5EF4-FFF2-40B4-BE49-F238E27FC236}">
                  <a16:creationId xmlns:a16="http://schemas.microsoft.com/office/drawing/2014/main" id="{D509A54F-9F15-4370-8802-36642D002BAD}"/>
                </a:ext>
              </a:extLst>
            </p:cNvPr>
            <p:cNvSpPr>
              <a:spLocks noChangeArrowheads="1"/>
            </p:cNvSpPr>
            <p:nvPr/>
          </p:nvSpPr>
          <p:spPr bwMode="auto">
            <a:xfrm>
              <a:off x="3235325" y="3730625"/>
              <a:ext cx="53860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65</a:t>
              </a:r>
              <a:endParaRPr lang="en-CA" altLang="en-US" sz="1200" b="1"/>
            </a:p>
          </p:txBody>
        </p:sp>
        <p:sp>
          <p:nvSpPr>
            <p:cNvPr id="50235" name="Rectangle 52">
              <a:extLst>
                <a:ext uri="{FF2B5EF4-FFF2-40B4-BE49-F238E27FC236}">
                  <a16:creationId xmlns:a16="http://schemas.microsoft.com/office/drawing/2014/main" id="{893BA9F3-89A5-479B-9012-039BABC58B2B}"/>
                </a:ext>
              </a:extLst>
            </p:cNvPr>
            <p:cNvSpPr>
              <a:spLocks noChangeArrowheads="1"/>
            </p:cNvSpPr>
            <p:nvPr/>
          </p:nvSpPr>
          <p:spPr bwMode="auto">
            <a:xfrm>
              <a:off x="3235325" y="48006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127</a:t>
              </a:r>
              <a:endParaRPr lang="en-CA" altLang="en-US" sz="1200" b="1"/>
            </a:p>
          </p:txBody>
        </p:sp>
        <p:sp>
          <p:nvSpPr>
            <p:cNvPr id="50236" name="Rectangle 53">
              <a:extLst>
                <a:ext uri="{FF2B5EF4-FFF2-40B4-BE49-F238E27FC236}">
                  <a16:creationId xmlns:a16="http://schemas.microsoft.com/office/drawing/2014/main" id="{A1B2AAE7-0A8F-44C2-888E-5103F2DA21E9}"/>
                </a:ext>
              </a:extLst>
            </p:cNvPr>
            <p:cNvSpPr>
              <a:spLocks noChangeArrowheads="1"/>
            </p:cNvSpPr>
            <p:nvPr/>
          </p:nvSpPr>
          <p:spPr bwMode="auto">
            <a:xfrm>
              <a:off x="3235325" y="5105400"/>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 128</a:t>
              </a:r>
              <a:endParaRPr lang="en-CA" altLang="en-US" sz="1200" b="1"/>
            </a:p>
          </p:txBody>
        </p:sp>
        <p:sp>
          <p:nvSpPr>
            <p:cNvPr id="50237" name="Rectangle 54">
              <a:extLst>
                <a:ext uri="{FF2B5EF4-FFF2-40B4-BE49-F238E27FC236}">
                  <a16:creationId xmlns:a16="http://schemas.microsoft.com/office/drawing/2014/main" id="{A2506236-07DB-42C8-A74D-5D17B289C221}"/>
                </a:ext>
              </a:extLst>
            </p:cNvPr>
            <p:cNvSpPr>
              <a:spLocks noChangeArrowheads="1"/>
            </p:cNvSpPr>
            <p:nvPr/>
          </p:nvSpPr>
          <p:spPr bwMode="auto">
            <a:xfrm>
              <a:off x="3235325" y="5453062"/>
              <a:ext cx="6171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129</a:t>
              </a:r>
              <a:endParaRPr lang="en-CA" altLang="en-US" sz="1200" b="1"/>
            </a:p>
          </p:txBody>
        </p:sp>
        <p:sp>
          <p:nvSpPr>
            <p:cNvPr id="50238" name="Rectangle 55">
              <a:extLst>
                <a:ext uri="{FF2B5EF4-FFF2-40B4-BE49-F238E27FC236}">
                  <a16:creationId xmlns:a16="http://schemas.microsoft.com/office/drawing/2014/main" id="{FAD73390-EDDA-40CC-A522-84CB201CFFA2}"/>
                </a:ext>
              </a:extLst>
            </p:cNvPr>
            <p:cNvSpPr>
              <a:spLocks noChangeArrowheads="1"/>
            </p:cNvSpPr>
            <p:nvPr/>
          </p:nvSpPr>
          <p:spPr bwMode="auto">
            <a:xfrm>
              <a:off x="3205163" y="6480175"/>
              <a:ext cx="63639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b="1">
                  <a:solidFill>
                    <a:srgbClr val="000000"/>
                  </a:solidFill>
                  <a:latin typeface="Nimbus Roman No9 L"/>
                </a:rPr>
                <a:t>Block 4095</a:t>
              </a:r>
              <a:endParaRPr lang="en-CA" altLang="en-US" sz="2400" b="1"/>
            </a:p>
          </p:txBody>
        </p:sp>
        <p:sp>
          <p:nvSpPr>
            <p:cNvPr id="50239" name="Freeform 65">
              <a:extLst>
                <a:ext uri="{FF2B5EF4-FFF2-40B4-BE49-F238E27FC236}">
                  <a16:creationId xmlns:a16="http://schemas.microsoft.com/office/drawing/2014/main" id="{7EAD245E-4048-4251-9BA3-D2F15F566270}"/>
                </a:ext>
              </a:extLst>
            </p:cNvPr>
            <p:cNvSpPr>
              <a:spLocks/>
            </p:cNvSpPr>
            <p:nvPr/>
          </p:nvSpPr>
          <p:spPr bwMode="auto">
            <a:xfrm>
              <a:off x="2352675" y="3000375"/>
              <a:ext cx="544513" cy="271462"/>
            </a:xfrm>
            <a:custGeom>
              <a:avLst/>
              <a:gdLst>
                <a:gd name="T0" fmla="*/ 2147483646 w 36"/>
                <a:gd name="T1" fmla="*/ 2147483646 h 18"/>
                <a:gd name="T2" fmla="*/ 2147483646 w 36"/>
                <a:gd name="T3" fmla="*/ 2147483646 h 18"/>
                <a:gd name="T4" fmla="*/ 2147483646 w 36"/>
                <a:gd name="T5" fmla="*/ 2147483646 h 18"/>
                <a:gd name="T6" fmla="*/ 2147483646 w 36"/>
                <a:gd name="T7" fmla="*/ 2147483646 h 18"/>
                <a:gd name="T8" fmla="*/ 2147483646 w 36"/>
                <a:gd name="T9" fmla="*/ 2147483646 h 18"/>
                <a:gd name="T10" fmla="*/ 2147483646 w 36"/>
                <a:gd name="T11" fmla="*/ 0 h 18"/>
                <a:gd name="T12" fmla="*/ 0 w 36"/>
                <a:gd name="T13" fmla="*/ 2147483646 h 18"/>
                <a:gd name="T14" fmla="*/ 2147483646 w 36"/>
                <a:gd name="T15" fmla="*/ 2147483646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0240" name="Line 66">
              <a:extLst>
                <a:ext uri="{FF2B5EF4-FFF2-40B4-BE49-F238E27FC236}">
                  <a16:creationId xmlns:a16="http://schemas.microsoft.com/office/drawing/2014/main" id="{E312F4D7-C539-418D-9C16-FA60CF87DB20}"/>
                </a:ext>
              </a:extLst>
            </p:cNvPr>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1" name="Line 67">
              <a:extLst>
                <a:ext uri="{FF2B5EF4-FFF2-40B4-BE49-F238E27FC236}">
                  <a16:creationId xmlns:a16="http://schemas.microsoft.com/office/drawing/2014/main" id="{AF42EFD2-1159-4306-813E-D58A917B39E7}"/>
                </a:ext>
              </a:extLst>
            </p:cNvPr>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2" name="Line 68">
              <a:extLst>
                <a:ext uri="{FF2B5EF4-FFF2-40B4-BE49-F238E27FC236}">
                  <a16:creationId xmlns:a16="http://schemas.microsoft.com/office/drawing/2014/main" id="{B89A737D-2835-49E0-92C2-ABB0150E867A}"/>
                </a:ext>
              </a:extLst>
            </p:cNvPr>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3" name="Line 69">
              <a:extLst>
                <a:ext uri="{FF2B5EF4-FFF2-40B4-BE49-F238E27FC236}">
                  <a16:creationId xmlns:a16="http://schemas.microsoft.com/office/drawing/2014/main" id="{D3BDC2D7-9BB2-48CC-96E6-0004639BA59B}"/>
                </a:ext>
              </a:extLst>
            </p:cNvPr>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4" name="Line 70">
              <a:extLst>
                <a:ext uri="{FF2B5EF4-FFF2-40B4-BE49-F238E27FC236}">
                  <a16:creationId xmlns:a16="http://schemas.microsoft.com/office/drawing/2014/main" id="{65C908DB-C496-49CA-9FA3-69FF9B75EB93}"/>
                </a:ext>
              </a:extLst>
            </p:cNvPr>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5" name="Line 71">
              <a:extLst>
                <a:ext uri="{FF2B5EF4-FFF2-40B4-BE49-F238E27FC236}">
                  <a16:creationId xmlns:a16="http://schemas.microsoft.com/office/drawing/2014/main" id="{1C173885-5C20-434C-9577-D71DFFCB4DD0}"/>
                </a:ext>
              </a:extLst>
            </p:cNvPr>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6" name="Line 72">
              <a:extLst>
                <a:ext uri="{FF2B5EF4-FFF2-40B4-BE49-F238E27FC236}">
                  <a16:creationId xmlns:a16="http://schemas.microsoft.com/office/drawing/2014/main" id="{2D3520D3-3889-4B4A-A718-FF59C76F14A0}"/>
                </a:ext>
              </a:extLst>
            </p:cNvPr>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7" name="Line 73">
              <a:extLst>
                <a:ext uri="{FF2B5EF4-FFF2-40B4-BE49-F238E27FC236}">
                  <a16:creationId xmlns:a16="http://schemas.microsoft.com/office/drawing/2014/main" id="{B0CB1782-F283-4C68-A810-DE0CFD99E417}"/>
                </a:ext>
              </a:extLst>
            </p:cNvPr>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8" name="Line 74">
              <a:extLst>
                <a:ext uri="{FF2B5EF4-FFF2-40B4-BE49-F238E27FC236}">
                  <a16:creationId xmlns:a16="http://schemas.microsoft.com/office/drawing/2014/main" id="{92A93827-018F-4EBE-A4B5-CB218DD9CF02}"/>
                </a:ext>
              </a:extLst>
            </p:cNvPr>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49" name="Line 75">
              <a:extLst>
                <a:ext uri="{FF2B5EF4-FFF2-40B4-BE49-F238E27FC236}">
                  <a16:creationId xmlns:a16="http://schemas.microsoft.com/office/drawing/2014/main" id="{AE2BCEF8-4401-491A-9357-F4D68400D1C4}"/>
                </a:ext>
              </a:extLst>
            </p:cNvPr>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0" name="Line 76">
              <a:extLst>
                <a:ext uri="{FF2B5EF4-FFF2-40B4-BE49-F238E27FC236}">
                  <a16:creationId xmlns:a16="http://schemas.microsoft.com/office/drawing/2014/main" id="{B69FBA84-036C-4296-956D-896A4F70F251}"/>
                </a:ext>
              </a:extLst>
            </p:cNvPr>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1" name="Line 77">
              <a:extLst>
                <a:ext uri="{FF2B5EF4-FFF2-40B4-BE49-F238E27FC236}">
                  <a16:creationId xmlns:a16="http://schemas.microsoft.com/office/drawing/2014/main" id="{6B56E18A-B484-45A8-B4A6-5FB5E699F907}"/>
                </a:ext>
              </a:extLst>
            </p:cNvPr>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2" name="Line 78">
              <a:extLst>
                <a:ext uri="{FF2B5EF4-FFF2-40B4-BE49-F238E27FC236}">
                  <a16:creationId xmlns:a16="http://schemas.microsoft.com/office/drawing/2014/main" id="{1B04AF6B-3044-423D-9E89-BB03A959FEF6}"/>
                </a:ext>
              </a:extLst>
            </p:cNvPr>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3" name="Line 79">
              <a:extLst>
                <a:ext uri="{FF2B5EF4-FFF2-40B4-BE49-F238E27FC236}">
                  <a16:creationId xmlns:a16="http://schemas.microsoft.com/office/drawing/2014/main" id="{3CBCC097-5434-48E9-83F0-71E3A5C1F80B}"/>
                </a:ext>
              </a:extLst>
            </p:cNvPr>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4" name="Line 80">
              <a:extLst>
                <a:ext uri="{FF2B5EF4-FFF2-40B4-BE49-F238E27FC236}">
                  <a16:creationId xmlns:a16="http://schemas.microsoft.com/office/drawing/2014/main" id="{3ADC096F-5F8C-4A68-90C6-836281977A58}"/>
                </a:ext>
              </a:extLst>
            </p:cNvPr>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5" name="Line 81">
              <a:extLst>
                <a:ext uri="{FF2B5EF4-FFF2-40B4-BE49-F238E27FC236}">
                  <a16:creationId xmlns:a16="http://schemas.microsoft.com/office/drawing/2014/main" id="{95772BD3-8F64-4C61-A3B1-90896D1A6203}"/>
                </a:ext>
              </a:extLst>
            </p:cNvPr>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6" name="Line 82">
              <a:extLst>
                <a:ext uri="{FF2B5EF4-FFF2-40B4-BE49-F238E27FC236}">
                  <a16:creationId xmlns:a16="http://schemas.microsoft.com/office/drawing/2014/main" id="{D8B61F1C-F80E-47B4-89A6-095AE25ACDE2}"/>
                </a:ext>
              </a:extLst>
            </p:cNvPr>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7" name="Line 83">
              <a:extLst>
                <a:ext uri="{FF2B5EF4-FFF2-40B4-BE49-F238E27FC236}">
                  <a16:creationId xmlns:a16="http://schemas.microsoft.com/office/drawing/2014/main" id="{EE83F270-2E0C-43B9-9E34-36C864EDF3B8}"/>
                </a:ext>
              </a:extLst>
            </p:cNvPr>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8" name="Line 84">
              <a:extLst>
                <a:ext uri="{FF2B5EF4-FFF2-40B4-BE49-F238E27FC236}">
                  <a16:creationId xmlns:a16="http://schemas.microsoft.com/office/drawing/2014/main" id="{DB30C640-B89D-45E7-93A1-8D793CB8387E}"/>
                </a:ext>
              </a:extLst>
            </p:cNvPr>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59" name="Line 85">
              <a:extLst>
                <a:ext uri="{FF2B5EF4-FFF2-40B4-BE49-F238E27FC236}">
                  <a16:creationId xmlns:a16="http://schemas.microsoft.com/office/drawing/2014/main" id="{BB1C139A-6252-4A8B-AF44-4706144FD84F}"/>
                </a:ext>
              </a:extLst>
            </p:cNvPr>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0" name="Line 86">
              <a:extLst>
                <a:ext uri="{FF2B5EF4-FFF2-40B4-BE49-F238E27FC236}">
                  <a16:creationId xmlns:a16="http://schemas.microsoft.com/office/drawing/2014/main" id="{6C887E53-8BBF-4A08-AB00-0A7C0B930BB2}"/>
                </a:ext>
              </a:extLst>
            </p:cNvPr>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1" name="Line 87">
              <a:extLst>
                <a:ext uri="{FF2B5EF4-FFF2-40B4-BE49-F238E27FC236}">
                  <a16:creationId xmlns:a16="http://schemas.microsoft.com/office/drawing/2014/main" id="{2712C566-2172-4A4C-A275-F3FF2FC65050}"/>
                </a:ext>
              </a:extLst>
            </p:cNvPr>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2" name="Line 88">
              <a:extLst>
                <a:ext uri="{FF2B5EF4-FFF2-40B4-BE49-F238E27FC236}">
                  <a16:creationId xmlns:a16="http://schemas.microsoft.com/office/drawing/2014/main" id="{D252A525-79A3-4D48-8B91-B7CF31E65308}"/>
                </a:ext>
              </a:extLst>
            </p:cNvPr>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63" name="Line 89">
              <a:extLst>
                <a:ext uri="{FF2B5EF4-FFF2-40B4-BE49-F238E27FC236}">
                  <a16:creationId xmlns:a16="http://schemas.microsoft.com/office/drawing/2014/main" id="{44215B31-5C2C-4AF3-B2E1-8AFC06E6E1E3}"/>
                </a:ext>
              </a:extLst>
            </p:cNvPr>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50264" name="Group 120">
              <a:extLst>
                <a:ext uri="{FF2B5EF4-FFF2-40B4-BE49-F238E27FC236}">
                  <a16:creationId xmlns:a16="http://schemas.microsoft.com/office/drawing/2014/main" id="{9AE5D145-E85D-43E6-8CB0-09D89D6B2981}"/>
                </a:ext>
              </a:extLst>
            </p:cNvPr>
            <p:cNvGrpSpPr>
              <a:grpSpLocks/>
            </p:cNvGrpSpPr>
            <p:nvPr/>
          </p:nvGrpSpPr>
          <p:grpSpPr bwMode="auto">
            <a:xfrm>
              <a:off x="860425" y="4910140"/>
              <a:ext cx="1631950" cy="787401"/>
              <a:chOff x="634" y="2853"/>
              <a:chExt cx="1028" cy="496"/>
            </a:xfrm>
          </p:grpSpPr>
          <p:sp>
            <p:nvSpPr>
              <p:cNvPr id="251" name="Rectangle 98">
                <a:extLst>
                  <a:ext uri="{FF2B5EF4-FFF2-40B4-BE49-F238E27FC236}">
                    <a16:creationId xmlns:a16="http://schemas.microsoft.com/office/drawing/2014/main" id="{C320F87F-6DD2-435C-BE96-6F4421871DD9}"/>
                  </a:ext>
                </a:extLst>
              </p:cNvPr>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a:defRPr/>
                </a:pPr>
                <a:endParaRPr lang="en-US"/>
              </a:p>
            </p:txBody>
          </p:sp>
          <p:sp>
            <p:nvSpPr>
              <p:cNvPr id="252" name="Line 99">
                <a:extLst>
                  <a:ext uri="{FF2B5EF4-FFF2-40B4-BE49-F238E27FC236}">
                    <a16:creationId xmlns:a16="http://schemas.microsoft.com/office/drawing/2014/main" id="{F475EEF5-B81A-4938-8951-3285C886CC62}"/>
                  </a:ext>
                </a:extLst>
              </p:cNvPr>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253" name="Line 100">
                <a:extLst>
                  <a:ext uri="{FF2B5EF4-FFF2-40B4-BE49-F238E27FC236}">
                    <a16:creationId xmlns:a16="http://schemas.microsoft.com/office/drawing/2014/main" id="{EEFB8642-5BF5-4089-8B16-ECA39C1AF7DB}"/>
                  </a:ext>
                </a:extLst>
              </p:cNvPr>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a:defRPr/>
                </a:pPr>
                <a:endParaRPr lang="en-US"/>
              </a:p>
            </p:txBody>
          </p:sp>
          <p:sp>
            <p:nvSpPr>
              <p:cNvPr id="50296" name="Rectangle 101">
                <a:extLst>
                  <a:ext uri="{FF2B5EF4-FFF2-40B4-BE49-F238E27FC236}">
                    <a16:creationId xmlns:a16="http://schemas.microsoft.com/office/drawing/2014/main" id="{954B684D-8100-401B-BEEE-F12D50419E1A}"/>
                  </a:ext>
                </a:extLst>
              </p:cNvPr>
              <p:cNvSpPr>
                <a:spLocks noChangeArrowheads="1"/>
              </p:cNvSpPr>
              <p:nvPr/>
            </p:nvSpPr>
            <p:spPr bwMode="auto">
              <a:xfrm>
                <a:off x="1148"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7</a:t>
                </a:r>
                <a:endParaRPr lang="en-CA" altLang="en-US" sz="2400"/>
              </a:p>
            </p:txBody>
          </p:sp>
          <p:sp>
            <p:nvSpPr>
              <p:cNvPr id="50297" name="Rectangle 102">
                <a:extLst>
                  <a:ext uri="{FF2B5EF4-FFF2-40B4-BE49-F238E27FC236}">
                    <a16:creationId xmlns:a16="http://schemas.microsoft.com/office/drawing/2014/main" id="{E5F6C439-330C-456C-B62E-8185E4E0276A}"/>
                  </a:ext>
                </a:extLst>
              </p:cNvPr>
              <p:cNvSpPr>
                <a:spLocks noChangeArrowheads="1"/>
              </p:cNvSpPr>
              <p:nvPr/>
            </p:nvSpPr>
            <p:spPr bwMode="auto">
              <a:xfrm>
                <a:off x="1500"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4</a:t>
                </a:r>
                <a:endParaRPr lang="en-CA" altLang="en-US" sz="2400"/>
              </a:p>
            </p:txBody>
          </p:sp>
          <p:sp>
            <p:nvSpPr>
              <p:cNvPr id="50298" name="Rectangle 103">
                <a:extLst>
                  <a:ext uri="{FF2B5EF4-FFF2-40B4-BE49-F238E27FC236}">
                    <a16:creationId xmlns:a16="http://schemas.microsoft.com/office/drawing/2014/main" id="{CDB81A4E-D248-41B6-8087-EE738B43BDDF}"/>
                  </a:ext>
                </a:extLst>
              </p:cNvPr>
              <p:cNvSpPr>
                <a:spLocks noChangeArrowheads="1"/>
              </p:cNvSpPr>
              <p:nvPr/>
            </p:nvSpPr>
            <p:spPr bwMode="auto">
              <a:xfrm>
                <a:off x="787" y="3242"/>
                <a:ext cx="80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Main memory address</a:t>
                </a:r>
                <a:endParaRPr lang="en-CA" altLang="en-US" sz="2400"/>
              </a:p>
            </p:txBody>
          </p:sp>
          <p:sp>
            <p:nvSpPr>
              <p:cNvPr id="50299" name="Rectangle 104">
                <a:extLst>
                  <a:ext uri="{FF2B5EF4-FFF2-40B4-BE49-F238E27FC236}">
                    <a16:creationId xmlns:a16="http://schemas.microsoft.com/office/drawing/2014/main" id="{FABD0060-6614-4552-A44D-8CE6F36CF31D}"/>
                  </a:ext>
                </a:extLst>
              </p:cNvPr>
              <p:cNvSpPr>
                <a:spLocks noChangeArrowheads="1"/>
              </p:cNvSpPr>
              <p:nvPr/>
            </p:nvSpPr>
            <p:spPr bwMode="auto">
              <a:xfrm>
                <a:off x="729" y="2853"/>
                <a:ext cx="4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t>
                </a:r>
                <a:endParaRPr lang="en-CA" altLang="en-US" sz="2400"/>
              </a:p>
            </p:txBody>
          </p:sp>
          <p:sp>
            <p:nvSpPr>
              <p:cNvPr id="50300" name="Rectangle 105">
                <a:extLst>
                  <a:ext uri="{FF2B5EF4-FFF2-40B4-BE49-F238E27FC236}">
                    <a16:creationId xmlns:a16="http://schemas.microsoft.com/office/drawing/2014/main" id="{BA8C5338-A3EB-40E7-84DB-74EDCC679F7A}"/>
                  </a:ext>
                </a:extLst>
              </p:cNvPr>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ag</a:t>
                </a:r>
                <a:endParaRPr lang="en-CA" altLang="en-US" sz="2400"/>
              </a:p>
            </p:txBody>
          </p:sp>
          <p:sp>
            <p:nvSpPr>
              <p:cNvPr id="50301" name="Rectangle 106">
                <a:extLst>
                  <a:ext uri="{FF2B5EF4-FFF2-40B4-BE49-F238E27FC236}">
                    <a16:creationId xmlns:a16="http://schemas.microsoft.com/office/drawing/2014/main" id="{E2C59CCF-6DC9-4AD2-87BA-72ECBC229BFA}"/>
                  </a:ext>
                </a:extLst>
              </p:cNvPr>
              <p:cNvSpPr>
                <a:spLocks noChangeArrowheads="1"/>
              </p:cNvSpPr>
              <p:nvPr/>
            </p:nvSpPr>
            <p:spPr bwMode="auto">
              <a:xfrm>
                <a:off x="1071" y="2853"/>
                <a:ext cx="19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a:t>
                </a:r>
                <a:endParaRPr lang="en-CA" altLang="en-US" sz="2400"/>
              </a:p>
            </p:txBody>
          </p:sp>
          <p:sp>
            <p:nvSpPr>
              <p:cNvPr id="50302" name="Rectangle 107">
                <a:extLst>
                  <a:ext uri="{FF2B5EF4-FFF2-40B4-BE49-F238E27FC236}">
                    <a16:creationId xmlns:a16="http://schemas.microsoft.com/office/drawing/2014/main" id="{2645541F-36F4-4CA7-B5EC-569C7DAFF139}"/>
                  </a:ext>
                </a:extLst>
              </p:cNvPr>
              <p:cNvSpPr>
                <a:spLocks noChangeArrowheads="1"/>
              </p:cNvSpPr>
              <p:nvPr/>
            </p:nvSpPr>
            <p:spPr bwMode="auto">
              <a:xfrm>
                <a:off x="1433" y="2853"/>
                <a:ext cx="7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W</a:t>
                </a:r>
                <a:endParaRPr lang="en-CA" altLang="en-US" sz="2400"/>
              </a:p>
            </p:txBody>
          </p:sp>
          <p:sp>
            <p:nvSpPr>
              <p:cNvPr id="50303" name="Rectangle 108">
                <a:extLst>
                  <a:ext uri="{FF2B5EF4-FFF2-40B4-BE49-F238E27FC236}">
                    <a16:creationId xmlns:a16="http://schemas.microsoft.com/office/drawing/2014/main" id="{522D3DC6-5161-46B5-B1C4-B91DFF7A4005}"/>
                  </a:ext>
                </a:extLst>
              </p:cNvPr>
              <p:cNvSpPr>
                <a:spLocks noChangeArrowheads="1"/>
              </p:cNvSpPr>
              <p:nvPr/>
            </p:nvSpPr>
            <p:spPr bwMode="auto">
              <a:xfrm>
                <a:off x="1500" y="2853"/>
                <a:ext cx="12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ord</a:t>
                </a:r>
                <a:endParaRPr lang="en-CA" altLang="en-US" sz="2400"/>
              </a:p>
            </p:txBody>
          </p:sp>
          <p:sp>
            <p:nvSpPr>
              <p:cNvPr id="50304" name="Rectangle 109">
                <a:extLst>
                  <a:ext uri="{FF2B5EF4-FFF2-40B4-BE49-F238E27FC236}">
                    <a16:creationId xmlns:a16="http://schemas.microsoft.com/office/drawing/2014/main" id="{CB7694A1-6CDA-45F0-B883-94A64F4C82CA}"/>
                  </a:ext>
                </a:extLst>
              </p:cNvPr>
              <p:cNvSpPr>
                <a:spLocks noChangeArrowheads="1"/>
              </p:cNvSpPr>
              <p:nvPr/>
            </p:nvSpPr>
            <p:spPr bwMode="auto">
              <a:xfrm>
                <a:off x="776" y="3015"/>
                <a:ext cx="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5</a:t>
                </a:r>
                <a:endParaRPr lang="en-CA" altLang="en-US" sz="2400"/>
              </a:p>
            </p:txBody>
          </p:sp>
        </p:grpSp>
        <p:sp>
          <p:nvSpPr>
            <p:cNvPr id="50265" name="Rectangle 115">
              <a:extLst>
                <a:ext uri="{FF2B5EF4-FFF2-40B4-BE49-F238E27FC236}">
                  <a16:creationId xmlns:a16="http://schemas.microsoft.com/office/drawing/2014/main" id="{A6BE50AB-F692-4F64-AFB6-B2F82E3720F0}"/>
                </a:ext>
              </a:extLst>
            </p:cNvPr>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222" name="Rectangle 16">
              <a:extLst>
                <a:ext uri="{FF2B5EF4-FFF2-40B4-BE49-F238E27FC236}">
                  <a16:creationId xmlns:a16="http://schemas.microsoft.com/office/drawing/2014/main" id="{2E16EA7D-FAE3-4EBB-8C12-DDAC6C0D92B3}"/>
                </a:ext>
              </a:extLst>
            </p:cNvPr>
            <p:cNvSpPr>
              <a:spLocks noChangeArrowheads="1"/>
            </p:cNvSpPr>
            <p:nvPr/>
          </p:nvSpPr>
          <p:spPr bwMode="auto">
            <a:xfrm>
              <a:off x="1228726" y="2514600"/>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a:defRPr/>
              </a:pPr>
              <a:endParaRPr lang="en-US"/>
            </a:p>
          </p:txBody>
        </p:sp>
        <p:sp>
          <p:nvSpPr>
            <p:cNvPr id="223" name="Rectangle 17">
              <a:extLst>
                <a:ext uri="{FF2B5EF4-FFF2-40B4-BE49-F238E27FC236}">
                  <a16:creationId xmlns:a16="http://schemas.microsoft.com/office/drawing/2014/main" id="{E6C260E1-280E-4126-8059-CAB519749FCC}"/>
                </a:ext>
              </a:extLst>
            </p:cNvPr>
            <p:cNvSpPr>
              <a:spLocks noChangeArrowheads="1"/>
            </p:cNvSpPr>
            <p:nvPr/>
          </p:nvSpPr>
          <p:spPr bwMode="auto">
            <a:xfrm>
              <a:off x="1249363" y="2166938"/>
              <a:ext cx="1027113"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a:defRPr/>
              </a:pPr>
              <a:endParaRPr lang="en-US"/>
            </a:p>
          </p:txBody>
        </p:sp>
        <p:sp>
          <p:nvSpPr>
            <p:cNvPr id="50268" name="Rectangle 18">
              <a:extLst>
                <a:ext uri="{FF2B5EF4-FFF2-40B4-BE49-F238E27FC236}">
                  <a16:creationId xmlns:a16="http://schemas.microsoft.com/office/drawing/2014/main" id="{42DFB807-789F-46A4-A508-A1056552CE17}"/>
                </a:ext>
              </a:extLst>
            </p:cNvPr>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69" name="Rectangle 19">
              <a:extLst>
                <a:ext uri="{FF2B5EF4-FFF2-40B4-BE49-F238E27FC236}">
                  <a16:creationId xmlns:a16="http://schemas.microsoft.com/office/drawing/2014/main" id="{E4AC1DE8-8C80-4D63-8318-8C86AF76F736}"/>
                </a:ext>
              </a:extLst>
            </p:cNvPr>
            <p:cNvSpPr>
              <a:spLocks noChangeArrowheads="1"/>
            </p:cNvSpPr>
            <p:nvPr/>
          </p:nvSpPr>
          <p:spPr bwMode="auto">
            <a:xfrm>
              <a:off x="1228725" y="3671887"/>
              <a:ext cx="1027113" cy="347663"/>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0" name="Rectangle 20">
              <a:extLst>
                <a:ext uri="{FF2B5EF4-FFF2-40B4-BE49-F238E27FC236}">
                  <a16:creationId xmlns:a16="http://schemas.microsoft.com/office/drawing/2014/main" id="{B6BC25CD-A461-4229-BEDB-FEADC7F16908}"/>
                </a:ext>
              </a:extLst>
            </p:cNvPr>
            <p:cNvSpPr>
              <a:spLocks noChangeArrowheads="1"/>
            </p:cNvSpPr>
            <p:nvPr/>
          </p:nvSpPr>
          <p:spPr bwMode="auto">
            <a:xfrm>
              <a:off x="715963" y="2225675"/>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1" name="Rectangle 21">
              <a:extLst>
                <a:ext uri="{FF2B5EF4-FFF2-40B4-BE49-F238E27FC236}">
                  <a16:creationId xmlns:a16="http://schemas.microsoft.com/office/drawing/2014/main" id="{0A87D3A3-8976-452E-A69F-6D170D602348}"/>
                </a:ext>
              </a:extLst>
            </p:cNvPr>
            <p:cNvSpPr>
              <a:spLocks noChangeArrowheads="1"/>
            </p:cNvSpPr>
            <p:nvPr/>
          </p:nvSpPr>
          <p:spPr bwMode="auto">
            <a:xfrm>
              <a:off x="715963" y="26066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2" name="Rectangle 22">
              <a:extLst>
                <a:ext uri="{FF2B5EF4-FFF2-40B4-BE49-F238E27FC236}">
                  <a16:creationId xmlns:a16="http://schemas.microsoft.com/office/drawing/2014/main" id="{DA63B558-3BF9-4A22-AD48-ABF7DB16A25E}"/>
                </a:ext>
              </a:extLst>
            </p:cNvPr>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3" name="Rectangle 23">
              <a:extLst>
                <a:ext uri="{FF2B5EF4-FFF2-40B4-BE49-F238E27FC236}">
                  <a16:creationId xmlns:a16="http://schemas.microsoft.com/office/drawing/2014/main" id="{D93C8916-B169-48C4-A088-B849B70FE240}"/>
                </a:ext>
              </a:extLst>
            </p:cNvPr>
            <p:cNvSpPr>
              <a:spLocks noChangeArrowheads="1"/>
            </p:cNvSpPr>
            <p:nvPr/>
          </p:nvSpPr>
          <p:spPr bwMode="auto">
            <a:xfrm>
              <a:off x="881063" y="22098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4" name="Rectangle 24">
              <a:extLst>
                <a:ext uri="{FF2B5EF4-FFF2-40B4-BE49-F238E27FC236}">
                  <a16:creationId xmlns:a16="http://schemas.microsoft.com/office/drawing/2014/main" id="{9F7146E3-2D39-4F38-BD52-B63618740FF4}"/>
                </a:ext>
              </a:extLst>
            </p:cNvPr>
            <p:cNvSpPr>
              <a:spLocks noChangeArrowheads="1"/>
            </p:cNvSpPr>
            <p:nvPr/>
          </p:nvSpPr>
          <p:spPr bwMode="auto">
            <a:xfrm>
              <a:off x="881063" y="2590800"/>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5" name="Rectangle 25">
              <a:extLst>
                <a:ext uri="{FF2B5EF4-FFF2-40B4-BE49-F238E27FC236}">
                  <a16:creationId xmlns:a16="http://schemas.microsoft.com/office/drawing/2014/main" id="{75A24034-5A12-448C-AA57-F0B9EA469EEB}"/>
                </a:ext>
              </a:extLst>
            </p:cNvPr>
            <p:cNvSpPr>
              <a:spLocks noChangeArrowheads="1"/>
            </p:cNvSpPr>
            <p:nvPr/>
          </p:nvSpPr>
          <p:spPr bwMode="auto">
            <a:xfrm>
              <a:off x="881063" y="3656012"/>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276" name="Rectangle 26">
              <a:extLst>
                <a:ext uri="{FF2B5EF4-FFF2-40B4-BE49-F238E27FC236}">
                  <a16:creationId xmlns:a16="http://schemas.microsoft.com/office/drawing/2014/main" id="{A0B656C0-B781-418D-B180-188DBB871DDD}"/>
                </a:ext>
              </a:extLst>
            </p:cNvPr>
            <p:cNvSpPr>
              <a:spLocks noChangeArrowheads="1"/>
            </p:cNvSpPr>
            <p:nvPr/>
          </p:nvSpPr>
          <p:spPr bwMode="auto">
            <a:xfrm>
              <a:off x="1576388" y="1524000"/>
              <a:ext cx="349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Cache</a:t>
              </a:r>
              <a:endParaRPr lang="en-CA" altLang="en-US" sz="2400"/>
            </a:p>
          </p:txBody>
        </p:sp>
        <p:sp>
          <p:nvSpPr>
            <p:cNvPr id="50277" name="Rectangle 58">
              <a:extLst>
                <a:ext uri="{FF2B5EF4-FFF2-40B4-BE49-F238E27FC236}">
                  <a16:creationId xmlns:a16="http://schemas.microsoft.com/office/drawing/2014/main" id="{8BB27933-0191-4854-B82A-A0FBD04151E3}"/>
                </a:ext>
              </a:extLst>
            </p:cNvPr>
            <p:cNvSpPr>
              <a:spLocks noChangeArrowheads="1"/>
            </p:cNvSpPr>
            <p:nvPr/>
          </p:nvSpPr>
          <p:spPr bwMode="auto">
            <a:xfrm>
              <a:off x="1319213" y="25908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8" name="Rectangle 56">
              <a:extLst>
                <a:ext uri="{FF2B5EF4-FFF2-40B4-BE49-F238E27FC236}">
                  <a16:creationId xmlns:a16="http://schemas.microsoft.com/office/drawing/2014/main" id="{091E7BD1-9FF8-4D2F-9317-DDCF994B04CC}"/>
                </a:ext>
              </a:extLst>
            </p:cNvPr>
            <p:cNvSpPr>
              <a:spLocks noChangeArrowheads="1"/>
            </p:cNvSpPr>
            <p:nvPr/>
          </p:nvSpPr>
          <p:spPr bwMode="auto">
            <a:xfrm>
              <a:off x="1319213" y="2273300"/>
              <a:ext cx="846137" cy="165100"/>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79" name="Rectangle 60">
              <a:extLst>
                <a:ext uri="{FF2B5EF4-FFF2-40B4-BE49-F238E27FC236}">
                  <a16:creationId xmlns:a16="http://schemas.microsoft.com/office/drawing/2014/main" id="{DAB39876-19A7-405D-928F-7FA31DD24477}"/>
                </a:ext>
              </a:extLst>
            </p:cNvPr>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80" name="Rectangle 61">
              <a:extLst>
                <a:ext uri="{FF2B5EF4-FFF2-40B4-BE49-F238E27FC236}">
                  <a16:creationId xmlns:a16="http://schemas.microsoft.com/office/drawing/2014/main" id="{A26EA14A-6977-4938-B74C-EEA410DC33CC}"/>
                </a:ext>
              </a:extLst>
            </p:cNvPr>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281" name="Rectangle 62">
              <a:extLst>
                <a:ext uri="{FF2B5EF4-FFF2-40B4-BE49-F238E27FC236}">
                  <a16:creationId xmlns:a16="http://schemas.microsoft.com/office/drawing/2014/main" id="{0E4DAA8C-5F93-4AA7-A2DA-256639AD6BB1}"/>
                </a:ext>
              </a:extLst>
            </p:cNvPr>
            <p:cNvSpPr>
              <a:spLocks noChangeArrowheads="1"/>
            </p:cNvSpPr>
            <p:nvPr/>
          </p:nvSpPr>
          <p:spPr bwMode="auto">
            <a:xfrm>
              <a:off x="1531938" y="2255837"/>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a:t>
              </a:r>
              <a:endParaRPr lang="en-CA" altLang="en-US" sz="2400"/>
            </a:p>
          </p:txBody>
        </p:sp>
        <p:sp>
          <p:nvSpPr>
            <p:cNvPr id="50282" name="Rectangle 63">
              <a:extLst>
                <a:ext uri="{FF2B5EF4-FFF2-40B4-BE49-F238E27FC236}">
                  <a16:creationId xmlns:a16="http://schemas.microsoft.com/office/drawing/2014/main" id="{DA4D6222-300B-42F7-B592-42A8124A99B4}"/>
                </a:ext>
              </a:extLst>
            </p:cNvPr>
            <p:cNvSpPr>
              <a:spLocks noChangeArrowheads="1"/>
            </p:cNvSpPr>
            <p:nvPr/>
          </p:nvSpPr>
          <p:spPr bwMode="auto">
            <a:xfrm>
              <a:off x="1531938" y="2574925"/>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2</a:t>
              </a:r>
              <a:endParaRPr lang="en-CA" altLang="en-US" sz="2400"/>
            </a:p>
          </p:txBody>
        </p:sp>
        <p:sp>
          <p:nvSpPr>
            <p:cNvPr id="50283" name="Rectangle 64">
              <a:extLst>
                <a:ext uri="{FF2B5EF4-FFF2-40B4-BE49-F238E27FC236}">
                  <a16:creationId xmlns:a16="http://schemas.microsoft.com/office/drawing/2014/main" id="{6A5E9168-D791-4E1D-A106-2E52EF246EAA}"/>
                </a:ext>
              </a:extLst>
            </p:cNvPr>
            <p:cNvSpPr>
              <a:spLocks noChangeArrowheads="1"/>
            </p:cNvSpPr>
            <p:nvPr/>
          </p:nvSpPr>
          <p:spPr bwMode="auto">
            <a:xfrm>
              <a:off x="1455738" y="3746500"/>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126</a:t>
              </a:r>
              <a:endParaRPr lang="en-CA" altLang="en-US" sz="2400"/>
            </a:p>
          </p:txBody>
        </p:sp>
        <p:sp>
          <p:nvSpPr>
            <p:cNvPr id="50284" name="Line 90">
              <a:extLst>
                <a:ext uri="{FF2B5EF4-FFF2-40B4-BE49-F238E27FC236}">
                  <a16:creationId xmlns:a16="http://schemas.microsoft.com/office/drawing/2014/main" id="{CAF3D320-8711-43BB-952A-C24E74635D89}"/>
                </a:ext>
              </a:extLst>
            </p:cNvPr>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5" name="Line 91">
              <a:extLst>
                <a:ext uri="{FF2B5EF4-FFF2-40B4-BE49-F238E27FC236}">
                  <a16:creationId xmlns:a16="http://schemas.microsoft.com/office/drawing/2014/main" id="{F8966944-B347-49A7-ABD3-58AA53C3E5EC}"/>
                </a:ext>
              </a:extLst>
            </p:cNvPr>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6" name="Line 92">
              <a:extLst>
                <a:ext uri="{FF2B5EF4-FFF2-40B4-BE49-F238E27FC236}">
                  <a16:creationId xmlns:a16="http://schemas.microsoft.com/office/drawing/2014/main" id="{B51F26AB-019F-4492-8B82-F892772F8222}"/>
                </a:ext>
              </a:extLst>
            </p:cNvPr>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7" name="Line 93">
              <a:extLst>
                <a:ext uri="{FF2B5EF4-FFF2-40B4-BE49-F238E27FC236}">
                  <a16:creationId xmlns:a16="http://schemas.microsoft.com/office/drawing/2014/main" id="{93E4768B-E078-4C47-A6DA-CD594D3EECA4}"/>
                </a:ext>
              </a:extLst>
            </p:cNvPr>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8" name="Line 94">
              <a:extLst>
                <a:ext uri="{FF2B5EF4-FFF2-40B4-BE49-F238E27FC236}">
                  <a16:creationId xmlns:a16="http://schemas.microsoft.com/office/drawing/2014/main" id="{2D43A62B-E147-46A1-9D3C-BC92D1088B1F}"/>
                </a:ext>
              </a:extLst>
            </p:cNvPr>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89" name="Line 95">
              <a:extLst>
                <a:ext uri="{FF2B5EF4-FFF2-40B4-BE49-F238E27FC236}">
                  <a16:creationId xmlns:a16="http://schemas.microsoft.com/office/drawing/2014/main" id="{515CEF84-4842-4450-88E4-021D6E674445}"/>
                </a:ext>
              </a:extLst>
            </p:cNvPr>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0" name="Line 96">
              <a:extLst>
                <a:ext uri="{FF2B5EF4-FFF2-40B4-BE49-F238E27FC236}">
                  <a16:creationId xmlns:a16="http://schemas.microsoft.com/office/drawing/2014/main" id="{82280D48-55E1-4592-BD92-D7D67939B35F}"/>
                </a:ext>
              </a:extLst>
            </p:cNvPr>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1" name="Line 97">
              <a:extLst>
                <a:ext uri="{FF2B5EF4-FFF2-40B4-BE49-F238E27FC236}">
                  <a16:creationId xmlns:a16="http://schemas.microsoft.com/office/drawing/2014/main" id="{6661B664-B260-400F-9FBD-9D161561FE98}"/>
                </a:ext>
              </a:extLst>
            </p:cNvPr>
            <p:cNvSpPr>
              <a:spLocks noChangeShapeType="1"/>
            </p:cNvSpPr>
            <p:nvPr/>
          </p:nvSpPr>
          <p:spPr bwMode="auto">
            <a:xfrm flipH="1">
              <a:off x="2211388" y="3382962"/>
              <a:ext cx="90487" cy="4603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292" name="Rectangle 57">
              <a:extLst>
                <a:ext uri="{FF2B5EF4-FFF2-40B4-BE49-F238E27FC236}">
                  <a16:creationId xmlns:a16="http://schemas.microsoft.com/office/drawing/2014/main" id="{891F88C1-CB60-48F4-AD42-ADB16F222236}"/>
                </a:ext>
              </a:extLst>
            </p:cNvPr>
            <p:cNvSpPr>
              <a:spLocks noChangeArrowheads="1"/>
            </p:cNvSpPr>
            <p:nvPr/>
          </p:nvSpPr>
          <p:spPr bwMode="auto">
            <a:xfrm>
              <a:off x="1319213" y="2257425"/>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grpSp>
      <p:sp>
        <p:nvSpPr>
          <p:cNvPr id="265" name="Rectangle 19">
            <a:extLst>
              <a:ext uri="{FF2B5EF4-FFF2-40B4-BE49-F238E27FC236}">
                <a16:creationId xmlns:a16="http://schemas.microsoft.com/office/drawing/2014/main" id="{8C905650-47A4-4665-AF0D-E9E57C163783}"/>
              </a:ext>
            </a:extLst>
          </p:cNvPr>
          <p:cNvSpPr>
            <a:spLocks noChangeArrowheads="1"/>
          </p:cNvSpPr>
          <p:nvPr/>
        </p:nvSpPr>
        <p:spPr bwMode="auto">
          <a:xfrm>
            <a:off x="2590801" y="4038601"/>
            <a:ext cx="1027113" cy="347663"/>
          </a:xfrm>
          <a:prstGeom prst="rect">
            <a:avLst/>
          </a:prstGeom>
          <a:solidFill>
            <a:schemeClr val="bg1">
              <a:lumMod val="50000"/>
            </a:schemeClr>
          </a:solidFill>
          <a:ln w="15875">
            <a:solidFill>
              <a:schemeClr val="tx1"/>
            </a:solidFill>
            <a:miter lim="800000"/>
            <a:headEnd/>
            <a:tailEnd/>
          </a:ln>
        </p:spPr>
        <p:txBody>
          <a:bodyPr/>
          <a:lstStyle/>
          <a:p>
            <a:pPr>
              <a:defRPr/>
            </a:pPr>
            <a:endParaRPr lang="en-US"/>
          </a:p>
        </p:txBody>
      </p:sp>
      <p:sp>
        <p:nvSpPr>
          <p:cNvPr id="50182" name="Rectangle 61">
            <a:extLst>
              <a:ext uri="{FF2B5EF4-FFF2-40B4-BE49-F238E27FC236}">
                <a16:creationId xmlns:a16="http://schemas.microsoft.com/office/drawing/2014/main" id="{0C02209B-1D0A-4D4C-93F0-AD2227B6B0E5}"/>
              </a:ext>
            </a:extLst>
          </p:cNvPr>
          <p:cNvSpPr>
            <a:spLocks noChangeArrowheads="1"/>
          </p:cNvSpPr>
          <p:nvPr/>
        </p:nvSpPr>
        <p:spPr bwMode="auto">
          <a:xfrm>
            <a:off x="2667000" y="4130675"/>
            <a:ext cx="846138" cy="166688"/>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3" name="Rectangle 64">
            <a:extLst>
              <a:ext uri="{FF2B5EF4-FFF2-40B4-BE49-F238E27FC236}">
                <a16:creationId xmlns:a16="http://schemas.microsoft.com/office/drawing/2014/main" id="{5CA73A62-78A6-43C1-9660-C07CA4FAFC30}"/>
              </a:ext>
            </a:extLst>
          </p:cNvPr>
          <p:cNvSpPr>
            <a:spLocks noChangeArrowheads="1"/>
          </p:cNvSpPr>
          <p:nvPr/>
        </p:nvSpPr>
        <p:spPr bwMode="auto">
          <a:xfrm>
            <a:off x="2803526" y="4114801"/>
            <a:ext cx="55463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127</a:t>
            </a:r>
            <a:endParaRPr lang="en-CA" altLang="en-US" sz="2400"/>
          </a:p>
        </p:txBody>
      </p:sp>
      <p:grpSp>
        <p:nvGrpSpPr>
          <p:cNvPr id="50184" name="Group 270">
            <a:extLst>
              <a:ext uri="{FF2B5EF4-FFF2-40B4-BE49-F238E27FC236}">
                <a16:creationId xmlns:a16="http://schemas.microsoft.com/office/drawing/2014/main" id="{6101C44B-650F-4276-9E39-FE83BABA3ADD}"/>
              </a:ext>
            </a:extLst>
          </p:cNvPr>
          <p:cNvGrpSpPr>
            <a:grpSpLocks/>
          </p:cNvGrpSpPr>
          <p:nvPr/>
        </p:nvGrpSpPr>
        <p:grpSpPr bwMode="auto">
          <a:xfrm>
            <a:off x="2590801" y="2852738"/>
            <a:ext cx="1027113" cy="347662"/>
            <a:chOff x="1066800" y="2971800"/>
            <a:chExt cx="1027113" cy="347663"/>
          </a:xfrm>
        </p:grpSpPr>
        <p:sp>
          <p:nvSpPr>
            <p:cNvPr id="268" name="Rectangle 19">
              <a:extLst>
                <a:ext uri="{FF2B5EF4-FFF2-40B4-BE49-F238E27FC236}">
                  <a16:creationId xmlns:a16="http://schemas.microsoft.com/office/drawing/2014/main" id="{5F890AA1-72B6-43CB-9FA7-D80CF19BD046}"/>
                </a:ext>
              </a:extLst>
            </p:cNvPr>
            <p:cNvSpPr>
              <a:spLocks noChangeArrowheads="1"/>
            </p:cNvSpPr>
            <p:nvPr/>
          </p:nvSpPr>
          <p:spPr bwMode="auto">
            <a:xfrm>
              <a:off x="1066800" y="2971800"/>
              <a:ext cx="1027113" cy="347663"/>
            </a:xfrm>
            <a:prstGeom prst="rect">
              <a:avLst/>
            </a:prstGeom>
            <a:solidFill>
              <a:schemeClr val="accent1">
                <a:lumMod val="40000"/>
                <a:lumOff val="60000"/>
              </a:schemeClr>
            </a:solidFill>
            <a:ln w="15875">
              <a:solidFill>
                <a:schemeClr val="accent1">
                  <a:lumMod val="75000"/>
                </a:schemeClr>
              </a:solidFill>
              <a:miter lim="800000"/>
              <a:headEnd/>
              <a:tailEnd/>
            </a:ln>
          </p:spPr>
          <p:txBody>
            <a:bodyPr/>
            <a:lstStyle/>
            <a:p>
              <a:pPr>
                <a:defRPr/>
              </a:pPr>
              <a:endParaRPr lang="en-US"/>
            </a:p>
          </p:txBody>
        </p:sp>
        <p:sp>
          <p:nvSpPr>
            <p:cNvPr id="50196" name="Rectangle 61">
              <a:extLst>
                <a:ext uri="{FF2B5EF4-FFF2-40B4-BE49-F238E27FC236}">
                  <a16:creationId xmlns:a16="http://schemas.microsoft.com/office/drawing/2014/main" id="{05304941-F18C-411F-97D5-0AFDEC61C347}"/>
                </a:ext>
              </a:extLst>
            </p:cNvPr>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7" name="Rectangle 64">
              <a:extLst>
                <a:ext uri="{FF2B5EF4-FFF2-40B4-BE49-F238E27FC236}">
                  <a16:creationId xmlns:a16="http://schemas.microsoft.com/office/drawing/2014/main" id="{EA143657-9AFA-4A76-BDB8-7BEB7F680262}"/>
                </a:ext>
              </a:extLst>
            </p:cNvPr>
            <p:cNvSpPr>
              <a:spLocks noChangeArrowheads="1"/>
            </p:cNvSpPr>
            <p:nvPr/>
          </p:nvSpPr>
          <p:spPr bwMode="auto">
            <a:xfrm>
              <a:off x="1295400" y="3048000"/>
              <a:ext cx="4424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3</a:t>
              </a:r>
              <a:endParaRPr lang="en-CA" altLang="en-US" sz="2400"/>
            </a:p>
          </p:txBody>
        </p:sp>
      </p:grpSp>
      <p:grpSp>
        <p:nvGrpSpPr>
          <p:cNvPr id="50185" name="Group 271">
            <a:extLst>
              <a:ext uri="{FF2B5EF4-FFF2-40B4-BE49-F238E27FC236}">
                <a16:creationId xmlns:a16="http://schemas.microsoft.com/office/drawing/2014/main" id="{B626137F-4D09-42FD-B10D-7076887B6C6F}"/>
              </a:ext>
            </a:extLst>
          </p:cNvPr>
          <p:cNvGrpSpPr>
            <a:grpSpLocks/>
          </p:cNvGrpSpPr>
          <p:nvPr/>
        </p:nvGrpSpPr>
        <p:grpSpPr bwMode="auto">
          <a:xfrm>
            <a:off x="2590801" y="1828801"/>
            <a:ext cx="1027113" cy="347663"/>
            <a:chOff x="1066800" y="2971800"/>
            <a:chExt cx="1027113" cy="347663"/>
          </a:xfrm>
        </p:grpSpPr>
        <p:sp>
          <p:nvSpPr>
            <p:cNvPr id="273" name="Rectangle 19">
              <a:extLst>
                <a:ext uri="{FF2B5EF4-FFF2-40B4-BE49-F238E27FC236}">
                  <a16:creationId xmlns:a16="http://schemas.microsoft.com/office/drawing/2014/main" id="{673A2DCC-76B8-4874-9E5D-820AF4304F10}"/>
                </a:ext>
              </a:extLst>
            </p:cNvPr>
            <p:cNvSpPr>
              <a:spLocks noChangeArrowheads="1"/>
            </p:cNvSpPr>
            <p:nvPr/>
          </p:nvSpPr>
          <p:spPr bwMode="auto">
            <a:xfrm>
              <a:off x="1066800" y="2971800"/>
              <a:ext cx="1027113" cy="347663"/>
            </a:xfrm>
            <a:prstGeom prst="rect">
              <a:avLst/>
            </a:prstGeom>
            <a:solidFill>
              <a:schemeClr val="accent1">
                <a:lumMod val="75000"/>
              </a:schemeClr>
            </a:solidFill>
            <a:ln w="15875">
              <a:solidFill>
                <a:schemeClr val="tx1"/>
              </a:solidFill>
              <a:miter lim="800000"/>
              <a:headEnd/>
              <a:tailEnd/>
            </a:ln>
          </p:spPr>
          <p:txBody>
            <a:bodyPr/>
            <a:lstStyle/>
            <a:p>
              <a:pPr>
                <a:defRPr/>
              </a:pPr>
              <a:endParaRPr lang="en-US"/>
            </a:p>
          </p:txBody>
        </p:sp>
        <p:sp>
          <p:nvSpPr>
            <p:cNvPr id="50193" name="Rectangle 61">
              <a:extLst>
                <a:ext uri="{FF2B5EF4-FFF2-40B4-BE49-F238E27FC236}">
                  <a16:creationId xmlns:a16="http://schemas.microsoft.com/office/drawing/2014/main" id="{37F72907-216B-46B1-840C-A7EFC1F8AAFE}"/>
                </a:ext>
              </a:extLst>
            </p:cNvPr>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4" name="Rectangle 64">
              <a:extLst>
                <a:ext uri="{FF2B5EF4-FFF2-40B4-BE49-F238E27FC236}">
                  <a16:creationId xmlns:a16="http://schemas.microsoft.com/office/drawing/2014/main" id="{348E26A6-CCEB-4F9B-BBAF-7691B86BDF8E}"/>
                </a:ext>
              </a:extLst>
            </p:cNvPr>
            <p:cNvSpPr>
              <a:spLocks noChangeArrowheads="1"/>
            </p:cNvSpPr>
            <p:nvPr/>
          </p:nvSpPr>
          <p:spPr bwMode="auto">
            <a:xfrm>
              <a:off x="1295400" y="3048000"/>
              <a:ext cx="41036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Block 0</a:t>
              </a:r>
              <a:endParaRPr lang="en-CA" altLang="en-US" sz="2400"/>
            </a:p>
          </p:txBody>
        </p:sp>
      </p:grpSp>
      <p:sp>
        <p:nvSpPr>
          <p:cNvPr id="50186" name="Rectangle 20">
            <a:extLst>
              <a:ext uri="{FF2B5EF4-FFF2-40B4-BE49-F238E27FC236}">
                <a16:creationId xmlns:a16="http://schemas.microsoft.com/office/drawing/2014/main" id="{6B0A5EA9-8226-4117-B153-CD4CAE843327}"/>
              </a:ext>
            </a:extLst>
          </p:cNvPr>
          <p:cNvSpPr>
            <a:spLocks noChangeArrowheads="1"/>
          </p:cNvSpPr>
          <p:nvPr/>
        </p:nvSpPr>
        <p:spPr bwMode="auto">
          <a:xfrm>
            <a:off x="2057401" y="19208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7" name="Rectangle 23">
            <a:extLst>
              <a:ext uri="{FF2B5EF4-FFF2-40B4-BE49-F238E27FC236}">
                <a16:creationId xmlns:a16="http://schemas.microsoft.com/office/drawing/2014/main" id="{ED17F9F9-3DCC-4571-B43A-F3D320484F00}"/>
              </a:ext>
            </a:extLst>
          </p:cNvPr>
          <p:cNvSpPr>
            <a:spLocks noChangeArrowheads="1"/>
          </p:cNvSpPr>
          <p:nvPr/>
        </p:nvSpPr>
        <p:spPr bwMode="auto">
          <a:xfrm>
            <a:off x="2222500" y="19050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188" name="Rectangle 20">
            <a:extLst>
              <a:ext uri="{FF2B5EF4-FFF2-40B4-BE49-F238E27FC236}">
                <a16:creationId xmlns:a16="http://schemas.microsoft.com/office/drawing/2014/main" id="{770068A2-B654-4124-BFC3-BDC998608EC2}"/>
              </a:ext>
            </a:extLst>
          </p:cNvPr>
          <p:cNvSpPr>
            <a:spLocks noChangeArrowheads="1"/>
          </p:cNvSpPr>
          <p:nvPr/>
        </p:nvSpPr>
        <p:spPr bwMode="auto">
          <a:xfrm>
            <a:off x="2057401" y="29114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89" name="Rectangle 23">
            <a:extLst>
              <a:ext uri="{FF2B5EF4-FFF2-40B4-BE49-F238E27FC236}">
                <a16:creationId xmlns:a16="http://schemas.microsoft.com/office/drawing/2014/main" id="{CF1E48C8-D686-4EF4-8408-683E27F2876B}"/>
              </a:ext>
            </a:extLst>
          </p:cNvPr>
          <p:cNvSpPr>
            <a:spLocks noChangeArrowheads="1"/>
          </p:cNvSpPr>
          <p:nvPr/>
        </p:nvSpPr>
        <p:spPr bwMode="auto">
          <a:xfrm>
            <a:off x="2222500" y="28956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
        <p:nvSpPr>
          <p:cNvPr id="50190" name="Rectangle 20">
            <a:extLst>
              <a:ext uri="{FF2B5EF4-FFF2-40B4-BE49-F238E27FC236}">
                <a16:creationId xmlns:a16="http://schemas.microsoft.com/office/drawing/2014/main" id="{2B526ABA-0835-4845-84CC-BED4995D26A2}"/>
              </a:ext>
            </a:extLst>
          </p:cNvPr>
          <p:cNvSpPr>
            <a:spLocks noChangeArrowheads="1"/>
          </p:cNvSpPr>
          <p:nvPr/>
        </p:nvSpPr>
        <p:spPr bwMode="auto">
          <a:xfrm>
            <a:off x="2057401" y="4054476"/>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0191" name="Rectangle 23">
            <a:extLst>
              <a:ext uri="{FF2B5EF4-FFF2-40B4-BE49-F238E27FC236}">
                <a16:creationId xmlns:a16="http://schemas.microsoft.com/office/drawing/2014/main" id="{D8D8F9A8-443C-48F4-88E7-81F3192829F1}"/>
              </a:ext>
            </a:extLst>
          </p:cNvPr>
          <p:cNvSpPr>
            <a:spLocks noChangeArrowheads="1"/>
          </p:cNvSpPr>
          <p:nvPr/>
        </p:nvSpPr>
        <p:spPr bwMode="auto">
          <a:xfrm>
            <a:off x="2222500" y="4038601"/>
            <a:ext cx="17953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100">
                <a:solidFill>
                  <a:srgbClr val="000000"/>
                </a:solidFill>
                <a:latin typeface="Nimbus Roman No9 L"/>
              </a:rPr>
              <a:t>tag</a:t>
            </a:r>
            <a:endParaRPr lang="en-CA"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96E1-BADA-4ECB-B264-666149AB5DAD}"/>
              </a:ext>
            </a:extLst>
          </p:cNvPr>
          <p:cNvSpPr>
            <a:spLocks noGrp="1"/>
          </p:cNvSpPr>
          <p:nvPr>
            <p:ph type="title"/>
          </p:nvPr>
        </p:nvSpPr>
        <p:spPr/>
        <p:txBody>
          <a:bodyPr/>
          <a:lstStyle/>
          <a:p>
            <a:pPr>
              <a:defRPr/>
            </a:pPr>
            <a:r>
              <a:rPr lang="en-US" dirty="0">
                <a:solidFill>
                  <a:schemeClr val="accent1">
                    <a:satMod val="150000"/>
                  </a:schemeClr>
                </a:solidFill>
              </a:rPr>
              <a:t>Some basic concepts</a:t>
            </a:r>
          </a:p>
        </p:txBody>
      </p:sp>
      <p:sp>
        <p:nvSpPr>
          <p:cNvPr id="11267" name="Content Placeholder 2">
            <a:extLst>
              <a:ext uri="{FF2B5EF4-FFF2-40B4-BE49-F238E27FC236}">
                <a16:creationId xmlns:a16="http://schemas.microsoft.com/office/drawing/2014/main" id="{F70715D1-F1BE-419D-B817-A950E9EE3A04}"/>
              </a:ext>
            </a:extLst>
          </p:cNvPr>
          <p:cNvSpPr>
            <a:spLocks noGrp="1"/>
          </p:cNvSpPr>
          <p:nvPr>
            <p:ph idx="1"/>
          </p:nvPr>
        </p:nvSpPr>
        <p:spPr/>
        <p:txBody>
          <a:bodyPr/>
          <a:lstStyle/>
          <a:p>
            <a:pPr eaLnBrk="1" hangingPunct="1"/>
            <a:r>
              <a:rPr lang="en-US" altLang="en-US"/>
              <a:t>Maximum size of the Main Memory</a:t>
            </a:r>
          </a:p>
          <a:p>
            <a:pPr eaLnBrk="1" hangingPunct="1"/>
            <a:r>
              <a:rPr lang="en-US" altLang="en-US"/>
              <a:t>byte-addressable</a:t>
            </a:r>
          </a:p>
          <a:p>
            <a:pPr eaLnBrk="1" hangingPunct="1"/>
            <a:r>
              <a:rPr lang="en-US" altLang="en-US"/>
              <a:t>CPU-Main Memory Connection</a:t>
            </a:r>
          </a:p>
          <a:p>
            <a:pPr eaLnBrk="1" hangingPunct="1"/>
            <a:endParaRPr lang="en-US" altLang="en-US"/>
          </a:p>
        </p:txBody>
      </p:sp>
      <p:grpSp>
        <p:nvGrpSpPr>
          <p:cNvPr id="11268" name="Group 39">
            <a:extLst>
              <a:ext uri="{FF2B5EF4-FFF2-40B4-BE49-F238E27FC236}">
                <a16:creationId xmlns:a16="http://schemas.microsoft.com/office/drawing/2014/main" id="{A3B5CC1A-E614-4A88-B255-F4FA7358D849}"/>
              </a:ext>
            </a:extLst>
          </p:cNvPr>
          <p:cNvGrpSpPr>
            <a:grpSpLocks/>
          </p:cNvGrpSpPr>
          <p:nvPr/>
        </p:nvGrpSpPr>
        <p:grpSpPr bwMode="auto">
          <a:xfrm>
            <a:off x="2514600" y="3505200"/>
            <a:ext cx="6172200" cy="2667000"/>
            <a:chOff x="1357313" y="3384550"/>
            <a:chExt cx="6359525" cy="3168650"/>
          </a:xfrm>
        </p:grpSpPr>
        <p:sp>
          <p:nvSpPr>
            <p:cNvPr id="11269" name="Rectangle 4">
              <a:extLst>
                <a:ext uri="{FF2B5EF4-FFF2-40B4-BE49-F238E27FC236}">
                  <a16:creationId xmlns:a16="http://schemas.microsoft.com/office/drawing/2014/main" id="{139A381B-73F4-4C84-9170-B90AC7AB617B}"/>
                </a:ext>
              </a:extLst>
            </p:cNvPr>
            <p:cNvSpPr>
              <a:spLocks noChangeArrowheads="1"/>
            </p:cNvSpPr>
            <p:nvPr/>
          </p:nvSpPr>
          <p:spPr bwMode="auto">
            <a:xfrm>
              <a:off x="5853113" y="4691063"/>
              <a:ext cx="5893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Up to 2</a:t>
              </a:r>
              <a:endParaRPr lang="en-CA" altLang="en-US" sz="2400"/>
            </a:p>
          </p:txBody>
        </p:sp>
        <p:sp>
          <p:nvSpPr>
            <p:cNvPr id="11270" name="Rectangle 5">
              <a:extLst>
                <a:ext uri="{FF2B5EF4-FFF2-40B4-BE49-F238E27FC236}">
                  <a16:creationId xmlns:a16="http://schemas.microsoft.com/office/drawing/2014/main" id="{59991249-A92D-4393-B89D-7DC29512925F}"/>
                </a:ext>
              </a:extLst>
            </p:cNvPr>
            <p:cNvSpPr>
              <a:spLocks noChangeArrowheads="1"/>
            </p:cNvSpPr>
            <p:nvPr/>
          </p:nvSpPr>
          <p:spPr bwMode="auto">
            <a:xfrm>
              <a:off x="6470886" y="4649788"/>
              <a:ext cx="72673" cy="21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11271" name="Rectangle 6">
              <a:extLst>
                <a:ext uri="{FF2B5EF4-FFF2-40B4-BE49-F238E27FC236}">
                  <a16:creationId xmlns:a16="http://schemas.microsoft.com/office/drawing/2014/main" id="{9B502890-9AF0-4CDE-A7D8-7E414F02FF4F}"/>
                </a:ext>
              </a:extLst>
            </p:cNvPr>
            <p:cNvSpPr>
              <a:spLocks noChangeArrowheads="1"/>
            </p:cNvSpPr>
            <p:nvPr/>
          </p:nvSpPr>
          <p:spPr bwMode="auto">
            <a:xfrm>
              <a:off x="6516688" y="4691063"/>
              <a:ext cx="1011473"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addressable</a:t>
              </a:r>
              <a:endParaRPr lang="en-CA" altLang="en-US" sz="2400"/>
            </a:p>
          </p:txBody>
        </p:sp>
        <p:sp>
          <p:nvSpPr>
            <p:cNvPr id="11272" name="Freeform 7">
              <a:extLst>
                <a:ext uri="{FF2B5EF4-FFF2-40B4-BE49-F238E27FC236}">
                  <a16:creationId xmlns:a16="http://schemas.microsoft.com/office/drawing/2014/main" id="{F07BBA38-A832-4AD1-AF0B-2FA276132030}"/>
                </a:ext>
              </a:extLst>
            </p:cNvPr>
            <p:cNvSpPr>
              <a:spLocks/>
            </p:cNvSpPr>
            <p:nvPr/>
          </p:nvSpPr>
          <p:spPr bwMode="auto">
            <a:xfrm>
              <a:off x="3070225" y="5632450"/>
              <a:ext cx="2527300" cy="236538"/>
            </a:xfrm>
            <a:custGeom>
              <a:avLst/>
              <a:gdLst>
                <a:gd name="T0" fmla="*/ 2147483646 w 1592"/>
                <a:gd name="T1" fmla="*/ 2147483646 h 149"/>
                <a:gd name="T2" fmla="*/ 2147483646 w 1592"/>
                <a:gd name="T3" fmla="*/ 2147483646 h 149"/>
                <a:gd name="T4" fmla="*/ 2147483646 w 1592"/>
                <a:gd name="T5" fmla="*/ 2147483646 h 149"/>
                <a:gd name="T6" fmla="*/ 2147483646 w 1592"/>
                <a:gd name="T7" fmla="*/ 2147483646 h 149"/>
                <a:gd name="T8" fmla="*/ 2147483646 w 1592"/>
                <a:gd name="T9" fmla="*/ 2147483646 h 149"/>
                <a:gd name="T10" fmla="*/ 2147483646 w 1592"/>
                <a:gd name="T11" fmla="*/ 0 h 149"/>
                <a:gd name="T12" fmla="*/ 2147483646 w 1592"/>
                <a:gd name="T13" fmla="*/ 2147483646 h 149"/>
                <a:gd name="T14" fmla="*/ 2147483646 w 1592"/>
                <a:gd name="T15" fmla="*/ 2147483646 h 149"/>
                <a:gd name="T16" fmla="*/ 2147483646 w 1592"/>
                <a:gd name="T17" fmla="*/ 0 h 149"/>
                <a:gd name="T18" fmla="*/ 0 w 1592"/>
                <a:gd name="T19" fmla="*/ 2147483646 h 149"/>
                <a:gd name="T20" fmla="*/ 2147483646 w 1592"/>
                <a:gd name="T21" fmla="*/ 2147483646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round/>
              <a:headEnd/>
              <a:tailEnd/>
            </a:ln>
          </p:spPr>
          <p:txBody>
            <a:bodyPr/>
            <a:lstStyle/>
            <a:p>
              <a:endParaRPr lang="en-IN"/>
            </a:p>
          </p:txBody>
        </p:sp>
        <p:sp>
          <p:nvSpPr>
            <p:cNvPr id="11273" name="Freeform 8">
              <a:extLst>
                <a:ext uri="{FF2B5EF4-FFF2-40B4-BE49-F238E27FC236}">
                  <a16:creationId xmlns:a16="http://schemas.microsoft.com/office/drawing/2014/main" id="{C72101E8-EBAA-4FC8-8BBD-5B8DE5292521}"/>
                </a:ext>
              </a:extLst>
            </p:cNvPr>
            <p:cNvSpPr>
              <a:spLocks/>
            </p:cNvSpPr>
            <p:nvPr/>
          </p:nvSpPr>
          <p:spPr bwMode="auto">
            <a:xfrm>
              <a:off x="3070225" y="5632450"/>
              <a:ext cx="2527300" cy="236538"/>
            </a:xfrm>
            <a:custGeom>
              <a:avLst/>
              <a:gdLst>
                <a:gd name="T0" fmla="*/ 2147483646 w 118"/>
                <a:gd name="T1" fmla="*/ 2147483646 h 11"/>
                <a:gd name="T2" fmla="*/ 2147483646 w 118"/>
                <a:gd name="T3" fmla="*/ 2147483646 h 11"/>
                <a:gd name="T4" fmla="*/ 2147483646 w 118"/>
                <a:gd name="T5" fmla="*/ 2147483646 h 11"/>
                <a:gd name="T6" fmla="*/ 2147483646 w 118"/>
                <a:gd name="T7" fmla="*/ 2147483646 h 11"/>
                <a:gd name="T8" fmla="*/ 2147483646 w 118"/>
                <a:gd name="T9" fmla="*/ 2147483646 h 11"/>
                <a:gd name="T10" fmla="*/ 2147483646 w 118"/>
                <a:gd name="T11" fmla="*/ 0 h 11"/>
                <a:gd name="T12" fmla="*/ 2147483646 w 118"/>
                <a:gd name="T13" fmla="*/ 2147483646 h 11"/>
                <a:gd name="T14" fmla="*/ 2147483646 w 118"/>
                <a:gd name="T15" fmla="*/ 2147483646 h 11"/>
                <a:gd name="T16" fmla="*/ 2147483646 w 118"/>
                <a:gd name="T17" fmla="*/ 0 h 11"/>
                <a:gd name="T18" fmla="*/ 0 w 118"/>
                <a:gd name="T19" fmla="*/ 2147483646 h 11"/>
                <a:gd name="T20" fmla="*/ 2147483646 w 118"/>
                <a:gd name="T21" fmla="*/ 2147483646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74" name="Rectangle 9">
              <a:extLst>
                <a:ext uri="{FF2B5EF4-FFF2-40B4-BE49-F238E27FC236}">
                  <a16:creationId xmlns:a16="http://schemas.microsoft.com/office/drawing/2014/main" id="{1BF0B7C7-7270-4467-A752-3AA26975CFA2}"/>
                </a:ext>
              </a:extLst>
            </p:cNvPr>
            <p:cNvSpPr>
              <a:spLocks noChangeArrowheads="1"/>
            </p:cNvSpPr>
            <p:nvPr/>
          </p:nvSpPr>
          <p:spPr bwMode="auto">
            <a:xfrm>
              <a:off x="1357313" y="3384550"/>
              <a:ext cx="1692275" cy="3168650"/>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5" name="Rectangle 10">
              <a:extLst>
                <a:ext uri="{FF2B5EF4-FFF2-40B4-BE49-F238E27FC236}">
                  <a16:creationId xmlns:a16="http://schemas.microsoft.com/office/drawing/2014/main" id="{74A9A651-19EF-4AE3-9059-C479978AEA70}"/>
                </a:ext>
              </a:extLst>
            </p:cNvPr>
            <p:cNvSpPr>
              <a:spLocks noChangeArrowheads="1"/>
            </p:cNvSpPr>
            <p:nvPr/>
          </p:nvSpPr>
          <p:spPr bwMode="auto">
            <a:xfrm>
              <a:off x="1357313" y="3384550"/>
              <a:ext cx="1692275" cy="3168650"/>
            </a:xfrm>
            <a:prstGeom prst="rect">
              <a:avLst/>
            </a:prstGeom>
            <a:noFill/>
            <a:ln w="20701">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6" name="Rectangle 11">
              <a:extLst>
                <a:ext uri="{FF2B5EF4-FFF2-40B4-BE49-F238E27FC236}">
                  <a16:creationId xmlns:a16="http://schemas.microsoft.com/office/drawing/2014/main" id="{C0404884-C118-4A39-AF7F-C710D69C9ABB}"/>
                </a:ext>
              </a:extLst>
            </p:cNvPr>
            <p:cNvSpPr>
              <a:spLocks noChangeArrowheads="1"/>
            </p:cNvSpPr>
            <p:nvPr/>
          </p:nvSpPr>
          <p:spPr bwMode="auto">
            <a:xfrm>
              <a:off x="1722438" y="4776788"/>
              <a:ext cx="963612" cy="363537"/>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7" name="Rectangle 12">
              <a:extLst>
                <a:ext uri="{FF2B5EF4-FFF2-40B4-BE49-F238E27FC236}">
                  <a16:creationId xmlns:a16="http://schemas.microsoft.com/office/drawing/2014/main" id="{2337AD2F-B0FA-4E11-8A5B-2DD4F03F9DFB}"/>
                </a:ext>
              </a:extLst>
            </p:cNvPr>
            <p:cNvSpPr>
              <a:spLocks noChangeArrowheads="1"/>
            </p:cNvSpPr>
            <p:nvPr/>
          </p:nvSpPr>
          <p:spPr bwMode="auto">
            <a:xfrm>
              <a:off x="1722438" y="4776788"/>
              <a:ext cx="963612" cy="363537"/>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78" name="Freeform 13">
              <a:extLst>
                <a:ext uri="{FF2B5EF4-FFF2-40B4-BE49-F238E27FC236}">
                  <a16:creationId xmlns:a16="http://schemas.microsoft.com/office/drawing/2014/main" id="{1BDC396A-664E-4548-9618-61DA3F10D383}"/>
                </a:ext>
              </a:extLst>
            </p:cNvPr>
            <p:cNvSpPr>
              <a:spLocks/>
            </p:cNvSpPr>
            <p:nvPr/>
          </p:nvSpPr>
          <p:spPr bwMode="auto">
            <a:xfrm>
              <a:off x="2686050" y="4840288"/>
              <a:ext cx="2911475" cy="257175"/>
            </a:xfrm>
            <a:custGeom>
              <a:avLst/>
              <a:gdLst>
                <a:gd name="T0" fmla="*/ 2147483646 w 1834"/>
                <a:gd name="T1" fmla="*/ 2147483646 h 162"/>
                <a:gd name="T2" fmla="*/ 2147483646 w 1834"/>
                <a:gd name="T3" fmla="*/ 2147483646 h 162"/>
                <a:gd name="T4" fmla="*/ 2147483646 w 1834"/>
                <a:gd name="T5" fmla="*/ 2147483646 h 162"/>
                <a:gd name="T6" fmla="*/ 2147483646 w 1834"/>
                <a:gd name="T7" fmla="*/ 2147483646 h 162"/>
                <a:gd name="T8" fmla="*/ 2147483646 w 1834"/>
                <a:gd name="T9" fmla="*/ 2147483646 h 162"/>
                <a:gd name="T10" fmla="*/ 2147483646 w 1834"/>
                <a:gd name="T11" fmla="*/ 0 h 162"/>
                <a:gd name="T12" fmla="*/ 2147483646 w 1834"/>
                <a:gd name="T13" fmla="*/ 2147483646 h 162"/>
                <a:gd name="T14" fmla="*/ 2147483646 w 1834"/>
                <a:gd name="T15" fmla="*/ 2147483646 h 162"/>
                <a:gd name="T16" fmla="*/ 2147483646 w 1834"/>
                <a:gd name="T17" fmla="*/ 0 h 162"/>
                <a:gd name="T18" fmla="*/ 0 w 1834"/>
                <a:gd name="T19" fmla="*/ 2147483646 h 162"/>
                <a:gd name="T20" fmla="*/ 2147483646 w 1834"/>
                <a:gd name="T21" fmla="*/ 2147483646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round/>
              <a:headEnd/>
              <a:tailEnd/>
            </a:ln>
          </p:spPr>
          <p:txBody>
            <a:bodyPr/>
            <a:lstStyle/>
            <a:p>
              <a:endParaRPr lang="en-IN"/>
            </a:p>
          </p:txBody>
        </p:sp>
        <p:sp>
          <p:nvSpPr>
            <p:cNvPr id="11279" name="Freeform 14">
              <a:extLst>
                <a:ext uri="{FF2B5EF4-FFF2-40B4-BE49-F238E27FC236}">
                  <a16:creationId xmlns:a16="http://schemas.microsoft.com/office/drawing/2014/main" id="{C0810064-52E6-4346-8A24-6F2F5761F8AC}"/>
                </a:ext>
              </a:extLst>
            </p:cNvPr>
            <p:cNvSpPr>
              <a:spLocks/>
            </p:cNvSpPr>
            <p:nvPr/>
          </p:nvSpPr>
          <p:spPr bwMode="auto">
            <a:xfrm>
              <a:off x="2686050" y="4840288"/>
              <a:ext cx="2911475" cy="257175"/>
            </a:xfrm>
            <a:custGeom>
              <a:avLst/>
              <a:gdLst>
                <a:gd name="T0" fmla="*/ 2147483646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2147483646 h 12"/>
                <a:gd name="T10" fmla="*/ 2147483646 w 136"/>
                <a:gd name="T11" fmla="*/ 0 h 12"/>
                <a:gd name="T12" fmla="*/ 2147483646 w 136"/>
                <a:gd name="T13" fmla="*/ 2147483646 h 12"/>
                <a:gd name="T14" fmla="*/ 2147483646 w 136"/>
                <a:gd name="T15" fmla="*/ 2147483646 h 12"/>
                <a:gd name="T16" fmla="*/ 2147483646 w 136"/>
                <a:gd name="T17" fmla="*/ 0 h 12"/>
                <a:gd name="T18" fmla="*/ 0 w 136"/>
                <a:gd name="T19" fmla="*/ 2147483646 h 12"/>
                <a:gd name="T20" fmla="*/ 2147483646 w 136"/>
                <a:gd name="T21" fmla="*/ 2147483646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0" name="Rectangle 15">
              <a:extLst>
                <a:ext uri="{FF2B5EF4-FFF2-40B4-BE49-F238E27FC236}">
                  <a16:creationId xmlns:a16="http://schemas.microsoft.com/office/drawing/2014/main" id="{66943E4A-CDCF-41DA-8B97-80765B7F76DF}"/>
                </a:ext>
              </a:extLst>
            </p:cNvPr>
            <p:cNvSpPr>
              <a:spLocks noChangeArrowheads="1"/>
            </p:cNvSpPr>
            <p:nvPr/>
          </p:nvSpPr>
          <p:spPr bwMode="auto">
            <a:xfrm>
              <a:off x="1979613" y="4841875"/>
              <a:ext cx="399701"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MDR</a:t>
              </a:r>
              <a:endParaRPr lang="en-CA" altLang="en-US" sz="2400"/>
            </a:p>
          </p:txBody>
        </p:sp>
        <p:sp>
          <p:nvSpPr>
            <p:cNvPr id="11281" name="Freeform 16">
              <a:extLst>
                <a:ext uri="{FF2B5EF4-FFF2-40B4-BE49-F238E27FC236}">
                  <a16:creationId xmlns:a16="http://schemas.microsoft.com/office/drawing/2014/main" id="{341E7998-F587-4F6F-8435-E03665AA153E}"/>
                </a:ext>
              </a:extLst>
            </p:cNvPr>
            <p:cNvSpPr>
              <a:spLocks/>
            </p:cNvSpPr>
            <p:nvPr/>
          </p:nvSpPr>
          <p:spPr bwMode="auto">
            <a:xfrm>
              <a:off x="2686050" y="4049713"/>
              <a:ext cx="2911475" cy="255587"/>
            </a:xfrm>
            <a:custGeom>
              <a:avLst/>
              <a:gdLst>
                <a:gd name="T0" fmla="*/ 0 w 1834"/>
                <a:gd name="T1" fmla="*/ 2147483646 h 161"/>
                <a:gd name="T2" fmla="*/ 2147483646 w 1834"/>
                <a:gd name="T3" fmla="*/ 2147483646 h 161"/>
                <a:gd name="T4" fmla="*/ 2147483646 w 1834"/>
                <a:gd name="T5" fmla="*/ 2147483646 h 161"/>
                <a:gd name="T6" fmla="*/ 2147483646 w 1834"/>
                <a:gd name="T7" fmla="*/ 2147483646 h 161"/>
                <a:gd name="T8" fmla="*/ 2147483646 w 1834"/>
                <a:gd name="T9" fmla="*/ 0 h 161"/>
                <a:gd name="T10" fmla="*/ 2147483646 w 1834"/>
                <a:gd name="T11" fmla="*/ 2147483646 h 161"/>
                <a:gd name="T12" fmla="*/ 0 w 1834"/>
                <a:gd name="T13" fmla="*/ 2147483646 h 161"/>
                <a:gd name="T14" fmla="*/ 0 w 1834"/>
                <a:gd name="T15" fmla="*/ 2147483646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round/>
              <a:headEnd/>
              <a:tailEnd/>
            </a:ln>
          </p:spPr>
          <p:txBody>
            <a:bodyPr/>
            <a:lstStyle/>
            <a:p>
              <a:endParaRPr lang="en-IN"/>
            </a:p>
          </p:txBody>
        </p:sp>
        <p:sp>
          <p:nvSpPr>
            <p:cNvPr id="11282" name="Freeform 17">
              <a:extLst>
                <a:ext uri="{FF2B5EF4-FFF2-40B4-BE49-F238E27FC236}">
                  <a16:creationId xmlns:a16="http://schemas.microsoft.com/office/drawing/2014/main" id="{AD09CC9C-297E-4D6E-8C34-06D2F94E0B31}"/>
                </a:ext>
              </a:extLst>
            </p:cNvPr>
            <p:cNvSpPr>
              <a:spLocks/>
            </p:cNvSpPr>
            <p:nvPr/>
          </p:nvSpPr>
          <p:spPr bwMode="auto">
            <a:xfrm>
              <a:off x="2686050" y="4049713"/>
              <a:ext cx="2911475" cy="255587"/>
            </a:xfrm>
            <a:custGeom>
              <a:avLst/>
              <a:gdLst>
                <a:gd name="T0" fmla="*/ 0 w 136"/>
                <a:gd name="T1" fmla="*/ 2147483646 h 12"/>
                <a:gd name="T2" fmla="*/ 2147483646 w 136"/>
                <a:gd name="T3" fmla="*/ 2147483646 h 12"/>
                <a:gd name="T4" fmla="*/ 2147483646 w 136"/>
                <a:gd name="T5" fmla="*/ 2147483646 h 12"/>
                <a:gd name="T6" fmla="*/ 2147483646 w 136"/>
                <a:gd name="T7" fmla="*/ 2147483646 h 12"/>
                <a:gd name="T8" fmla="*/ 2147483646 w 136"/>
                <a:gd name="T9" fmla="*/ 0 h 12"/>
                <a:gd name="T10" fmla="*/ 2147483646 w 136"/>
                <a:gd name="T11" fmla="*/ 2147483646 h 12"/>
                <a:gd name="T12" fmla="*/ 0 w 136"/>
                <a:gd name="T13" fmla="*/ 2147483646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283" name="Rectangle 18">
              <a:extLst>
                <a:ext uri="{FF2B5EF4-FFF2-40B4-BE49-F238E27FC236}">
                  <a16:creationId xmlns:a16="http://schemas.microsoft.com/office/drawing/2014/main" id="{2CF3D2D7-3695-49D9-8533-ACE981511543}"/>
                </a:ext>
              </a:extLst>
            </p:cNvPr>
            <p:cNvSpPr>
              <a:spLocks noChangeArrowheads="1"/>
            </p:cNvSpPr>
            <p:nvPr/>
          </p:nvSpPr>
          <p:spPr bwMode="auto">
            <a:xfrm>
              <a:off x="1722438" y="4006850"/>
              <a:ext cx="963612" cy="363538"/>
            </a:xfrm>
            <a:prstGeom prst="rect">
              <a:avLst/>
            </a:prstGeom>
            <a:solidFill>
              <a:srgbClr val="FFFFFF"/>
            </a:solidFill>
            <a:ln w="0">
              <a:solidFill>
                <a:srgbClr val="FFFFFF"/>
              </a:solidFill>
              <a:miter lim="800000"/>
              <a:headEnd/>
              <a:tailEnd/>
            </a:ln>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4" name="Rectangle 19">
              <a:extLst>
                <a:ext uri="{FF2B5EF4-FFF2-40B4-BE49-F238E27FC236}">
                  <a16:creationId xmlns:a16="http://schemas.microsoft.com/office/drawing/2014/main" id="{8D5EE800-9FD2-4ED0-9871-B7733EA21956}"/>
                </a:ext>
              </a:extLst>
            </p:cNvPr>
            <p:cNvSpPr>
              <a:spLocks noChangeArrowheads="1"/>
            </p:cNvSpPr>
            <p:nvPr/>
          </p:nvSpPr>
          <p:spPr bwMode="auto">
            <a:xfrm>
              <a:off x="1722438" y="4006850"/>
              <a:ext cx="963612" cy="363538"/>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5" name="Rectangle 20">
              <a:extLst>
                <a:ext uri="{FF2B5EF4-FFF2-40B4-BE49-F238E27FC236}">
                  <a16:creationId xmlns:a16="http://schemas.microsoft.com/office/drawing/2014/main" id="{7A2E8018-AE86-4B9B-9805-40AE021E32B3}"/>
                </a:ext>
              </a:extLst>
            </p:cNvPr>
            <p:cNvSpPr>
              <a:spLocks noChangeArrowheads="1"/>
            </p:cNvSpPr>
            <p:nvPr/>
          </p:nvSpPr>
          <p:spPr bwMode="auto">
            <a:xfrm>
              <a:off x="1979613" y="4049713"/>
              <a:ext cx="39144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MAR</a:t>
              </a:r>
              <a:endParaRPr lang="en-CA" altLang="en-US" sz="2400"/>
            </a:p>
          </p:txBody>
        </p:sp>
        <p:sp>
          <p:nvSpPr>
            <p:cNvPr id="11286" name="Rectangle 21">
              <a:extLst>
                <a:ext uri="{FF2B5EF4-FFF2-40B4-BE49-F238E27FC236}">
                  <a16:creationId xmlns:a16="http://schemas.microsoft.com/office/drawing/2014/main" id="{84063EB4-B790-4F27-B699-650C1526435F}"/>
                </a:ext>
              </a:extLst>
            </p:cNvPr>
            <p:cNvSpPr>
              <a:spLocks noChangeArrowheads="1"/>
            </p:cNvSpPr>
            <p:nvPr/>
          </p:nvSpPr>
          <p:spPr bwMode="auto">
            <a:xfrm>
              <a:off x="5597525" y="3384550"/>
              <a:ext cx="2119313" cy="3168650"/>
            </a:xfrm>
            <a:prstGeom prst="rect">
              <a:avLst/>
            </a:prstGeom>
            <a:noFill/>
            <a:ln w="2063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1287" name="Rectangle 22">
              <a:extLst>
                <a:ext uri="{FF2B5EF4-FFF2-40B4-BE49-F238E27FC236}">
                  <a16:creationId xmlns:a16="http://schemas.microsoft.com/office/drawing/2014/main" id="{CF787F0C-912F-4D4F-AADC-A45FF85C4F48}"/>
                </a:ext>
              </a:extLst>
            </p:cNvPr>
            <p:cNvSpPr>
              <a:spLocks noChangeArrowheads="1"/>
            </p:cNvSpPr>
            <p:nvPr/>
          </p:nvSpPr>
          <p:spPr bwMode="auto">
            <a:xfrm>
              <a:off x="4162425" y="3621088"/>
              <a:ext cx="9084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k</a:t>
              </a:r>
              <a:endParaRPr lang="en-CA" altLang="en-US" sz="2400"/>
            </a:p>
          </p:txBody>
        </p:sp>
        <p:sp>
          <p:nvSpPr>
            <p:cNvPr id="11288" name="Rectangle 23">
              <a:extLst>
                <a:ext uri="{FF2B5EF4-FFF2-40B4-BE49-F238E27FC236}">
                  <a16:creationId xmlns:a16="http://schemas.microsoft.com/office/drawing/2014/main" id="{09DEE9C8-0CEF-426F-A0CE-685992EEF2B9}"/>
                </a:ext>
              </a:extLst>
            </p:cNvPr>
            <p:cNvSpPr>
              <a:spLocks noChangeArrowheads="1"/>
            </p:cNvSpPr>
            <p:nvPr/>
          </p:nvSpPr>
          <p:spPr bwMode="auto">
            <a:xfrm>
              <a:off x="4248150" y="3621088"/>
              <a:ext cx="2774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a:t>
              </a:r>
              <a:endParaRPr lang="en-CA" altLang="en-US" sz="2400"/>
            </a:p>
          </p:txBody>
        </p:sp>
        <p:sp>
          <p:nvSpPr>
            <p:cNvPr id="11289" name="Rectangle 24">
              <a:extLst>
                <a:ext uri="{FF2B5EF4-FFF2-40B4-BE49-F238E27FC236}">
                  <a16:creationId xmlns:a16="http://schemas.microsoft.com/office/drawing/2014/main" id="{A11BC7A8-115E-4066-8F52-18716656504D}"/>
                </a:ext>
              </a:extLst>
            </p:cNvPr>
            <p:cNvSpPr>
              <a:spLocks noChangeArrowheads="1"/>
            </p:cNvSpPr>
            <p:nvPr/>
          </p:nvSpPr>
          <p:spPr bwMode="auto">
            <a:xfrm>
              <a:off x="3884613" y="3792538"/>
              <a:ext cx="953665"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address bus</a:t>
              </a:r>
              <a:endParaRPr lang="en-CA" altLang="en-US" sz="2400"/>
            </a:p>
          </p:txBody>
        </p:sp>
        <p:sp>
          <p:nvSpPr>
            <p:cNvPr id="11290" name="Rectangle 25">
              <a:extLst>
                <a:ext uri="{FF2B5EF4-FFF2-40B4-BE49-F238E27FC236}">
                  <a16:creationId xmlns:a16="http://schemas.microsoft.com/office/drawing/2014/main" id="{E851B45B-176C-4923-8E27-FEA260D51A93}"/>
                </a:ext>
              </a:extLst>
            </p:cNvPr>
            <p:cNvSpPr>
              <a:spLocks noChangeArrowheads="1"/>
            </p:cNvSpPr>
            <p:nvPr/>
          </p:nvSpPr>
          <p:spPr bwMode="auto">
            <a:xfrm>
              <a:off x="4141788" y="4392613"/>
              <a:ext cx="10240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n</a:t>
              </a:r>
              <a:endParaRPr lang="en-CA" altLang="en-US" sz="2400"/>
            </a:p>
          </p:txBody>
        </p:sp>
        <p:sp>
          <p:nvSpPr>
            <p:cNvPr id="11291" name="Rectangle 26">
              <a:extLst>
                <a:ext uri="{FF2B5EF4-FFF2-40B4-BE49-F238E27FC236}">
                  <a16:creationId xmlns:a16="http://schemas.microsoft.com/office/drawing/2014/main" id="{5740A939-9279-4E66-B465-7401E706566C}"/>
                </a:ext>
              </a:extLst>
            </p:cNvPr>
            <p:cNvSpPr>
              <a:spLocks noChangeArrowheads="1"/>
            </p:cNvSpPr>
            <p:nvPr/>
          </p:nvSpPr>
          <p:spPr bwMode="auto">
            <a:xfrm>
              <a:off x="4248150" y="4392613"/>
              <a:ext cx="277477"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a:t>
              </a:r>
              <a:endParaRPr lang="en-CA" altLang="en-US" sz="2400"/>
            </a:p>
          </p:txBody>
        </p:sp>
        <p:sp>
          <p:nvSpPr>
            <p:cNvPr id="11292" name="Rectangle 27">
              <a:extLst>
                <a:ext uri="{FF2B5EF4-FFF2-40B4-BE49-F238E27FC236}">
                  <a16:creationId xmlns:a16="http://schemas.microsoft.com/office/drawing/2014/main" id="{5A2FA3D0-C45C-4E5E-A071-D8731AADF858}"/>
                </a:ext>
              </a:extLst>
            </p:cNvPr>
            <p:cNvSpPr>
              <a:spLocks noChangeArrowheads="1"/>
            </p:cNvSpPr>
            <p:nvPr/>
          </p:nvSpPr>
          <p:spPr bwMode="auto">
            <a:xfrm>
              <a:off x="4013200" y="4584700"/>
              <a:ext cx="684445"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data bus</a:t>
              </a:r>
              <a:endParaRPr lang="en-CA" altLang="en-US" sz="2400"/>
            </a:p>
          </p:txBody>
        </p:sp>
        <p:sp>
          <p:nvSpPr>
            <p:cNvPr id="11293" name="Rectangle 28">
              <a:extLst>
                <a:ext uri="{FF2B5EF4-FFF2-40B4-BE49-F238E27FC236}">
                  <a16:creationId xmlns:a16="http://schemas.microsoft.com/office/drawing/2014/main" id="{F1C5D9CB-3EA8-44BD-A9A2-808FA6319E38}"/>
                </a:ext>
              </a:extLst>
            </p:cNvPr>
            <p:cNvSpPr>
              <a:spLocks noChangeArrowheads="1"/>
            </p:cNvSpPr>
            <p:nvPr/>
          </p:nvSpPr>
          <p:spPr bwMode="auto">
            <a:xfrm>
              <a:off x="3841750" y="5868988"/>
              <a:ext cx="101239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Control lines</a:t>
              </a:r>
              <a:endParaRPr lang="en-CA" altLang="en-US" sz="2400"/>
            </a:p>
          </p:txBody>
        </p:sp>
        <p:sp>
          <p:nvSpPr>
            <p:cNvPr id="11294" name="Rectangle 29">
              <a:extLst>
                <a:ext uri="{FF2B5EF4-FFF2-40B4-BE49-F238E27FC236}">
                  <a16:creationId xmlns:a16="http://schemas.microsoft.com/office/drawing/2014/main" id="{3BD8EA9A-E01A-4CD2-B55E-0AB0F56C90BE}"/>
                </a:ext>
              </a:extLst>
            </p:cNvPr>
            <p:cNvSpPr>
              <a:spLocks noChangeArrowheads="1"/>
            </p:cNvSpPr>
            <p:nvPr/>
          </p:nvSpPr>
          <p:spPr bwMode="auto">
            <a:xfrm>
              <a:off x="3584575" y="6146800"/>
              <a:ext cx="1412693"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 MFC, etc.)</a:t>
              </a:r>
              <a:endParaRPr lang="en-CA" altLang="en-US" sz="2400"/>
            </a:p>
          </p:txBody>
        </p:sp>
        <p:sp>
          <p:nvSpPr>
            <p:cNvPr id="11295" name="Rectangle 30">
              <a:extLst>
                <a:ext uri="{FF2B5EF4-FFF2-40B4-BE49-F238E27FC236}">
                  <a16:creationId xmlns:a16="http://schemas.microsoft.com/office/drawing/2014/main" id="{078FB8A7-8885-46FF-9403-060A20909D0E}"/>
                </a:ext>
              </a:extLst>
            </p:cNvPr>
            <p:cNvSpPr>
              <a:spLocks noChangeArrowheads="1"/>
            </p:cNvSpPr>
            <p:nvPr/>
          </p:nvSpPr>
          <p:spPr bwMode="auto">
            <a:xfrm>
              <a:off x="1808163" y="3535363"/>
              <a:ext cx="800259"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Processor</a:t>
              </a:r>
              <a:endParaRPr lang="en-CA" altLang="en-US" sz="2400"/>
            </a:p>
          </p:txBody>
        </p:sp>
        <p:sp>
          <p:nvSpPr>
            <p:cNvPr id="11296" name="Rectangle 31">
              <a:extLst>
                <a:ext uri="{FF2B5EF4-FFF2-40B4-BE49-F238E27FC236}">
                  <a16:creationId xmlns:a16="http://schemas.microsoft.com/office/drawing/2014/main" id="{C1E58B5B-1E67-431F-8E47-56D1149612C2}"/>
                </a:ext>
              </a:extLst>
            </p:cNvPr>
            <p:cNvSpPr>
              <a:spLocks noChangeArrowheads="1"/>
            </p:cNvSpPr>
            <p:nvPr/>
          </p:nvSpPr>
          <p:spPr bwMode="auto">
            <a:xfrm>
              <a:off x="6281738" y="3471863"/>
              <a:ext cx="752361"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b="1">
                  <a:solidFill>
                    <a:srgbClr val="000000"/>
                  </a:solidFill>
                  <a:latin typeface="Nimbus Roman No9 L"/>
                </a:rPr>
                <a:t> Memory</a:t>
              </a:r>
              <a:endParaRPr lang="en-CA" altLang="en-US" sz="2400"/>
            </a:p>
          </p:txBody>
        </p:sp>
        <p:sp>
          <p:nvSpPr>
            <p:cNvPr id="11297" name="Rectangle 32">
              <a:extLst>
                <a:ext uri="{FF2B5EF4-FFF2-40B4-BE49-F238E27FC236}">
                  <a16:creationId xmlns:a16="http://schemas.microsoft.com/office/drawing/2014/main" id="{B9D795DF-3213-48CF-AEB3-86DDF2767AF6}"/>
                </a:ext>
              </a:extLst>
            </p:cNvPr>
            <p:cNvSpPr>
              <a:spLocks noChangeArrowheads="1"/>
            </p:cNvSpPr>
            <p:nvPr/>
          </p:nvSpPr>
          <p:spPr bwMode="auto">
            <a:xfrm>
              <a:off x="6303963" y="4884738"/>
              <a:ext cx="723226"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locations</a:t>
              </a:r>
              <a:endParaRPr lang="en-CA" altLang="en-US" sz="2400"/>
            </a:p>
          </p:txBody>
        </p:sp>
        <p:sp>
          <p:nvSpPr>
            <p:cNvPr id="11298" name="Rectangle 33">
              <a:extLst>
                <a:ext uri="{FF2B5EF4-FFF2-40B4-BE49-F238E27FC236}">
                  <a16:creationId xmlns:a16="http://schemas.microsoft.com/office/drawing/2014/main" id="{CD7F3D18-6598-4559-A11A-43210AD89F46}"/>
                </a:ext>
              </a:extLst>
            </p:cNvPr>
            <p:cNvSpPr>
              <a:spLocks noChangeArrowheads="1"/>
            </p:cNvSpPr>
            <p:nvPr/>
          </p:nvSpPr>
          <p:spPr bwMode="auto">
            <a:xfrm>
              <a:off x="5754022" y="5376863"/>
              <a:ext cx="1140500"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Word length =</a:t>
              </a:r>
              <a:endParaRPr lang="en-CA" altLang="en-US" sz="2400"/>
            </a:p>
          </p:txBody>
        </p:sp>
        <p:sp>
          <p:nvSpPr>
            <p:cNvPr id="11299" name="Rectangle 34">
              <a:extLst>
                <a:ext uri="{FF2B5EF4-FFF2-40B4-BE49-F238E27FC236}">
                  <a16:creationId xmlns:a16="http://schemas.microsoft.com/office/drawing/2014/main" id="{60D377BF-8097-44A2-9095-8CE726664DD7}"/>
                </a:ext>
              </a:extLst>
            </p:cNvPr>
            <p:cNvSpPr>
              <a:spLocks noChangeArrowheads="1"/>
            </p:cNvSpPr>
            <p:nvPr/>
          </p:nvSpPr>
          <p:spPr bwMode="auto">
            <a:xfrm>
              <a:off x="7072000" y="5376863"/>
              <a:ext cx="102402"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n</a:t>
              </a:r>
              <a:endParaRPr lang="en-CA" altLang="en-US" sz="2400"/>
            </a:p>
          </p:txBody>
        </p:sp>
        <p:sp>
          <p:nvSpPr>
            <p:cNvPr id="11300" name="Rectangle 35">
              <a:extLst>
                <a:ext uri="{FF2B5EF4-FFF2-40B4-BE49-F238E27FC236}">
                  <a16:creationId xmlns:a16="http://schemas.microsoft.com/office/drawing/2014/main" id="{66E31F74-A3AD-4531-8ED9-585D09910C34}"/>
                </a:ext>
              </a:extLst>
            </p:cNvPr>
            <p:cNvSpPr>
              <a:spLocks noChangeArrowheads="1"/>
            </p:cNvSpPr>
            <p:nvPr/>
          </p:nvSpPr>
          <p:spPr bwMode="auto">
            <a:xfrm>
              <a:off x="7167249" y="5376863"/>
              <a:ext cx="338589"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 bits</a:t>
              </a:r>
              <a:endParaRPr lang="en-CA" altLang="en-US" sz="2400"/>
            </a:p>
          </p:txBody>
        </p:sp>
        <p:sp>
          <p:nvSpPr>
            <p:cNvPr id="11301" name="Rectangle 36">
              <a:extLst>
                <a:ext uri="{FF2B5EF4-FFF2-40B4-BE49-F238E27FC236}">
                  <a16:creationId xmlns:a16="http://schemas.microsoft.com/office/drawing/2014/main" id="{6B6AEED9-D44D-4918-8180-16DF6A7FB5E1}"/>
                </a:ext>
              </a:extLst>
            </p:cNvPr>
            <p:cNvSpPr>
              <a:spLocks noChangeArrowheads="1"/>
            </p:cNvSpPr>
            <p:nvPr/>
          </p:nvSpPr>
          <p:spPr bwMode="auto">
            <a:xfrm>
              <a:off x="3970338" y="6126163"/>
              <a:ext cx="17672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a:t>
              </a:r>
              <a:endParaRPr lang="en-CA" altLang="en-US" sz="2400"/>
            </a:p>
          </p:txBody>
        </p:sp>
        <p:sp>
          <p:nvSpPr>
            <p:cNvPr id="11302" name="Line 37">
              <a:extLst>
                <a:ext uri="{FF2B5EF4-FFF2-40B4-BE49-F238E27FC236}">
                  <a16:creationId xmlns:a16="http://schemas.microsoft.com/office/drawing/2014/main" id="{9A74C3AC-64DE-4FC9-8C64-E50FE57ED392}"/>
                </a:ext>
              </a:extLst>
            </p:cNvPr>
            <p:cNvSpPr>
              <a:spLocks noChangeShapeType="1"/>
            </p:cNvSpPr>
            <p:nvPr/>
          </p:nvSpPr>
          <p:spPr bwMode="auto">
            <a:xfrm flipH="1">
              <a:off x="3990975" y="6146800"/>
              <a:ext cx="150813"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303" name="Rectangle 38">
              <a:extLst>
                <a:ext uri="{FF2B5EF4-FFF2-40B4-BE49-F238E27FC236}">
                  <a16:creationId xmlns:a16="http://schemas.microsoft.com/office/drawing/2014/main" id="{8DA79C2A-B563-49A3-ADA6-C0141CE67148}"/>
                </a:ext>
              </a:extLst>
            </p:cNvPr>
            <p:cNvSpPr>
              <a:spLocks noChangeArrowheads="1"/>
            </p:cNvSpPr>
            <p:nvPr/>
          </p:nvSpPr>
          <p:spPr bwMode="auto">
            <a:xfrm>
              <a:off x="3713163" y="6126163"/>
              <a:ext cx="107358"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R</a:t>
              </a:r>
              <a:endParaRPr lang="en-CA" altLang="en-US" sz="2400"/>
            </a:p>
          </p:txBody>
        </p:sp>
        <p:sp>
          <p:nvSpPr>
            <p:cNvPr id="11304" name="Rectangle 39">
              <a:extLst>
                <a:ext uri="{FF2B5EF4-FFF2-40B4-BE49-F238E27FC236}">
                  <a16:creationId xmlns:a16="http://schemas.microsoft.com/office/drawing/2014/main" id="{DE7E2F33-2B6B-4B8E-BBE5-3488B2B75457}"/>
                </a:ext>
              </a:extLst>
            </p:cNvPr>
            <p:cNvSpPr>
              <a:spLocks noChangeArrowheads="1"/>
            </p:cNvSpPr>
            <p:nvPr/>
          </p:nvSpPr>
          <p:spPr bwMode="auto">
            <a:xfrm>
              <a:off x="3884613" y="6126163"/>
              <a:ext cx="75976" cy="27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a:t>
              </a:r>
              <a:endParaRPr lang="en-CA" altLang="en-US" sz="240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60AD-6D24-4482-A3CB-CB5C07FB35A5}"/>
              </a:ext>
            </a:extLst>
          </p:cNvPr>
          <p:cNvSpPr>
            <a:spLocks noGrp="1"/>
          </p:cNvSpPr>
          <p:nvPr>
            <p:ph type="title"/>
          </p:nvPr>
        </p:nvSpPr>
        <p:spPr/>
        <p:txBody>
          <a:bodyPr/>
          <a:lstStyle/>
          <a:p>
            <a:pPr>
              <a:defRPr/>
            </a:pPr>
            <a:r>
              <a:rPr lang="en-US" sz="4800" dirty="0">
                <a:solidFill>
                  <a:schemeClr val="accent1">
                    <a:satMod val="150000"/>
                  </a:schemeClr>
                </a:solidFill>
              </a:rPr>
              <a:t>Performance considerations</a:t>
            </a:r>
            <a:endParaRPr lang="en-US" dirty="0">
              <a:solidFill>
                <a:schemeClr val="accent1">
                  <a:satMod val="150000"/>
                </a:schemeClr>
              </a:solidFill>
            </a:endParaRPr>
          </a:p>
        </p:txBody>
      </p:sp>
      <p:sp>
        <p:nvSpPr>
          <p:cNvPr id="53251" name="Content Placeholder 2">
            <a:extLst>
              <a:ext uri="{FF2B5EF4-FFF2-40B4-BE49-F238E27FC236}">
                <a16:creationId xmlns:a16="http://schemas.microsoft.com/office/drawing/2014/main" id="{DC8DD9EE-B446-4803-84C4-37BC8C27D7C0}"/>
              </a:ext>
            </a:extLst>
          </p:cNvPr>
          <p:cNvSpPr>
            <a:spLocks noGrp="1"/>
          </p:cNvSpPr>
          <p:nvPr>
            <p:ph idx="1"/>
          </p:nvPr>
        </p:nvSpPr>
        <p:spPr/>
        <p:txBody>
          <a:bodyPr/>
          <a:lstStyle/>
          <a:p>
            <a:pPr eaLnBrk="1" hangingPunct="1"/>
            <a:r>
              <a:rPr lang="en-US" altLang="en-US" sz="2400"/>
              <a:t>A key design objective of a computer system is to achieve the best possible performance at the lowest possible cost.</a:t>
            </a:r>
          </a:p>
          <a:p>
            <a:pPr lvl="1" eaLnBrk="1" hangingPunct="1"/>
            <a:r>
              <a:rPr lang="en-US" altLang="en-US" sz="2000">
                <a:solidFill>
                  <a:srgbClr val="CC3300"/>
                </a:solidFill>
              </a:rPr>
              <a:t>Price/performance ratio is a common measure of success</a:t>
            </a:r>
            <a:r>
              <a:rPr lang="en-US" altLang="en-US" sz="2000"/>
              <a:t>.</a:t>
            </a:r>
          </a:p>
          <a:p>
            <a:pPr eaLnBrk="1" hangingPunct="1"/>
            <a:r>
              <a:rPr lang="en-US" altLang="en-US" sz="2400"/>
              <a:t>Performance of a processor depends on:</a:t>
            </a:r>
          </a:p>
          <a:p>
            <a:pPr lvl="1" eaLnBrk="1" hangingPunct="1"/>
            <a:r>
              <a:rPr lang="en-US" altLang="en-US" sz="2000">
                <a:solidFill>
                  <a:srgbClr val="C00000"/>
                </a:solidFill>
              </a:rPr>
              <a:t>How fast machine instructions can be brought into the processor for execution.</a:t>
            </a:r>
          </a:p>
          <a:p>
            <a:pPr lvl="1" eaLnBrk="1" hangingPunct="1"/>
            <a:r>
              <a:rPr lang="en-US" altLang="en-US" sz="2000">
                <a:solidFill>
                  <a:srgbClr val="C00000"/>
                </a:solidFill>
              </a:rPr>
              <a:t>How fast the instructions can be executed.</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3975-C909-4402-BB94-FED661ED4FC8}"/>
              </a:ext>
            </a:extLst>
          </p:cNvPr>
          <p:cNvSpPr>
            <a:spLocks noGrp="1"/>
          </p:cNvSpPr>
          <p:nvPr>
            <p:ph type="title"/>
          </p:nvPr>
        </p:nvSpPr>
        <p:spPr/>
        <p:txBody>
          <a:bodyPr/>
          <a:lstStyle/>
          <a:p>
            <a:pPr>
              <a:defRPr/>
            </a:pPr>
            <a:r>
              <a:rPr lang="en-US" dirty="0">
                <a:solidFill>
                  <a:schemeClr val="accent1">
                    <a:satMod val="150000"/>
                  </a:schemeClr>
                </a:solidFill>
              </a:rPr>
              <a:t>Interleaving </a:t>
            </a:r>
          </a:p>
        </p:txBody>
      </p:sp>
      <p:sp>
        <p:nvSpPr>
          <p:cNvPr id="3" name="Content Placeholder 2">
            <a:extLst>
              <a:ext uri="{FF2B5EF4-FFF2-40B4-BE49-F238E27FC236}">
                <a16:creationId xmlns:a16="http://schemas.microsoft.com/office/drawing/2014/main" id="{A7086652-18A6-424A-A4B1-95CA11F89746}"/>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t>Divides the memory system into a number of memory modules. </a:t>
            </a:r>
            <a:r>
              <a:rPr lang="en-US" sz="1800" dirty="0"/>
              <a:t>Each module has its own address buffer register (ABR) and data buffer register (DBR).</a:t>
            </a:r>
          </a:p>
          <a:p>
            <a:pPr marL="438912" indent="-320040">
              <a:spcBef>
                <a:spcPts val="0"/>
              </a:spcBef>
              <a:buFont typeface="Wingdings 2"/>
              <a:buChar char=""/>
              <a:defRPr/>
            </a:pPr>
            <a:r>
              <a:rPr lang="en-US" dirty="0"/>
              <a:t>Arranges addressing so that successive words in the address space are placed in different modules. </a:t>
            </a:r>
          </a:p>
          <a:p>
            <a:pPr marL="438912" indent="-320040">
              <a:spcBef>
                <a:spcPts val="0"/>
              </a:spcBef>
              <a:buFont typeface="Wingdings 2"/>
              <a:buChar char=""/>
              <a:defRPr/>
            </a:pPr>
            <a:r>
              <a:rPr lang="en-US" dirty="0"/>
              <a:t>When requests for memory access involve consecutive addresses, the access will be to different modules.</a:t>
            </a:r>
          </a:p>
          <a:p>
            <a:pPr marL="438912" indent="-320040">
              <a:spcBef>
                <a:spcPts val="0"/>
              </a:spcBef>
              <a:buFont typeface="Wingdings 2"/>
              <a:buChar char=""/>
              <a:defRPr/>
            </a:pPr>
            <a:r>
              <a:rPr lang="en-US" dirty="0"/>
              <a:t> Since parallel access to these modules is possible, the average rate of fetching words from the Main Memory can be increased.</a:t>
            </a:r>
            <a:endParaRPr lang="en-US" dirty="0">
              <a:solidFill>
                <a:schemeClr val="accent2"/>
              </a:solidFill>
            </a:endParaRPr>
          </a:p>
          <a:p>
            <a:pPr marL="438912" indent="-320040">
              <a:spcBef>
                <a:spcPts val="0"/>
              </a:spcBef>
              <a:buFont typeface="Wingdings 2"/>
              <a:buChar char=""/>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91">
            <a:extLst>
              <a:ext uri="{FF2B5EF4-FFF2-40B4-BE49-F238E27FC236}">
                <a16:creationId xmlns:a16="http://schemas.microsoft.com/office/drawing/2014/main" id="{98466D73-6111-4E11-B929-2A2649A7E6DA}"/>
              </a:ext>
            </a:extLst>
          </p:cNvPr>
          <p:cNvSpPr>
            <a:spLocks noChangeArrowheads="1"/>
          </p:cNvSpPr>
          <p:nvPr/>
        </p:nvSpPr>
        <p:spPr bwMode="auto">
          <a:xfrm>
            <a:off x="6324600" y="1524000"/>
            <a:ext cx="4191000" cy="2667000"/>
          </a:xfrm>
          <a:prstGeom prst="rect">
            <a:avLst/>
          </a:prstGeom>
          <a:solidFill>
            <a:schemeClr val="accent1">
              <a:lumMod val="40000"/>
              <a:lumOff val="60000"/>
            </a:schemeClr>
          </a:solidFill>
          <a:ln w="12700">
            <a:noFill/>
            <a:miter lim="800000"/>
            <a:headEnd/>
            <a:tailEnd/>
          </a:ln>
        </p:spPr>
        <p:txBody>
          <a:bodyPr wrap="none" anchor="ctr"/>
          <a:lstStyle/>
          <a:p>
            <a:pPr>
              <a:defRPr/>
            </a:pPr>
            <a:endParaRPr lang="en-US"/>
          </a:p>
        </p:txBody>
      </p:sp>
      <p:sp>
        <p:nvSpPr>
          <p:cNvPr id="181" name="Rectangle 91">
            <a:extLst>
              <a:ext uri="{FF2B5EF4-FFF2-40B4-BE49-F238E27FC236}">
                <a16:creationId xmlns:a16="http://schemas.microsoft.com/office/drawing/2014/main" id="{B4197FE2-7B30-486E-9EA1-E14E66757E25}"/>
              </a:ext>
            </a:extLst>
          </p:cNvPr>
          <p:cNvSpPr>
            <a:spLocks noChangeArrowheads="1"/>
          </p:cNvSpPr>
          <p:nvPr/>
        </p:nvSpPr>
        <p:spPr bwMode="auto">
          <a:xfrm>
            <a:off x="1676400" y="1524000"/>
            <a:ext cx="4495800" cy="2667000"/>
          </a:xfrm>
          <a:prstGeom prst="rect">
            <a:avLst/>
          </a:prstGeom>
          <a:solidFill>
            <a:schemeClr val="accent1">
              <a:lumMod val="20000"/>
              <a:lumOff val="80000"/>
            </a:schemeClr>
          </a:solidFill>
          <a:ln w="12700">
            <a:noFill/>
            <a:miter lim="800000"/>
            <a:headEnd/>
            <a:tailEnd/>
          </a:ln>
        </p:spPr>
        <p:txBody>
          <a:bodyPr wrap="none" anchor="ctr"/>
          <a:lstStyle/>
          <a:p>
            <a:pPr>
              <a:defRPr/>
            </a:pPr>
            <a:endParaRPr lang="en-US"/>
          </a:p>
        </p:txBody>
      </p:sp>
      <p:sp>
        <p:nvSpPr>
          <p:cNvPr id="2" name="Title 1">
            <a:extLst>
              <a:ext uri="{FF2B5EF4-FFF2-40B4-BE49-F238E27FC236}">
                <a16:creationId xmlns:a16="http://schemas.microsoft.com/office/drawing/2014/main" id="{5CEDCD74-6CC8-409C-ABAC-C8F6D3AD843F}"/>
              </a:ext>
            </a:extLst>
          </p:cNvPr>
          <p:cNvSpPr>
            <a:spLocks noGrp="1"/>
          </p:cNvSpPr>
          <p:nvPr>
            <p:ph type="title"/>
          </p:nvPr>
        </p:nvSpPr>
        <p:spPr/>
        <p:txBody>
          <a:bodyPr/>
          <a:lstStyle/>
          <a:p>
            <a:pPr>
              <a:defRPr/>
            </a:pPr>
            <a:r>
              <a:rPr lang="en-US" dirty="0">
                <a:solidFill>
                  <a:schemeClr val="accent1">
                    <a:satMod val="150000"/>
                  </a:schemeClr>
                </a:solidFill>
              </a:rPr>
              <a:t>Methods of address layouts</a:t>
            </a:r>
          </a:p>
        </p:txBody>
      </p:sp>
      <p:sp>
        <p:nvSpPr>
          <p:cNvPr id="3" name="Content Placeholder 2">
            <a:extLst>
              <a:ext uri="{FF2B5EF4-FFF2-40B4-BE49-F238E27FC236}">
                <a16:creationId xmlns:a16="http://schemas.microsoft.com/office/drawing/2014/main" id="{13114EE1-B591-44D6-97A4-1D894245CE68}"/>
              </a:ext>
            </a:extLst>
          </p:cNvPr>
          <p:cNvSpPr>
            <a:spLocks noGrp="1"/>
          </p:cNvSpPr>
          <p:nvPr>
            <p:ph idx="1"/>
          </p:nvPr>
        </p:nvSpPr>
        <p:spPr>
          <a:xfrm>
            <a:off x="1676400" y="4267200"/>
            <a:ext cx="3733800" cy="2362200"/>
          </a:xfrm>
        </p:spPr>
        <p:txBody>
          <a:bodyPr rtlCol="0">
            <a:normAutofit fontScale="62500" lnSpcReduction="20000"/>
          </a:bodyPr>
          <a:lstStyle/>
          <a:p>
            <a:pPr marL="438912" indent="-320040" algn="just">
              <a:spcBef>
                <a:spcPts val="0"/>
              </a:spcBef>
              <a:buFont typeface="Wingdings 2"/>
              <a:buChar char=""/>
              <a:defRPr/>
            </a:pPr>
            <a:r>
              <a:rPr lang="en-US" b="1" i="1" dirty="0">
                <a:solidFill>
                  <a:schemeClr val="accent1">
                    <a:lumMod val="75000"/>
                  </a:schemeClr>
                </a:solidFill>
              </a:rPr>
              <a:t>Consecutive words are placed in a module.</a:t>
            </a:r>
          </a:p>
          <a:p>
            <a:pPr marL="438912" indent="-320040" algn="just">
              <a:spcBef>
                <a:spcPts val="0"/>
              </a:spcBef>
              <a:buFont typeface="Wingdings 2"/>
              <a:buChar char=""/>
              <a:defRPr/>
            </a:pPr>
            <a:r>
              <a:rPr lang="en-US" b="1" i="1" dirty="0">
                <a:solidFill>
                  <a:schemeClr val="accent1">
                    <a:lumMod val="75000"/>
                  </a:schemeClr>
                </a:solidFill>
              </a:rPr>
              <a:t>High-order k bits of a memory address determine the module.</a:t>
            </a:r>
          </a:p>
          <a:p>
            <a:pPr marL="438912" indent="-320040" algn="just">
              <a:spcBef>
                <a:spcPts val="0"/>
              </a:spcBef>
              <a:buFont typeface="Wingdings 2"/>
              <a:buChar char=""/>
              <a:defRPr/>
            </a:pPr>
            <a:r>
              <a:rPr lang="en-US" b="1" i="1" dirty="0">
                <a:solidFill>
                  <a:schemeClr val="accent1">
                    <a:lumMod val="75000"/>
                  </a:schemeClr>
                </a:solidFill>
              </a:rPr>
              <a:t>Low-order m bits of a memory address determine the word within a module. </a:t>
            </a:r>
          </a:p>
          <a:p>
            <a:pPr marL="438912" indent="-320040" algn="just">
              <a:spcBef>
                <a:spcPts val="0"/>
              </a:spcBef>
              <a:buFont typeface="Wingdings 2"/>
              <a:buChar char=""/>
              <a:defRPr/>
            </a:pPr>
            <a:r>
              <a:rPr lang="en-US" b="1" i="1" dirty="0">
                <a:solidFill>
                  <a:schemeClr val="accent1">
                    <a:lumMod val="75000"/>
                  </a:schemeClr>
                </a:solidFill>
              </a:rPr>
              <a:t>When a block of words is transferred from main memory to cache, only one module   is busy at a time.</a:t>
            </a:r>
          </a:p>
          <a:p>
            <a:pPr marL="438912" indent="-320040">
              <a:spcBef>
                <a:spcPts val="0"/>
              </a:spcBef>
              <a:buNone/>
              <a:defRPr/>
            </a:pPr>
            <a:endParaRPr lang="en-US" dirty="0"/>
          </a:p>
        </p:txBody>
      </p:sp>
      <p:grpSp>
        <p:nvGrpSpPr>
          <p:cNvPr id="55302" name="Group 92">
            <a:extLst>
              <a:ext uri="{FF2B5EF4-FFF2-40B4-BE49-F238E27FC236}">
                <a16:creationId xmlns:a16="http://schemas.microsoft.com/office/drawing/2014/main" id="{5D0B6B1B-1D46-400B-8DCB-F72BC5C52746}"/>
              </a:ext>
            </a:extLst>
          </p:cNvPr>
          <p:cNvGrpSpPr>
            <a:grpSpLocks/>
          </p:cNvGrpSpPr>
          <p:nvPr/>
        </p:nvGrpSpPr>
        <p:grpSpPr bwMode="auto">
          <a:xfrm>
            <a:off x="1752600" y="1676400"/>
            <a:ext cx="4280550" cy="2362200"/>
            <a:chOff x="2090738" y="1560513"/>
            <a:chExt cx="4455495" cy="2554287"/>
          </a:xfrm>
        </p:grpSpPr>
        <p:sp>
          <p:nvSpPr>
            <p:cNvPr id="55391" name="Rectangle 4">
              <a:extLst>
                <a:ext uri="{FF2B5EF4-FFF2-40B4-BE49-F238E27FC236}">
                  <a16:creationId xmlns:a16="http://schemas.microsoft.com/office/drawing/2014/main" id="{364E5C2D-B502-4F9D-AA2D-0760ED8B39FE}"/>
                </a:ext>
              </a:extLst>
            </p:cNvPr>
            <p:cNvSpPr>
              <a:spLocks noChangeArrowheads="1"/>
            </p:cNvSpPr>
            <p:nvPr/>
          </p:nvSpPr>
          <p:spPr bwMode="auto">
            <a:xfrm>
              <a:off x="4629150" y="1560513"/>
              <a:ext cx="12680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m</a:t>
              </a:r>
              <a:endParaRPr lang="en-CA" altLang="en-US" sz="2400"/>
            </a:p>
          </p:txBody>
        </p:sp>
        <p:sp>
          <p:nvSpPr>
            <p:cNvPr id="55392" name="Rectangle 5">
              <a:extLst>
                <a:ext uri="{FF2B5EF4-FFF2-40B4-BE49-F238E27FC236}">
                  <a16:creationId xmlns:a16="http://schemas.microsoft.com/office/drawing/2014/main" id="{5286863B-C5D8-4C43-A9C6-FFA1FB52C867}"/>
                </a:ext>
              </a:extLst>
            </p:cNvPr>
            <p:cNvSpPr>
              <a:spLocks noChangeArrowheads="1"/>
            </p:cNvSpPr>
            <p:nvPr/>
          </p:nvSpPr>
          <p:spPr bwMode="auto">
            <a:xfrm>
              <a:off x="4733925" y="1560513"/>
              <a:ext cx="273636"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93" name="Rectangle 6">
              <a:extLst>
                <a:ext uri="{FF2B5EF4-FFF2-40B4-BE49-F238E27FC236}">
                  <a16:creationId xmlns:a16="http://schemas.microsoft.com/office/drawing/2014/main" id="{0CC92B64-7B78-498D-B07F-75C8A8737BFD}"/>
                </a:ext>
              </a:extLst>
            </p:cNvPr>
            <p:cNvSpPr>
              <a:spLocks noChangeArrowheads="1"/>
            </p:cNvSpPr>
            <p:nvPr/>
          </p:nvSpPr>
          <p:spPr bwMode="auto">
            <a:xfrm>
              <a:off x="4208462" y="1858963"/>
              <a:ext cx="121087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Address in module</a:t>
              </a:r>
              <a:endParaRPr lang="en-CA" altLang="en-US" sz="2400"/>
            </a:p>
          </p:txBody>
        </p:sp>
        <p:sp>
          <p:nvSpPr>
            <p:cNvPr id="55394" name="Rectangle 7">
              <a:extLst>
                <a:ext uri="{FF2B5EF4-FFF2-40B4-BE49-F238E27FC236}">
                  <a16:creationId xmlns:a16="http://schemas.microsoft.com/office/drawing/2014/main" id="{178E9D35-F676-4F2C-8875-313B2464EB3E}"/>
                </a:ext>
              </a:extLst>
            </p:cNvPr>
            <p:cNvSpPr>
              <a:spLocks noChangeArrowheads="1"/>
            </p:cNvSpPr>
            <p:nvPr/>
          </p:nvSpPr>
          <p:spPr bwMode="auto">
            <a:xfrm>
              <a:off x="5732463" y="1858963"/>
              <a:ext cx="813770"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MM address</a:t>
              </a:r>
              <a:endParaRPr lang="en-CA" altLang="en-US" sz="2400"/>
            </a:p>
          </p:txBody>
        </p:sp>
        <p:sp>
          <p:nvSpPr>
            <p:cNvPr id="55395" name="Freeform 8">
              <a:extLst>
                <a:ext uri="{FF2B5EF4-FFF2-40B4-BE49-F238E27FC236}">
                  <a16:creationId xmlns:a16="http://schemas.microsoft.com/office/drawing/2014/main" id="{922A72DB-C5D1-444A-B799-6BD34BA170A9}"/>
                </a:ext>
              </a:extLst>
            </p:cNvPr>
            <p:cNvSpPr>
              <a:spLocks/>
            </p:cNvSpPr>
            <p:nvPr/>
          </p:nvSpPr>
          <p:spPr bwMode="auto">
            <a:xfrm>
              <a:off x="5486400" y="1665288"/>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96" name="Freeform 9">
              <a:extLst>
                <a:ext uri="{FF2B5EF4-FFF2-40B4-BE49-F238E27FC236}">
                  <a16:creationId xmlns:a16="http://schemas.microsoft.com/office/drawing/2014/main" id="{B8191664-BCAB-4386-8FB5-67FCEE70A38F}"/>
                </a:ext>
              </a:extLst>
            </p:cNvPr>
            <p:cNvSpPr>
              <a:spLocks/>
            </p:cNvSpPr>
            <p:nvPr/>
          </p:nvSpPr>
          <p:spPr bwMode="auto">
            <a:xfrm>
              <a:off x="5486400" y="1665288"/>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p>
              <a:endParaRPr lang="en-IN"/>
            </a:p>
          </p:txBody>
        </p:sp>
        <p:sp>
          <p:nvSpPr>
            <p:cNvPr id="55397" name="Line 10">
              <a:extLst>
                <a:ext uri="{FF2B5EF4-FFF2-40B4-BE49-F238E27FC236}">
                  <a16:creationId xmlns:a16="http://schemas.microsoft.com/office/drawing/2014/main" id="{9D3A34E2-D753-432F-9884-DB794BACA105}"/>
                </a:ext>
              </a:extLst>
            </p:cNvPr>
            <p:cNvSpPr>
              <a:spLocks noChangeShapeType="1"/>
            </p:cNvSpPr>
            <p:nvPr/>
          </p:nvSpPr>
          <p:spPr bwMode="auto">
            <a:xfrm flipH="1">
              <a:off x="5048250"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98" name="Freeform 11">
              <a:extLst>
                <a:ext uri="{FF2B5EF4-FFF2-40B4-BE49-F238E27FC236}">
                  <a16:creationId xmlns:a16="http://schemas.microsoft.com/office/drawing/2014/main" id="{D339426E-D597-4A6F-8CE2-8FC1004691ED}"/>
                </a:ext>
              </a:extLst>
            </p:cNvPr>
            <p:cNvSpPr>
              <a:spLocks/>
            </p:cNvSpPr>
            <p:nvPr/>
          </p:nvSpPr>
          <p:spPr bwMode="auto">
            <a:xfrm>
              <a:off x="4051300" y="1665288"/>
              <a:ext cx="104775" cy="3492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99" name="Freeform 12">
              <a:extLst>
                <a:ext uri="{FF2B5EF4-FFF2-40B4-BE49-F238E27FC236}">
                  <a16:creationId xmlns:a16="http://schemas.microsoft.com/office/drawing/2014/main" id="{5DCFA8EF-227D-4A74-A685-9F884CF366AE}"/>
                </a:ext>
              </a:extLst>
            </p:cNvPr>
            <p:cNvSpPr>
              <a:spLocks/>
            </p:cNvSpPr>
            <p:nvPr/>
          </p:nvSpPr>
          <p:spPr bwMode="auto">
            <a:xfrm>
              <a:off x="4051300" y="1665288"/>
              <a:ext cx="104775" cy="34925"/>
            </a:xfrm>
            <a:custGeom>
              <a:avLst/>
              <a:gdLst>
                <a:gd name="T0" fmla="*/ 2147483646 w 66"/>
                <a:gd name="T1" fmla="*/ 0 h 22"/>
                <a:gd name="T2" fmla="*/ 0 w 66"/>
                <a:gd name="T3" fmla="*/ 2147483646 h 22"/>
                <a:gd name="T4" fmla="*/ 2147483646 w 66"/>
                <a:gd name="T5" fmla="*/ 2147483646 h 22"/>
                <a:gd name="T6" fmla="*/ 2147483646 w 66"/>
                <a:gd name="T7" fmla="*/ 2147483646 h 22"/>
                <a:gd name="T8" fmla="*/ 214748364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p>
              <a:endParaRPr lang="en-IN"/>
            </a:p>
          </p:txBody>
        </p:sp>
        <p:sp>
          <p:nvSpPr>
            <p:cNvPr id="55400" name="Line 13">
              <a:extLst>
                <a:ext uri="{FF2B5EF4-FFF2-40B4-BE49-F238E27FC236}">
                  <a16:creationId xmlns:a16="http://schemas.microsoft.com/office/drawing/2014/main" id="{B5DF9644-EC72-4C83-BD95-2415B175D60C}"/>
                </a:ext>
              </a:extLst>
            </p:cNvPr>
            <p:cNvSpPr>
              <a:spLocks noChangeShapeType="1"/>
            </p:cNvSpPr>
            <p:nvPr/>
          </p:nvSpPr>
          <p:spPr bwMode="auto">
            <a:xfrm>
              <a:off x="4156075" y="1682750"/>
              <a:ext cx="420688"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1" name="Freeform 14">
              <a:extLst>
                <a:ext uri="{FF2B5EF4-FFF2-40B4-BE49-F238E27FC236}">
                  <a16:creationId xmlns:a16="http://schemas.microsoft.com/office/drawing/2014/main" id="{008867D8-D3AC-4504-BE1E-8D855F0D1CB9}"/>
                </a:ext>
              </a:extLst>
            </p:cNvPr>
            <p:cNvSpPr>
              <a:spLocks/>
            </p:cNvSpPr>
            <p:nvPr/>
          </p:nvSpPr>
          <p:spPr bwMode="auto">
            <a:xfrm>
              <a:off x="3894138" y="1665288"/>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2" name="Freeform 15">
              <a:extLst>
                <a:ext uri="{FF2B5EF4-FFF2-40B4-BE49-F238E27FC236}">
                  <a16:creationId xmlns:a16="http://schemas.microsoft.com/office/drawing/2014/main" id="{9F393B47-FEC5-4B71-9107-81F0332D89B3}"/>
                </a:ext>
              </a:extLst>
            </p:cNvPr>
            <p:cNvSpPr>
              <a:spLocks/>
            </p:cNvSpPr>
            <p:nvPr/>
          </p:nvSpPr>
          <p:spPr bwMode="auto">
            <a:xfrm>
              <a:off x="3894138" y="1665288"/>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p>
              <a:endParaRPr lang="en-IN"/>
            </a:p>
          </p:txBody>
        </p:sp>
        <p:sp>
          <p:nvSpPr>
            <p:cNvPr id="55403" name="Line 16">
              <a:extLst>
                <a:ext uri="{FF2B5EF4-FFF2-40B4-BE49-F238E27FC236}">
                  <a16:creationId xmlns:a16="http://schemas.microsoft.com/office/drawing/2014/main" id="{E1AC87D1-FB52-47E1-8D7B-CEB91F3D8553}"/>
                </a:ext>
              </a:extLst>
            </p:cNvPr>
            <p:cNvSpPr>
              <a:spLocks noChangeShapeType="1"/>
            </p:cNvSpPr>
            <p:nvPr/>
          </p:nvSpPr>
          <p:spPr bwMode="auto">
            <a:xfrm flipH="1">
              <a:off x="3806825"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4" name="Freeform 17">
              <a:extLst>
                <a:ext uri="{FF2B5EF4-FFF2-40B4-BE49-F238E27FC236}">
                  <a16:creationId xmlns:a16="http://schemas.microsoft.com/office/drawing/2014/main" id="{B4D41B3A-8593-4D39-A760-04C6DEBBA768}"/>
                </a:ext>
              </a:extLst>
            </p:cNvPr>
            <p:cNvSpPr>
              <a:spLocks/>
            </p:cNvSpPr>
            <p:nvPr/>
          </p:nvSpPr>
          <p:spPr bwMode="auto">
            <a:xfrm>
              <a:off x="3141663" y="1665288"/>
              <a:ext cx="104775" cy="34925"/>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5" name="Freeform 18">
              <a:extLst>
                <a:ext uri="{FF2B5EF4-FFF2-40B4-BE49-F238E27FC236}">
                  <a16:creationId xmlns:a16="http://schemas.microsoft.com/office/drawing/2014/main" id="{209C67FA-E001-476A-82C3-88C965D2938C}"/>
                </a:ext>
              </a:extLst>
            </p:cNvPr>
            <p:cNvSpPr>
              <a:spLocks/>
            </p:cNvSpPr>
            <p:nvPr/>
          </p:nvSpPr>
          <p:spPr bwMode="auto">
            <a:xfrm>
              <a:off x="3141663" y="1665288"/>
              <a:ext cx="104775" cy="34925"/>
            </a:xfrm>
            <a:custGeom>
              <a:avLst/>
              <a:gdLst>
                <a:gd name="T0" fmla="*/ 2147483646 w 66"/>
                <a:gd name="T1" fmla="*/ 0 h 22"/>
                <a:gd name="T2" fmla="*/ 0 w 66"/>
                <a:gd name="T3" fmla="*/ 2147483646 h 22"/>
                <a:gd name="T4" fmla="*/ 2147483646 w 66"/>
                <a:gd name="T5" fmla="*/ 2147483646 h 22"/>
                <a:gd name="T6" fmla="*/ 2147483646 w 66"/>
                <a:gd name="T7" fmla="*/ 2147483646 h 22"/>
                <a:gd name="T8" fmla="*/ 2147483646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p>
              <a:endParaRPr lang="en-IN"/>
            </a:p>
          </p:txBody>
        </p:sp>
        <p:sp>
          <p:nvSpPr>
            <p:cNvPr id="55406" name="Line 19">
              <a:extLst>
                <a:ext uri="{FF2B5EF4-FFF2-40B4-BE49-F238E27FC236}">
                  <a16:creationId xmlns:a16="http://schemas.microsoft.com/office/drawing/2014/main" id="{35941F86-E18E-4070-AD39-2F5290AD85E7}"/>
                </a:ext>
              </a:extLst>
            </p:cNvPr>
            <p:cNvSpPr>
              <a:spLocks noChangeShapeType="1"/>
            </p:cNvSpPr>
            <p:nvPr/>
          </p:nvSpPr>
          <p:spPr bwMode="auto">
            <a:xfrm>
              <a:off x="3263900" y="1682750"/>
              <a:ext cx="873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7" name="Rectangle 20">
              <a:extLst>
                <a:ext uri="{FF2B5EF4-FFF2-40B4-BE49-F238E27FC236}">
                  <a16:creationId xmlns:a16="http://schemas.microsoft.com/office/drawing/2014/main" id="{19C48DFB-5BF4-443B-AD16-FB440AB7158E}"/>
                </a:ext>
              </a:extLst>
            </p:cNvPr>
            <p:cNvSpPr>
              <a:spLocks noChangeArrowheads="1"/>
            </p:cNvSpPr>
            <p:nvPr/>
          </p:nvSpPr>
          <p:spPr bwMode="auto">
            <a:xfrm>
              <a:off x="4348163" y="3765550"/>
              <a:ext cx="36707"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i</a:t>
              </a:r>
              <a:endParaRPr lang="en-CA" altLang="en-US" sz="2400"/>
            </a:p>
          </p:txBody>
        </p:sp>
        <p:sp>
          <p:nvSpPr>
            <p:cNvPr id="55408" name="Rectangle 21">
              <a:extLst>
                <a:ext uri="{FF2B5EF4-FFF2-40B4-BE49-F238E27FC236}">
                  <a16:creationId xmlns:a16="http://schemas.microsoft.com/office/drawing/2014/main" id="{07CE85AA-1663-4779-9A14-9179DB3CB058}"/>
                </a:ext>
              </a:extLst>
            </p:cNvPr>
            <p:cNvSpPr>
              <a:spLocks noChangeArrowheads="1"/>
            </p:cNvSpPr>
            <p:nvPr/>
          </p:nvSpPr>
          <p:spPr bwMode="auto">
            <a:xfrm>
              <a:off x="3403600" y="1560513"/>
              <a:ext cx="73415"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55409" name="Rectangle 22">
              <a:extLst>
                <a:ext uri="{FF2B5EF4-FFF2-40B4-BE49-F238E27FC236}">
                  <a16:creationId xmlns:a16="http://schemas.microsoft.com/office/drawing/2014/main" id="{F861973E-9FFD-4B48-93AA-E6F0D889DF86}"/>
                </a:ext>
              </a:extLst>
            </p:cNvPr>
            <p:cNvSpPr>
              <a:spLocks noChangeArrowheads="1"/>
            </p:cNvSpPr>
            <p:nvPr/>
          </p:nvSpPr>
          <p:spPr bwMode="auto">
            <a:xfrm>
              <a:off x="3473450" y="1560513"/>
              <a:ext cx="273636"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410" name="Rectangle 23">
              <a:extLst>
                <a:ext uri="{FF2B5EF4-FFF2-40B4-BE49-F238E27FC236}">
                  <a16:creationId xmlns:a16="http://schemas.microsoft.com/office/drawing/2014/main" id="{6AA247AE-7822-44FD-A33D-0FB058E546D7}"/>
                </a:ext>
              </a:extLst>
            </p:cNvPr>
            <p:cNvSpPr>
              <a:spLocks noChangeArrowheads="1"/>
            </p:cNvSpPr>
            <p:nvPr/>
          </p:nvSpPr>
          <p:spPr bwMode="auto">
            <a:xfrm>
              <a:off x="2651125" y="3556000"/>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1" name="Rectangle 24">
              <a:extLst>
                <a:ext uri="{FF2B5EF4-FFF2-40B4-BE49-F238E27FC236}">
                  <a16:creationId xmlns:a16="http://schemas.microsoft.com/office/drawing/2014/main" id="{2C27E91D-F109-4AD2-BD45-AD07AFB71C87}"/>
                </a:ext>
              </a:extLst>
            </p:cNvPr>
            <p:cNvSpPr>
              <a:spLocks noChangeArrowheads="1"/>
            </p:cNvSpPr>
            <p:nvPr/>
          </p:nvSpPr>
          <p:spPr bwMode="auto">
            <a:xfrm>
              <a:off x="4121150" y="3556000"/>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2" name="Rectangle 25">
              <a:extLst>
                <a:ext uri="{FF2B5EF4-FFF2-40B4-BE49-F238E27FC236}">
                  <a16:creationId xmlns:a16="http://schemas.microsoft.com/office/drawing/2014/main" id="{8EC6620A-573C-43C0-A63B-A5496116B831}"/>
                </a:ext>
              </a:extLst>
            </p:cNvPr>
            <p:cNvSpPr>
              <a:spLocks noChangeArrowheads="1"/>
            </p:cNvSpPr>
            <p:nvPr/>
          </p:nvSpPr>
          <p:spPr bwMode="auto">
            <a:xfrm>
              <a:off x="5591175" y="3538538"/>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3" name="Rectangle 26">
              <a:extLst>
                <a:ext uri="{FF2B5EF4-FFF2-40B4-BE49-F238E27FC236}">
                  <a16:creationId xmlns:a16="http://schemas.microsoft.com/office/drawing/2014/main" id="{DCD596E5-1A97-4282-A468-A28AE0CC91DA}"/>
                </a:ext>
              </a:extLst>
            </p:cNvPr>
            <p:cNvSpPr>
              <a:spLocks noChangeArrowheads="1"/>
            </p:cNvSpPr>
            <p:nvPr/>
          </p:nvSpPr>
          <p:spPr bwMode="auto">
            <a:xfrm>
              <a:off x="3316288" y="1858963"/>
              <a:ext cx="505561"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414" name="Line 27">
              <a:extLst>
                <a:ext uri="{FF2B5EF4-FFF2-40B4-BE49-F238E27FC236}">
                  <a16:creationId xmlns:a16="http://schemas.microsoft.com/office/drawing/2014/main" id="{F4E3DCE1-1CF1-4EB5-BEAD-1DB0A302A8DC}"/>
                </a:ext>
              </a:extLst>
            </p:cNvPr>
            <p:cNvSpPr>
              <a:spLocks noChangeShapeType="1"/>
            </p:cNvSpPr>
            <p:nvPr/>
          </p:nvSpPr>
          <p:spPr bwMode="auto">
            <a:xfrm flipV="1">
              <a:off x="4033838" y="1787525"/>
              <a:ext cx="1587" cy="3508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5" name="Rectangle 28">
              <a:extLst>
                <a:ext uri="{FF2B5EF4-FFF2-40B4-BE49-F238E27FC236}">
                  <a16:creationId xmlns:a16="http://schemas.microsoft.com/office/drawing/2014/main" id="{F24FC40D-1756-4A79-8FF7-6B5324633236}"/>
                </a:ext>
              </a:extLst>
            </p:cNvPr>
            <p:cNvSpPr>
              <a:spLocks noChangeArrowheads="1"/>
            </p:cNvSpPr>
            <p:nvPr/>
          </p:nvSpPr>
          <p:spPr bwMode="auto">
            <a:xfrm>
              <a:off x="3124200" y="1787525"/>
              <a:ext cx="2484438" cy="350838"/>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16" name="Line 29">
              <a:extLst>
                <a:ext uri="{FF2B5EF4-FFF2-40B4-BE49-F238E27FC236}">
                  <a16:creationId xmlns:a16="http://schemas.microsoft.com/office/drawing/2014/main" id="{85BCA1D4-C0FF-4AC9-9DD5-7416B31252ED}"/>
                </a:ext>
              </a:extLst>
            </p:cNvPr>
            <p:cNvSpPr>
              <a:spLocks noChangeShapeType="1"/>
            </p:cNvSpPr>
            <p:nvPr/>
          </p:nvSpPr>
          <p:spPr bwMode="auto">
            <a:xfrm>
              <a:off x="4873625" y="2592388"/>
              <a:ext cx="174625"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7" name="Line 30">
              <a:extLst>
                <a:ext uri="{FF2B5EF4-FFF2-40B4-BE49-F238E27FC236}">
                  <a16:creationId xmlns:a16="http://schemas.microsoft.com/office/drawing/2014/main" id="{3951F65D-9A7B-4BB3-8C39-016D18A66649}"/>
                </a:ext>
              </a:extLst>
            </p:cNvPr>
            <p:cNvSpPr>
              <a:spLocks noChangeShapeType="1"/>
            </p:cNvSpPr>
            <p:nvPr/>
          </p:nvSpPr>
          <p:spPr bwMode="auto">
            <a:xfrm flipH="1">
              <a:off x="2090738" y="2592388"/>
              <a:ext cx="2678112" cy="1587"/>
            </a:xfrm>
            <a:prstGeom prst="line">
              <a:avLst/>
            </a:prstGeom>
            <a:noFill/>
            <a:ln w="17526">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8" name="Line 31">
              <a:extLst>
                <a:ext uri="{FF2B5EF4-FFF2-40B4-BE49-F238E27FC236}">
                  <a16:creationId xmlns:a16="http://schemas.microsoft.com/office/drawing/2014/main" id="{54155A74-5F80-43DF-9C23-4807D4EAE83E}"/>
                </a:ext>
              </a:extLst>
            </p:cNvPr>
            <p:cNvSpPr>
              <a:spLocks noChangeShapeType="1"/>
            </p:cNvSpPr>
            <p:nvPr/>
          </p:nvSpPr>
          <p:spPr bwMode="auto">
            <a:xfrm flipH="1">
              <a:off x="5102225" y="2698750"/>
              <a:ext cx="506413"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9" name="Line 32">
              <a:extLst>
                <a:ext uri="{FF2B5EF4-FFF2-40B4-BE49-F238E27FC236}">
                  <a16:creationId xmlns:a16="http://schemas.microsoft.com/office/drawing/2014/main" id="{E6C51006-704C-46C4-A35D-9B7E81768679}"/>
                </a:ext>
              </a:extLst>
            </p:cNvPr>
            <p:cNvSpPr>
              <a:spLocks noChangeShapeType="1"/>
            </p:cNvSpPr>
            <p:nvPr/>
          </p:nvSpPr>
          <p:spPr bwMode="auto">
            <a:xfrm flipH="1">
              <a:off x="3630613" y="2698750"/>
              <a:ext cx="13652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0" name="Line 33">
              <a:extLst>
                <a:ext uri="{FF2B5EF4-FFF2-40B4-BE49-F238E27FC236}">
                  <a16:creationId xmlns:a16="http://schemas.microsoft.com/office/drawing/2014/main" id="{87BCF00E-889B-49C8-AB44-0CA799001232}"/>
                </a:ext>
              </a:extLst>
            </p:cNvPr>
            <p:cNvSpPr>
              <a:spLocks noChangeShapeType="1"/>
            </p:cNvSpPr>
            <p:nvPr/>
          </p:nvSpPr>
          <p:spPr bwMode="auto">
            <a:xfrm flipH="1">
              <a:off x="2668588" y="2698750"/>
              <a:ext cx="839787"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1" name="Freeform 34">
              <a:extLst>
                <a:ext uri="{FF2B5EF4-FFF2-40B4-BE49-F238E27FC236}">
                  <a16:creationId xmlns:a16="http://schemas.microsoft.com/office/drawing/2014/main" id="{9F7EB447-97AA-4038-8419-26D4330EBCC2}"/>
                </a:ext>
              </a:extLst>
            </p:cNvPr>
            <p:cNvSpPr>
              <a:spLocks/>
            </p:cNvSpPr>
            <p:nvPr/>
          </p:nvSpPr>
          <p:spPr bwMode="auto">
            <a:xfrm>
              <a:off x="2651125" y="2873375"/>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2" name="Freeform 35">
              <a:extLst>
                <a:ext uri="{FF2B5EF4-FFF2-40B4-BE49-F238E27FC236}">
                  <a16:creationId xmlns:a16="http://schemas.microsoft.com/office/drawing/2014/main" id="{C802C207-4D08-479A-830A-428FDD34CC6D}"/>
                </a:ext>
              </a:extLst>
            </p:cNvPr>
            <p:cNvSpPr>
              <a:spLocks/>
            </p:cNvSpPr>
            <p:nvPr/>
          </p:nvSpPr>
          <p:spPr bwMode="auto">
            <a:xfrm>
              <a:off x="2651125" y="2873375"/>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3" name="Line 36">
              <a:extLst>
                <a:ext uri="{FF2B5EF4-FFF2-40B4-BE49-F238E27FC236}">
                  <a16:creationId xmlns:a16="http://schemas.microsoft.com/office/drawing/2014/main" id="{34BE6BD4-C5F3-4E97-BE37-CE87B74F75F9}"/>
                </a:ext>
              </a:extLst>
            </p:cNvPr>
            <p:cNvSpPr>
              <a:spLocks noChangeShapeType="1"/>
            </p:cNvSpPr>
            <p:nvPr/>
          </p:nvSpPr>
          <p:spPr bwMode="auto">
            <a:xfrm flipV="1">
              <a:off x="266858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4" name="Freeform 37">
              <a:extLst>
                <a:ext uri="{FF2B5EF4-FFF2-40B4-BE49-F238E27FC236}">
                  <a16:creationId xmlns:a16="http://schemas.microsoft.com/office/drawing/2014/main" id="{04540521-A581-49D7-8D86-EB4A6516D8EF}"/>
                </a:ext>
              </a:extLst>
            </p:cNvPr>
            <p:cNvSpPr>
              <a:spLocks/>
            </p:cNvSpPr>
            <p:nvPr/>
          </p:nvSpPr>
          <p:spPr bwMode="auto">
            <a:xfrm>
              <a:off x="4121150" y="2873375"/>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5" name="Freeform 38">
              <a:extLst>
                <a:ext uri="{FF2B5EF4-FFF2-40B4-BE49-F238E27FC236}">
                  <a16:creationId xmlns:a16="http://schemas.microsoft.com/office/drawing/2014/main" id="{C84993E5-68F8-4C5D-A1CC-08DB13D560F0}"/>
                </a:ext>
              </a:extLst>
            </p:cNvPr>
            <p:cNvSpPr>
              <a:spLocks/>
            </p:cNvSpPr>
            <p:nvPr/>
          </p:nvSpPr>
          <p:spPr bwMode="auto">
            <a:xfrm>
              <a:off x="4121150" y="2873375"/>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6" name="Line 39">
              <a:extLst>
                <a:ext uri="{FF2B5EF4-FFF2-40B4-BE49-F238E27FC236}">
                  <a16:creationId xmlns:a16="http://schemas.microsoft.com/office/drawing/2014/main" id="{E87D3B64-6BB1-4DAE-BAC5-3FE095DE0A67}"/>
                </a:ext>
              </a:extLst>
            </p:cNvPr>
            <p:cNvSpPr>
              <a:spLocks noChangeShapeType="1"/>
            </p:cNvSpPr>
            <p:nvPr/>
          </p:nvSpPr>
          <p:spPr bwMode="auto">
            <a:xfrm flipV="1">
              <a:off x="4138613"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27" name="Freeform 40">
              <a:extLst>
                <a:ext uri="{FF2B5EF4-FFF2-40B4-BE49-F238E27FC236}">
                  <a16:creationId xmlns:a16="http://schemas.microsoft.com/office/drawing/2014/main" id="{283A10F0-FCF2-4005-B526-3BCA53D76D6C}"/>
                </a:ext>
              </a:extLst>
            </p:cNvPr>
            <p:cNvSpPr>
              <a:spLocks/>
            </p:cNvSpPr>
            <p:nvPr/>
          </p:nvSpPr>
          <p:spPr bwMode="auto">
            <a:xfrm>
              <a:off x="5591175" y="2873375"/>
              <a:ext cx="52388" cy="104775"/>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28" name="Freeform 41">
              <a:extLst>
                <a:ext uri="{FF2B5EF4-FFF2-40B4-BE49-F238E27FC236}">
                  <a16:creationId xmlns:a16="http://schemas.microsoft.com/office/drawing/2014/main" id="{8954BE33-DCEE-447A-895E-F3D9BF019329}"/>
                </a:ext>
              </a:extLst>
            </p:cNvPr>
            <p:cNvSpPr>
              <a:spLocks/>
            </p:cNvSpPr>
            <p:nvPr/>
          </p:nvSpPr>
          <p:spPr bwMode="auto">
            <a:xfrm>
              <a:off x="5591175" y="2873375"/>
              <a:ext cx="52388" cy="104775"/>
            </a:xfrm>
            <a:custGeom>
              <a:avLst/>
              <a:gdLst>
                <a:gd name="T0" fmla="*/ 0 w 33"/>
                <a:gd name="T1" fmla="*/ 0 h 66"/>
                <a:gd name="T2" fmla="*/ 2147483646 w 33"/>
                <a:gd name="T3" fmla="*/ 2147483646 h 66"/>
                <a:gd name="T4" fmla="*/ 2147483646 w 33"/>
                <a:gd name="T5" fmla="*/ 0 h 66"/>
                <a:gd name="T6" fmla="*/ 214748364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429" name="Line 42">
              <a:extLst>
                <a:ext uri="{FF2B5EF4-FFF2-40B4-BE49-F238E27FC236}">
                  <a16:creationId xmlns:a16="http://schemas.microsoft.com/office/drawing/2014/main" id="{956627DD-625F-47A1-8BB9-F719F6D6D10B}"/>
                </a:ext>
              </a:extLst>
            </p:cNvPr>
            <p:cNvSpPr>
              <a:spLocks noChangeShapeType="1"/>
            </p:cNvSpPr>
            <p:nvPr/>
          </p:nvSpPr>
          <p:spPr bwMode="auto">
            <a:xfrm flipV="1">
              <a:off x="5608638" y="2698750"/>
              <a:ext cx="1587" cy="1571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30" name="Freeform 43">
              <a:extLst>
                <a:ext uri="{FF2B5EF4-FFF2-40B4-BE49-F238E27FC236}">
                  <a16:creationId xmlns:a16="http://schemas.microsoft.com/office/drawing/2014/main" id="{60AA6E7A-87E0-47F3-8A28-21E3CCE5840A}"/>
                </a:ext>
              </a:extLst>
            </p:cNvPr>
            <p:cNvSpPr>
              <a:spLocks/>
            </p:cNvSpPr>
            <p:nvPr/>
          </p:nvSpPr>
          <p:spPr bwMode="auto">
            <a:xfrm>
              <a:off x="3789363" y="3590925"/>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1" name="Freeform 44">
              <a:extLst>
                <a:ext uri="{FF2B5EF4-FFF2-40B4-BE49-F238E27FC236}">
                  <a16:creationId xmlns:a16="http://schemas.microsoft.com/office/drawing/2014/main" id="{1037A3C7-5E84-44E9-A108-71434AC98803}"/>
                </a:ext>
              </a:extLst>
            </p:cNvPr>
            <p:cNvSpPr>
              <a:spLocks/>
            </p:cNvSpPr>
            <p:nvPr/>
          </p:nvSpPr>
          <p:spPr bwMode="auto">
            <a:xfrm>
              <a:off x="3789363" y="3590925"/>
              <a:ext cx="104775" cy="34925"/>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2" name="Freeform 45">
              <a:extLst>
                <a:ext uri="{FF2B5EF4-FFF2-40B4-BE49-F238E27FC236}">
                  <a16:creationId xmlns:a16="http://schemas.microsoft.com/office/drawing/2014/main" id="{F4807A79-D6DE-4D0A-A072-C3D5C5C345BF}"/>
                </a:ext>
              </a:extLst>
            </p:cNvPr>
            <p:cNvSpPr>
              <a:spLocks/>
            </p:cNvSpPr>
            <p:nvPr/>
          </p:nvSpPr>
          <p:spPr bwMode="auto">
            <a:xfrm>
              <a:off x="3578225" y="2312988"/>
              <a:ext cx="193675" cy="1295400"/>
            </a:xfrm>
            <a:custGeom>
              <a:avLst/>
              <a:gdLst>
                <a:gd name="T0" fmla="*/ 2147483646 w 11"/>
                <a:gd name="T1" fmla="*/ 2147483646 h 74"/>
                <a:gd name="T2" fmla="*/ 0 w 11"/>
                <a:gd name="T3" fmla="*/ 2147483646 h 74"/>
                <a:gd name="T4" fmla="*/ 0 w 11"/>
                <a:gd name="T5" fmla="*/ 0 h 74"/>
                <a:gd name="T6" fmla="*/ 0 60000 65536"/>
                <a:gd name="T7" fmla="*/ 0 60000 65536"/>
                <a:gd name="T8" fmla="*/ 0 60000 65536"/>
                <a:gd name="T9" fmla="*/ 0 w 11"/>
                <a:gd name="T10" fmla="*/ 0 h 74"/>
                <a:gd name="T11" fmla="*/ 11 w 11"/>
                <a:gd name="T12" fmla="*/ 74 h 74"/>
              </a:gdLst>
              <a:ahLst/>
              <a:cxnLst>
                <a:cxn ang="T6">
                  <a:pos x="T0" y="T1"/>
                </a:cxn>
                <a:cxn ang="T7">
                  <a:pos x="T2" y="T3"/>
                </a:cxn>
                <a:cxn ang="T8">
                  <a:pos x="T4" y="T5"/>
                </a:cxn>
              </a:cxnLst>
              <a:rect l="T9" t="T10" r="T11" b="T12"/>
              <a:pathLst>
                <a:path w="11" h="74">
                  <a:moveTo>
                    <a:pt x="11" y="74"/>
                  </a:moveTo>
                  <a:lnTo>
                    <a:pt x="0" y="74"/>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3" name="Freeform 46">
              <a:extLst>
                <a:ext uri="{FF2B5EF4-FFF2-40B4-BE49-F238E27FC236}">
                  <a16:creationId xmlns:a16="http://schemas.microsoft.com/office/drawing/2014/main" id="{F42983C5-2CD6-48E1-8347-36A6E1673BD3}"/>
                </a:ext>
              </a:extLst>
            </p:cNvPr>
            <p:cNvSpPr>
              <a:spLocks/>
            </p:cNvSpPr>
            <p:nvPr/>
          </p:nvSpPr>
          <p:spPr bwMode="auto">
            <a:xfrm>
              <a:off x="5259388" y="3590925"/>
              <a:ext cx="104775"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4" name="Freeform 47">
              <a:extLst>
                <a:ext uri="{FF2B5EF4-FFF2-40B4-BE49-F238E27FC236}">
                  <a16:creationId xmlns:a16="http://schemas.microsoft.com/office/drawing/2014/main" id="{EE5CD533-AE35-462B-ABE3-55CAA50EFD14}"/>
                </a:ext>
              </a:extLst>
            </p:cNvPr>
            <p:cNvSpPr>
              <a:spLocks/>
            </p:cNvSpPr>
            <p:nvPr/>
          </p:nvSpPr>
          <p:spPr bwMode="auto">
            <a:xfrm>
              <a:off x="5259388" y="3551238"/>
              <a:ext cx="104775" cy="74612"/>
            </a:xfrm>
            <a:custGeom>
              <a:avLst/>
              <a:gdLst>
                <a:gd name="T0" fmla="*/ 0 w 66"/>
                <a:gd name="T1" fmla="*/ 2147483646 h 22"/>
                <a:gd name="T2" fmla="*/ 2147483646 w 66"/>
                <a:gd name="T3" fmla="*/ 2147483646 h 22"/>
                <a:gd name="T4" fmla="*/ 0 w 66"/>
                <a:gd name="T5" fmla="*/ 0 h 22"/>
                <a:gd name="T6" fmla="*/ 0 w 66"/>
                <a:gd name="T7" fmla="*/ 2147483646 h 22"/>
                <a:gd name="T8" fmla="*/ 0 w 66"/>
                <a:gd name="T9" fmla="*/ 2147483646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5" name="Freeform 48">
              <a:extLst>
                <a:ext uri="{FF2B5EF4-FFF2-40B4-BE49-F238E27FC236}">
                  <a16:creationId xmlns:a16="http://schemas.microsoft.com/office/drawing/2014/main" id="{617656E1-4414-4736-A66D-93A487112535}"/>
                </a:ext>
              </a:extLst>
            </p:cNvPr>
            <p:cNvSpPr>
              <a:spLocks/>
            </p:cNvSpPr>
            <p:nvPr/>
          </p:nvSpPr>
          <p:spPr bwMode="auto">
            <a:xfrm>
              <a:off x="5048250" y="2592388"/>
              <a:ext cx="193675" cy="1016000"/>
            </a:xfrm>
            <a:custGeom>
              <a:avLst/>
              <a:gdLst>
                <a:gd name="T0" fmla="*/ 2147483646 w 11"/>
                <a:gd name="T1" fmla="*/ 2147483646 h 58"/>
                <a:gd name="T2" fmla="*/ 0 w 11"/>
                <a:gd name="T3" fmla="*/ 2147483646 h 58"/>
                <a:gd name="T4" fmla="*/ 0 w 11"/>
                <a:gd name="T5" fmla="*/ 0 h 58"/>
                <a:gd name="T6" fmla="*/ 0 60000 65536"/>
                <a:gd name="T7" fmla="*/ 0 60000 65536"/>
                <a:gd name="T8" fmla="*/ 0 60000 65536"/>
                <a:gd name="T9" fmla="*/ 0 w 11"/>
                <a:gd name="T10" fmla="*/ 0 h 58"/>
                <a:gd name="T11" fmla="*/ 11 w 11"/>
                <a:gd name="T12" fmla="*/ 58 h 58"/>
              </a:gdLst>
              <a:ahLst/>
              <a:cxnLst>
                <a:cxn ang="T6">
                  <a:pos x="T0" y="T1"/>
                </a:cxn>
                <a:cxn ang="T7">
                  <a:pos x="T2" y="T3"/>
                </a:cxn>
                <a:cxn ang="T8">
                  <a:pos x="T4" y="T5"/>
                </a:cxn>
              </a:cxnLst>
              <a:rect l="T9" t="T10" r="T11" b="T12"/>
              <a:pathLst>
                <a:path w="11" h="58">
                  <a:moveTo>
                    <a:pt x="11"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6" name="Freeform 49">
              <a:extLst>
                <a:ext uri="{FF2B5EF4-FFF2-40B4-BE49-F238E27FC236}">
                  <a16:creationId xmlns:a16="http://schemas.microsoft.com/office/drawing/2014/main" id="{AA4B2CBE-C9CB-4ED0-A4E2-1F1F69CF1CD5}"/>
                </a:ext>
              </a:extLst>
            </p:cNvPr>
            <p:cNvSpPr>
              <a:spLocks/>
            </p:cNvSpPr>
            <p:nvPr/>
          </p:nvSpPr>
          <p:spPr bwMode="auto">
            <a:xfrm>
              <a:off x="2300288" y="3590925"/>
              <a:ext cx="106362" cy="34925"/>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7" name="Freeform 50">
              <a:extLst>
                <a:ext uri="{FF2B5EF4-FFF2-40B4-BE49-F238E27FC236}">
                  <a16:creationId xmlns:a16="http://schemas.microsoft.com/office/drawing/2014/main" id="{00E1F6A9-2554-4EFD-A1EB-EFE94B47B386}"/>
                </a:ext>
              </a:extLst>
            </p:cNvPr>
            <p:cNvSpPr>
              <a:spLocks/>
            </p:cNvSpPr>
            <p:nvPr/>
          </p:nvSpPr>
          <p:spPr bwMode="auto">
            <a:xfrm>
              <a:off x="2300288" y="3590925"/>
              <a:ext cx="106362" cy="34925"/>
            </a:xfrm>
            <a:custGeom>
              <a:avLst/>
              <a:gdLst>
                <a:gd name="T0" fmla="*/ 0 w 67"/>
                <a:gd name="T1" fmla="*/ 2147483646 h 22"/>
                <a:gd name="T2" fmla="*/ 2147483646 w 67"/>
                <a:gd name="T3" fmla="*/ 2147483646 h 22"/>
                <a:gd name="T4" fmla="*/ 0 w 67"/>
                <a:gd name="T5" fmla="*/ 0 h 22"/>
                <a:gd name="T6" fmla="*/ 0 w 67"/>
                <a:gd name="T7" fmla="*/ 2147483646 h 22"/>
                <a:gd name="T8" fmla="*/ 0 w 67"/>
                <a:gd name="T9" fmla="*/ 2147483646 h 22"/>
                <a:gd name="T10" fmla="*/ 0 60000 65536"/>
                <a:gd name="T11" fmla="*/ 0 60000 65536"/>
                <a:gd name="T12" fmla="*/ 0 60000 65536"/>
                <a:gd name="T13" fmla="*/ 0 60000 65536"/>
                <a:gd name="T14" fmla="*/ 0 60000 65536"/>
                <a:gd name="T15" fmla="*/ 0 w 67"/>
                <a:gd name="T16" fmla="*/ 0 h 22"/>
                <a:gd name="T17" fmla="*/ 67 w 67"/>
                <a:gd name="T18" fmla="*/ 22 h 22"/>
              </a:gdLst>
              <a:ahLst/>
              <a:cxnLst>
                <a:cxn ang="T10">
                  <a:pos x="T0" y="T1"/>
                </a:cxn>
                <a:cxn ang="T11">
                  <a:pos x="T2" y="T3"/>
                </a:cxn>
                <a:cxn ang="T12">
                  <a:pos x="T4" y="T5"/>
                </a:cxn>
                <a:cxn ang="T13">
                  <a:pos x="T6" y="T7"/>
                </a:cxn>
                <a:cxn ang="T14">
                  <a:pos x="T8" y="T9"/>
                </a:cxn>
              </a:cxnLst>
              <a:rect l="T15" t="T16" r="T17" b="T18"/>
              <a:pathLst>
                <a:path w="67" h="22">
                  <a:moveTo>
                    <a:pt x="0" y="22"/>
                  </a:moveTo>
                  <a:lnTo>
                    <a:pt x="67" y="11"/>
                  </a:lnTo>
                  <a:lnTo>
                    <a:pt x="0" y="0"/>
                  </a:lnTo>
                  <a:lnTo>
                    <a:pt x="0" y="11"/>
                  </a:lnTo>
                  <a:lnTo>
                    <a:pt x="0" y="22"/>
                  </a:lnTo>
                  <a:close/>
                </a:path>
              </a:pathLst>
            </a:custGeom>
            <a:solidFill>
              <a:schemeClr val="tx1"/>
            </a:solidFill>
            <a:ln w="0">
              <a:solidFill>
                <a:schemeClr val="tx1"/>
              </a:solidFill>
              <a:round/>
              <a:headEnd/>
              <a:tailEnd/>
            </a:ln>
          </p:spPr>
          <p:txBody>
            <a:bodyPr/>
            <a:lstStyle/>
            <a:p>
              <a:endParaRPr lang="en-IN"/>
            </a:p>
          </p:txBody>
        </p:sp>
        <p:sp>
          <p:nvSpPr>
            <p:cNvPr id="55438" name="Freeform 51">
              <a:extLst>
                <a:ext uri="{FF2B5EF4-FFF2-40B4-BE49-F238E27FC236}">
                  <a16:creationId xmlns:a16="http://schemas.microsoft.com/office/drawing/2014/main" id="{8A05C7EA-EF99-42B6-A766-0869AE6A1DE4}"/>
                </a:ext>
              </a:extLst>
            </p:cNvPr>
            <p:cNvSpPr>
              <a:spLocks/>
            </p:cNvSpPr>
            <p:nvPr/>
          </p:nvSpPr>
          <p:spPr bwMode="auto">
            <a:xfrm>
              <a:off x="2090738" y="2592388"/>
              <a:ext cx="209550" cy="1016000"/>
            </a:xfrm>
            <a:custGeom>
              <a:avLst/>
              <a:gdLst>
                <a:gd name="T0" fmla="*/ 2147483646 w 12"/>
                <a:gd name="T1" fmla="*/ 2147483646 h 58"/>
                <a:gd name="T2" fmla="*/ 0 w 12"/>
                <a:gd name="T3" fmla="*/ 2147483646 h 58"/>
                <a:gd name="T4" fmla="*/ 0 w 12"/>
                <a:gd name="T5" fmla="*/ 0 h 58"/>
                <a:gd name="T6" fmla="*/ 0 60000 65536"/>
                <a:gd name="T7" fmla="*/ 0 60000 65536"/>
                <a:gd name="T8" fmla="*/ 0 60000 65536"/>
                <a:gd name="T9" fmla="*/ 0 w 12"/>
                <a:gd name="T10" fmla="*/ 0 h 58"/>
                <a:gd name="T11" fmla="*/ 12 w 12"/>
                <a:gd name="T12" fmla="*/ 58 h 58"/>
              </a:gdLst>
              <a:ahLst/>
              <a:cxnLst>
                <a:cxn ang="T6">
                  <a:pos x="T0" y="T1"/>
                </a:cxn>
                <a:cxn ang="T7">
                  <a:pos x="T2" y="T3"/>
                </a:cxn>
                <a:cxn ang="T8">
                  <a:pos x="T4" y="T5"/>
                </a:cxn>
              </a:cxnLst>
              <a:rect l="T9" t="T10" r="T11" b="T12"/>
              <a:pathLst>
                <a:path w="12" h="58">
                  <a:moveTo>
                    <a:pt x="12"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39" name="Line 52">
              <a:extLst>
                <a:ext uri="{FF2B5EF4-FFF2-40B4-BE49-F238E27FC236}">
                  <a16:creationId xmlns:a16="http://schemas.microsoft.com/office/drawing/2014/main" id="{ACBD2370-7964-41EB-90DD-89F33CBEEC20}"/>
                </a:ext>
              </a:extLst>
            </p:cNvPr>
            <p:cNvSpPr>
              <a:spLocks noChangeShapeType="1"/>
            </p:cNvSpPr>
            <p:nvPr/>
          </p:nvSpPr>
          <p:spPr bwMode="auto">
            <a:xfrm flipV="1">
              <a:off x="2895600"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0" name="Line 53">
              <a:extLst>
                <a:ext uri="{FF2B5EF4-FFF2-40B4-BE49-F238E27FC236}">
                  <a16:creationId xmlns:a16="http://schemas.microsoft.com/office/drawing/2014/main" id="{5D9F23EA-567F-4BBE-9031-293BF566F274}"/>
                </a:ext>
              </a:extLst>
            </p:cNvPr>
            <p:cNvSpPr>
              <a:spLocks noChangeShapeType="1"/>
            </p:cNvSpPr>
            <p:nvPr/>
          </p:nvSpPr>
          <p:spPr bwMode="auto">
            <a:xfrm flipH="1">
              <a:off x="244157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1" name="Rectangle 54">
              <a:extLst>
                <a:ext uri="{FF2B5EF4-FFF2-40B4-BE49-F238E27FC236}">
                  <a16:creationId xmlns:a16="http://schemas.microsoft.com/office/drawing/2014/main" id="{F796C954-B26B-4039-B51B-EAABCC68FE51}"/>
                </a:ext>
              </a:extLst>
            </p:cNvPr>
            <p:cNvSpPr>
              <a:spLocks noChangeArrowheads="1"/>
            </p:cNvSpPr>
            <p:nvPr/>
          </p:nvSpPr>
          <p:spPr bwMode="auto">
            <a:xfrm>
              <a:off x="244157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42" name="Rectangle 55">
              <a:extLst>
                <a:ext uri="{FF2B5EF4-FFF2-40B4-BE49-F238E27FC236}">
                  <a16:creationId xmlns:a16="http://schemas.microsoft.com/office/drawing/2014/main" id="{9375AB04-D2A8-4178-AB63-1AA61A0E8FCC}"/>
                </a:ext>
              </a:extLst>
            </p:cNvPr>
            <p:cNvSpPr>
              <a:spLocks noChangeArrowheads="1"/>
            </p:cNvSpPr>
            <p:nvPr/>
          </p:nvSpPr>
          <p:spPr bwMode="auto">
            <a:xfrm>
              <a:off x="2965450"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43" name="Rectangle 56">
              <a:extLst>
                <a:ext uri="{FF2B5EF4-FFF2-40B4-BE49-F238E27FC236}">
                  <a16:creationId xmlns:a16="http://schemas.microsoft.com/office/drawing/2014/main" id="{04D11CCA-8D0D-4FD1-AE76-9361D145E308}"/>
                </a:ext>
              </a:extLst>
            </p:cNvPr>
            <p:cNvSpPr>
              <a:spLocks noChangeArrowheads="1"/>
            </p:cNvSpPr>
            <p:nvPr/>
          </p:nvSpPr>
          <p:spPr bwMode="auto">
            <a:xfrm>
              <a:off x="2493963"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44" name="Line 57">
              <a:extLst>
                <a:ext uri="{FF2B5EF4-FFF2-40B4-BE49-F238E27FC236}">
                  <a16:creationId xmlns:a16="http://schemas.microsoft.com/office/drawing/2014/main" id="{5CB09DAC-FEDE-47D0-83F5-190C863068EC}"/>
                </a:ext>
              </a:extLst>
            </p:cNvPr>
            <p:cNvSpPr>
              <a:spLocks noChangeShapeType="1"/>
            </p:cNvSpPr>
            <p:nvPr/>
          </p:nvSpPr>
          <p:spPr bwMode="auto">
            <a:xfrm flipV="1">
              <a:off x="4365625" y="3100388"/>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5" name="Line 58">
              <a:extLst>
                <a:ext uri="{FF2B5EF4-FFF2-40B4-BE49-F238E27FC236}">
                  <a16:creationId xmlns:a16="http://schemas.microsoft.com/office/drawing/2014/main" id="{491F3FFB-1351-4F32-AF42-04AD53A77CFA}"/>
                </a:ext>
              </a:extLst>
            </p:cNvPr>
            <p:cNvSpPr>
              <a:spLocks noChangeShapeType="1"/>
            </p:cNvSpPr>
            <p:nvPr/>
          </p:nvSpPr>
          <p:spPr bwMode="auto">
            <a:xfrm flipH="1">
              <a:off x="3911600"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46" name="Rectangle 59">
              <a:extLst>
                <a:ext uri="{FF2B5EF4-FFF2-40B4-BE49-F238E27FC236}">
                  <a16:creationId xmlns:a16="http://schemas.microsoft.com/office/drawing/2014/main" id="{12C54140-7C5E-4208-8439-C6770961F7CB}"/>
                </a:ext>
              </a:extLst>
            </p:cNvPr>
            <p:cNvSpPr>
              <a:spLocks noChangeArrowheads="1"/>
            </p:cNvSpPr>
            <p:nvPr/>
          </p:nvSpPr>
          <p:spPr bwMode="auto">
            <a:xfrm>
              <a:off x="3911600"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47" name="Rectangle 60">
              <a:extLst>
                <a:ext uri="{FF2B5EF4-FFF2-40B4-BE49-F238E27FC236}">
                  <a16:creationId xmlns:a16="http://schemas.microsoft.com/office/drawing/2014/main" id="{D87F308C-544A-4B25-892A-B149EE079D88}"/>
                </a:ext>
              </a:extLst>
            </p:cNvPr>
            <p:cNvSpPr>
              <a:spLocks noChangeArrowheads="1"/>
            </p:cNvSpPr>
            <p:nvPr/>
          </p:nvSpPr>
          <p:spPr bwMode="auto">
            <a:xfrm>
              <a:off x="4437063"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48" name="Rectangle 61">
              <a:extLst>
                <a:ext uri="{FF2B5EF4-FFF2-40B4-BE49-F238E27FC236}">
                  <a16:creationId xmlns:a16="http://schemas.microsoft.com/office/drawing/2014/main" id="{4D7D3C60-E3A5-4D46-B7A3-2C19C4E7792A}"/>
                </a:ext>
              </a:extLst>
            </p:cNvPr>
            <p:cNvSpPr>
              <a:spLocks noChangeArrowheads="1"/>
            </p:cNvSpPr>
            <p:nvPr/>
          </p:nvSpPr>
          <p:spPr bwMode="auto">
            <a:xfrm>
              <a:off x="3981450"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49" name="Rectangle 62">
              <a:extLst>
                <a:ext uri="{FF2B5EF4-FFF2-40B4-BE49-F238E27FC236}">
                  <a16:creationId xmlns:a16="http://schemas.microsoft.com/office/drawing/2014/main" id="{0C3AFCF3-5DCB-48C1-B6B9-3CD82C1DF04A}"/>
                </a:ext>
              </a:extLst>
            </p:cNvPr>
            <p:cNvSpPr>
              <a:spLocks noChangeArrowheads="1"/>
            </p:cNvSpPr>
            <p:nvPr/>
          </p:nvSpPr>
          <p:spPr bwMode="auto">
            <a:xfrm>
              <a:off x="5451475" y="3170238"/>
              <a:ext cx="266962"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450" name="Rectangle 63">
              <a:extLst>
                <a:ext uri="{FF2B5EF4-FFF2-40B4-BE49-F238E27FC236}">
                  <a16:creationId xmlns:a16="http://schemas.microsoft.com/office/drawing/2014/main" id="{98C9C923-2E96-47BC-8B92-8CE5E18845CB}"/>
                </a:ext>
              </a:extLst>
            </p:cNvPr>
            <p:cNvSpPr>
              <a:spLocks noChangeArrowheads="1"/>
            </p:cNvSpPr>
            <p:nvPr/>
          </p:nvSpPr>
          <p:spPr bwMode="auto">
            <a:xfrm>
              <a:off x="5907088" y="3170238"/>
              <a:ext cx="271969"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451" name="Rectangle 64">
              <a:extLst>
                <a:ext uri="{FF2B5EF4-FFF2-40B4-BE49-F238E27FC236}">
                  <a16:creationId xmlns:a16="http://schemas.microsoft.com/office/drawing/2014/main" id="{C6DDE5E7-9C11-446C-B493-102765EE5C45}"/>
                </a:ext>
              </a:extLst>
            </p:cNvPr>
            <p:cNvSpPr>
              <a:spLocks noChangeArrowheads="1"/>
            </p:cNvSpPr>
            <p:nvPr/>
          </p:nvSpPr>
          <p:spPr bwMode="auto">
            <a:xfrm>
              <a:off x="538162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452" name="Line 65">
              <a:extLst>
                <a:ext uri="{FF2B5EF4-FFF2-40B4-BE49-F238E27FC236}">
                  <a16:creationId xmlns:a16="http://schemas.microsoft.com/office/drawing/2014/main" id="{535EA421-9B3B-4453-8B64-287C08FBB6A9}"/>
                </a:ext>
              </a:extLst>
            </p:cNvPr>
            <p:cNvSpPr>
              <a:spLocks noChangeShapeType="1"/>
            </p:cNvSpPr>
            <p:nvPr/>
          </p:nvSpPr>
          <p:spPr bwMode="auto">
            <a:xfrm flipH="1">
              <a:off x="5381625" y="343376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53" name="Line 66">
              <a:extLst>
                <a:ext uri="{FF2B5EF4-FFF2-40B4-BE49-F238E27FC236}">
                  <a16:creationId xmlns:a16="http://schemas.microsoft.com/office/drawing/2014/main" id="{8D79EF2B-BA97-421F-B237-EFAD57295D7C}"/>
                </a:ext>
              </a:extLst>
            </p:cNvPr>
            <p:cNvSpPr>
              <a:spLocks noChangeShapeType="1"/>
            </p:cNvSpPr>
            <p:nvPr/>
          </p:nvSpPr>
          <p:spPr bwMode="auto">
            <a:xfrm flipV="1">
              <a:off x="5837238" y="3100388"/>
              <a:ext cx="1587"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54" name="Rectangle 67">
              <a:extLst>
                <a:ext uri="{FF2B5EF4-FFF2-40B4-BE49-F238E27FC236}">
                  <a16:creationId xmlns:a16="http://schemas.microsoft.com/office/drawing/2014/main" id="{E2E1921F-C25A-4240-8147-5C606384DB56}"/>
                </a:ext>
              </a:extLst>
            </p:cNvPr>
            <p:cNvSpPr>
              <a:spLocks noChangeArrowheads="1"/>
            </p:cNvSpPr>
            <p:nvPr/>
          </p:nvSpPr>
          <p:spPr bwMode="auto">
            <a:xfrm>
              <a:off x="2843213" y="3765550"/>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2400"/>
            </a:p>
          </p:txBody>
        </p:sp>
        <p:sp>
          <p:nvSpPr>
            <p:cNvPr id="55455" name="Freeform 68">
              <a:extLst>
                <a:ext uri="{FF2B5EF4-FFF2-40B4-BE49-F238E27FC236}">
                  <a16:creationId xmlns:a16="http://schemas.microsoft.com/office/drawing/2014/main" id="{0F799196-F6B9-4E1B-9E8B-F31987AA1E40}"/>
                </a:ext>
              </a:extLst>
            </p:cNvPr>
            <p:cNvSpPr>
              <a:spLocks/>
            </p:cNvSpPr>
            <p:nvPr/>
          </p:nvSpPr>
          <p:spPr bwMode="auto">
            <a:xfrm>
              <a:off x="3141663" y="2190750"/>
              <a:ext cx="822325" cy="122238"/>
            </a:xfrm>
            <a:custGeom>
              <a:avLst/>
              <a:gdLst>
                <a:gd name="T0" fmla="*/ 2147483646 w 47"/>
                <a:gd name="T1" fmla="*/ 0 h 7"/>
                <a:gd name="T2" fmla="*/ 2147483646 w 47"/>
                <a:gd name="T3" fmla="*/ 2147483646 h 7"/>
                <a:gd name="T4" fmla="*/ 2147483646 w 47"/>
                <a:gd name="T5" fmla="*/ 2147483646 h 7"/>
                <a:gd name="T6" fmla="*/ 2147483646 w 47"/>
                <a:gd name="T7" fmla="*/ 2147483646 h 7"/>
                <a:gd name="T8" fmla="*/ 0 w 47"/>
                <a:gd name="T9" fmla="*/ 2147483646 h 7"/>
                <a:gd name="T10" fmla="*/ 0 w 47"/>
                <a:gd name="T11" fmla="*/ 0 h 7"/>
                <a:gd name="T12" fmla="*/ 0 60000 65536"/>
                <a:gd name="T13" fmla="*/ 0 60000 65536"/>
                <a:gd name="T14" fmla="*/ 0 60000 65536"/>
                <a:gd name="T15" fmla="*/ 0 60000 65536"/>
                <a:gd name="T16" fmla="*/ 0 60000 65536"/>
                <a:gd name="T17" fmla="*/ 0 60000 65536"/>
                <a:gd name="T18" fmla="*/ 0 w 47"/>
                <a:gd name="T19" fmla="*/ 0 h 7"/>
                <a:gd name="T20" fmla="*/ 47 w 47"/>
                <a:gd name="T21" fmla="*/ 7 h 7"/>
              </a:gdLst>
              <a:ahLst/>
              <a:cxnLst>
                <a:cxn ang="T12">
                  <a:pos x="T0" y="T1"/>
                </a:cxn>
                <a:cxn ang="T13">
                  <a:pos x="T2" y="T3"/>
                </a:cxn>
                <a:cxn ang="T14">
                  <a:pos x="T4" y="T5"/>
                </a:cxn>
                <a:cxn ang="T15">
                  <a:pos x="T6" y="T7"/>
                </a:cxn>
                <a:cxn ang="T16">
                  <a:pos x="T8" y="T9"/>
                </a:cxn>
                <a:cxn ang="T17">
                  <a:pos x="T10" y="T11"/>
                </a:cxn>
              </a:cxnLst>
              <a:rect l="T18" t="T19" r="T20" b="T21"/>
              <a:pathLst>
                <a:path w="47" h="7">
                  <a:moveTo>
                    <a:pt x="47" y="0"/>
                  </a:moveTo>
                  <a:lnTo>
                    <a:pt x="47" y="7"/>
                  </a:lnTo>
                  <a:lnTo>
                    <a:pt x="41" y="7"/>
                  </a:lnTo>
                  <a:lnTo>
                    <a:pt x="6" y="7"/>
                  </a:lnTo>
                  <a:lnTo>
                    <a:pt x="0" y="7"/>
                  </a:lnTo>
                  <a:lnTo>
                    <a:pt x="0"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6" name="Freeform 69">
              <a:extLst>
                <a:ext uri="{FF2B5EF4-FFF2-40B4-BE49-F238E27FC236}">
                  <a16:creationId xmlns:a16="http://schemas.microsoft.com/office/drawing/2014/main" id="{769B2BC9-64F8-446D-9236-D7D26689A239}"/>
                </a:ext>
              </a:extLst>
            </p:cNvPr>
            <p:cNvSpPr>
              <a:spLocks/>
            </p:cNvSpPr>
            <p:nvPr/>
          </p:nvSpPr>
          <p:spPr bwMode="auto">
            <a:xfrm>
              <a:off x="4086225" y="2190750"/>
              <a:ext cx="1487488" cy="122238"/>
            </a:xfrm>
            <a:custGeom>
              <a:avLst/>
              <a:gdLst>
                <a:gd name="T0" fmla="*/ 2147483646 w 85"/>
                <a:gd name="T1" fmla="*/ 0 h 7"/>
                <a:gd name="T2" fmla="*/ 2147483646 w 85"/>
                <a:gd name="T3" fmla="*/ 2147483646 h 7"/>
                <a:gd name="T4" fmla="*/ 2147483646 w 85"/>
                <a:gd name="T5" fmla="*/ 2147483646 h 7"/>
                <a:gd name="T6" fmla="*/ 2147483646 w 85"/>
                <a:gd name="T7" fmla="*/ 2147483646 h 7"/>
                <a:gd name="T8" fmla="*/ 0 w 85"/>
                <a:gd name="T9" fmla="*/ 2147483646 h 7"/>
                <a:gd name="T10" fmla="*/ 0 w 85"/>
                <a:gd name="T11" fmla="*/ 0 h 7"/>
                <a:gd name="T12" fmla="*/ 0 60000 65536"/>
                <a:gd name="T13" fmla="*/ 0 60000 65536"/>
                <a:gd name="T14" fmla="*/ 0 60000 65536"/>
                <a:gd name="T15" fmla="*/ 0 60000 65536"/>
                <a:gd name="T16" fmla="*/ 0 60000 65536"/>
                <a:gd name="T17" fmla="*/ 0 60000 65536"/>
                <a:gd name="T18" fmla="*/ 0 w 85"/>
                <a:gd name="T19" fmla="*/ 0 h 7"/>
                <a:gd name="T20" fmla="*/ 85 w 85"/>
                <a:gd name="T21" fmla="*/ 7 h 7"/>
              </a:gdLst>
              <a:ahLst/>
              <a:cxnLst>
                <a:cxn ang="T12">
                  <a:pos x="T0" y="T1"/>
                </a:cxn>
                <a:cxn ang="T13">
                  <a:pos x="T2" y="T3"/>
                </a:cxn>
                <a:cxn ang="T14">
                  <a:pos x="T4" y="T5"/>
                </a:cxn>
                <a:cxn ang="T15">
                  <a:pos x="T6" y="T7"/>
                </a:cxn>
                <a:cxn ang="T16">
                  <a:pos x="T8" y="T9"/>
                </a:cxn>
                <a:cxn ang="T17">
                  <a:pos x="T10" y="T11"/>
                </a:cxn>
              </a:cxnLst>
              <a:rect l="T18" t="T19" r="T20" b="T21"/>
              <a:pathLst>
                <a:path w="85" h="7">
                  <a:moveTo>
                    <a:pt x="85" y="0"/>
                  </a:moveTo>
                  <a:lnTo>
                    <a:pt x="85" y="7"/>
                  </a:lnTo>
                  <a:lnTo>
                    <a:pt x="78" y="7"/>
                  </a:lnTo>
                  <a:lnTo>
                    <a:pt x="6" y="7"/>
                  </a:lnTo>
                  <a:lnTo>
                    <a:pt x="0" y="7"/>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7" name="Freeform 70">
              <a:extLst>
                <a:ext uri="{FF2B5EF4-FFF2-40B4-BE49-F238E27FC236}">
                  <a16:creationId xmlns:a16="http://schemas.microsoft.com/office/drawing/2014/main" id="{0E3F1295-2AA6-4467-B7B3-32809136CD6D}"/>
                </a:ext>
              </a:extLst>
            </p:cNvPr>
            <p:cNvSpPr>
              <a:spLocks/>
            </p:cNvSpPr>
            <p:nvPr/>
          </p:nvSpPr>
          <p:spPr bwMode="auto">
            <a:xfrm>
              <a:off x="2441575" y="2995613"/>
              <a:ext cx="454025"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19" y="0"/>
                  </a:lnTo>
                  <a:lnTo>
                    <a:pt x="6"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8" name="Freeform 71">
              <a:extLst>
                <a:ext uri="{FF2B5EF4-FFF2-40B4-BE49-F238E27FC236}">
                  <a16:creationId xmlns:a16="http://schemas.microsoft.com/office/drawing/2014/main" id="{4AE99202-0222-4C4C-9BE7-0C616F4509C4}"/>
                </a:ext>
              </a:extLst>
            </p:cNvPr>
            <p:cNvSpPr>
              <a:spLocks/>
            </p:cNvSpPr>
            <p:nvPr/>
          </p:nvSpPr>
          <p:spPr bwMode="auto">
            <a:xfrm>
              <a:off x="3911600" y="2995613"/>
              <a:ext cx="454025"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59" name="Freeform 72">
              <a:extLst>
                <a:ext uri="{FF2B5EF4-FFF2-40B4-BE49-F238E27FC236}">
                  <a16:creationId xmlns:a16="http://schemas.microsoft.com/office/drawing/2014/main" id="{8CB464C0-D595-452F-A27E-C2E2F2079FEE}"/>
                </a:ext>
              </a:extLst>
            </p:cNvPr>
            <p:cNvSpPr>
              <a:spLocks/>
            </p:cNvSpPr>
            <p:nvPr/>
          </p:nvSpPr>
          <p:spPr bwMode="auto">
            <a:xfrm>
              <a:off x="5381625" y="2995613"/>
              <a:ext cx="455613" cy="52387"/>
            </a:xfrm>
            <a:custGeom>
              <a:avLst/>
              <a:gdLst>
                <a:gd name="T0" fmla="*/ 2147483646 w 26"/>
                <a:gd name="T1" fmla="*/ 2147483646 h 3"/>
                <a:gd name="T2" fmla="*/ 2147483646 w 26"/>
                <a:gd name="T3" fmla="*/ 0 h 3"/>
                <a:gd name="T4" fmla="*/ 2147483646 w 26"/>
                <a:gd name="T5" fmla="*/ 0 h 3"/>
                <a:gd name="T6" fmla="*/ 2147483646 w 26"/>
                <a:gd name="T7" fmla="*/ 0 h 3"/>
                <a:gd name="T8" fmla="*/ 0 w 26"/>
                <a:gd name="T9" fmla="*/ 0 h 3"/>
                <a:gd name="T10" fmla="*/ 0 w 26"/>
                <a:gd name="T11" fmla="*/ 2147483646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0" name="Rectangle 73">
              <a:extLst>
                <a:ext uri="{FF2B5EF4-FFF2-40B4-BE49-F238E27FC236}">
                  <a16:creationId xmlns:a16="http://schemas.microsoft.com/office/drawing/2014/main" id="{3FCFC57C-5CE9-42A2-A764-D18290A503C9}"/>
                </a:ext>
              </a:extLst>
            </p:cNvPr>
            <p:cNvSpPr>
              <a:spLocks noChangeArrowheads="1"/>
            </p:cNvSpPr>
            <p:nvPr/>
          </p:nvSpPr>
          <p:spPr bwMode="auto">
            <a:xfrm>
              <a:off x="5695950" y="3748088"/>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n</a:t>
              </a:r>
              <a:endParaRPr lang="en-CA" altLang="en-US" sz="2400"/>
            </a:p>
          </p:txBody>
        </p:sp>
        <p:sp>
          <p:nvSpPr>
            <p:cNvPr id="55461" name="Rectangle 74">
              <a:extLst>
                <a:ext uri="{FF2B5EF4-FFF2-40B4-BE49-F238E27FC236}">
                  <a16:creationId xmlns:a16="http://schemas.microsoft.com/office/drawing/2014/main" id="{85DC3C7D-17E9-4D6D-95F1-213A67B7A22C}"/>
                </a:ext>
              </a:extLst>
            </p:cNvPr>
            <p:cNvSpPr>
              <a:spLocks noChangeArrowheads="1"/>
            </p:cNvSpPr>
            <p:nvPr/>
          </p:nvSpPr>
          <p:spPr bwMode="auto">
            <a:xfrm>
              <a:off x="5924550" y="3748088"/>
              <a:ext cx="8175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2400"/>
            </a:p>
          </p:txBody>
        </p:sp>
        <p:sp>
          <p:nvSpPr>
            <p:cNvPr id="55462" name="Rectangle 75">
              <a:extLst>
                <a:ext uri="{FF2B5EF4-FFF2-40B4-BE49-F238E27FC236}">
                  <a16:creationId xmlns:a16="http://schemas.microsoft.com/office/drawing/2014/main" id="{706F599F-E2F8-4DA4-B8CC-5BDFC069D223}"/>
                </a:ext>
              </a:extLst>
            </p:cNvPr>
            <p:cNvSpPr>
              <a:spLocks noChangeArrowheads="1"/>
            </p:cNvSpPr>
            <p:nvPr/>
          </p:nvSpPr>
          <p:spPr bwMode="auto">
            <a:xfrm>
              <a:off x="5802313" y="3748088"/>
              <a:ext cx="48388" cy="19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55463" name="Line 76">
              <a:extLst>
                <a:ext uri="{FF2B5EF4-FFF2-40B4-BE49-F238E27FC236}">
                  <a16:creationId xmlns:a16="http://schemas.microsoft.com/office/drawing/2014/main" id="{003D6A08-8F9E-4FBB-B076-3DAD74F9865C}"/>
                </a:ext>
              </a:extLst>
            </p:cNvPr>
            <p:cNvSpPr>
              <a:spLocks noChangeShapeType="1"/>
            </p:cNvSpPr>
            <p:nvPr/>
          </p:nvSpPr>
          <p:spPr bwMode="auto">
            <a:xfrm flipV="1">
              <a:off x="4821238" y="2312988"/>
              <a:ext cx="1587" cy="3857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64" name="Freeform 77">
              <a:extLst>
                <a:ext uri="{FF2B5EF4-FFF2-40B4-BE49-F238E27FC236}">
                  <a16:creationId xmlns:a16="http://schemas.microsoft.com/office/drawing/2014/main" id="{BF912AB9-C587-4488-9DD9-6535350D23D9}"/>
                </a:ext>
              </a:extLst>
            </p:cNvPr>
            <p:cNvSpPr>
              <a:spLocks/>
            </p:cNvSpPr>
            <p:nvPr/>
          </p:nvSpPr>
          <p:spPr bwMode="auto">
            <a:xfrm>
              <a:off x="3543300" y="2260600"/>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465" name="Freeform 78">
              <a:extLst>
                <a:ext uri="{FF2B5EF4-FFF2-40B4-BE49-F238E27FC236}">
                  <a16:creationId xmlns:a16="http://schemas.microsoft.com/office/drawing/2014/main" id="{645638A7-2A72-4858-8C5D-7F4BEF4983DE}"/>
                </a:ext>
              </a:extLst>
            </p:cNvPr>
            <p:cNvSpPr>
              <a:spLocks/>
            </p:cNvSpPr>
            <p:nvPr/>
          </p:nvSpPr>
          <p:spPr bwMode="auto">
            <a:xfrm>
              <a:off x="3543300" y="2278063"/>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6" name="Freeform 79">
              <a:extLst>
                <a:ext uri="{FF2B5EF4-FFF2-40B4-BE49-F238E27FC236}">
                  <a16:creationId xmlns:a16="http://schemas.microsoft.com/office/drawing/2014/main" id="{B6571467-0FAD-4FEF-9739-AC9E295570A3}"/>
                </a:ext>
              </a:extLst>
            </p:cNvPr>
            <p:cNvSpPr>
              <a:spLocks/>
            </p:cNvSpPr>
            <p:nvPr/>
          </p:nvSpPr>
          <p:spPr bwMode="auto">
            <a:xfrm>
              <a:off x="4103688" y="266382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67" name="Freeform 80">
              <a:extLst>
                <a:ext uri="{FF2B5EF4-FFF2-40B4-BE49-F238E27FC236}">
                  <a16:creationId xmlns:a16="http://schemas.microsoft.com/office/drawing/2014/main" id="{F1432553-8689-4D04-B7FD-6BFB8F4E2D7B}"/>
                </a:ext>
              </a:extLst>
            </p:cNvPr>
            <p:cNvSpPr>
              <a:spLocks/>
            </p:cNvSpPr>
            <p:nvPr/>
          </p:nvSpPr>
          <p:spPr bwMode="auto">
            <a:xfrm>
              <a:off x="4103688" y="2663825"/>
              <a:ext cx="52387"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68" name="Freeform 81">
              <a:extLst>
                <a:ext uri="{FF2B5EF4-FFF2-40B4-BE49-F238E27FC236}">
                  <a16:creationId xmlns:a16="http://schemas.microsoft.com/office/drawing/2014/main" id="{646E6706-AA12-4769-A7A5-6D07826F36DD}"/>
                </a:ext>
              </a:extLst>
            </p:cNvPr>
            <p:cNvSpPr>
              <a:spLocks/>
            </p:cNvSpPr>
            <p:nvPr/>
          </p:nvSpPr>
          <p:spPr bwMode="auto">
            <a:xfrm>
              <a:off x="4786313" y="266382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69" name="Freeform 82">
              <a:extLst>
                <a:ext uri="{FF2B5EF4-FFF2-40B4-BE49-F238E27FC236}">
                  <a16:creationId xmlns:a16="http://schemas.microsoft.com/office/drawing/2014/main" id="{8565F1B3-C570-49DD-AAE1-3EA8F46DFC41}"/>
                </a:ext>
              </a:extLst>
            </p:cNvPr>
            <p:cNvSpPr>
              <a:spLocks/>
            </p:cNvSpPr>
            <p:nvPr/>
          </p:nvSpPr>
          <p:spPr bwMode="auto">
            <a:xfrm>
              <a:off x="4786313" y="2663825"/>
              <a:ext cx="52387"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0" name="Freeform 83">
              <a:extLst>
                <a:ext uri="{FF2B5EF4-FFF2-40B4-BE49-F238E27FC236}">
                  <a16:creationId xmlns:a16="http://schemas.microsoft.com/office/drawing/2014/main" id="{99EB01B7-BB50-4787-BD67-782D972E17EF}"/>
                </a:ext>
              </a:extLst>
            </p:cNvPr>
            <p:cNvSpPr>
              <a:spLocks/>
            </p:cNvSpPr>
            <p:nvPr/>
          </p:nvSpPr>
          <p:spPr bwMode="auto">
            <a:xfrm>
              <a:off x="3543300" y="2557463"/>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471" name="Freeform 84">
              <a:extLst>
                <a:ext uri="{FF2B5EF4-FFF2-40B4-BE49-F238E27FC236}">
                  <a16:creationId xmlns:a16="http://schemas.microsoft.com/office/drawing/2014/main" id="{C982F1E5-EC88-4F7A-A9BD-EB8F15F81EA5}"/>
                </a:ext>
              </a:extLst>
            </p:cNvPr>
            <p:cNvSpPr>
              <a:spLocks/>
            </p:cNvSpPr>
            <p:nvPr/>
          </p:nvSpPr>
          <p:spPr bwMode="auto">
            <a:xfrm>
              <a:off x="3543300" y="2557463"/>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2" name="Freeform 85">
              <a:extLst>
                <a:ext uri="{FF2B5EF4-FFF2-40B4-BE49-F238E27FC236}">
                  <a16:creationId xmlns:a16="http://schemas.microsoft.com/office/drawing/2014/main" id="{3155C12B-B288-4B63-ACFE-3D04C2C9EACC}"/>
                </a:ext>
              </a:extLst>
            </p:cNvPr>
            <p:cNvSpPr>
              <a:spLocks/>
            </p:cNvSpPr>
            <p:nvPr/>
          </p:nvSpPr>
          <p:spPr bwMode="auto">
            <a:xfrm>
              <a:off x="5030788"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3" name="Freeform 86">
              <a:extLst>
                <a:ext uri="{FF2B5EF4-FFF2-40B4-BE49-F238E27FC236}">
                  <a16:creationId xmlns:a16="http://schemas.microsoft.com/office/drawing/2014/main" id="{44947C28-C74A-49DC-9D4A-F99C3281E794}"/>
                </a:ext>
              </a:extLst>
            </p:cNvPr>
            <p:cNvSpPr>
              <a:spLocks/>
            </p:cNvSpPr>
            <p:nvPr/>
          </p:nvSpPr>
          <p:spPr bwMode="auto">
            <a:xfrm>
              <a:off x="5102225" y="3870325"/>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4" name="Freeform 87">
              <a:extLst>
                <a:ext uri="{FF2B5EF4-FFF2-40B4-BE49-F238E27FC236}">
                  <a16:creationId xmlns:a16="http://schemas.microsoft.com/office/drawing/2014/main" id="{2D21D1A2-50A0-485A-9C8E-691030462233}"/>
                </a:ext>
              </a:extLst>
            </p:cNvPr>
            <p:cNvSpPr>
              <a:spLocks/>
            </p:cNvSpPr>
            <p:nvPr/>
          </p:nvSpPr>
          <p:spPr bwMode="auto">
            <a:xfrm>
              <a:off x="5172075" y="3870325"/>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5" name="Freeform 88">
              <a:extLst>
                <a:ext uri="{FF2B5EF4-FFF2-40B4-BE49-F238E27FC236}">
                  <a16:creationId xmlns:a16="http://schemas.microsoft.com/office/drawing/2014/main" id="{C62023CC-1230-4FF3-B405-24C454B55829}"/>
                </a:ext>
              </a:extLst>
            </p:cNvPr>
            <p:cNvSpPr>
              <a:spLocks/>
            </p:cNvSpPr>
            <p:nvPr/>
          </p:nvSpPr>
          <p:spPr bwMode="auto">
            <a:xfrm>
              <a:off x="356076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6" name="Freeform 89">
              <a:extLst>
                <a:ext uri="{FF2B5EF4-FFF2-40B4-BE49-F238E27FC236}">
                  <a16:creationId xmlns:a16="http://schemas.microsoft.com/office/drawing/2014/main" id="{31554EFB-D466-4A53-9677-3582CE749BC8}"/>
                </a:ext>
              </a:extLst>
            </p:cNvPr>
            <p:cNvSpPr>
              <a:spLocks/>
            </p:cNvSpPr>
            <p:nvPr/>
          </p:nvSpPr>
          <p:spPr bwMode="auto">
            <a:xfrm>
              <a:off x="363061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7" name="Freeform 90">
              <a:extLst>
                <a:ext uri="{FF2B5EF4-FFF2-40B4-BE49-F238E27FC236}">
                  <a16:creationId xmlns:a16="http://schemas.microsoft.com/office/drawing/2014/main" id="{15318F4F-B9F2-4F7A-B781-F280BD343674}"/>
                </a:ext>
              </a:extLst>
            </p:cNvPr>
            <p:cNvSpPr>
              <a:spLocks/>
            </p:cNvSpPr>
            <p:nvPr/>
          </p:nvSpPr>
          <p:spPr bwMode="auto">
            <a:xfrm>
              <a:off x="3700463" y="3870325"/>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78" name="Freeform 91">
              <a:extLst>
                <a:ext uri="{FF2B5EF4-FFF2-40B4-BE49-F238E27FC236}">
                  <a16:creationId xmlns:a16="http://schemas.microsoft.com/office/drawing/2014/main" id="{08100DDD-DBC3-4DF3-A8EF-FFC1309B6BCB}"/>
                </a:ext>
              </a:extLst>
            </p:cNvPr>
            <p:cNvSpPr>
              <a:spLocks/>
            </p:cNvSpPr>
            <p:nvPr/>
          </p:nvSpPr>
          <p:spPr bwMode="auto">
            <a:xfrm>
              <a:off x="4786313" y="2278063"/>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479" name="Freeform 92">
              <a:extLst>
                <a:ext uri="{FF2B5EF4-FFF2-40B4-BE49-F238E27FC236}">
                  <a16:creationId xmlns:a16="http://schemas.microsoft.com/office/drawing/2014/main" id="{F72D6350-DF67-41C9-90B4-99AF99951D17}"/>
                </a:ext>
              </a:extLst>
            </p:cNvPr>
            <p:cNvSpPr>
              <a:spLocks/>
            </p:cNvSpPr>
            <p:nvPr/>
          </p:nvSpPr>
          <p:spPr bwMode="auto">
            <a:xfrm>
              <a:off x="4786313" y="2278063"/>
              <a:ext cx="52387"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grpSp>
        <p:nvGrpSpPr>
          <p:cNvPr id="55303" name="Group 179">
            <a:extLst>
              <a:ext uri="{FF2B5EF4-FFF2-40B4-BE49-F238E27FC236}">
                <a16:creationId xmlns:a16="http://schemas.microsoft.com/office/drawing/2014/main" id="{9E8BBF3F-413B-49D2-A65A-A049F99799E5}"/>
              </a:ext>
            </a:extLst>
          </p:cNvPr>
          <p:cNvGrpSpPr>
            <a:grpSpLocks/>
          </p:cNvGrpSpPr>
          <p:nvPr/>
        </p:nvGrpSpPr>
        <p:grpSpPr bwMode="auto">
          <a:xfrm>
            <a:off x="6553200" y="1828800"/>
            <a:ext cx="3810000" cy="2209800"/>
            <a:chOff x="2362200" y="1296988"/>
            <a:chExt cx="4200525" cy="2571750"/>
          </a:xfrm>
        </p:grpSpPr>
        <p:sp>
          <p:nvSpPr>
            <p:cNvPr id="55305" name="Freeform 4">
              <a:extLst>
                <a:ext uri="{FF2B5EF4-FFF2-40B4-BE49-F238E27FC236}">
                  <a16:creationId xmlns:a16="http://schemas.microsoft.com/office/drawing/2014/main" id="{80E5BE52-2811-4FE4-B494-A4C92C887EFA}"/>
                </a:ext>
              </a:extLst>
            </p:cNvPr>
            <p:cNvSpPr>
              <a:spLocks/>
            </p:cNvSpPr>
            <p:nvPr/>
          </p:nvSpPr>
          <p:spPr bwMode="auto">
            <a:xfrm>
              <a:off x="5407025" y="1401763"/>
              <a:ext cx="104775" cy="523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6" name="Freeform 5">
              <a:extLst>
                <a:ext uri="{FF2B5EF4-FFF2-40B4-BE49-F238E27FC236}">
                  <a16:creationId xmlns:a16="http://schemas.microsoft.com/office/drawing/2014/main" id="{8AE167AD-E50B-4ACD-8018-A5F07F17108C}"/>
                </a:ext>
              </a:extLst>
            </p:cNvPr>
            <p:cNvSpPr>
              <a:spLocks/>
            </p:cNvSpPr>
            <p:nvPr/>
          </p:nvSpPr>
          <p:spPr bwMode="auto">
            <a:xfrm>
              <a:off x="5407025" y="1401763"/>
              <a:ext cx="104775" cy="52387"/>
            </a:xfrm>
            <a:custGeom>
              <a:avLst/>
              <a:gdLst>
                <a:gd name="T0" fmla="*/ 0 w 66"/>
                <a:gd name="T1" fmla="*/ 2147483646 h 33"/>
                <a:gd name="T2" fmla="*/ 2147483646 w 66"/>
                <a:gd name="T3" fmla="*/ 2147483646 h 33"/>
                <a:gd name="T4" fmla="*/ 0 w 66"/>
                <a:gd name="T5" fmla="*/ 0 h 33"/>
                <a:gd name="T6" fmla="*/ 0 w 66"/>
                <a:gd name="T7" fmla="*/ 2147483646 h 33"/>
                <a:gd name="T8" fmla="*/ 0 w 66"/>
                <a:gd name="T9" fmla="*/ 2147483646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55307" name="Line 6">
              <a:extLst>
                <a:ext uri="{FF2B5EF4-FFF2-40B4-BE49-F238E27FC236}">
                  <a16:creationId xmlns:a16="http://schemas.microsoft.com/office/drawing/2014/main" id="{0C495D81-F53F-4C98-86D4-C52814804D90}"/>
                </a:ext>
              </a:extLst>
            </p:cNvPr>
            <p:cNvSpPr>
              <a:spLocks noChangeShapeType="1"/>
            </p:cNvSpPr>
            <p:nvPr/>
          </p:nvSpPr>
          <p:spPr bwMode="auto">
            <a:xfrm flipH="1">
              <a:off x="5302250"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08" name="Freeform 7">
              <a:extLst>
                <a:ext uri="{FF2B5EF4-FFF2-40B4-BE49-F238E27FC236}">
                  <a16:creationId xmlns:a16="http://schemas.microsoft.com/office/drawing/2014/main" id="{FF2FC25D-1DCA-4D8B-849C-1A16615E7CC4}"/>
                </a:ext>
              </a:extLst>
            </p:cNvPr>
            <p:cNvSpPr>
              <a:spLocks/>
            </p:cNvSpPr>
            <p:nvPr/>
          </p:nvSpPr>
          <p:spPr bwMode="auto">
            <a:xfrm>
              <a:off x="4654550" y="1401763"/>
              <a:ext cx="104775" cy="52387"/>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09" name="Freeform 8">
              <a:extLst>
                <a:ext uri="{FF2B5EF4-FFF2-40B4-BE49-F238E27FC236}">
                  <a16:creationId xmlns:a16="http://schemas.microsoft.com/office/drawing/2014/main" id="{BEB9E4DE-7F29-4C53-8826-504E01ADF9E9}"/>
                </a:ext>
              </a:extLst>
            </p:cNvPr>
            <p:cNvSpPr>
              <a:spLocks/>
            </p:cNvSpPr>
            <p:nvPr/>
          </p:nvSpPr>
          <p:spPr bwMode="auto">
            <a:xfrm>
              <a:off x="4654550" y="1401763"/>
              <a:ext cx="104775" cy="52387"/>
            </a:xfrm>
            <a:custGeom>
              <a:avLst/>
              <a:gdLst>
                <a:gd name="T0" fmla="*/ 2147483646 w 66"/>
                <a:gd name="T1" fmla="*/ 0 h 33"/>
                <a:gd name="T2" fmla="*/ 0 w 66"/>
                <a:gd name="T3" fmla="*/ 2147483646 h 33"/>
                <a:gd name="T4" fmla="*/ 2147483646 w 66"/>
                <a:gd name="T5" fmla="*/ 2147483646 h 33"/>
                <a:gd name="T6" fmla="*/ 2147483646 w 66"/>
                <a:gd name="T7" fmla="*/ 2147483646 h 33"/>
                <a:gd name="T8" fmla="*/ 214748364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p>
              <a:endParaRPr lang="en-IN"/>
            </a:p>
          </p:txBody>
        </p:sp>
        <p:sp>
          <p:nvSpPr>
            <p:cNvPr id="55310" name="Line 9">
              <a:extLst>
                <a:ext uri="{FF2B5EF4-FFF2-40B4-BE49-F238E27FC236}">
                  <a16:creationId xmlns:a16="http://schemas.microsoft.com/office/drawing/2014/main" id="{AF079CB5-B57F-48A9-90EA-35F1EB2D7848}"/>
                </a:ext>
              </a:extLst>
            </p:cNvPr>
            <p:cNvSpPr>
              <a:spLocks noChangeShapeType="1"/>
            </p:cNvSpPr>
            <p:nvPr/>
          </p:nvSpPr>
          <p:spPr bwMode="auto">
            <a:xfrm>
              <a:off x="4759325" y="1436688"/>
              <a:ext cx="87313"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11" name="Rectangle 10">
              <a:extLst>
                <a:ext uri="{FF2B5EF4-FFF2-40B4-BE49-F238E27FC236}">
                  <a16:creationId xmlns:a16="http://schemas.microsoft.com/office/drawing/2014/main" id="{E04206E6-F3F8-4ABF-A1FA-72771FC16822}"/>
                </a:ext>
              </a:extLst>
            </p:cNvPr>
            <p:cNvSpPr>
              <a:spLocks noChangeArrowheads="1"/>
            </p:cNvSpPr>
            <p:nvPr/>
          </p:nvSpPr>
          <p:spPr bwMode="auto">
            <a:xfrm>
              <a:off x="4268789" y="3502024"/>
              <a:ext cx="38881"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i</a:t>
              </a:r>
              <a:endParaRPr lang="en-CA" altLang="en-US" sz="2400"/>
            </a:p>
          </p:txBody>
        </p:sp>
        <p:sp>
          <p:nvSpPr>
            <p:cNvPr id="55312" name="Rectangle 11">
              <a:extLst>
                <a:ext uri="{FF2B5EF4-FFF2-40B4-BE49-F238E27FC236}">
                  <a16:creationId xmlns:a16="http://schemas.microsoft.com/office/drawing/2014/main" id="{51C8041D-1B00-4590-A914-D8D2B817339A}"/>
                </a:ext>
              </a:extLst>
            </p:cNvPr>
            <p:cNvSpPr>
              <a:spLocks noChangeArrowheads="1"/>
            </p:cNvSpPr>
            <p:nvPr/>
          </p:nvSpPr>
          <p:spPr bwMode="auto">
            <a:xfrm>
              <a:off x="4916489" y="1296988"/>
              <a:ext cx="7776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k</a:t>
              </a:r>
              <a:endParaRPr lang="en-CA" altLang="en-US" sz="2400"/>
            </a:p>
          </p:txBody>
        </p:sp>
        <p:sp>
          <p:nvSpPr>
            <p:cNvPr id="55313" name="Rectangle 12">
              <a:extLst>
                <a:ext uri="{FF2B5EF4-FFF2-40B4-BE49-F238E27FC236}">
                  <a16:creationId xmlns:a16="http://schemas.microsoft.com/office/drawing/2014/main" id="{8EB217F1-A2D2-4BB6-A1AB-00AC259779B1}"/>
                </a:ext>
              </a:extLst>
            </p:cNvPr>
            <p:cNvSpPr>
              <a:spLocks noChangeArrowheads="1"/>
            </p:cNvSpPr>
            <p:nvPr/>
          </p:nvSpPr>
          <p:spPr bwMode="auto">
            <a:xfrm>
              <a:off x="4987925" y="1296988"/>
              <a:ext cx="289838"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14" name="Rectangle 13">
              <a:extLst>
                <a:ext uri="{FF2B5EF4-FFF2-40B4-BE49-F238E27FC236}">
                  <a16:creationId xmlns:a16="http://schemas.microsoft.com/office/drawing/2014/main" id="{C0DCF841-8EB9-4569-A1E3-F9BCF163203E}"/>
                </a:ext>
              </a:extLst>
            </p:cNvPr>
            <p:cNvSpPr>
              <a:spLocks noChangeArrowheads="1"/>
            </p:cNvSpPr>
            <p:nvPr/>
          </p:nvSpPr>
          <p:spPr bwMode="auto">
            <a:xfrm>
              <a:off x="2763839" y="3502024"/>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2400"/>
            </a:p>
          </p:txBody>
        </p:sp>
        <p:sp>
          <p:nvSpPr>
            <p:cNvPr id="55315" name="Rectangle 14">
              <a:extLst>
                <a:ext uri="{FF2B5EF4-FFF2-40B4-BE49-F238E27FC236}">
                  <a16:creationId xmlns:a16="http://schemas.microsoft.com/office/drawing/2014/main" id="{A31BD891-4ECB-443A-A99F-00F24501CF7D}"/>
                </a:ext>
              </a:extLst>
            </p:cNvPr>
            <p:cNvSpPr>
              <a:spLocks noChangeArrowheads="1"/>
            </p:cNvSpPr>
            <p:nvPr/>
          </p:nvSpPr>
          <p:spPr bwMode="auto">
            <a:xfrm>
              <a:off x="5511800"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6" name="Rectangle 15">
              <a:extLst>
                <a:ext uri="{FF2B5EF4-FFF2-40B4-BE49-F238E27FC236}">
                  <a16:creationId xmlns:a16="http://schemas.microsoft.com/office/drawing/2014/main" id="{F9EDF805-5377-4142-8ACC-59802C82CAB0}"/>
                </a:ext>
              </a:extLst>
            </p:cNvPr>
            <p:cNvSpPr>
              <a:spLocks noChangeArrowheads="1"/>
            </p:cNvSpPr>
            <p:nvPr/>
          </p:nvSpPr>
          <p:spPr bwMode="auto">
            <a:xfrm>
              <a:off x="4041775"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7" name="Rectangle 16">
              <a:extLst>
                <a:ext uri="{FF2B5EF4-FFF2-40B4-BE49-F238E27FC236}">
                  <a16:creationId xmlns:a16="http://schemas.microsoft.com/office/drawing/2014/main" id="{16C330CD-6CD2-4498-96BE-E00A55FC7304}"/>
                </a:ext>
              </a:extLst>
            </p:cNvPr>
            <p:cNvSpPr>
              <a:spLocks noChangeArrowheads="1"/>
            </p:cNvSpPr>
            <p:nvPr/>
          </p:nvSpPr>
          <p:spPr bwMode="auto">
            <a:xfrm>
              <a:off x="2571750" y="3292475"/>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18" name="Rectangle 17">
              <a:extLst>
                <a:ext uri="{FF2B5EF4-FFF2-40B4-BE49-F238E27FC236}">
                  <a16:creationId xmlns:a16="http://schemas.microsoft.com/office/drawing/2014/main" id="{5E3C849B-9C84-4552-80B4-81C57650ECF8}"/>
                </a:ext>
              </a:extLst>
            </p:cNvPr>
            <p:cNvSpPr>
              <a:spLocks noChangeArrowheads="1"/>
            </p:cNvSpPr>
            <p:nvPr/>
          </p:nvSpPr>
          <p:spPr bwMode="auto">
            <a:xfrm>
              <a:off x="3044825" y="1541463"/>
              <a:ext cx="2484438" cy="33337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19" name="Line 18">
              <a:extLst>
                <a:ext uri="{FF2B5EF4-FFF2-40B4-BE49-F238E27FC236}">
                  <a16:creationId xmlns:a16="http://schemas.microsoft.com/office/drawing/2014/main" id="{80C931D9-165B-4798-B3D4-5729A84AF980}"/>
                </a:ext>
              </a:extLst>
            </p:cNvPr>
            <p:cNvSpPr>
              <a:spLocks noChangeShapeType="1"/>
            </p:cNvSpPr>
            <p:nvPr/>
          </p:nvSpPr>
          <p:spPr bwMode="auto">
            <a:xfrm flipV="1">
              <a:off x="4619625" y="1541463"/>
              <a:ext cx="1588" cy="3333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0" name="Rectangle 19">
              <a:extLst>
                <a:ext uri="{FF2B5EF4-FFF2-40B4-BE49-F238E27FC236}">
                  <a16:creationId xmlns:a16="http://schemas.microsoft.com/office/drawing/2014/main" id="{B9FB899A-A244-4709-BE7C-8195612969B0}"/>
                </a:ext>
              </a:extLst>
            </p:cNvPr>
            <p:cNvSpPr>
              <a:spLocks noChangeArrowheads="1"/>
            </p:cNvSpPr>
            <p:nvPr/>
          </p:nvSpPr>
          <p:spPr bwMode="auto">
            <a:xfrm>
              <a:off x="4846639" y="1611313"/>
              <a:ext cx="53549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Module</a:t>
              </a:r>
              <a:endParaRPr lang="en-CA" altLang="en-US" sz="2400"/>
            </a:p>
          </p:txBody>
        </p:sp>
        <p:sp>
          <p:nvSpPr>
            <p:cNvPr id="55321" name="Rectangle 20">
              <a:extLst>
                <a:ext uri="{FF2B5EF4-FFF2-40B4-BE49-F238E27FC236}">
                  <a16:creationId xmlns:a16="http://schemas.microsoft.com/office/drawing/2014/main" id="{32901B16-BAE2-474D-8F75-2293E88F8A8E}"/>
                </a:ext>
              </a:extLst>
            </p:cNvPr>
            <p:cNvSpPr>
              <a:spLocks noChangeArrowheads="1"/>
            </p:cNvSpPr>
            <p:nvPr/>
          </p:nvSpPr>
          <p:spPr bwMode="auto">
            <a:xfrm>
              <a:off x="5653088" y="1611313"/>
              <a:ext cx="861953"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MM address</a:t>
              </a:r>
              <a:endParaRPr lang="en-CA" altLang="en-US" sz="2400"/>
            </a:p>
          </p:txBody>
        </p:sp>
        <p:sp>
          <p:nvSpPr>
            <p:cNvPr id="55322" name="Freeform 21">
              <a:extLst>
                <a:ext uri="{FF2B5EF4-FFF2-40B4-BE49-F238E27FC236}">
                  <a16:creationId xmlns:a16="http://schemas.microsoft.com/office/drawing/2014/main" id="{317AB3CF-0E48-4153-9F8A-8774D4886130}"/>
                </a:ext>
              </a:extLst>
            </p:cNvPr>
            <p:cNvSpPr>
              <a:spLocks/>
            </p:cNvSpPr>
            <p:nvPr/>
          </p:nvSpPr>
          <p:spPr bwMode="auto">
            <a:xfrm>
              <a:off x="4041775" y="2609850"/>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3" name="Freeform 22">
              <a:extLst>
                <a:ext uri="{FF2B5EF4-FFF2-40B4-BE49-F238E27FC236}">
                  <a16:creationId xmlns:a16="http://schemas.microsoft.com/office/drawing/2014/main" id="{B6FA5CB0-BC15-41DA-826A-341C487BFE4C}"/>
                </a:ext>
              </a:extLst>
            </p:cNvPr>
            <p:cNvSpPr>
              <a:spLocks/>
            </p:cNvSpPr>
            <p:nvPr/>
          </p:nvSpPr>
          <p:spPr bwMode="auto">
            <a:xfrm>
              <a:off x="4041775" y="2609850"/>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24" name="Line 23">
              <a:extLst>
                <a:ext uri="{FF2B5EF4-FFF2-40B4-BE49-F238E27FC236}">
                  <a16:creationId xmlns:a16="http://schemas.microsoft.com/office/drawing/2014/main" id="{088E9FDD-740D-4044-A465-9BEF06FE3F67}"/>
                </a:ext>
              </a:extLst>
            </p:cNvPr>
            <p:cNvSpPr>
              <a:spLocks noChangeShapeType="1"/>
            </p:cNvSpPr>
            <p:nvPr/>
          </p:nvSpPr>
          <p:spPr bwMode="auto">
            <a:xfrm flipV="1">
              <a:off x="4059238" y="2328863"/>
              <a:ext cx="1587" cy="2809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25" name="Freeform 24">
              <a:extLst>
                <a:ext uri="{FF2B5EF4-FFF2-40B4-BE49-F238E27FC236}">
                  <a16:creationId xmlns:a16="http://schemas.microsoft.com/office/drawing/2014/main" id="{6B3BA02B-896D-4F39-BC88-F88CFFE4FE6E}"/>
                </a:ext>
              </a:extLst>
            </p:cNvPr>
            <p:cNvSpPr>
              <a:spLocks/>
            </p:cNvSpPr>
            <p:nvPr/>
          </p:nvSpPr>
          <p:spPr bwMode="auto">
            <a:xfrm>
              <a:off x="5511800" y="2609850"/>
              <a:ext cx="52388" cy="104775"/>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6" name="Freeform 25">
              <a:extLst>
                <a:ext uri="{FF2B5EF4-FFF2-40B4-BE49-F238E27FC236}">
                  <a16:creationId xmlns:a16="http://schemas.microsoft.com/office/drawing/2014/main" id="{0CF44A6F-0512-4F77-9F28-2F874CDCA136}"/>
                </a:ext>
              </a:extLst>
            </p:cNvPr>
            <p:cNvSpPr>
              <a:spLocks/>
            </p:cNvSpPr>
            <p:nvPr/>
          </p:nvSpPr>
          <p:spPr bwMode="auto">
            <a:xfrm>
              <a:off x="5511800" y="2609850"/>
              <a:ext cx="52388" cy="104775"/>
            </a:xfrm>
            <a:custGeom>
              <a:avLst/>
              <a:gdLst>
                <a:gd name="T0" fmla="*/ 0 w 33"/>
                <a:gd name="T1" fmla="*/ 0 h 66"/>
                <a:gd name="T2" fmla="*/ 2147483646 w 33"/>
                <a:gd name="T3" fmla="*/ 2147483646 h 66"/>
                <a:gd name="T4" fmla="*/ 2147483646 w 33"/>
                <a:gd name="T5" fmla="*/ 0 h 66"/>
                <a:gd name="T6" fmla="*/ 2147483646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27" name="Freeform 26">
              <a:extLst>
                <a:ext uri="{FF2B5EF4-FFF2-40B4-BE49-F238E27FC236}">
                  <a16:creationId xmlns:a16="http://schemas.microsoft.com/office/drawing/2014/main" id="{73A5A7E5-0975-49FB-A3E9-B99D0960DDB3}"/>
                </a:ext>
              </a:extLst>
            </p:cNvPr>
            <p:cNvSpPr>
              <a:spLocks/>
            </p:cNvSpPr>
            <p:nvPr/>
          </p:nvSpPr>
          <p:spPr bwMode="auto">
            <a:xfrm>
              <a:off x="5145088" y="2328863"/>
              <a:ext cx="384175" cy="280987"/>
            </a:xfrm>
            <a:custGeom>
              <a:avLst/>
              <a:gdLst>
                <a:gd name="T0" fmla="*/ 2147483646 w 22"/>
                <a:gd name="T1" fmla="*/ 2147483646 h 16"/>
                <a:gd name="T2" fmla="*/ 2147483646 w 22"/>
                <a:gd name="T3" fmla="*/ 0 h 16"/>
                <a:gd name="T4" fmla="*/ 0 w 22"/>
                <a:gd name="T5" fmla="*/ 0 h 16"/>
                <a:gd name="T6" fmla="*/ 0 60000 65536"/>
                <a:gd name="T7" fmla="*/ 0 60000 65536"/>
                <a:gd name="T8" fmla="*/ 0 60000 65536"/>
                <a:gd name="T9" fmla="*/ 0 w 22"/>
                <a:gd name="T10" fmla="*/ 0 h 16"/>
                <a:gd name="T11" fmla="*/ 22 w 22"/>
                <a:gd name="T12" fmla="*/ 16 h 16"/>
              </a:gdLst>
              <a:ahLst/>
              <a:cxnLst>
                <a:cxn ang="T6">
                  <a:pos x="T0" y="T1"/>
                </a:cxn>
                <a:cxn ang="T7">
                  <a:pos x="T2" y="T3"/>
                </a:cxn>
                <a:cxn ang="T8">
                  <a:pos x="T4" y="T5"/>
                </a:cxn>
              </a:cxnLst>
              <a:rect l="T9" t="T10" r="T11" b="T12"/>
              <a:pathLst>
                <a:path w="22" h="16">
                  <a:moveTo>
                    <a:pt x="22" y="16"/>
                  </a:moveTo>
                  <a:lnTo>
                    <a:pt x="22"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8" name="Freeform 27">
              <a:extLst>
                <a:ext uri="{FF2B5EF4-FFF2-40B4-BE49-F238E27FC236}">
                  <a16:creationId xmlns:a16="http://schemas.microsoft.com/office/drawing/2014/main" id="{07869E49-ABD8-4776-B34F-D6F9DF69AC31}"/>
                </a:ext>
              </a:extLst>
            </p:cNvPr>
            <p:cNvSpPr>
              <a:spLocks/>
            </p:cNvSpPr>
            <p:nvPr/>
          </p:nvSpPr>
          <p:spPr bwMode="auto">
            <a:xfrm>
              <a:off x="2571750" y="2609850"/>
              <a:ext cx="34925" cy="104775"/>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29" name="Freeform 28">
              <a:extLst>
                <a:ext uri="{FF2B5EF4-FFF2-40B4-BE49-F238E27FC236}">
                  <a16:creationId xmlns:a16="http://schemas.microsoft.com/office/drawing/2014/main" id="{2173F3FC-EA5D-49D2-BFE4-43BFB62AD9F6}"/>
                </a:ext>
              </a:extLst>
            </p:cNvPr>
            <p:cNvSpPr>
              <a:spLocks/>
            </p:cNvSpPr>
            <p:nvPr/>
          </p:nvSpPr>
          <p:spPr bwMode="auto">
            <a:xfrm>
              <a:off x="2571750" y="2609850"/>
              <a:ext cx="34925" cy="104775"/>
            </a:xfrm>
            <a:custGeom>
              <a:avLst/>
              <a:gdLst>
                <a:gd name="T0" fmla="*/ 0 w 22"/>
                <a:gd name="T1" fmla="*/ 0 h 66"/>
                <a:gd name="T2" fmla="*/ 2147483646 w 22"/>
                <a:gd name="T3" fmla="*/ 2147483646 h 66"/>
                <a:gd name="T4" fmla="*/ 2147483646 w 22"/>
                <a:gd name="T5" fmla="*/ 0 h 66"/>
                <a:gd name="T6" fmla="*/ 2147483646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55330" name="Freeform 29">
              <a:extLst>
                <a:ext uri="{FF2B5EF4-FFF2-40B4-BE49-F238E27FC236}">
                  <a16:creationId xmlns:a16="http://schemas.microsoft.com/office/drawing/2014/main" id="{4963C86F-D14A-45FB-887C-A7D949D9045F}"/>
                </a:ext>
              </a:extLst>
            </p:cNvPr>
            <p:cNvSpPr>
              <a:spLocks/>
            </p:cNvSpPr>
            <p:nvPr/>
          </p:nvSpPr>
          <p:spPr bwMode="auto">
            <a:xfrm>
              <a:off x="2589213" y="2328863"/>
              <a:ext cx="2433637" cy="280987"/>
            </a:xfrm>
            <a:custGeom>
              <a:avLst/>
              <a:gdLst>
                <a:gd name="T0" fmla="*/ 0 w 139"/>
                <a:gd name="T1" fmla="*/ 2147483646 h 16"/>
                <a:gd name="T2" fmla="*/ 0 w 139"/>
                <a:gd name="T3" fmla="*/ 0 h 16"/>
                <a:gd name="T4" fmla="*/ 2147483646 w 139"/>
                <a:gd name="T5" fmla="*/ 0 h 16"/>
                <a:gd name="T6" fmla="*/ 0 60000 65536"/>
                <a:gd name="T7" fmla="*/ 0 60000 65536"/>
                <a:gd name="T8" fmla="*/ 0 60000 65536"/>
                <a:gd name="T9" fmla="*/ 0 w 139"/>
                <a:gd name="T10" fmla="*/ 0 h 16"/>
                <a:gd name="T11" fmla="*/ 139 w 139"/>
                <a:gd name="T12" fmla="*/ 16 h 16"/>
              </a:gdLst>
              <a:ahLst/>
              <a:cxnLst>
                <a:cxn ang="T6">
                  <a:pos x="T0" y="T1"/>
                </a:cxn>
                <a:cxn ang="T7">
                  <a:pos x="T2" y="T3"/>
                </a:cxn>
                <a:cxn ang="T8">
                  <a:pos x="T4" y="T5"/>
                </a:cxn>
              </a:cxnLst>
              <a:rect l="T9" t="T10" r="T11" b="T12"/>
              <a:pathLst>
                <a:path w="139" h="16">
                  <a:moveTo>
                    <a:pt x="0" y="16"/>
                  </a:moveTo>
                  <a:lnTo>
                    <a:pt x="0" y="0"/>
                  </a:lnTo>
                  <a:lnTo>
                    <a:pt x="139"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1" name="Freeform 30">
              <a:extLst>
                <a:ext uri="{FF2B5EF4-FFF2-40B4-BE49-F238E27FC236}">
                  <a16:creationId xmlns:a16="http://schemas.microsoft.com/office/drawing/2014/main" id="{16667079-046A-40AE-82D8-75972CCD240A}"/>
                </a:ext>
              </a:extLst>
            </p:cNvPr>
            <p:cNvSpPr>
              <a:spLocks/>
            </p:cNvSpPr>
            <p:nvPr/>
          </p:nvSpPr>
          <p:spPr bwMode="auto">
            <a:xfrm>
              <a:off x="6246813" y="3325813"/>
              <a:ext cx="106362"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2" name="Freeform 31">
              <a:extLst>
                <a:ext uri="{FF2B5EF4-FFF2-40B4-BE49-F238E27FC236}">
                  <a16:creationId xmlns:a16="http://schemas.microsoft.com/office/drawing/2014/main" id="{E29DF645-A584-4B41-B8A4-3340BCD54E22}"/>
                </a:ext>
              </a:extLst>
            </p:cNvPr>
            <p:cNvSpPr>
              <a:spLocks/>
            </p:cNvSpPr>
            <p:nvPr/>
          </p:nvSpPr>
          <p:spPr bwMode="auto">
            <a:xfrm>
              <a:off x="6246813" y="3325813"/>
              <a:ext cx="106362" cy="53975"/>
            </a:xfrm>
            <a:custGeom>
              <a:avLst/>
              <a:gdLst>
                <a:gd name="T0" fmla="*/ 2147483646 w 67"/>
                <a:gd name="T1" fmla="*/ 0 h 34"/>
                <a:gd name="T2" fmla="*/ 0 w 67"/>
                <a:gd name="T3" fmla="*/ 2147483646 h 34"/>
                <a:gd name="T4" fmla="*/ 2147483646 w 67"/>
                <a:gd name="T5" fmla="*/ 2147483646 h 34"/>
                <a:gd name="T6" fmla="*/ 2147483646 w 67"/>
                <a:gd name="T7" fmla="*/ 2147483646 h 34"/>
                <a:gd name="T8" fmla="*/ 2147483646 w 67"/>
                <a:gd name="T9" fmla="*/ 0 h 34"/>
                <a:gd name="T10" fmla="*/ 0 60000 65536"/>
                <a:gd name="T11" fmla="*/ 0 60000 65536"/>
                <a:gd name="T12" fmla="*/ 0 60000 65536"/>
                <a:gd name="T13" fmla="*/ 0 60000 65536"/>
                <a:gd name="T14" fmla="*/ 0 60000 65536"/>
                <a:gd name="T15" fmla="*/ 0 w 67"/>
                <a:gd name="T16" fmla="*/ 0 h 34"/>
                <a:gd name="T17" fmla="*/ 67 w 67"/>
                <a:gd name="T18" fmla="*/ 34 h 34"/>
              </a:gdLst>
              <a:ahLst/>
              <a:cxnLst>
                <a:cxn ang="T10">
                  <a:pos x="T0" y="T1"/>
                </a:cxn>
                <a:cxn ang="T11">
                  <a:pos x="T2" y="T3"/>
                </a:cxn>
                <a:cxn ang="T12">
                  <a:pos x="T4" y="T5"/>
                </a:cxn>
                <a:cxn ang="T13">
                  <a:pos x="T6" y="T7"/>
                </a:cxn>
                <a:cxn ang="T14">
                  <a:pos x="T8" y="T9"/>
                </a:cxn>
              </a:cxnLst>
              <a:rect l="T15" t="T16" r="T17" b="T18"/>
              <a:pathLst>
                <a:path w="67" h="34">
                  <a:moveTo>
                    <a:pt x="67" y="0"/>
                  </a:moveTo>
                  <a:lnTo>
                    <a:pt x="0" y="23"/>
                  </a:lnTo>
                  <a:lnTo>
                    <a:pt x="67" y="34"/>
                  </a:lnTo>
                  <a:lnTo>
                    <a:pt x="67" y="23"/>
                  </a:lnTo>
                  <a:lnTo>
                    <a:pt x="67" y="0"/>
                  </a:lnTo>
                  <a:close/>
                </a:path>
              </a:pathLst>
            </a:custGeom>
            <a:solidFill>
              <a:srgbClr val="CC3300"/>
            </a:solidFill>
            <a:ln w="0">
              <a:solidFill>
                <a:srgbClr val="CC3300"/>
              </a:solidFill>
              <a:round/>
              <a:headEnd/>
              <a:tailEnd/>
            </a:ln>
          </p:spPr>
          <p:txBody>
            <a:bodyPr/>
            <a:lstStyle/>
            <a:p>
              <a:endParaRPr lang="en-IN"/>
            </a:p>
          </p:txBody>
        </p:sp>
        <p:sp>
          <p:nvSpPr>
            <p:cNvPr id="55333" name="Freeform 32">
              <a:extLst>
                <a:ext uri="{FF2B5EF4-FFF2-40B4-BE49-F238E27FC236}">
                  <a16:creationId xmlns:a16="http://schemas.microsoft.com/office/drawing/2014/main" id="{260EBFF3-5E50-4D91-8C1F-13D8100992BA}"/>
                </a:ext>
              </a:extLst>
            </p:cNvPr>
            <p:cNvSpPr>
              <a:spLocks/>
            </p:cNvSpPr>
            <p:nvPr/>
          </p:nvSpPr>
          <p:spPr bwMode="auto">
            <a:xfrm>
              <a:off x="5599113" y="2451100"/>
              <a:ext cx="963612" cy="911225"/>
            </a:xfrm>
            <a:custGeom>
              <a:avLst/>
              <a:gdLst>
                <a:gd name="T0" fmla="*/ 2147483646 w 55"/>
                <a:gd name="T1" fmla="*/ 2147483646 h 52"/>
                <a:gd name="T2" fmla="*/ 2147483646 w 55"/>
                <a:gd name="T3" fmla="*/ 2147483646 h 52"/>
                <a:gd name="T4" fmla="*/ 2147483646 w 55"/>
                <a:gd name="T5" fmla="*/ 0 h 52"/>
                <a:gd name="T6" fmla="*/ 0 w 55"/>
                <a:gd name="T7" fmla="*/ 0 h 52"/>
                <a:gd name="T8" fmla="*/ 0 60000 65536"/>
                <a:gd name="T9" fmla="*/ 0 60000 65536"/>
                <a:gd name="T10" fmla="*/ 0 60000 65536"/>
                <a:gd name="T11" fmla="*/ 0 60000 65536"/>
                <a:gd name="T12" fmla="*/ 0 w 55"/>
                <a:gd name="T13" fmla="*/ 0 h 52"/>
                <a:gd name="T14" fmla="*/ 55 w 55"/>
                <a:gd name="T15" fmla="*/ 52 h 52"/>
              </a:gdLst>
              <a:ahLst/>
              <a:cxnLst>
                <a:cxn ang="T8">
                  <a:pos x="T0" y="T1"/>
                </a:cxn>
                <a:cxn ang="T9">
                  <a:pos x="T2" y="T3"/>
                </a:cxn>
                <a:cxn ang="T10">
                  <a:pos x="T4" y="T5"/>
                </a:cxn>
                <a:cxn ang="T11">
                  <a:pos x="T6" y="T7"/>
                </a:cxn>
              </a:cxnLst>
              <a:rect l="T12" t="T13" r="T14" b="T15"/>
              <a:pathLst>
                <a:path w="55" h="52">
                  <a:moveTo>
                    <a:pt x="43" y="52"/>
                  </a:moveTo>
                  <a:lnTo>
                    <a:pt x="55" y="52"/>
                  </a:lnTo>
                  <a:lnTo>
                    <a:pt x="55" y="0"/>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4" name="Freeform 33">
              <a:extLst>
                <a:ext uri="{FF2B5EF4-FFF2-40B4-BE49-F238E27FC236}">
                  <a16:creationId xmlns:a16="http://schemas.microsoft.com/office/drawing/2014/main" id="{00EFE567-7538-4E2F-BE23-8044F41A92BC}"/>
                </a:ext>
              </a:extLst>
            </p:cNvPr>
            <p:cNvSpPr>
              <a:spLocks/>
            </p:cNvSpPr>
            <p:nvPr/>
          </p:nvSpPr>
          <p:spPr bwMode="auto">
            <a:xfrm>
              <a:off x="3289300" y="3325813"/>
              <a:ext cx="104775"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5" name="Freeform 34">
              <a:extLst>
                <a:ext uri="{FF2B5EF4-FFF2-40B4-BE49-F238E27FC236}">
                  <a16:creationId xmlns:a16="http://schemas.microsoft.com/office/drawing/2014/main" id="{6597F34E-AD8F-4D48-9181-D2838197E2DF}"/>
                </a:ext>
              </a:extLst>
            </p:cNvPr>
            <p:cNvSpPr>
              <a:spLocks/>
            </p:cNvSpPr>
            <p:nvPr/>
          </p:nvSpPr>
          <p:spPr bwMode="auto">
            <a:xfrm>
              <a:off x="3289300" y="3325813"/>
              <a:ext cx="104775" cy="53975"/>
            </a:xfrm>
            <a:custGeom>
              <a:avLst/>
              <a:gdLst>
                <a:gd name="T0" fmla="*/ 2147483646 w 66"/>
                <a:gd name="T1" fmla="*/ 0 h 34"/>
                <a:gd name="T2" fmla="*/ 0 w 66"/>
                <a:gd name="T3" fmla="*/ 2147483646 h 34"/>
                <a:gd name="T4" fmla="*/ 2147483646 w 66"/>
                <a:gd name="T5" fmla="*/ 2147483646 h 34"/>
                <a:gd name="T6" fmla="*/ 2147483646 w 66"/>
                <a:gd name="T7" fmla="*/ 2147483646 h 34"/>
                <a:gd name="T8" fmla="*/ 2147483646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p>
              <a:endParaRPr lang="en-IN"/>
            </a:p>
          </p:txBody>
        </p:sp>
        <p:sp>
          <p:nvSpPr>
            <p:cNvPr id="55336" name="Freeform 35">
              <a:extLst>
                <a:ext uri="{FF2B5EF4-FFF2-40B4-BE49-F238E27FC236}">
                  <a16:creationId xmlns:a16="http://schemas.microsoft.com/office/drawing/2014/main" id="{16295930-FE95-43A6-A480-2D2A14E6E01E}"/>
                </a:ext>
              </a:extLst>
            </p:cNvPr>
            <p:cNvSpPr>
              <a:spLocks/>
            </p:cNvSpPr>
            <p:nvPr/>
          </p:nvSpPr>
          <p:spPr bwMode="auto">
            <a:xfrm>
              <a:off x="3411538" y="2451100"/>
              <a:ext cx="595312" cy="911225"/>
            </a:xfrm>
            <a:custGeom>
              <a:avLst/>
              <a:gdLst>
                <a:gd name="T0" fmla="*/ 0 w 34"/>
                <a:gd name="T1" fmla="*/ 2147483646 h 52"/>
                <a:gd name="T2" fmla="*/ 2147483646 w 34"/>
                <a:gd name="T3" fmla="*/ 2147483646 h 52"/>
                <a:gd name="T4" fmla="*/ 2147483646 w 34"/>
                <a:gd name="T5" fmla="*/ 0 h 52"/>
                <a:gd name="T6" fmla="*/ 2147483646 w 34"/>
                <a:gd name="T7" fmla="*/ 0 h 52"/>
                <a:gd name="T8" fmla="*/ 0 60000 65536"/>
                <a:gd name="T9" fmla="*/ 0 60000 65536"/>
                <a:gd name="T10" fmla="*/ 0 60000 65536"/>
                <a:gd name="T11" fmla="*/ 0 60000 65536"/>
                <a:gd name="T12" fmla="*/ 0 w 34"/>
                <a:gd name="T13" fmla="*/ 0 h 52"/>
                <a:gd name="T14" fmla="*/ 34 w 34"/>
                <a:gd name="T15" fmla="*/ 52 h 52"/>
              </a:gdLst>
              <a:ahLst/>
              <a:cxnLst>
                <a:cxn ang="T8">
                  <a:pos x="T0" y="T1"/>
                </a:cxn>
                <a:cxn ang="T9">
                  <a:pos x="T2" y="T3"/>
                </a:cxn>
                <a:cxn ang="T10">
                  <a:pos x="T4" y="T5"/>
                </a:cxn>
                <a:cxn ang="T11">
                  <a:pos x="T6" y="T7"/>
                </a:cxn>
              </a:cxnLst>
              <a:rect l="T12" t="T13" r="T14" b="T15"/>
              <a:pathLst>
                <a:path w="34" h="52">
                  <a:moveTo>
                    <a:pt x="0" y="52"/>
                  </a:moveTo>
                  <a:lnTo>
                    <a:pt x="11" y="52"/>
                  </a:lnTo>
                  <a:lnTo>
                    <a:pt x="11" y="0"/>
                  </a:lnTo>
                  <a:lnTo>
                    <a:pt x="34"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7" name="Line 36">
              <a:extLst>
                <a:ext uri="{FF2B5EF4-FFF2-40B4-BE49-F238E27FC236}">
                  <a16:creationId xmlns:a16="http://schemas.microsoft.com/office/drawing/2014/main" id="{6A8E0260-65C7-4717-A41D-4930E32BE613}"/>
                </a:ext>
              </a:extLst>
            </p:cNvPr>
            <p:cNvSpPr>
              <a:spLocks noChangeShapeType="1"/>
            </p:cNvSpPr>
            <p:nvPr/>
          </p:nvSpPr>
          <p:spPr bwMode="auto">
            <a:xfrm flipV="1">
              <a:off x="5757863" y="2854325"/>
              <a:ext cx="1587"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38" name="Line 37">
              <a:extLst>
                <a:ext uri="{FF2B5EF4-FFF2-40B4-BE49-F238E27FC236}">
                  <a16:creationId xmlns:a16="http://schemas.microsoft.com/office/drawing/2014/main" id="{979EBECF-E076-4691-BAF7-DC3FAA29B104}"/>
                </a:ext>
              </a:extLst>
            </p:cNvPr>
            <p:cNvSpPr>
              <a:spLocks noChangeShapeType="1"/>
            </p:cNvSpPr>
            <p:nvPr/>
          </p:nvSpPr>
          <p:spPr bwMode="auto">
            <a:xfrm flipH="1">
              <a:off x="530225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39" name="Rectangle 38">
              <a:extLst>
                <a:ext uri="{FF2B5EF4-FFF2-40B4-BE49-F238E27FC236}">
                  <a16:creationId xmlns:a16="http://schemas.microsoft.com/office/drawing/2014/main" id="{D339461D-BA7B-4FA5-ACA2-F63C7BCA502C}"/>
                </a:ext>
              </a:extLst>
            </p:cNvPr>
            <p:cNvSpPr>
              <a:spLocks noChangeArrowheads="1"/>
            </p:cNvSpPr>
            <p:nvPr/>
          </p:nvSpPr>
          <p:spPr bwMode="auto">
            <a:xfrm>
              <a:off x="530225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40" name="Rectangle 39">
              <a:extLst>
                <a:ext uri="{FF2B5EF4-FFF2-40B4-BE49-F238E27FC236}">
                  <a16:creationId xmlns:a16="http://schemas.microsoft.com/office/drawing/2014/main" id="{EC30307E-BD0F-4124-9C3F-D9CE5A8A4BC3}"/>
                </a:ext>
              </a:extLst>
            </p:cNvPr>
            <p:cNvSpPr>
              <a:spLocks noChangeArrowheads="1"/>
            </p:cNvSpPr>
            <p:nvPr/>
          </p:nvSpPr>
          <p:spPr bwMode="auto">
            <a:xfrm>
              <a:off x="5827713"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1" name="Rectangle 40">
              <a:extLst>
                <a:ext uri="{FF2B5EF4-FFF2-40B4-BE49-F238E27FC236}">
                  <a16:creationId xmlns:a16="http://schemas.microsoft.com/office/drawing/2014/main" id="{F9E68760-00B8-4692-9C13-0ADB1D6EA860}"/>
                </a:ext>
              </a:extLst>
            </p:cNvPr>
            <p:cNvSpPr>
              <a:spLocks noChangeArrowheads="1"/>
            </p:cNvSpPr>
            <p:nvPr/>
          </p:nvSpPr>
          <p:spPr bwMode="auto">
            <a:xfrm>
              <a:off x="5372100"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2" name="Rectangle 41">
              <a:extLst>
                <a:ext uri="{FF2B5EF4-FFF2-40B4-BE49-F238E27FC236}">
                  <a16:creationId xmlns:a16="http://schemas.microsoft.com/office/drawing/2014/main" id="{FED3A577-DC49-4822-859A-BB431F2DEEDD}"/>
                </a:ext>
              </a:extLst>
            </p:cNvPr>
            <p:cNvSpPr>
              <a:spLocks noChangeArrowheads="1"/>
            </p:cNvSpPr>
            <p:nvPr/>
          </p:nvSpPr>
          <p:spPr bwMode="auto">
            <a:xfrm>
              <a:off x="3902075"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3" name="Rectangle 42">
              <a:extLst>
                <a:ext uri="{FF2B5EF4-FFF2-40B4-BE49-F238E27FC236}">
                  <a16:creationId xmlns:a16="http://schemas.microsoft.com/office/drawing/2014/main" id="{96976339-42A3-4D20-82C4-D0D876E22ECA}"/>
                </a:ext>
              </a:extLst>
            </p:cNvPr>
            <p:cNvSpPr>
              <a:spLocks noChangeArrowheads="1"/>
            </p:cNvSpPr>
            <p:nvPr/>
          </p:nvSpPr>
          <p:spPr bwMode="auto">
            <a:xfrm>
              <a:off x="4357688"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4" name="Rectangle 43">
              <a:extLst>
                <a:ext uri="{FF2B5EF4-FFF2-40B4-BE49-F238E27FC236}">
                  <a16:creationId xmlns:a16="http://schemas.microsoft.com/office/drawing/2014/main" id="{BDFAFE7C-F57C-436F-88B0-16EC6339C008}"/>
                </a:ext>
              </a:extLst>
            </p:cNvPr>
            <p:cNvSpPr>
              <a:spLocks noChangeArrowheads="1"/>
            </p:cNvSpPr>
            <p:nvPr/>
          </p:nvSpPr>
          <p:spPr bwMode="auto">
            <a:xfrm>
              <a:off x="3832225"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45" name="Line 44">
              <a:extLst>
                <a:ext uri="{FF2B5EF4-FFF2-40B4-BE49-F238E27FC236}">
                  <a16:creationId xmlns:a16="http://schemas.microsoft.com/office/drawing/2014/main" id="{1E5525BA-DDE2-4B85-A27E-4B2B4A070B34}"/>
                </a:ext>
              </a:extLst>
            </p:cNvPr>
            <p:cNvSpPr>
              <a:spLocks noChangeShapeType="1"/>
            </p:cNvSpPr>
            <p:nvPr/>
          </p:nvSpPr>
          <p:spPr bwMode="auto">
            <a:xfrm flipH="1">
              <a:off x="3832225"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6" name="Line 45">
              <a:extLst>
                <a:ext uri="{FF2B5EF4-FFF2-40B4-BE49-F238E27FC236}">
                  <a16:creationId xmlns:a16="http://schemas.microsoft.com/office/drawing/2014/main" id="{D6A13D59-AC93-4EC7-ACBF-B6BD3F44F0A7}"/>
                </a:ext>
              </a:extLst>
            </p:cNvPr>
            <p:cNvSpPr>
              <a:spLocks noChangeShapeType="1"/>
            </p:cNvSpPr>
            <p:nvPr/>
          </p:nvSpPr>
          <p:spPr bwMode="auto">
            <a:xfrm flipV="1">
              <a:off x="4286250"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7" name="Rectangle 46">
              <a:extLst>
                <a:ext uri="{FF2B5EF4-FFF2-40B4-BE49-F238E27FC236}">
                  <a16:creationId xmlns:a16="http://schemas.microsoft.com/office/drawing/2014/main" id="{880AA49B-3CFA-4826-8C56-D8D658ACE8AB}"/>
                </a:ext>
              </a:extLst>
            </p:cNvPr>
            <p:cNvSpPr>
              <a:spLocks noChangeArrowheads="1"/>
            </p:cNvSpPr>
            <p:nvPr/>
          </p:nvSpPr>
          <p:spPr bwMode="auto">
            <a:xfrm>
              <a:off x="2432050" y="2906713"/>
              <a:ext cx="28276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ABR</a:t>
              </a:r>
              <a:endParaRPr lang="en-CA" altLang="en-US" sz="2400"/>
            </a:p>
          </p:txBody>
        </p:sp>
        <p:sp>
          <p:nvSpPr>
            <p:cNvPr id="55348" name="Rectangle 47">
              <a:extLst>
                <a:ext uri="{FF2B5EF4-FFF2-40B4-BE49-F238E27FC236}">
                  <a16:creationId xmlns:a16="http://schemas.microsoft.com/office/drawing/2014/main" id="{415A130E-E1C9-41D5-98E0-83A279C37C12}"/>
                </a:ext>
              </a:extLst>
            </p:cNvPr>
            <p:cNvSpPr>
              <a:spLocks noChangeArrowheads="1"/>
            </p:cNvSpPr>
            <p:nvPr/>
          </p:nvSpPr>
          <p:spPr bwMode="auto">
            <a:xfrm>
              <a:off x="2886075" y="2906713"/>
              <a:ext cx="288072"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DBR</a:t>
              </a:r>
              <a:endParaRPr lang="en-CA" altLang="en-US" sz="2400"/>
            </a:p>
          </p:txBody>
        </p:sp>
        <p:sp>
          <p:nvSpPr>
            <p:cNvPr id="55349" name="Rectangle 48">
              <a:extLst>
                <a:ext uri="{FF2B5EF4-FFF2-40B4-BE49-F238E27FC236}">
                  <a16:creationId xmlns:a16="http://schemas.microsoft.com/office/drawing/2014/main" id="{57EF0E5F-3C9C-462E-88FE-80621053CB9D}"/>
                </a:ext>
              </a:extLst>
            </p:cNvPr>
            <p:cNvSpPr>
              <a:spLocks noChangeArrowheads="1"/>
            </p:cNvSpPr>
            <p:nvPr/>
          </p:nvSpPr>
          <p:spPr bwMode="auto">
            <a:xfrm>
              <a:off x="236220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55350" name="Line 49">
              <a:extLst>
                <a:ext uri="{FF2B5EF4-FFF2-40B4-BE49-F238E27FC236}">
                  <a16:creationId xmlns:a16="http://schemas.microsoft.com/office/drawing/2014/main" id="{E3ABF720-C629-42EA-8BE2-FDC8D262918D}"/>
                </a:ext>
              </a:extLst>
            </p:cNvPr>
            <p:cNvSpPr>
              <a:spLocks noChangeShapeType="1"/>
            </p:cNvSpPr>
            <p:nvPr/>
          </p:nvSpPr>
          <p:spPr bwMode="auto">
            <a:xfrm flipH="1">
              <a:off x="2362200" y="3186113"/>
              <a:ext cx="909638"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51" name="Line 50">
              <a:extLst>
                <a:ext uri="{FF2B5EF4-FFF2-40B4-BE49-F238E27FC236}">
                  <a16:creationId xmlns:a16="http://schemas.microsoft.com/office/drawing/2014/main" id="{9BD57782-60D2-4E1A-BF6B-40EEFD8686BF}"/>
                </a:ext>
              </a:extLst>
            </p:cNvPr>
            <p:cNvSpPr>
              <a:spLocks noChangeShapeType="1"/>
            </p:cNvSpPr>
            <p:nvPr/>
          </p:nvSpPr>
          <p:spPr bwMode="auto">
            <a:xfrm flipV="1">
              <a:off x="2816225" y="2854325"/>
              <a:ext cx="1588" cy="3317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52" name="Freeform 51">
              <a:extLst>
                <a:ext uri="{FF2B5EF4-FFF2-40B4-BE49-F238E27FC236}">
                  <a16:creationId xmlns:a16="http://schemas.microsoft.com/office/drawing/2014/main" id="{5449A35C-5CC4-4A4C-A721-5281C393FD12}"/>
                </a:ext>
              </a:extLst>
            </p:cNvPr>
            <p:cNvSpPr>
              <a:spLocks/>
            </p:cNvSpPr>
            <p:nvPr/>
          </p:nvSpPr>
          <p:spPr bwMode="auto">
            <a:xfrm>
              <a:off x="3079750" y="1944688"/>
              <a:ext cx="1504950" cy="104775"/>
            </a:xfrm>
            <a:custGeom>
              <a:avLst/>
              <a:gdLst>
                <a:gd name="T0" fmla="*/ 2147483646 w 86"/>
                <a:gd name="T1" fmla="*/ 0 h 6"/>
                <a:gd name="T2" fmla="*/ 2147483646 w 86"/>
                <a:gd name="T3" fmla="*/ 2147483646 h 6"/>
                <a:gd name="T4" fmla="*/ 2147483646 w 86"/>
                <a:gd name="T5" fmla="*/ 2147483646 h 6"/>
                <a:gd name="T6" fmla="*/ 2147483646 w 86"/>
                <a:gd name="T7" fmla="*/ 2147483646 h 6"/>
                <a:gd name="T8" fmla="*/ 0 w 86"/>
                <a:gd name="T9" fmla="*/ 2147483646 h 6"/>
                <a:gd name="T10" fmla="*/ 0 w 86"/>
                <a:gd name="T11" fmla="*/ 0 h 6"/>
                <a:gd name="T12" fmla="*/ 0 60000 65536"/>
                <a:gd name="T13" fmla="*/ 0 60000 65536"/>
                <a:gd name="T14" fmla="*/ 0 60000 65536"/>
                <a:gd name="T15" fmla="*/ 0 60000 65536"/>
                <a:gd name="T16" fmla="*/ 0 60000 65536"/>
                <a:gd name="T17" fmla="*/ 0 60000 65536"/>
                <a:gd name="T18" fmla="*/ 0 w 86"/>
                <a:gd name="T19" fmla="*/ 0 h 6"/>
                <a:gd name="T20" fmla="*/ 86 w 86"/>
                <a:gd name="T21" fmla="*/ 6 h 6"/>
              </a:gdLst>
              <a:ahLst/>
              <a:cxnLst>
                <a:cxn ang="T12">
                  <a:pos x="T0" y="T1"/>
                </a:cxn>
                <a:cxn ang="T13">
                  <a:pos x="T2" y="T3"/>
                </a:cxn>
                <a:cxn ang="T14">
                  <a:pos x="T4" y="T5"/>
                </a:cxn>
                <a:cxn ang="T15">
                  <a:pos x="T6" y="T7"/>
                </a:cxn>
                <a:cxn ang="T16">
                  <a:pos x="T8" y="T9"/>
                </a:cxn>
                <a:cxn ang="T17">
                  <a:pos x="T10" y="T11"/>
                </a:cxn>
              </a:cxnLst>
              <a:rect l="T18" t="T19" r="T20" b="T21"/>
              <a:pathLst>
                <a:path w="86" h="6">
                  <a:moveTo>
                    <a:pt x="86" y="0"/>
                  </a:moveTo>
                  <a:lnTo>
                    <a:pt x="86" y="6"/>
                  </a:lnTo>
                  <a:lnTo>
                    <a:pt x="80" y="6"/>
                  </a:lnTo>
                  <a:lnTo>
                    <a:pt x="6" y="6"/>
                  </a:lnTo>
                  <a:lnTo>
                    <a:pt x="0" y="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3" name="Freeform 52">
              <a:extLst>
                <a:ext uri="{FF2B5EF4-FFF2-40B4-BE49-F238E27FC236}">
                  <a16:creationId xmlns:a16="http://schemas.microsoft.com/office/drawing/2014/main" id="{5433FE6A-4A8E-4183-8483-E2CA3667A239}"/>
                </a:ext>
              </a:extLst>
            </p:cNvPr>
            <p:cNvSpPr>
              <a:spLocks/>
            </p:cNvSpPr>
            <p:nvPr/>
          </p:nvSpPr>
          <p:spPr bwMode="auto">
            <a:xfrm>
              <a:off x="4672013" y="1944688"/>
              <a:ext cx="822325" cy="104775"/>
            </a:xfrm>
            <a:custGeom>
              <a:avLst/>
              <a:gdLst>
                <a:gd name="T0" fmla="*/ 2147483646 w 47"/>
                <a:gd name="T1" fmla="*/ 0 h 6"/>
                <a:gd name="T2" fmla="*/ 2147483646 w 47"/>
                <a:gd name="T3" fmla="*/ 2147483646 h 6"/>
                <a:gd name="T4" fmla="*/ 2147483646 w 47"/>
                <a:gd name="T5" fmla="*/ 2147483646 h 6"/>
                <a:gd name="T6" fmla="*/ 2147483646 w 47"/>
                <a:gd name="T7" fmla="*/ 2147483646 h 6"/>
                <a:gd name="T8" fmla="*/ 0 w 47"/>
                <a:gd name="T9" fmla="*/ 2147483646 h 6"/>
                <a:gd name="T10" fmla="*/ 0 w 47"/>
                <a:gd name="T11" fmla="*/ 0 h 6"/>
                <a:gd name="T12" fmla="*/ 0 60000 65536"/>
                <a:gd name="T13" fmla="*/ 0 60000 65536"/>
                <a:gd name="T14" fmla="*/ 0 60000 65536"/>
                <a:gd name="T15" fmla="*/ 0 60000 65536"/>
                <a:gd name="T16" fmla="*/ 0 60000 65536"/>
                <a:gd name="T17" fmla="*/ 0 60000 65536"/>
                <a:gd name="T18" fmla="*/ 0 w 47"/>
                <a:gd name="T19" fmla="*/ 0 h 6"/>
                <a:gd name="T20" fmla="*/ 47 w 47"/>
                <a:gd name="T21" fmla="*/ 6 h 6"/>
              </a:gdLst>
              <a:ahLst/>
              <a:cxnLst>
                <a:cxn ang="T12">
                  <a:pos x="T0" y="T1"/>
                </a:cxn>
                <a:cxn ang="T13">
                  <a:pos x="T2" y="T3"/>
                </a:cxn>
                <a:cxn ang="T14">
                  <a:pos x="T4" y="T5"/>
                </a:cxn>
                <a:cxn ang="T15">
                  <a:pos x="T6" y="T7"/>
                </a:cxn>
                <a:cxn ang="T16">
                  <a:pos x="T8" y="T9"/>
                </a:cxn>
                <a:cxn ang="T17">
                  <a:pos x="T10" y="T11"/>
                </a:cxn>
              </a:cxnLst>
              <a:rect l="T18" t="T19" r="T20" b="T21"/>
              <a:pathLst>
                <a:path w="47" h="6">
                  <a:moveTo>
                    <a:pt x="47" y="0"/>
                  </a:moveTo>
                  <a:lnTo>
                    <a:pt x="47" y="6"/>
                  </a:lnTo>
                  <a:lnTo>
                    <a:pt x="41" y="6"/>
                  </a:lnTo>
                  <a:lnTo>
                    <a:pt x="6" y="6"/>
                  </a:lnTo>
                  <a:lnTo>
                    <a:pt x="0" y="6"/>
                  </a:lnTo>
                  <a:lnTo>
                    <a:pt x="0"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4" name="Freeform 53">
              <a:extLst>
                <a:ext uri="{FF2B5EF4-FFF2-40B4-BE49-F238E27FC236}">
                  <a16:creationId xmlns:a16="http://schemas.microsoft.com/office/drawing/2014/main" id="{E62D4088-613A-413F-85B0-404007AE6B60}"/>
                </a:ext>
              </a:extLst>
            </p:cNvPr>
            <p:cNvSpPr>
              <a:spLocks/>
            </p:cNvSpPr>
            <p:nvPr/>
          </p:nvSpPr>
          <p:spPr bwMode="auto">
            <a:xfrm>
              <a:off x="4759325" y="3325813"/>
              <a:ext cx="104775" cy="53975"/>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5" name="Freeform 54">
              <a:extLst>
                <a:ext uri="{FF2B5EF4-FFF2-40B4-BE49-F238E27FC236}">
                  <a16:creationId xmlns:a16="http://schemas.microsoft.com/office/drawing/2014/main" id="{1CFAC881-F809-4A1C-BFC5-4DEB2860A80B}"/>
                </a:ext>
              </a:extLst>
            </p:cNvPr>
            <p:cNvSpPr>
              <a:spLocks/>
            </p:cNvSpPr>
            <p:nvPr/>
          </p:nvSpPr>
          <p:spPr bwMode="auto">
            <a:xfrm>
              <a:off x="4759325" y="3325813"/>
              <a:ext cx="104775" cy="53975"/>
            </a:xfrm>
            <a:custGeom>
              <a:avLst/>
              <a:gdLst>
                <a:gd name="T0" fmla="*/ 2147483646 w 66"/>
                <a:gd name="T1" fmla="*/ 0 h 34"/>
                <a:gd name="T2" fmla="*/ 0 w 66"/>
                <a:gd name="T3" fmla="*/ 2147483646 h 34"/>
                <a:gd name="T4" fmla="*/ 2147483646 w 66"/>
                <a:gd name="T5" fmla="*/ 2147483646 h 34"/>
                <a:gd name="T6" fmla="*/ 2147483646 w 66"/>
                <a:gd name="T7" fmla="*/ 2147483646 h 34"/>
                <a:gd name="T8" fmla="*/ 2147483646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p>
              <a:endParaRPr lang="en-IN"/>
            </a:p>
          </p:txBody>
        </p:sp>
        <p:sp>
          <p:nvSpPr>
            <p:cNvPr id="55356" name="Freeform 55">
              <a:extLst>
                <a:ext uri="{FF2B5EF4-FFF2-40B4-BE49-F238E27FC236}">
                  <a16:creationId xmlns:a16="http://schemas.microsoft.com/office/drawing/2014/main" id="{4E9A1BA5-B2C7-4403-80C5-7B16C457020E}"/>
                </a:ext>
              </a:extLst>
            </p:cNvPr>
            <p:cNvSpPr>
              <a:spLocks/>
            </p:cNvSpPr>
            <p:nvPr/>
          </p:nvSpPr>
          <p:spPr bwMode="auto">
            <a:xfrm>
              <a:off x="4881563" y="2049463"/>
              <a:ext cx="193675" cy="1312862"/>
            </a:xfrm>
            <a:custGeom>
              <a:avLst/>
              <a:gdLst>
                <a:gd name="T0" fmla="*/ 0 w 11"/>
                <a:gd name="T1" fmla="*/ 2147483646 h 75"/>
                <a:gd name="T2" fmla="*/ 2147483646 w 11"/>
                <a:gd name="T3" fmla="*/ 2147483646 h 75"/>
                <a:gd name="T4" fmla="*/ 2147483646 w 11"/>
                <a:gd name="T5" fmla="*/ 0 h 75"/>
                <a:gd name="T6" fmla="*/ 0 60000 65536"/>
                <a:gd name="T7" fmla="*/ 0 60000 65536"/>
                <a:gd name="T8" fmla="*/ 0 60000 65536"/>
                <a:gd name="T9" fmla="*/ 0 w 11"/>
                <a:gd name="T10" fmla="*/ 0 h 75"/>
                <a:gd name="T11" fmla="*/ 11 w 11"/>
                <a:gd name="T12" fmla="*/ 75 h 75"/>
              </a:gdLst>
              <a:ahLst/>
              <a:cxnLst>
                <a:cxn ang="T6">
                  <a:pos x="T0" y="T1"/>
                </a:cxn>
                <a:cxn ang="T7">
                  <a:pos x="T2" y="T3"/>
                </a:cxn>
                <a:cxn ang="T8">
                  <a:pos x="T4" y="T5"/>
                </a:cxn>
              </a:cxnLst>
              <a:rect l="T9" t="T10" r="T11" b="T12"/>
              <a:pathLst>
                <a:path w="11" h="75">
                  <a:moveTo>
                    <a:pt x="0" y="75"/>
                  </a:moveTo>
                  <a:lnTo>
                    <a:pt x="11" y="75"/>
                  </a:lnTo>
                  <a:lnTo>
                    <a:pt x="11"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7" name="Rectangle 56">
              <a:extLst>
                <a:ext uri="{FF2B5EF4-FFF2-40B4-BE49-F238E27FC236}">
                  <a16:creationId xmlns:a16="http://schemas.microsoft.com/office/drawing/2014/main" id="{3827695D-D7FF-42DB-A299-CA88587A7E6B}"/>
                </a:ext>
              </a:extLst>
            </p:cNvPr>
            <p:cNvSpPr>
              <a:spLocks noChangeArrowheads="1"/>
            </p:cNvSpPr>
            <p:nvPr/>
          </p:nvSpPr>
          <p:spPr bwMode="auto">
            <a:xfrm>
              <a:off x="3263899" y="1611313"/>
              <a:ext cx="1282574"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algn="r" eaLnBrk="1" hangingPunct="1">
                <a:buClrTx/>
                <a:buSzTx/>
                <a:buFontTx/>
                <a:buNone/>
              </a:pPr>
              <a:r>
                <a:rPr lang="en-CA" altLang="en-US" sz="1200">
                  <a:solidFill>
                    <a:srgbClr val="000000"/>
                  </a:solidFill>
                  <a:latin typeface="Nimbus Roman No9 L"/>
                </a:rPr>
                <a:t>Address in module</a:t>
              </a:r>
              <a:endParaRPr lang="en-CA" altLang="en-US" sz="2400"/>
            </a:p>
          </p:txBody>
        </p:sp>
        <p:sp>
          <p:nvSpPr>
            <p:cNvPr id="55358" name="Rectangle 57">
              <a:extLst>
                <a:ext uri="{FF2B5EF4-FFF2-40B4-BE49-F238E27FC236}">
                  <a16:creationId xmlns:a16="http://schemas.microsoft.com/office/drawing/2014/main" id="{4A070ADA-31E2-455F-AF33-F9A634F2CE8C}"/>
                </a:ext>
              </a:extLst>
            </p:cNvPr>
            <p:cNvSpPr>
              <a:spLocks noChangeArrowheads="1"/>
            </p:cNvSpPr>
            <p:nvPr/>
          </p:nvSpPr>
          <p:spPr bwMode="auto">
            <a:xfrm>
              <a:off x="5564189" y="3484563"/>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2</a:t>
              </a:r>
              <a:endParaRPr lang="en-CA" altLang="en-US" sz="2400"/>
            </a:p>
          </p:txBody>
        </p:sp>
        <p:sp>
          <p:nvSpPr>
            <p:cNvPr id="55359" name="Rectangle 58">
              <a:extLst>
                <a:ext uri="{FF2B5EF4-FFF2-40B4-BE49-F238E27FC236}">
                  <a16:creationId xmlns:a16="http://schemas.microsoft.com/office/drawing/2014/main" id="{2A1463F4-539D-4710-8E18-05B2EF12C08C}"/>
                </a:ext>
              </a:extLst>
            </p:cNvPr>
            <p:cNvSpPr>
              <a:spLocks noChangeArrowheads="1"/>
            </p:cNvSpPr>
            <p:nvPr/>
          </p:nvSpPr>
          <p:spPr bwMode="auto">
            <a:xfrm>
              <a:off x="5653088" y="3449637"/>
              <a:ext cx="51253" cy="14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i="1">
                  <a:solidFill>
                    <a:srgbClr val="000000"/>
                  </a:solidFill>
                  <a:latin typeface="Nimbus Roman No9 L"/>
                </a:rPr>
                <a:t>k</a:t>
              </a:r>
              <a:endParaRPr lang="en-CA" altLang="en-US" sz="2400"/>
            </a:p>
          </p:txBody>
        </p:sp>
        <p:sp>
          <p:nvSpPr>
            <p:cNvPr id="55360" name="Rectangle 59">
              <a:extLst>
                <a:ext uri="{FF2B5EF4-FFF2-40B4-BE49-F238E27FC236}">
                  <a16:creationId xmlns:a16="http://schemas.microsoft.com/office/drawing/2014/main" id="{1EE32DC8-9E50-4A4D-B23A-8E0668112E50}"/>
                </a:ext>
              </a:extLst>
            </p:cNvPr>
            <p:cNvSpPr>
              <a:spLocks noChangeArrowheads="1"/>
            </p:cNvSpPr>
            <p:nvPr/>
          </p:nvSpPr>
          <p:spPr bwMode="auto">
            <a:xfrm>
              <a:off x="5862637" y="3484563"/>
              <a:ext cx="86599"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2400"/>
            </a:p>
          </p:txBody>
        </p:sp>
        <p:sp>
          <p:nvSpPr>
            <p:cNvPr id="55361" name="Rectangle 60">
              <a:extLst>
                <a:ext uri="{FF2B5EF4-FFF2-40B4-BE49-F238E27FC236}">
                  <a16:creationId xmlns:a16="http://schemas.microsoft.com/office/drawing/2014/main" id="{0CCAD882-1E1C-45F8-9AE3-BAA8159770E5}"/>
                </a:ext>
              </a:extLst>
            </p:cNvPr>
            <p:cNvSpPr>
              <a:spLocks noChangeArrowheads="1"/>
            </p:cNvSpPr>
            <p:nvPr/>
          </p:nvSpPr>
          <p:spPr bwMode="auto">
            <a:xfrm>
              <a:off x="5740400" y="3484563"/>
              <a:ext cx="51253"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55362" name="Line 61">
              <a:extLst>
                <a:ext uri="{FF2B5EF4-FFF2-40B4-BE49-F238E27FC236}">
                  <a16:creationId xmlns:a16="http://schemas.microsoft.com/office/drawing/2014/main" id="{4A25FB01-3526-4DEE-975A-077F2AD1E055}"/>
                </a:ext>
              </a:extLst>
            </p:cNvPr>
            <p:cNvSpPr>
              <a:spLocks noChangeShapeType="1"/>
            </p:cNvSpPr>
            <p:nvPr/>
          </p:nvSpPr>
          <p:spPr bwMode="auto">
            <a:xfrm flipH="1">
              <a:off x="4111625" y="2451100"/>
              <a:ext cx="1382713" cy="1588"/>
            </a:xfrm>
            <a:prstGeom prst="line">
              <a:avLst/>
            </a:prstGeom>
            <a:noFill/>
            <a:ln w="17526">
              <a:solidFill>
                <a:srgbClr val="CC33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63" name="Freeform 62">
              <a:extLst>
                <a:ext uri="{FF2B5EF4-FFF2-40B4-BE49-F238E27FC236}">
                  <a16:creationId xmlns:a16="http://schemas.microsoft.com/office/drawing/2014/main" id="{96960AC2-866F-4FC8-ADCF-9AE9F1FBE5AE}"/>
                </a:ext>
              </a:extLst>
            </p:cNvPr>
            <p:cNvSpPr>
              <a:spLocks/>
            </p:cNvSpPr>
            <p:nvPr/>
          </p:nvSpPr>
          <p:spPr bwMode="auto">
            <a:xfrm>
              <a:off x="2362200" y="2749550"/>
              <a:ext cx="454025"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19" y="0"/>
                  </a:lnTo>
                  <a:lnTo>
                    <a:pt x="6"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4" name="Freeform 63">
              <a:extLst>
                <a:ext uri="{FF2B5EF4-FFF2-40B4-BE49-F238E27FC236}">
                  <a16:creationId xmlns:a16="http://schemas.microsoft.com/office/drawing/2014/main" id="{16109AE6-5867-42F2-A5A3-E3FCE76F0BD4}"/>
                </a:ext>
              </a:extLst>
            </p:cNvPr>
            <p:cNvSpPr>
              <a:spLocks/>
            </p:cNvSpPr>
            <p:nvPr/>
          </p:nvSpPr>
          <p:spPr bwMode="auto">
            <a:xfrm>
              <a:off x="3832225" y="2749550"/>
              <a:ext cx="454025"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5" name="Freeform 64">
              <a:extLst>
                <a:ext uri="{FF2B5EF4-FFF2-40B4-BE49-F238E27FC236}">
                  <a16:creationId xmlns:a16="http://schemas.microsoft.com/office/drawing/2014/main" id="{44D88A54-E770-4524-B5A9-78F4DDFE96C7}"/>
                </a:ext>
              </a:extLst>
            </p:cNvPr>
            <p:cNvSpPr>
              <a:spLocks/>
            </p:cNvSpPr>
            <p:nvPr/>
          </p:nvSpPr>
          <p:spPr bwMode="auto">
            <a:xfrm>
              <a:off x="5302250" y="2749550"/>
              <a:ext cx="455613" cy="34925"/>
            </a:xfrm>
            <a:custGeom>
              <a:avLst/>
              <a:gdLst>
                <a:gd name="T0" fmla="*/ 2147483646 w 26"/>
                <a:gd name="T1" fmla="*/ 2147483646 h 2"/>
                <a:gd name="T2" fmla="*/ 2147483646 w 26"/>
                <a:gd name="T3" fmla="*/ 0 h 2"/>
                <a:gd name="T4" fmla="*/ 2147483646 w 26"/>
                <a:gd name="T5" fmla="*/ 0 h 2"/>
                <a:gd name="T6" fmla="*/ 2147483646 w 26"/>
                <a:gd name="T7" fmla="*/ 0 h 2"/>
                <a:gd name="T8" fmla="*/ 0 w 26"/>
                <a:gd name="T9" fmla="*/ 0 h 2"/>
                <a:gd name="T10" fmla="*/ 0 w 26"/>
                <a:gd name="T11" fmla="*/ 2147483646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6" name="Freeform 65">
              <a:extLst>
                <a:ext uri="{FF2B5EF4-FFF2-40B4-BE49-F238E27FC236}">
                  <a16:creationId xmlns:a16="http://schemas.microsoft.com/office/drawing/2014/main" id="{35A56CEF-3B6A-4406-A2A6-4C17D83D116F}"/>
                </a:ext>
              </a:extLst>
            </p:cNvPr>
            <p:cNvSpPr>
              <a:spLocks/>
            </p:cNvSpPr>
            <p:nvPr/>
          </p:nvSpPr>
          <p:spPr bwMode="auto">
            <a:xfrm>
              <a:off x="4024313" y="22939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67" name="Freeform 66">
              <a:extLst>
                <a:ext uri="{FF2B5EF4-FFF2-40B4-BE49-F238E27FC236}">
                  <a16:creationId xmlns:a16="http://schemas.microsoft.com/office/drawing/2014/main" id="{B3AB5A08-47F2-40F0-A3B7-19B4ECD6E146}"/>
                </a:ext>
              </a:extLst>
            </p:cNvPr>
            <p:cNvSpPr>
              <a:spLocks/>
            </p:cNvSpPr>
            <p:nvPr/>
          </p:nvSpPr>
          <p:spPr bwMode="auto">
            <a:xfrm>
              <a:off x="4024313" y="2293938"/>
              <a:ext cx="52387"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68" name="Freeform 67">
              <a:extLst>
                <a:ext uri="{FF2B5EF4-FFF2-40B4-BE49-F238E27FC236}">
                  <a16:creationId xmlns:a16="http://schemas.microsoft.com/office/drawing/2014/main" id="{E03D35E8-C069-489D-B9A0-D467BFF05D88}"/>
                </a:ext>
              </a:extLst>
            </p:cNvPr>
            <p:cNvSpPr>
              <a:spLocks/>
            </p:cNvSpPr>
            <p:nvPr/>
          </p:nvSpPr>
          <p:spPr bwMode="auto">
            <a:xfrm>
              <a:off x="5040313" y="20145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369" name="Freeform 68">
              <a:extLst>
                <a:ext uri="{FF2B5EF4-FFF2-40B4-BE49-F238E27FC236}">
                  <a16:creationId xmlns:a16="http://schemas.microsoft.com/office/drawing/2014/main" id="{743EA85B-5EAC-4642-B13A-2FD7159D8643}"/>
                </a:ext>
              </a:extLst>
            </p:cNvPr>
            <p:cNvSpPr>
              <a:spLocks/>
            </p:cNvSpPr>
            <p:nvPr/>
          </p:nvSpPr>
          <p:spPr bwMode="auto">
            <a:xfrm>
              <a:off x="5057775" y="20145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0" name="Freeform 69">
              <a:extLst>
                <a:ext uri="{FF2B5EF4-FFF2-40B4-BE49-F238E27FC236}">
                  <a16:creationId xmlns:a16="http://schemas.microsoft.com/office/drawing/2014/main" id="{0C1558D9-3549-4890-9EF1-571C4B9EDA9C}"/>
                </a:ext>
              </a:extLst>
            </p:cNvPr>
            <p:cNvSpPr>
              <a:spLocks/>
            </p:cNvSpPr>
            <p:nvPr/>
          </p:nvSpPr>
          <p:spPr bwMode="auto">
            <a:xfrm>
              <a:off x="5040313" y="2416175"/>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p>
              <a:endParaRPr lang="en-IN"/>
            </a:p>
          </p:txBody>
        </p:sp>
        <p:sp>
          <p:nvSpPr>
            <p:cNvPr id="55371" name="Freeform 70">
              <a:extLst>
                <a:ext uri="{FF2B5EF4-FFF2-40B4-BE49-F238E27FC236}">
                  <a16:creationId xmlns:a16="http://schemas.microsoft.com/office/drawing/2014/main" id="{9B1DD64A-10F0-488A-A091-16FB75C93C65}"/>
                </a:ext>
              </a:extLst>
            </p:cNvPr>
            <p:cNvSpPr>
              <a:spLocks/>
            </p:cNvSpPr>
            <p:nvPr/>
          </p:nvSpPr>
          <p:spPr bwMode="auto">
            <a:xfrm>
              <a:off x="5057775" y="2416175"/>
              <a:ext cx="52388" cy="52388"/>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2" name="Freeform 71">
              <a:extLst>
                <a:ext uri="{FF2B5EF4-FFF2-40B4-BE49-F238E27FC236}">
                  <a16:creationId xmlns:a16="http://schemas.microsoft.com/office/drawing/2014/main" id="{640722BA-0219-4712-B700-E47CC60FE3CF}"/>
                </a:ext>
              </a:extLst>
            </p:cNvPr>
            <p:cNvSpPr>
              <a:spLocks/>
            </p:cNvSpPr>
            <p:nvPr/>
          </p:nvSpPr>
          <p:spPr bwMode="auto">
            <a:xfrm>
              <a:off x="4951413"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3" name="Freeform 72">
              <a:extLst>
                <a:ext uri="{FF2B5EF4-FFF2-40B4-BE49-F238E27FC236}">
                  <a16:creationId xmlns:a16="http://schemas.microsoft.com/office/drawing/2014/main" id="{9827943E-EA09-4F9F-9F96-B226115950F7}"/>
                </a:ext>
              </a:extLst>
            </p:cNvPr>
            <p:cNvSpPr>
              <a:spLocks/>
            </p:cNvSpPr>
            <p:nvPr/>
          </p:nvSpPr>
          <p:spPr bwMode="auto">
            <a:xfrm>
              <a:off x="5022850" y="3606800"/>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4" name="Freeform 73">
              <a:extLst>
                <a:ext uri="{FF2B5EF4-FFF2-40B4-BE49-F238E27FC236}">
                  <a16:creationId xmlns:a16="http://schemas.microsoft.com/office/drawing/2014/main" id="{16C945B6-DDF7-40D7-9558-C8F3203E32CC}"/>
                </a:ext>
              </a:extLst>
            </p:cNvPr>
            <p:cNvSpPr>
              <a:spLocks/>
            </p:cNvSpPr>
            <p:nvPr/>
          </p:nvSpPr>
          <p:spPr bwMode="auto">
            <a:xfrm>
              <a:off x="5092700" y="3606800"/>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5" name="Freeform 74">
              <a:extLst>
                <a:ext uri="{FF2B5EF4-FFF2-40B4-BE49-F238E27FC236}">
                  <a16:creationId xmlns:a16="http://schemas.microsoft.com/office/drawing/2014/main" id="{4C3CA0C0-6EAC-48C0-ADBF-2CBE558032AC}"/>
                </a:ext>
              </a:extLst>
            </p:cNvPr>
            <p:cNvSpPr>
              <a:spLocks/>
            </p:cNvSpPr>
            <p:nvPr/>
          </p:nvSpPr>
          <p:spPr bwMode="auto">
            <a:xfrm>
              <a:off x="348138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6" name="Freeform 75">
              <a:extLst>
                <a:ext uri="{FF2B5EF4-FFF2-40B4-BE49-F238E27FC236}">
                  <a16:creationId xmlns:a16="http://schemas.microsoft.com/office/drawing/2014/main" id="{10459CE4-6F79-450C-8A43-3428D7D278F2}"/>
                </a:ext>
              </a:extLst>
            </p:cNvPr>
            <p:cNvSpPr>
              <a:spLocks/>
            </p:cNvSpPr>
            <p:nvPr/>
          </p:nvSpPr>
          <p:spPr bwMode="auto">
            <a:xfrm>
              <a:off x="355123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7" name="Freeform 76">
              <a:extLst>
                <a:ext uri="{FF2B5EF4-FFF2-40B4-BE49-F238E27FC236}">
                  <a16:creationId xmlns:a16="http://schemas.microsoft.com/office/drawing/2014/main" id="{9DCDA77C-42F4-42E2-8348-B6BAC78A66D8}"/>
                </a:ext>
              </a:extLst>
            </p:cNvPr>
            <p:cNvSpPr>
              <a:spLocks/>
            </p:cNvSpPr>
            <p:nvPr/>
          </p:nvSpPr>
          <p:spPr bwMode="auto">
            <a:xfrm>
              <a:off x="3621088" y="3606800"/>
              <a:ext cx="17462"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8" name="Line 77">
              <a:extLst>
                <a:ext uri="{FF2B5EF4-FFF2-40B4-BE49-F238E27FC236}">
                  <a16:creationId xmlns:a16="http://schemas.microsoft.com/office/drawing/2014/main" id="{EEC5F43B-13FF-4C3E-9BB8-3D5DE33E0108}"/>
                </a:ext>
              </a:extLst>
            </p:cNvPr>
            <p:cNvSpPr>
              <a:spLocks noChangeShapeType="1"/>
            </p:cNvSpPr>
            <p:nvPr/>
          </p:nvSpPr>
          <p:spPr bwMode="auto">
            <a:xfrm flipV="1">
              <a:off x="3832225" y="2066925"/>
              <a:ext cx="1588" cy="26193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79" name="Freeform 78">
              <a:extLst>
                <a:ext uri="{FF2B5EF4-FFF2-40B4-BE49-F238E27FC236}">
                  <a16:creationId xmlns:a16="http://schemas.microsoft.com/office/drawing/2014/main" id="{62D14826-5CCB-47A8-ADFA-5762AE991AC4}"/>
                </a:ext>
              </a:extLst>
            </p:cNvPr>
            <p:cNvSpPr>
              <a:spLocks/>
            </p:cNvSpPr>
            <p:nvPr/>
          </p:nvSpPr>
          <p:spPr bwMode="auto">
            <a:xfrm>
              <a:off x="3797300" y="20145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80" name="Freeform 79">
              <a:extLst>
                <a:ext uri="{FF2B5EF4-FFF2-40B4-BE49-F238E27FC236}">
                  <a16:creationId xmlns:a16="http://schemas.microsoft.com/office/drawing/2014/main" id="{EBA8C9A6-35E3-415F-868E-DCFE23332354}"/>
                </a:ext>
              </a:extLst>
            </p:cNvPr>
            <p:cNvSpPr>
              <a:spLocks/>
            </p:cNvSpPr>
            <p:nvPr/>
          </p:nvSpPr>
          <p:spPr bwMode="auto">
            <a:xfrm>
              <a:off x="3797300" y="20145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1" name="Rectangle 80">
              <a:extLst>
                <a:ext uri="{FF2B5EF4-FFF2-40B4-BE49-F238E27FC236}">
                  <a16:creationId xmlns:a16="http://schemas.microsoft.com/office/drawing/2014/main" id="{7B0F2CC5-3EB5-4127-BF60-685108C5486F}"/>
                </a:ext>
              </a:extLst>
            </p:cNvPr>
            <p:cNvSpPr>
              <a:spLocks noChangeArrowheads="1"/>
            </p:cNvSpPr>
            <p:nvPr/>
          </p:nvSpPr>
          <p:spPr bwMode="auto">
            <a:xfrm>
              <a:off x="3638550" y="1296988"/>
              <a:ext cx="134315"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m</a:t>
              </a:r>
              <a:endParaRPr lang="en-CA" altLang="en-US" sz="2400"/>
            </a:p>
          </p:txBody>
        </p:sp>
        <p:sp>
          <p:nvSpPr>
            <p:cNvPr id="55382" name="Rectangle 81">
              <a:extLst>
                <a:ext uri="{FF2B5EF4-FFF2-40B4-BE49-F238E27FC236}">
                  <a16:creationId xmlns:a16="http://schemas.microsoft.com/office/drawing/2014/main" id="{D449EB1F-F8E6-4C63-B537-524BBB5880E2}"/>
                </a:ext>
              </a:extLst>
            </p:cNvPr>
            <p:cNvSpPr>
              <a:spLocks noChangeArrowheads="1"/>
            </p:cNvSpPr>
            <p:nvPr/>
          </p:nvSpPr>
          <p:spPr bwMode="auto">
            <a:xfrm>
              <a:off x="3744913" y="1296988"/>
              <a:ext cx="289838" cy="2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 bits</a:t>
              </a:r>
              <a:endParaRPr lang="en-CA" altLang="en-US" sz="2400"/>
            </a:p>
          </p:txBody>
        </p:sp>
        <p:sp>
          <p:nvSpPr>
            <p:cNvPr id="55383" name="Freeform 82">
              <a:extLst>
                <a:ext uri="{FF2B5EF4-FFF2-40B4-BE49-F238E27FC236}">
                  <a16:creationId xmlns:a16="http://schemas.microsoft.com/office/drawing/2014/main" id="{899B812E-1F03-415C-9D1B-C6C15039EF16}"/>
                </a:ext>
              </a:extLst>
            </p:cNvPr>
            <p:cNvSpPr>
              <a:spLocks/>
            </p:cNvSpPr>
            <p:nvPr/>
          </p:nvSpPr>
          <p:spPr bwMode="auto">
            <a:xfrm>
              <a:off x="4497388" y="1401763"/>
              <a:ext cx="104775" cy="52387"/>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4" name="Freeform 83">
              <a:extLst>
                <a:ext uri="{FF2B5EF4-FFF2-40B4-BE49-F238E27FC236}">
                  <a16:creationId xmlns:a16="http://schemas.microsoft.com/office/drawing/2014/main" id="{246346C7-A728-48E8-BE49-3F373097F0DA}"/>
                </a:ext>
              </a:extLst>
            </p:cNvPr>
            <p:cNvSpPr>
              <a:spLocks/>
            </p:cNvSpPr>
            <p:nvPr/>
          </p:nvSpPr>
          <p:spPr bwMode="auto">
            <a:xfrm>
              <a:off x="4497388" y="1401763"/>
              <a:ext cx="104775" cy="52387"/>
            </a:xfrm>
            <a:custGeom>
              <a:avLst/>
              <a:gdLst>
                <a:gd name="T0" fmla="*/ 0 w 66"/>
                <a:gd name="T1" fmla="*/ 2147483646 h 33"/>
                <a:gd name="T2" fmla="*/ 2147483646 w 66"/>
                <a:gd name="T3" fmla="*/ 2147483646 h 33"/>
                <a:gd name="T4" fmla="*/ 0 w 66"/>
                <a:gd name="T5" fmla="*/ 0 h 33"/>
                <a:gd name="T6" fmla="*/ 0 w 66"/>
                <a:gd name="T7" fmla="*/ 2147483646 h 33"/>
                <a:gd name="T8" fmla="*/ 0 w 66"/>
                <a:gd name="T9" fmla="*/ 2147483646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55385" name="Line 84">
              <a:extLst>
                <a:ext uri="{FF2B5EF4-FFF2-40B4-BE49-F238E27FC236}">
                  <a16:creationId xmlns:a16="http://schemas.microsoft.com/office/drawing/2014/main" id="{FC154F4E-4626-44AE-810B-1684DA18B893}"/>
                </a:ext>
              </a:extLst>
            </p:cNvPr>
            <p:cNvSpPr>
              <a:spLocks noChangeShapeType="1"/>
            </p:cNvSpPr>
            <p:nvPr/>
          </p:nvSpPr>
          <p:spPr bwMode="auto">
            <a:xfrm flipH="1">
              <a:off x="4059238" y="1436688"/>
              <a:ext cx="420687"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6" name="Freeform 85">
              <a:extLst>
                <a:ext uri="{FF2B5EF4-FFF2-40B4-BE49-F238E27FC236}">
                  <a16:creationId xmlns:a16="http://schemas.microsoft.com/office/drawing/2014/main" id="{01196C72-0BC5-4FCD-9D6E-C304771619CF}"/>
                </a:ext>
              </a:extLst>
            </p:cNvPr>
            <p:cNvSpPr>
              <a:spLocks/>
            </p:cNvSpPr>
            <p:nvPr/>
          </p:nvSpPr>
          <p:spPr bwMode="auto">
            <a:xfrm>
              <a:off x="3062288" y="1401763"/>
              <a:ext cx="104775" cy="52387"/>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7" name="Freeform 86">
              <a:extLst>
                <a:ext uri="{FF2B5EF4-FFF2-40B4-BE49-F238E27FC236}">
                  <a16:creationId xmlns:a16="http://schemas.microsoft.com/office/drawing/2014/main" id="{E06058C2-061C-4C9E-9F19-E896F83F33F3}"/>
                </a:ext>
              </a:extLst>
            </p:cNvPr>
            <p:cNvSpPr>
              <a:spLocks/>
            </p:cNvSpPr>
            <p:nvPr/>
          </p:nvSpPr>
          <p:spPr bwMode="auto">
            <a:xfrm>
              <a:off x="3062288" y="1401763"/>
              <a:ext cx="104775" cy="52387"/>
            </a:xfrm>
            <a:custGeom>
              <a:avLst/>
              <a:gdLst>
                <a:gd name="T0" fmla="*/ 2147483646 w 66"/>
                <a:gd name="T1" fmla="*/ 0 h 33"/>
                <a:gd name="T2" fmla="*/ 0 w 66"/>
                <a:gd name="T3" fmla="*/ 2147483646 h 33"/>
                <a:gd name="T4" fmla="*/ 2147483646 w 66"/>
                <a:gd name="T5" fmla="*/ 2147483646 h 33"/>
                <a:gd name="T6" fmla="*/ 2147483646 w 66"/>
                <a:gd name="T7" fmla="*/ 2147483646 h 33"/>
                <a:gd name="T8" fmla="*/ 2147483646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p>
              <a:endParaRPr lang="en-IN"/>
            </a:p>
          </p:txBody>
        </p:sp>
        <p:sp>
          <p:nvSpPr>
            <p:cNvPr id="55388" name="Line 87">
              <a:extLst>
                <a:ext uri="{FF2B5EF4-FFF2-40B4-BE49-F238E27FC236}">
                  <a16:creationId xmlns:a16="http://schemas.microsoft.com/office/drawing/2014/main" id="{92D41CB6-E21A-4B2B-B9CD-A10F74EA53C4}"/>
                </a:ext>
              </a:extLst>
            </p:cNvPr>
            <p:cNvSpPr>
              <a:spLocks noChangeShapeType="1"/>
            </p:cNvSpPr>
            <p:nvPr/>
          </p:nvSpPr>
          <p:spPr bwMode="auto">
            <a:xfrm>
              <a:off x="3167063" y="1436688"/>
              <a:ext cx="419100"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9" name="Freeform 88">
              <a:extLst>
                <a:ext uri="{FF2B5EF4-FFF2-40B4-BE49-F238E27FC236}">
                  <a16:creationId xmlns:a16="http://schemas.microsoft.com/office/drawing/2014/main" id="{AE4A0E85-4599-47C5-82BC-DD5CD62E3439}"/>
                </a:ext>
              </a:extLst>
            </p:cNvPr>
            <p:cNvSpPr>
              <a:spLocks/>
            </p:cNvSpPr>
            <p:nvPr/>
          </p:nvSpPr>
          <p:spPr bwMode="auto">
            <a:xfrm>
              <a:off x="3797300" y="2293938"/>
              <a:ext cx="69850" cy="69850"/>
            </a:xfrm>
            <a:custGeom>
              <a:avLst/>
              <a:gdLst>
                <a:gd name="T0" fmla="*/ 2147483646 w 44"/>
                <a:gd name="T1" fmla="*/ 2147483646 h 44"/>
                <a:gd name="T2" fmla="*/ 2147483646 w 44"/>
                <a:gd name="T3" fmla="*/ 0 h 44"/>
                <a:gd name="T4" fmla="*/ 2147483646 w 44"/>
                <a:gd name="T5" fmla="*/ 2147483646 h 44"/>
                <a:gd name="T6" fmla="*/ 0 w 44"/>
                <a:gd name="T7" fmla="*/ 2147483646 h 44"/>
                <a:gd name="T8" fmla="*/ 2147483646 w 44"/>
                <a:gd name="T9" fmla="*/ 2147483646 h 44"/>
                <a:gd name="T10" fmla="*/ 2147483646 w 44"/>
                <a:gd name="T11" fmla="*/ 2147483646 h 44"/>
                <a:gd name="T12" fmla="*/ 2147483646 w 44"/>
                <a:gd name="T13" fmla="*/ 2147483646 h 44"/>
                <a:gd name="T14" fmla="*/ 2147483646 w 44"/>
                <a:gd name="T15" fmla="*/ 2147483646 h 44"/>
                <a:gd name="T16" fmla="*/ 2147483646 w 44"/>
                <a:gd name="T17" fmla="*/ 2147483646 h 44"/>
                <a:gd name="T18" fmla="*/ 2147483646 w 44"/>
                <a:gd name="T19" fmla="*/ 0 h 44"/>
                <a:gd name="T20" fmla="*/ 2147483646 w 44"/>
                <a:gd name="T21" fmla="*/ 2147483646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p>
              <a:endParaRPr lang="en-IN"/>
            </a:p>
          </p:txBody>
        </p:sp>
        <p:sp>
          <p:nvSpPr>
            <p:cNvPr id="55390" name="Freeform 89">
              <a:extLst>
                <a:ext uri="{FF2B5EF4-FFF2-40B4-BE49-F238E27FC236}">
                  <a16:creationId xmlns:a16="http://schemas.microsoft.com/office/drawing/2014/main" id="{E6F970BB-249E-4888-92A3-BB05E1D4AA36}"/>
                </a:ext>
              </a:extLst>
            </p:cNvPr>
            <p:cNvSpPr>
              <a:spLocks/>
            </p:cNvSpPr>
            <p:nvPr/>
          </p:nvSpPr>
          <p:spPr bwMode="auto">
            <a:xfrm>
              <a:off x="3797300" y="2293938"/>
              <a:ext cx="52388" cy="52387"/>
            </a:xfrm>
            <a:custGeom>
              <a:avLst/>
              <a:gdLst>
                <a:gd name="T0" fmla="*/ 2147483646 w 3"/>
                <a:gd name="T1" fmla="*/ 0 h 3"/>
                <a:gd name="T2" fmla="*/ 2147483646 w 3"/>
                <a:gd name="T3" fmla="*/ 2147483646 h 3"/>
                <a:gd name="T4" fmla="*/ 0 w 3"/>
                <a:gd name="T5" fmla="*/ 2147483646 h 3"/>
                <a:gd name="T6" fmla="*/ 2147483646 w 3"/>
                <a:gd name="T7" fmla="*/ 2147483646 h 3"/>
                <a:gd name="T8" fmla="*/ 2147483646 w 3"/>
                <a:gd name="T9" fmla="*/ 2147483646 h 3"/>
                <a:gd name="T10" fmla="*/ 2147483646 w 3"/>
                <a:gd name="T11" fmla="*/ 2147483646 h 3"/>
                <a:gd name="T12" fmla="*/ 2147483646 w 3"/>
                <a:gd name="T13" fmla="*/ 2147483646 h 3"/>
                <a:gd name="T14" fmla="*/ 2147483646 w 3"/>
                <a:gd name="T15" fmla="*/ 2147483646 h 3"/>
                <a:gd name="T16" fmla="*/ 2147483646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83" name="Content Placeholder 2">
            <a:extLst>
              <a:ext uri="{FF2B5EF4-FFF2-40B4-BE49-F238E27FC236}">
                <a16:creationId xmlns:a16="http://schemas.microsoft.com/office/drawing/2014/main" id="{6BBF8810-5758-4724-A596-946CF6879588}"/>
              </a:ext>
            </a:extLst>
          </p:cNvPr>
          <p:cNvSpPr txBox="1">
            <a:spLocks/>
          </p:cNvSpPr>
          <p:nvPr/>
        </p:nvSpPr>
        <p:spPr>
          <a:xfrm>
            <a:off x="5410200" y="4267200"/>
            <a:ext cx="3733800" cy="2362200"/>
          </a:xfrm>
          <a:prstGeom prst="rect">
            <a:avLst/>
          </a:prstGeom>
        </p:spPr>
        <p:txBody>
          <a:bodyPr lIns="54864" tIns="91440">
            <a:normAutofit/>
          </a:bodyPr>
          <a:lstStyle/>
          <a:p>
            <a:pPr algn="just">
              <a:buFont typeface="Arial" pitchFamily="34" charset="0"/>
              <a:buChar char="•"/>
              <a:defRPr/>
            </a:pPr>
            <a:r>
              <a:rPr lang="en-US" sz="1600" b="1" i="1" dirty="0">
                <a:solidFill>
                  <a:schemeClr val="accent1">
                    <a:lumMod val="50000"/>
                  </a:schemeClr>
                </a:solidFill>
              </a:rPr>
              <a:t>Consecutive words are located in consecutive modules.</a:t>
            </a:r>
          </a:p>
          <a:p>
            <a:pPr algn="just">
              <a:buFont typeface="Arial" pitchFamily="34" charset="0"/>
              <a:buChar char="•"/>
              <a:defRPr/>
            </a:pPr>
            <a:r>
              <a:rPr lang="en-US" sz="1600" b="1" i="1" dirty="0">
                <a:solidFill>
                  <a:schemeClr val="accent1">
                    <a:lumMod val="50000"/>
                  </a:schemeClr>
                </a:solidFill>
              </a:rPr>
              <a:t>Consecutive addresses can be located in consecutive modules.</a:t>
            </a:r>
          </a:p>
          <a:p>
            <a:pPr algn="just">
              <a:buFont typeface="Arial" pitchFamily="34" charset="0"/>
              <a:buChar char="•"/>
              <a:defRPr/>
            </a:pPr>
            <a:r>
              <a:rPr lang="en-US" sz="1600" b="1" i="1" dirty="0">
                <a:solidFill>
                  <a:schemeClr val="accent1">
                    <a:lumMod val="50000"/>
                  </a:schemeClr>
                </a:solidFill>
              </a:rPr>
              <a:t>While transferring a block of data, several memory modules can be kept busy at the same time. </a:t>
            </a:r>
          </a:p>
          <a:p>
            <a:pPr marL="438912" indent="-320040">
              <a:buClr>
                <a:schemeClr val="accent1"/>
              </a:buClr>
              <a:buSzPct val="80000"/>
              <a:defRPr/>
            </a:pPr>
            <a:endParaRPr 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72001-B5E9-4A16-97C4-1AC94B830969}"/>
              </a:ext>
            </a:extLst>
          </p:cNvPr>
          <p:cNvSpPr>
            <a:spLocks noGrp="1"/>
          </p:cNvSpPr>
          <p:nvPr>
            <p:ph type="title"/>
          </p:nvPr>
        </p:nvSpPr>
        <p:spPr/>
        <p:txBody>
          <a:bodyPr/>
          <a:lstStyle/>
          <a:p>
            <a:pPr>
              <a:defRPr/>
            </a:pPr>
            <a:r>
              <a:rPr lang="en-US" dirty="0">
                <a:solidFill>
                  <a:schemeClr val="accent1">
                    <a:satMod val="150000"/>
                  </a:schemeClr>
                </a:solidFill>
              </a:rPr>
              <a:t>Hit Rate and Miss Penalty</a:t>
            </a:r>
          </a:p>
        </p:txBody>
      </p:sp>
      <p:sp>
        <p:nvSpPr>
          <p:cNvPr id="56323" name="Content Placeholder 2">
            <a:extLst>
              <a:ext uri="{FF2B5EF4-FFF2-40B4-BE49-F238E27FC236}">
                <a16:creationId xmlns:a16="http://schemas.microsoft.com/office/drawing/2014/main" id="{5D68A839-17A7-4E9B-A4EE-FD2399BABF43}"/>
              </a:ext>
            </a:extLst>
          </p:cNvPr>
          <p:cNvSpPr>
            <a:spLocks noGrp="1"/>
          </p:cNvSpPr>
          <p:nvPr>
            <p:ph idx="1"/>
          </p:nvPr>
        </p:nvSpPr>
        <p:spPr/>
        <p:txBody>
          <a:bodyPr/>
          <a:lstStyle/>
          <a:p>
            <a:pPr eaLnBrk="1" hangingPunct="1"/>
            <a:r>
              <a:rPr lang="en-US" altLang="en-US" sz="2400"/>
              <a:t>Hit rate</a:t>
            </a:r>
          </a:p>
          <a:p>
            <a:pPr eaLnBrk="1" hangingPunct="1"/>
            <a:r>
              <a:rPr lang="en-US" altLang="en-US" sz="2400"/>
              <a:t>Miss penalty</a:t>
            </a:r>
          </a:p>
          <a:p>
            <a:pPr eaLnBrk="1" hangingPunct="1"/>
            <a:r>
              <a:rPr lang="en-US" altLang="en-US" sz="2400"/>
              <a:t>Hit rate can be improved by increasing block size, while keeping cache size constant</a:t>
            </a:r>
          </a:p>
          <a:p>
            <a:pPr eaLnBrk="1" hangingPunct="1"/>
            <a:r>
              <a:rPr lang="en-US" altLang="en-US" sz="2400"/>
              <a:t>Block sizes that are neither very small nor very large give best results.</a:t>
            </a:r>
          </a:p>
          <a:p>
            <a:pPr eaLnBrk="1" hangingPunct="1"/>
            <a:r>
              <a:rPr lang="en-US" altLang="en-US" sz="2400"/>
              <a:t>Miss penalty can be reduced if load-through approach is used when loading new blocks into cache.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BA22-73B0-483C-8EE5-79C6C5EC7C2E}"/>
              </a:ext>
            </a:extLst>
          </p:cNvPr>
          <p:cNvSpPr>
            <a:spLocks noGrp="1"/>
          </p:cNvSpPr>
          <p:nvPr>
            <p:ph type="title"/>
          </p:nvPr>
        </p:nvSpPr>
        <p:spPr/>
        <p:txBody>
          <a:bodyPr/>
          <a:lstStyle/>
          <a:p>
            <a:pPr>
              <a:defRPr/>
            </a:pPr>
            <a:r>
              <a:rPr lang="en-US" dirty="0">
                <a:solidFill>
                  <a:schemeClr val="accent1">
                    <a:satMod val="150000"/>
                  </a:schemeClr>
                </a:solidFill>
              </a:rPr>
              <a:t>Caches on the processor chip</a:t>
            </a:r>
          </a:p>
        </p:txBody>
      </p:sp>
      <p:sp>
        <p:nvSpPr>
          <p:cNvPr id="57347" name="Content Placeholder 2">
            <a:extLst>
              <a:ext uri="{FF2B5EF4-FFF2-40B4-BE49-F238E27FC236}">
                <a16:creationId xmlns:a16="http://schemas.microsoft.com/office/drawing/2014/main" id="{BBA4FA28-4298-4163-88B5-49042D1FD014}"/>
              </a:ext>
            </a:extLst>
          </p:cNvPr>
          <p:cNvSpPr>
            <a:spLocks noGrp="1"/>
          </p:cNvSpPr>
          <p:nvPr>
            <p:ph idx="1"/>
          </p:nvPr>
        </p:nvSpPr>
        <p:spPr/>
        <p:txBody>
          <a:bodyPr/>
          <a:lstStyle/>
          <a:p>
            <a:pPr eaLnBrk="1" hangingPunct="1"/>
            <a:r>
              <a:rPr lang="en-US" altLang="en-US"/>
              <a:t>In high performance processors 2 levels of caches are normally used.</a:t>
            </a:r>
          </a:p>
          <a:p>
            <a:pPr eaLnBrk="1" hangingPunct="1"/>
            <a:r>
              <a:rPr lang="en-US" altLang="en-US"/>
              <a:t>Avg access time in a system with 2 levels of caches is</a:t>
            </a:r>
          </a:p>
          <a:p>
            <a:pPr lvl="1" eaLnBrk="1" hangingPunct="1">
              <a:buFont typeface="Wingdings" panose="05000000000000000000" pitchFamily="2" charset="2"/>
              <a:buNone/>
            </a:pPr>
            <a:r>
              <a:rPr lang="en-US" altLang="en-US"/>
              <a:t>T </a:t>
            </a:r>
            <a:r>
              <a:rPr lang="en-US" altLang="en-US" baseline="-25000"/>
              <a:t>ave</a:t>
            </a:r>
            <a:r>
              <a:rPr lang="en-US" altLang="en-US"/>
              <a:t> = h1c1+(1-h1)h2c2+(1-h1)(1-h2)M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585-DD14-481B-B6A6-9AE36A194EE3}"/>
              </a:ext>
            </a:extLst>
          </p:cNvPr>
          <p:cNvSpPr>
            <a:spLocks noGrp="1"/>
          </p:cNvSpPr>
          <p:nvPr>
            <p:ph type="title"/>
          </p:nvPr>
        </p:nvSpPr>
        <p:spPr/>
        <p:txBody>
          <a:bodyPr/>
          <a:lstStyle/>
          <a:p>
            <a:pPr>
              <a:defRPr/>
            </a:pPr>
            <a:r>
              <a:rPr lang="en-US" dirty="0">
                <a:solidFill>
                  <a:schemeClr val="accent1">
                    <a:satMod val="150000"/>
                  </a:schemeClr>
                </a:solidFill>
              </a:rPr>
              <a:t>Some basic concepts(Contd.,)</a:t>
            </a:r>
          </a:p>
        </p:txBody>
      </p:sp>
      <p:sp>
        <p:nvSpPr>
          <p:cNvPr id="3" name="Content Placeholder 2">
            <a:extLst>
              <a:ext uri="{FF2B5EF4-FFF2-40B4-BE49-F238E27FC236}">
                <a16:creationId xmlns:a16="http://schemas.microsoft.com/office/drawing/2014/main" id="{62FA660E-5AF1-43FE-995C-E858A4C4BF79}"/>
              </a:ext>
            </a:extLst>
          </p:cNvPr>
          <p:cNvSpPr>
            <a:spLocks noGrp="1"/>
          </p:cNvSpPr>
          <p:nvPr>
            <p:ph idx="1"/>
          </p:nvPr>
        </p:nvSpPr>
        <p:spPr/>
        <p:txBody>
          <a:bodyPr rtlCol="0">
            <a:normAutofit/>
          </a:bodyPr>
          <a:lstStyle/>
          <a:p>
            <a:pPr marL="438912" indent="-320040">
              <a:spcBef>
                <a:spcPts val="0"/>
              </a:spcBef>
              <a:buFont typeface="Wingdings 2"/>
              <a:buChar char=""/>
              <a:defRPr/>
            </a:pPr>
            <a:r>
              <a:rPr lang="en-US" dirty="0"/>
              <a:t>Measures for the speed of a memory:</a:t>
            </a:r>
          </a:p>
          <a:p>
            <a:pPr marL="731520" lvl="1" indent="-274320">
              <a:buFont typeface="Wingdings"/>
              <a:buChar char=""/>
              <a:defRPr/>
            </a:pPr>
            <a:r>
              <a:rPr lang="en-US" sz="1800" dirty="0">
                <a:solidFill>
                  <a:schemeClr val="accent2"/>
                </a:solidFill>
              </a:rPr>
              <a:t>memory access time.</a:t>
            </a:r>
          </a:p>
          <a:p>
            <a:pPr marL="731520" lvl="1" indent="-274320">
              <a:buFont typeface="Wingdings"/>
              <a:buChar char=""/>
              <a:defRPr/>
            </a:pPr>
            <a:r>
              <a:rPr lang="en-US" sz="1800" dirty="0">
                <a:solidFill>
                  <a:schemeClr val="accent2"/>
                </a:solidFill>
              </a:rPr>
              <a:t>memory cycle time.</a:t>
            </a:r>
          </a:p>
          <a:p>
            <a:pPr marL="438912" indent="-320040">
              <a:spcBef>
                <a:spcPts val="0"/>
              </a:spcBef>
              <a:buFont typeface="Wingdings 2"/>
              <a:buChar char=""/>
              <a:defRPr/>
            </a:pPr>
            <a:r>
              <a:rPr lang="en-US" dirty="0"/>
              <a:t>An important design issue is to </a:t>
            </a:r>
            <a:r>
              <a:rPr lang="en-US" dirty="0">
                <a:solidFill>
                  <a:srgbClr val="CC3300"/>
                </a:solidFill>
              </a:rPr>
              <a:t>provide a computer system with as large and fast a memory as possible, within a given cost target.</a:t>
            </a:r>
          </a:p>
          <a:p>
            <a:pPr marL="438912" indent="-320040">
              <a:spcBef>
                <a:spcPts val="0"/>
              </a:spcBef>
              <a:buFont typeface="Wingdings 2"/>
              <a:buChar char=""/>
              <a:defRPr/>
            </a:pPr>
            <a:r>
              <a:rPr lang="en-US" dirty="0">
                <a:solidFill>
                  <a:schemeClr val="accent2"/>
                </a:solidFill>
              </a:rPr>
              <a:t>Several techniques to increase the effective size and speed of the memory:</a:t>
            </a:r>
          </a:p>
          <a:p>
            <a:pPr marL="731520" lvl="1" indent="-274320">
              <a:buFont typeface="Wingdings"/>
              <a:buChar char=""/>
              <a:defRPr/>
            </a:pPr>
            <a:r>
              <a:rPr lang="en-US" sz="1800" dirty="0"/>
              <a:t>Cache memory (to increase the effective speed).</a:t>
            </a:r>
          </a:p>
          <a:p>
            <a:pPr marL="731520" lvl="1" indent="-274320">
              <a:buFont typeface="Wingdings"/>
              <a:buChar char=""/>
              <a:defRPr/>
            </a:pPr>
            <a:r>
              <a:rPr lang="en-US" sz="1800" dirty="0"/>
              <a:t>Virtual memory (to increase the effective size).</a:t>
            </a:r>
          </a:p>
          <a:p>
            <a:pPr marL="731520" lvl="1" indent="-274320">
              <a:buFont typeface="Wingdings"/>
              <a:buChar char=""/>
              <a:defRPr/>
            </a:pPr>
            <a:endParaRPr lang="en-US" sz="1800" dirty="0">
              <a:solidFill>
                <a:schemeClr val="accent2"/>
              </a:solidFill>
            </a:endParaRPr>
          </a:p>
          <a:p>
            <a:pPr marL="438912" indent="-320040">
              <a:spcBef>
                <a:spcPts val="0"/>
              </a:spcBef>
              <a:buFont typeface="Wingdings 2"/>
              <a:buChar cha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2C3F-C048-42DE-AA15-241FF21DAAB8}"/>
              </a:ext>
            </a:extLst>
          </p:cNvPr>
          <p:cNvSpPr>
            <a:spLocks noGrp="1"/>
          </p:cNvSpPr>
          <p:nvPr>
            <p:ph type="title"/>
          </p:nvPr>
        </p:nvSpPr>
        <p:spPr/>
        <p:txBody>
          <a:bodyPr>
            <a:normAutofit/>
          </a:bodyPr>
          <a:lstStyle/>
          <a:p>
            <a:pPr>
              <a:defRPr/>
            </a:pPr>
            <a:r>
              <a:rPr lang="en-US" dirty="0">
                <a:solidFill>
                  <a:schemeClr val="accent1">
                    <a:satMod val="150000"/>
                  </a:schemeClr>
                </a:solidFill>
              </a:rPr>
              <a:t>Internal organization of memory chips</a:t>
            </a:r>
          </a:p>
        </p:txBody>
      </p:sp>
      <p:sp>
        <p:nvSpPr>
          <p:cNvPr id="14339" name="Content Placeholder 2">
            <a:extLst>
              <a:ext uri="{FF2B5EF4-FFF2-40B4-BE49-F238E27FC236}">
                <a16:creationId xmlns:a16="http://schemas.microsoft.com/office/drawing/2014/main" id="{71C9ABC3-9EF1-48FD-BA96-B415C3DEF5B5}"/>
              </a:ext>
            </a:extLst>
          </p:cNvPr>
          <p:cNvSpPr>
            <a:spLocks noGrp="1"/>
          </p:cNvSpPr>
          <p:nvPr>
            <p:ph idx="1"/>
          </p:nvPr>
        </p:nvSpPr>
        <p:spPr/>
        <p:txBody>
          <a:bodyPr/>
          <a:lstStyle/>
          <a:p>
            <a:pPr eaLnBrk="1" hangingPunct="1"/>
            <a:r>
              <a:rPr lang="en-US" altLang="en-US" sz="2200"/>
              <a:t>Each memory cell can hold one bit of information.</a:t>
            </a:r>
          </a:p>
          <a:p>
            <a:pPr eaLnBrk="1" hangingPunct="1"/>
            <a:r>
              <a:rPr lang="en-US" altLang="en-US" sz="2200"/>
              <a:t>Memory cells are organized in the form of an array. </a:t>
            </a:r>
          </a:p>
          <a:p>
            <a:pPr eaLnBrk="1" hangingPunct="1"/>
            <a:r>
              <a:rPr lang="en-US" altLang="en-US" sz="2200"/>
              <a:t>One row is one memory word. </a:t>
            </a:r>
          </a:p>
          <a:p>
            <a:pPr eaLnBrk="1" hangingPunct="1"/>
            <a:r>
              <a:rPr lang="en-US" altLang="en-US" sz="2200"/>
              <a:t>All cells of a row are connected to a common line, known as the “word line”. </a:t>
            </a:r>
          </a:p>
          <a:p>
            <a:pPr eaLnBrk="1" hangingPunct="1"/>
            <a:r>
              <a:rPr lang="en-US" altLang="en-US" sz="2200"/>
              <a:t>Word line is connected to the address decoder.</a:t>
            </a:r>
          </a:p>
          <a:p>
            <a:pPr eaLnBrk="1" hangingPunct="1"/>
            <a:r>
              <a:rPr lang="en-US" altLang="en-US" sz="2200"/>
              <a:t>Sense/write circuits are connected to the data input/output lines of the memory chip.</a:t>
            </a:r>
            <a:endParaRPr lang="en-US" altLang="en-US" sz="4800"/>
          </a:p>
          <a:p>
            <a:pPr eaLnBrk="1" hangingPunct="1">
              <a:buFont typeface="Wingdings 2" panose="05020102010507070707" pitchFamily="18"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a:extLst>
              <a:ext uri="{FF2B5EF4-FFF2-40B4-BE49-F238E27FC236}">
                <a16:creationId xmlns:a16="http://schemas.microsoft.com/office/drawing/2014/main" id="{4C3165B0-F53E-4772-9B37-EE21E4A134D2}"/>
              </a:ext>
            </a:extLst>
          </p:cNvPr>
          <p:cNvSpPr>
            <a:spLocks noChangeArrowheads="1"/>
          </p:cNvSpPr>
          <p:nvPr/>
        </p:nvSpPr>
        <p:spPr bwMode="auto">
          <a:xfrm>
            <a:off x="2279651" y="1447801"/>
            <a:ext cx="7654925" cy="4727575"/>
          </a:xfrm>
          <a:prstGeom prst="rect">
            <a:avLst/>
          </a:prstGeom>
          <a:solidFill>
            <a:schemeClr val="accent1">
              <a:lumMod val="40000"/>
              <a:lumOff val="60000"/>
            </a:schemeClr>
          </a:solidFill>
          <a:ln w="12700">
            <a:noFill/>
            <a:miter lim="800000"/>
            <a:headEnd/>
            <a:tailEnd/>
          </a:ln>
          <a:effectLst/>
        </p:spPr>
        <p:txBody>
          <a:bodyPr wrap="none" anchor="ctr"/>
          <a:lstStyle/>
          <a:p>
            <a:pPr>
              <a:defRPr/>
            </a:pPr>
            <a:endParaRPr lang="en-US"/>
          </a:p>
        </p:txBody>
      </p:sp>
      <p:sp>
        <p:nvSpPr>
          <p:cNvPr id="380930" name="Rectangle 2">
            <a:extLst>
              <a:ext uri="{FF2B5EF4-FFF2-40B4-BE49-F238E27FC236}">
                <a16:creationId xmlns:a16="http://schemas.microsoft.com/office/drawing/2014/main" id="{3220F44E-B879-4D4C-B73A-B3F46AF4A17C}"/>
              </a:ext>
            </a:extLst>
          </p:cNvPr>
          <p:cNvSpPr>
            <a:spLocks noGrp="1" noChangeArrowheads="1"/>
          </p:cNvSpPr>
          <p:nvPr>
            <p:ph type="title"/>
          </p:nvPr>
        </p:nvSpPr>
        <p:spPr>
          <a:xfrm>
            <a:off x="1981200" y="152400"/>
            <a:ext cx="8229600" cy="1251062"/>
          </a:xfrm>
        </p:spPr>
        <p:txBody>
          <a:bodyPr>
            <a:normAutofit fontScale="90000"/>
          </a:bodyPr>
          <a:lstStyle/>
          <a:p>
            <a:pPr>
              <a:defRPr/>
            </a:pPr>
            <a:r>
              <a:rPr lang="en-US" dirty="0">
                <a:solidFill>
                  <a:schemeClr val="accent1">
                    <a:satMod val="150000"/>
                  </a:schemeClr>
                </a:solidFill>
              </a:rPr>
              <a:t>Internal organization of memory chips (Contd.,)</a:t>
            </a:r>
          </a:p>
        </p:txBody>
      </p:sp>
      <p:sp>
        <p:nvSpPr>
          <p:cNvPr id="15364" name="Rectangle 5">
            <a:extLst>
              <a:ext uri="{FF2B5EF4-FFF2-40B4-BE49-F238E27FC236}">
                <a16:creationId xmlns:a16="http://schemas.microsoft.com/office/drawing/2014/main" id="{DD3AD961-1854-408B-A4BA-27C991FEA542}"/>
              </a:ext>
            </a:extLst>
          </p:cNvPr>
          <p:cNvSpPr>
            <a:spLocks noChangeArrowheads="1"/>
          </p:cNvSpPr>
          <p:nvPr/>
        </p:nvSpPr>
        <p:spPr bwMode="auto">
          <a:xfrm>
            <a:off x="6534150" y="2368550"/>
            <a:ext cx="1410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FF</a:t>
            </a:r>
            <a:endParaRPr lang="en-CA" altLang="en-US" sz="2400"/>
          </a:p>
        </p:txBody>
      </p:sp>
      <p:sp>
        <p:nvSpPr>
          <p:cNvPr id="15365" name="Line 6">
            <a:extLst>
              <a:ext uri="{FF2B5EF4-FFF2-40B4-BE49-F238E27FC236}">
                <a16:creationId xmlns:a16="http://schemas.microsoft.com/office/drawing/2014/main" id="{850B8F43-64DC-409B-81DD-DF6F7F745BBF}"/>
              </a:ext>
            </a:extLst>
          </p:cNvPr>
          <p:cNvSpPr>
            <a:spLocks noChangeShapeType="1"/>
          </p:cNvSpPr>
          <p:nvPr/>
        </p:nvSpPr>
        <p:spPr bwMode="auto">
          <a:xfrm flipH="1">
            <a:off x="8202613"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6" name="Line 7">
            <a:extLst>
              <a:ext uri="{FF2B5EF4-FFF2-40B4-BE49-F238E27FC236}">
                <a16:creationId xmlns:a16="http://schemas.microsoft.com/office/drawing/2014/main" id="{1379B8D1-5416-44E8-87D2-4168DE6F8716}"/>
              </a:ext>
            </a:extLst>
          </p:cNvPr>
          <p:cNvSpPr>
            <a:spLocks noChangeShapeType="1"/>
          </p:cNvSpPr>
          <p:nvPr/>
        </p:nvSpPr>
        <p:spPr bwMode="auto">
          <a:xfrm flipV="1">
            <a:off x="8372475"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7" name="Line 8">
            <a:extLst>
              <a:ext uri="{FF2B5EF4-FFF2-40B4-BE49-F238E27FC236}">
                <a16:creationId xmlns:a16="http://schemas.microsoft.com/office/drawing/2014/main" id="{155558F6-5E58-4303-A1BE-F0229874760C}"/>
              </a:ext>
            </a:extLst>
          </p:cNvPr>
          <p:cNvSpPr>
            <a:spLocks noChangeShapeType="1"/>
          </p:cNvSpPr>
          <p:nvPr/>
        </p:nvSpPr>
        <p:spPr bwMode="auto">
          <a:xfrm flipV="1">
            <a:off x="4933950" y="2657476"/>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68" name="Freeform 9">
            <a:extLst>
              <a:ext uri="{FF2B5EF4-FFF2-40B4-BE49-F238E27FC236}">
                <a16:creationId xmlns:a16="http://schemas.microsoft.com/office/drawing/2014/main" id="{5BCA5B08-330C-4196-80A8-3F0D0E3451F0}"/>
              </a:ext>
            </a:extLst>
          </p:cNvPr>
          <p:cNvSpPr>
            <a:spLocks/>
          </p:cNvSpPr>
          <p:nvPr/>
        </p:nvSpPr>
        <p:spPr bwMode="auto">
          <a:xfrm>
            <a:off x="6091238" y="4103688"/>
            <a:ext cx="1941512" cy="169862"/>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69" name="Freeform 10">
            <a:extLst>
              <a:ext uri="{FF2B5EF4-FFF2-40B4-BE49-F238E27FC236}">
                <a16:creationId xmlns:a16="http://schemas.microsoft.com/office/drawing/2014/main" id="{04EE8EA5-8D28-4BC1-9A4D-316434DE10AC}"/>
              </a:ext>
            </a:extLst>
          </p:cNvPr>
          <p:cNvSpPr>
            <a:spLocks/>
          </p:cNvSpPr>
          <p:nvPr/>
        </p:nvSpPr>
        <p:spPr bwMode="auto">
          <a:xfrm>
            <a:off x="6091238" y="2657476"/>
            <a:ext cx="1941512" cy="169863"/>
          </a:xfrm>
          <a:custGeom>
            <a:avLst/>
            <a:gdLst>
              <a:gd name="T0" fmla="*/ 2147483646 w 114"/>
              <a:gd name="T1" fmla="*/ 0 h 10"/>
              <a:gd name="T2" fmla="*/ 2147483646 w 114"/>
              <a:gd name="T3" fmla="*/ 2147483646 h 10"/>
              <a:gd name="T4" fmla="*/ 0 w 114"/>
              <a:gd name="T5" fmla="*/ 2147483646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0" name="Freeform 11">
            <a:extLst>
              <a:ext uri="{FF2B5EF4-FFF2-40B4-BE49-F238E27FC236}">
                <a16:creationId xmlns:a16="http://schemas.microsoft.com/office/drawing/2014/main" id="{2082F4BF-1B9E-411A-8A4C-EB53FE3FFE7D}"/>
              </a:ext>
            </a:extLst>
          </p:cNvPr>
          <p:cNvSpPr>
            <a:spLocks/>
          </p:cNvSpPr>
          <p:nvPr/>
        </p:nvSpPr>
        <p:spPr bwMode="auto">
          <a:xfrm>
            <a:off x="6091238" y="1941514"/>
            <a:ext cx="1941512" cy="187325"/>
          </a:xfrm>
          <a:custGeom>
            <a:avLst/>
            <a:gdLst>
              <a:gd name="T0" fmla="*/ 2147483646 w 114"/>
              <a:gd name="T1" fmla="*/ 0 h 11"/>
              <a:gd name="T2" fmla="*/ 2147483646 w 114"/>
              <a:gd name="T3" fmla="*/ 2147483646 h 11"/>
              <a:gd name="T4" fmla="*/ 0 w 114"/>
              <a:gd name="T5" fmla="*/ 2147483646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1" name="Line 12">
            <a:extLst>
              <a:ext uri="{FF2B5EF4-FFF2-40B4-BE49-F238E27FC236}">
                <a16:creationId xmlns:a16="http://schemas.microsoft.com/office/drawing/2014/main" id="{C2E47095-5AA5-4720-A5FF-8D0A9BDCBF18}"/>
              </a:ext>
            </a:extLst>
          </p:cNvPr>
          <p:cNvSpPr>
            <a:spLocks noChangeShapeType="1"/>
          </p:cNvSpPr>
          <p:nvPr/>
        </p:nvSpPr>
        <p:spPr bwMode="auto">
          <a:xfrm flipH="1">
            <a:off x="6789738"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2" name="Line 13">
            <a:extLst>
              <a:ext uri="{FF2B5EF4-FFF2-40B4-BE49-F238E27FC236}">
                <a16:creationId xmlns:a16="http://schemas.microsoft.com/office/drawing/2014/main" id="{5FD3213D-5695-4F30-9CC8-1DA456DEB421}"/>
              </a:ext>
            </a:extLst>
          </p:cNvPr>
          <p:cNvSpPr>
            <a:spLocks noChangeShapeType="1"/>
          </p:cNvSpPr>
          <p:nvPr/>
        </p:nvSpPr>
        <p:spPr bwMode="auto">
          <a:xfrm flipV="1">
            <a:off x="69596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3" name="Line 14">
            <a:extLst>
              <a:ext uri="{FF2B5EF4-FFF2-40B4-BE49-F238E27FC236}">
                <a16:creationId xmlns:a16="http://schemas.microsoft.com/office/drawing/2014/main" id="{548A8D79-88A0-4C47-A2BB-D3F0386183CE}"/>
              </a:ext>
            </a:extLst>
          </p:cNvPr>
          <p:cNvSpPr>
            <a:spLocks noChangeShapeType="1"/>
          </p:cNvSpPr>
          <p:nvPr/>
        </p:nvSpPr>
        <p:spPr bwMode="auto">
          <a:xfrm>
            <a:off x="7673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4" name="Line 15">
            <a:extLst>
              <a:ext uri="{FF2B5EF4-FFF2-40B4-BE49-F238E27FC236}">
                <a16:creationId xmlns:a16="http://schemas.microsoft.com/office/drawing/2014/main" id="{8A713041-F487-4AE0-9123-A6CB127BA259}"/>
              </a:ext>
            </a:extLst>
          </p:cNvPr>
          <p:cNvSpPr>
            <a:spLocks noChangeShapeType="1"/>
          </p:cNvSpPr>
          <p:nvPr/>
        </p:nvSpPr>
        <p:spPr bwMode="auto">
          <a:xfrm>
            <a:off x="7673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5" name="Freeform 16">
            <a:extLst>
              <a:ext uri="{FF2B5EF4-FFF2-40B4-BE49-F238E27FC236}">
                <a16:creationId xmlns:a16="http://schemas.microsoft.com/office/drawing/2014/main" id="{FB116803-6AEC-4D88-A3A8-EAD49E2B149B}"/>
              </a:ext>
            </a:extLst>
          </p:cNvPr>
          <p:cNvSpPr>
            <a:spLocks/>
          </p:cNvSpPr>
          <p:nvPr/>
        </p:nvSpPr>
        <p:spPr bwMode="auto">
          <a:xfrm>
            <a:off x="3214688" y="3336925"/>
            <a:ext cx="101600" cy="52388"/>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6" name="Freeform 17">
            <a:extLst>
              <a:ext uri="{FF2B5EF4-FFF2-40B4-BE49-F238E27FC236}">
                <a16:creationId xmlns:a16="http://schemas.microsoft.com/office/drawing/2014/main" id="{BF046D73-BBDC-4FD6-8D5D-B76B288322E2}"/>
              </a:ext>
            </a:extLst>
          </p:cNvPr>
          <p:cNvSpPr>
            <a:spLocks/>
          </p:cNvSpPr>
          <p:nvPr/>
        </p:nvSpPr>
        <p:spPr bwMode="auto">
          <a:xfrm>
            <a:off x="3214688" y="3336925"/>
            <a:ext cx="101600" cy="52388"/>
          </a:xfrm>
          <a:custGeom>
            <a:avLst/>
            <a:gdLst>
              <a:gd name="T0" fmla="*/ 0 w 64"/>
              <a:gd name="T1" fmla="*/ 2147483646 h 33"/>
              <a:gd name="T2" fmla="*/ 2147483646 w 64"/>
              <a:gd name="T3" fmla="*/ 2147483646 h 33"/>
              <a:gd name="T4" fmla="*/ 0 w 64"/>
              <a:gd name="T5" fmla="*/ 0 h 33"/>
              <a:gd name="T6" fmla="*/ 0 w 64"/>
              <a:gd name="T7" fmla="*/ 2147483646 h 33"/>
              <a:gd name="T8" fmla="*/ 0 w 64"/>
              <a:gd name="T9" fmla="*/ 2147483646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p>
            <a:endParaRPr lang="en-IN"/>
          </a:p>
        </p:txBody>
      </p:sp>
      <p:sp>
        <p:nvSpPr>
          <p:cNvPr id="15377" name="Line 18">
            <a:extLst>
              <a:ext uri="{FF2B5EF4-FFF2-40B4-BE49-F238E27FC236}">
                <a16:creationId xmlns:a16="http://schemas.microsoft.com/office/drawing/2014/main" id="{B14B53F0-AE50-4310-8136-3954C09BA501}"/>
              </a:ext>
            </a:extLst>
          </p:cNvPr>
          <p:cNvSpPr>
            <a:spLocks noChangeShapeType="1"/>
          </p:cNvSpPr>
          <p:nvPr/>
        </p:nvSpPr>
        <p:spPr bwMode="auto">
          <a:xfrm flipH="1">
            <a:off x="3078164" y="33718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78" name="Freeform 19">
            <a:extLst>
              <a:ext uri="{FF2B5EF4-FFF2-40B4-BE49-F238E27FC236}">
                <a16:creationId xmlns:a16="http://schemas.microsoft.com/office/drawing/2014/main" id="{09F8661E-B85F-4515-8E33-576E7CF2EACA}"/>
              </a:ext>
            </a:extLst>
          </p:cNvPr>
          <p:cNvSpPr>
            <a:spLocks/>
          </p:cNvSpPr>
          <p:nvPr/>
        </p:nvSpPr>
        <p:spPr bwMode="auto">
          <a:xfrm>
            <a:off x="3214688" y="2640013"/>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79" name="Freeform 20">
            <a:extLst>
              <a:ext uri="{FF2B5EF4-FFF2-40B4-BE49-F238E27FC236}">
                <a16:creationId xmlns:a16="http://schemas.microsoft.com/office/drawing/2014/main" id="{0F17E06A-9BFD-4621-B130-47B09DA8DD4D}"/>
              </a:ext>
            </a:extLst>
          </p:cNvPr>
          <p:cNvSpPr>
            <a:spLocks/>
          </p:cNvSpPr>
          <p:nvPr/>
        </p:nvSpPr>
        <p:spPr bwMode="auto">
          <a:xfrm>
            <a:off x="3214688" y="2640013"/>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p>
            <a:endParaRPr lang="en-IN"/>
          </a:p>
        </p:txBody>
      </p:sp>
      <p:sp>
        <p:nvSpPr>
          <p:cNvPr id="15380" name="Line 21">
            <a:extLst>
              <a:ext uri="{FF2B5EF4-FFF2-40B4-BE49-F238E27FC236}">
                <a16:creationId xmlns:a16="http://schemas.microsoft.com/office/drawing/2014/main" id="{F6F377D1-AD42-4BC0-B7E9-BFB6AEAB3E88}"/>
              </a:ext>
            </a:extLst>
          </p:cNvPr>
          <p:cNvSpPr>
            <a:spLocks noChangeShapeType="1"/>
          </p:cNvSpPr>
          <p:nvPr/>
        </p:nvSpPr>
        <p:spPr bwMode="auto">
          <a:xfrm flipH="1">
            <a:off x="3078164" y="26574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1" name="Freeform 22">
            <a:extLst>
              <a:ext uri="{FF2B5EF4-FFF2-40B4-BE49-F238E27FC236}">
                <a16:creationId xmlns:a16="http://schemas.microsoft.com/office/drawing/2014/main" id="{57B22B0B-268C-4284-9A0A-9B2FA95596FC}"/>
              </a:ext>
            </a:extLst>
          </p:cNvPr>
          <p:cNvSpPr>
            <a:spLocks/>
          </p:cNvSpPr>
          <p:nvPr/>
        </p:nvSpPr>
        <p:spPr bwMode="auto">
          <a:xfrm>
            <a:off x="3214688" y="2997200"/>
            <a:ext cx="101600" cy="33338"/>
          </a:xfrm>
          <a:custGeom>
            <a:avLst/>
            <a:gdLst>
              <a:gd name="T0" fmla="*/ 0 w 6"/>
              <a:gd name="T1" fmla="*/ 2147483646 h 2"/>
              <a:gd name="T2" fmla="*/ 2147483646 w 6"/>
              <a:gd name="T3" fmla="*/ 2147483646 h 2"/>
              <a:gd name="T4" fmla="*/ 0 w 6"/>
              <a:gd name="T5" fmla="*/ 0 h 2"/>
              <a:gd name="T6" fmla="*/ 0 w 6"/>
              <a:gd name="T7" fmla="*/ 2147483646 h 2"/>
              <a:gd name="T8" fmla="*/ 0 w 6"/>
              <a:gd name="T9" fmla="*/ 214748364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82" name="Freeform 23">
            <a:extLst>
              <a:ext uri="{FF2B5EF4-FFF2-40B4-BE49-F238E27FC236}">
                <a16:creationId xmlns:a16="http://schemas.microsoft.com/office/drawing/2014/main" id="{BBB51B3F-C31B-444F-8A52-19EA22447498}"/>
              </a:ext>
            </a:extLst>
          </p:cNvPr>
          <p:cNvSpPr>
            <a:spLocks/>
          </p:cNvSpPr>
          <p:nvPr/>
        </p:nvSpPr>
        <p:spPr bwMode="auto">
          <a:xfrm>
            <a:off x="3214688" y="2997200"/>
            <a:ext cx="101600" cy="33338"/>
          </a:xfrm>
          <a:custGeom>
            <a:avLst/>
            <a:gdLst>
              <a:gd name="T0" fmla="*/ 0 w 64"/>
              <a:gd name="T1" fmla="*/ 2147483646 h 21"/>
              <a:gd name="T2" fmla="*/ 2147483646 w 64"/>
              <a:gd name="T3" fmla="*/ 2147483646 h 21"/>
              <a:gd name="T4" fmla="*/ 0 w 64"/>
              <a:gd name="T5" fmla="*/ 0 h 21"/>
              <a:gd name="T6" fmla="*/ 0 w 64"/>
              <a:gd name="T7" fmla="*/ 2147483646 h 21"/>
              <a:gd name="T8" fmla="*/ 0 w 64"/>
              <a:gd name="T9" fmla="*/ 2147483646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p>
            <a:endParaRPr lang="en-IN"/>
          </a:p>
        </p:txBody>
      </p:sp>
      <p:sp>
        <p:nvSpPr>
          <p:cNvPr id="15383" name="Line 24">
            <a:extLst>
              <a:ext uri="{FF2B5EF4-FFF2-40B4-BE49-F238E27FC236}">
                <a16:creationId xmlns:a16="http://schemas.microsoft.com/office/drawing/2014/main" id="{6B20A6E2-8788-4316-9EE6-B264806B0918}"/>
              </a:ext>
            </a:extLst>
          </p:cNvPr>
          <p:cNvSpPr>
            <a:spLocks noChangeShapeType="1"/>
          </p:cNvSpPr>
          <p:nvPr/>
        </p:nvSpPr>
        <p:spPr bwMode="auto">
          <a:xfrm flipH="1">
            <a:off x="3078164" y="3014664"/>
            <a:ext cx="13652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4" name="Freeform 25">
            <a:extLst>
              <a:ext uri="{FF2B5EF4-FFF2-40B4-BE49-F238E27FC236}">
                <a16:creationId xmlns:a16="http://schemas.microsoft.com/office/drawing/2014/main" id="{12F1CC11-72FF-46A4-B235-B5EC39CBF0B6}"/>
              </a:ext>
            </a:extLst>
          </p:cNvPr>
          <p:cNvSpPr>
            <a:spLocks/>
          </p:cNvSpPr>
          <p:nvPr/>
        </p:nvSpPr>
        <p:spPr bwMode="auto">
          <a:xfrm>
            <a:off x="3214688" y="3695700"/>
            <a:ext cx="101600" cy="508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385" name="Freeform 26">
            <a:extLst>
              <a:ext uri="{FF2B5EF4-FFF2-40B4-BE49-F238E27FC236}">
                <a16:creationId xmlns:a16="http://schemas.microsoft.com/office/drawing/2014/main" id="{20320FCF-9B45-4D13-9B46-4EB1DF4CD9AE}"/>
              </a:ext>
            </a:extLst>
          </p:cNvPr>
          <p:cNvSpPr>
            <a:spLocks/>
          </p:cNvSpPr>
          <p:nvPr/>
        </p:nvSpPr>
        <p:spPr bwMode="auto">
          <a:xfrm>
            <a:off x="3214688" y="3695700"/>
            <a:ext cx="101600" cy="50800"/>
          </a:xfrm>
          <a:custGeom>
            <a:avLst/>
            <a:gdLst>
              <a:gd name="T0" fmla="*/ 0 w 64"/>
              <a:gd name="T1" fmla="*/ 2147483646 h 32"/>
              <a:gd name="T2" fmla="*/ 2147483646 w 64"/>
              <a:gd name="T3" fmla="*/ 2147483646 h 32"/>
              <a:gd name="T4" fmla="*/ 0 w 64"/>
              <a:gd name="T5" fmla="*/ 0 h 32"/>
              <a:gd name="T6" fmla="*/ 0 w 64"/>
              <a:gd name="T7" fmla="*/ 2147483646 h 32"/>
              <a:gd name="T8" fmla="*/ 0 w 64"/>
              <a:gd name="T9" fmla="*/ 214748364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p>
            <a:endParaRPr lang="en-IN"/>
          </a:p>
        </p:txBody>
      </p:sp>
      <p:sp>
        <p:nvSpPr>
          <p:cNvPr id="15386" name="Line 27">
            <a:extLst>
              <a:ext uri="{FF2B5EF4-FFF2-40B4-BE49-F238E27FC236}">
                <a16:creationId xmlns:a16="http://schemas.microsoft.com/office/drawing/2014/main" id="{09BC8BCD-C390-4389-9162-FF4DCDB987A9}"/>
              </a:ext>
            </a:extLst>
          </p:cNvPr>
          <p:cNvSpPr>
            <a:spLocks noChangeShapeType="1"/>
          </p:cNvSpPr>
          <p:nvPr/>
        </p:nvSpPr>
        <p:spPr bwMode="auto">
          <a:xfrm flipH="1">
            <a:off x="3078164" y="3711575"/>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7" name="Line 28">
            <a:extLst>
              <a:ext uri="{FF2B5EF4-FFF2-40B4-BE49-F238E27FC236}">
                <a16:creationId xmlns:a16="http://schemas.microsoft.com/office/drawing/2014/main" id="{51465C69-6799-4A58-8A55-7FDB6D58E64F}"/>
              </a:ext>
            </a:extLst>
          </p:cNvPr>
          <p:cNvSpPr>
            <a:spLocks noChangeShapeType="1"/>
          </p:cNvSpPr>
          <p:nvPr/>
        </p:nvSpPr>
        <p:spPr bwMode="auto">
          <a:xfrm flipH="1">
            <a:off x="4048126" y="4273550"/>
            <a:ext cx="141287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8" name="Line 29">
            <a:extLst>
              <a:ext uri="{FF2B5EF4-FFF2-40B4-BE49-F238E27FC236}">
                <a16:creationId xmlns:a16="http://schemas.microsoft.com/office/drawing/2014/main" id="{E3936AFC-B497-4659-8194-14B1E683F144}"/>
              </a:ext>
            </a:extLst>
          </p:cNvPr>
          <p:cNvSpPr>
            <a:spLocks noChangeShapeType="1"/>
          </p:cNvSpPr>
          <p:nvPr/>
        </p:nvSpPr>
        <p:spPr bwMode="auto">
          <a:xfrm flipH="1">
            <a:off x="4048126" y="2827339"/>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89" name="Line 30">
            <a:extLst>
              <a:ext uri="{FF2B5EF4-FFF2-40B4-BE49-F238E27FC236}">
                <a16:creationId xmlns:a16="http://schemas.microsoft.com/office/drawing/2014/main" id="{EB1DDF9F-787F-4D37-BC10-77850A707B0B}"/>
              </a:ext>
            </a:extLst>
          </p:cNvPr>
          <p:cNvSpPr>
            <a:spLocks noChangeShapeType="1"/>
          </p:cNvSpPr>
          <p:nvPr/>
        </p:nvSpPr>
        <p:spPr bwMode="auto">
          <a:xfrm flipH="1">
            <a:off x="4048126" y="2128839"/>
            <a:ext cx="1412875" cy="15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0" name="Rectangle 31">
            <a:extLst>
              <a:ext uri="{FF2B5EF4-FFF2-40B4-BE49-F238E27FC236}">
                <a16:creationId xmlns:a16="http://schemas.microsoft.com/office/drawing/2014/main" id="{1DA37798-9AFC-4192-84BE-2BF7A79CABF7}"/>
              </a:ext>
            </a:extLst>
          </p:cNvPr>
          <p:cNvSpPr>
            <a:spLocks noChangeArrowheads="1"/>
          </p:cNvSpPr>
          <p:nvPr/>
        </p:nvSpPr>
        <p:spPr bwMode="auto">
          <a:xfrm>
            <a:off x="4746625"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391" name="Rectangle 32">
            <a:extLst>
              <a:ext uri="{FF2B5EF4-FFF2-40B4-BE49-F238E27FC236}">
                <a16:creationId xmlns:a16="http://schemas.microsoft.com/office/drawing/2014/main" id="{16D01A07-9073-4D0A-ADFE-A1963BF1CA22}"/>
              </a:ext>
            </a:extLst>
          </p:cNvPr>
          <p:cNvSpPr>
            <a:spLocks noChangeArrowheads="1"/>
          </p:cNvSpPr>
          <p:nvPr/>
        </p:nvSpPr>
        <p:spPr bwMode="auto">
          <a:xfrm>
            <a:off x="4406900" y="4818064"/>
            <a:ext cx="105410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392" name="Rectangle 33">
            <a:extLst>
              <a:ext uri="{FF2B5EF4-FFF2-40B4-BE49-F238E27FC236}">
                <a16:creationId xmlns:a16="http://schemas.microsoft.com/office/drawing/2014/main" id="{EC636544-F0A2-478F-BE08-4DDB9199A3B0}"/>
              </a:ext>
            </a:extLst>
          </p:cNvPr>
          <p:cNvSpPr>
            <a:spLocks noChangeArrowheads="1"/>
          </p:cNvSpPr>
          <p:nvPr/>
        </p:nvSpPr>
        <p:spPr bwMode="auto">
          <a:xfrm>
            <a:off x="4525963"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393" name="Line 34">
            <a:extLst>
              <a:ext uri="{FF2B5EF4-FFF2-40B4-BE49-F238E27FC236}">
                <a16:creationId xmlns:a16="http://schemas.microsoft.com/office/drawing/2014/main" id="{D999D2A9-BF7F-4324-BC6C-5107F65A177F}"/>
              </a:ext>
            </a:extLst>
          </p:cNvPr>
          <p:cNvSpPr>
            <a:spLocks noChangeShapeType="1"/>
          </p:cNvSpPr>
          <p:nvPr/>
        </p:nvSpPr>
        <p:spPr bwMode="auto">
          <a:xfrm flipV="1">
            <a:off x="5291139"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4" name="Line 35">
            <a:extLst>
              <a:ext uri="{FF2B5EF4-FFF2-40B4-BE49-F238E27FC236}">
                <a16:creationId xmlns:a16="http://schemas.microsoft.com/office/drawing/2014/main" id="{1B727FDB-C85C-429D-A11C-B287BC242DB8}"/>
              </a:ext>
            </a:extLst>
          </p:cNvPr>
          <p:cNvSpPr>
            <a:spLocks noChangeShapeType="1"/>
          </p:cNvSpPr>
          <p:nvPr/>
        </p:nvSpPr>
        <p:spPr bwMode="auto">
          <a:xfrm flipH="1">
            <a:off x="5103814"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5" name="Line 36">
            <a:extLst>
              <a:ext uri="{FF2B5EF4-FFF2-40B4-BE49-F238E27FC236}">
                <a16:creationId xmlns:a16="http://schemas.microsoft.com/office/drawing/2014/main" id="{CBACDF93-9F4B-4D48-B97F-3AF77C784B0F}"/>
              </a:ext>
            </a:extLst>
          </p:cNvPr>
          <p:cNvSpPr>
            <a:spLocks noChangeShapeType="1"/>
          </p:cNvSpPr>
          <p:nvPr/>
        </p:nvSpPr>
        <p:spPr bwMode="auto">
          <a:xfrm>
            <a:off x="4576764" y="1771650"/>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6" name="Rectangle 37">
            <a:extLst>
              <a:ext uri="{FF2B5EF4-FFF2-40B4-BE49-F238E27FC236}">
                <a16:creationId xmlns:a16="http://schemas.microsoft.com/office/drawing/2014/main" id="{6F9F7A95-83E8-4FB4-A67D-2A96B5FD9D6D}"/>
              </a:ext>
            </a:extLst>
          </p:cNvPr>
          <p:cNvSpPr>
            <a:spLocks noChangeArrowheads="1"/>
          </p:cNvSpPr>
          <p:nvPr/>
        </p:nvSpPr>
        <p:spPr bwMode="auto">
          <a:xfrm>
            <a:off x="4764089" y="1601789"/>
            <a:ext cx="339725"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397" name="Line 38">
            <a:extLst>
              <a:ext uri="{FF2B5EF4-FFF2-40B4-BE49-F238E27FC236}">
                <a16:creationId xmlns:a16="http://schemas.microsoft.com/office/drawing/2014/main" id="{C46FBF80-1C27-43EE-BF88-D51E90851FD6}"/>
              </a:ext>
            </a:extLst>
          </p:cNvPr>
          <p:cNvSpPr>
            <a:spLocks noChangeShapeType="1"/>
          </p:cNvSpPr>
          <p:nvPr/>
        </p:nvSpPr>
        <p:spPr bwMode="auto">
          <a:xfrm flipV="1">
            <a:off x="4933950" y="1941514"/>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8" name="Line 39">
            <a:extLst>
              <a:ext uri="{FF2B5EF4-FFF2-40B4-BE49-F238E27FC236}">
                <a16:creationId xmlns:a16="http://schemas.microsoft.com/office/drawing/2014/main" id="{E3B9E916-648E-4CB0-9D9F-2FF11571B3A3}"/>
              </a:ext>
            </a:extLst>
          </p:cNvPr>
          <p:cNvSpPr>
            <a:spLocks noChangeShapeType="1"/>
          </p:cNvSpPr>
          <p:nvPr/>
        </p:nvSpPr>
        <p:spPr bwMode="auto">
          <a:xfrm>
            <a:off x="4576764"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399" name="Line 40">
            <a:extLst>
              <a:ext uri="{FF2B5EF4-FFF2-40B4-BE49-F238E27FC236}">
                <a16:creationId xmlns:a16="http://schemas.microsoft.com/office/drawing/2014/main" id="{A176E8E9-C6D2-432C-BC2A-9F66DDB12E74}"/>
              </a:ext>
            </a:extLst>
          </p:cNvPr>
          <p:cNvSpPr>
            <a:spLocks noChangeShapeType="1"/>
          </p:cNvSpPr>
          <p:nvPr/>
        </p:nvSpPr>
        <p:spPr bwMode="auto">
          <a:xfrm flipV="1">
            <a:off x="4576764" y="1771650"/>
            <a:ext cx="1587"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0" name="Line 41">
            <a:extLst>
              <a:ext uri="{FF2B5EF4-FFF2-40B4-BE49-F238E27FC236}">
                <a16:creationId xmlns:a16="http://schemas.microsoft.com/office/drawing/2014/main" id="{E09566D8-08E1-4A3A-8364-31CF0907F2B1}"/>
              </a:ext>
            </a:extLst>
          </p:cNvPr>
          <p:cNvSpPr>
            <a:spLocks noChangeShapeType="1"/>
          </p:cNvSpPr>
          <p:nvPr/>
        </p:nvSpPr>
        <p:spPr bwMode="auto">
          <a:xfrm flipH="1">
            <a:off x="5103814" y="24860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1" name="Line 42">
            <a:extLst>
              <a:ext uri="{FF2B5EF4-FFF2-40B4-BE49-F238E27FC236}">
                <a16:creationId xmlns:a16="http://schemas.microsoft.com/office/drawing/2014/main" id="{B19ABBA0-534A-4864-8ED8-8D64E41DB6B4}"/>
              </a:ext>
            </a:extLst>
          </p:cNvPr>
          <p:cNvSpPr>
            <a:spLocks noChangeShapeType="1"/>
          </p:cNvSpPr>
          <p:nvPr/>
        </p:nvSpPr>
        <p:spPr bwMode="auto">
          <a:xfrm flipV="1">
            <a:off x="4933950"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2" name="Line 43">
            <a:extLst>
              <a:ext uri="{FF2B5EF4-FFF2-40B4-BE49-F238E27FC236}">
                <a16:creationId xmlns:a16="http://schemas.microsoft.com/office/drawing/2014/main" id="{AC783CF4-8D0E-455C-845E-FAF53225AF00}"/>
              </a:ext>
            </a:extLst>
          </p:cNvPr>
          <p:cNvSpPr>
            <a:spLocks noChangeShapeType="1"/>
          </p:cNvSpPr>
          <p:nvPr/>
        </p:nvSpPr>
        <p:spPr bwMode="auto">
          <a:xfrm>
            <a:off x="4576764"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3" name="Line 44">
            <a:extLst>
              <a:ext uri="{FF2B5EF4-FFF2-40B4-BE49-F238E27FC236}">
                <a16:creationId xmlns:a16="http://schemas.microsoft.com/office/drawing/2014/main" id="{43FDC40C-23F7-4547-94D0-B14B0AB5DB0D}"/>
              </a:ext>
            </a:extLst>
          </p:cNvPr>
          <p:cNvSpPr>
            <a:spLocks noChangeShapeType="1"/>
          </p:cNvSpPr>
          <p:nvPr/>
        </p:nvSpPr>
        <p:spPr bwMode="auto">
          <a:xfrm flipH="1">
            <a:off x="5103814" y="3933825"/>
            <a:ext cx="1873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04" name="Freeform 45">
            <a:extLst>
              <a:ext uri="{FF2B5EF4-FFF2-40B4-BE49-F238E27FC236}">
                <a16:creationId xmlns:a16="http://schemas.microsoft.com/office/drawing/2014/main" id="{4BEDE1C7-7889-4C75-A4F8-282BDC7857A2}"/>
              </a:ext>
            </a:extLst>
          </p:cNvPr>
          <p:cNvSpPr>
            <a:spLocks/>
          </p:cNvSpPr>
          <p:nvPr/>
        </p:nvSpPr>
        <p:spPr bwMode="auto">
          <a:xfrm>
            <a:off x="4576764" y="4273551"/>
            <a:ext cx="187325" cy="544513"/>
          </a:xfrm>
          <a:custGeom>
            <a:avLst/>
            <a:gdLst>
              <a:gd name="T0" fmla="*/ 2147483646 w 11"/>
              <a:gd name="T1" fmla="*/ 2147483646 h 32"/>
              <a:gd name="T2" fmla="*/ 2147483646 w 11"/>
              <a:gd name="T3" fmla="*/ 2147483646 h 32"/>
              <a:gd name="T4" fmla="*/ 0 w 11"/>
              <a:gd name="T5" fmla="*/ 2147483646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5" name="Freeform 46">
            <a:extLst>
              <a:ext uri="{FF2B5EF4-FFF2-40B4-BE49-F238E27FC236}">
                <a16:creationId xmlns:a16="http://schemas.microsoft.com/office/drawing/2014/main" id="{BCA48234-E3C0-4C8C-8933-4B7FDC37D936}"/>
              </a:ext>
            </a:extLst>
          </p:cNvPr>
          <p:cNvSpPr>
            <a:spLocks/>
          </p:cNvSpPr>
          <p:nvPr/>
        </p:nvSpPr>
        <p:spPr bwMode="auto">
          <a:xfrm>
            <a:off x="5103814" y="4273551"/>
            <a:ext cx="187325" cy="544513"/>
          </a:xfrm>
          <a:custGeom>
            <a:avLst/>
            <a:gdLst>
              <a:gd name="T0" fmla="*/ 0 w 11"/>
              <a:gd name="T1" fmla="*/ 2147483646 h 32"/>
              <a:gd name="T2" fmla="*/ 0 w 11"/>
              <a:gd name="T3" fmla="*/ 2147483646 h 32"/>
              <a:gd name="T4" fmla="*/ 2147483646 w 11"/>
              <a:gd name="T5" fmla="*/ 2147483646 h 32"/>
              <a:gd name="T6" fmla="*/ 2147483646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6" name="Freeform 47">
            <a:extLst>
              <a:ext uri="{FF2B5EF4-FFF2-40B4-BE49-F238E27FC236}">
                <a16:creationId xmlns:a16="http://schemas.microsoft.com/office/drawing/2014/main" id="{9CC07F57-CEEC-442B-8F59-AE496DBF5902}"/>
              </a:ext>
            </a:extLst>
          </p:cNvPr>
          <p:cNvSpPr>
            <a:spLocks/>
          </p:cNvSpPr>
          <p:nvPr/>
        </p:nvSpPr>
        <p:spPr bwMode="auto">
          <a:xfrm>
            <a:off x="4729164" y="5311775"/>
            <a:ext cx="34925" cy="103188"/>
          </a:xfrm>
          <a:custGeom>
            <a:avLst/>
            <a:gdLst>
              <a:gd name="T0" fmla="*/ 2147483646 w 2"/>
              <a:gd name="T1" fmla="*/ 2147483646 h 6"/>
              <a:gd name="T2" fmla="*/ 2147483646 w 2"/>
              <a:gd name="T3" fmla="*/ 0 h 6"/>
              <a:gd name="T4" fmla="*/ 0 w 2"/>
              <a:gd name="T5" fmla="*/ 2147483646 h 6"/>
              <a:gd name="T6" fmla="*/ 2147483646 w 2"/>
              <a:gd name="T7" fmla="*/ 2147483646 h 6"/>
              <a:gd name="T8" fmla="*/ 2147483646 w 2"/>
              <a:gd name="T9" fmla="*/ 214748364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7" name="Freeform 48">
            <a:extLst>
              <a:ext uri="{FF2B5EF4-FFF2-40B4-BE49-F238E27FC236}">
                <a16:creationId xmlns:a16="http://schemas.microsoft.com/office/drawing/2014/main" id="{8821238A-27BF-4850-9B3A-774C7FF0FB48}"/>
              </a:ext>
            </a:extLst>
          </p:cNvPr>
          <p:cNvSpPr>
            <a:spLocks/>
          </p:cNvSpPr>
          <p:nvPr/>
        </p:nvSpPr>
        <p:spPr bwMode="auto">
          <a:xfrm>
            <a:off x="4729164" y="5311775"/>
            <a:ext cx="34925" cy="103188"/>
          </a:xfrm>
          <a:custGeom>
            <a:avLst/>
            <a:gdLst>
              <a:gd name="T0" fmla="*/ 2147483646 w 22"/>
              <a:gd name="T1" fmla="*/ 2147483646 h 65"/>
              <a:gd name="T2" fmla="*/ 2147483646 w 22"/>
              <a:gd name="T3" fmla="*/ 0 h 65"/>
              <a:gd name="T4" fmla="*/ 0 w 22"/>
              <a:gd name="T5" fmla="*/ 2147483646 h 65"/>
              <a:gd name="T6" fmla="*/ 2147483646 w 22"/>
              <a:gd name="T7" fmla="*/ 2147483646 h 65"/>
              <a:gd name="T8" fmla="*/ 2147483646 w 22"/>
              <a:gd name="T9" fmla="*/ 2147483646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p>
            <a:endParaRPr lang="en-IN"/>
          </a:p>
        </p:txBody>
      </p:sp>
      <p:sp>
        <p:nvSpPr>
          <p:cNvPr id="15408" name="Freeform 49">
            <a:extLst>
              <a:ext uri="{FF2B5EF4-FFF2-40B4-BE49-F238E27FC236}">
                <a16:creationId xmlns:a16="http://schemas.microsoft.com/office/drawing/2014/main" id="{65ACE232-1B0D-4A08-B951-814F0023197D}"/>
              </a:ext>
            </a:extLst>
          </p:cNvPr>
          <p:cNvSpPr>
            <a:spLocks/>
          </p:cNvSpPr>
          <p:nvPr/>
        </p:nvSpPr>
        <p:spPr bwMode="auto">
          <a:xfrm>
            <a:off x="4746625" y="5278439"/>
            <a:ext cx="357188" cy="255587"/>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09" name="Rectangle 50">
            <a:extLst>
              <a:ext uri="{FF2B5EF4-FFF2-40B4-BE49-F238E27FC236}">
                <a16:creationId xmlns:a16="http://schemas.microsoft.com/office/drawing/2014/main" id="{78C0E606-4335-4341-A7B1-32601CFB93C8}"/>
              </a:ext>
            </a:extLst>
          </p:cNvPr>
          <p:cNvSpPr>
            <a:spLocks noChangeArrowheads="1"/>
          </p:cNvSpPr>
          <p:nvPr/>
        </p:nvSpPr>
        <p:spPr bwMode="auto">
          <a:xfrm>
            <a:off x="3452814" y="2981325"/>
            <a:ext cx="49968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Address</a:t>
            </a:r>
            <a:endParaRPr lang="en-CA" altLang="en-US" sz="2400"/>
          </a:p>
        </p:txBody>
      </p:sp>
      <p:sp>
        <p:nvSpPr>
          <p:cNvPr id="15410" name="Rectangle 51">
            <a:extLst>
              <a:ext uri="{FF2B5EF4-FFF2-40B4-BE49-F238E27FC236}">
                <a16:creationId xmlns:a16="http://schemas.microsoft.com/office/drawing/2014/main" id="{0435FBAF-74D3-4247-9B46-70E480DAFB9A}"/>
              </a:ext>
            </a:extLst>
          </p:cNvPr>
          <p:cNvSpPr>
            <a:spLocks noChangeArrowheads="1"/>
          </p:cNvSpPr>
          <p:nvPr/>
        </p:nvSpPr>
        <p:spPr bwMode="auto">
          <a:xfrm>
            <a:off x="3452813" y="3168650"/>
            <a:ext cx="5132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decoder</a:t>
            </a:r>
            <a:endParaRPr lang="en-CA" altLang="en-US" sz="2400"/>
          </a:p>
        </p:txBody>
      </p:sp>
      <p:sp>
        <p:nvSpPr>
          <p:cNvPr id="15411" name="Rectangle 52">
            <a:extLst>
              <a:ext uri="{FF2B5EF4-FFF2-40B4-BE49-F238E27FC236}">
                <a16:creationId xmlns:a16="http://schemas.microsoft.com/office/drawing/2014/main" id="{51EBA8AF-F240-48B6-B4FE-B6AE8D2ACC59}"/>
              </a:ext>
            </a:extLst>
          </p:cNvPr>
          <p:cNvSpPr>
            <a:spLocks noChangeArrowheads="1"/>
          </p:cNvSpPr>
          <p:nvPr/>
        </p:nvSpPr>
        <p:spPr bwMode="auto">
          <a:xfrm>
            <a:off x="3351213" y="1941513"/>
            <a:ext cx="696912" cy="2519362"/>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12" name="Rectangle 53">
            <a:extLst>
              <a:ext uri="{FF2B5EF4-FFF2-40B4-BE49-F238E27FC236}">
                <a16:creationId xmlns:a16="http://schemas.microsoft.com/office/drawing/2014/main" id="{7C5B8DE2-8B83-4DBA-9770-AA518EE53AA6}"/>
              </a:ext>
            </a:extLst>
          </p:cNvPr>
          <p:cNvSpPr>
            <a:spLocks noChangeArrowheads="1"/>
          </p:cNvSpPr>
          <p:nvPr/>
        </p:nvSpPr>
        <p:spPr bwMode="auto">
          <a:xfrm>
            <a:off x="7947025" y="2368550"/>
            <a:ext cx="1410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FF</a:t>
            </a:r>
            <a:endParaRPr lang="en-CA" altLang="en-US" sz="2400"/>
          </a:p>
        </p:txBody>
      </p:sp>
      <p:sp>
        <p:nvSpPr>
          <p:cNvPr id="15413" name="Rectangle 54">
            <a:extLst>
              <a:ext uri="{FF2B5EF4-FFF2-40B4-BE49-F238E27FC236}">
                <a16:creationId xmlns:a16="http://schemas.microsoft.com/office/drawing/2014/main" id="{4EB7C3F4-EA0E-41CB-919D-C78E4E95439B}"/>
              </a:ext>
            </a:extLst>
          </p:cNvPr>
          <p:cNvSpPr>
            <a:spLocks noChangeArrowheads="1"/>
          </p:cNvSpPr>
          <p:nvPr/>
        </p:nvSpPr>
        <p:spPr bwMode="auto">
          <a:xfrm>
            <a:off x="8866188" y="5075238"/>
            <a:ext cx="15228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CS</a:t>
            </a:r>
            <a:endParaRPr lang="en-CA" altLang="en-US" sz="2400"/>
          </a:p>
        </p:txBody>
      </p:sp>
      <p:sp>
        <p:nvSpPr>
          <p:cNvPr id="15414" name="Freeform 55">
            <a:extLst>
              <a:ext uri="{FF2B5EF4-FFF2-40B4-BE49-F238E27FC236}">
                <a16:creationId xmlns:a16="http://schemas.microsoft.com/office/drawing/2014/main" id="{2FB072DF-98AC-48CE-B784-C9BDC1D8F3FE}"/>
              </a:ext>
            </a:extLst>
          </p:cNvPr>
          <p:cNvSpPr>
            <a:spLocks/>
          </p:cNvSpPr>
          <p:nvPr/>
        </p:nvSpPr>
        <p:spPr bwMode="auto">
          <a:xfrm>
            <a:off x="8577263" y="5159375"/>
            <a:ext cx="101600" cy="33338"/>
          </a:xfrm>
          <a:custGeom>
            <a:avLst/>
            <a:gdLst>
              <a:gd name="T0" fmla="*/ 2147483646 w 6"/>
              <a:gd name="T1" fmla="*/ 0 h 2"/>
              <a:gd name="T2" fmla="*/ 0 w 6"/>
              <a:gd name="T3" fmla="*/ 2147483646 h 2"/>
              <a:gd name="T4" fmla="*/ 2147483646 w 6"/>
              <a:gd name="T5" fmla="*/ 2147483646 h 2"/>
              <a:gd name="T6" fmla="*/ 2147483646 w 6"/>
              <a:gd name="T7" fmla="*/ 2147483646 h 2"/>
              <a:gd name="T8" fmla="*/ 214748364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15" name="Freeform 56">
            <a:extLst>
              <a:ext uri="{FF2B5EF4-FFF2-40B4-BE49-F238E27FC236}">
                <a16:creationId xmlns:a16="http://schemas.microsoft.com/office/drawing/2014/main" id="{5EC51921-B020-4747-95B5-CEABF4269405}"/>
              </a:ext>
            </a:extLst>
          </p:cNvPr>
          <p:cNvSpPr>
            <a:spLocks/>
          </p:cNvSpPr>
          <p:nvPr/>
        </p:nvSpPr>
        <p:spPr bwMode="auto">
          <a:xfrm>
            <a:off x="8577263" y="5159375"/>
            <a:ext cx="101600" cy="33338"/>
          </a:xfrm>
          <a:custGeom>
            <a:avLst/>
            <a:gdLst>
              <a:gd name="T0" fmla="*/ 2147483646 w 64"/>
              <a:gd name="T1" fmla="*/ 0 h 21"/>
              <a:gd name="T2" fmla="*/ 0 w 64"/>
              <a:gd name="T3" fmla="*/ 2147483646 h 21"/>
              <a:gd name="T4" fmla="*/ 2147483646 w 64"/>
              <a:gd name="T5" fmla="*/ 2147483646 h 21"/>
              <a:gd name="T6" fmla="*/ 2147483646 w 64"/>
              <a:gd name="T7" fmla="*/ 2147483646 h 21"/>
              <a:gd name="T8" fmla="*/ 2147483646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p>
            <a:endParaRPr lang="en-IN"/>
          </a:p>
        </p:txBody>
      </p:sp>
      <p:sp>
        <p:nvSpPr>
          <p:cNvPr id="15416" name="Line 57">
            <a:extLst>
              <a:ext uri="{FF2B5EF4-FFF2-40B4-BE49-F238E27FC236}">
                <a16:creationId xmlns:a16="http://schemas.microsoft.com/office/drawing/2014/main" id="{28A9B4CF-AC44-47A8-A17E-EF99DDB1B356}"/>
              </a:ext>
            </a:extLst>
          </p:cNvPr>
          <p:cNvSpPr>
            <a:spLocks noChangeShapeType="1"/>
          </p:cNvSpPr>
          <p:nvPr/>
        </p:nvSpPr>
        <p:spPr bwMode="auto">
          <a:xfrm>
            <a:off x="8678864" y="5175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17" name="Freeform 58">
            <a:extLst>
              <a:ext uri="{FF2B5EF4-FFF2-40B4-BE49-F238E27FC236}">
                <a16:creationId xmlns:a16="http://schemas.microsoft.com/office/drawing/2014/main" id="{CB490F18-64AB-4A24-B9BF-05ABAB62B2C7}"/>
              </a:ext>
            </a:extLst>
          </p:cNvPr>
          <p:cNvSpPr>
            <a:spLocks/>
          </p:cNvSpPr>
          <p:nvPr/>
        </p:nvSpPr>
        <p:spPr bwMode="auto">
          <a:xfrm>
            <a:off x="8577263" y="4886325"/>
            <a:ext cx="101600" cy="508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18" name="Freeform 59">
            <a:extLst>
              <a:ext uri="{FF2B5EF4-FFF2-40B4-BE49-F238E27FC236}">
                <a16:creationId xmlns:a16="http://schemas.microsoft.com/office/drawing/2014/main" id="{7FC79E0B-321B-411E-AAA5-37D6CAF856D0}"/>
              </a:ext>
            </a:extLst>
          </p:cNvPr>
          <p:cNvSpPr>
            <a:spLocks/>
          </p:cNvSpPr>
          <p:nvPr/>
        </p:nvSpPr>
        <p:spPr bwMode="auto">
          <a:xfrm>
            <a:off x="8577263" y="4886325"/>
            <a:ext cx="101600" cy="50800"/>
          </a:xfrm>
          <a:custGeom>
            <a:avLst/>
            <a:gdLst>
              <a:gd name="T0" fmla="*/ 2147483646 w 64"/>
              <a:gd name="T1" fmla="*/ 0 h 32"/>
              <a:gd name="T2" fmla="*/ 0 w 64"/>
              <a:gd name="T3" fmla="*/ 2147483646 h 32"/>
              <a:gd name="T4" fmla="*/ 2147483646 w 64"/>
              <a:gd name="T5" fmla="*/ 2147483646 h 32"/>
              <a:gd name="T6" fmla="*/ 2147483646 w 64"/>
              <a:gd name="T7" fmla="*/ 2147483646 h 32"/>
              <a:gd name="T8" fmla="*/ 2147483646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p>
            <a:endParaRPr lang="en-IN"/>
          </a:p>
        </p:txBody>
      </p:sp>
      <p:sp>
        <p:nvSpPr>
          <p:cNvPr id="15419" name="Line 60">
            <a:extLst>
              <a:ext uri="{FF2B5EF4-FFF2-40B4-BE49-F238E27FC236}">
                <a16:creationId xmlns:a16="http://schemas.microsoft.com/office/drawing/2014/main" id="{2E561342-85FB-40F6-A095-4A7D0AFDB557}"/>
              </a:ext>
            </a:extLst>
          </p:cNvPr>
          <p:cNvSpPr>
            <a:spLocks noChangeShapeType="1"/>
          </p:cNvSpPr>
          <p:nvPr/>
        </p:nvSpPr>
        <p:spPr bwMode="auto">
          <a:xfrm>
            <a:off x="8678864" y="4921250"/>
            <a:ext cx="136525"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20" name="Rectangle 61">
            <a:extLst>
              <a:ext uri="{FF2B5EF4-FFF2-40B4-BE49-F238E27FC236}">
                <a16:creationId xmlns:a16="http://schemas.microsoft.com/office/drawing/2014/main" id="{239EC77A-ECA3-4816-B2F7-966DA3701E93}"/>
              </a:ext>
            </a:extLst>
          </p:cNvPr>
          <p:cNvSpPr>
            <a:spLocks noChangeArrowheads="1"/>
          </p:cNvSpPr>
          <p:nvPr/>
        </p:nvSpPr>
        <p:spPr bwMode="auto">
          <a:xfrm>
            <a:off x="8832850" y="3151188"/>
            <a:ext cx="2741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cells</a:t>
            </a:r>
            <a:endParaRPr lang="en-CA" altLang="en-US" sz="2400"/>
          </a:p>
        </p:txBody>
      </p:sp>
      <p:sp>
        <p:nvSpPr>
          <p:cNvPr id="15421" name="Rectangle 62">
            <a:extLst>
              <a:ext uri="{FF2B5EF4-FFF2-40B4-BE49-F238E27FC236}">
                <a16:creationId xmlns:a16="http://schemas.microsoft.com/office/drawing/2014/main" id="{A5C834AC-591B-429F-B446-E151C0F15616}"/>
              </a:ext>
            </a:extLst>
          </p:cNvPr>
          <p:cNvSpPr>
            <a:spLocks noChangeArrowheads="1"/>
          </p:cNvSpPr>
          <p:nvPr/>
        </p:nvSpPr>
        <p:spPr bwMode="auto">
          <a:xfrm>
            <a:off x="8713788" y="3014663"/>
            <a:ext cx="5361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Memory</a:t>
            </a:r>
            <a:endParaRPr lang="en-CA" altLang="en-US" sz="2400"/>
          </a:p>
        </p:txBody>
      </p:sp>
      <p:sp>
        <p:nvSpPr>
          <p:cNvPr id="15422" name="Freeform 63">
            <a:extLst>
              <a:ext uri="{FF2B5EF4-FFF2-40B4-BE49-F238E27FC236}">
                <a16:creationId xmlns:a16="http://schemas.microsoft.com/office/drawing/2014/main" id="{52297E42-84CA-4707-8598-8EFA8B324CB7}"/>
              </a:ext>
            </a:extLst>
          </p:cNvPr>
          <p:cNvSpPr>
            <a:spLocks/>
          </p:cNvSpPr>
          <p:nvPr/>
        </p:nvSpPr>
        <p:spPr bwMode="auto">
          <a:xfrm>
            <a:off x="7810500" y="5311775"/>
            <a:ext cx="50800" cy="103188"/>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3" name="Freeform 64">
            <a:extLst>
              <a:ext uri="{FF2B5EF4-FFF2-40B4-BE49-F238E27FC236}">
                <a16:creationId xmlns:a16="http://schemas.microsoft.com/office/drawing/2014/main" id="{32F486D3-FAE5-4711-BE9F-DC9EDC09C72F}"/>
              </a:ext>
            </a:extLst>
          </p:cNvPr>
          <p:cNvSpPr>
            <a:spLocks/>
          </p:cNvSpPr>
          <p:nvPr/>
        </p:nvSpPr>
        <p:spPr bwMode="auto">
          <a:xfrm>
            <a:off x="7810500" y="5311775"/>
            <a:ext cx="50800" cy="103188"/>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p>
            <a:endParaRPr lang="en-IN"/>
          </a:p>
        </p:txBody>
      </p:sp>
      <p:sp>
        <p:nvSpPr>
          <p:cNvPr id="15424" name="Freeform 65">
            <a:extLst>
              <a:ext uri="{FF2B5EF4-FFF2-40B4-BE49-F238E27FC236}">
                <a16:creationId xmlns:a16="http://schemas.microsoft.com/office/drawing/2014/main" id="{17B64BAF-0574-4E37-AAC3-A9646C5BA1C1}"/>
              </a:ext>
            </a:extLst>
          </p:cNvPr>
          <p:cNvSpPr>
            <a:spLocks/>
          </p:cNvSpPr>
          <p:nvPr/>
        </p:nvSpPr>
        <p:spPr bwMode="auto">
          <a:xfrm>
            <a:off x="7827964" y="5278439"/>
            <a:ext cx="357187" cy="255587"/>
          </a:xfrm>
          <a:custGeom>
            <a:avLst/>
            <a:gdLst>
              <a:gd name="T0" fmla="*/ 0 w 21"/>
              <a:gd name="T1" fmla="*/ 2147483646 h 15"/>
              <a:gd name="T2" fmla="*/ 0 w 21"/>
              <a:gd name="T3" fmla="*/ 2147483646 h 15"/>
              <a:gd name="T4" fmla="*/ 2147483646 w 21"/>
              <a:gd name="T5" fmla="*/ 2147483646 h 15"/>
              <a:gd name="T6" fmla="*/ 2147483646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5" name="Freeform 66">
            <a:extLst>
              <a:ext uri="{FF2B5EF4-FFF2-40B4-BE49-F238E27FC236}">
                <a16:creationId xmlns:a16="http://schemas.microsoft.com/office/drawing/2014/main" id="{12149BBA-0BA2-4386-B923-F1F5AA3C8DDC}"/>
              </a:ext>
            </a:extLst>
          </p:cNvPr>
          <p:cNvSpPr>
            <a:spLocks/>
          </p:cNvSpPr>
          <p:nvPr/>
        </p:nvSpPr>
        <p:spPr bwMode="auto">
          <a:xfrm>
            <a:off x="6397625" y="5311775"/>
            <a:ext cx="50800" cy="103188"/>
          </a:xfrm>
          <a:custGeom>
            <a:avLst/>
            <a:gdLst>
              <a:gd name="T0" fmla="*/ 2147483646 w 3"/>
              <a:gd name="T1" fmla="*/ 2147483646 h 6"/>
              <a:gd name="T2" fmla="*/ 2147483646 w 3"/>
              <a:gd name="T3" fmla="*/ 0 h 6"/>
              <a:gd name="T4" fmla="*/ 0 w 3"/>
              <a:gd name="T5" fmla="*/ 2147483646 h 6"/>
              <a:gd name="T6" fmla="*/ 2147483646 w 3"/>
              <a:gd name="T7" fmla="*/ 2147483646 h 6"/>
              <a:gd name="T8" fmla="*/ 2147483646 w 3"/>
              <a:gd name="T9" fmla="*/ 214748364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6" name="Freeform 67">
            <a:extLst>
              <a:ext uri="{FF2B5EF4-FFF2-40B4-BE49-F238E27FC236}">
                <a16:creationId xmlns:a16="http://schemas.microsoft.com/office/drawing/2014/main" id="{D0C332E5-FB7F-4661-B9CD-86C6903966AD}"/>
              </a:ext>
            </a:extLst>
          </p:cNvPr>
          <p:cNvSpPr>
            <a:spLocks/>
          </p:cNvSpPr>
          <p:nvPr/>
        </p:nvSpPr>
        <p:spPr bwMode="auto">
          <a:xfrm>
            <a:off x="6397625" y="5311775"/>
            <a:ext cx="50800" cy="103188"/>
          </a:xfrm>
          <a:custGeom>
            <a:avLst/>
            <a:gdLst>
              <a:gd name="T0" fmla="*/ 2147483646 w 32"/>
              <a:gd name="T1" fmla="*/ 2147483646 h 65"/>
              <a:gd name="T2" fmla="*/ 2147483646 w 32"/>
              <a:gd name="T3" fmla="*/ 0 h 65"/>
              <a:gd name="T4" fmla="*/ 0 w 32"/>
              <a:gd name="T5" fmla="*/ 2147483646 h 65"/>
              <a:gd name="T6" fmla="*/ 2147483646 w 32"/>
              <a:gd name="T7" fmla="*/ 2147483646 h 65"/>
              <a:gd name="T8" fmla="*/ 2147483646 w 32"/>
              <a:gd name="T9" fmla="*/ 214748364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p>
            <a:endParaRPr lang="en-IN"/>
          </a:p>
        </p:txBody>
      </p:sp>
      <p:sp>
        <p:nvSpPr>
          <p:cNvPr id="15427" name="Freeform 68">
            <a:extLst>
              <a:ext uri="{FF2B5EF4-FFF2-40B4-BE49-F238E27FC236}">
                <a16:creationId xmlns:a16="http://schemas.microsoft.com/office/drawing/2014/main" id="{8BC39025-7FF3-4982-A08C-1B96E01238E1}"/>
              </a:ext>
            </a:extLst>
          </p:cNvPr>
          <p:cNvSpPr>
            <a:spLocks/>
          </p:cNvSpPr>
          <p:nvPr/>
        </p:nvSpPr>
        <p:spPr bwMode="auto">
          <a:xfrm>
            <a:off x="6432551" y="5278439"/>
            <a:ext cx="339725" cy="255587"/>
          </a:xfrm>
          <a:custGeom>
            <a:avLst/>
            <a:gdLst>
              <a:gd name="T0" fmla="*/ 0 w 20"/>
              <a:gd name="T1" fmla="*/ 2147483646 h 15"/>
              <a:gd name="T2" fmla="*/ 0 w 20"/>
              <a:gd name="T3" fmla="*/ 2147483646 h 15"/>
              <a:gd name="T4" fmla="*/ 2147483646 w 20"/>
              <a:gd name="T5" fmla="*/ 2147483646 h 15"/>
              <a:gd name="T6" fmla="*/ 2147483646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28" name="Line 69">
            <a:extLst>
              <a:ext uri="{FF2B5EF4-FFF2-40B4-BE49-F238E27FC236}">
                <a16:creationId xmlns:a16="http://schemas.microsoft.com/office/drawing/2014/main" id="{8802FCB2-70D8-4413-9411-D347ED4B4482}"/>
              </a:ext>
            </a:extLst>
          </p:cNvPr>
          <p:cNvSpPr>
            <a:spLocks noChangeShapeType="1"/>
          </p:cNvSpPr>
          <p:nvPr/>
        </p:nvSpPr>
        <p:spPr bwMode="auto">
          <a:xfrm>
            <a:off x="7673975"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29" name="Line 70">
            <a:extLst>
              <a:ext uri="{FF2B5EF4-FFF2-40B4-BE49-F238E27FC236}">
                <a16:creationId xmlns:a16="http://schemas.microsoft.com/office/drawing/2014/main" id="{43C3C34D-F87A-4EBB-A875-85162C9B9F92}"/>
              </a:ext>
            </a:extLst>
          </p:cNvPr>
          <p:cNvSpPr>
            <a:spLocks noChangeShapeType="1"/>
          </p:cNvSpPr>
          <p:nvPr/>
        </p:nvSpPr>
        <p:spPr bwMode="auto">
          <a:xfrm flipV="1">
            <a:off x="6619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0" name="Line 71">
            <a:extLst>
              <a:ext uri="{FF2B5EF4-FFF2-40B4-BE49-F238E27FC236}">
                <a16:creationId xmlns:a16="http://schemas.microsoft.com/office/drawing/2014/main" id="{29EED5E9-D7F4-41C0-8A4D-AF250BEAA283}"/>
              </a:ext>
            </a:extLst>
          </p:cNvPr>
          <p:cNvSpPr>
            <a:spLocks noChangeShapeType="1"/>
          </p:cNvSpPr>
          <p:nvPr/>
        </p:nvSpPr>
        <p:spPr bwMode="auto">
          <a:xfrm flipV="1">
            <a:off x="6619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1" name="Line 72">
            <a:extLst>
              <a:ext uri="{FF2B5EF4-FFF2-40B4-BE49-F238E27FC236}">
                <a16:creationId xmlns:a16="http://schemas.microsoft.com/office/drawing/2014/main" id="{29A5AA0E-7C34-4B7C-83D6-210140102912}"/>
              </a:ext>
            </a:extLst>
          </p:cNvPr>
          <p:cNvSpPr>
            <a:spLocks noChangeShapeType="1"/>
          </p:cNvSpPr>
          <p:nvPr/>
        </p:nvSpPr>
        <p:spPr bwMode="auto">
          <a:xfrm>
            <a:off x="6261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2" name="Line 73">
            <a:extLst>
              <a:ext uri="{FF2B5EF4-FFF2-40B4-BE49-F238E27FC236}">
                <a16:creationId xmlns:a16="http://schemas.microsoft.com/office/drawing/2014/main" id="{AD30BF8A-E252-4715-8EC4-742B328E248F}"/>
              </a:ext>
            </a:extLst>
          </p:cNvPr>
          <p:cNvSpPr>
            <a:spLocks noChangeShapeType="1"/>
          </p:cNvSpPr>
          <p:nvPr/>
        </p:nvSpPr>
        <p:spPr bwMode="auto">
          <a:xfrm flipH="1">
            <a:off x="6789738"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3" name="Line 74">
            <a:extLst>
              <a:ext uri="{FF2B5EF4-FFF2-40B4-BE49-F238E27FC236}">
                <a16:creationId xmlns:a16="http://schemas.microsoft.com/office/drawing/2014/main" id="{B8E9AA95-5484-44DA-8FDC-1B649902C2C7}"/>
              </a:ext>
            </a:extLst>
          </p:cNvPr>
          <p:cNvSpPr>
            <a:spLocks noChangeShapeType="1"/>
          </p:cNvSpPr>
          <p:nvPr/>
        </p:nvSpPr>
        <p:spPr bwMode="auto">
          <a:xfrm>
            <a:off x="6261100" y="24860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4" name="Line 75">
            <a:extLst>
              <a:ext uri="{FF2B5EF4-FFF2-40B4-BE49-F238E27FC236}">
                <a16:creationId xmlns:a16="http://schemas.microsoft.com/office/drawing/2014/main" id="{30888861-2C15-4609-8C44-FAEC28CF27DA}"/>
              </a:ext>
            </a:extLst>
          </p:cNvPr>
          <p:cNvSpPr>
            <a:spLocks noChangeShapeType="1"/>
          </p:cNvSpPr>
          <p:nvPr/>
        </p:nvSpPr>
        <p:spPr bwMode="auto">
          <a:xfrm flipV="1">
            <a:off x="6619875" y="2657476"/>
            <a:ext cx="1588" cy="1698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5" name="Line 76">
            <a:extLst>
              <a:ext uri="{FF2B5EF4-FFF2-40B4-BE49-F238E27FC236}">
                <a16:creationId xmlns:a16="http://schemas.microsoft.com/office/drawing/2014/main" id="{4B568FBA-1D78-4CC8-958F-47584B0EA5DE}"/>
              </a:ext>
            </a:extLst>
          </p:cNvPr>
          <p:cNvSpPr>
            <a:spLocks noChangeShapeType="1"/>
          </p:cNvSpPr>
          <p:nvPr/>
        </p:nvSpPr>
        <p:spPr bwMode="auto">
          <a:xfrm>
            <a:off x="7673975"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6" name="Line 77">
            <a:extLst>
              <a:ext uri="{FF2B5EF4-FFF2-40B4-BE49-F238E27FC236}">
                <a16:creationId xmlns:a16="http://schemas.microsoft.com/office/drawing/2014/main" id="{C0C1791A-5900-4F17-A56D-A76BF2698E1D}"/>
              </a:ext>
            </a:extLst>
          </p:cNvPr>
          <p:cNvSpPr>
            <a:spLocks noChangeShapeType="1"/>
          </p:cNvSpPr>
          <p:nvPr/>
        </p:nvSpPr>
        <p:spPr bwMode="auto">
          <a:xfrm flipH="1">
            <a:off x="8202613" y="1771650"/>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7" name="Line 78">
            <a:extLst>
              <a:ext uri="{FF2B5EF4-FFF2-40B4-BE49-F238E27FC236}">
                <a16:creationId xmlns:a16="http://schemas.microsoft.com/office/drawing/2014/main" id="{26F66CD2-C51C-4463-8591-4B388C628E51}"/>
              </a:ext>
            </a:extLst>
          </p:cNvPr>
          <p:cNvSpPr>
            <a:spLocks noChangeShapeType="1"/>
          </p:cNvSpPr>
          <p:nvPr/>
        </p:nvSpPr>
        <p:spPr bwMode="auto">
          <a:xfrm flipV="1">
            <a:off x="76739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8" name="Line 79">
            <a:extLst>
              <a:ext uri="{FF2B5EF4-FFF2-40B4-BE49-F238E27FC236}">
                <a16:creationId xmlns:a16="http://schemas.microsoft.com/office/drawing/2014/main" id="{576792D8-5991-4D02-9E55-119C4F753C40}"/>
              </a:ext>
            </a:extLst>
          </p:cNvPr>
          <p:cNvSpPr>
            <a:spLocks noChangeShapeType="1"/>
          </p:cNvSpPr>
          <p:nvPr/>
        </p:nvSpPr>
        <p:spPr bwMode="auto">
          <a:xfrm flipV="1">
            <a:off x="6619875" y="1941514"/>
            <a:ext cx="1588" cy="1873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39" name="Line 80">
            <a:extLst>
              <a:ext uri="{FF2B5EF4-FFF2-40B4-BE49-F238E27FC236}">
                <a16:creationId xmlns:a16="http://schemas.microsoft.com/office/drawing/2014/main" id="{00A8D6C3-73F3-4ABD-881D-CB38077FE1FD}"/>
              </a:ext>
            </a:extLst>
          </p:cNvPr>
          <p:cNvSpPr>
            <a:spLocks noChangeShapeType="1"/>
          </p:cNvSpPr>
          <p:nvPr/>
        </p:nvSpPr>
        <p:spPr bwMode="auto">
          <a:xfrm flipV="1">
            <a:off x="62611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0" name="Line 81">
            <a:extLst>
              <a:ext uri="{FF2B5EF4-FFF2-40B4-BE49-F238E27FC236}">
                <a16:creationId xmlns:a16="http://schemas.microsoft.com/office/drawing/2014/main" id="{02F58802-DEF6-4484-95A1-43286A3939EA}"/>
              </a:ext>
            </a:extLst>
          </p:cNvPr>
          <p:cNvSpPr>
            <a:spLocks noChangeShapeType="1"/>
          </p:cNvSpPr>
          <p:nvPr/>
        </p:nvSpPr>
        <p:spPr bwMode="auto">
          <a:xfrm>
            <a:off x="6261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1" name="Rectangle 82">
            <a:extLst>
              <a:ext uri="{FF2B5EF4-FFF2-40B4-BE49-F238E27FC236}">
                <a16:creationId xmlns:a16="http://schemas.microsoft.com/office/drawing/2014/main" id="{EE0825B4-5935-44B2-8C42-0F0062ACE181}"/>
              </a:ext>
            </a:extLst>
          </p:cNvPr>
          <p:cNvSpPr>
            <a:spLocks noChangeArrowheads="1"/>
          </p:cNvSpPr>
          <p:nvPr/>
        </p:nvSpPr>
        <p:spPr bwMode="auto">
          <a:xfrm>
            <a:off x="6432550" y="1601789"/>
            <a:ext cx="357188" cy="339725"/>
          </a:xfrm>
          <a:prstGeom prst="rect">
            <a:avLst/>
          </a:prstGeom>
          <a:noFill/>
          <a:ln w="1746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2" name="Rectangle 83">
            <a:extLst>
              <a:ext uri="{FF2B5EF4-FFF2-40B4-BE49-F238E27FC236}">
                <a16:creationId xmlns:a16="http://schemas.microsoft.com/office/drawing/2014/main" id="{DE75CCE5-0952-4A3D-B0F0-289B9D71D1BE}"/>
              </a:ext>
            </a:extLst>
          </p:cNvPr>
          <p:cNvSpPr>
            <a:spLocks noChangeArrowheads="1"/>
          </p:cNvSpPr>
          <p:nvPr/>
        </p:nvSpPr>
        <p:spPr bwMode="auto">
          <a:xfrm>
            <a:off x="6432550" y="1601789"/>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3" name="Rectangle 84">
            <a:extLst>
              <a:ext uri="{FF2B5EF4-FFF2-40B4-BE49-F238E27FC236}">
                <a16:creationId xmlns:a16="http://schemas.microsoft.com/office/drawing/2014/main" id="{92B1A49E-2F6F-4633-81E2-8C0763D58F4E}"/>
              </a:ext>
            </a:extLst>
          </p:cNvPr>
          <p:cNvSpPr>
            <a:spLocks noChangeArrowheads="1"/>
          </p:cNvSpPr>
          <p:nvPr/>
        </p:nvSpPr>
        <p:spPr bwMode="auto">
          <a:xfrm>
            <a:off x="6432550" y="2298701"/>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4" name="Line 85">
            <a:extLst>
              <a:ext uri="{FF2B5EF4-FFF2-40B4-BE49-F238E27FC236}">
                <a16:creationId xmlns:a16="http://schemas.microsoft.com/office/drawing/2014/main" id="{2F17F6AD-538A-4E04-9615-2F6A2604DF13}"/>
              </a:ext>
            </a:extLst>
          </p:cNvPr>
          <p:cNvSpPr>
            <a:spLocks noChangeShapeType="1"/>
          </p:cNvSpPr>
          <p:nvPr/>
        </p:nvSpPr>
        <p:spPr bwMode="auto">
          <a:xfrm flipH="1">
            <a:off x="8202613" y="24860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5" name="Line 86">
            <a:extLst>
              <a:ext uri="{FF2B5EF4-FFF2-40B4-BE49-F238E27FC236}">
                <a16:creationId xmlns:a16="http://schemas.microsoft.com/office/drawing/2014/main" id="{D39A097B-8970-441B-B442-7AC318372803}"/>
              </a:ext>
            </a:extLst>
          </p:cNvPr>
          <p:cNvSpPr>
            <a:spLocks noChangeShapeType="1"/>
          </p:cNvSpPr>
          <p:nvPr/>
        </p:nvSpPr>
        <p:spPr bwMode="auto">
          <a:xfrm>
            <a:off x="6261100" y="3933825"/>
            <a:ext cx="1714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6" name="Line 87">
            <a:extLst>
              <a:ext uri="{FF2B5EF4-FFF2-40B4-BE49-F238E27FC236}">
                <a16:creationId xmlns:a16="http://schemas.microsoft.com/office/drawing/2014/main" id="{52DDC557-4410-4C50-B035-CB6C3765A6D2}"/>
              </a:ext>
            </a:extLst>
          </p:cNvPr>
          <p:cNvSpPr>
            <a:spLocks noChangeShapeType="1"/>
          </p:cNvSpPr>
          <p:nvPr/>
        </p:nvSpPr>
        <p:spPr bwMode="auto">
          <a:xfrm flipH="1">
            <a:off x="6789738" y="3933825"/>
            <a:ext cx="169862"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7" name="Rectangle 88">
            <a:extLst>
              <a:ext uri="{FF2B5EF4-FFF2-40B4-BE49-F238E27FC236}">
                <a16:creationId xmlns:a16="http://schemas.microsoft.com/office/drawing/2014/main" id="{B177870C-FE18-4B9D-A970-50082339A23F}"/>
              </a:ext>
            </a:extLst>
          </p:cNvPr>
          <p:cNvSpPr>
            <a:spLocks noChangeArrowheads="1"/>
          </p:cNvSpPr>
          <p:nvPr/>
        </p:nvSpPr>
        <p:spPr bwMode="auto">
          <a:xfrm>
            <a:off x="7845425" y="1601789"/>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48" name="Line 89">
            <a:extLst>
              <a:ext uri="{FF2B5EF4-FFF2-40B4-BE49-F238E27FC236}">
                <a16:creationId xmlns:a16="http://schemas.microsoft.com/office/drawing/2014/main" id="{56FEF53C-C2A5-4370-9D36-FE52F94139F9}"/>
              </a:ext>
            </a:extLst>
          </p:cNvPr>
          <p:cNvSpPr>
            <a:spLocks noChangeShapeType="1"/>
          </p:cNvSpPr>
          <p:nvPr/>
        </p:nvSpPr>
        <p:spPr bwMode="auto">
          <a:xfrm flipV="1">
            <a:off x="83724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49" name="Freeform 90">
            <a:extLst>
              <a:ext uri="{FF2B5EF4-FFF2-40B4-BE49-F238E27FC236}">
                <a16:creationId xmlns:a16="http://schemas.microsoft.com/office/drawing/2014/main" id="{ACBD52F5-7E77-43E5-B579-3C8763711908}"/>
              </a:ext>
            </a:extLst>
          </p:cNvPr>
          <p:cNvSpPr>
            <a:spLocks/>
          </p:cNvSpPr>
          <p:nvPr/>
        </p:nvSpPr>
        <p:spPr bwMode="auto">
          <a:xfrm>
            <a:off x="6261100" y="4273551"/>
            <a:ext cx="171450" cy="544513"/>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0" name="Rectangle 91">
            <a:extLst>
              <a:ext uri="{FF2B5EF4-FFF2-40B4-BE49-F238E27FC236}">
                <a16:creationId xmlns:a16="http://schemas.microsoft.com/office/drawing/2014/main" id="{2FEDA7EE-738F-40EA-85BA-0AEE3AB2E2E3}"/>
              </a:ext>
            </a:extLst>
          </p:cNvPr>
          <p:cNvSpPr>
            <a:spLocks noChangeArrowheads="1"/>
          </p:cNvSpPr>
          <p:nvPr/>
        </p:nvSpPr>
        <p:spPr bwMode="auto">
          <a:xfrm>
            <a:off x="6415088"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451" name="Rectangle 92">
            <a:extLst>
              <a:ext uri="{FF2B5EF4-FFF2-40B4-BE49-F238E27FC236}">
                <a16:creationId xmlns:a16="http://schemas.microsoft.com/office/drawing/2014/main" id="{E87E4CE9-806C-49E5-ABA2-001967F12C06}"/>
              </a:ext>
            </a:extLst>
          </p:cNvPr>
          <p:cNvSpPr>
            <a:spLocks noChangeArrowheads="1"/>
          </p:cNvSpPr>
          <p:nvPr/>
        </p:nvSpPr>
        <p:spPr bwMode="auto">
          <a:xfrm>
            <a:off x="6091239" y="4818064"/>
            <a:ext cx="1055687"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52" name="Rectangle 93">
            <a:extLst>
              <a:ext uri="{FF2B5EF4-FFF2-40B4-BE49-F238E27FC236}">
                <a16:creationId xmlns:a16="http://schemas.microsoft.com/office/drawing/2014/main" id="{9CC9BB5E-FA9E-466F-BD2C-9185A0BADF3A}"/>
              </a:ext>
            </a:extLst>
          </p:cNvPr>
          <p:cNvSpPr>
            <a:spLocks noChangeArrowheads="1"/>
          </p:cNvSpPr>
          <p:nvPr/>
        </p:nvSpPr>
        <p:spPr bwMode="auto">
          <a:xfrm>
            <a:off x="6194425"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453" name="Freeform 94">
            <a:extLst>
              <a:ext uri="{FF2B5EF4-FFF2-40B4-BE49-F238E27FC236}">
                <a16:creationId xmlns:a16="http://schemas.microsoft.com/office/drawing/2014/main" id="{16BF68EB-56FC-4A66-8A72-A36046FEF63B}"/>
              </a:ext>
            </a:extLst>
          </p:cNvPr>
          <p:cNvSpPr>
            <a:spLocks/>
          </p:cNvSpPr>
          <p:nvPr/>
        </p:nvSpPr>
        <p:spPr bwMode="auto">
          <a:xfrm>
            <a:off x="6789738" y="4273551"/>
            <a:ext cx="169862" cy="544513"/>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4" name="Freeform 95">
            <a:extLst>
              <a:ext uri="{FF2B5EF4-FFF2-40B4-BE49-F238E27FC236}">
                <a16:creationId xmlns:a16="http://schemas.microsoft.com/office/drawing/2014/main" id="{EB292186-3D3F-415E-9DDC-D3DC66472AD2}"/>
              </a:ext>
            </a:extLst>
          </p:cNvPr>
          <p:cNvSpPr>
            <a:spLocks/>
          </p:cNvSpPr>
          <p:nvPr/>
        </p:nvSpPr>
        <p:spPr bwMode="auto">
          <a:xfrm>
            <a:off x="7673975" y="4273551"/>
            <a:ext cx="171450" cy="544513"/>
          </a:xfrm>
          <a:custGeom>
            <a:avLst/>
            <a:gdLst>
              <a:gd name="T0" fmla="*/ 2147483646 w 10"/>
              <a:gd name="T1" fmla="*/ 2147483646 h 32"/>
              <a:gd name="T2" fmla="*/ 2147483646 w 10"/>
              <a:gd name="T3" fmla="*/ 2147483646 h 32"/>
              <a:gd name="T4" fmla="*/ 0 w 10"/>
              <a:gd name="T5" fmla="*/ 214748364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5" name="Freeform 96">
            <a:extLst>
              <a:ext uri="{FF2B5EF4-FFF2-40B4-BE49-F238E27FC236}">
                <a16:creationId xmlns:a16="http://schemas.microsoft.com/office/drawing/2014/main" id="{F46AF8EA-4330-47DB-AC30-D5F4E000D5B9}"/>
              </a:ext>
            </a:extLst>
          </p:cNvPr>
          <p:cNvSpPr>
            <a:spLocks/>
          </p:cNvSpPr>
          <p:nvPr/>
        </p:nvSpPr>
        <p:spPr bwMode="auto">
          <a:xfrm>
            <a:off x="8202613" y="4273551"/>
            <a:ext cx="169862" cy="544513"/>
          </a:xfrm>
          <a:custGeom>
            <a:avLst/>
            <a:gdLst>
              <a:gd name="T0" fmla="*/ 0 w 10"/>
              <a:gd name="T1" fmla="*/ 2147483646 h 32"/>
              <a:gd name="T2" fmla="*/ 0 w 10"/>
              <a:gd name="T3" fmla="*/ 2147483646 h 32"/>
              <a:gd name="T4" fmla="*/ 2147483646 w 10"/>
              <a:gd name="T5" fmla="*/ 2147483646 h 32"/>
              <a:gd name="T6" fmla="*/ 2147483646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56" name="Rectangle 97">
            <a:extLst>
              <a:ext uri="{FF2B5EF4-FFF2-40B4-BE49-F238E27FC236}">
                <a16:creationId xmlns:a16="http://schemas.microsoft.com/office/drawing/2014/main" id="{139093EE-406E-4F5E-B80A-0512B0B1980A}"/>
              </a:ext>
            </a:extLst>
          </p:cNvPr>
          <p:cNvSpPr>
            <a:spLocks noChangeArrowheads="1"/>
          </p:cNvSpPr>
          <p:nvPr/>
        </p:nvSpPr>
        <p:spPr bwMode="auto">
          <a:xfrm>
            <a:off x="7607300" y="4852988"/>
            <a:ext cx="8418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Sense / Write</a:t>
            </a:r>
            <a:endParaRPr lang="en-CA" altLang="en-US" sz="2400"/>
          </a:p>
        </p:txBody>
      </p:sp>
      <p:sp>
        <p:nvSpPr>
          <p:cNvPr id="15457" name="Rectangle 98">
            <a:extLst>
              <a:ext uri="{FF2B5EF4-FFF2-40B4-BE49-F238E27FC236}">
                <a16:creationId xmlns:a16="http://schemas.microsoft.com/office/drawing/2014/main" id="{E3B09AE7-BCCE-40F8-9085-A23999815F7A}"/>
              </a:ext>
            </a:extLst>
          </p:cNvPr>
          <p:cNvSpPr>
            <a:spLocks noChangeArrowheads="1"/>
          </p:cNvSpPr>
          <p:nvPr/>
        </p:nvSpPr>
        <p:spPr bwMode="auto">
          <a:xfrm>
            <a:off x="7486650" y="4818064"/>
            <a:ext cx="1073150" cy="4603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458" name="Rectangle 99">
            <a:extLst>
              <a:ext uri="{FF2B5EF4-FFF2-40B4-BE49-F238E27FC236}">
                <a16:creationId xmlns:a16="http://schemas.microsoft.com/office/drawing/2014/main" id="{17DD0ACB-8EA7-420A-B798-EEA0B4BE1931}"/>
              </a:ext>
            </a:extLst>
          </p:cNvPr>
          <p:cNvSpPr>
            <a:spLocks noChangeArrowheads="1"/>
          </p:cNvSpPr>
          <p:nvPr/>
        </p:nvSpPr>
        <p:spPr bwMode="auto">
          <a:xfrm>
            <a:off x="7827963" y="4989513"/>
            <a:ext cx="38408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circuit</a:t>
            </a:r>
            <a:endParaRPr lang="en-CA" altLang="en-US" sz="2400"/>
          </a:p>
        </p:txBody>
      </p:sp>
      <p:sp>
        <p:nvSpPr>
          <p:cNvPr id="15459" name="Line 100">
            <a:extLst>
              <a:ext uri="{FF2B5EF4-FFF2-40B4-BE49-F238E27FC236}">
                <a16:creationId xmlns:a16="http://schemas.microsoft.com/office/drawing/2014/main" id="{8C29AC29-EE6D-4F99-BCC8-F789DD10DA2F}"/>
              </a:ext>
            </a:extLst>
          </p:cNvPr>
          <p:cNvSpPr>
            <a:spLocks noChangeShapeType="1"/>
          </p:cNvSpPr>
          <p:nvPr/>
        </p:nvSpPr>
        <p:spPr bwMode="auto">
          <a:xfrm flipV="1">
            <a:off x="5291139" y="3592514"/>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0" name="Line 101">
            <a:extLst>
              <a:ext uri="{FF2B5EF4-FFF2-40B4-BE49-F238E27FC236}">
                <a16:creationId xmlns:a16="http://schemas.microsoft.com/office/drawing/2014/main" id="{34BC291B-9BF1-41E2-B9E2-C9E64B53AC08}"/>
              </a:ext>
            </a:extLst>
          </p:cNvPr>
          <p:cNvSpPr>
            <a:spLocks noChangeShapeType="1"/>
          </p:cNvSpPr>
          <p:nvPr/>
        </p:nvSpPr>
        <p:spPr bwMode="auto">
          <a:xfrm flipV="1">
            <a:off x="4576764" y="3592514"/>
            <a:ext cx="1587"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1" name="Line 102">
            <a:extLst>
              <a:ext uri="{FF2B5EF4-FFF2-40B4-BE49-F238E27FC236}">
                <a16:creationId xmlns:a16="http://schemas.microsoft.com/office/drawing/2014/main" id="{8B60DA55-8C31-4960-A352-BB2CD2B74B00}"/>
              </a:ext>
            </a:extLst>
          </p:cNvPr>
          <p:cNvSpPr>
            <a:spLocks noChangeShapeType="1"/>
          </p:cNvSpPr>
          <p:nvPr/>
        </p:nvSpPr>
        <p:spPr bwMode="auto">
          <a:xfrm flipV="1">
            <a:off x="6261100"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2" name="Line 103">
            <a:extLst>
              <a:ext uri="{FF2B5EF4-FFF2-40B4-BE49-F238E27FC236}">
                <a16:creationId xmlns:a16="http://schemas.microsoft.com/office/drawing/2014/main" id="{BACB39E2-F8A6-48D4-AECB-D2D53D6962BE}"/>
              </a:ext>
            </a:extLst>
          </p:cNvPr>
          <p:cNvSpPr>
            <a:spLocks noChangeShapeType="1"/>
          </p:cNvSpPr>
          <p:nvPr/>
        </p:nvSpPr>
        <p:spPr bwMode="auto">
          <a:xfrm flipV="1">
            <a:off x="6959600"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3" name="Line 104">
            <a:extLst>
              <a:ext uri="{FF2B5EF4-FFF2-40B4-BE49-F238E27FC236}">
                <a16:creationId xmlns:a16="http://schemas.microsoft.com/office/drawing/2014/main" id="{2162358B-DC0B-4DE1-8672-A1FA00C0A2F0}"/>
              </a:ext>
            </a:extLst>
          </p:cNvPr>
          <p:cNvSpPr>
            <a:spLocks noChangeShapeType="1"/>
          </p:cNvSpPr>
          <p:nvPr/>
        </p:nvSpPr>
        <p:spPr bwMode="auto">
          <a:xfrm flipV="1">
            <a:off x="7673975" y="3592514"/>
            <a:ext cx="1588" cy="6810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4" name="Line 105">
            <a:extLst>
              <a:ext uri="{FF2B5EF4-FFF2-40B4-BE49-F238E27FC236}">
                <a16:creationId xmlns:a16="http://schemas.microsoft.com/office/drawing/2014/main" id="{44F74046-D40E-4983-9940-ED77DBC26385}"/>
              </a:ext>
            </a:extLst>
          </p:cNvPr>
          <p:cNvSpPr>
            <a:spLocks noChangeShapeType="1"/>
          </p:cNvSpPr>
          <p:nvPr/>
        </p:nvSpPr>
        <p:spPr bwMode="auto">
          <a:xfrm flipV="1">
            <a:off x="8372475"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5" name="Line 106">
            <a:extLst>
              <a:ext uri="{FF2B5EF4-FFF2-40B4-BE49-F238E27FC236}">
                <a16:creationId xmlns:a16="http://schemas.microsoft.com/office/drawing/2014/main" id="{C5BF5F05-129E-4808-9DAC-C61A47FBAB31}"/>
              </a:ext>
            </a:extLst>
          </p:cNvPr>
          <p:cNvSpPr>
            <a:spLocks noChangeShapeType="1"/>
          </p:cNvSpPr>
          <p:nvPr/>
        </p:nvSpPr>
        <p:spPr bwMode="auto">
          <a:xfrm flipV="1">
            <a:off x="7673975"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6" name="Line 107">
            <a:extLst>
              <a:ext uri="{FF2B5EF4-FFF2-40B4-BE49-F238E27FC236}">
                <a16:creationId xmlns:a16="http://schemas.microsoft.com/office/drawing/2014/main" id="{56FE641D-D34F-41B8-B392-8D8A2F5FC8F7}"/>
              </a:ext>
            </a:extLst>
          </p:cNvPr>
          <p:cNvSpPr>
            <a:spLocks noChangeShapeType="1"/>
          </p:cNvSpPr>
          <p:nvPr/>
        </p:nvSpPr>
        <p:spPr bwMode="auto">
          <a:xfrm flipV="1">
            <a:off x="6959600"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7" name="Line 108">
            <a:extLst>
              <a:ext uri="{FF2B5EF4-FFF2-40B4-BE49-F238E27FC236}">
                <a16:creationId xmlns:a16="http://schemas.microsoft.com/office/drawing/2014/main" id="{26D593AB-8408-43A9-9736-2E4FB3BFDDED}"/>
              </a:ext>
            </a:extLst>
          </p:cNvPr>
          <p:cNvSpPr>
            <a:spLocks noChangeShapeType="1"/>
          </p:cNvSpPr>
          <p:nvPr/>
        </p:nvSpPr>
        <p:spPr bwMode="auto">
          <a:xfrm flipV="1">
            <a:off x="6261100" y="2128839"/>
            <a:ext cx="1588"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8" name="Line 109">
            <a:extLst>
              <a:ext uri="{FF2B5EF4-FFF2-40B4-BE49-F238E27FC236}">
                <a16:creationId xmlns:a16="http://schemas.microsoft.com/office/drawing/2014/main" id="{CC57FD11-C7D7-4561-88B9-93652E008111}"/>
              </a:ext>
            </a:extLst>
          </p:cNvPr>
          <p:cNvSpPr>
            <a:spLocks noChangeShapeType="1"/>
          </p:cNvSpPr>
          <p:nvPr/>
        </p:nvSpPr>
        <p:spPr bwMode="auto">
          <a:xfrm flipV="1">
            <a:off x="5291139" y="2128839"/>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69" name="Line 110">
            <a:extLst>
              <a:ext uri="{FF2B5EF4-FFF2-40B4-BE49-F238E27FC236}">
                <a16:creationId xmlns:a16="http://schemas.microsoft.com/office/drawing/2014/main" id="{0312A95B-98F9-4E6C-9FBB-41D98AF95A7A}"/>
              </a:ext>
            </a:extLst>
          </p:cNvPr>
          <p:cNvSpPr>
            <a:spLocks noChangeShapeType="1"/>
          </p:cNvSpPr>
          <p:nvPr/>
        </p:nvSpPr>
        <p:spPr bwMode="auto">
          <a:xfrm flipV="1">
            <a:off x="4576764" y="2128839"/>
            <a:ext cx="1587" cy="8858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0" name="Freeform 111">
            <a:extLst>
              <a:ext uri="{FF2B5EF4-FFF2-40B4-BE49-F238E27FC236}">
                <a16:creationId xmlns:a16="http://schemas.microsoft.com/office/drawing/2014/main" id="{4DAAAC70-6535-4565-804F-FF3B5EB85B26}"/>
              </a:ext>
            </a:extLst>
          </p:cNvPr>
          <p:cNvSpPr>
            <a:spLocks/>
          </p:cNvSpPr>
          <p:nvPr/>
        </p:nvSpPr>
        <p:spPr bwMode="auto">
          <a:xfrm>
            <a:off x="4900613" y="5686425"/>
            <a:ext cx="50800" cy="101600"/>
          </a:xfrm>
          <a:custGeom>
            <a:avLst/>
            <a:gdLst>
              <a:gd name="T0" fmla="*/ 0 w 3"/>
              <a:gd name="T1" fmla="*/ 0 h 6"/>
              <a:gd name="T2" fmla="*/ 2147483646 w 3"/>
              <a:gd name="T3" fmla="*/ 2147483646 h 6"/>
              <a:gd name="T4" fmla="*/ 2147483646 w 3"/>
              <a:gd name="T5" fmla="*/ 0 h 6"/>
              <a:gd name="T6" fmla="*/ 214748364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1" name="Freeform 112">
            <a:extLst>
              <a:ext uri="{FF2B5EF4-FFF2-40B4-BE49-F238E27FC236}">
                <a16:creationId xmlns:a16="http://schemas.microsoft.com/office/drawing/2014/main" id="{847C1E5C-C7C2-405C-BDB9-071FA9B719C2}"/>
              </a:ext>
            </a:extLst>
          </p:cNvPr>
          <p:cNvSpPr>
            <a:spLocks/>
          </p:cNvSpPr>
          <p:nvPr/>
        </p:nvSpPr>
        <p:spPr bwMode="auto">
          <a:xfrm>
            <a:off x="4900613" y="5686425"/>
            <a:ext cx="50800" cy="101600"/>
          </a:xfrm>
          <a:custGeom>
            <a:avLst/>
            <a:gdLst>
              <a:gd name="T0" fmla="*/ 0 w 32"/>
              <a:gd name="T1" fmla="*/ 0 h 64"/>
              <a:gd name="T2" fmla="*/ 2147483646 w 32"/>
              <a:gd name="T3" fmla="*/ 2147483646 h 64"/>
              <a:gd name="T4" fmla="*/ 2147483646 w 32"/>
              <a:gd name="T5" fmla="*/ 0 h 64"/>
              <a:gd name="T6" fmla="*/ 2147483646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p>
            <a:endParaRPr lang="en-IN"/>
          </a:p>
        </p:txBody>
      </p:sp>
      <p:sp>
        <p:nvSpPr>
          <p:cNvPr id="15472" name="Line 113">
            <a:extLst>
              <a:ext uri="{FF2B5EF4-FFF2-40B4-BE49-F238E27FC236}">
                <a16:creationId xmlns:a16="http://schemas.microsoft.com/office/drawing/2014/main" id="{D5BC1F7B-4084-4C02-9F8C-7DCFDDB9595C}"/>
              </a:ext>
            </a:extLst>
          </p:cNvPr>
          <p:cNvSpPr>
            <a:spLocks noChangeShapeType="1"/>
          </p:cNvSpPr>
          <p:nvPr/>
        </p:nvSpPr>
        <p:spPr bwMode="auto">
          <a:xfrm flipV="1">
            <a:off x="4916489"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3" name="Freeform 114">
            <a:extLst>
              <a:ext uri="{FF2B5EF4-FFF2-40B4-BE49-F238E27FC236}">
                <a16:creationId xmlns:a16="http://schemas.microsoft.com/office/drawing/2014/main" id="{3B9F942F-0D7C-4768-AA04-064C24377161}"/>
              </a:ext>
            </a:extLst>
          </p:cNvPr>
          <p:cNvSpPr>
            <a:spLocks/>
          </p:cNvSpPr>
          <p:nvPr/>
        </p:nvSpPr>
        <p:spPr bwMode="auto">
          <a:xfrm>
            <a:off x="7997826" y="5686425"/>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4" name="Freeform 115">
            <a:extLst>
              <a:ext uri="{FF2B5EF4-FFF2-40B4-BE49-F238E27FC236}">
                <a16:creationId xmlns:a16="http://schemas.microsoft.com/office/drawing/2014/main" id="{1E118E08-BA30-49CD-8F76-31855BA13BDA}"/>
              </a:ext>
            </a:extLst>
          </p:cNvPr>
          <p:cNvSpPr>
            <a:spLocks/>
          </p:cNvSpPr>
          <p:nvPr/>
        </p:nvSpPr>
        <p:spPr bwMode="auto">
          <a:xfrm>
            <a:off x="7997826" y="5686425"/>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15475" name="Line 116">
            <a:extLst>
              <a:ext uri="{FF2B5EF4-FFF2-40B4-BE49-F238E27FC236}">
                <a16:creationId xmlns:a16="http://schemas.microsoft.com/office/drawing/2014/main" id="{EFA0D8EE-97C6-48B2-9BC8-8E693E29622A}"/>
              </a:ext>
            </a:extLst>
          </p:cNvPr>
          <p:cNvSpPr>
            <a:spLocks noChangeShapeType="1"/>
          </p:cNvSpPr>
          <p:nvPr/>
        </p:nvSpPr>
        <p:spPr bwMode="auto">
          <a:xfrm flipV="1">
            <a:off x="8015289"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6" name="Freeform 117">
            <a:extLst>
              <a:ext uri="{FF2B5EF4-FFF2-40B4-BE49-F238E27FC236}">
                <a16:creationId xmlns:a16="http://schemas.microsoft.com/office/drawing/2014/main" id="{77243FB5-DED5-4890-BE67-17ADC64952D6}"/>
              </a:ext>
            </a:extLst>
          </p:cNvPr>
          <p:cNvSpPr>
            <a:spLocks/>
          </p:cNvSpPr>
          <p:nvPr/>
        </p:nvSpPr>
        <p:spPr bwMode="auto">
          <a:xfrm>
            <a:off x="6584951" y="5686425"/>
            <a:ext cx="34925" cy="101600"/>
          </a:xfrm>
          <a:custGeom>
            <a:avLst/>
            <a:gdLst>
              <a:gd name="T0" fmla="*/ 0 w 2"/>
              <a:gd name="T1" fmla="*/ 0 h 6"/>
              <a:gd name="T2" fmla="*/ 2147483646 w 2"/>
              <a:gd name="T3" fmla="*/ 2147483646 h 6"/>
              <a:gd name="T4" fmla="*/ 2147483646 w 2"/>
              <a:gd name="T5" fmla="*/ 0 h 6"/>
              <a:gd name="T6" fmla="*/ 2147483646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477" name="Freeform 118">
            <a:extLst>
              <a:ext uri="{FF2B5EF4-FFF2-40B4-BE49-F238E27FC236}">
                <a16:creationId xmlns:a16="http://schemas.microsoft.com/office/drawing/2014/main" id="{24E35CE7-D97B-4FDE-84C1-5AFA22337A59}"/>
              </a:ext>
            </a:extLst>
          </p:cNvPr>
          <p:cNvSpPr>
            <a:spLocks/>
          </p:cNvSpPr>
          <p:nvPr/>
        </p:nvSpPr>
        <p:spPr bwMode="auto">
          <a:xfrm>
            <a:off x="6584951" y="5686425"/>
            <a:ext cx="34925" cy="101600"/>
          </a:xfrm>
          <a:custGeom>
            <a:avLst/>
            <a:gdLst>
              <a:gd name="T0" fmla="*/ 0 w 22"/>
              <a:gd name="T1" fmla="*/ 0 h 64"/>
              <a:gd name="T2" fmla="*/ 2147483646 w 22"/>
              <a:gd name="T3" fmla="*/ 2147483646 h 64"/>
              <a:gd name="T4" fmla="*/ 2147483646 w 22"/>
              <a:gd name="T5" fmla="*/ 0 h 64"/>
              <a:gd name="T6" fmla="*/ 2147483646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p>
            <a:endParaRPr lang="en-IN"/>
          </a:p>
        </p:txBody>
      </p:sp>
      <p:sp>
        <p:nvSpPr>
          <p:cNvPr id="15478" name="Line 119">
            <a:extLst>
              <a:ext uri="{FF2B5EF4-FFF2-40B4-BE49-F238E27FC236}">
                <a16:creationId xmlns:a16="http://schemas.microsoft.com/office/drawing/2014/main" id="{B6C53D5F-DC3A-4D9E-AF99-A9BC5AEC12F7}"/>
              </a:ext>
            </a:extLst>
          </p:cNvPr>
          <p:cNvSpPr>
            <a:spLocks noChangeShapeType="1"/>
          </p:cNvSpPr>
          <p:nvPr/>
        </p:nvSpPr>
        <p:spPr bwMode="auto">
          <a:xfrm flipV="1">
            <a:off x="6602414" y="5534025"/>
            <a:ext cx="1587" cy="1524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479" name="Rectangle 120">
            <a:extLst>
              <a:ext uri="{FF2B5EF4-FFF2-40B4-BE49-F238E27FC236}">
                <a16:creationId xmlns:a16="http://schemas.microsoft.com/office/drawing/2014/main" id="{899E5084-3B27-4526-BE24-8EDEA6440988}"/>
              </a:ext>
            </a:extLst>
          </p:cNvPr>
          <p:cNvSpPr>
            <a:spLocks noChangeArrowheads="1"/>
          </p:cNvSpPr>
          <p:nvPr/>
        </p:nvSpPr>
        <p:spPr bwMode="auto">
          <a:xfrm>
            <a:off x="3124200" y="5840413"/>
            <a:ext cx="6523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Data input</a:t>
            </a:r>
            <a:endParaRPr lang="en-CA" altLang="en-US" sz="2400"/>
          </a:p>
        </p:txBody>
      </p:sp>
      <p:sp>
        <p:nvSpPr>
          <p:cNvPr id="15480" name="Rectangle 121">
            <a:extLst>
              <a:ext uri="{FF2B5EF4-FFF2-40B4-BE49-F238E27FC236}">
                <a16:creationId xmlns:a16="http://schemas.microsoft.com/office/drawing/2014/main" id="{5B8E543A-0965-4709-A8F1-649A8285D621}"/>
              </a:ext>
            </a:extLst>
          </p:cNvPr>
          <p:cNvSpPr>
            <a:spLocks noChangeArrowheads="1"/>
          </p:cNvSpPr>
          <p:nvPr/>
        </p:nvSpPr>
        <p:spPr bwMode="auto">
          <a:xfrm>
            <a:off x="3878264" y="5840413"/>
            <a:ext cx="8469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/output lines:</a:t>
            </a:r>
            <a:endParaRPr lang="en-CA" altLang="en-US" sz="2400"/>
          </a:p>
        </p:txBody>
      </p:sp>
      <p:sp>
        <p:nvSpPr>
          <p:cNvPr id="15481" name="Rectangle 122">
            <a:extLst>
              <a:ext uri="{FF2B5EF4-FFF2-40B4-BE49-F238E27FC236}">
                <a16:creationId xmlns:a16="http://schemas.microsoft.com/office/drawing/2014/main" id="{18CE5346-BC9D-415B-B23A-8042F0DF6399}"/>
              </a:ext>
            </a:extLst>
          </p:cNvPr>
          <p:cNvSpPr>
            <a:spLocks noChangeArrowheads="1"/>
          </p:cNvSpPr>
          <p:nvPr/>
        </p:nvSpPr>
        <p:spPr bwMode="auto">
          <a:xfrm>
            <a:off x="2840038" y="2555875"/>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2" name="Rectangle 123">
            <a:extLst>
              <a:ext uri="{FF2B5EF4-FFF2-40B4-BE49-F238E27FC236}">
                <a16:creationId xmlns:a16="http://schemas.microsoft.com/office/drawing/2014/main" id="{686FDCB8-89F0-4F31-9FAF-7AE189A06AC0}"/>
              </a:ext>
            </a:extLst>
          </p:cNvPr>
          <p:cNvSpPr>
            <a:spLocks noChangeArrowheads="1"/>
          </p:cNvSpPr>
          <p:nvPr/>
        </p:nvSpPr>
        <p:spPr bwMode="auto">
          <a:xfrm>
            <a:off x="2959100" y="2624139"/>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483" name="Rectangle 124">
            <a:extLst>
              <a:ext uri="{FF2B5EF4-FFF2-40B4-BE49-F238E27FC236}">
                <a16:creationId xmlns:a16="http://schemas.microsoft.com/office/drawing/2014/main" id="{AE316404-9925-473B-BFDE-B76816379C88}"/>
              </a:ext>
            </a:extLst>
          </p:cNvPr>
          <p:cNvSpPr>
            <a:spLocks noChangeArrowheads="1"/>
          </p:cNvSpPr>
          <p:nvPr/>
        </p:nvSpPr>
        <p:spPr bwMode="auto">
          <a:xfrm>
            <a:off x="2840038" y="2895600"/>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4" name="Rectangle 125">
            <a:extLst>
              <a:ext uri="{FF2B5EF4-FFF2-40B4-BE49-F238E27FC236}">
                <a16:creationId xmlns:a16="http://schemas.microsoft.com/office/drawing/2014/main" id="{804F9F38-B28E-4645-AD52-391B7D746F5F}"/>
              </a:ext>
            </a:extLst>
          </p:cNvPr>
          <p:cNvSpPr>
            <a:spLocks noChangeArrowheads="1"/>
          </p:cNvSpPr>
          <p:nvPr/>
        </p:nvSpPr>
        <p:spPr bwMode="auto">
          <a:xfrm>
            <a:off x="2959100" y="2981325"/>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485" name="Rectangle 126">
            <a:extLst>
              <a:ext uri="{FF2B5EF4-FFF2-40B4-BE49-F238E27FC236}">
                <a16:creationId xmlns:a16="http://schemas.microsoft.com/office/drawing/2014/main" id="{FB4365FF-8151-43BE-8389-6761A0853753}"/>
              </a:ext>
            </a:extLst>
          </p:cNvPr>
          <p:cNvSpPr>
            <a:spLocks noChangeArrowheads="1"/>
          </p:cNvSpPr>
          <p:nvPr/>
        </p:nvSpPr>
        <p:spPr bwMode="auto">
          <a:xfrm>
            <a:off x="2840038" y="3252788"/>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6" name="Rectangle 127">
            <a:extLst>
              <a:ext uri="{FF2B5EF4-FFF2-40B4-BE49-F238E27FC236}">
                <a16:creationId xmlns:a16="http://schemas.microsoft.com/office/drawing/2014/main" id="{645EDF41-DAEB-4417-BE9B-170A6A1F4C40}"/>
              </a:ext>
            </a:extLst>
          </p:cNvPr>
          <p:cNvSpPr>
            <a:spLocks noChangeArrowheads="1"/>
          </p:cNvSpPr>
          <p:nvPr/>
        </p:nvSpPr>
        <p:spPr bwMode="auto">
          <a:xfrm>
            <a:off x="2959100" y="3338514"/>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2</a:t>
            </a:r>
            <a:endParaRPr lang="en-CA" altLang="en-US" sz="2400"/>
          </a:p>
        </p:txBody>
      </p:sp>
      <p:sp>
        <p:nvSpPr>
          <p:cNvPr id="15487" name="Rectangle 128">
            <a:extLst>
              <a:ext uri="{FF2B5EF4-FFF2-40B4-BE49-F238E27FC236}">
                <a16:creationId xmlns:a16="http://schemas.microsoft.com/office/drawing/2014/main" id="{58E1992A-82C3-438D-86F6-4A9CDE05AD77}"/>
              </a:ext>
            </a:extLst>
          </p:cNvPr>
          <p:cNvSpPr>
            <a:spLocks noChangeArrowheads="1"/>
          </p:cNvSpPr>
          <p:nvPr/>
        </p:nvSpPr>
        <p:spPr bwMode="auto">
          <a:xfrm>
            <a:off x="2840038" y="3611563"/>
            <a:ext cx="8976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a:t>
            </a:r>
            <a:endParaRPr lang="en-CA" altLang="en-US" sz="2400"/>
          </a:p>
        </p:txBody>
      </p:sp>
      <p:sp>
        <p:nvSpPr>
          <p:cNvPr id="15488" name="Rectangle 129">
            <a:extLst>
              <a:ext uri="{FF2B5EF4-FFF2-40B4-BE49-F238E27FC236}">
                <a16:creationId xmlns:a16="http://schemas.microsoft.com/office/drawing/2014/main" id="{568A1229-A5CF-4DEB-B78F-083314938294}"/>
              </a:ext>
            </a:extLst>
          </p:cNvPr>
          <p:cNvSpPr>
            <a:spLocks noChangeArrowheads="1"/>
          </p:cNvSpPr>
          <p:nvPr/>
        </p:nvSpPr>
        <p:spPr bwMode="auto">
          <a:xfrm>
            <a:off x="2959100" y="36957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3</a:t>
            </a:r>
            <a:endParaRPr lang="en-CA" altLang="en-US" sz="2400"/>
          </a:p>
        </p:txBody>
      </p:sp>
      <p:sp>
        <p:nvSpPr>
          <p:cNvPr id="15489" name="Rectangle 130">
            <a:extLst>
              <a:ext uri="{FF2B5EF4-FFF2-40B4-BE49-F238E27FC236}">
                <a16:creationId xmlns:a16="http://schemas.microsoft.com/office/drawing/2014/main" id="{FBDAF8FE-4335-42DA-903D-D9FD9C6C63B7}"/>
              </a:ext>
            </a:extLst>
          </p:cNvPr>
          <p:cNvSpPr>
            <a:spLocks noChangeArrowheads="1"/>
          </p:cNvSpPr>
          <p:nvPr/>
        </p:nvSpPr>
        <p:spPr bwMode="auto">
          <a:xfrm>
            <a:off x="4219575" y="1908175"/>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0" name="Rectangle 131">
            <a:extLst>
              <a:ext uri="{FF2B5EF4-FFF2-40B4-BE49-F238E27FC236}">
                <a16:creationId xmlns:a16="http://schemas.microsoft.com/office/drawing/2014/main" id="{FF041051-45A6-459A-9FD0-821D11183393}"/>
              </a:ext>
            </a:extLst>
          </p:cNvPr>
          <p:cNvSpPr>
            <a:spLocks noChangeArrowheads="1"/>
          </p:cNvSpPr>
          <p:nvPr/>
        </p:nvSpPr>
        <p:spPr bwMode="auto">
          <a:xfrm>
            <a:off x="4354513" y="199390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491" name="Rectangle 132">
            <a:extLst>
              <a:ext uri="{FF2B5EF4-FFF2-40B4-BE49-F238E27FC236}">
                <a16:creationId xmlns:a16="http://schemas.microsoft.com/office/drawing/2014/main" id="{23EB242F-F81C-437D-89FC-F33C0ABD4B63}"/>
              </a:ext>
            </a:extLst>
          </p:cNvPr>
          <p:cNvSpPr>
            <a:spLocks noChangeArrowheads="1"/>
          </p:cNvSpPr>
          <p:nvPr/>
        </p:nvSpPr>
        <p:spPr bwMode="auto">
          <a:xfrm>
            <a:off x="4219575" y="2624138"/>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2" name="Rectangle 133">
            <a:extLst>
              <a:ext uri="{FF2B5EF4-FFF2-40B4-BE49-F238E27FC236}">
                <a16:creationId xmlns:a16="http://schemas.microsoft.com/office/drawing/2014/main" id="{2736CE27-FDC5-4CFD-BA51-ABB91814BDDE}"/>
              </a:ext>
            </a:extLst>
          </p:cNvPr>
          <p:cNvSpPr>
            <a:spLocks noChangeArrowheads="1"/>
          </p:cNvSpPr>
          <p:nvPr/>
        </p:nvSpPr>
        <p:spPr bwMode="auto">
          <a:xfrm>
            <a:off x="4354513" y="2690814"/>
            <a:ext cx="508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493" name="Rectangle 134">
            <a:extLst>
              <a:ext uri="{FF2B5EF4-FFF2-40B4-BE49-F238E27FC236}">
                <a16:creationId xmlns:a16="http://schemas.microsoft.com/office/drawing/2014/main" id="{D999ADFF-DBA0-4FD9-848C-BEFD7662CD76}"/>
              </a:ext>
            </a:extLst>
          </p:cNvPr>
          <p:cNvSpPr>
            <a:spLocks noChangeArrowheads="1"/>
          </p:cNvSpPr>
          <p:nvPr/>
        </p:nvSpPr>
        <p:spPr bwMode="auto">
          <a:xfrm>
            <a:off x="4219575" y="4070350"/>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494" name="Rectangle 135">
            <a:extLst>
              <a:ext uri="{FF2B5EF4-FFF2-40B4-BE49-F238E27FC236}">
                <a16:creationId xmlns:a16="http://schemas.microsoft.com/office/drawing/2014/main" id="{45B89DF6-DC3C-4BA8-80C3-990AA384878A}"/>
              </a:ext>
            </a:extLst>
          </p:cNvPr>
          <p:cNvSpPr>
            <a:spLocks noChangeArrowheads="1"/>
          </p:cNvSpPr>
          <p:nvPr/>
        </p:nvSpPr>
        <p:spPr bwMode="auto">
          <a:xfrm>
            <a:off x="4354513" y="4138614"/>
            <a:ext cx="101600" cy="12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15</a:t>
            </a:r>
            <a:endParaRPr lang="en-CA" altLang="en-US" sz="2400"/>
          </a:p>
        </p:txBody>
      </p:sp>
      <p:sp>
        <p:nvSpPr>
          <p:cNvPr id="15495" name="Rectangle 136">
            <a:extLst>
              <a:ext uri="{FF2B5EF4-FFF2-40B4-BE49-F238E27FC236}">
                <a16:creationId xmlns:a16="http://schemas.microsoft.com/office/drawing/2014/main" id="{CA579EDB-F627-4D41-A591-4F69154C4BF3}"/>
              </a:ext>
            </a:extLst>
          </p:cNvPr>
          <p:cNvSpPr>
            <a:spLocks noChangeArrowheads="1"/>
          </p:cNvSpPr>
          <p:nvPr/>
        </p:nvSpPr>
        <p:spPr bwMode="auto">
          <a:xfrm>
            <a:off x="4267200"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7</a:t>
            </a:r>
            <a:endParaRPr lang="en-CA" altLang="en-US" sz="1200"/>
          </a:p>
        </p:txBody>
      </p:sp>
      <p:sp>
        <p:nvSpPr>
          <p:cNvPr id="15496" name="Rectangle 137">
            <a:extLst>
              <a:ext uri="{FF2B5EF4-FFF2-40B4-BE49-F238E27FC236}">
                <a16:creationId xmlns:a16="http://schemas.microsoft.com/office/drawing/2014/main" id="{E07AABD2-6A59-427F-A180-26151DF88AD9}"/>
              </a:ext>
            </a:extLst>
          </p:cNvPr>
          <p:cNvSpPr>
            <a:spLocks noChangeArrowheads="1"/>
          </p:cNvSpPr>
          <p:nvPr/>
        </p:nvSpPr>
        <p:spPr bwMode="auto">
          <a:xfrm>
            <a:off x="6111875"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1200"/>
          </a:p>
        </p:txBody>
      </p:sp>
      <p:sp>
        <p:nvSpPr>
          <p:cNvPr id="15497" name="Rectangle 138">
            <a:extLst>
              <a:ext uri="{FF2B5EF4-FFF2-40B4-BE49-F238E27FC236}">
                <a16:creationId xmlns:a16="http://schemas.microsoft.com/office/drawing/2014/main" id="{03706493-B1A5-4096-A8AC-C914EB784E0A}"/>
              </a:ext>
            </a:extLst>
          </p:cNvPr>
          <p:cNvSpPr>
            <a:spLocks noChangeArrowheads="1"/>
          </p:cNvSpPr>
          <p:nvPr/>
        </p:nvSpPr>
        <p:spPr bwMode="auto">
          <a:xfrm>
            <a:off x="7589838"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1200"/>
          </a:p>
        </p:txBody>
      </p:sp>
      <p:sp>
        <p:nvSpPr>
          <p:cNvPr id="15498" name="Freeform 139">
            <a:extLst>
              <a:ext uri="{FF2B5EF4-FFF2-40B4-BE49-F238E27FC236}">
                <a16:creationId xmlns:a16="http://schemas.microsoft.com/office/drawing/2014/main" id="{B92C5CA3-400E-4EB9-9AF6-FF18BBC06BA0}"/>
              </a:ext>
            </a:extLst>
          </p:cNvPr>
          <p:cNvSpPr>
            <a:spLocks/>
          </p:cNvSpPr>
          <p:nvPr/>
        </p:nvSpPr>
        <p:spPr bwMode="auto">
          <a:xfrm>
            <a:off x="5768976" y="2112964"/>
            <a:ext cx="34925" cy="33337"/>
          </a:xfrm>
          <a:custGeom>
            <a:avLst/>
            <a:gdLst>
              <a:gd name="T0" fmla="*/ 2147483646 w 22"/>
              <a:gd name="T1" fmla="*/ 2147483646 h 21"/>
              <a:gd name="T2" fmla="*/ 2147483646 w 22"/>
              <a:gd name="T3" fmla="*/ 0 h 21"/>
              <a:gd name="T4" fmla="*/ 0 w 22"/>
              <a:gd name="T5" fmla="*/ 0 h 21"/>
              <a:gd name="T6" fmla="*/ 0 w 22"/>
              <a:gd name="T7" fmla="*/ 2147483646 h 21"/>
              <a:gd name="T8" fmla="*/ 0 w 22"/>
              <a:gd name="T9" fmla="*/ 2147483646 h 21"/>
              <a:gd name="T10" fmla="*/ 2147483646 w 22"/>
              <a:gd name="T11" fmla="*/ 2147483646 h 21"/>
              <a:gd name="T12" fmla="*/ 2147483646 w 22"/>
              <a:gd name="T13" fmla="*/ 2147483646 h 21"/>
              <a:gd name="T14" fmla="*/ 2147483646 w 22"/>
              <a:gd name="T15" fmla="*/ 2147483646 h 21"/>
              <a:gd name="T16" fmla="*/ 2147483646 w 22"/>
              <a:gd name="T17" fmla="*/ 0 h 21"/>
              <a:gd name="T18" fmla="*/ 2147483646 w 22"/>
              <a:gd name="T19" fmla="*/ 0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15499" name="Freeform 140">
            <a:extLst>
              <a:ext uri="{FF2B5EF4-FFF2-40B4-BE49-F238E27FC236}">
                <a16:creationId xmlns:a16="http://schemas.microsoft.com/office/drawing/2014/main" id="{7A68EAE8-268F-4E3B-BE01-D75D709BBDDC}"/>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0" name="Freeform 141">
            <a:extLst>
              <a:ext uri="{FF2B5EF4-FFF2-40B4-BE49-F238E27FC236}">
                <a16:creationId xmlns:a16="http://schemas.microsoft.com/office/drawing/2014/main" id="{AB10FD52-E67E-4787-8920-CFEDFE0262DC}"/>
              </a:ext>
            </a:extLst>
          </p:cNvPr>
          <p:cNvSpPr>
            <a:spLocks/>
          </p:cNvSpPr>
          <p:nvPr/>
        </p:nvSpPr>
        <p:spPr bwMode="auto">
          <a:xfrm>
            <a:off x="5770564" y="2112964"/>
            <a:ext cx="33337" cy="33337"/>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p>
            <a:endParaRPr lang="en-IN"/>
          </a:p>
        </p:txBody>
      </p:sp>
      <p:sp>
        <p:nvSpPr>
          <p:cNvPr id="15501" name="Freeform 142">
            <a:extLst>
              <a:ext uri="{FF2B5EF4-FFF2-40B4-BE49-F238E27FC236}">
                <a16:creationId xmlns:a16="http://schemas.microsoft.com/office/drawing/2014/main" id="{78E78473-3818-4C2A-8E87-7A0EE4C994E1}"/>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2" name="Freeform 143">
            <a:extLst>
              <a:ext uri="{FF2B5EF4-FFF2-40B4-BE49-F238E27FC236}">
                <a16:creationId xmlns:a16="http://schemas.microsoft.com/office/drawing/2014/main" id="{D6BE6BF2-2E33-48FF-93FB-EF5801C8AD37}"/>
              </a:ext>
            </a:extLst>
          </p:cNvPr>
          <p:cNvSpPr>
            <a:spLocks/>
          </p:cNvSpPr>
          <p:nvPr/>
        </p:nvSpPr>
        <p:spPr bwMode="auto">
          <a:xfrm>
            <a:off x="5770564" y="2112964"/>
            <a:ext cx="33337" cy="33337"/>
          </a:xfrm>
          <a:custGeom>
            <a:avLst/>
            <a:gdLst>
              <a:gd name="T0" fmla="*/ 2147483646 w 21"/>
              <a:gd name="T1" fmla="*/ 2147483646 h 21"/>
              <a:gd name="T2" fmla="*/ 2147483646 w 21"/>
              <a:gd name="T3" fmla="*/ 0 h 21"/>
              <a:gd name="T4" fmla="*/ 0 w 21"/>
              <a:gd name="T5" fmla="*/ 0 h 21"/>
              <a:gd name="T6" fmla="*/ 0 w 21"/>
              <a:gd name="T7" fmla="*/ 2147483646 h 21"/>
              <a:gd name="T8" fmla="*/ 0 w 21"/>
              <a:gd name="T9" fmla="*/ 2147483646 h 21"/>
              <a:gd name="T10" fmla="*/ 2147483646 w 21"/>
              <a:gd name="T11" fmla="*/ 2147483646 h 21"/>
              <a:gd name="T12" fmla="*/ 2147483646 w 21"/>
              <a:gd name="T13" fmla="*/ 2147483646 h 21"/>
              <a:gd name="T14" fmla="*/ 2147483646 w 21"/>
              <a:gd name="T15" fmla="*/ 2147483646 h 21"/>
              <a:gd name="T16" fmla="*/ 2147483646 w 21"/>
              <a:gd name="T17" fmla="*/ 0 h 21"/>
              <a:gd name="T18" fmla="*/ 2147483646 w 21"/>
              <a:gd name="T19" fmla="*/ 0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p>
            <a:endParaRPr lang="en-IN"/>
          </a:p>
        </p:txBody>
      </p:sp>
      <p:sp>
        <p:nvSpPr>
          <p:cNvPr id="15503" name="Freeform 144">
            <a:extLst>
              <a:ext uri="{FF2B5EF4-FFF2-40B4-BE49-F238E27FC236}">
                <a16:creationId xmlns:a16="http://schemas.microsoft.com/office/drawing/2014/main" id="{0788E79C-2493-487F-930D-431C062C5767}"/>
              </a:ext>
            </a:extLst>
          </p:cNvPr>
          <p:cNvSpPr>
            <a:spLocks/>
          </p:cNvSpPr>
          <p:nvPr/>
        </p:nvSpPr>
        <p:spPr bwMode="auto">
          <a:xfrm>
            <a:off x="5778501" y="21288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4" name="Freeform 145">
            <a:extLst>
              <a:ext uri="{FF2B5EF4-FFF2-40B4-BE49-F238E27FC236}">
                <a16:creationId xmlns:a16="http://schemas.microsoft.com/office/drawing/2014/main" id="{AF749ADD-235B-47F5-A8C3-1A1F3B99990A}"/>
              </a:ext>
            </a:extLst>
          </p:cNvPr>
          <p:cNvSpPr>
            <a:spLocks/>
          </p:cNvSpPr>
          <p:nvPr/>
        </p:nvSpPr>
        <p:spPr bwMode="auto">
          <a:xfrm>
            <a:off x="5768976" y="2809876"/>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05" name="Freeform 146">
            <a:extLst>
              <a:ext uri="{FF2B5EF4-FFF2-40B4-BE49-F238E27FC236}">
                <a16:creationId xmlns:a16="http://schemas.microsoft.com/office/drawing/2014/main" id="{6F21709A-66C1-49E5-BC15-0EE36CBCD99C}"/>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6" name="Freeform 147">
            <a:extLst>
              <a:ext uri="{FF2B5EF4-FFF2-40B4-BE49-F238E27FC236}">
                <a16:creationId xmlns:a16="http://schemas.microsoft.com/office/drawing/2014/main" id="{02AC245B-E9A8-4418-99C9-32E4D3E0134A}"/>
              </a:ext>
            </a:extLst>
          </p:cNvPr>
          <p:cNvSpPr>
            <a:spLocks/>
          </p:cNvSpPr>
          <p:nvPr/>
        </p:nvSpPr>
        <p:spPr bwMode="auto">
          <a:xfrm>
            <a:off x="5770564" y="2809876"/>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15507" name="Freeform 148">
            <a:extLst>
              <a:ext uri="{FF2B5EF4-FFF2-40B4-BE49-F238E27FC236}">
                <a16:creationId xmlns:a16="http://schemas.microsoft.com/office/drawing/2014/main" id="{E545AAC2-58EA-4CA3-ADBC-494329B4C7BA}"/>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08" name="Freeform 149">
            <a:extLst>
              <a:ext uri="{FF2B5EF4-FFF2-40B4-BE49-F238E27FC236}">
                <a16:creationId xmlns:a16="http://schemas.microsoft.com/office/drawing/2014/main" id="{10C26A85-58D7-449B-B6D5-88A13BA9C8DE}"/>
              </a:ext>
            </a:extLst>
          </p:cNvPr>
          <p:cNvSpPr>
            <a:spLocks/>
          </p:cNvSpPr>
          <p:nvPr/>
        </p:nvSpPr>
        <p:spPr bwMode="auto">
          <a:xfrm>
            <a:off x="5770564" y="2809876"/>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09" name="Freeform 150">
            <a:extLst>
              <a:ext uri="{FF2B5EF4-FFF2-40B4-BE49-F238E27FC236}">
                <a16:creationId xmlns:a16="http://schemas.microsoft.com/office/drawing/2014/main" id="{40C86583-C281-43B7-80D5-082BFDBE01EC}"/>
              </a:ext>
            </a:extLst>
          </p:cNvPr>
          <p:cNvSpPr>
            <a:spLocks/>
          </p:cNvSpPr>
          <p:nvPr/>
        </p:nvSpPr>
        <p:spPr bwMode="auto">
          <a:xfrm>
            <a:off x="5778501" y="2827338"/>
            <a:ext cx="17463" cy="17462"/>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0" name="Freeform 151">
            <a:extLst>
              <a:ext uri="{FF2B5EF4-FFF2-40B4-BE49-F238E27FC236}">
                <a16:creationId xmlns:a16="http://schemas.microsoft.com/office/drawing/2014/main" id="{4E860027-1C25-434C-A8FD-7228C7AAF25B}"/>
              </a:ext>
            </a:extLst>
          </p:cNvPr>
          <p:cNvSpPr>
            <a:spLocks/>
          </p:cNvSpPr>
          <p:nvPr/>
        </p:nvSpPr>
        <p:spPr bwMode="auto">
          <a:xfrm>
            <a:off x="5768976" y="4256089"/>
            <a:ext cx="34925" cy="34925"/>
          </a:xfrm>
          <a:custGeom>
            <a:avLst/>
            <a:gdLst>
              <a:gd name="T0" fmla="*/ 2147483646 w 22"/>
              <a:gd name="T1" fmla="*/ 2147483646 h 22"/>
              <a:gd name="T2" fmla="*/ 2147483646 w 22"/>
              <a:gd name="T3" fmla="*/ 0 h 22"/>
              <a:gd name="T4" fmla="*/ 0 w 22"/>
              <a:gd name="T5" fmla="*/ 0 h 22"/>
              <a:gd name="T6" fmla="*/ 0 w 22"/>
              <a:gd name="T7" fmla="*/ 2147483646 h 22"/>
              <a:gd name="T8" fmla="*/ 0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0 h 22"/>
              <a:gd name="T18" fmla="*/ 2147483646 w 22"/>
              <a:gd name="T19" fmla="*/ 0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11" name="Freeform 152">
            <a:extLst>
              <a:ext uri="{FF2B5EF4-FFF2-40B4-BE49-F238E27FC236}">
                <a16:creationId xmlns:a16="http://schemas.microsoft.com/office/drawing/2014/main" id="{CC992FF3-8707-448A-947D-2F7F9A3813F9}"/>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2" name="Freeform 153">
            <a:extLst>
              <a:ext uri="{FF2B5EF4-FFF2-40B4-BE49-F238E27FC236}">
                <a16:creationId xmlns:a16="http://schemas.microsoft.com/office/drawing/2014/main" id="{AB0BDA84-97DA-4F79-A0B0-20DA656D680B}"/>
              </a:ext>
            </a:extLst>
          </p:cNvPr>
          <p:cNvSpPr>
            <a:spLocks/>
          </p:cNvSpPr>
          <p:nvPr/>
        </p:nvSpPr>
        <p:spPr bwMode="auto">
          <a:xfrm>
            <a:off x="5770564" y="4256089"/>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p>
            <a:endParaRPr lang="en-IN"/>
          </a:p>
        </p:txBody>
      </p:sp>
      <p:sp>
        <p:nvSpPr>
          <p:cNvPr id="15513" name="Freeform 154">
            <a:extLst>
              <a:ext uri="{FF2B5EF4-FFF2-40B4-BE49-F238E27FC236}">
                <a16:creationId xmlns:a16="http://schemas.microsoft.com/office/drawing/2014/main" id="{7F8889B3-B18D-4A07-8CAB-8746B3956562}"/>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4" name="Freeform 155">
            <a:extLst>
              <a:ext uri="{FF2B5EF4-FFF2-40B4-BE49-F238E27FC236}">
                <a16:creationId xmlns:a16="http://schemas.microsoft.com/office/drawing/2014/main" id="{158F3EE8-861E-41A3-A510-5C4454CDB9A5}"/>
              </a:ext>
            </a:extLst>
          </p:cNvPr>
          <p:cNvSpPr>
            <a:spLocks/>
          </p:cNvSpPr>
          <p:nvPr/>
        </p:nvSpPr>
        <p:spPr bwMode="auto">
          <a:xfrm>
            <a:off x="5770564" y="4256089"/>
            <a:ext cx="33337" cy="34925"/>
          </a:xfrm>
          <a:custGeom>
            <a:avLst/>
            <a:gdLst>
              <a:gd name="T0" fmla="*/ 2147483646 w 21"/>
              <a:gd name="T1" fmla="*/ 2147483646 h 22"/>
              <a:gd name="T2" fmla="*/ 2147483646 w 21"/>
              <a:gd name="T3" fmla="*/ 0 h 22"/>
              <a:gd name="T4" fmla="*/ 0 w 21"/>
              <a:gd name="T5" fmla="*/ 0 h 22"/>
              <a:gd name="T6" fmla="*/ 0 w 21"/>
              <a:gd name="T7" fmla="*/ 2147483646 h 22"/>
              <a:gd name="T8" fmla="*/ 0 w 21"/>
              <a:gd name="T9" fmla="*/ 2147483646 h 22"/>
              <a:gd name="T10" fmla="*/ 2147483646 w 21"/>
              <a:gd name="T11" fmla="*/ 2147483646 h 22"/>
              <a:gd name="T12" fmla="*/ 2147483646 w 21"/>
              <a:gd name="T13" fmla="*/ 2147483646 h 22"/>
              <a:gd name="T14" fmla="*/ 2147483646 w 21"/>
              <a:gd name="T15" fmla="*/ 2147483646 h 22"/>
              <a:gd name="T16" fmla="*/ 2147483646 w 21"/>
              <a:gd name="T17" fmla="*/ 0 h 22"/>
              <a:gd name="T18" fmla="*/ 2147483646 w 21"/>
              <a:gd name="T19" fmla="*/ 0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p>
            <a:endParaRPr lang="en-IN"/>
          </a:p>
        </p:txBody>
      </p:sp>
      <p:sp>
        <p:nvSpPr>
          <p:cNvPr id="15515" name="Freeform 156">
            <a:extLst>
              <a:ext uri="{FF2B5EF4-FFF2-40B4-BE49-F238E27FC236}">
                <a16:creationId xmlns:a16="http://schemas.microsoft.com/office/drawing/2014/main" id="{7DB3855F-222B-4988-B0DA-8578BAE6D602}"/>
              </a:ext>
            </a:extLst>
          </p:cNvPr>
          <p:cNvSpPr>
            <a:spLocks/>
          </p:cNvSpPr>
          <p:nvPr/>
        </p:nvSpPr>
        <p:spPr bwMode="auto">
          <a:xfrm>
            <a:off x="5778501" y="4273551"/>
            <a:ext cx="17463" cy="17463"/>
          </a:xfrm>
          <a:custGeom>
            <a:avLst/>
            <a:gdLst>
              <a:gd name="T0" fmla="*/ 0 w 1"/>
              <a:gd name="T1" fmla="*/ 0 h 1"/>
              <a:gd name="T2" fmla="*/ 0 w 1"/>
              <a:gd name="T3" fmla="*/ 0 h 1"/>
              <a:gd name="T4" fmla="*/ 0 w 1"/>
              <a:gd name="T5" fmla="*/ 2147483646 h 1"/>
              <a:gd name="T6" fmla="*/ 2147483646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6" name="Freeform 157">
            <a:extLst>
              <a:ext uri="{FF2B5EF4-FFF2-40B4-BE49-F238E27FC236}">
                <a16:creationId xmlns:a16="http://schemas.microsoft.com/office/drawing/2014/main" id="{F8F5C949-16D7-4E68-A80B-DAA28A51ECC6}"/>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17" name="Freeform 158">
            <a:extLst>
              <a:ext uri="{FF2B5EF4-FFF2-40B4-BE49-F238E27FC236}">
                <a16:creationId xmlns:a16="http://schemas.microsoft.com/office/drawing/2014/main" id="{2DA5994F-C271-43CD-8CED-070DFD22EFB2}"/>
              </a:ext>
            </a:extLst>
          </p:cNvPr>
          <p:cNvSpPr>
            <a:spLocks/>
          </p:cNvSpPr>
          <p:nvPr/>
        </p:nvSpPr>
        <p:spPr bwMode="auto">
          <a:xfrm>
            <a:off x="4576763"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18" name="Freeform 159">
            <a:extLst>
              <a:ext uri="{FF2B5EF4-FFF2-40B4-BE49-F238E27FC236}">
                <a16:creationId xmlns:a16="http://schemas.microsoft.com/office/drawing/2014/main" id="{CF04F0D4-C3F6-4C62-B034-DE995BAB2331}"/>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19" name="Freeform 160">
            <a:extLst>
              <a:ext uri="{FF2B5EF4-FFF2-40B4-BE49-F238E27FC236}">
                <a16:creationId xmlns:a16="http://schemas.microsoft.com/office/drawing/2014/main" id="{4C85F59A-4644-4BEE-9A66-88B44FFC2E57}"/>
              </a:ext>
            </a:extLst>
          </p:cNvPr>
          <p:cNvSpPr>
            <a:spLocks/>
          </p:cNvSpPr>
          <p:nvPr/>
        </p:nvSpPr>
        <p:spPr bwMode="auto">
          <a:xfrm>
            <a:off x="4576763"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0" name="Freeform 161">
            <a:extLst>
              <a:ext uri="{FF2B5EF4-FFF2-40B4-BE49-F238E27FC236}">
                <a16:creationId xmlns:a16="http://schemas.microsoft.com/office/drawing/2014/main" id="{70EC885B-69F3-4FF2-A86F-E283537944B0}"/>
              </a:ext>
            </a:extLst>
          </p:cNvPr>
          <p:cNvSpPr>
            <a:spLocks/>
          </p:cNvSpPr>
          <p:nvPr/>
        </p:nvSpPr>
        <p:spPr bwMode="auto">
          <a:xfrm>
            <a:off x="4559301"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1" name="Freeform 162">
            <a:extLst>
              <a:ext uri="{FF2B5EF4-FFF2-40B4-BE49-F238E27FC236}">
                <a16:creationId xmlns:a16="http://schemas.microsoft.com/office/drawing/2014/main" id="{26CFEF20-C5C8-48FD-ABA8-56B6E62BE082}"/>
              </a:ext>
            </a:extLst>
          </p:cNvPr>
          <p:cNvSpPr>
            <a:spLocks/>
          </p:cNvSpPr>
          <p:nvPr/>
        </p:nvSpPr>
        <p:spPr bwMode="auto">
          <a:xfrm>
            <a:off x="4576763" y="3297239"/>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2" name="Freeform 163">
            <a:extLst>
              <a:ext uri="{FF2B5EF4-FFF2-40B4-BE49-F238E27FC236}">
                <a16:creationId xmlns:a16="http://schemas.microsoft.com/office/drawing/2014/main" id="{A4BD4D90-08B6-4164-90FC-40EC840AAF3E}"/>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3" name="Freeform 164">
            <a:extLst>
              <a:ext uri="{FF2B5EF4-FFF2-40B4-BE49-F238E27FC236}">
                <a16:creationId xmlns:a16="http://schemas.microsoft.com/office/drawing/2014/main" id="{D9B9C57A-3A1B-498C-B82C-762679759BE8}"/>
              </a:ext>
            </a:extLst>
          </p:cNvPr>
          <p:cNvSpPr>
            <a:spLocks/>
          </p:cNvSpPr>
          <p:nvPr/>
        </p:nvSpPr>
        <p:spPr bwMode="auto">
          <a:xfrm>
            <a:off x="5291138"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4" name="Freeform 165">
            <a:extLst>
              <a:ext uri="{FF2B5EF4-FFF2-40B4-BE49-F238E27FC236}">
                <a16:creationId xmlns:a16="http://schemas.microsoft.com/office/drawing/2014/main" id="{ADF152D5-A0CD-4845-8AF5-D3FDBAAB815F}"/>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25" name="Freeform 166">
            <a:extLst>
              <a:ext uri="{FF2B5EF4-FFF2-40B4-BE49-F238E27FC236}">
                <a16:creationId xmlns:a16="http://schemas.microsoft.com/office/drawing/2014/main" id="{075FC81C-0232-4EAF-A37D-6974D40BC4B6}"/>
              </a:ext>
            </a:extLst>
          </p:cNvPr>
          <p:cNvSpPr>
            <a:spLocks/>
          </p:cNvSpPr>
          <p:nvPr/>
        </p:nvSpPr>
        <p:spPr bwMode="auto">
          <a:xfrm>
            <a:off x="5291138" y="3297238"/>
            <a:ext cx="17462"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6" name="Freeform 167">
            <a:extLst>
              <a:ext uri="{FF2B5EF4-FFF2-40B4-BE49-F238E27FC236}">
                <a16:creationId xmlns:a16="http://schemas.microsoft.com/office/drawing/2014/main" id="{169F24D3-A9A6-4723-B843-58768C6F3C01}"/>
              </a:ext>
            </a:extLst>
          </p:cNvPr>
          <p:cNvSpPr>
            <a:spLocks/>
          </p:cNvSpPr>
          <p:nvPr/>
        </p:nvSpPr>
        <p:spPr bwMode="auto">
          <a:xfrm>
            <a:off x="5273676"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27" name="Freeform 168">
            <a:extLst>
              <a:ext uri="{FF2B5EF4-FFF2-40B4-BE49-F238E27FC236}">
                <a16:creationId xmlns:a16="http://schemas.microsoft.com/office/drawing/2014/main" id="{0B4022C3-2FA1-4E43-BC72-6CA310B87221}"/>
              </a:ext>
            </a:extLst>
          </p:cNvPr>
          <p:cNvSpPr>
            <a:spLocks/>
          </p:cNvSpPr>
          <p:nvPr/>
        </p:nvSpPr>
        <p:spPr bwMode="auto">
          <a:xfrm>
            <a:off x="5291138" y="3297239"/>
            <a:ext cx="17462"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28" name="Freeform 169">
            <a:extLst>
              <a:ext uri="{FF2B5EF4-FFF2-40B4-BE49-F238E27FC236}">
                <a16:creationId xmlns:a16="http://schemas.microsoft.com/office/drawing/2014/main" id="{CAA4A0B5-9C08-4531-ABE5-8EABD0796A3D}"/>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29" name="Freeform 170">
            <a:extLst>
              <a:ext uri="{FF2B5EF4-FFF2-40B4-BE49-F238E27FC236}">
                <a16:creationId xmlns:a16="http://schemas.microsoft.com/office/drawing/2014/main" id="{4327232C-4E49-4BB1-B0C2-89356420BB2F}"/>
              </a:ext>
            </a:extLst>
          </p:cNvPr>
          <p:cNvSpPr>
            <a:spLocks/>
          </p:cNvSpPr>
          <p:nvPr/>
        </p:nvSpPr>
        <p:spPr bwMode="auto">
          <a:xfrm>
            <a:off x="62611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0" name="Freeform 171">
            <a:extLst>
              <a:ext uri="{FF2B5EF4-FFF2-40B4-BE49-F238E27FC236}">
                <a16:creationId xmlns:a16="http://schemas.microsoft.com/office/drawing/2014/main" id="{8B39E721-DCBB-4FC6-8494-2EDD74F50020}"/>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31" name="Freeform 172">
            <a:extLst>
              <a:ext uri="{FF2B5EF4-FFF2-40B4-BE49-F238E27FC236}">
                <a16:creationId xmlns:a16="http://schemas.microsoft.com/office/drawing/2014/main" id="{5C5D8445-7926-4A36-8FA7-2FC78214457C}"/>
              </a:ext>
            </a:extLst>
          </p:cNvPr>
          <p:cNvSpPr>
            <a:spLocks/>
          </p:cNvSpPr>
          <p:nvPr/>
        </p:nvSpPr>
        <p:spPr bwMode="auto">
          <a:xfrm>
            <a:off x="62611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2" name="Freeform 173">
            <a:extLst>
              <a:ext uri="{FF2B5EF4-FFF2-40B4-BE49-F238E27FC236}">
                <a16:creationId xmlns:a16="http://schemas.microsoft.com/office/drawing/2014/main" id="{0573E335-9E87-4EEB-8A05-76494353A7A8}"/>
              </a:ext>
            </a:extLst>
          </p:cNvPr>
          <p:cNvSpPr>
            <a:spLocks/>
          </p:cNvSpPr>
          <p:nvPr/>
        </p:nvSpPr>
        <p:spPr bwMode="auto">
          <a:xfrm>
            <a:off x="6245225"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33" name="Freeform 174">
            <a:extLst>
              <a:ext uri="{FF2B5EF4-FFF2-40B4-BE49-F238E27FC236}">
                <a16:creationId xmlns:a16="http://schemas.microsoft.com/office/drawing/2014/main" id="{4966F52E-82D8-4756-9997-63ED71DA54DF}"/>
              </a:ext>
            </a:extLst>
          </p:cNvPr>
          <p:cNvSpPr>
            <a:spLocks/>
          </p:cNvSpPr>
          <p:nvPr/>
        </p:nvSpPr>
        <p:spPr bwMode="auto">
          <a:xfrm>
            <a:off x="6261101"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4" name="Freeform 175">
            <a:extLst>
              <a:ext uri="{FF2B5EF4-FFF2-40B4-BE49-F238E27FC236}">
                <a16:creationId xmlns:a16="http://schemas.microsoft.com/office/drawing/2014/main" id="{197E49AD-1D70-4651-AA28-244B9F7A34C3}"/>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35" name="Freeform 176">
            <a:extLst>
              <a:ext uri="{FF2B5EF4-FFF2-40B4-BE49-F238E27FC236}">
                <a16:creationId xmlns:a16="http://schemas.microsoft.com/office/drawing/2014/main" id="{56F4316C-65C9-4325-AA20-5F7382F3864D}"/>
              </a:ext>
            </a:extLst>
          </p:cNvPr>
          <p:cNvSpPr>
            <a:spLocks/>
          </p:cNvSpPr>
          <p:nvPr/>
        </p:nvSpPr>
        <p:spPr bwMode="auto">
          <a:xfrm>
            <a:off x="69596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6" name="Freeform 177">
            <a:extLst>
              <a:ext uri="{FF2B5EF4-FFF2-40B4-BE49-F238E27FC236}">
                <a16:creationId xmlns:a16="http://schemas.microsoft.com/office/drawing/2014/main" id="{2B3A64C7-33B3-4991-B912-910FD7CFA5CF}"/>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37" name="Freeform 178">
            <a:extLst>
              <a:ext uri="{FF2B5EF4-FFF2-40B4-BE49-F238E27FC236}">
                <a16:creationId xmlns:a16="http://schemas.microsoft.com/office/drawing/2014/main" id="{8F3F0543-E70E-4ED8-A9C8-BD74C313F5A6}"/>
              </a:ext>
            </a:extLst>
          </p:cNvPr>
          <p:cNvSpPr>
            <a:spLocks/>
          </p:cNvSpPr>
          <p:nvPr/>
        </p:nvSpPr>
        <p:spPr bwMode="auto">
          <a:xfrm>
            <a:off x="6959601"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38" name="Freeform 179">
            <a:extLst>
              <a:ext uri="{FF2B5EF4-FFF2-40B4-BE49-F238E27FC236}">
                <a16:creationId xmlns:a16="http://schemas.microsoft.com/office/drawing/2014/main" id="{86146803-083D-472C-90C2-30F73D3898CF}"/>
              </a:ext>
            </a:extLst>
          </p:cNvPr>
          <p:cNvSpPr>
            <a:spLocks/>
          </p:cNvSpPr>
          <p:nvPr/>
        </p:nvSpPr>
        <p:spPr bwMode="auto">
          <a:xfrm>
            <a:off x="6942139"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39" name="Freeform 180">
            <a:extLst>
              <a:ext uri="{FF2B5EF4-FFF2-40B4-BE49-F238E27FC236}">
                <a16:creationId xmlns:a16="http://schemas.microsoft.com/office/drawing/2014/main" id="{36372DCD-484E-4CC8-AD85-DD23D9E26243}"/>
              </a:ext>
            </a:extLst>
          </p:cNvPr>
          <p:cNvSpPr>
            <a:spLocks/>
          </p:cNvSpPr>
          <p:nvPr/>
        </p:nvSpPr>
        <p:spPr bwMode="auto">
          <a:xfrm>
            <a:off x="6959601"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0" name="Freeform 181">
            <a:extLst>
              <a:ext uri="{FF2B5EF4-FFF2-40B4-BE49-F238E27FC236}">
                <a16:creationId xmlns:a16="http://schemas.microsoft.com/office/drawing/2014/main" id="{93EC13BF-CE2B-4F3D-B79B-7BF26B275C05}"/>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41" name="Freeform 182">
            <a:extLst>
              <a:ext uri="{FF2B5EF4-FFF2-40B4-BE49-F238E27FC236}">
                <a16:creationId xmlns:a16="http://schemas.microsoft.com/office/drawing/2014/main" id="{D5D8B9FF-2E75-4CCF-B998-73482350C253}"/>
              </a:ext>
            </a:extLst>
          </p:cNvPr>
          <p:cNvSpPr>
            <a:spLocks/>
          </p:cNvSpPr>
          <p:nvPr/>
        </p:nvSpPr>
        <p:spPr bwMode="auto">
          <a:xfrm>
            <a:off x="76739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2" name="Freeform 183">
            <a:extLst>
              <a:ext uri="{FF2B5EF4-FFF2-40B4-BE49-F238E27FC236}">
                <a16:creationId xmlns:a16="http://schemas.microsoft.com/office/drawing/2014/main" id="{F8FAAA03-BA5B-469D-9F1E-6F626E816541}"/>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43" name="Freeform 184">
            <a:extLst>
              <a:ext uri="{FF2B5EF4-FFF2-40B4-BE49-F238E27FC236}">
                <a16:creationId xmlns:a16="http://schemas.microsoft.com/office/drawing/2014/main" id="{4A1CE544-E7FA-4A3C-99EE-85FD72A74061}"/>
              </a:ext>
            </a:extLst>
          </p:cNvPr>
          <p:cNvSpPr>
            <a:spLocks/>
          </p:cNvSpPr>
          <p:nvPr/>
        </p:nvSpPr>
        <p:spPr bwMode="auto">
          <a:xfrm>
            <a:off x="76739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4" name="Freeform 185">
            <a:extLst>
              <a:ext uri="{FF2B5EF4-FFF2-40B4-BE49-F238E27FC236}">
                <a16:creationId xmlns:a16="http://schemas.microsoft.com/office/drawing/2014/main" id="{506FFD56-42F3-4639-AB31-E2AF0B9FA1EA}"/>
              </a:ext>
            </a:extLst>
          </p:cNvPr>
          <p:cNvSpPr>
            <a:spLocks/>
          </p:cNvSpPr>
          <p:nvPr/>
        </p:nvSpPr>
        <p:spPr bwMode="auto">
          <a:xfrm>
            <a:off x="7658100" y="328930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45" name="Freeform 186">
            <a:extLst>
              <a:ext uri="{FF2B5EF4-FFF2-40B4-BE49-F238E27FC236}">
                <a16:creationId xmlns:a16="http://schemas.microsoft.com/office/drawing/2014/main" id="{5B95658F-2124-4F23-B71E-7CD0CF2654F8}"/>
              </a:ext>
            </a:extLst>
          </p:cNvPr>
          <p:cNvSpPr>
            <a:spLocks/>
          </p:cNvSpPr>
          <p:nvPr/>
        </p:nvSpPr>
        <p:spPr bwMode="auto">
          <a:xfrm>
            <a:off x="7673976"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6" name="Freeform 187">
            <a:extLst>
              <a:ext uri="{FF2B5EF4-FFF2-40B4-BE49-F238E27FC236}">
                <a16:creationId xmlns:a16="http://schemas.microsoft.com/office/drawing/2014/main" id="{46D5186F-6B93-42EF-B8A1-F913FF13A384}"/>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47" name="Freeform 188">
            <a:extLst>
              <a:ext uri="{FF2B5EF4-FFF2-40B4-BE49-F238E27FC236}">
                <a16:creationId xmlns:a16="http://schemas.microsoft.com/office/drawing/2014/main" id="{B7E0BF8E-5360-4899-A571-FF72600EDA3D}"/>
              </a:ext>
            </a:extLst>
          </p:cNvPr>
          <p:cNvSpPr>
            <a:spLocks/>
          </p:cNvSpPr>
          <p:nvPr/>
        </p:nvSpPr>
        <p:spPr bwMode="auto">
          <a:xfrm>
            <a:off x="83724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48" name="Freeform 189">
            <a:extLst>
              <a:ext uri="{FF2B5EF4-FFF2-40B4-BE49-F238E27FC236}">
                <a16:creationId xmlns:a16="http://schemas.microsoft.com/office/drawing/2014/main" id="{7FC869C2-ABE8-481C-B046-FDD610DD395F}"/>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49" name="Freeform 190">
            <a:extLst>
              <a:ext uri="{FF2B5EF4-FFF2-40B4-BE49-F238E27FC236}">
                <a16:creationId xmlns:a16="http://schemas.microsoft.com/office/drawing/2014/main" id="{076EE03F-7F34-4C60-B74F-92F82E045843}"/>
              </a:ext>
            </a:extLst>
          </p:cNvPr>
          <p:cNvSpPr>
            <a:spLocks/>
          </p:cNvSpPr>
          <p:nvPr/>
        </p:nvSpPr>
        <p:spPr bwMode="auto">
          <a:xfrm>
            <a:off x="8372476" y="3297238"/>
            <a:ext cx="17463" cy="17462"/>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0" name="Freeform 191">
            <a:extLst>
              <a:ext uri="{FF2B5EF4-FFF2-40B4-BE49-F238E27FC236}">
                <a16:creationId xmlns:a16="http://schemas.microsoft.com/office/drawing/2014/main" id="{DC687291-DEBC-4687-9020-5D37DB653193}"/>
              </a:ext>
            </a:extLst>
          </p:cNvPr>
          <p:cNvSpPr>
            <a:spLocks/>
          </p:cNvSpPr>
          <p:nvPr/>
        </p:nvSpPr>
        <p:spPr bwMode="auto">
          <a:xfrm>
            <a:off x="8355014" y="328930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1" name="Freeform 192">
            <a:extLst>
              <a:ext uri="{FF2B5EF4-FFF2-40B4-BE49-F238E27FC236}">
                <a16:creationId xmlns:a16="http://schemas.microsoft.com/office/drawing/2014/main" id="{4172151B-6A5F-429D-A0AB-4D12079B8A0F}"/>
              </a:ext>
            </a:extLst>
          </p:cNvPr>
          <p:cNvSpPr>
            <a:spLocks/>
          </p:cNvSpPr>
          <p:nvPr/>
        </p:nvSpPr>
        <p:spPr bwMode="auto">
          <a:xfrm>
            <a:off x="8372476" y="3297239"/>
            <a:ext cx="17463" cy="15875"/>
          </a:xfrm>
          <a:custGeom>
            <a:avLst/>
            <a:gdLst>
              <a:gd name="T0" fmla="*/ 0 w 1"/>
              <a:gd name="T1" fmla="*/ 0 h 1"/>
              <a:gd name="T2" fmla="*/ 0 w 1"/>
              <a:gd name="T3" fmla="*/ 2147483646 h 1"/>
              <a:gd name="T4" fmla="*/ 214748364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2" name="Freeform 193">
            <a:extLst>
              <a:ext uri="{FF2B5EF4-FFF2-40B4-BE49-F238E27FC236}">
                <a16:creationId xmlns:a16="http://schemas.microsoft.com/office/drawing/2014/main" id="{2E61245C-AEF8-4DEF-8331-8B66283A3C8A}"/>
              </a:ext>
            </a:extLst>
          </p:cNvPr>
          <p:cNvSpPr>
            <a:spLocks/>
          </p:cNvSpPr>
          <p:nvPr/>
        </p:nvSpPr>
        <p:spPr bwMode="auto">
          <a:xfrm>
            <a:off x="8355014"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3" name="Freeform 194">
            <a:extLst>
              <a:ext uri="{FF2B5EF4-FFF2-40B4-BE49-F238E27FC236}">
                <a16:creationId xmlns:a16="http://schemas.microsoft.com/office/drawing/2014/main" id="{2772A1EE-D1C2-4A41-970D-6B5B3FFB1F48}"/>
              </a:ext>
            </a:extLst>
          </p:cNvPr>
          <p:cNvSpPr>
            <a:spLocks/>
          </p:cNvSpPr>
          <p:nvPr/>
        </p:nvSpPr>
        <p:spPr bwMode="auto">
          <a:xfrm>
            <a:off x="8355014" y="3898900"/>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4" name="Freeform 195">
            <a:extLst>
              <a:ext uri="{FF2B5EF4-FFF2-40B4-BE49-F238E27FC236}">
                <a16:creationId xmlns:a16="http://schemas.microsoft.com/office/drawing/2014/main" id="{E981D7FF-B1C1-4518-A395-262FA9A109B9}"/>
              </a:ext>
            </a:extLst>
          </p:cNvPr>
          <p:cNvSpPr>
            <a:spLocks/>
          </p:cNvSpPr>
          <p:nvPr/>
        </p:nvSpPr>
        <p:spPr bwMode="auto">
          <a:xfrm>
            <a:off x="7658100" y="3898901"/>
            <a:ext cx="33338"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55" name="Freeform 196">
            <a:extLst>
              <a:ext uri="{FF2B5EF4-FFF2-40B4-BE49-F238E27FC236}">
                <a16:creationId xmlns:a16="http://schemas.microsoft.com/office/drawing/2014/main" id="{08035BF5-3AF7-4D0C-B1A6-6349A9AAABA5}"/>
              </a:ext>
            </a:extLst>
          </p:cNvPr>
          <p:cNvSpPr>
            <a:spLocks/>
          </p:cNvSpPr>
          <p:nvPr/>
        </p:nvSpPr>
        <p:spPr bwMode="auto">
          <a:xfrm>
            <a:off x="7640638"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6" name="Freeform 197">
            <a:extLst>
              <a:ext uri="{FF2B5EF4-FFF2-40B4-BE49-F238E27FC236}">
                <a16:creationId xmlns:a16="http://schemas.microsoft.com/office/drawing/2014/main" id="{A1F35A47-1FCA-43A8-808F-68D7D7D8A0CC}"/>
              </a:ext>
            </a:extLst>
          </p:cNvPr>
          <p:cNvSpPr>
            <a:spLocks/>
          </p:cNvSpPr>
          <p:nvPr/>
        </p:nvSpPr>
        <p:spPr bwMode="auto">
          <a:xfrm>
            <a:off x="6584951" y="4256089"/>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7" name="Freeform 198">
            <a:extLst>
              <a:ext uri="{FF2B5EF4-FFF2-40B4-BE49-F238E27FC236}">
                <a16:creationId xmlns:a16="http://schemas.microsoft.com/office/drawing/2014/main" id="{E40FF7CF-DD62-4B46-8786-31FAE7655F95}"/>
              </a:ext>
            </a:extLst>
          </p:cNvPr>
          <p:cNvSpPr>
            <a:spLocks/>
          </p:cNvSpPr>
          <p:nvPr/>
        </p:nvSpPr>
        <p:spPr bwMode="auto">
          <a:xfrm>
            <a:off x="6584950" y="4240213"/>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58" name="Freeform 199">
            <a:extLst>
              <a:ext uri="{FF2B5EF4-FFF2-40B4-BE49-F238E27FC236}">
                <a16:creationId xmlns:a16="http://schemas.microsoft.com/office/drawing/2014/main" id="{05EAA99D-BB8C-41C7-AF75-90CA9C2B0F2E}"/>
              </a:ext>
            </a:extLst>
          </p:cNvPr>
          <p:cNvSpPr>
            <a:spLocks/>
          </p:cNvSpPr>
          <p:nvPr/>
        </p:nvSpPr>
        <p:spPr bwMode="auto">
          <a:xfrm>
            <a:off x="6942139"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59" name="Freeform 200">
            <a:extLst>
              <a:ext uri="{FF2B5EF4-FFF2-40B4-BE49-F238E27FC236}">
                <a16:creationId xmlns:a16="http://schemas.microsoft.com/office/drawing/2014/main" id="{BAF54B14-0F58-41BE-8649-88AEF336DEE5}"/>
              </a:ext>
            </a:extLst>
          </p:cNvPr>
          <p:cNvSpPr>
            <a:spLocks/>
          </p:cNvSpPr>
          <p:nvPr/>
        </p:nvSpPr>
        <p:spPr bwMode="auto">
          <a:xfrm>
            <a:off x="6942139" y="3898900"/>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0" name="Freeform 201">
            <a:extLst>
              <a:ext uri="{FF2B5EF4-FFF2-40B4-BE49-F238E27FC236}">
                <a16:creationId xmlns:a16="http://schemas.microsoft.com/office/drawing/2014/main" id="{DFFBFDCE-4B33-495F-AB43-47DF01A39E38}"/>
              </a:ext>
            </a:extLst>
          </p:cNvPr>
          <p:cNvSpPr>
            <a:spLocks/>
          </p:cNvSpPr>
          <p:nvPr/>
        </p:nvSpPr>
        <p:spPr bwMode="auto">
          <a:xfrm>
            <a:off x="6245225" y="3898901"/>
            <a:ext cx="33338" cy="34925"/>
          </a:xfrm>
          <a:custGeom>
            <a:avLst/>
            <a:gdLst>
              <a:gd name="T0" fmla="*/ 2147483646 w 21"/>
              <a:gd name="T1" fmla="*/ 2147483646 h 22"/>
              <a:gd name="T2" fmla="*/ 0 w 21"/>
              <a:gd name="T3" fmla="*/ 2147483646 h 22"/>
              <a:gd name="T4" fmla="*/ 0 w 21"/>
              <a:gd name="T5" fmla="*/ 2147483646 h 22"/>
              <a:gd name="T6" fmla="*/ 2147483646 w 21"/>
              <a:gd name="T7" fmla="*/ 2147483646 h 22"/>
              <a:gd name="T8" fmla="*/ 2147483646 w 21"/>
              <a:gd name="T9" fmla="*/ 2147483646 h 22"/>
              <a:gd name="T10" fmla="*/ 2147483646 w 21"/>
              <a:gd name="T11" fmla="*/ 2147483646 h 22"/>
              <a:gd name="T12" fmla="*/ 2147483646 w 21"/>
              <a:gd name="T13" fmla="*/ 0 h 22"/>
              <a:gd name="T14" fmla="*/ 2147483646 w 21"/>
              <a:gd name="T15" fmla="*/ 0 h 22"/>
              <a:gd name="T16" fmla="*/ 0 w 21"/>
              <a:gd name="T17" fmla="*/ 0 h 22"/>
              <a:gd name="T18" fmla="*/ 0 w 21"/>
              <a:gd name="T19" fmla="*/ 2147483646 h 22"/>
              <a:gd name="T20" fmla="*/ 2147483646 w 21"/>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p>
            <a:endParaRPr lang="en-IN"/>
          </a:p>
        </p:txBody>
      </p:sp>
      <p:sp>
        <p:nvSpPr>
          <p:cNvPr id="15561" name="Freeform 202">
            <a:extLst>
              <a:ext uri="{FF2B5EF4-FFF2-40B4-BE49-F238E27FC236}">
                <a16:creationId xmlns:a16="http://schemas.microsoft.com/office/drawing/2014/main" id="{FD9FDF05-1D9D-4AA2-B68B-2FAB1BCE5A93}"/>
              </a:ext>
            </a:extLst>
          </p:cNvPr>
          <p:cNvSpPr>
            <a:spLocks/>
          </p:cNvSpPr>
          <p:nvPr/>
        </p:nvSpPr>
        <p:spPr bwMode="auto">
          <a:xfrm>
            <a:off x="6227763"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2" name="Freeform 203">
            <a:extLst>
              <a:ext uri="{FF2B5EF4-FFF2-40B4-BE49-F238E27FC236}">
                <a16:creationId xmlns:a16="http://schemas.microsoft.com/office/drawing/2014/main" id="{E23CA545-3E3A-4413-933A-A42A1A66EA42}"/>
              </a:ext>
            </a:extLst>
          </p:cNvPr>
          <p:cNvSpPr>
            <a:spLocks/>
          </p:cNvSpPr>
          <p:nvPr/>
        </p:nvSpPr>
        <p:spPr bwMode="auto">
          <a:xfrm>
            <a:off x="4916489" y="4256089"/>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3" name="Freeform 204">
            <a:extLst>
              <a:ext uri="{FF2B5EF4-FFF2-40B4-BE49-F238E27FC236}">
                <a16:creationId xmlns:a16="http://schemas.microsoft.com/office/drawing/2014/main" id="{C3343301-256B-4DA9-A40F-3A3735D8E4D8}"/>
              </a:ext>
            </a:extLst>
          </p:cNvPr>
          <p:cNvSpPr>
            <a:spLocks/>
          </p:cNvSpPr>
          <p:nvPr/>
        </p:nvSpPr>
        <p:spPr bwMode="auto">
          <a:xfrm>
            <a:off x="4900613" y="4240213"/>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4" name="Freeform 205">
            <a:extLst>
              <a:ext uri="{FF2B5EF4-FFF2-40B4-BE49-F238E27FC236}">
                <a16:creationId xmlns:a16="http://schemas.microsoft.com/office/drawing/2014/main" id="{4162E976-6E95-4E14-8E82-1E953EAF902E}"/>
              </a:ext>
            </a:extLst>
          </p:cNvPr>
          <p:cNvSpPr>
            <a:spLocks/>
          </p:cNvSpPr>
          <p:nvPr/>
        </p:nvSpPr>
        <p:spPr bwMode="auto">
          <a:xfrm>
            <a:off x="5273676"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5" name="Freeform 206">
            <a:extLst>
              <a:ext uri="{FF2B5EF4-FFF2-40B4-BE49-F238E27FC236}">
                <a16:creationId xmlns:a16="http://schemas.microsoft.com/office/drawing/2014/main" id="{49CC2FBF-62B5-45AC-B699-57871616953D}"/>
              </a:ext>
            </a:extLst>
          </p:cNvPr>
          <p:cNvSpPr>
            <a:spLocks/>
          </p:cNvSpPr>
          <p:nvPr/>
        </p:nvSpPr>
        <p:spPr bwMode="auto">
          <a:xfrm>
            <a:off x="5257800"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6" name="Freeform 207">
            <a:extLst>
              <a:ext uri="{FF2B5EF4-FFF2-40B4-BE49-F238E27FC236}">
                <a16:creationId xmlns:a16="http://schemas.microsoft.com/office/drawing/2014/main" id="{E4500EAA-8926-4238-B747-52E8FE2AAE1D}"/>
              </a:ext>
            </a:extLst>
          </p:cNvPr>
          <p:cNvSpPr>
            <a:spLocks/>
          </p:cNvSpPr>
          <p:nvPr/>
        </p:nvSpPr>
        <p:spPr bwMode="auto">
          <a:xfrm>
            <a:off x="4559301" y="39163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67" name="Freeform 208">
            <a:extLst>
              <a:ext uri="{FF2B5EF4-FFF2-40B4-BE49-F238E27FC236}">
                <a16:creationId xmlns:a16="http://schemas.microsoft.com/office/drawing/2014/main" id="{302CEEFD-69B6-4FA8-9479-555699F37E9E}"/>
              </a:ext>
            </a:extLst>
          </p:cNvPr>
          <p:cNvSpPr>
            <a:spLocks/>
          </p:cNvSpPr>
          <p:nvPr/>
        </p:nvSpPr>
        <p:spPr bwMode="auto">
          <a:xfrm>
            <a:off x="4559300" y="38989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68" name="Freeform 209">
            <a:extLst>
              <a:ext uri="{FF2B5EF4-FFF2-40B4-BE49-F238E27FC236}">
                <a16:creationId xmlns:a16="http://schemas.microsoft.com/office/drawing/2014/main" id="{DF8FB73D-A19B-4DEF-A469-B855C1FABCB6}"/>
              </a:ext>
            </a:extLst>
          </p:cNvPr>
          <p:cNvSpPr>
            <a:spLocks/>
          </p:cNvSpPr>
          <p:nvPr/>
        </p:nvSpPr>
        <p:spPr bwMode="auto">
          <a:xfrm>
            <a:off x="4559301" y="247015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69" name="Freeform 210">
            <a:extLst>
              <a:ext uri="{FF2B5EF4-FFF2-40B4-BE49-F238E27FC236}">
                <a16:creationId xmlns:a16="http://schemas.microsoft.com/office/drawing/2014/main" id="{48FA7A9C-6E11-468F-B293-84A9F96928C1}"/>
              </a:ext>
            </a:extLst>
          </p:cNvPr>
          <p:cNvSpPr>
            <a:spLocks/>
          </p:cNvSpPr>
          <p:nvPr/>
        </p:nvSpPr>
        <p:spPr bwMode="auto">
          <a:xfrm>
            <a:off x="4559300"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0" name="Freeform 211">
            <a:extLst>
              <a:ext uri="{FF2B5EF4-FFF2-40B4-BE49-F238E27FC236}">
                <a16:creationId xmlns:a16="http://schemas.microsoft.com/office/drawing/2014/main" id="{86DDFBE0-7013-4C24-BDC9-916119D55DD0}"/>
              </a:ext>
            </a:extLst>
          </p:cNvPr>
          <p:cNvSpPr>
            <a:spLocks/>
          </p:cNvSpPr>
          <p:nvPr/>
        </p:nvSpPr>
        <p:spPr bwMode="auto">
          <a:xfrm>
            <a:off x="4916489" y="2809876"/>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1" name="Freeform 212">
            <a:extLst>
              <a:ext uri="{FF2B5EF4-FFF2-40B4-BE49-F238E27FC236}">
                <a16:creationId xmlns:a16="http://schemas.microsoft.com/office/drawing/2014/main" id="{56F798CA-F8EA-419C-9802-9648C581EB97}"/>
              </a:ext>
            </a:extLst>
          </p:cNvPr>
          <p:cNvSpPr>
            <a:spLocks/>
          </p:cNvSpPr>
          <p:nvPr/>
        </p:nvSpPr>
        <p:spPr bwMode="auto">
          <a:xfrm>
            <a:off x="4900613" y="2792414"/>
            <a:ext cx="50800" cy="52387"/>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2" name="Freeform 213">
            <a:extLst>
              <a:ext uri="{FF2B5EF4-FFF2-40B4-BE49-F238E27FC236}">
                <a16:creationId xmlns:a16="http://schemas.microsoft.com/office/drawing/2014/main" id="{02191FF2-A23C-417F-A026-B8169C977196}"/>
              </a:ext>
            </a:extLst>
          </p:cNvPr>
          <p:cNvSpPr>
            <a:spLocks/>
          </p:cNvSpPr>
          <p:nvPr/>
        </p:nvSpPr>
        <p:spPr bwMode="auto">
          <a:xfrm>
            <a:off x="5273676" y="2452689"/>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3" name="Freeform 214">
            <a:extLst>
              <a:ext uri="{FF2B5EF4-FFF2-40B4-BE49-F238E27FC236}">
                <a16:creationId xmlns:a16="http://schemas.microsoft.com/office/drawing/2014/main" id="{04D02AAE-EC0A-40A5-8430-F8F104FD2E9D}"/>
              </a:ext>
            </a:extLst>
          </p:cNvPr>
          <p:cNvSpPr>
            <a:spLocks/>
          </p:cNvSpPr>
          <p:nvPr/>
        </p:nvSpPr>
        <p:spPr bwMode="auto">
          <a:xfrm>
            <a:off x="5257800"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4" name="Freeform 215">
            <a:extLst>
              <a:ext uri="{FF2B5EF4-FFF2-40B4-BE49-F238E27FC236}">
                <a16:creationId xmlns:a16="http://schemas.microsoft.com/office/drawing/2014/main" id="{CEED7EB8-2BD1-4263-8AAC-E23EEA9E9BBB}"/>
              </a:ext>
            </a:extLst>
          </p:cNvPr>
          <p:cNvSpPr>
            <a:spLocks/>
          </p:cNvSpPr>
          <p:nvPr/>
        </p:nvSpPr>
        <p:spPr bwMode="auto">
          <a:xfrm>
            <a:off x="6245225" y="247015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75" name="Freeform 216">
            <a:extLst>
              <a:ext uri="{FF2B5EF4-FFF2-40B4-BE49-F238E27FC236}">
                <a16:creationId xmlns:a16="http://schemas.microsoft.com/office/drawing/2014/main" id="{D412F492-9F2D-4B16-B6B8-7CB2FAFBA762}"/>
              </a:ext>
            </a:extLst>
          </p:cNvPr>
          <p:cNvSpPr>
            <a:spLocks/>
          </p:cNvSpPr>
          <p:nvPr/>
        </p:nvSpPr>
        <p:spPr bwMode="auto">
          <a:xfrm>
            <a:off x="6227763"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6" name="Freeform 217">
            <a:extLst>
              <a:ext uri="{FF2B5EF4-FFF2-40B4-BE49-F238E27FC236}">
                <a16:creationId xmlns:a16="http://schemas.microsoft.com/office/drawing/2014/main" id="{E5DDEEA6-BA8E-4C60-9A57-10C42540063A}"/>
              </a:ext>
            </a:extLst>
          </p:cNvPr>
          <p:cNvSpPr>
            <a:spLocks/>
          </p:cNvSpPr>
          <p:nvPr/>
        </p:nvSpPr>
        <p:spPr bwMode="auto">
          <a:xfrm>
            <a:off x="6584951" y="2809876"/>
            <a:ext cx="34925" cy="34925"/>
          </a:xfrm>
          <a:custGeom>
            <a:avLst/>
            <a:gdLst>
              <a:gd name="T0" fmla="*/ 2147483646 w 22"/>
              <a:gd name="T1" fmla="*/ 2147483646 h 22"/>
              <a:gd name="T2" fmla="*/ 0 w 22"/>
              <a:gd name="T3" fmla="*/ 2147483646 h 22"/>
              <a:gd name="T4" fmla="*/ 0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0 h 22"/>
              <a:gd name="T14" fmla="*/ 2147483646 w 22"/>
              <a:gd name="T15" fmla="*/ 0 h 22"/>
              <a:gd name="T16" fmla="*/ 0 w 22"/>
              <a:gd name="T17" fmla="*/ 0 h 22"/>
              <a:gd name="T18" fmla="*/ 0 w 22"/>
              <a:gd name="T19" fmla="*/ 2147483646 h 22"/>
              <a:gd name="T20" fmla="*/ 2147483646 w 22"/>
              <a:gd name="T21" fmla="*/ 2147483646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7" name="Freeform 218">
            <a:extLst>
              <a:ext uri="{FF2B5EF4-FFF2-40B4-BE49-F238E27FC236}">
                <a16:creationId xmlns:a16="http://schemas.microsoft.com/office/drawing/2014/main" id="{38FAC500-F2CE-41F9-ACFA-D2CF538257C3}"/>
              </a:ext>
            </a:extLst>
          </p:cNvPr>
          <p:cNvSpPr>
            <a:spLocks/>
          </p:cNvSpPr>
          <p:nvPr/>
        </p:nvSpPr>
        <p:spPr bwMode="auto">
          <a:xfrm>
            <a:off x="6584950" y="2792414"/>
            <a:ext cx="50800" cy="52387"/>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78" name="Freeform 219">
            <a:extLst>
              <a:ext uri="{FF2B5EF4-FFF2-40B4-BE49-F238E27FC236}">
                <a16:creationId xmlns:a16="http://schemas.microsoft.com/office/drawing/2014/main" id="{6D2C4DDA-5644-446D-8239-70B9AEA89541}"/>
              </a:ext>
            </a:extLst>
          </p:cNvPr>
          <p:cNvSpPr>
            <a:spLocks/>
          </p:cNvSpPr>
          <p:nvPr/>
        </p:nvSpPr>
        <p:spPr bwMode="auto">
          <a:xfrm>
            <a:off x="6942139" y="2452689"/>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p>
            <a:endParaRPr lang="en-IN"/>
          </a:p>
        </p:txBody>
      </p:sp>
      <p:sp>
        <p:nvSpPr>
          <p:cNvPr id="15579" name="Freeform 220">
            <a:extLst>
              <a:ext uri="{FF2B5EF4-FFF2-40B4-BE49-F238E27FC236}">
                <a16:creationId xmlns:a16="http://schemas.microsoft.com/office/drawing/2014/main" id="{16B4707E-8EF7-46FA-9FE8-03484605C730}"/>
              </a:ext>
            </a:extLst>
          </p:cNvPr>
          <p:cNvSpPr>
            <a:spLocks/>
          </p:cNvSpPr>
          <p:nvPr/>
        </p:nvSpPr>
        <p:spPr bwMode="auto">
          <a:xfrm>
            <a:off x="6942139" y="2452688"/>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0" name="Freeform 221">
            <a:extLst>
              <a:ext uri="{FF2B5EF4-FFF2-40B4-BE49-F238E27FC236}">
                <a16:creationId xmlns:a16="http://schemas.microsoft.com/office/drawing/2014/main" id="{FB3CCC46-4D65-4559-A85B-4B317AD9B67E}"/>
              </a:ext>
            </a:extLst>
          </p:cNvPr>
          <p:cNvSpPr>
            <a:spLocks/>
          </p:cNvSpPr>
          <p:nvPr/>
        </p:nvSpPr>
        <p:spPr bwMode="auto">
          <a:xfrm>
            <a:off x="7658100" y="2470150"/>
            <a:ext cx="33338" cy="33338"/>
          </a:xfrm>
          <a:custGeom>
            <a:avLst/>
            <a:gdLst>
              <a:gd name="T0" fmla="*/ 2147483646 w 21"/>
              <a:gd name="T1" fmla="*/ 2147483646 h 21"/>
              <a:gd name="T2" fmla="*/ 0 w 21"/>
              <a:gd name="T3" fmla="*/ 2147483646 h 21"/>
              <a:gd name="T4" fmla="*/ 0 w 21"/>
              <a:gd name="T5" fmla="*/ 2147483646 h 21"/>
              <a:gd name="T6" fmla="*/ 2147483646 w 21"/>
              <a:gd name="T7" fmla="*/ 2147483646 h 21"/>
              <a:gd name="T8" fmla="*/ 2147483646 w 21"/>
              <a:gd name="T9" fmla="*/ 2147483646 h 21"/>
              <a:gd name="T10" fmla="*/ 2147483646 w 21"/>
              <a:gd name="T11" fmla="*/ 2147483646 h 21"/>
              <a:gd name="T12" fmla="*/ 2147483646 w 21"/>
              <a:gd name="T13" fmla="*/ 0 h 21"/>
              <a:gd name="T14" fmla="*/ 2147483646 w 21"/>
              <a:gd name="T15" fmla="*/ 0 h 21"/>
              <a:gd name="T16" fmla="*/ 0 w 21"/>
              <a:gd name="T17" fmla="*/ 0 h 21"/>
              <a:gd name="T18" fmla="*/ 0 w 21"/>
              <a:gd name="T19" fmla="*/ 2147483646 h 21"/>
              <a:gd name="T20" fmla="*/ 2147483646 w 21"/>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p>
            <a:endParaRPr lang="en-IN"/>
          </a:p>
        </p:txBody>
      </p:sp>
      <p:sp>
        <p:nvSpPr>
          <p:cNvPr id="15581" name="Freeform 222">
            <a:extLst>
              <a:ext uri="{FF2B5EF4-FFF2-40B4-BE49-F238E27FC236}">
                <a16:creationId xmlns:a16="http://schemas.microsoft.com/office/drawing/2014/main" id="{877C7493-320B-41C6-924E-B0509A43BDFB}"/>
              </a:ext>
            </a:extLst>
          </p:cNvPr>
          <p:cNvSpPr>
            <a:spLocks/>
          </p:cNvSpPr>
          <p:nvPr/>
        </p:nvSpPr>
        <p:spPr bwMode="auto">
          <a:xfrm>
            <a:off x="7640638" y="2452688"/>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2" name="Freeform 223">
            <a:extLst>
              <a:ext uri="{FF2B5EF4-FFF2-40B4-BE49-F238E27FC236}">
                <a16:creationId xmlns:a16="http://schemas.microsoft.com/office/drawing/2014/main" id="{B73E9C48-192C-4B8D-99FB-1E0D55FBCC50}"/>
              </a:ext>
            </a:extLst>
          </p:cNvPr>
          <p:cNvSpPr>
            <a:spLocks/>
          </p:cNvSpPr>
          <p:nvPr/>
        </p:nvSpPr>
        <p:spPr bwMode="auto">
          <a:xfrm>
            <a:off x="8355014" y="2470150"/>
            <a:ext cx="34925" cy="33338"/>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3" name="Freeform 224">
            <a:extLst>
              <a:ext uri="{FF2B5EF4-FFF2-40B4-BE49-F238E27FC236}">
                <a16:creationId xmlns:a16="http://schemas.microsoft.com/office/drawing/2014/main" id="{CAA59412-6924-484C-AB97-0AAB8630D3CA}"/>
              </a:ext>
            </a:extLst>
          </p:cNvPr>
          <p:cNvSpPr>
            <a:spLocks/>
          </p:cNvSpPr>
          <p:nvPr/>
        </p:nvSpPr>
        <p:spPr bwMode="auto">
          <a:xfrm>
            <a:off x="8355014" y="2452688"/>
            <a:ext cx="52387"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4" name="Freeform 225">
            <a:extLst>
              <a:ext uri="{FF2B5EF4-FFF2-40B4-BE49-F238E27FC236}">
                <a16:creationId xmlns:a16="http://schemas.microsoft.com/office/drawing/2014/main" id="{25FD4639-4608-446A-BCB6-2A3B465B20E6}"/>
              </a:ext>
            </a:extLst>
          </p:cNvPr>
          <p:cNvSpPr>
            <a:spLocks/>
          </p:cNvSpPr>
          <p:nvPr/>
        </p:nvSpPr>
        <p:spPr bwMode="auto">
          <a:xfrm>
            <a:off x="6584951" y="21129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5" name="Freeform 226">
            <a:extLst>
              <a:ext uri="{FF2B5EF4-FFF2-40B4-BE49-F238E27FC236}">
                <a16:creationId xmlns:a16="http://schemas.microsoft.com/office/drawing/2014/main" id="{066A7AD2-1A1D-41B2-9D76-68F8CF793F18}"/>
              </a:ext>
            </a:extLst>
          </p:cNvPr>
          <p:cNvSpPr>
            <a:spLocks/>
          </p:cNvSpPr>
          <p:nvPr/>
        </p:nvSpPr>
        <p:spPr bwMode="auto">
          <a:xfrm>
            <a:off x="6584950" y="20955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6" name="Freeform 227">
            <a:extLst>
              <a:ext uri="{FF2B5EF4-FFF2-40B4-BE49-F238E27FC236}">
                <a16:creationId xmlns:a16="http://schemas.microsoft.com/office/drawing/2014/main" id="{920893B9-2852-4A99-9B92-7826227AF485}"/>
              </a:ext>
            </a:extLst>
          </p:cNvPr>
          <p:cNvSpPr>
            <a:spLocks/>
          </p:cNvSpPr>
          <p:nvPr/>
        </p:nvSpPr>
        <p:spPr bwMode="auto">
          <a:xfrm>
            <a:off x="4916489" y="2112964"/>
            <a:ext cx="34925" cy="33337"/>
          </a:xfrm>
          <a:custGeom>
            <a:avLst/>
            <a:gdLst>
              <a:gd name="T0" fmla="*/ 2147483646 w 22"/>
              <a:gd name="T1" fmla="*/ 2147483646 h 21"/>
              <a:gd name="T2" fmla="*/ 0 w 22"/>
              <a:gd name="T3" fmla="*/ 2147483646 h 21"/>
              <a:gd name="T4" fmla="*/ 0 w 22"/>
              <a:gd name="T5" fmla="*/ 2147483646 h 21"/>
              <a:gd name="T6" fmla="*/ 2147483646 w 22"/>
              <a:gd name="T7" fmla="*/ 2147483646 h 21"/>
              <a:gd name="T8" fmla="*/ 2147483646 w 22"/>
              <a:gd name="T9" fmla="*/ 2147483646 h 21"/>
              <a:gd name="T10" fmla="*/ 2147483646 w 22"/>
              <a:gd name="T11" fmla="*/ 2147483646 h 21"/>
              <a:gd name="T12" fmla="*/ 2147483646 w 22"/>
              <a:gd name="T13" fmla="*/ 0 h 21"/>
              <a:gd name="T14" fmla="*/ 2147483646 w 22"/>
              <a:gd name="T15" fmla="*/ 0 h 21"/>
              <a:gd name="T16" fmla="*/ 0 w 22"/>
              <a:gd name="T17" fmla="*/ 0 h 21"/>
              <a:gd name="T18" fmla="*/ 0 w 22"/>
              <a:gd name="T19" fmla="*/ 2147483646 h 21"/>
              <a:gd name="T20" fmla="*/ 2147483646 w 22"/>
              <a:gd name="T21" fmla="*/ 2147483646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p>
            <a:endParaRPr lang="en-IN"/>
          </a:p>
        </p:txBody>
      </p:sp>
      <p:sp>
        <p:nvSpPr>
          <p:cNvPr id="15587" name="Freeform 228">
            <a:extLst>
              <a:ext uri="{FF2B5EF4-FFF2-40B4-BE49-F238E27FC236}">
                <a16:creationId xmlns:a16="http://schemas.microsoft.com/office/drawing/2014/main" id="{1A765D64-AAAF-4D8A-8066-97FDDE1E28B8}"/>
              </a:ext>
            </a:extLst>
          </p:cNvPr>
          <p:cNvSpPr>
            <a:spLocks/>
          </p:cNvSpPr>
          <p:nvPr/>
        </p:nvSpPr>
        <p:spPr bwMode="auto">
          <a:xfrm>
            <a:off x="4900613" y="2095500"/>
            <a:ext cx="50800" cy="50800"/>
          </a:xfrm>
          <a:custGeom>
            <a:avLst/>
            <a:gdLst>
              <a:gd name="T0" fmla="*/ 0 w 3"/>
              <a:gd name="T1" fmla="*/ 2147483646 h 3"/>
              <a:gd name="T2" fmla="*/ 2147483646 w 3"/>
              <a:gd name="T3" fmla="*/ 2147483646 h 3"/>
              <a:gd name="T4" fmla="*/ 2147483646 w 3"/>
              <a:gd name="T5" fmla="*/ 2147483646 h 3"/>
              <a:gd name="T6" fmla="*/ 2147483646 w 3"/>
              <a:gd name="T7" fmla="*/ 2147483646 h 3"/>
              <a:gd name="T8" fmla="*/ 2147483646 w 3"/>
              <a:gd name="T9" fmla="*/ 2147483646 h 3"/>
              <a:gd name="T10" fmla="*/ 2147483646 w 3"/>
              <a:gd name="T11" fmla="*/ 2147483646 h 3"/>
              <a:gd name="T12" fmla="*/ 2147483646 w 3"/>
              <a:gd name="T13" fmla="*/ 0 h 3"/>
              <a:gd name="T14" fmla="*/ 2147483646 w 3"/>
              <a:gd name="T15" fmla="*/ 2147483646 h 3"/>
              <a:gd name="T16" fmla="*/ 0 w 3"/>
              <a:gd name="T17" fmla="*/ 2147483646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8" name="Freeform 229">
            <a:extLst>
              <a:ext uri="{FF2B5EF4-FFF2-40B4-BE49-F238E27FC236}">
                <a16:creationId xmlns:a16="http://schemas.microsoft.com/office/drawing/2014/main" id="{B52FF996-C4DB-4900-B10D-F571B5C36D66}"/>
              </a:ext>
            </a:extLst>
          </p:cNvPr>
          <p:cNvSpPr>
            <a:spLocks/>
          </p:cNvSpPr>
          <p:nvPr/>
        </p:nvSpPr>
        <p:spPr bwMode="auto">
          <a:xfrm>
            <a:off x="8509001" y="3678238"/>
            <a:ext cx="85725" cy="101600"/>
          </a:xfrm>
          <a:custGeom>
            <a:avLst/>
            <a:gdLst>
              <a:gd name="T0" fmla="*/ 2147483646 w 5"/>
              <a:gd name="T1" fmla="*/ 0 h 6"/>
              <a:gd name="T2" fmla="*/ 0 w 5"/>
              <a:gd name="T3" fmla="*/ 2147483646 h 6"/>
              <a:gd name="T4" fmla="*/ 2147483646 w 5"/>
              <a:gd name="T5" fmla="*/ 2147483646 h 6"/>
              <a:gd name="T6" fmla="*/ 2147483646 w 5"/>
              <a:gd name="T7" fmla="*/ 2147483646 h 6"/>
              <a:gd name="T8" fmla="*/ 2147483646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89" name="Freeform 230">
            <a:extLst>
              <a:ext uri="{FF2B5EF4-FFF2-40B4-BE49-F238E27FC236}">
                <a16:creationId xmlns:a16="http://schemas.microsoft.com/office/drawing/2014/main" id="{EF43C0F5-F273-4C86-B924-4627E1165093}"/>
              </a:ext>
            </a:extLst>
          </p:cNvPr>
          <p:cNvSpPr>
            <a:spLocks/>
          </p:cNvSpPr>
          <p:nvPr/>
        </p:nvSpPr>
        <p:spPr bwMode="auto">
          <a:xfrm>
            <a:off x="8509001" y="3678238"/>
            <a:ext cx="85725" cy="101600"/>
          </a:xfrm>
          <a:custGeom>
            <a:avLst/>
            <a:gdLst>
              <a:gd name="T0" fmla="*/ 2147483646 w 54"/>
              <a:gd name="T1" fmla="*/ 0 h 64"/>
              <a:gd name="T2" fmla="*/ 0 w 54"/>
              <a:gd name="T3" fmla="*/ 2147483646 h 64"/>
              <a:gd name="T4" fmla="*/ 2147483646 w 54"/>
              <a:gd name="T5" fmla="*/ 2147483646 h 64"/>
              <a:gd name="T6" fmla="*/ 2147483646 w 54"/>
              <a:gd name="T7" fmla="*/ 2147483646 h 64"/>
              <a:gd name="T8" fmla="*/ 2147483646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p>
            <a:endParaRPr lang="en-IN"/>
          </a:p>
        </p:txBody>
      </p:sp>
      <p:sp>
        <p:nvSpPr>
          <p:cNvPr id="15590" name="Line 231">
            <a:extLst>
              <a:ext uri="{FF2B5EF4-FFF2-40B4-BE49-F238E27FC236}">
                <a16:creationId xmlns:a16="http://schemas.microsoft.com/office/drawing/2014/main" id="{8E0DBB1F-BFD8-4571-AF8D-60235E6F94C1}"/>
              </a:ext>
            </a:extLst>
          </p:cNvPr>
          <p:cNvSpPr>
            <a:spLocks noChangeShapeType="1"/>
          </p:cNvSpPr>
          <p:nvPr/>
        </p:nvSpPr>
        <p:spPr bwMode="auto">
          <a:xfrm flipV="1">
            <a:off x="8577264" y="3371850"/>
            <a:ext cx="339725" cy="32385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1" name="Freeform 232">
            <a:extLst>
              <a:ext uri="{FF2B5EF4-FFF2-40B4-BE49-F238E27FC236}">
                <a16:creationId xmlns:a16="http://schemas.microsoft.com/office/drawing/2014/main" id="{DBADC65A-66ED-4244-BCB7-D27BB946CEDC}"/>
              </a:ext>
            </a:extLst>
          </p:cNvPr>
          <p:cNvSpPr>
            <a:spLocks/>
          </p:cNvSpPr>
          <p:nvPr/>
        </p:nvSpPr>
        <p:spPr bwMode="auto">
          <a:xfrm>
            <a:off x="8509001" y="2640014"/>
            <a:ext cx="85725" cy="85725"/>
          </a:xfrm>
          <a:custGeom>
            <a:avLst/>
            <a:gdLst>
              <a:gd name="T0" fmla="*/ 2147483646 w 5"/>
              <a:gd name="T1" fmla="*/ 2147483646 h 5"/>
              <a:gd name="T2" fmla="*/ 0 w 5"/>
              <a:gd name="T3" fmla="*/ 0 h 5"/>
              <a:gd name="T4" fmla="*/ 2147483646 w 5"/>
              <a:gd name="T5" fmla="*/ 2147483646 h 5"/>
              <a:gd name="T6" fmla="*/ 2147483646 w 5"/>
              <a:gd name="T7" fmla="*/ 2147483646 h 5"/>
              <a:gd name="T8" fmla="*/ 2147483646 w 5"/>
              <a:gd name="T9" fmla="*/ 214748364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5592" name="Freeform 233">
            <a:extLst>
              <a:ext uri="{FF2B5EF4-FFF2-40B4-BE49-F238E27FC236}">
                <a16:creationId xmlns:a16="http://schemas.microsoft.com/office/drawing/2014/main" id="{6C7FED4E-3DB2-408E-89B5-487D2E1AF47C}"/>
              </a:ext>
            </a:extLst>
          </p:cNvPr>
          <p:cNvSpPr>
            <a:spLocks/>
          </p:cNvSpPr>
          <p:nvPr/>
        </p:nvSpPr>
        <p:spPr bwMode="auto">
          <a:xfrm>
            <a:off x="8509001" y="2640014"/>
            <a:ext cx="85725" cy="85725"/>
          </a:xfrm>
          <a:custGeom>
            <a:avLst/>
            <a:gdLst>
              <a:gd name="T0" fmla="*/ 2147483646 w 54"/>
              <a:gd name="T1" fmla="*/ 2147483646 h 54"/>
              <a:gd name="T2" fmla="*/ 0 w 54"/>
              <a:gd name="T3" fmla="*/ 0 h 54"/>
              <a:gd name="T4" fmla="*/ 2147483646 w 54"/>
              <a:gd name="T5" fmla="*/ 2147483646 h 54"/>
              <a:gd name="T6" fmla="*/ 2147483646 w 54"/>
              <a:gd name="T7" fmla="*/ 2147483646 h 54"/>
              <a:gd name="T8" fmla="*/ 2147483646 w 54"/>
              <a:gd name="T9" fmla="*/ 2147483646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p>
            <a:endParaRPr lang="en-IN"/>
          </a:p>
        </p:txBody>
      </p:sp>
      <p:sp>
        <p:nvSpPr>
          <p:cNvPr id="15593" name="Line 234">
            <a:extLst>
              <a:ext uri="{FF2B5EF4-FFF2-40B4-BE49-F238E27FC236}">
                <a16:creationId xmlns:a16="http://schemas.microsoft.com/office/drawing/2014/main" id="{4500CDB6-A30B-4AFD-B00D-B9C2949FE153}"/>
              </a:ext>
            </a:extLst>
          </p:cNvPr>
          <p:cNvSpPr>
            <a:spLocks noChangeShapeType="1"/>
          </p:cNvSpPr>
          <p:nvPr/>
        </p:nvSpPr>
        <p:spPr bwMode="auto">
          <a:xfrm>
            <a:off x="8577264" y="2708276"/>
            <a:ext cx="339725" cy="32226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4" name="Rectangle 235">
            <a:extLst>
              <a:ext uri="{FF2B5EF4-FFF2-40B4-BE49-F238E27FC236}">
                <a16:creationId xmlns:a16="http://schemas.microsoft.com/office/drawing/2014/main" id="{92C25663-4F0F-474B-8BC9-8D350585FAFB}"/>
              </a:ext>
            </a:extLst>
          </p:cNvPr>
          <p:cNvSpPr>
            <a:spLocks noChangeArrowheads="1"/>
          </p:cNvSpPr>
          <p:nvPr/>
        </p:nvSpPr>
        <p:spPr bwMode="auto">
          <a:xfrm>
            <a:off x="9070975" y="4802188"/>
            <a:ext cx="1362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W</a:t>
            </a:r>
            <a:endParaRPr lang="en-CA" altLang="en-US" sz="2400"/>
          </a:p>
        </p:txBody>
      </p:sp>
      <p:sp>
        <p:nvSpPr>
          <p:cNvPr id="15595" name="Line 236">
            <a:extLst>
              <a:ext uri="{FF2B5EF4-FFF2-40B4-BE49-F238E27FC236}">
                <a16:creationId xmlns:a16="http://schemas.microsoft.com/office/drawing/2014/main" id="{2EE2AF12-34FF-491A-9EBA-3973AF974495}"/>
              </a:ext>
            </a:extLst>
          </p:cNvPr>
          <p:cNvSpPr>
            <a:spLocks noChangeShapeType="1"/>
          </p:cNvSpPr>
          <p:nvPr/>
        </p:nvSpPr>
        <p:spPr bwMode="auto">
          <a:xfrm flipH="1">
            <a:off x="9086850" y="4800600"/>
            <a:ext cx="120650" cy="1588"/>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5596" name="Rectangle 237">
            <a:extLst>
              <a:ext uri="{FF2B5EF4-FFF2-40B4-BE49-F238E27FC236}">
                <a16:creationId xmlns:a16="http://schemas.microsoft.com/office/drawing/2014/main" id="{8EFFB0F2-27D7-4A68-8B5A-819110AFE577}"/>
              </a:ext>
            </a:extLst>
          </p:cNvPr>
          <p:cNvSpPr>
            <a:spLocks noChangeArrowheads="1"/>
          </p:cNvSpPr>
          <p:nvPr/>
        </p:nvSpPr>
        <p:spPr bwMode="auto">
          <a:xfrm>
            <a:off x="8866188" y="4802188"/>
            <a:ext cx="833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R</a:t>
            </a:r>
            <a:endParaRPr lang="en-CA" altLang="en-US" sz="2400"/>
          </a:p>
        </p:txBody>
      </p:sp>
      <p:sp>
        <p:nvSpPr>
          <p:cNvPr id="15597" name="Rectangle 238">
            <a:extLst>
              <a:ext uri="{FF2B5EF4-FFF2-40B4-BE49-F238E27FC236}">
                <a16:creationId xmlns:a16="http://schemas.microsoft.com/office/drawing/2014/main" id="{2FC8FCF1-14B4-4567-BC87-48BEB0015138}"/>
              </a:ext>
            </a:extLst>
          </p:cNvPr>
          <p:cNvSpPr>
            <a:spLocks noChangeArrowheads="1"/>
          </p:cNvSpPr>
          <p:nvPr/>
        </p:nvSpPr>
        <p:spPr bwMode="auto">
          <a:xfrm>
            <a:off x="9002713" y="4802188"/>
            <a:ext cx="593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a:t>
            </a:r>
            <a:endParaRPr lang="en-CA" altLang="en-US" sz="2400"/>
          </a:p>
        </p:txBody>
      </p:sp>
      <p:sp>
        <p:nvSpPr>
          <p:cNvPr id="15598" name="Rectangle 239">
            <a:extLst>
              <a:ext uri="{FF2B5EF4-FFF2-40B4-BE49-F238E27FC236}">
                <a16:creationId xmlns:a16="http://schemas.microsoft.com/office/drawing/2014/main" id="{F17CB5DE-52E1-49FA-828E-90926BBAE9EF}"/>
              </a:ext>
            </a:extLst>
          </p:cNvPr>
          <p:cNvSpPr>
            <a:spLocks noChangeArrowheads="1"/>
          </p:cNvSpPr>
          <p:nvPr/>
        </p:nvSpPr>
        <p:spPr bwMode="auto">
          <a:xfrm>
            <a:off x="5380038" y="160020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7</a:t>
            </a:r>
            <a:endParaRPr lang="en-CA" altLang="en-US" sz="1200"/>
          </a:p>
        </p:txBody>
      </p:sp>
      <p:sp>
        <p:nvSpPr>
          <p:cNvPr id="15599" name="Rectangle 240">
            <a:extLst>
              <a:ext uri="{FF2B5EF4-FFF2-40B4-BE49-F238E27FC236}">
                <a16:creationId xmlns:a16="http://schemas.microsoft.com/office/drawing/2014/main" id="{46585370-F26A-4145-9442-C044B9DE19A5}"/>
              </a:ext>
            </a:extLst>
          </p:cNvPr>
          <p:cNvSpPr>
            <a:spLocks noChangeArrowheads="1"/>
          </p:cNvSpPr>
          <p:nvPr/>
        </p:nvSpPr>
        <p:spPr bwMode="auto">
          <a:xfrm>
            <a:off x="7096125"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1</a:t>
            </a:r>
            <a:endParaRPr lang="en-CA" altLang="en-US" sz="1200"/>
          </a:p>
        </p:txBody>
      </p:sp>
      <p:sp>
        <p:nvSpPr>
          <p:cNvPr id="15600" name="Rectangle 241">
            <a:extLst>
              <a:ext uri="{FF2B5EF4-FFF2-40B4-BE49-F238E27FC236}">
                <a16:creationId xmlns:a16="http://schemas.microsoft.com/office/drawing/2014/main" id="{D830CC42-35E6-4F55-A46B-1BAEC51D14FE}"/>
              </a:ext>
            </a:extLst>
          </p:cNvPr>
          <p:cNvSpPr>
            <a:spLocks noChangeArrowheads="1"/>
          </p:cNvSpPr>
          <p:nvPr/>
        </p:nvSpPr>
        <p:spPr bwMode="auto">
          <a:xfrm>
            <a:off x="8526463" y="1619250"/>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a:solidFill>
                  <a:srgbClr val="000000"/>
                </a:solidFill>
                <a:latin typeface="Nimbus Roman No9 L"/>
              </a:rPr>
              <a:t>0</a:t>
            </a:r>
            <a:endParaRPr lang="en-CA" altLang="en-US" sz="1200"/>
          </a:p>
        </p:txBody>
      </p:sp>
      <p:sp>
        <p:nvSpPr>
          <p:cNvPr id="15601" name="Rectangle 242">
            <a:extLst>
              <a:ext uri="{FF2B5EF4-FFF2-40B4-BE49-F238E27FC236}">
                <a16:creationId xmlns:a16="http://schemas.microsoft.com/office/drawing/2014/main" id="{1551D6FB-680F-45D3-B5BE-A343D903581B}"/>
              </a:ext>
            </a:extLst>
          </p:cNvPr>
          <p:cNvSpPr>
            <a:spLocks noChangeArrowheads="1"/>
          </p:cNvSpPr>
          <p:nvPr/>
        </p:nvSpPr>
        <p:spPr bwMode="auto">
          <a:xfrm>
            <a:off x="4865688"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2" name="Rectangle 243">
            <a:extLst>
              <a:ext uri="{FF2B5EF4-FFF2-40B4-BE49-F238E27FC236}">
                <a16:creationId xmlns:a16="http://schemas.microsoft.com/office/drawing/2014/main" id="{025E3B4C-E79B-4368-8482-F20B10DA8B5F}"/>
              </a:ext>
            </a:extLst>
          </p:cNvPr>
          <p:cNvSpPr>
            <a:spLocks noChangeArrowheads="1"/>
          </p:cNvSpPr>
          <p:nvPr/>
        </p:nvSpPr>
        <p:spPr bwMode="auto">
          <a:xfrm>
            <a:off x="4951413"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7</a:t>
            </a:r>
            <a:endParaRPr lang="en-CA" altLang="en-US" sz="2400"/>
          </a:p>
        </p:txBody>
      </p:sp>
      <p:sp>
        <p:nvSpPr>
          <p:cNvPr id="15603" name="Rectangle 244">
            <a:extLst>
              <a:ext uri="{FF2B5EF4-FFF2-40B4-BE49-F238E27FC236}">
                <a16:creationId xmlns:a16="http://schemas.microsoft.com/office/drawing/2014/main" id="{8A41DA0F-B970-4DB9-9651-4FD0D12CFBB6}"/>
              </a:ext>
            </a:extLst>
          </p:cNvPr>
          <p:cNvSpPr>
            <a:spLocks noChangeArrowheads="1"/>
          </p:cNvSpPr>
          <p:nvPr/>
        </p:nvSpPr>
        <p:spPr bwMode="auto">
          <a:xfrm>
            <a:off x="6534150"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4" name="Rectangle 245">
            <a:extLst>
              <a:ext uri="{FF2B5EF4-FFF2-40B4-BE49-F238E27FC236}">
                <a16:creationId xmlns:a16="http://schemas.microsoft.com/office/drawing/2014/main" id="{07EB6676-923D-4563-947B-79F6F5B3B178}"/>
              </a:ext>
            </a:extLst>
          </p:cNvPr>
          <p:cNvSpPr>
            <a:spLocks noChangeArrowheads="1"/>
          </p:cNvSpPr>
          <p:nvPr/>
        </p:nvSpPr>
        <p:spPr bwMode="auto">
          <a:xfrm>
            <a:off x="6619875"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1</a:t>
            </a:r>
            <a:endParaRPr lang="en-CA" altLang="en-US" sz="2400"/>
          </a:p>
        </p:txBody>
      </p:sp>
      <p:sp>
        <p:nvSpPr>
          <p:cNvPr id="15605" name="Rectangle 246">
            <a:extLst>
              <a:ext uri="{FF2B5EF4-FFF2-40B4-BE49-F238E27FC236}">
                <a16:creationId xmlns:a16="http://schemas.microsoft.com/office/drawing/2014/main" id="{A58F1EE6-6FDA-4D60-B8CA-5464AB66B398}"/>
              </a:ext>
            </a:extLst>
          </p:cNvPr>
          <p:cNvSpPr>
            <a:spLocks noChangeArrowheads="1"/>
          </p:cNvSpPr>
          <p:nvPr/>
        </p:nvSpPr>
        <p:spPr bwMode="auto">
          <a:xfrm>
            <a:off x="7947025" y="5840413"/>
            <a:ext cx="78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200" i="1">
                <a:solidFill>
                  <a:srgbClr val="000000"/>
                </a:solidFill>
                <a:latin typeface="Nimbus Roman No9 L"/>
              </a:rPr>
              <a:t>b</a:t>
            </a:r>
            <a:endParaRPr lang="en-CA" altLang="en-US" sz="2400"/>
          </a:p>
        </p:txBody>
      </p:sp>
      <p:sp>
        <p:nvSpPr>
          <p:cNvPr id="15606" name="Rectangle 247">
            <a:extLst>
              <a:ext uri="{FF2B5EF4-FFF2-40B4-BE49-F238E27FC236}">
                <a16:creationId xmlns:a16="http://schemas.microsoft.com/office/drawing/2014/main" id="{B70E586A-4F65-405E-9A2D-A0044660B355}"/>
              </a:ext>
            </a:extLst>
          </p:cNvPr>
          <p:cNvSpPr>
            <a:spLocks noChangeArrowheads="1"/>
          </p:cNvSpPr>
          <p:nvPr/>
        </p:nvSpPr>
        <p:spPr bwMode="auto">
          <a:xfrm>
            <a:off x="8032750" y="5924550"/>
            <a:ext cx="50800"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800">
                <a:solidFill>
                  <a:srgbClr val="000000"/>
                </a:solidFill>
                <a:latin typeface="Nimbus Roman No9 L"/>
              </a:rPr>
              <a:t>0</a:t>
            </a:r>
            <a:endParaRPr lang="en-CA" altLang="en-US" sz="2400"/>
          </a:p>
        </p:txBody>
      </p:sp>
      <p:sp>
        <p:nvSpPr>
          <p:cNvPr id="15607" name="Rectangle 248">
            <a:extLst>
              <a:ext uri="{FF2B5EF4-FFF2-40B4-BE49-F238E27FC236}">
                <a16:creationId xmlns:a16="http://schemas.microsoft.com/office/drawing/2014/main" id="{BA6FC959-EBAB-466E-9AC3-BB62B64C8532}"/>
              </a:ext>
            </a:extLst>
          </p:cNvPr>
          <p:cNvSpPr>
            <a:spLocks noChangeArrowheads="1"/>
          </p:cNvSpPr>
          <p:nvPr/>
        </p:nvSpPr>
        <p:spPr bwMode="auto">
          <a:xfrm>
            <a:off x="7845425" y="2298701"/>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08" name="Rectangle 249">
            <a:extLst>
              <a:ext uri="{FF2B5EF4-FFF2-40B4-BE49-F238E27FC236}">
                <a16:creationId xmlns:a16="http://schemas.microsoft.com/office/drawing/2014/main" id="{E8E357AC-83D6-48F4-AF8D-727AE0AAE514}"/>
              </a:ext>
            </a:extLst>
          </p:cNvPr>
          <p:cNvSpPr>
            <a:spLocks noChangeArrowheads="1"/>
          </p:cNvSpPr>
          <p:nvPr/>
        </p:nvSpPr>
        <p:spPr bwMode="auto">
          <a:xfrm>
            <a:off x="7845425" y="3746500"/>
            <a:ext cx="357188"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09" name="Rectangle 250">
            <a:extLst>
              <a:ext uri="{FF2B5EF4-FFF2-40B4-BE49-F238E27FC236}">
                <a16:creationId xmlns:a16="http://schemas.microsoft.com/office/drawing/2014/main" id="{B5B367EC-A052-43A8-9081-480F10BFCFA9}"/>
              </a:ext>
            </a:extLst>
          </p:cNvPr>
          <p:cNvSpPr>
            <a:spLocks noChangeArrowheads="1"/>
          </p:cNvSpPr>
          <p:nvPr/>
        </p:nvSpPr>
        <p:spPr bwMode="auto">
          <a:xfrm>
            <a:off x="6432550" y="3722689"/>
            <a:ext cx="357188" cy="357187"/>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0" name="Rectangle 251">
            <a:extLst>
              <a:ext uri="{FF2B5EF4-FFF2-40B4-BE49-F238E27FC236}">
                <a16:creationId xmlns:a16="http://schemas.microsoft.com/office/drawing/2014/main" id="{1A875FB3-6499-4F12-B7D3-6FC49C58BB19}"/>
              </a:ext>
            </a:extLst>
          </p:cNvPr>
          <p:cNvSpPr>
            <a:spLocks noChangeArrowheads="1"/>
          </p:cNvSpPr>
          <p:nvPr/>
        </p:nvSpPr>
        <p:spPr bwMode="auto">
          <a:xfrm>
            <a:off x="4764089" y="3746500"/>
            <a:ext cx="339725" cy="357188"/>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1" name="Rectangle 252">
            <a:extLst>
              <a:ext uri="{FF2B5EF4-FFF2-40B4-BE49-F238E27FC236}">
                <a16:creationId xmlns:a16="http://schemas.microsoft.com/office/drawing/2014/main" id="{1A0D9DE1-CDA2-4FBE-B84E-3DAF800188E4}"/>
              </a:ext>
            </a:extLst>
          </p:cNvPr>
          <p:cNvSpPr>
            <a:spLocks noChangeArrowheads="1"/>
          </p:cNvSpPr>
          <p:nvPr/>
        </p:nvSpPr>
        <p:spPr bwMode="auto">
          <a:xfrm>
            <a:off x="4764089" y="2298701"/>
            <a:ext cx="339725" cy="358775"/>
          </a:xfrm>
          <a:prstGeom prst="rect">
            <a:avLst/>
          </a:prstGeom>
          <a:noFill/>
          <a:ln w="17526">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endParaRPr lang="en-US" altLang="en-US" sz="1800"/>
          </a:p>
        </p:txBody>
      </p:sp>
      <p:sp>
        <p:nvSpPr>
          <p:cNvPr id="15612" name="Text Box 253">
            <a:extLst>
              <a:ext uri="{FF2B5EF4-FFF2-40B4-BE49-F238E27FC236}">
                <a16:creationId xmlns:a16="http://schemas.microsoft.com/office/drawing/2014/main" id="{41E4E1AD-AA16-4C09-9995-464C9E83792A}"/>
              </a:ext>
            </a:extLst>
          </p:cNvPr>
          <p:cNvSpPr txBox="1">
            <a:spLocks noChangeArrowheads="1"/>
          </p:cNvSpPr>
          <p:nvPr/>
        </p:nvSpPr>
        <p:spPr bwMode="auto">
          <a:xfrm>
            <a:off x="44624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3" name="Text Box 254">
            <a:extLst>
              <a:ext uri="{FF2B5EF4-FFF2-40B4-BE49-F238E27FC236}">
                <a16:creationId xmlns:a16="http://schemas.microsoft.com/office/drawing/2014/main" id="{C2585D05-7770-4568-A143-347955DE95EE}"/>
              </a:ext>
            </a:extLst>
          </p:cNvPr>
          <p:cNvSpPr txBox="1">
            <a:spLocks noChangeArrowheads="1"/>
          </p:cNvSpPr>
          <p:nvPr/>
        </p:nvSpPr>
        <p:spPr bwMode="auto">
          <a:xfrm>
            <a:off x="516731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4" name="Text Box 255">
            <a:extLst>
              <a:ext uri="{FF2B5EF4-FFF2-40B4-BE49-F238E27FC236}">
                <a16:creationId xmlns:a16="http://schemas.microsoft.com/office/drawing/2014/main" id="{F892ADF2-B32B-411B-AC67-9D6832B123F8}"/>
              </a:ext>
            </a:extLst>
          </p:cNvPr>
          <p:cNvSpPr txBox="1">
            <a:spLocks noChangeArrowheads="1"/>
          </p:cNvSpPr>
          <p:nvPr/>
        </p:nvSpPr>
        <p:spPr bwMode="auto">
          <a:xfrm>
            <a:off x="61515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5" name="Text Box 256">
            <a:extLst>
              <a:ext uri="{FF2B5EF4-FFF2-40B4-BE49-F238E27FC236}">
                <a16:creationId xmlns:a16="http://schemas.microsoft.com/office/drawing/2014/main" id="{FDE699A5-51ED-4010-A153-FAB407964543}"/>
              </a:ext>
            </a:extLst>
          </p:cNvPr>
          <p:cNvSpPr txBox="1">
            <a:spLocks noChangeArrowheads="1"/>
          </p:cNvSpPr>
          <p:nvPr/>
        </p:nvSpPr>
        <p:spPr bwMode="auto">
          <a:xfrm>
            <a:off x="68500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6" name="Text Box 257">
            <a:extLst>
              <a:ext uri="{FF2B5EF4-FFF2-40B4-BE49-F238E27FC236}">
                <a16:creationId xmlns:a16="http://schemas.microsoft.com/office/drawing/2014/main" id="{2D1379E2-8623-4556-BEE0-B09E03E29317}"/>
              </a:ext>
            </a:extLst>
          </p:cNvPr>
          <p:cNvSpPr txBox="1">
            <a:spLocks noChangeArrowheads="1"/>
          </p:cNvSpPr>
          <p:nvPr/>
        </p:nvSpPr>
        <p:spPr bwMode="auto">
          <a:xfrm>
            <a:off x="755491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7" name="Text Box 258">
            <a:extLst>
              <a:ext uri="{FF2B5EF4-FFF2-40B4-BE49-F238E27FC236}">
                <a16:creationId xmlns:a16="http://schemas.microsoft.com/office/drawing/2014/main" id="{94D2D945-5CCE-4C00-852C-1B1F1FCAD548}"/>
              </a:ext>
            </a:extLst>
          </p:cNvPr>
          <p:cNvSpPr txBox="1">
            <a:spLocks noChangeArrowheads="1"/>
          </p:cNvSpPr>
          <p:nvPr/>
        </p:nvSpPr>
        <p:spPr bwMode="auto">
          <a:xfrm>
            <a:off x="8259763" y="3065463"/>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8" name="Text Box 259">
            <a:extLst>
              <a:ext uri="{FF2B5EF4-FFF2-40B4-BE49-F238E27FC236}">
                <a16:creationId xmlns:a16="http://schemas.microsoft.com/office/drawing/2014/main" id="{FB195BBC-3A02-405F-807D-D166293AA8AC}"/>
              </a:ext>
            </a:extLst>
          </p:cNvPr>
          <p:cNvSpPr txBox="1">
            <a:spLocks noChangeArrowheads="1"/>
          </p:cNvSpPr>
          <p:nvPr/>
        </p:nvSpPr>
        <p:spPr bwMode="auto">
          <a:xfrm rot="5400000">
            <a:off x="5676107" y="2566849"/>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19" name="Text Box 260">
            <a:extLst>
              <a:ext uri="{FF2B5EF4-FFF2-40B4-BE49-F238E27FC236}">
                <a16:creationId xmlns:a16="http://schemas.microsoft.com/office/drawing/2014/main" id="{A387047B-7EC2-4779-A803-B318847053EA}"/>
              </a:ext>
            </a:extLst>
          </p:cNvPr>
          <p:cNvSpPr txBox="1">
            <a:spLocks noChangeArrowheads="1"/>
          </p:cNvSpPr>
          <p:nvPr/>
        </p:nvSpPr>
        <p:spPr bwMode="auto">
          <a:xfrm rot="5400000">
            <a:off x="5676107" y="4011474"/>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
        <p:nvSpPr>
          <p:cNvPr id="15620" name="Text Box 261">
            <a:extLst>
              <a:ext uri="{FF2B5EF4-FFF2-40B4-BE49-F238E27FC236}">
                <a16:creationId xmlns:a16="http://schemas.microsoft.com/office/drawing/2014/main" id="{05441319-4F13-42B5-856F-D8E65DFE5C33}"/>
              </a:ext>
            </a:extLst>
          </p:cNvPr>
          <p:cNvSpPr txBox="1">
            <a:spLocks noChangeArrowheads="1"/>
          </p:cNvSpPr>
          <p:nvPr/>
        </p:nvSpPr>
        <p:spPr bwMode="auto">
          <a:xfrm rot="5400000">
            <a:off x="5676107" y="1881049"/>
            <a:ext cx="222250" cy="51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lnSpc>
                <a:spcPct val="20000"/>
              </a:lnSpc>
              <a:spcBef>
                <a:spcPct val="50000"/>
              </a:spcBef>
              <a:buClrTx/>
              <a:buSzTx/>
              <a:buFontTx/>
              <a:buNone/>
            </a:pPr>
            <a:endParaRPr lang="en-US" altLang="en-US" sz="1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endParaRPr lang="en-US" altLang="en-US" sz="1200">
              <a:latin typeface="Nimbus Roman No9 L"/>
            </a:endParaRPr>
          </a:p>
          <a:p>
            <a:pPr eaLnBrk="1" hangingPunct="1">
              <a:lnSpc>
                <a:spcPct val="20000"/>
              </a:lnSpc>
              <a:spcBef>
                <a:spcPct val="50000"/>
              </a:spcBef>
              <a:buClrTx/>
              <a:buSzTx/>
              <a:buFontTx/>
              <a:buNone/>
            </a:pPr>
            <a:r>
              <a:rPr lang="en-CA" altLang="en-US" sz="1200">
                <a:latin typeface="Nimbus Roman No9 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971E-2339-4047-9671-07FE467FB289}"/>
              </a:ext>
            </a:extLst>
          </p:cNvPr>
          <p:cNvSpPr>
            <a:spLocks noGrp="1"/>
          </p:cNvSpPr>
          <p:nvPr>
            <p:ph type="title"/>
          </p:nvPr>
        </p:nvSpPr>
        <p:spPr/>
        <p:txBody>
          <a:bodyPr/>
          <a:lstStyle/>
          <a:p>
            <a:pPr>
              <a:defRPr/>
            </a:pPr>
            <a:r>
              <a:rPr lang="en-US" dirty="0">
                <a:solidFill>
                  <a:schemeClr val="accent1">
                    <a:satMod val="150000"/>
                  </a:schemeClr>
                </a:solidFill>
              </a:rPr>
              <a:t>SRAM Cell</a:t>
            </a:r>
          </a:p>
        </p:txBody>
      </p:sp>
      <p:sp>
        <p:nvSpPr>
          <p:cNvPr id="17411" name="Content Placeholder 2">
            <a:extLst>
              <a:ext uri="{FF2B5EF4-FFF2-40B4-BE49-F238E27FC236}">
                <a16:creationId xmlns:a16="http://schemas.microsoft.com/office/drawing/2014/main" id="{56302822-0595-4F78-A734-4D7E754103C8}"/>
              </a:ext>
            </a:extLst>
          </p:cNvPr>
          <p:cNvSpPr>
            <a:spLocks noGrp="1"/>
          </p:cNvSpPr>
          <p:nvPr>
            <p:ph idx="1"/>
          </p:nvPr>
        </p:nvSpPr>
        <p:spPr/>
        <p:txBody>
          <a:bodyPr/>
          <a:lstStyle/>
          <a:p>
            <a:pPr eaLnBrk="1" hangingPunct="1"/>
            <a:r>
              <a:rPr lang="en-US" altLang="en-US" sz="1800"/>
              <a:t>Two transistor inverters are cross connected to implement a basic flip-flop.</a:t>
            </a:r>
          </a:p>
          <a:p>
            <a:pPr eaLnBrk="1" hangingPunct="1"/>
            <a:r>
              <a:rPr lang="en-US" altLang="en-US" sz="1800"/>
              <a:t>The cell is connected to one word line and two bits lines by transistors T1 and T2</a:t>
            </a:r>
          </a:p>
          <a:p>
            <a:pPr eaLnBrk="1" hangingPunct="1"/>
            <a:r>
              <a:rPr lang="en-US" altLang="en-US" sz="1800"/>
              <a:t>When word line is at ground level, the transistors are turned off and the latch retains its state</a:t>
            </a:r>
          </a:p>
          <a:p>
            <a:pPr eaLnBrk="1" hangingPunct="1"/>
            <a:r>
              <a:rPr lang="en-US" altLang="en-US" sz="1800"/>
              <a:t>Read operation: In order to read state of SRAM cell, the word line is activated to close switches T1 and T2. Sense/Write circuits at the bottom monitor the state of b and b’</a:t>
            </a:r>
          </a:p>
        </p:txBody>
      </p:sp>
      <p:grpSp>
        <p:nvGrpSpPr>
          <p:cNvPr id="17412" name="Group 59">
            <a:extLst>
              <a:ext uri="{FF2B5EF4-FFF2-40B4-BE49-F238E27FC236}">
                <a16:creationId xmlns:a16="http://schemas.microsoft.com/office/drawing/2014/main" id="{28AE94EA-5C46-4FD8-9B13-43E2BA4C98D9}"/>
              </a:ext>
            </a:extLst>
          </p:cNvPr>
          <p:cNvGrpSpPr>
            <a:grpSpLocks/>
          </p:cNvGrpSpPr>
          <p:nvPr/>
        </p:nvGrpSpPr>
        <p:grpSpPr bwMode="auto">
          <a:xfrm>
            <a:off x="3810000" y="3657600"/>
            <a:ext cx="4079514" cy="2835462"/>
            <a:chOff x="1697038" y="1893490"/>
            <a:chExt cx="6167598" cy="4149817"/>
          </a:xfrm>
        </p:grpSpPr>
        <p:sp>
          <p:nvSpPr>
            <p:cNvPr id="4" name="Line 2">
              <a:extLst>
                <a:ext uri="{FF2B5EF4-FFF2-40B4-BE49-F238E27FC236}">
                  <a16:creationId xmlns:a16="http://schemas.microsoft.com/office/drawing/2014/main" id="{8AC0CD5B-B365-4294-B15C-802856BE0B3E}"/>
                </a:ext>
              </a:extLst>
            </p:cNvPr>
            <p:cNvSpPr>
              <a:spLocks noChangeShapeType="1"/>
            </p:cNvSpPr>
            <p:nvPr/>
          </p:nvSpPr>
          <p:spPr bwMode="auto">
            <a:xfrm flipH="1">
              <a:off x="5167519" y="3615110"/>
              <a:ext cx="480011"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5" name="Line 3">
              <a:extLst>
                <a:ext uri="{FF2B5EF4-FFF2-40B4-BE49-F238E27FC236}">
                  <a16:creationId xmlns:a16="http://schemas.microsoft.com/office/drawing/2014/main" id="{403E45E4-DCB4-44E3-908C-EC66B6C76446}"/>
                </a:ext>
              </a:extLst>
            </p:cNvPr>
            <p:cNvSpPr>
              <a:spLocks noChangeShapeType="1"/>
            </p:cNvSpPr>
            <p:nvPr/>
          </p:nvSpPr>
          <p:spPr bwMode="auto">
            <a:xfrm flipH="1">
              <a:off x="1989845" y="3615110"/>
              <a:ext cx="376810"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7415" name="Rectangle 4">
              <a:extLst>
                <a:ext uri="{FF2B5EF4-FFF2-40B4-BE49-F238E27FC236}">
                  <a16:creationId xmlns:a16="http://schemas.microsoft.com/office/drawing/2014/main" id="{10C2FB54-984C-4BD0-A089-BE0CEF08F826}"/>
                </a:ext>
              </a:extLst>
            </p:cNvPr>
            <p:cNvSpPr>
              <a:spLocks noChangeArrowheads="1"/>
            </p:cNvSpPr>
            <p:nvPr/>
          </p:nvSpPr>
          <p:spPr bwMode="auto">
            <a:xfrm>
              <a:off x="4916487" y="3489324"/>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Y</a:t>
              </a:r>
              <a:endParaRPr lang="en-CA" altLang="en-US" sz="1800"/>
            </a:p>
          </p:txBody>
        </p:sp>
        <p:sp>
          <p:nvSpPr>
            <p:cNvPr id="17416" name="Rectangle 5">
              <a:extLst>
                <a:ext uri="{FF2B5EF4-FFF2-40B4-BE49-F238E27FC236}">
                  <a16:creationId xmlns:a16="http://schemas.microsoft.com/office/drawing/2014/main" id="{BBB3B299-6C4E-49EB-9FA9-405D30BAE5A4}"/>
                </a:ext>
              </a:extLst>
            </p:cNvPr>
            <p:cNvSpPr>
              <a:spLocks noChangeArrowheads="1"/>
            </p:cNvSpPr>
            <p:nvPr/>
          </p:nvSpPr>
          <p:spPr bwMode="auto">
            <a:xfrm>
              <a:off x="3390900" y="3489324"/>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X</a:t>
              </a:r>
              <a:endParaRPr lang="en-CA" altLang="en-US" sz="1800"/>
            </a:p>
          </p:txBody>
        </p:sp>
        <p:sp>
          <p:nvSpPr>
            <p:cNvPr id="8" name="Freeform 6">
              <a:extLst>
                <a:ext uri="{FF2B5EF4-FFF2-40B4-BE49-F238E27FC236}">
                  <a16:creationId xmlns:a16="http://schemas.microsoft.com/office/drawing/2014/main" id="{18A5FA1D-A16F-4C5F-AC23-971974F3D049}"/>
                </a:ext>
              </a:extLst>
            </p:cNvPr>
            <p:cNvSpPr>
              <a:spLocks/>
            </p:cNvSpPr>
            <p:nvPr/>
          </p:nvSpPr>
          <p:spPr bwMode="auto">
            <a:xfrm>
              <a:off x="3912290" y="2841426"/>
              <a:ext cx="482410" cy="376386"/>
            </a:xfrm>
            <a:custGeom>
              <a:avLst/>
              <a:gdLst/>
              <a:ahLst/>
              <a:cxnLst>
                <a:cxn ang="0">
                  <a:pos x="0" y="0"/>
                </a:cxn>
                <a:cxn ang="0">
                  <a:pos x="23" y="9"/>
                </a:cxn>
                <a:cxn ang="0">
                  <a:pos x="0" y="18"/>
                </a:cxn>
                <a:cxn ang="0">
                  <a:pos x="0" y="0"/>
                </a:cxn>
              </a:cxnLst>
              <a:rect l="0" t="0" r="r" b="b"/>
              <a:pathLst>
                <a:path w="23" h="18">
                  <a:moveTo>
                    <a:pt x="0" y="0"/>
                  </a:moveTo>
                  <a:lnTo>
                    <a:pt x="23" y="9"/>
                  </a:lnTo>
                  <a:lnTo>
                    <a:pt x="0" y="18"/>
                  </a:lnTo>
                  <a:lnTo>
                    <a:pt x="0"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9" name="Line 7">
              <a:extLst>
                <a:ext uri="{FF2B5EF4-FFF2-40B4-BE49-F238E27FC236}">
                  <a16:creationId xmlns:a16="http://schemas.microsoft.com/office/drawing/2014/main" id="{62FD1032-2C94-4F47-8F62-C887138FD6A5}"/>
                </a:ext>
              </a:extLst>
            </p:cNvPr>
            <p:cNvSpPr>
              <a:spLocks noChangeShapeType="1"/>
            </p:cNvSpPr>
            <p:nvPr/>
          </p:nvSpPr>
          <p:spPr bwMode="auto">
            <a:xfrm flipH="1">
              <a:off x="3245075" y="3029620"/>
              <a:ext cx="667216"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0" name="Line 8">
              <a:extLst>
                <a:ext uri="{FF2B5EF4-FFF2-40B4-BE49-F238E27FC236}">
                  <a16:creationId xmlns:a16="http://schemas.microsoft.com/office/drawing/2014/main" id="{F30C68F7-F0A7-4E95-8C1A-8E2C0D02512E}"/>
                </a:ext>
              </a:extLst>
            </p:cNvPr>
            <p:cNvSpPr>
              <a:spLocks noChangeShapeType="1"/>
            </p:cNvSpPr>
            <p:nvPr/>
          </p:nvSpPr>
          <p:spPr bwMode="auto">
            <a:xfrm flipH="1">
              <a:off x="4497904" y="3029620"/>
              <a:ext cx="669615"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17420" name="Rectangle 9">
              <a:extLst>
                <a:ext uri="{FF2B5EF4-FFF2-40B4-BE49-F238E27FC236}">
                  <a16:creationId xmlns:a16="http://schemas.microsoft.com/office/drawing/2014/main" id="{914D6ED4-F59A-4BF9-B0CA-045EBEE29B2C}"/>
                </a:ext>
              </a:extLst>
            </p:cNvPr>
            <p:cNvSpPr>
              <a:spLocks noChangeArrowheads="1"/>
            </p:cNvSpPr>
            <p:nvPr/>
          </p:nvSpPr>
          <p:spPr bwMode="auto">
            <a:xfrm>
              <a:off x="6715125" y="5183187"/>
              <a:ext cx="1149511"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Word line</a:t>
              </a:r>
              <a:endParaRPr lang="en-CA" altLang="en-US" sz="1800"/>
            </a:p>
          </p:txBody>
        </p:sp>
        <p:sp>
          <p:nvSpPr>
            <p:cNvPr id="17421" name="Line 10">
              <a:extLst>
                <a:ext uri="{FF2B5EF4-FFF2-40B4-BE49-F238E27FC236}">
                  <a16:creationId xmlns:a16="http://schemas.microsoft.com/office/drawing/2014/main" id="{F4D321D2-882A-4141-835A-A3211AB1D9B1}"/>
                </a:ext>
              </a:extLst>
            </p:cNvPr>
            <p:cNvSpPr>
              <a:spLocks noChangeShapeType="1"/>
            </p:cNvSpPr>
            <p:nvPr/>
          </p:nvSpPr>
          <p:spPr bwMode="auto">
            <a:xfrm flipH="1" flipV="1">
              <a:off x="1697038" y="5435600"/>
              <a:ext cx="5581650" cy="17462"/>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2" name="Freeform 11">
              <a:extLst>
                <a:ext uri="{FF2B5EF4-FFF2-40B4-BE49-F238E27FC236}">
                  <a16:creationId xmlns:a16="http://schemas.microsoft.com/office/drawing/2014/main" id="{1AA42006-BE00-4619-A135-9A0C9E5D7082}"/>
                </a:ext>
              </a:extLst>
            </p:cNvPr>
            <p:cNvSpPr>
              <a:spLocks/>
            </p:cNvSpPr>
            <p:nvPr/>
          </p:nvSpPr>
          <p:spPr bwMode="auto">
            <a:xfrm>
              <a:off x="2073275" y="5789612"/>
              <a:ext cx="125413" cy="63500"/>
            </a:xfrm>
            <a:custGeom>
              <a:avLst/>
              <a:gdLst>
                <a:gd name="T0" fmla="*/ 2147483646 w 6"/>
                <a:gd name="T1" fmla="*/ 0 h 3"/>
                <a:gd name="T2" fmla="*/ 0 w 6"/>
                <a:gd name="T3" fmla="*/ 2147483646 h 3"/>
                <a:gd name="T4" fmla="*/ 2147483646 w 6"/>
                <a:gd name="T5" fmla="*/ 2147483646 h 3"/>
                <a:gd name="T6" fmla="*/ 2147483646 w 6"/>
                <a:gd name="T7" fmla="*/ 2147483646 h 3"/>
                <a:gd name="T8" fmla="*/ 214748364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23" name="Freeform 12">
              <a:extLst>
                <a:ext uri="{FF2B5EF4-FFF2-40B4-BE49-F238E27FC236}">
                  <a16:creationId xmlns:a16="http://schemas.microsoft.com/office/drawing/2014/main" id="{B9A35028-22A0-4504-AE36-6C4C6E69FB6C}"/>
                </a:ext>
              </a:extLst>
            </p:cNvPr>
            <p:cNvSpPr>
              <a:spLocks/>
            </p:cNvSpPr>
            <p:nvPr/>
          </p:nvSpPr>
          <p:spPr bwMode="auto">
            <a:xfrm>
              <a:off x="2073275" y="5789612"/>
              <a:ext cx="125413" cy="63500"/>
            </a:xfrm>
            <a:custGeom>
              <a:avLst/>
              <a:gdLst>
                <a:gd name="T0" fmla="*/ 2147483646 w 79"/>
                <a:gd name="T1" fmla="*/ 0 h 40"/>
                <a:gd name="T2" fmla="*/ 0 w 79"/>
                <a:gd name="T3" fmla="*/ 2147483646 h 40"/>
                <a:gd name="T4" fmla="*/ 2147483646 w 79"/>
                <a:gd name="T5" fmla="*/ 2147483646 h 40"/>
                <a:gd name="T6" fmla="*/ 2147483646 w 79"/>
                <a:gd name="T7" fmla="*/ 2147483646 h 40"/>
                <a:gd name="T8" fmla="*/ 2147483646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p>
              <a:endParaRPr lang="en-IN"/>
            </a:p>
          </p:txBody>
        </p:sp>
        <p:sp>
          <p:nvSpPr>
            <p:cNvPr id="17424" name="Line 13">
              <a:extLst>
                <a:ext uri="{FF2B5EF4-FFF2-40B4-BE49-F238E27FC236}">
                  <a16:creationId xmlns:a16="http://schemas.microsoft.com/office/drawing/2014/main" id="{D27EF9C7-DC0C-4B46-AC40-8476615C9031}"/>
                </a:ext>
              </a:extLst>
            </p:cNvPr>
            <p:cNvSpPr>
              <a:spLocks noChangeShapeType="1"/>
            </p:cNvSpPr>
            <p:nvPr/>
          </p:nvSpPr>
          <p:spPr bwMode="auto">
            <a:xfrm>
              <a:off x="2198688"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5" name="Rectangle 14">
              <a:extLst>
                <a:ext uri="{FF2B5EF4-FFF2-40B4-BE49-F238E27FC236}">
                  <a16:creationId xmlns:a16="http://schemas.microsoft.com/office/drawing/2014/main" id="{F6AC0300-F02A-45FE-933E-6B8E09C946FA}"/>
                </a:ext>
              </a:extLst>
            </p:cNvPr>
            <p:cNvSpPr>
              <a:spLocks noChangeArrowheads="1"/>
            </p:cNvSpPr>
            <p:nvPr/>
          </p:nvSpPr>
          <p:spPr bwMode="auto">
            <a:xfrm>
              <a:off x="3933825" y="5705475"/>
              <a:ext cx="935468"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Nimbus Roman No9 L"/>
                </a:rPr>
                <a:t>Bit lines</a:t>
              </a:r>
              <a:endParaRPr lang="en-CA" altLang="en-US" sz="1800"/>
            </a:p>
          </p:txBody>
        </p:sp>
        <p:sp>
          <p:nvSpPr>
            <p:cNvPr id="17426" name="Freeform 15">
              <a:extLst>
                <a:ext uri="{FF2B5EF4-FFF2-40B4-BE49-F238E27FC236}">
                  <a16:creationId xmlns:a16="http://schemas.microsoft.com/office/drawing/2014/main" id="{74E2A3D4-3264-4759-87DA-3F1C7354510F}"/>
                </a:ext>
              </a:extLst>
            </p:cNvPr>
            <p:cNvSpPr>
              <a:spLocks/>
            </p:cNvSpPr>
            <p:nvPr/>
          </p:nvSpPr>
          <p:spPr bwMode="auto">
            <a:xfrm>
              <a:off x="6213475" y="5789612"/>
              <a:ext cx="125413" cy="63500"/>
            </a:xfrm>
            <a:custGeom>
              <a:avLst/>
              <a:gdLst>
                <a:gd name="T0" fmla="*/ 0 w 6"/>
                <a:gd name="T1" fmla="*/ 2147483646 h 3"/>
                <a:gd name="T2" fmla="*/ 2147483646 w 6"/>
                <a:gd name="T3" fmla="*/ 2147483646 h 3"/>
                <a:gd name="T4" fmla="*/ 0 w 6"/>
                <a:gd name="T5" fmla="*/ 0 h 3"/>
                <a:gd name="T6" fmla="*/ 0 w 6"/>
                <a:gd name="T7" fmla="*/ 2147483646 h 3"/>
                <a:gd name="T8" fmla="*/ 0 w 6"/>
                <a:gd name="T9" fmla="*/ 21474836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7427" name="Freeform 16">
              <a:extLst>
                <a:ext uri="{FF2B5EF4-FFF2-40B4-BE49-F238E27FC236}">
                  <a16:creationId xmlns:a16="http://schemas.microsoft.com/office/drawing/2014/main" id="{D9366549-0955-4F45-AE44-AEEF25F42859}"/>
                </a:ext>
              </a:extLst>
            </p:cNvPr>
            <p:cNvSpPr>
              <a:spLocks/>
            </p:cNvSpPr>
            <p:nvPr/>
          </p:nvSpPr>
          <p:spPr bwMode="auto">
            <a:xfrm>
              <a:off x="6213475" y="5789612"/>
              <a:ext cx="125413" cy="63500"/>
            </a:xfrm>
            <a:custGeom>
              <a:avLst/>
              <a:gdLst>
                <a:gd name="T0" fmla="*/ 0 w 79"/>
                <a:gd name="T1" fmla="*/ 2147483646 h 40"/>
                <a:gd name="T2" fmla="*/ 2147483646 w 79"/>
                <a:gd name="T3" fmla="*/ 2147483646 h 40"/>
                <a:gd name="T4" fmla="*/ 0 w 79"/>
                <a:gd name="T5" fmla="*/ 0 h 40"/>
                <a:gd name="T6" fmla="*/ 0 w 79"/>
                <a:gd name="T7" fmla="*/ 2147483646 h 40"/>
                <a:gd name="T8" fmla="*/ 0 w 79"/>
                <a:gd name="T9" fmla="*/ 2147483646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p>
              <a:endParaRPr lang="en-IN"/>
            </a:p>
          </p:txBody>
        </p:sp>
        <p:sp>
          <p:nvSpPr>
            <p:cNvPr id="17428" name="Line 17">
              <a:extLst>
                <a:ext uri="{FF2B5EF4-FFF2-40B4-BE49-F238E27FC236}">
                  <a16:creationId xmlns:a16="http://schemas.microsoft.com/office/drawing/2014/main" id="{5CDEB27D-E171-47F4-AD68-0EC84CFF6392}"/>
                </a:ext>
              </a:extLst>
            </p:cNvPr>
            <p:cNvSpPr>
              <a:spLocks noChangeShapeType="1"/>
            </p:cNvSpPr>
            <p:nvPr/>
          </p:nvSpPr>
          <p:spPr bwMode="auto">
            <a:xfrm flipH="1">
              <a:off x="4686300" y="5832475"/>
              <a:ext cx="1527175" cy="158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 name="Line 18">
              <a:extLst>
                <a:ext uri="{FF2B5EF4-FFF2-40B4-BE49-F238E27FC236}">
                  <a16:creationId xmlns:a16="http://schemas.microsoft.com/office/drawing/2014/main" id="{7BB0216A-5441-426F-BAF6-D0B81AF69FDD}"/>
                </a:ext>
              </a:extLst>
            </p:cNvPr>
            <p:cNvSpPr>
              <a:spLocks noChangeShapeType="1"/>
            </p:cNvSpPr>
            <p:nvPr/>
          </p:nvSpPr>
          <p:spPr bwMode="auto">
            <a:xfrm flipV="1">
              <a:off x="5837135" y="3803302"/>
              <a:ext cx="2399" cy="1631008"/>
            </a:xfrm>
            <a:prstGeom prst="line">
              <a:avLst/>
            </a:prstGeom>
            <a:noFill/>
            <a:ln w="20638">
              <a:solidFill>
                <a:schemeClr val="accent1">
                  <a:lumMod val="75000"/>
                </a:schemeClr>
              </a:solidFill>
              <a:round/>
              <a:headEnd/>
              <a:tailEnd/>
            </a:ln>
          </p:spPr>
          <p:txBody>
            <a:bodyPr/>
            <a:lstStyle/>
            <a:p>
              <a:pPr>
                <a:defRPr/>
              </a:pPr>
              <a:endParaRPr lang="en-US"/>
            </a:p>
          </p:txBody>
        </p:sp>
        <p:sp>
          <p:nvSpPr>
            <p:cNvPr id="21" name="Line 19">
              <a:extLst>
                <a:ext uri="{FF2B5EF4-FFF2-40B4-BE49-F238E27FC236}">
                  <a16:creationId xmlns:a16="http://schemas.microsoft.com/office/drawing/2014/main" id="{FC2E7894-7CC4-4BB7-9F5D-4D48CF0B27E2}"/>
                </a:ext>
              </a:extLst>
            </p:cNvPr>
            <p:cNvSpPr>
              <a:spLocks noChangeShapeType="1"/>
            </p:cNvSpPr>
            <p:nvPr/>
          </p:nvSpPr>
          <p:spPr bwMode="auto">
            <a:xfrm flipV="1">
              <a:off x="2575458" y="3803302"/>
              <a:ext cx="0" cy="1631008"/>
            </a:xfrm>
            <a:prstGeom prst="line">
              <a:avLst/>
            </a:prstGeom>
            <a:noFill/>
            <a:ln w="20638">
              <a:solidFill>
                <a:schemeClr val="accent1">
                  <a:lumMod val="75000"/>
                </a:schemeClr>
              </a:solidFill>
              <a:round/>
              <a:headEnd/>
              <a:tailEnd/>
            </a:ln>
          </p:spPr>
          <p:txBody>
            <a:bodyPr/>
            <a:lstStyle/>
            <a:p>
              <a:pPr>
                <a:defRPr/>
              </a:pPr>
              <a:endParaRPr lang="en-US"/>
            </a:p>
          </p:txBody>
        </p:sp>
        <p:sp>
          <p:nvSpPr>
            <p:cNvPr id="22" name="Line 20">
              <a:extLst>
                <a:ext uri="{FF2B5EF4-FFF2-40B4-BE49-F238E27FC236}">
                  <a16:creationId xmlns:a16="http://schemas.microsoft.com/office/drawing/2014/main" id="{FE0B104F-9CF8-48F0-9EB7-265D7B0917AF}"/>
                </a:ext>
              </a:extLst>
            </p:cNvPr>
            <p:cNvSpPr>
              <a:spLocks noChangeShapeType="1"/>
            </p:cNvSpPr>
            <p:nvPr/>
          </p:nvSpPr>
          <p:spPr bwMode="auto">
            <a:xfrm flipH="1">
              <a:off x="4497904" y="4179689"/>
              <a:ext cx="669615"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23" name="Line 21">
              <a:extLst>
                <a:ext uri="{FF2B5EF4-FFF2-40B4-BE49-F238E27FC236}">
                  <a16:creationId xmlns:a16="http://schemas.microsoft.com/office/drawing/2014/main" id="{10EA2ACA-6697-436B-A59F-BBF6A6E2A516}"/>
                </a:ext>
              </a:extLst>
            </p:cNvPr>
            <p:cNvSpPr>
              <a:spLocks noChangeShapeType="1"/>
            </p:cNvSpPr>
            <p:nvPr/>
          </p:nvSpPr>
          <p:spPr bwMode="auto">
            <a:xfrm flipH="1">
              <a:off x="3245075" y="4179689"/>
              <a:ext cx="667216"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24" name="Freeform 22">
              <a:extLst>
                <a:ext uri="{FF2B5EF4-FFF2-40B4-BE49-F238E27FC236}">
                  <a16:creationId xmlns:a16="http://schemas.microsoft.com/office/drawing/2014/main" id="{508FB099-484D-44E4-B811-61EB4373E91E}"/>
                </a:ext>
              </a:extLst>
            </p:cNvPr>
            <p:cNvSpPr>
              <a:spLocks/>
            </p:cNvSpPr>
            <p:nvPr/>
          </p:nvSpPr>
          <p:spPr bwMode="auto">
            <a:xfrm>
              <a:off x="4017893" y="3991496"/>
              <a:ext cx="480011" cy="397296"/>
            </a:xfrm>
            <a:custGeom>
              <a:avLst/>
              <a:gdLst/>
              <a:ahLst/>
              <a:cxnLst>
                <a:cxn ang="0">
                  <a:pos x="23" y="0"/>
                </a:cxn>
                <a:cxn ang="0">
                  <a:pos x="0" y="9"/>
                </a:cxn>
                <a:cxn ang="0">
                  <a:pos x="23" y="19"/>
                </a:cxn>
                <a:cxn ang="0">
                  <a:pos x="23" y="0"/>
                </a:cxn>
              </a:cxnLst>
              <a:rect l="0" t="0" r="r" b="b"/>
              <a:pathLst>
                <a:path w="23" h="19">
                  <a:moveTo>
                    <a:pt x="23" y="0"/>
                  </a:moveTo>
                  <a:lnTo>
                    <a:pt x="0" y="9"/>
                  </a:lnTo>
                  <a:lnTo>
                    <a:pt x="23" y="19"/>
                  </a:lnTo>
                  <a:lnTo>
                    <a:pt x="23"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34" name="Line 24">
              <a:extLst>
                <a:ext uri="{FF2B5EF4-FFF2-40B4-BE49-F238E27FC236}">
                  <a16:creationId xmlns:a16="http://schemas.microsoft.com/office/drawing/2014/main" id="{5AA44C16-88DE-40AF-AF44-6C05312A921A}"/>
                </a:ext>
              </a:extLst>
            </p:cNvPr>
            <p:cNvSpPr>
              <a:spLocks noChangeShapeType="1"/>
            </p:cNvSpPr>
            <p:nvPr/>
          </p:nvSpPr>
          <p:spPr bwMode="auto">
            <a:xfrm flipV="1">
              <a:off x="19907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5" name="Line 25">
              <a:extLst>
                <a:ext uri="{FF2B5EF4-FFF2-40B4-BE49-F238E27FC236}">
                  <a16:creationId xmlns:a16="http://schemas.microsoft.com/office/drawing/2014/main" id="{6BB3933D-27D8-4ED5-8AC4-8BA84FB080BD}"/>
                </a:ext>
              </a:extLst>
            </p:cNvPr>
            <p:cNvSpPr>
              <a:spLocks noChangeShapeType="1"/>
            </p:cNvSpPr>
            <p:nvPr/>
          </p:nvSpPr>
          <p:spPr bwMode="auto">
            <a:xfrm flipV="1">
              <a:off x="64230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7" name="Line 26">
              <a:extLst>
                <a:ext uri="{FF2B5EF4-FFF2-40B4-BE49-F238E27FC236}">
                  <a16:creationId xmlns:a16="http://schemas.microsoft.com/office/drawing/2014/main" id="{0F48CF73-E836-498D-BCCA-66DABE767B6B}"/>
                </a:ext>
              </a:extLst>
            </p:cNvPr>
            <p:cNvSpPr>
              <a:spLocks noChangeShapeType="1"/>
            </p:cNvSpPr>
            <p:nvPr/>
          </p:nvSpPr>
          <p:spPr bwMode="auto">
            <a:xfrm flipV="1">
              <a:off x="3245075" y="3029620"/>
              <a:ext cx="2399" cy="1150069"/>
            </a:xfrm>
            <a:prstGeom prst="line">
              <a:avLst/>
            </a:prstGeom>
            <a:noFill/>
            <a:ln w="20638">
              <a:solidFill>
                <a:schemeClr val="accent1">
                  <a:lumMod val="75000"/>
                </a:schemeClr>
              </a:solidFill>
              <a:round/>
              <a:headEnd/>
              <a:tailEnd/>
            </a:ln>
          </p:spPr>
          <p:txBody>
            <a:bodyPr/>
            <a:lstStyle/>
            <a:p>
              <a:pPr>
                <a:defRPr/>
              </a:pPr>
              <a:endParaRPr lang="en-US"/>
            </a:p>
          </p:txBody>
        </p:sp>
        <p:sp>
          <p:nvSpPr>
            <p:cNvPr id="28" name="Line 27">
              <a:extLst>
                <a:ext uri="{FF2B5EF4-FFF2-40B4-BE49-F238E27FC236}">
                  <a16:creationId xmlns:a16="http://schemas.microsoft.com/office/drawing/2014/main" id="{DD71145A-72BD-495B-87BF-A5C02AB80156}"/>
                </a:ext>
              </a:extLst>
            </p:cNvPr>
            <p:cNvSpPr>
              <a:spLocks noChangeShapeType="1"/>
            </p:cNvSpPr>
            <p:nvPr/>
          </p:nvSpPr>
          <p:spPr bwMode="auto">
            <a:xfrm flipV="1">
              <a:off x="5167519" y="3029620"/>
              <a:ext cx="2401" cy="1150069"/>
            </a:xfrm>
            <a:prstGeom prst="line">
              <a:avLst/>
            </a:prstGeom>
            <a:noFill/>
            <a:ln w="20638">
              <a:solidFill>
                <a:schemeClr val="accent1">
                  <a:lumMod val="75000"/>
                </a:schemeClr>
              </a:solidFill>
              <a:round/>
              <a:headEnd/>
              <a:tailEnd/>
            </a:ln>
          </p:spPr>
          <p:txBody>
            <a:bodyPr/>
            <a:lstStyle/>
            <a:p>
              <a:pPr>
                <a:defRPr/>
              </a:pPr>
              <a:endParaRPr lang="en-US"/>
            </a:p>
          </p:txBody>
        </p:sp>
        <p:sp>
          <p:nvSpPr>
            <p:cNvPr id="29" name="Rectangle 28">
              <a:extLst>
                <a:ext uri="{FF2B5EF4-FFF2-40B4-BE49-F238E27FC236}">
                  <a16:creationId xmlns:a16="http://schemas.microsoft.com/office/drawing/2014/main" id="{3262E804-E4F7-4255-B87A-54307D10DDA2}"/>
                </a:ext>
              </a:extLst>
            </p:cNvPr>
            <p:cNvSpPr>
              <a:spLocks noChangeArrowheads="1"/>
            </p:cNvSpPr>
            <p:nvPr/>
          </p:nvSpPr>
          <p:spPr bwMode="auto">
            <a:xfrm>
              <a:off x="2366654" y="3615110"/>
              <a:ext cx="396008" cy="83641"/>
            </a:xfrm>
            <a:prstGeom prst="rect">
              <a:avLst/>
            </a:prstGeom>
            <a:noFill/>
            <a:ln w="20638">
              <a:solidFill>
                <a:schemeClr val="accent1">
                  <a:lumMod val="75000"/>
                </a:schemeClr>
              </a:solidFill>
              <a:miter lim="800000"/>
              <a:headEnd/>
              <a:tailEnd/>
            </a:ln>
          </p:spPr>
          <p:txBody>
            <a:bodyPr/>
            <a:lstStyle/>
            <a:p>
              <a:pPr>
                <a:defRPr/>
              </a:pPr>
              <a:endParaRPr lang="en-US"/>
            </a:p>
          </p:txBody>
        </p:sp>
        <p:sp>
          <p:nvSpPr>
            <p:cNvPr id="30" name="Line 29">
              <a:extLst>
                <a:ext uri="{FF2B5EF4-FFF2-40B4-BE49-F238E27FC236}">
                  <a16:creationId xmlns:a16="http://schemas.microsoft.com/office/drawing/2014/main" id="{EB913720-8640-4D9F-8988-9F0AE4024EFC}"/>
                </a:ext>
              </a:extLst>
            </p:cNvPr>
            <p:cNvSpPr>
              <a:spLocks noChangeShapeType="1"/>
            </p:cNvSpPr>
            <p:nvPr/>
          </p:nvSpPr>
          <p:spPr bwMode="auto">
            <a:xfrm flipH="1">
              <a:off x="5647530" y="3803302"/>
              <a:ext cx="376810"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31" name="Line 30">
              <a:extLst>
                <a:ext uri="{FF2B5EF4-FFF2-40B4-BE49-F238E27FC236}">
                  <a16:creationId xmlns:a16="http://schemas.microsoft.com/office/drawing/2014/main" id="{AEC4CFB8-48D4-4D82-81CE-F65432B0DB72}"/>
                </a:ext>
              </a:extLst>
            </p:cNvPr>
            <p:cNvSpPr>
              <a:spLocks noChangeShapeType="1"/>
            </p:cNvSpPr>
            <p:nvPr/>
          </p:nvSpPr>
          <p:spPr bwMode="auto">
            <a:xfrm flipH="1">
              <a:off x="2366654" y="3803302"/>
              <a:ext cx="396008" cy="2324"/>
            </a:xfrm>
            <a:prstGeom prst="line">
              <a:avLst/>
            </a:prstGeom>
            <a:noFill/>
            <a:ln w="20638">
              <a:solidFill>
                <a:schemeClr val="accent1">
                  <a:lumMod val="75000"/>
                </a:schemeClr>
              </a:solidFill>
              <a:round/>
              <a:headEnd/>
              <a:tailEnd/>
            </a:ln>
          </p:spPr>
          <p:txBody>
            <a:bodyPr/>
            <a:lstStyle/>
            <a:p>
              <a:pPr>
                <a:defRPr/>
              </a:pPr>
              <a:endParaRPr lang="en-US"/>
            </a:p>
          </p:txBody>
        </p:sp>
        <p:sp>
          <p:nvSpPr>
            <p:cNvPr id="17441" name="Rectangle 31">
              <a:extLst>
                <a:ext uri="{FF2B5EF4-FFF2-40B4-BE49-F238E27FC236}">
                  <a16:creationId xmlns:a16="http://schemas.microsoft.com/office/drawing/2014/main" id="{B70C53DE-B1C9-4178-9A15-269BC485B967}"/>
                </a:ext>
              </a:extLst>
            </p:cNvPr>
            <p:cNvSpPr>
              <a:spLocks noChangeArrowheads="1"/>
            </p:cNvSpPr>
            <p:nvPr/>
          </p:nvSpPr>
          <p:spPr bwMode="auto">
            <a:xfrm>
              <a:off x="1812241" y="2005012"/>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b</a:t>
              </a:r>
              <a:endParaRPr lang="en-CA" altLang="en-US" sz="1800"/>
            </a:p>
          </p:txBody>
        </p:sp>
        <p:sp>
          <p:nvSpPr>
            <p:cNvPr id="17442" name="Rectangle 32">
              <a:extLst>
                <a:ext uri="{FF2B5EF4-FFF2-40B4-BE49-F238E27FC236}">
                  <a16:creationId xmlns:a16="http://schemas.microsoft.com/office/drawing/2014/main" id="{C0EA6B5E-C8D6-4CF0-A546-3BDD31FC23A5}"/>
                </a:ext>
              </a:extLst>
            </p:cNvPr>
            <p:cNvSpPr>
              <a:spLocks noChangeArrowheads="1"/>
            </p:cNvSpPr>
            <p:nvPr/>
          </p:nvSpPr>
          <p:spPr bwMode="auto">
            <a:xfrm>
              <a:off x="5613929" y="3343274"/>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T</a:t>
              </a:r>
              <a:endParaRPr lang="en-CA" altLang="en-US" sz="1800"/>
            </a:p>
          </p:txBody>
        </p:sp>
        <p:sp>
          <p:nvSpPr>
            <p:cNvPr id="17443" name="Rectangle 33">
              <a:extLst>
                <a:ext uri="{FF2B5EF4-FFF2-40B4-BE49-F238E27FC236}">
                  <a16:creationId xmlns:a16="http://schemas.microsoft.com/office/drawing/2014/main" id="{3F96C4CE-9856-41CC-8072-2B50C073AE4B}"/>
                </a:ext>
              </a:extLst>
            </p:cNvPr>
            <p:cNvSpPr>
              <a:spLocks noChangeArrowheads="1"/>
            </p:cNvSpPr>
            <p:nvPr/>
          </p:nvSpPr>
          <p:spPr bwMode="auto">
            <a:xfrm>
              <a:off x="5857875" y="3468687"/>
              <a:ext cx="99365" cy="22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000">
                  <a:solidFill>
                    <a:srgbClr val="000000"/>
                  </a:solidFill>
                  <a:latin typeface="Nimbus Roman No9 L"/>
                </a:rPr>
                <a:t>2</a:t>
              </a:r>
              <a:endParaRPr lang="en-CA" altLang="en-US" sz="1800"/>
            </a:p>
          </p:txBody>
        </p:sp>
        <p:sp>
          <p:nvSpPr>
            <p:cNvPr id="17444" name="Rectangle 34">
              <a:extLst>
                <a:ext uri="{FF2B5EF4-FFF2-40B4-BE49-F238E27FC236}">
                  <a16:creationId xmlns:a16="http://schemas.microsoft.com/office/drawing/2014/main" id="{AB8C4633-9AB6-47B4-B74C-7647D3CC95A8}"/>
                </a:ext>
              </a:extLst>
            </p:cNvPr>
            <p:cNvSpPr>
              <a:spLocks noChangeArrowheads="1"/>
            </p:cNvSpPr>
            <p:nvPr/>
          </p:nvSpPr>
          <p:spPr bwMode="auto">
            <a:xfrm>
              <a:off x="2388254" y="3363912"/>
              <a:ext cx="140562"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T</a:t>
              </a:r>
              <a:endParaRPr lang="en-CA" altLang="en-US" sz="1800"/>
            </a:p>
          </p:txBody>
        </p:sp>
        <p:sp>
          <p:nvSpPr>
            <p:cNvPr id="17445" name="Rectangle 35">
              <a:extLst>
                <a:ext uri="{FF2B5EF4-FFF2-40B4-BE49-F238E27FC236}">
                  <a16:creationId xmlns:a16="http://schemas.microsoft.com/office/drawing/2014/main" id="{72078EB6-F37D-4786-916F-08770AF954F3}"/>
                </a:ext>
              </a:extLst>
            </p:cNvPr>
            <p:cNvSpPr>
              <a:spLocks noChangeArrowheads="1"/>
            </p:cNvSpPr>
            <p:nvPr/>
          </p:nvSpPr>
          <p:spPr bwMode="auto">
            <a:xfrm>
              <a:off x="2595563" y="3468687"/>
              <a:ext cx="99365" cy="22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000">
                  <a:solidFill>
                    <a:srgbClr val="000000"/>
                  </a:solidFill>
                  <a:latin typeface="Nimbus Roman No9 L"/>
                </a:rPr>
                <a:t>1</a:t>
              </a:r>
              <a:endParaRPr lang="en-CA" altLang="en-US" sz="1800"/>
            </a:p>
          </p:txBody>
        </p:sp>
        <p:sp>
          <p:nvSpPr>
            <p:cNvPr id="17446" name="Freeform 36">
              <a:extLst>
                <a:ext uri="{FF2B5EF4-FFF2-40B4-BE49-F238E27FC236}">
                  <a16:creationId xmlns:a16="http://schemas.microsoft.com/office/drawing/2014/main" id="{14D8C82A-353B-4D05-8193-4C6ADFA6F4D8}"/>
                </a:ext>
              </a:extLst>
            </p:cNvPr>
            <p:cNvSpPr>
              <a:spLocks/>
            </p:cNvSpPr>
            <p:nvPr/>
          </p:nvSpPr>
          <p:spPr bwMode="auto">
            <a:xfrm>
              <a:off x="4414838" y="2987675"/>
              <a:ext cx="84137" cy="84137"/>
            </a:xfrm>
            <a:custGeom>
              <a:avLst/>
              <a:gdLst>
                <a:gd name="T0" fmla="*/ 2147483646 w 53"/>
                <a:gd name="T1" fmla="*/ 2147483646 h 53"/>
                <a:gd name="T2" fmla="*/ 2147483646 w 53"/>
                <a:gd name="T3" fmla="*/ 0 h 53"/>
                <a:gd name="T4" fmla="*/ 2147483646 w 53"/>
                <a:gd name="T5" fmla="*/ 2147483646 h 53"/>
                <a:gd name="T6" fmla="*/ 0 w 53"/>
                <a:gd name="T7" fmla="*/ 2147483646 h 53"/>
                <a:gd name="T8" fmla="*/ 2147483646 w 53"/>
                <a:gd name="T9" fmla="*/ 2147483646 h 53"/>
                <a:gd name="T10" fmla="*/ 2147483646 w 53"/>
                <a:gd name="T11" fmla="*/ 2147483646 h 53"/>
                <a:gd name="T12" fmla="*/ 2147483646 w 53"/>
                <a:gd name="T13" fmla="*/ 2147483646 h 53"/>
                <a:gd name="T14" fmla="*/ 2147483646 w 53"/>
                <a:gd name="T15" fmla="*/ 2147483646 h 53"/>
                <a:gd name="T16" fmla="*/ 2147483646 w 53"/>
                <a:gd name="T17" fmla="*/ 2147483646 h 53"/>
                <a:gd name="T18" fmla="*/ 2147483646 w 53"/>
                <a:gd name="T19" fmla="*/ 0 h 53"/>
                <a:gd name="T20" fmla="*/ 2147483646 w 53"/>
                <a:gd name="T21" fmla="*/ 214748364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p>
              <a:endParaRPr lang="en-IN"/>
            </a:p>
          </p:txBody>
        </p:sp>
        <p:sp>
          <p:nvSpPr>
            <p:cNvPr id="38" name="Freeform 37">
              <a:extLst>
                <a:ext uri="{FF2B5EF4-FFF2-40B4-BE49-F238E27FC236}">
                  <a16:creationId xmlns:a16="http://schemas.microsoft.com/office/drawing/2014/main" id="{BA106929-9763-41BD-BE77-C0479C3C7D11}"/>
                </a:ext>
              </a:extLst>
            </p:cNvPr>
            <p:cNvSpPr>
              <a:spLocks/>
            </p:cNvSpPr>
            <p:nvPr/>
          </p:nvSpPr>
          <p:spPr bwMode="auto">
            <a:xfrm>
              <a:off x="4413901" y="2987799"/>
              <a:ext cx="84003"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48" name="Freeform 38">
              <a:extLst>
                <a:ext uri="{FF2B5EF4-FFF2-40B4-BE49-F238E27FC236}">
                  <a16:creationId xmlns:a16="http://schemas.microsoft.com/office/drawing/2014/main" id="{1F77606B-E0A4-40FD-AB13-6521AF6FB733}"/>
                </a:ext>
              </a:extLst>
            </p:cNvPr>
            <p:cNvSpPr>
              <a:spLocks/>
            </p:cNvSpPr>
            <p:nvPr/>
          </p:nvSpPr>
          <p:spPr bwMode="auto">
            <a:xfrm>
              <a:off x="3913188" y="4138612"/>
              <a:ext cx="84137" cy="82550"/>
            </a:xfrm>
            <a:custGeom>
              <a:avLst/>
              <a:gdLst>
                <a:gd name="T0" fmla="*/ 2147483646 w 53"/>
                <a:gd name="T1" fmla="*/ 2147483646 h 52"/>
                <a:gd name="T2" fmla="*/ 2147483646 w 53"/>
                <a:gd name="T3" fmla="*/ 0 h 52"/>
                <a:gd name="T4" fmla="*/ 2147483646 w 53"/>
                <a:gd name="T5" fmla="*/ 2147483646 h 52"/>
                <a:gd name="T6" fmla="*/ 0 w 53"/>
                <a:gd name="T7" fmla="*/ 2147483646 h 52"/>
                <a:gd name="T8" fmla="*/ 2147483646 w 53"/>
                <a:gd name="T9" fmla="*/ 2147483646 h 52"/>
                <a:gd name="T10" fmla="*/ 2147483646 w 53"/>
                <a:gd name="T11" fmla="*/ 2147483646 h 52"/>
                <a:gd name="T12" fmla="*/ 2147483646 w 53"/>
                <a:gd name="T13" fmla="*/ 2147483646 h 52"/>
                <a:gd name="T14" fmla="*/ 2147483646 w 53"/>
                <a:gd name="T15" fmla="*/ 2147483646 h 52"/>
                <a:gd name="T16" fmla="*/ 2147483646 w 53"/>
                <a:gd name="T17" fmla="*/ 2147483646 h 52"/>
                <a:gd name="T18" fmla="*/ 2147483646 w 53"/>
                <a:gd name="T19" fmla="*/ 0 h 52"/>
                <a:gd name="T20" fmla="*/ 2147483646 w 53"/>
                <a:gd name="T21" fmla="*/ 2147483646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p>
              <a:endParaRPr lang="en-IN"/>
            </a:p>
          </p:txBody>
        </p:sp>
        <p:sp>
          <p:nvSpPr>
            <p:cNvPr id="40" name="Freeform 39">
              <a:extLst>
                <a:ext uri="{FF2B5EF4-FFF2-40B4-BE49-F238E27FC236}">
                  <a16:creationId xmlns:a16="http://schemas.microsoft.com/office/drawing/2014/main" id="{AFA79F14-AA62-4C69-9E5D-F1D5E0B4DF7F}"/>
                </a:ext>
              </a:extLst>
            </p:cNvPr>
            <p:cNvSpPr>
              <a:spLocks/>
            </p:cNvSpPr>
            <p:nvPr/>
          </p:nvSpPr>
          <p:spPr bwMode="auto">
            <a:xfrm>
              <a:off x="3912290" y="4137868"/>
              <a:ext cx="84001"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a:defRPr/>
              </a:pPr>
              <a:endParaRPr lang="en-US"/>
            </a:p>
          </p:txBody>
        </p:sp>
        <p:sp>
          <p:nvSpPr>
            <p:cNvPr id="17450" name="Rectangle 40">
              <a:extLst>
                <a:ext uri="{FF2B5EF4-FFF2-40B4-BE49-F238E27FC236}">
                  <a16:creationId xmlns:a16="http://schemas.microsoft.com/office/drawing/2014/main" id="{6CF15BE1-BC59-4DF4-9461-9DD1E85582E9}"/>
                </a:ext>
              </a:extLst>
            </p:cNvPr>
            <p:cNvSpPr>
              <a:spLocks noChangeArrowheads="1"/>
            </p:cNvSpPr>
            <p:nvPr/>
          </p:nvSpPr>
          <p:spPr bwMode="auto">
            <a:xfrm>
              <a:off x="6305145" y="2005012"/>
              <a:ext cx="150256"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i="1">
                  <a:solidFill>
                    <a:srgbClr val="000000"/>
                  </a:solidFill>
                  <a:latin typeface="Nimbus Roman No9 L"/>
                </a:rPr>
                <a:t>b</a:t>
              </a:r>
              <a:endParaRPr lang="en-CA" altLang="en-US" sz="1800"/>
            </a:p>
          </p:txBody>
        </p:sp>
        <p:sp>
          <p:nvSpPr>
            <p:cNvPr id="17451" name="Rectangle 41">
              <a:extLst>
                <a:ext uri="{FF2B5EF4-FFF2-40B4-BE49-F238E27FC236}">
                  <a16:creationId xmlns:a16="http://schemas.microsoft.com/office/drawing/2014/main" id="{C147791B-D16B-42B4-BDF5-05343E76E547}"/>
                </a:ext>
              </a:extLst>
            </p:cNvPr>
            <p:cNvSpPr>
              <a:spLocks noChangeArrowheads="1"/>
            </p:cNvSpPr>
            <p:nvPr/>
          </p:nvSpPr>
          <p:spPr bwMode="auto">
            <a:xfrm>
              <a:off x="6535551" y="1893490"/>
              <a:ext cx="72705" cy="337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buClr>
                  <a:schemeClr val="accent1"/>
                </a:buClr>
                <a:buSzPct val="80000"/>
                <a:buFont typeface="Wingdings 2" panose="05020102010507070707" pitchFamily="18" charset="2"/>
                <a:buChar char=""/>
                <a:defRPr sz="3200">
                  <a:solidFill>
                    <a:schemeClr val="tx1"/>
                  </a:solidFill>
                  <a:latin typeface="Corbel" panose="020B0503020204020204" pitchFamily="34" charset="0"/>
                </a:defRPr>
              </a:lvl1pPr>
              <a:lvl2pPr marL="742950" indent="-285750">
                <a:spcBef>
                  <a:spcPct val="20000"/>
                </a:spcBef>
                <a:buClr>
                  <a:schemeClr val="accent2"/>
                </a:buClr>
                <a:buSzPct val="90000"/>
                <a:buFont typeface="Wingdings" panose="05000000000000000000" pitchFamily="2" charset="2"/>
                <a:buChar char=""/>
                <a:defRPr sz="2800">
                  <a:solidFill>
                    <a:schemeClr val="tx1"/>
                  </a:solidFill>
                  <a:latin typeface="Corbel" panose="020B0503020204020204" pitchFamily="34" charset="0"/>
                </a:defRPr>
              </a:lvl2pPr>
              <a:lvl3pPr marL="1143000" indent="-228600">
                <a:spcBef>
                  <a:spcPct val="20000"/>
                </a:spcBef>
                <a:buClr>
                  <a:srgbClr val="E66C7D"/>
                </a:buClr>
                <a:buFont typeface="Arial" panose="020B0604020202020204" pitchFamily="34" charset="0"/>
                <a:buChar char="▪"/>
                <a:defRPr sz="2400">
                  <a:solidFill>
                    <a:schemeClr val="tx1"/>
                  </a:solidFill>
                  <a:latin typeface="Corbel" panose="020B0503020204020204" pitchFamily="34" charset="0"/>
                </a:defRPr>
              </a:lvl3pPr>
              <a:lvl4pPr marL="1600200" indent="-228600">
                <a:spcBef>
                  <a:spcPct val="20000"/>
                </a:spcBef>
                <a:buClr>
                  <a:srgbClr val="6BB76D"/>
                </a:buClr>
                <a:buFont typeface="Arial" panose="020B0604020202020204" pitchFamily="34" charset="0"/>
                <a:buChar char="▪"/>
                <a:defRPr sz="2000">
                  <a:solidFill>
                    <a:schemeClr val="tx1"/>
                  </a:solidFill>
                  <a:latin typeface="Corbel" panose="020B0503020204020204" pitchFamily="34" charset="0"/>
                </a:defRPr>
              </a:lvl4pPr>
              <a:lvl5pPr marL="2057400" indent="-228600">
                <a:spcBef>
                  <a:spcPct val="20000"/>
                </a:spcBef>
                <a:buClr>
                  <a:srgbClr val="E88651"/>
                </a:buClr>
                <a:buFont typeface="Wingdings 3" panose="05040102010807070707" pitchFamily="18" charset="2"/>
                <a:buChar char=""/>
                <a:defRPr sz="2000">
                  <a:solidFill>
                    <a:schemeClr val="tx1"/>
                  </a:solidFill>
                  <a:latin typeface="Corbel" panose="020B0503020204020204" pitchFamily="34" charset="0"/>
                </a:defRPr>
              </a:lvl5pPr>
              <a:lvl6pPr marL="25146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6pPr>
              <a:lvl7pPr marL="29718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7pPr>
              <a:lvl8pPr marL="34290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8pPr>
              <a:lvl9pPr marL="3886200" indent="-228600" eaLnBrk="0" fontAlgn="base" hangingPunct="0">
                <a:spcBef>
                  <a:spcPct val="20000"/>
                </a:spcBef>
                <a:spcAft>
                  <a:spcPct val="0"/>
                </a:spcAft>
                <a:buClr>
                  <a:srgbClr val="E88651"/>
                </a:buClr>
                <a:buFont typeface="Wingdings 3" panose="05040102010807070707" pitchFamily="18" charset="2"/>
                <a:buChar char=""/>
                <a:defRPr sz="2000">
                  <a:solidFill>
                    <a:schemeClr val="tx1"/>
                  </a:solidFill>
                  <a:latin typeface="Corbel" panose="020B0503020204020204" pitchFamily="34" charset="0"/>
                </a:defRPr>
              </a:lvl9pPr>
            </a:lstStyle>
            <a:p>
              <a:pPr eaLnBrk="1" hangingPunct="1">
                <a:buClrTx/>
                <a:buSzTx/>
                <a:buFontTx/>
                <a:buNone/>
              </a:pPr>
              <a:r>
                <a:rPr lang="en-CA" altLang="en-US" sz="1500">
                  <a:solidFill>
                    <a:srgbClr val="000000"/>
                  </a:solidFill>
                  <a:latin typeface="Symbol" panose="05050102010706020507" pitchFamily="18" charset="2"/>
                </a:rPr>
                <a:t>¢</a:t>
              </a:r>
              <a:endParaRPr lang="en-CA" altLang="en-US" sz="1800"/>
            </a:p>
          </p:txBody>
        </p:sp>
        <p:sp>
          <p:nvSpPr>
            <p:cNvPr id="17452" name="Freeform 42">
              <a:extLst>
                <a:ext uri="{FF2B5EF4-FFF2-40B4-BE49-F238E27FC236}">
                  <a16:creationId xmlns:a16="http://schemas.microsoft.com/office/drawing/2014/main" id="{4647953F-97EB-4BF5-924E-50F7BB0EC092}"/>
                </a:ext>
              </a:extLst>
            </p:cNvPr>
            <p:cNvSpPr>
              <a:spLocks/>
            </p:cNvSpPr>
            <p:nvPr/>
          </p:nvSpPr>
          <p:spPr bwMode="auto">
            <a:xfrm>
              <a:off x="5146675"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4" name="Freeform 43">
              <a:extLst>
                <a:ext uri="{FF2B5EF4-FFF2-40B4-BE49-F238E27FC236}">
                  <a16:creationId xmlns:a16="http://schemas.microsoft.com/office/drawing/2014/main" id="{48700640-2F99-4417-93B3-04A98944080D}"/>
                </a:ext>
              </a:extLst>
            </p:cNvPr>
            <p:cNvSpPr>
              <a:spLocks/>
            </p:cNvSpPr>
            <p:nvPr/>
          </p:nvSpPr>
          <p:spPr bwMode="auto">
            <a:xfrm>
              <a:off x="5126719"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4" name="Freeform 44">
              <a:extLst>
                <a:ext uri="{FF2B5EF4-FFF2-40B4-BE49-F238E27FC236}">
                  <a16:creationId xmlns:a16="http://schemas.microsoft.com/office/drawing/2014/main" id="{E687D3A0-4160-4360-9F0F-310807B16D7E}"/>
                </a:ext>
              </a:extLst>
            </p:cNvPr>
            <p:cNvSpPr>
              <a:spLocks/>
            </p:cNvSpPr>
            <p:nvPr/>
          </p:nvSpPr>
          <p:spPr bwMode="auto">
            <a:xfrm>
              <a:off x="6400800"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46" name="Freeform 45">
              <a:extLst>
                <a:ext uri="{FF2B5EF4-FFF2-40B4-BE49-F238E27FC236}">
                  <a16:creationId xmlns:a16="http://schemas.microsoft.com/office/drawing/2014/main" id="{C677C0DD-4D59-4101-8F84-4A8F44D8010F}"/>
                </a:ext>
              </a:extLst>
            </p:cNvPr>
            <p:cNvSpPr>
              <a:spLocks/>
            </p:cNvSpPr>
            <p:nvPr/>
          </p:nvSpPr>
          <p:spPr bwMode="auto">
            <a:xfrm>
              <a:off x="6379548"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6" name="Freeform 46">
              <a:extLst>
                <a:ext uri="{FF2B5EF4-FFF2-40B4-BE49-F238E27FC236}">
                  <a16:creationId xmlns:a16="http://schemas.microsoft.com/office/drawing/2014/main" id="{00288473-1904-4E11-9CC5-B8489917BF2E}"/>
                </a:ext>
              </a:extLst>
            </p:cNvPr>
            <p:cNvSpPr>
              <a:spLocks/>
            </p:cNvSpPr>
            <p:nvPr/>
          </p:nvSpPr>
          <p:spPr bwMode="auto">
            <a:xfrm>
              <a:off x="5816600" y="5413375"/>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48" name="Freeform 47">
              <a:extLst>
                <a:ext uri="{FF2B5EF4-FFF2-40B4-BE49-F238E27FC236}">
                  <a16:creationId xmlns:a16="http://schemas.microsoft.com/office/drawing/2014/main" id="{4B230D35-F5F5-4ED8-959A-1E0B11E88E6D}"/>
                </a:ext>
              </a:extLst>
            </p:cNvPr>
            <p:cNvSpPr>
              <a:spLocks/>
            </p:cNvSpPr>
            <p:nvPr/>
          </p:nvSpPr>
          <p:spPr bwMode="auto">
            <a:xfrm>
              <a:off x="5815534" y="5413400"/>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58" name="Freeform 48">
              <a:extLst>
                <a:ext uri="{FF2B5EF4-FFF2-40B4-BE49-F238E27FC236}">
                  <a16:creationId xmlns:a16="http://schemas.microsoft.com/office/drawing/2014/main" id="{4029BD67-340B-49B1-85BD-BC393AB240E6}"/>
                </a:ext>
              </a:extLst>
            </p:cNvPr>
            <p:cNvSpPr>
              <a:spLocks/>
            </p:cNvSpPr>
            <p:nvPr/>
          </p:nvSpPr>
          <p:spPr bwMode="auto">
            <a:xfrm>
              <a:off x="2554288" y="5413375"/>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50" name="Freeform 49">
              <a:extLst>
                <a:ext uri="{FF2B5EF4-FFF2-40B4-BE49-F238E27FC236}">
                  <a16:creationId xmlns:a16="http://schemas.microsoft.com/office/drawing/2014/main" id="{8E3C2056-622C-44CA-979F-E5A864FE6CCD}"/>
                </a:ext>
              </a:extLst>
            </p:cNvPr>
            <p:cNvSpPr>
              <a:spLocks/>
            </p:cNvSpPr>
            <p:nvPr/>
          </p:nvSpPr>
          <p:spPr bwMode="auto">
            <a:xfrm>
              <a:off x="2534658" y="5413400"/>
              <a:ext cx="600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0" name="Freeform 50">
              <a:extLst>
                <a:ext uri="{FF2B5EF4-FFF2-40B4-BE49-F238E27FC236}">
                  <a16:creationId xmlns:a16="http://schemas.microsoft.com/office/drawing/2014/main" id="{D0C37F61-6D61-4A6A-9BBD-FE969BDCBE76}"/>
                </a:ext>
              </a:extLst>
            </p:cNvPr>
            <p:cNvSpPr>
              <a:spLocks/>
            </p:cNvSpPr>
            <p:nvPr/>
          </p:nvSpPr>
          <p:spPr bwMode="auto">
            <a:xfrm>
              <a:off x="3224213" y="3594100"/>
              <a:ext cx="41275" cy="42862"/>
            </a:xfrm>
            <a:custGeom>
              <a:avLst/>
              <a:gdLst>
                <a:gd name="T0" fmla="*/ 2147483646 w 26"/>
                <a:gd name="T1" fmla="*/ 2147483646 h 27"/>
                <a:gd name="T2" fmla="*/ 2147483646 w 26"/>
                <a:gd name="T3" fmla="*/ 0 h 27"/>
                <a:gd name="T4" fmla="*/ 0 w 26"/>
                <a:gd name="T5" fmla="*/ 0 h 27"/>
                <a:gd name="T6" fmla="*/ 0 w 26"/>
                <a:gd name="T7" fmla="*/ 2147483646 h 27"/>
                <a:gd name="T8" fmla="*/ 0 w 26"/>
                <a:gd name="T9" fmla="*/ 2147483646 h 27"/>
                <a:gd name="T10" fmla="*/ 2147483646 w 26"/>
                <a:gd name="T11" fmla="*/ 2147483646 h 27"/>
                <a:gd name="T12" fmla="*/ 2147483646 w 26"/>
                <a:gd name="T13" fmla="*/ 2147483646 h 27"/>
                <a:gd name="T14" fmla="*/ 2147483646 w 26"/>
                <a:gd name="T15" fmla="*/ 2147483646 h 27"/>
                <a:gd name="T16" fmla="*/ 2147483646 w 26"/>
                <a:gd name="T17" fmla="*/ 0 h 27"/>
                <a:gd name="T18" fmla="*/ 2147483646 w 26"/>
                <a:gd name="T19" fmla="*/ 0 h 27"/>
                <a:gd name="T20" fmla="*/ 2147483646 w 26"/>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p>
              <a:endParaRPr lang="en-IN"/>
            </a:p>
          </p:txBody>
        </p:sp>
        <p:sp>
          <p:nvSpPr>
            <p:cNvPr id="52" name="Freeform 51">
              <a:extLst>
                <a:ext uri="{FF2B5EF4-FFF2-40B4-BE49-F238E27FC236}">
                  <a16:creationId xmlns:a16="http://schemas.microsoft.com/office/drawing/2014/main" id="{FCC1A63C-FB61-46D2-8676-382F34C3924D}"/>
                </a:ext>
              </a:extLst>
            </p:cNvPr>
            <p:cNvSpPr>
              <a:spLocks/>
            </p:cNvSpPr>
            <p:nvPr/>
          </p:nvSpPr>
          <p:spPr bwMode="auto">
            <a:xfrm>
              <a:off x="3201874"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2" name="Freeform 52">
              <a:extLst>
                <a:ext uri="{FF2B5EF4-FFF2-40B4-BE49-F238E27FC236}">
                  <a16:creationId xmlns:a16="http://schemas.microsoft.com/office/drawing/2014/main" id="{AE73D8B4-02DD-4439-BCB7-2D9B86A6CE90}"/>
                </a:ext>
              </a:extLst>
            </p:cNvPr>
            <p:cNvSpPr>
              <a:spLocks/>
            </p:cNvSpPr>
            <p:nvPr/>
          </p:nvSpPr>
          <p:spPr bwMode="auto">
            <a:xfrm>
              <a:off x="1968500" y="3594100"/>
              <a:ext cx="42863" cy="42862"/>
            </a:xfrm>
            <a:custGeom>
              <a:avLst/>
              <a:gdLst>
                <a:gd name="T0" fmla="*/ 2147483646 w 27"/>
                <a:gd name="T1" fmla="*/ 2147483646 h 27"/>
                <a:gd name="T2" fmla="*/ 2147483646 w 27"/>
                <a:gd name="T3" fmla="*/ 0 h 27"/>
                <a:gd name="T4" fmla="*/ 0 w 27"/>
                <a:gd name="T5" fmla="*/ 0 h 27"/>
                <a:gd name="T6" fmla="*/ 0 w 27"/>
                <a:gd name="T7" fmla="*/ 2147483646 h 27"/>
                <a:gd name="T8" fmla="*/ 0 w 27"/>
                <a:gd name="T9" fmla="*/ 2147483646 h 27"/>
                <a:gd name="T10" fmla="*/ 2147483646 w 27"/>
                <a:gd name="T11" fmla="*/ 2147483646 h 27"/>
                <a:gd name="T12" fmla="*/ 2147483646 w 27"/>
                <a:gd name="T13" fmla="*/ 2147483646 h 27"/>
                <a:gd name="T14" fmla="*/ 2147483646 w 27"/>
                <a:gd name="T15" fmla="*/ 2147483646 h 27"/>
                <a:gd name="T16" fmla="*/ 2147483646 w 27"/>
                <a:gd name="T17" fmla="*/ 0 h 27"/>
                <a:gd name="T18" fmla="*/ 2147483646 w 27"/>
                <a:gd name="T19" fmla="*/ 0 h 27"/>
                <a:gd name="T20" fmla="*/ 2147483646 w 27"/>
                <a:gd name="T21" fmla="*/ 2147483646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p>
              <a:endParaRPr lang="en-IN"/>
            </a:p>
          </p:txBody>
        </p:sp>
        <p:sp>
          <p:nvSpPr>
            <p:cNvPr id="54" name="Freeform 53">
              <a:extLst>
                <a:ext uri="{FF2B5EF4-FFF2-40B4-BE49-F238E27FC236}">
                  <a16:creationId xmlns:a16="http://schemas.microsoft.com/office/drawing/2014/main" id="{F5BF6F88-E27D-4F17-B8F6-6DE1C1EAB3BA}"/>
                </a:ext>
              </a:extLst>
            </p:cNvPr>
            <p:cNvSpPr>
              <a:spLocks/>
            </p:cNvSpPr>
            <p:nvPr/>
          </p:nvSpPr>
          <p:spPr bwMode="auto">
            <a:xfrm>
              <a:off x="1949045"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a:defRPr/>
              </a:pPr>
              <a:endParaRPr lang="en-US"/>
            </a:p>
          </p:txBody>
        </p:sp>
        <p:sp>
          <p:nvSpPr>
            <p:cNvPr id="17464" name="Line 54">
              <a:extLst>
                <a:ext uri="{FF2B5EF4-FFF2-40B4-BE49-F238E27FC236}">
                  <a16:creationId xmlns:a16="http://schemas.microsoft.com/office/drawing/2014/main" id="{C67FE0E4-E81C-411F-BB0C-DB2F4EFE6F9C}"/>
                </a:ext>
              </a:extLst>
            </p:cNvPr>
            <p:cNvSpPr>
              <a:spLocks noChangeShapeType="1"/>
            </p:cNvSpPr>
            <p:nvPr/>
          </p:nvSpPr>
          <p:spPr bwMode="auto">
            <a:xfrm flipV="1">
              <a:off x="238125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 name="Line 55">
              <a:extLst>
                <a:ext uri="{FF2B5EF4-FFF2-40B4-BE49-F238E27FC236}">
                  <a16:creationId xmlns:a16="http://schemas.microsoft.com/office/drawing/2014/main" id="{92CC883F-B2C2-43A9-B637-48FBA88643CB}"/>
                </a:ext>
              </a:extLst>
            </p:cNvPr>
            <p:cNvSpPr>
              <a:spLocks noChangeShapeType="1"/>
            </p:cNvSpPr>
            <p:nvPr/>
          </p:nvSpPr>
          <p:spPr bwMode="auto">
            <a:xfrm flipH="1">
              <a:off x="2762663" y="3615110"/>
              <a:ext cx="482412" cy="2323"/>
            </a:xfrm>
            <a:prstGeom prst="line">
              <a:avLst/>
            </a:prstGeom>
            <a:noFill/>
            <a:ln w="20638">
              <a:solidFill>
                <a:schemeClr val="accent1">
                  <a:lumMod val="75000"/>
                </a:schemeClr>
              </a:solidFill>
              <a:round/>
              <a:headEnd/>
              <a:tailEnd/>
            </a:ln>
          </p:spPr>
          <p:txBody>
            <a:bodyPr/>
            <a:lstStyle/>
            <a:p>
              <a:pPr>
                <a:defRPr/>
              </a:pPr>
              <a:endParaRPr lang="en-US"/>
            </a:p>
          </p:txBody>
        </p:sp>
        <p:sp>
          <p:nvSpPr>
            <p:cNvPr id="57" name="Rectangle 56">
              <a:extLst>
                <a:ext uri="{FF2B5EF4-FFF2-40B4-BE49-F238E27FC236}">
                  <a16:creationId xmlns:a16="http://schemas.microsoft.com/office/drawing/2014/main" id="{C65AE5CD-81F7-4B7F-91BA-516D415AED32}"/>
                </a:ext>
              </a:extLst>
            </p:cNvPr>
            <p:cNvSpPr>
              <a:spLocks noChangeArrowheads="1"/>
            </p:cNvSpPr>
            <p:nvPr/>
          </p:nvSpPr>
          <p:spPr bwMode="auto">
            <a:xfrm>
              <a:off x="5647530" y="3615110"/>
              <a:ext cx="376810" cy="83641"/>
            </a:xfrm>
            <a:prstGeom prst="rect">
              <a:avLst/>
            </a:prstGeom>
            <a:noFill/>
            <a:ln w="20638">
              <a:solidFill>
                <a:schemeClr val="accent1">
                  <a:lumMod val="75000"/>
                </a:schemeClr>
              </a:solidFill>
              <a:miter lim="800000"/>
              <a:headEnd/>
              <a:tailEnd/>
            </a:ln>
          </p:spPr>
          <p:txBody>
            <a:bodyPr/>
            <a:lstStyle/>
            <a:p>
              <a:pPr>
                <a:defRPr/>
              </a:pPr>
              <a:endParaRPr lang="en-US"/>
            </a:p>
          </p:txBody>
        </p:sp>
        <p:sp>
          <p:nvSpPr>
            <p:cNvPr id="17467" name="Line 57">
              <a:extLst>
                <a:ext uri="{FF2B5EF4-FFF2-40B4-BE49-F238E27FC236}">
                  <a16:creationId xmlns:a16="http://schemas.microsoft.com/office/drawing/2014/main" id="{7C5B5F06-9119-4DA3-8AB1-A4CA83945454}"/>
                </a:ext>
              </a:extLst>
            </p:cNvPr>
            <p:cNvSpPr>
              <a:spLocks noChangeShapeType="1"/>
            </p:cNvSpPr>
            <p:nvPr/>
          </p:nvSpPr>
          <p:spPr bwMode="auto">
            <a:xfrm flipV="1">
              <a:off x="5664200" y="3614737"/>
              <a:ext cx="469900"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 name="Line 58">
              <a:extLst>
                <a:ext uri="{FF2B5EF4-FFF2-40B4-BE49-F238E27FC236}">
                  <a16:creationId xmlns:a16="http://schemas.microsoft.com/office/drawing/2014/main" id="{C1736548-E4CA-4BB0-99BF-A05FE4C54B47}"/>
                </a:ext>
              </a:extLst>
            </p:cNvPr>
            <p:cNvSpPr>
              <a:spLocks noChangeShapeType="1"/>
            </p:cNvSpPr>
            <p:nvPr/>
          </p:nvSpPr>
          <p:spPr bwMode="auto">
            <a:xfrm flipH="1">
              <a:off x="6024340" y="3615110"/>
              <a:ext cx="398409" cy="2323"/>
            </a:xfrm>
            <a:prstGeom prst="line">
              <a:avLst/>
            </a:prstGeom>
            <a:noFill/>
            <a:ln w="20638">
              <a:solidFill>
                <a:schemeClr val="accent1">
                  <a:lumMod val="75000"/>
                </a:schemeClr>
              </a:solidFill>
              <a:round/>
              <a:headEnd/>
              <a:tailEnd/>
            </a:ln>
          </p:spPr>
          <p:txBody>
            <a:bodyPr/>
            <a:lstStyle/>
            <a:p>
              <a:pPr>
                <a:defRPr/>
              </a:pP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6491-16AF-69DD-1CC2-FFCF840C8EE5}"/>
              </a:ext>
            </a:extLst>
          </p:cNvPr>
          <p:cNvSpPr>
            <a:spLocks noGrp="1"/>
          </p:cNvSpPr>
          <p:nvPr>
            <p:ph type="title"/>
          </p:nvPr>
        </p:nvSpPr>
        <p:spPr/>
        <p:txBody>
          <a:bodyPr/>
          <a:lstStyle/>
          <a:p>
            <a:r>
              <a:rPr lang="en-US" dirty="0"/>
              <a:t>DRAM Cell</a:t>
            </a:r>
            <a:endParaRPr lang="en-IN" dirty="0"/>
          </a:p>
        </p:txBody>
      </p:sp>
      <p:pic>
        <p:nvPicPr>
          <p:cNvPr id="1026" name="Picture 2" descr="DRAM Scaling Challenges Grow">
            <a:extLst>
              <a:ext uri="{FF2B5EF4-FFF2-40B4-BE49-F238E27FC236}">
                <a16:creationId xmlns:a16="http://schemas.microsoft.com/office/drawing/2014/main" id="{8AD3C0F2-A0E4-E747-740C-DDFB29A31D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7900" y="1991519"/>
            <a:ext cx="76962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49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9A74-7080-4D89-8493-2AD717520728}"/>
              </a:ext>
            </a:extLst>
          </p:cNvPr>
          <p:cNvSpPr>
            <a:spLocks noGrp="1"/>
          </p:cNvSpPr>
          <p:nvPr>
            <p:ph type="title"/>
          </p:nvPr>
        </p:nvSpPr>
        <p:spPr/>
        <p:txBody>
          <a:bodyPr/>
          <a:lstStyle/>
          <a:p>
            <a:pPr>
              <a:defRPr/>
            </a:pPr>
            <a:r>
              <a:rPr lang="en-US" dirty="0">
                <a:solidFill>
                  <a:schemeClr val="accent1">
                    <a:satMod val="150000"/>
                  </a:schemeClr>
                </a:solidFill>
              </a:rPr>
              <a:t>Asynchronous </a:t>
            </a:r>
            <a:r>
              <a:rPr lang="en-US" dirty="0" err="1">
                <a:solidFill>
                  <a:schemeClr val="accent1">
                    <a:satMod val="150000"/>
                  </a:schemeClr>
                </a:solidFill>
              </a:rPr>
              <a:t>DRAMs</a:t>
            </a:r>
            <a:endParaRPr lang="en-US" dirty="0">
              <a:solidFill>
                <a:schemeClr val="accent1">
                  <a:satMod val="150000"/>
                </a:schemeClr>
              </a:solidFill>
            </a:endParaRPr>
          </a:p>
        </p:txBody>
      </p:sp>
      <p:sp>
        <p:nvSpPr>
          <p:cNvPr id="18435" name="Content Placeholder 2">
            <a:extLst>
              <a:ext uri="{FF2B5EF4-FFF2-40B4-BE49-F238E27FC236}">
                <a16:creationId xmlns:a16="http://schemas.microsoft.com/office/drawing/2014/main" id="{AED4A8D6-AF86-4017-884B-2E08B1CBA401}"/>
              </a:ext>
            </a:extLst>
          </p:cNvPr>
          <p:cNvSpPr>
            <a:spLocks noGrp="1"/>
          </p:cNvSpPr>
          <p:nvPr>
            <p:ph idx="1"/>
          </p:nvPr>
        </p:nvSpPr>
        <p:spPr/>
        <p:txBody>
          <a:bodyPr/>
          <a:lstStyle/>
          <a:p>
            <a:pPr eaLnBrk="1" hangingPunct="1"/>
            <a:r>
              <a:rPr lang="en-US" altLang="en-US" dirty="0">
                <a:solidFill>
                  <a:schemeClr val="accent2"/>
                </a:solidFill>
              </a:rPr>
              <a:t>Static RAMs (SRAMs):</a:t>
            </a:r>
            <a:endParaRPr lang="en-US" altLang="en-US" dirty="0"/>
          </a:p>
          <a:p>
            <a:pPr lvl="1" eaLnBrk="1" hangingPunct="1"/>
            <a:r>
              <a:rPr lang="en-US" altLang="en-US" sz="1800" dirty="0"/>
              <a:t>Consist of circuits that are capable of retaining their state as long as the power is applied. </a:t>
            </a:r>
          </a:p>
          <a:p>
            <a:pPr lvl="1" eaLnBrk="1" hangingPunct="1"/>
            <a:r>
              <a:rPr lang="en-US" altLang="en-US" sz="1800" dirty="0"/>
              <a:t>Volatile memories, because their contents are lost when power is interrupted. </a:t>
            </a:r>
          </a:p>
          <a:p>
            <a:pPr lvl="1" eaLnBrk="1" hangingPunct="1"/>
            <a:r>
              <a:rPr lang="en-US" altLang="en-US" sz="1800" dirty="0"/>
              <a:t>Access times of static RAMs are in the range of few nanoseconds.</a:t>
            </a:r>
          </a:p>
          <a:p>
            <a:pPr lvl="1" eaLnBrk="1" hangingPunct="1"/>
            <a:r>
              <a:rPr lang="en-US" altLang="en-US" sz="1800" dirty="0"/>
              <a:t>However, the cost is usually high. </a:t>
            </a:r>
          </a:p>
          <a:p>
            <a:pPr eaLnBrk="1" hangingPunct="1"/>
            <a:r>
              <a:rPr lang="en-US" altLang="en-US" sz="1800" dirty="0"/>
              <a:t> </a:t>
            </a:r>
            <a:r>
              <a:rPr lang="en-US" altLang="en-US" dirty="0">
                <a:solidFill>
                  <a:schemeClr val="accent2"/>
                </a:solidFill>
              </a:rPr>
              <a:t>Dynamic RAMs (DRAMs):</a:t>
            </a:r>
            <a:endParaRPr lang="en-US" altLang="en-US" sz="1800" dirty="0"/>
          </a:p>
          <a:p>
            <a:pPr lvl="1" eaLnBrk="1" hangingPunct="1"/>
            <a:r>
              <a:rPr lang="en-US" altLang="en-US" sz="1800" dirty="0"/>
              <a:t>Do not retain their state indefinitely.</a:t>
            </a:r>
          </a:p>
          <a:p>
            <a:pPr lvl="1" eaLnBrk="1" hangingPunct="1"/>
            <a:r>
              <a:rPr lang="en-US" altLang="en-US" sz="1800" dirty="0"/>
              <a:t>Contents must be periodically refreshed. </a:t>
            </a:r>
          </a:p>
          <a:p>
            <a:pPr lvl="1" eaLnBrk="1" hangingPunct="1"/>
            <a:r>
              <a:rPr lang="en-US" altLang="en-US" sz="1800" dirty="0"/>
              <a:t>Contents may be refreshed while accessing them for reading. </a:t>
            </a:r>
          </a:p>
          <a:p>
            <a:pPr eaLnBrk="1" hangingPunct="1">
              <a:buFont typeface="Wingdings 2" panose="05020102010507070707" pitchFamily="18" charset="2"/>
              <a:buNone/>
            </a:pP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1605</TotalTime>
  <Words>3374</Words>
  <Application>Microsoft Office PowerPoint</Application>
  <PresentationFormat>Widescreen</PresentationFormat>
  <Paragraphs>586</Paragraphs>
  <Slides>34</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Light</vt:lpstr>
      <vt:lpstr>CIDFont+F1</vt:lpstr>
      <vt:lpstr>CIDFont+F2</vt:lpstr>
      <vt:lpstr>Corbel</vt:lpstr>
      <vt:lpstr>Nimbus Roman No9 L</vt:lpstr>
      <vt:lpstr>sofia-pro</vt:lpstr>
      <vt:lpstr>Symbol</vt:lpstr>
      <vt:lpstr>urw-din</vt:lpstr>
      <vt:lpstr>Wingdings</vt:lpstr>
      <vt:lpstr>Wingdings 2</vt:lpstr>
      <vt:lpstr>Office Theme</vt:lpstr>
      <vt:lpstr>Unit 4</vt:lpstr>
      <vt:lpstr>Unit 4 Contents</vt:lpstr>
      <vt:lpstr>Some basic concepts</vt:lpstr>
      <vt:lpstr>Some basic concepts(Contd.,)</vt:lpstr>
      <vt:lpstr>Internal organization of memory chips</vt:lpstr>
      <vt:lpstr>Internal organization of memory chips (Contd.,)</vt:lpstr>
      <vt:lpstr>SRAM Cell</vt:lpstr>
      <vt:lpstr>DRAM Cell</vt:lpstr>
      <vt:lpstr>Asynchronous DRAMs</vt:lpstr>
      <vt:lpstr>Latency, Bandwidth</vt:lpstr>
      <vt:lpstr>Memory controller</vt:lpstr>
      <vt:lpstr>Memory controller (contd..)</vt:lpstr>
      <vt:lpstr>Read-Only Memories (ROMs)</vt:lpstr>
      <vt:lpstr>Read-Only Memories (Contd.,)</vt:lpstr>
      <vt:lpstr>Read-Only Memories (Contd.,)</vt:lpstr>
      <vt:lpstr>Speed, Size, and Cost</vt:lpstr>
      <vt:lpstr>Memory Hierarchy</vt:lpstr>
      <vt:lpstr>Locality of Reference</vt:lpstr>
      <vt:lpstr>PowerPoint Presentation</vt:lpstr>
      <vt:lpstr>Locality has three properties</vt:lpstr>
      <vt:lpstr>Cache Mapping and its types</vt:lpstr>
      <vt:lpstr>Cache memories</vt:lpstr>
      <vt:lpstr>Cache hit</vt:lpstr>
      <vt:lpstr>Cache miss</vt:lpstr>
      <vt:lpstr>Cache Coherence Problem</vt:lpstr>
      <vt:lpstr>Mapping functions</vt:lpstr>
      <vt:lpstr>Direct mapping</vt:lpstr>
      <vt:lpstr>Associative mapping</vt:lpstr>
      <vt:lpstr>Set-Associative mapping</vt:lpstr>
      <vt:lpstr>Performance considerations</vt:lpstr>
      <vt:lpstr>Interleaving </vt:lpstr>
      <vt:lpstr>Methods of address layouts</vt:lpstr>
      <vt:lpstr>Hit Rate and Miss Penalty</vt:lpstr>
      <vt:lpstr>Caches on the processor chip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Gaurav Verma</dc:creator>
  <cp:lastModifiedBy>Gaurav Verma</cp:lastModifiedBy>
  <cp:revision>10</cp:revision>
  <dcterms:created xsi:type="dcterms:W3CDTF">2021-02-23T01:59:48Z</dcterms:created>
  <dcterms:modified xsi:type="dcterms:W3CDTF">2022-05-24T03:12:32Z</dcterms:modified>
</cp:coreProperties>
</file>