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660"/>
  </p:normalViewPr>
  <p:slideViewPr>
    <p:cSldViewPr snapToGrid="0">
      <p:cViewPr varScale="1">
        <p:scale>
          <a:sx n="82" d="100"/>
          <a:sy n="82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A1E9-A4AF-498C-B207-4BFF2ABC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FC48F-3BED-43B7-833B-F1D46928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3D9A-B219-4A3A-857F-33C2B5E8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202E-9431-46A0-B374-7F5B744E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51E3A-7075-4698-989F-E9941A96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8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EE5C-AD3F-442A-9B32-C63FE106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9E13A-1B68-481D-903A-43C191D7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45E0-2640-47B4-B2D4-D58FF2FA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63615-4399-457C-96D6-506BF8FD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C2F90-F0C5-4973-98E6-FBE4BD6E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22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2556D2-9030-45B0-BB44-EFB780073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B71E5-829E-4D3F-BC0A-DD62A104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2F1D2-BF5C-47FC-B4F9-34DA10A6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A65B-D161-4432-940E-388348B7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7EBFF-4BA1-43AD-97E8-EC875335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EE49-20AD-4030-9FEF-86833B61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E0E9-B004-4542-BCA6-0F267260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3AB4D-5377-4108-A28C-74A7F89E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7837D-AA8A-4F46-904F-05339A5D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6F47-49D1-4CF6-ADC2-17B17231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87C8-20B5-4B22-9141-5281D24B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DC285-7541-44EA-BAB5-7C8F2647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CC94-10D7-4E40-AE92-3EC6756F8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02CE-E8A9-4296-8541-B047FB5E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3C81F-0EE8-4583-B9B9-40962539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0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CDBE-2598-4FB6-A015-A1956B3D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53E0-BCF3-40CE-9437-69F1B133F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56A69-4F08-4397-B931-F1AC3CE3A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70D2A-05F4-410A-AAEE-3ADF042A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348C4-7E72-4A04-A4EF-24249362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8EA13-3728-4FE1-A063-4C95BF66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36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4DC6-30B1-41A7-9DFE-85E3EE5B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B447-EB8F-4384-A22A-06FE14D6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0037D-0A64-428D-BB8E-019C468D7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9D425-6B79-47ED-AFF8-4440A4C79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76F7C-D09B-477B-BA0F-E5E29260B2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CB773-0F24-4AC3-8F1F-3FDB092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24C46-197C-410B-BEE0-85DD1C85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D3ADA7-658D-4C3C-B628-901951D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9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3E4F-5E13-4C4C-8D5B-DAF22F346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FBAD8-E878-418B-A3C3-ED284AF1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9FE69-1AB0-42B6-ABE6-2BB66DFF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3EFB4-1090-4135-80F9-714A757F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84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7C25E-7410-4390-84D0-EC3BE9DD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93249-F734-4C64-8C57-8F33045D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0AB3D-D463-48EE-960F-7CAF8790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49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741B-95EF-4D9A-A6BE-D30AB002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93B5E-494F-4B55-8B6B-2C29C7EA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6AE09-8266-4A25-A4DC-918B893FA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FD02E-1640-45AA-B02F-B876D2679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9531C-940C-4E8E-854C-AA8A3E46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A491-DEA2-49FE-A5FF-5A244792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7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A2-9F78-476C-ACB4-B68707B2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37D9B-F12B-4A2E-A9E3-CEEC19DF2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8AE8E-8974-4405-8903-72928FCAB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81C42-61BA-4E45-97B8-DB5A1274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1E062-6EA7-4731-8FD8-06E04B1F4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A2B00-F200-4A59-BBA8-0FCA25DC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8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22FE5-61C1-450F-B90D-B126A5CD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00DB-015B-4F8F-848D-B328E70AF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8E85-112E-4CC0-8AD3-E6E8A9F21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7F72-AA6D-4B29-BB28-8ECA3F834EAE}" type="datetimeFigureOut">
              <a:rPr lang="en-IN" smtClean="0"/>
              <a:t>06-04-2021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88869-B2D1-4F8D-B3D8-504CE9774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1D827-1765-4A56-87B6-6706A3B00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CED49-D2AF-41C0-ACBE-4026F37972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56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743A-1CCC-4848-BB25-81D12D3C2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3</a:t>
            </a:r>
            <a:br>
              <a:rPr lang="en-US" dirty="0"/>
            </a:br>
            <a:r>
              <a:rPr lang="en-US" dirty="0"/>
              <a:t>Buses Interface Circuit,</a:t>
            </a:r>
            <a:br>
              <a:rPr lang="en-US" dirty="0"/>
            </a:br>
            <a:r>
              <a:rPr lang="en-US" dirty="0"/>
              <a:t>Standard IO Interfaces: PCI, SCSI, USB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EDF1-2965-478D-B83F-A973D262A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Dr. </a:t>
            </a:r>
            <a:r>
              <a:rPr lang="en-US" dirty="0" err="1"/>
              <a:t>Gourav</a:t>
            </a:r>
            <a:r>
              <a:rPr lang="en-US" dirty="0"/>
              <a:t> Verma</a:t>
            </a:r>
          </a:p>
          <a:p>
            <a:r>
              <a:rPr lang="en-US" dirty="0"/>
              <a:t>Associate Prof.</a:t>
            </a:r>
          </a:p>
          <a:p>
            <a:r>
              <a:rPr lang="en-US" dirty="0"/>
              <a:t>ECE Dept.</a:t>
            </a:r>
          </a:p>
          <a:p>
            <a:r>
              <a:rPr lang="en-US" dirty="0"/>
              <a:t>GEU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39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668A-E01A-405F-A354-407C94C5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54A6-351E-4752-A62E-337F003AB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632E8-73FD-4A2B-9F82-F2378D642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42" y="1027906"/>
            <a:ext cx="10834833" cy="514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06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55A1-6310-4762-BC0C-213D53CF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79467-8587-4A69-A306-AC6ED85E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C6451-36C6-4023-90F8-E3D9C6C68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6" y="365125"/>
            <a:ext cx="10515600" cy="614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2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0D0C-F957-4EBC-A072-33B7CDF5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76FD-39DA-4440-9BA6-86C68D032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67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0CD5-B0E0-4F7B-ACAE-998CCDF5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8C84DB-8B7F-4052-A638-D1CC2A34E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78" y="1902236"/>
            <a:ext cx="10567677" cy="12141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D937A8-CC17-440C-A634-74918F5C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07891"/>
            <a:ext cx="10415082" cy="12141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0EC9ADC-EFA6-4D09-B5A4-957174E877A4}"/>
              </a:ext>
            </a:extLst>
          </p:cNvPr>
          <p:cNvSpPr/>
          <p:nvPr/>
        </p:nvSpPr>
        <p:spPr>
          <a:xfrm>
            <a:off x="947078" y="3545633"/>
            <a:ext cx="667118" cy="382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4B3BD-500B-41C2-BA63-FCAA3D06053C}"/>
              </a:ext>
            </a:extLst>
          </p:cNvPr>
          <p:cNvSpPr/>
          <p:nvPr/>
        </p:nvSpPr>
        <p:spPr>
          <a:xfrm>
            <a:off x="2211355" y="4357396"/>
            <a:ext cx="9041927" cy="402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5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3A6C-8C00-422B-9C57-B897A3B4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A40C-A2CA-4196-A706-378CF833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F349A9-6A06-43A3-A031-783B3BDFE866}"/>
              </a:ext>
            </a:extLst>
          </p:cNvPr>
          <p:cNvSpPr/>
          <p:nvPr/>
        </p:nvSpPr>
        <p:spPr>
          <a:xfrm>
            <a:off x="1707502" y="2303073"/>
            <a:ext cx="8425543" cy="339644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D59FA7-20BC-470B-854D-3E2F5DB54211}"/>
              </a:ext>
            </a:extLst>
          </p:cNvPr>
          <p:cNvSpPr/>
          <p:nvPr/>
        </p:nvSpPr>
        <p:spPr>
          <a:xfrm>
            <a:off x="2976465" y="450519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B7D78-5F53-4C66-968C-2B44C45C6C92}"/>
              </a:ext>
            </a:extLst>
          </p:cNvPr>
          <p:cNvSpPr/>
          <p:nvPr/>
        </p:nvSpPr>
        <p:spPr>
          <a:xfrm>
            <a:off x="5318448" y="4505196"/>
            <a:ext cx="1384041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581300-7509-4EE2-9D46-4CEF9EE309D9}"/>
              </a:ext>
            </a:extLst>
          </p:cNvPr>
          <p:cNvSpPr/>
          <p:nvPr/>
        </p:nvSpPr>
        <p:spPr>
          <a:xfrm>
            <a:off x="7850156" y="4505196"/>
            <a:ext cx="1387154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98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55CAA5-F5AA-424B-947D-FB4D2D6ED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27" y="2437678"/>
            <a:ext cx="10503433" cy="16211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B4912-121B-4F35-BCD7-E6D01DE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DC5648-A65E-4DD8-9E93-C83CC51CD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Types of Buses: Synchronous Bus and Asynchronous Bus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BE755D-6572-4293-AEA7-FA42D912A153}"/>
              </a:ext>
            </a:extLst>
          </p:cNvPr>
          <p:cNvSpPr/>
          <p:nvPr/>
        </p:nvSpPr>
        <p:spPr>
          <a:xfrm>
            <a:off x="942392" y="2407298"/>
            <a:ext cx="2183363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572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0D26-1C2E-4CB4-A0F4-12A0B96C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17" y="0"/>
            <a:ext cx="10515600" cy="5399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Synchronous Bus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52F37-CF87-413D-A35C-031BA7BDF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72" y="492506"/>
            <a:ext cx="11168086" cy="172694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6ECC14-52C1-4576-9FDB-7E592872F4A8}"/>
              </a:ext>
            </a:extLst>
          </p:cNvPr>
          <p:cNvSpPr/>
          <p:nvPr/>
        </p:nvSpPr>
        <p:spPr>
          <a:xfrm>
            <a:off x="7977673" y="1791477"/>
            <a:ext cx="3462785" cy="354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F01A4-88FB-4456-8E86-8E0D103D86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073059" y="2219453"/>
            <a:ext cx="6851561" cy="46385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C0E619-D2A7-410C-BF28-7EC80AB01538}"/>
              </a:ext>
            </a:extLst>
          </p:cNvPr>
          <p:cNvSpPr/>
          <p:nvPr/>
        </p:nvSpPr>
        <p:spPr>
          <a:xfrm>
            <a:off x="1810139" y="6204857"/>
            <a:ext cx="1203649" cy="653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803E8-C516-443E-BC14-05DE0F24288B}"/>
              </a:ext>
            </a:extLst>
          </p:cNvPr>
          <p:cNvSpPr txBox="1"/>
          <p:nvPr/>
        </p:nvSpPr>
        <p:spPr>
          <a:xfrm>
            <a:off x="8341569" y="2711959"/>
            <a:ext cx="35736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Clock pulse width t1-t0, must be longer than the maximum propagation delay between two devices connected to the bus.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has to be long enough to allow all devices to decode the address and control signals so that the addressed device(the slave) can respond at time t1</a:t>
            </a:r>
          </a:p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A0455C-5E99-4601-B5F8-C7D747D45688}"/>
              </a:ext>
            </a:extLst>
          </p:cNvPr>
          <p:cNvSpPr/>
          <p:nvPr/>
        </p:nvSpPr>
        <p:spPr>
          <a:xfrm>
            <a:off x="154787" y="2711959"/>
            <a:ext cx="489025" cy="609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F85B40-951E-4898-918B-60FAC0A8D479}"/>
              </a:ext>
            </a:extLst>
          </p:cNvPr>
          <p:cNvSpPr/>
          <p:nvPr/>
        </p:nvSpPr>
        <p:spPr>
          <a:xfrm>
            <a:off x="1324947" y="2711959"/>
            <a:ext cx="748112" cy="609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5D44A-04C6-4F67-80A4-6D2AFC7FA1A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43812" y="3016829"/>
            <a:ext cx="68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A09F1CA-13E8-4BF6-BAB5-E4A91DF1E532}"/>
              </a:ext>
            </a:extLst>
          </p:cNvPr>
          <p:cNvSpPr txBox="1"/>
          <p:nvPr/>
        </p:nvSpPr>
        <p:spPr>
          <a:xfrm>
            <a:off x="699462" y="2711959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066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C350-9324-4AF7-87BC-5A778C3E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46C7-83C4-4F42-8C2C-54C1C9A3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7FF-EB45-46F2-875B-413A615259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69611" y="259586"/>
            <a:ext cx="7334403" cy="633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F4461-4EB9-4D46-8E59-90250AAC2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2394-1B45-455B-B8B6-C6AB4DA4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B4DEF-2585-46D8-B8E6-6BEBBCBB266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090949" y="365125"/>
            <a:ext cx="8010102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9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A8DE-C787-46D6-AA49-AA5CABA4F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2823-C271-42B7-82DC-4780B9D6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95857" cy="4351338"/>
          </a:xfrm>
        </p:spPr>
        <p:txBody>
          <a:bodyPr/>
          <a:lstStyle/>
          <a:p>
            <a:r>
              <a:rPr lang="en-US" dirty="0"/>
              <a:t>Do not based on clock</a:t>
            </a:r>
          </a:p>
          <a:p>
            <a:r>
              <a:rPr lang="en-US" dirty="0"/>
              <a:t>Use handshake between Master and Slave</a:t>
            </a:r>
          </a:p>
          <a:p>
            <a:pPr lvl="1"/>
            <a:r>
              <a:rPr lang="en-US" dirty="0"/>
              <a:t>Master Ready and Slave Ready signals used </a:t>
            </a:r>
          </a:p>
          <a:p>
            <a:pPr lvl="1"/>
            <a:r>
              <a:rPr lang="en-US" dirty="0"/>
              <a:t>Common clock can be used</a:t>
            </a:r>
          </a:p>
        </p:txBody>
      </p:sp>
    </p:spTree>
    <p:extLst>
      <p:ext uri="{BB962C8B-B14F-4D97-AF65-F5344CB8AC3E}">
        <p14:creationId xmlns:p14="http://schemas.microsoft.com/office/powerpoint/2010/main" val="38903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AFDCD-84BC-4014-845D-B6A09C70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AB969-0E9C-4ACE-9119-AD3542734C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r="13432"/>
          <a:stretch/>
        </p:blipFill>
        <p:spPr>
          <a:xfrm>
            <a:off x="961053" y="471769"/>
            <a:ext cx="8080310" cy="59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0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132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Unit 3 Buses Interface Circuit, Standard IO Interfaces: PCI, SCSI, USB</vt:lpstr>
      <vt:lpstr>Buses</vt:lpstr>
      <vt:lpstr>PowerPoint Presentation</vt:lpstr>
      <vt:lpstr>PowerPoint Presentation</vt:lpstr>
      <vt:lpstr>Synchronous Bus</vt:lpstr>
      <vt:lpstr>PowerPoint Presentation</vt:lpstr>
      <vt:lpstr>PowerPoint Presentation</vt:lpstr>
      <vt:lpstr>Asynchronous Bus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Verma</dc:creator>
  <cp:lastModifiedBy>Gaurav Verma</cp:lastModifiedBy>
  <cp:revision>6</cp:revision>
  <dcterms:created xsi:type="dcterms:W3CDTF">2021-04-06T03:20:06Z</dcterms:created>
  <dcterms:modified xsi:type="dcterms:W3CDTF">2021-04-06T03:59:26Z</dcterms:modified>
</cp:coreProperties>
</file>