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BB4AC-E171-4B17-B02B-866EB9288632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B2504-A78E-4C4B-9072-1E56AE6E0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B2504-A78E-4C4B-9072-1E56AE6E079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B2504-A78E-4C4B-9072-1E56AE6E079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5506-A8F7-4AB9-9B8E-1C862C4BFAF2}" type="datetime1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090A-4AF1-49CC-9C57-C16B24443254}" type="datetime1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5D96-ADD3-4C24-AFCB-013FA42C8F3B}" type="datetime1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BDA6-7DCE-49AB-AF85-F36EBC53D89E}" type="datetime1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53A-456E-4DF5-ABD5-0C4545A13EFA}" type="datetime1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DCA1-570A-465A-854C-8379375F2DE1}" type="datetime1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1A39-A2C5-4D2F-B7FE-BAC2514C7898}" type="datetime1">
              <a:rPr lang="en-US" smtClean="0"/>
              <a:pPr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8FA5-5F78-4101-A875-372EB931ABCD}" type="datetime1">
              <a:rPr lang="en-US" smtClean="0"/>
              <a:pPr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E7C8-9051-4C2B-89DF-62314C3B284A}" type="datetime1">
              <a:rPr lang="en-US" smtClean="0"/>
              <a:pPr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72E0-2240-49CC-BC87-93C76C0FE575}" type="datetime1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59C5-44CF-41D7-9757-8419E45D4A98}" type="datetime1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A59FD-88FD-43A2-A8C5-D4C2E7F1B08B}" type="datetime1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USART :8251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8305800" cy="4038600"/>
          </a:xfrm>
        </p:spPr>
        <p:txBody>
          <a:bodyPr>
            <a:normAutofit fontScale="92500" lnSpcReduction="20000"/>
          </a:bodyPr>
          <a:lstStyle/>
          <a:p>
            <a:pPr algn="l" fontAlgn="base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8251 is universal synchronous asynchronous receiver transmitter (USART).</a:t>
            </a:r>
          </a:p>
          <a:p>
            <a:pPr algn="l" fontAlgn="base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It takes data serially from peripheral (outside devices) and converts into parallel data. After converting the data into parallel form, it transmits it to the CPU.</a:t>
            </a:r>
          </a:p>
          <a:p>
            <a:pPr algn="l" fontAlgn="base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Similarly, it receives parallel data from microprocessor and converts it into serial form. After converting data into serial form, it transmits it to outside device (peripheral).</a:t>
            </a:r>
          </a:p>
          <a:p>
            <a:pPr algn="l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019800"/>
            <a:ext cx="81534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HEMANT SINGH POKHARIYA, A.P. CSE DEPT.GRAPHIC ERA DEEMEED TO BE </a:t>
            </a:r>
            <a:r>
              <a:rPr lang="en-US" sz="1400" smtClean="0"/>
              <a:t>UNIVERSITY </a:t>
            </a:r>
            <a:r>
              <a:rPr lang="en-US" sz="1400" smtClean="0"/>
              <a:t>DEHRADUN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1417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Block Diagram of 8251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:\Users\hemant\Desktop\825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15340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Read/Write control logic of 8251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hemant\Desktop\8251 cd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43995" y="1143000"/>
            <a:ext cx="8208410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MODEM Control Signals of 8251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4114800"/>
          </a:xfrm>
        </p:spPr>
        <p:txBody>
          <a:bodyPr/>
          <a:lstStyle/>
          <a:p>
            <a:pPr fontAlgn="base"/>
            <a:r>
              <a:rPr lang="en-US" b="1" dirty="0" smtClean="0"/>
              <a:t>DSR:</a:t>
            </a:r>
            <a:r>
              <a:rPr lang="en-US" dirty="0" smtClean="0"/>
              <a:t> Data Set Ready signal is an input signal.</a:t>
            </a:r>
          </a:p>
          <a:p>
            <a:pPr fontAlgn="base"/>
            <a:r>
              <a:rPr lang="en-US" b="1" dirty="0" smtClean="0"/>
              <a:t>DTR:</a:t>
            </a:r>
            <a:r>
              <a:rPr lang="en-US" dirty="0" smtClean="0"/>
              <a:t> Data terminal Ready is an output signal.</a:t>
            </a:r>
          </a:p>
          <a:p>
            <a:pPr fontAlgn="base"/>
            <a:r>
              <a:rPr lang="en-US" b="1" dirty="0" smtClean="0"/>
              <a:t>CTS:</a:t>
            </a:r>
            <a:r>
              <a:rPr lang="en-US" dirty="0" smtClean="0"/>
              <a:t> It is an input signal which controls the data transmit circuit.</a:t>
            </a:r>
            <a:br>
              <a:rPr lang="en-US" dirty="0" smtClean="0"/>
            </a:br>
            <a:r>
              <a:rPr lang="en-US" b="1" dirty="0" smtClean="0"/>
              <a:t>RTS:</a:t>
            </a:r>
            <a:r>
              <a:rPr lang="en-US" dirty="0" smtClean="0"/>
              <a:t> It is an output signal which is used to set the status RTS.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5791200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HEMANT SINGH POKHARIYA, Assistant </a:t>
            </a:r>
            <a:r>
              <a:rPr lang="en-US" dirty="0" err="1" smtClean="0"/>
              <a:t>Proffesor</a:t>
            </a:r>
            <a:r>
              <a:rPr lang="en-US" dirty="0" smtClean="0"/>
              <a:t> CSE DEPT</a:t>
            </a:r>
          </a:p>
          <a:p>
            <a:r>
              <a:rPr lang="en-US" dirty="0" smtClean="0"/>
              <a:t>GRAPHIC ERA DEMEED TO BE UNIVERSITY DEHADUN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Transmit buffer and control signals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TXD:</a:t>
            </a:r>
            <a:r>
              <a:rPr lang="en-US" dirty="0" smtClean="0"/>
              <a:t> It is an output signal, if its value is one, means transmitter will transmit the data.</a:t>
            </a:r>
          </a:p>
          <a:p>
            <a:pPr fontAlgn="base"/>
            <a:r>
              <a:rPr lang="en-US" b="1" dirty="0" smtClean="0"/>
              <a:t>TXRDY:</a:t>
            </a:r>
            <a:r>
              <a:rPr lang="en-US" dirty="0" smtClean="0"/>
              <a:t> It means transmitter is ready to transmit data character.</a:t>
            </a:r>
          </a:p>
          <a:p>
            <a:pPr fontAlgn="base"/>
            <a:r>
              <a:rPr lang="en-US" b="1" dirty="0" smtClean="0"/>
              <a:t>TXEMPTY:</a:t>
            </a:r>
            <a:r>
              <a:rPr lang="en-US" dirty="0" smtClean="0"/>
              <a:t> An output signal which indicates that TXEMPTY pin has transmitted all the data characters and transmitter is empty now.</a:t>
            </a:r>
          </a:p>
          <a:p>
            <a:pPr fontAlgn="base"/>
            <a:r>
              <a:rPr lang="en-US" b="1" dirty="0" smtClean="0"/>
              <a:t>TXC:</a:t>
            </a:r>
            <a:r>
              <a:rPr lang="en-US" dirty="0" smtClean="0"/>
              <a:t> An active-low input pin which controls the data transmission rate of transmitted data.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6248400"/>
            <a:ext cx="28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10010010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Receive buffer and control signals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b="1" dirty="0" smtClean="0"/>
              <a:t>RXD:</a:t>
            </a:r>
            <a:r>
              <a:rPr lang="en-US" dirty="0" smtClean="0"/>
              <a:t> An input signal which receives the data.</a:t>
            </a:r>
          </a:p>
          <a:p>
            <a:pPr fontAlgn="base"/>
            <a:r>
              <a:rPr lang="en-US" b="1" dirty="0" smtClean="0"/>
              <a:t>RXRDY:</a:t>
            </a:r>
            <a:r>
              <a:rPr lang="en-US" dirty="0" smtClean="0"/>
              <a:t> An input signal indicates that it is ready to receive the data.</a:t>
            </a:r>
          </a:p>
          <a:p>
            <a:pPr fontAlgn="base"/>
            <a:r>
              <a:rPr lang="en-US" b="1" dirty="0" smtClean="0"/>
              <a:t>RXC:</a:t>
            </a:r>
            <a:r>
              <a:rPr lang="en-US" dirty="0" smtClean="0"/>
              <a:t> An active-low input signal which controls the data transmission rate of received data.</a:t>
            </a:r>
          </a:p>
          <a:p>
            <a:pPr fontAlgn="base"/>
            <a:r>
              <a:rPr lang="en-US" b="1" dirty="0" smtClean="0"/>
              <a:t>SYNDET/BD:</a:t>
            </a:r>
            <a:r>
              <a:rPr lang="en-US" dirty="0" smtClean="0"/>
              <a:t> An input or output terminal. External synchronous mode-input terminal and asynchronous mode-output terminal.</a:t>
            </a:r>
          </a:p>
          <a:p>
            <a:pPr lvl="1" fontAlgn="base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800" i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6600" i="1" dirty="0" smtClean="0">
                <a:solidFill>
                  <a:srgbClr val="FF0000"/>
                </a:solidFill>
              </a:rPr>
              <a:t>Thanks For Watching</a:t>
            </a:r>
            <a:endParaRPr lang="en-US" sz="6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125</Words>
  <Application>Microsoft Office PowerPoint</Application>
  <PresentationFormat>On-screen Show (4:3)</PresentationFormat>
  <Paragraphs>29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USART :8251 </vt:lpstr>
      <vt:lpstr> Block Diagram of 8251 </vt:lpstr>
      <vt:lpstr> Read/Write control logic of 8251  </vt:lpstr>
      <vt:lpstr>MODEM Control Signals of 8251</vt:lpstr>
      <vt:lpstr>Transmit buffer and control signals</vt:lpstr>
      <vt:lpstr>Receive buffer and control signals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peripheral interface 8255</dc:title>
  <dc:creator>hemant</dc:creator>
  <cp:lastModifiedBy>hemant</cp:lastModifiedBy>
  <cp:revision>19</cp:revision>
  <dcterms:created xsi:type="dcterms:W3CDTF">2006-08-16T00:00:00Z</dcterms:created>
  <dcterms:modified xsi:type="dcterms:W3CDTF">2020-05-05T03:37:08Z</dcterms:modified>
</cp:coreProperties>
</file>