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3BB4AC-E171-4B17-B02B-866EB9288632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B2504-A78E-4C4B-9072-1E56AE6E07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B2504-A78E-4C4B-9072-1E56AE6E079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B2504-A78E-4C4B-9072-1E56AE6E079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5506-A8F7-4AB9-9B8E-1C862C4BFAF2}" type="datetime1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5090A-4AF1-49CC-9C57-C16B24443254}" type="datetime1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25D96-ADD3-4C24-AFCB-013FA42C8F3B}" type="datetime1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BDA6-7DCE-49AB-AF85-F36EBC53D89E}" type="datetime1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53A-456E-4DF5-ABD5-0C4545A13EFA}" type="datetime1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DCA1-570A-465A-854C-8379375F2DE1}" type="datetime1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A1A39-A2C5-4D2F-B7FE-BAC2514C7898}" type="datetime1">
              <a:rPr lang="en-US" smtClean="0"/>
              <a:pPr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D8FA5-5F78-4101-A875-372EB931ABCD}" type="datetime1">
              <a:rPr lang="en-US" smtClean="0"/>
              <a:pPr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2E7C8-9051-4C2B-89DF-62314C3B284A}" type="datetime1">
              <a:rPr lang="en-US" smtClean="0"/>
              <a:pPr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B72E0-2240-49CC-BC87-93C76C0FE575}" type="datetime1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359C5-44CF-41D7-9757-8419E45D4A98}" type="datetime1">
              <a:rPr lang="en-US" smtClean="0"/>
              <a:pPr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A59FD-88FD-43A2-A8C5-D4C2E7F1B08B}" type="datetime1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Programmable Interval Timer 8254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362200"/>
            <a:ext cx="7924800" cy="3581400"/>
          </a:xfrm>
        </p:spPr>
        <p:txBody>
          <a:bodyPr>
            <a:normAutofit fontScale="85000" lnSpcReduction="10000"/>
          </a:bodyPr>
          <a:lstStyle/>
          <a:p>
            <a:pPr algn="l" fontAlgn="base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rgbClr val="00B0F0"/>
                </a:solidFill>
              </a:rPr>
              <a:t>The Intel 8254 is a counter/timer device designed to solve the common timing control problems in microcomputer system design.</a:t>
            </a:r>
          </a:p>
          <a:p>
            <a:pPr algn="l" fontAlgn="base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 It provides three independent 16-bit counters, each capable of handling clock inputs up to 10 </a:t>
            </a:r>
            <a:r>
              <a:rPr lang="en-US" dirty="0" err="1" smtClean="0">
                <a:solidFill>
                  <a:srgbClr val="00B0F0"/>
                </a:solidFill>
              </a:rPr>
              <a:t>MHz.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pPr algn="l" fontAlgn="base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It  has 6 modes and all are software programmable. </a:t>
            </a:r>
          </a:p>
          <a:p>
            <a:pPr algn="l" fontAlgn="base">
              <a:buFont typeface="Arial" pitchFamily="34" charset="0"/>
              <a:buChar char="•"/>
            </a:pPr>
            <a:r>
              <a:rPr lang="en-US" dirty="0" smtClean="0">
                <a:solidFill>
                  <a:srgbClr val="00B0F0"/>
                </a:solidFill>
              </a:rPr>
              <a:t>The 8254 is a superset of the 8253. </a:t>
            </a:r>
            <a:endParaRPr lang="en-US" dirty="0" smtClean="0">
              <a:solidFill>
                <a:srgbClr val="00B0F0"/>
              </a:solidFill>
              <a:latin typeface="+mj-lt"/>
            </a:endParaRPr>
          </a:p>
          <a:p>
            <a:pPr algn="l"/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6248400"/>
            <a:ext cx="815340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HEMANT SINGH POKHARIYA, A.P. CSE DEPT.GRAPHIC ERA DEEMED TO BE UNIVERSITY </a:t>
            </a:r>
            <a:r>
              <a:rPr lang="en-US" sz="1400" dirty="0" smtClean="0"/>
              <a:t>DEHRADUN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hemant\Desktop\8254-block-diagram-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Operating modes of 8254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Mode 0 ─ Interrupt on Terminal Count</a:t>
            </a:r>
          </a:p>
          <a:p>
            <a:r>
              <a:rPr lang="en-US" dirty="0" smtClean="0"/>
              <a:t>Mode 1 – Programmable One Shot</a:t>
            </a:r>
          </a:p>
          <a:p>
            <a:r>
              <a:rPr lang="en-US" dirty="0" smtClean="0"/>
              <a:t>Mode 2 – Rate Generator</a:t>
            </a:r>
          </a:p>
          <a:p>
            <a:r>
              <a:rPr lang="en-US" dirty="0" smtClean="0"/>
              <a:t>Mode 3 – Square Wave Generator</a:t>
            </a:r>
          </a:p>
          <a:p>
            <a:r>
              <a:rPr lang="en-US" dirty="0" smtClean="0"/>
              <a:t>Mode 4 − Software Triggered Mode</a:t>
            </a:r>
          </a:p>
          <a:p>
            <a:r>
              <a:rPr lang="en-US" dirty="0" smtClean="0"/>
              <a:t>Mode 5 – Hardware Triggered Mode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Control word of 8254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 descr="C:\Users\hemant\Desktop\8254 c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30580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1981200"/>
          </a:xfrm>
        </p:spPr>
        <p:txBody>
          <a:bodyPr>
            <a:normAutofit/>
          </a:bodyPr>
          <a:lstStyle/>
          <a:p>
            <a:pPr algn="l"/>
            <a:r>
              <a:rPr lang="en-US" sz="2800" dirty="0" smtClean="0"/>
              <a:t>Write an assembly language program in 8085 microprocessor which generates 1 KHz square waveform by using counter 1 as a binary counter if clock frequency of 8254 is 2 </a:t>
            </a:r>
            <a:r>
              <a:rPr lang="en-US" sz="2800" dirty="0" err="1" smtClean="0"/>
              <a:t>MHz.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32037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 smtClean="0"/>
              <a:t>count = 2 MHz / 1 KHz = 2000 = (07D0)H</a:t>
            </a:r>
          </a:p>
          <a:p>
            <a:endParaRPr lang="en-US" sz="2800" dirty="0" smtClean="0"/>
          </a:p>
          <a:p>
            <a:r>
              <a:rPr lang="en-US" sz="2800" dirty="0" smtClean="0"/>
              <a:t>CR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endParaRPr lang="en-US" sz="3400" dirty="0" smtClean="0"/>
          </a:p>
          <a:p>
            <a:pPr>
              <a:buNone/>
            </a:pPr>
            <a:r>
              <a:rPr lang="en-US" sz="3400" dirty="0" smtClean="0"/>
              <a:t>Suppose port address are C0=80H,C1=81H,C2=82H,CR =83H</a:t>
            </a:r>
          </a:p>
          <a:p>
            <a:pPr>
              <a:buNone/>
            </a:pPr>
            <a:r>
              <a:rPr lang="en-US" sz="3400" dirty="0" smtClean="0"/>
              <a:t>MVI  A 76</a:t>
            </a:r>
          </a:p>
          <a:p>
            <a:pPr>
              <a:buNone/>
            </a:pPr>
            <a:r>
              <a:rPr lang="en-US" sz="3400" dirty="0" smtClean="0"/>
              <a:t>OUT 83 </a:t>
            </a:r>
          </a:p>
          <a:p>
            <a:pPr>
              <a:buNone/>
            </a:pPr>
            <a:r>
              <a:rPr lang="en-US" sz="3400" dirty="0" smtClean="0"/>
              <a:t>MVI A D0</a:t>
            </a:r>
          </a:p>
          <a:p>
            <a:pPr>
              <a:buNone/>
            </a:pPr>
            <a:r>
              <a:rPr lang="en-US" sz="3400" dirty="0" smtClean="0"/>
              <a:t>OUT 81</a:t>
            </a:r>
          </a:p>
          <a:p>
            <a:pPr>
              <a:buNone/>
            </a:pPr>
            <a:r>
              <a:rPr lang="en-US" sz="3400" dirty="0" smtClean="0"/>
              <a:t>MVI A 07</a:t>
            </a:r>
          </a:p>
          <a:p>
            <a:pPr>
              <a:buNone/>
            </a:pPr>
            <a:r>
              <a:rPr lang="en-US" sz="3400" dirty="0" smtClean="0"/>
              <a:t>OUT 81</a:t>
            </a:r>
          </a:p>
          <a:p>
            <a:pPr>
              <a:buNone/>
            </a:pPr>
            <a:r>
              <a:rPr lang="en-US" sz="3400" dirty="0" smtClean="0"/>
              <a:t>HLT    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6" name="Picture 2" descr="C:\Users\hemant\Desktop\8254_Interfacin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590800"/>
            <a:ext cx="6629400" cy="15369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4800" i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sz="4800" i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6600" i="1" dirty="0" smtClean="0">
                <a:solidFill>
                  <a:srgbClr val="FF0000"/>
                </a:solidFill>
              </a:rPr>
              <a:t>Thanks For Watching</a:t>
            </a:r>
            <a:endParaRPr lang="en-US" sz="66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189</Words>
  <Application>Microsoft Office PowerPoint</Application>
  <PresentationFormat>On-screen Show (4:3)</PresentationFormat>
  <Paragraphs>37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Programmable Interval Timer 8254 </vt:lpstr>
      <vt:lpstr>Slide 2</vt:lpstr>
      <vt:lpstr> Operating modes of 8254  </vt:lpstr>
      <vt:lpstr>Control word of 8254</vt:lpstr>
      <vt:lpstr>Write an assembly language program in 8085 microprocessor which generates 1 KHz square waveform by using counter 1 as a binary counter if clock frequency of 8254 is 2 MHz.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Programmable peripheral interface 8255</dc:title>
  <dc:creator>hemant</dc:creator>
  <cp:lastModifiedBy>hemant</cp:lastModifiedBy>
  <cp:revision>21</cp:revision>
  <dcterms:created xsi:type="dcterms:W3CDTF">2006-08-16T00:00:00Z</dcterms:created>
  <dcterms:modified xsi:type="dcterms:W3CDTF">2020-05-05T02:32:18Z</dcterms:modified>
</cp:coreProperties>
</file>