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B4AC-E171-4B17-B02B-866EB9288632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B2504-A78E-4C4B-9072-1E56AE6E0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B2504-A78E-4C4B-9072-1E56AE6E07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B2504-A78E-4C4B-9072-1E56AE6E07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5506-A8F7-4AB9-9B8E-1C862C4BFAF2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090A-4AF1-49CC-9C57-C16B24443254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D96-ADD3-4C24-AFCB-013FA42C8F3B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BDA6-7DCE-49AB-AF85-F36EBC53D89E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53A-456E-4DF5-ABD5-0C4545A13EFA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DCA1-570A-465A-854C-8379375F2DE1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1A39-A2C5-4D2F-B7FE-BAC2514C7898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8FA5-5F78-4101-A875-372EB931ABCD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E7C8-9051-4C2B-89DF-62314C3B284A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72E0-2240-49CC-BC87-93C76C0FE575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59C5-44CF-41D7-9757-8419E45D4A98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59FD-88FD-43A2-A8C5-D4C2E7F1B08B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Programmable peripheral interface 8255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848600" cy="3200400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PPI 8255 is a general purpose programmable I/O device designed to interface the CPU with its outside world such as ADC, DAC, keyboard etc.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 We can program it according to the given condition. 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 It consists of three 8-bit bidirectional I/O ports i.e. PORT A, PORT B and PORT C. We can assign different ports as input or output functions.</a:t>
            </a:r>
          </a:p>
          <a:p>
            <a:pPr algn="l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248400"/>
            <a:ext cx="81534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HEMANT SINGH POKHARIYA, A.P. CSE DEPT.GRAPHIC ERA DEEMED TO BE UNIVERSITY DEHRADUN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Programmable peripheral interface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hemant\Desktop\8255-ppi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31534"/>
            <a:ext cx="7086599" cy="5320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Operating modes of 8255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Bit set reset (BSR) mode –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If MSB of control word (D7) is 0, PPI works in BSR mode. In this mode only port C bits are used for set or reset.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Input-Output mode –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If MSB of control word (D7) is 1, PPI works in input-output mode. </a:t>
            </a:r>
          </a:p>
          <a:p>
            <a:pPr marL="514350" indent="-514350">
              <a:buAutoNum type="alphaLcPeriod"/>
            </a:pPr>
            <a:r>
              <a:rPr lang="en-US" b="1" dirty="0" smtClean="0">
                <a:solidFill>
                  <a:schemeClr val="tx2"/>
                </a:solidFill>
              </a:rPr>
              <a:t>Mode 0(Simple I/O function):</a:t>
            </a:r>
            <a:r>
              <a:rPr lang="en-US" dirty="0" smtClean="0">
                <a:solidFill>
                  <a:schemeClr val="tx2"/>
                </a:solidFill>
              </a:rPr>
              <a:t>PA,PB and PC work</a:t>
            </a:r>
          </a:p>
          <a:p>
            <a:pPr marL="514350" indent="-514350">
              <a:buAutoNum type="alphaLcPeriod"/>
            </a:pPr>
            <a:r>
              <a:rPr lang="en-US" b="1" dirty="0" smtClean="0">
                <a:solidFill>
                  <a:schemeClr val="tx2"/>
                </a:solidFill>
              </a:rPr>
              <a:t>Mode 1(</a:t>
            </a:r>
            <a:r>
              <a:rPr lang="en-US" dirty="0" smtClean="0">
                <a:solidFill>
                  <a:schemeClr val="tx2"/>
                </a:solidFill>
              </a:rPr>
              <a:t>Handshake I/O ):either port A or port B </a:t>
            </a:r>
            <a:endParaRPr lang="en-US" b="1" dirty="0" smtClean="0">
              <a:solidFill>
                <a:schemeClr val="tx2"/>
              </a:solidFill>
            </a:endParaRPr>
          </a:p>
          <a:p>
            <a:pPr marL="514350" indent="-514350">
              <a:buAutoNum type="alphaLcPeriod"/>
            </a:pPr>
            <a:r>
              <a:rPr lang="en-US" b="1" dirty="0" smtClean="0">
                <a:solidFill>
                  <a:schemeClr val="tx2"/>
                </a:solidFill>
              </a:rPr>
              <a:t>Mode 2(</a:t>
            </a:r>
            <a:r>
              <a:rPr lang="en-US" dirty="0" smtClean="0">
                <a:solidFill>
                  <a:schemeClr val="tx2"/>
                </a:solidFill>
              </a:rPr>
              <a:t>Bi-directional data bus mode)Only port A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Control word of 8255 in BSR Mode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11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hemant\Desktop\bs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382000" cy="3276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66800" y="57912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HEMANT SINGH POKHARIYA, </a:t>
            </a:r>
            <a:r>
              <a:rPr lang="en-US" dirty="0" err="1" smtClean="0"/>
              <a:t>Astt.Proff</a:t>
            </a:r>
            <a:r>
              <a:rPr lang="en-US" dirty="0" smtClean="0"/>
              <a:t>. CSE DEPT</a:t>
            </a:r>
          </a:p>
          <a:p>
            <a:r>
              <a:rPr lang="en-US" dirty="0" smtClean="0"/>
              <a:t>GRAPHIC ERA DEEMED TO BE UNIVERSITY DEHRADUN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Control word of 8255 in IO Mode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3" name="Picture 5" descr="C:\Users\hemant\Desktop\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848600" cy="421516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0" y="62484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10010010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74" name="Picture 2" descr="C:\Users\hemant\Desktop\presentation01-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Determine sum of contents of PA and PB and store the result in PC of 8255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PA and PB are in mode 0 and as </a:t>
            </a:r>
            <a:r>
              <a:rPr lang="en-US" sz="3400" dirty="0" err="1" smtClean="0"/>
              <a:t>i</a:t>
            </a:r>
            <a:r>
              <a:rPr lang="en-US" sz="3400" dirty="0" smtClean="0"/>
              <a:t>/p function</a:t>
            </a:r>
          </a:p>
          <a:p>
            <a:r>
              <a:rPr lang="en-US" sz="3400" dirty="0" smtClean="0"/>
              <a:t>PC is work in mode 0 and as output function</a:t>
            </a:r>
          </a:p>
          <a:p>
            <a:r>
              <a:rPr lang="en-US" sz="3400" dirty="0" smtClean="0"/>
              <a:t>Control word=92H</a:t>
            </a:r>
          </a:p>
          <a:p>
            <a:r>
              <a:rPr lang="en-US" sz="3400" dirty="0" smtClean="0"/>
              <a:t>Suppose port address are PA=80H,PB=81H,PC=82H,CR =83H</a:t>
            </a:r>
          </a:p>
          <a:p>
            <a:pPr>
              <a:buNone/>
            </a:pPr>
            <a:r>
              <a:rPr lang="en-US" sz="3400" dirty="0" smtClean="0"/>
              <a:t>MVI  A 92</a:t>
            </a:r>
          </a:p>
          <a:p>
            <a:pPr>
              <a:buNone/>
            </a:pPr>
            <a:r>
              <a:rPr lang="en-US" sz="3400" dirty="0" smtClean="0"/>
              <a:t>OUT 83 </a:t>
            </a:r>
          </a:p>
          <a:p>
            <a:pPr>
              <a:buNone/>
            </a:pPr>
            <a:r>
              <a:rPr lang="en-US" sz="3400" dirty="0" smtClean="0"/>
              <a:t>IN 80</a:t>
            </a:r>
          </a:p>
          <a:p>
            <a:pPr>
              <a:buNone/>
            </a:pPr>
            <a:r>
              <a:rPr lang="en-US" sz="3400" dirty="0" smtClean="0"/>
              <a:t>MOV B,A</a:t>
            </a:r>
          </a:p>
          <a:p>
            <a:pPr>
              <a:buNone/>
            </a:pPr>
            <a:r>
              <a:rPr lang="en-US" sz="3400" dirty="0" smtClean="0"/>
              <a:t>IN 81</a:t>
            </a:r>
          </a:p>
          <a:p>
            <a:pPr>
              <a:buNone/>
            </a:pPr>
            <a:r>
              <a:rPr lang="en-US" sz="3400" dirty="0" smtClean="0"/>
              <a:t>ADD B</a:t>
            </a:r>
          </a:p>
          <a:p>
            <a:pPr>
              <a:buNone/>
            </a:pPr>
            <a:r>
              <a:rPr lang="en-US" sz="3400" dirty="0" smtClean="0"/>
              <a:t>OUT 82</a:t>
            </a:r>
          </a:p>
          <a:p>
            <a:pPr>
              <a:buNone/>
            </a:pPr>
            <a:r>
              <a:rPr lang="en-US" sz="3400" dirty="0" smtClean="0"/>
              <a:t>RET    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4800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6600" i="1" dirty="0" smtClean="0">
                <a:solidFill>
                  <a:srgbClr val="FF0000"/>
                </a:solidFill>
              </a:rPr>
              <a:t>Thanks For Watching</a:t>
            </a:r>
            <a:endParaRPr lang="en-US" sz="6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193</Words>
  <Application>Microsoft Office PowerPoint</Application>
  <PresentationFormat>On-screen Show (4:3)</PresentationFormat>
  <Paragraphs>35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Programmable peripheral interface 8255 </vt:lpstr>
      <vt:lpstr> Programmable peripheral interface  </vt:lpstr>
      <vt:lpstr> Operating modes of 8255  </vt:lpstr>
      <vt:lpstr>Control word of 8255 in BSR Mode</vt:lpstr>
      <vt:lpstr>Control word of 8255 in IO Mode</vt:lpstr>
      <vt:lpstr>PowerPoint Presentation</vt:lpstr>
      <vt:lpstr>Determine sum of contents of PA and PB and store the result in PC of 8255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peripheral interface 8255</dc:title>
  <dc:creator>hemant</dc:creator>
  <cp:lastModifiedBy>antenna1</cp:lastModifiedBy>
  <cp:revision>16</cp:revision>
  <dcterms:created xsi:type="dcterms:W3CDTF">2006-08-16T00:00:00Z</dcterms:created>
  <dcterms:modified xsi:type="dcterms:W3CDTF">2021-02-27T10:55:33Z</dcterms:modified>
</cp:coreProperties>
</file>