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5B720-7FAE-47FF-82C5-A6BF43045ACE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C5DB2-6CDA-4D80-B7E4-272669A42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1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FA62F0-C063-4CAB-B100-40B328E09A97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62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5120-32AD-45D4-9173-8DDB18EF0E5A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148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486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CB1C-3A0A-47B6-9424-D4E7A9669794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2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004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DDC9-CE35-4674-96FC-CBC65AF2AE3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761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EC0A-BA33-40F0-AB04-99940D6C483C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42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EECA-F242-4652-9E05-95CC41490820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9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5345-6F02-4987-8ED3-1F42BB20FD65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77A32-F709-4B1A-871A-355EC1BC6639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5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EA608-4FA1-427D-A5DF-054773BAFF84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0AC23-6074-468E-9DE7-21CDC30245FE}" type="datetime1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6DB6-685F-4B61-8A66-A1FEC324A7B8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6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8623-11E9-49E3-A006-BCA9A45F53C5}" type="datetime1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EE70-C57A-4160-BAAC-587A0CCFD644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303A1-94FA-4B8D-A37E-CE46BF228AA5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6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88DDC9-CE35-4674-96FC-CBC65AF2AE3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4ADF84-023C-4109-B4BC-541B16C48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GfE9PaMJD4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C7AC-07D3-461E-B8DF-36E34E01B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48" y="201623"/>
            <a:ext cx="8825658" cy="3329581"/>
          </a:xfrm>
        </p:spPr>
        <p:txBody>
          <a:bodyPr/>
          <a:lstStyle/>
          <a:p>
            <a:r>
              <a:rPr lang="en-US" dirty="0"/>
              <a:t>CONSTRAINTS ON REALTION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85125-A893-4F0F-A81E-930FAD284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45" y="4501875"/>
            <a:ext cx="8637072" cy="1769216"/>
          </a:xfrm>
        </p:spPr>
        <p:txBody>
          <a:bodyPr>
            <a:normAutofit/>
          </a:bodyPr>
          <a:lstStyle/>
          <a:p>
            <a:r>
              <a:rPr lang="en-US" dirty="0"/>
              <a:t>BY:PARUL MADAN(AP)</a:t>
            </a:r>
          </a:p>
          <a:p>
            <a:r>
              <a:rPr lang="en-US" dirty="0"/>
              <a:t>CSE(GEU)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904A-B554-E446-9D1D-F433C58E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C368A-3308-F10D-9DA8-953BA7DB4C09}"/>
              </a:ext>
            </a:extLst>
          </p:cNvPr>
          <p:cNvSpPr txBox="1"/>
          <p:nvPr/>
        </p:nvSpPr>
        <p:spPr>
          <a:xfrm>
            <a:off x="2193845" y="5544471"/>
            <a:ext cx="6106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https://youtu.be/BGfE9PaMJD4</a:t>
            </a:r>
          </a:p>
        </p:txBody>
      </p:sp>
    </p:spTree>
    <p:extLst>
      <p:ext uri="{BB962C8B-B14F-4D97-AF65-F5344CB8AC3E}">
        <p14:creationId xmlns:p14="http://schemas.microsoft.com/office/powerpoint/2010/main" val="365928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10AA9-4F81-4DF3-978D-436F17D1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08214"/>
            <a:ext cx="9552440" cy="5687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2CE467-B31E-C049-03FA-C97746903D4C}"/>
              </a:ext>
            </a:extLst>
          </p:cNvPr>
          <p:cNvSpPr txBox="1"/>
          <p:nvPr/>
        </p:nvSpPr>
        <p:spPr>
          <a:xfrm>
            <a:off x="90361" y="6126620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62FFD-D60B-A07B-4E72-2C43B4A7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2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336F3-75BE-444A-8DC3-3E01839F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466725"/>
            <a:ext cx="9732054" cy="5329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F968F-8011-61B1-2DB1-99AC038114ED}"/>
              </a:ext>
            </a:extLst>
          </p:cNvPr>
          <p:cNvSpPr txBox="1"/>
          <p:nvPr/>
        </p:nvSpPr>
        <p:spPr>
          <a:xfrm>
            <a:off x="371959" y="606810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6022A-D97F-003D-B1A7-AEFC13A0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36EB9-50CC-4961-9452-4EBF74AAA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6" y="685800"/>
            <a:ext cx="9617754" cy="5045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3A1E9-EE4D-F265-A935-72ECDFDF509C}"/>
              </a:ext>
            </a:extLst>
          </p:cNvPr>
          <p:cNvSpPr txBox="1"/>
          <p:nvPr/>
        </p:nvSpPr>
        <p:spPr>
          <a:xfrm>
            <a:off x="232474" y="6172200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BC272-7C53-8FE5-4480-E3499FDC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00304-637B-4E62-B033-1D68D8C3F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1488"/>
            <a:ext cx="9513277" cy="5259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BABEC-7BB8-C4BD-CD60-B3C4F0A9911C}"/>
              </a:ext>
            </a:extLst>
          </p:cNvPr>
          <p:cNvSpPr txBox="1"/>
          <p:nvPr/>
        </p:nvSpPr>
        <p:spPr>
          <a:xfrm>
            <a:off x="216976" y="6063346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62C9B-75C0-5BAF-6623-DFCE517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86564-74EB-4079-9CAE-D2C04D07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2" y="519112"/>
            <a:ext cx="9531364" cy="5326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7A652-69AD-CB58-C050-D5ECB58BEEFB}"/>
              </a:ext>
            </a:extLst>
          </p:cNvPr>
          <p:cNvSpPr txBox="1"/>
          <p:nvPr/>
        </p:nvSpPr>
        <p:spPr>
          <a:xfrm>
            <a:off x="232475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3B3EC-3893-C055-030E-6EB42FE8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7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D6D76-7C25-488B-AE4A-ADAE6114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2" y="714375"/>
            <a:ext cx="9186706" cy="4869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0CCBA-318F-9462-5EC5-BBC707447F2C}"/>
              </a:ext>
            </a:extLst>
          </p:cNvPr>
          <p:cNvSpPr txBox="1"/>
          <p:nvPr/>
        </p:nvSpPr>
        <p:spPr>
          <a:xfrm>
            <a:off x="232475" y="6143625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AD7BD-6350-6E8C-7E47-F6E648E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ACE4E-EB5D-403B-97F0-AFB6C6A82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538162"/>
            <a:ext cx="9623056" cy="4915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E4C81C-3074-F946-F5C3-8E3FB5029A4A}"/>
              </a:ext>
            </a:extLst>
          </p:cNvPr>
          <p:cNvSpPr txBox="1"/>
          <p:nvPr/>
        </p:nvSpPr>
        <p:spPr>
          <a:xfrm>
            <a:off x="0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5F50-D067-3805-BBB9-86D5600F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A0F76-437E-4059-857E-FD5EB4497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0" y="519113"/>
            <a:ext cx="9300000" cy="531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707EBB-F389-CA24-7EE6-11F797E68491}"/>
              </a:ext>
            </a:extLst>
          </p:cNvPr>
          <p:cNvSpPr txBox="1"/>
          <p:nvPr/>
        </p:nvSpPr>
        <p:spPr>
          <a:xfrm>
            <a:off x="387458" y="6015721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D3A1A-9A24-4DB0-8C62-1A8B09CF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1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89491-D9D2-4754-94C3-E8AF04989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785812"/>
            <a:ext cx="9911669" cy="5286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1DF425-E10F-960D-93E8-2F62485BABC6}"/>
              </a:ext>
            </a:extLst>
          </p:cNvPr>
          <p:cNvSpPr txBox="1"/>
          <p:nvPr/>
        </p:nvSpPr>
        <p:spPr>
          <a:xfrm>
            <a:off x="325464" y="6072187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EC03C-96C4-3D59-D6EC-0F1B0560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553D33-09D7-4EAE-8A32-9DD70289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4" y="509588"/>
            <a:ext cx="9646166" cy="5401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9428FE-0DC6-7977-070E-1CDAD233FCA5}"/>
              </a:ext>
            </a:extLst>
          </p:cNvPr>
          <p:cNvSpPr txBox="1"/>
          <p:nvPr/>
        </p:nvSpPr>
        <p:spPr>
          <a:xfrm>
            <a:off x="108488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4CAD-E97E-D9BB-D692-C2CF022D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8A201-D250-4021-911D-05D27E60E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27" y="761698"/>
            <a:ext cx="9637316" cy="5236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46387-CCDD-CEC6-8C6C-9518B0F082D8}"/>
              </a:ext>
            </a:extLst>
          </p:cNvPr>
          <p:cNvSpPr txBox="1"/>
          <p:nvPr/>
        </p:nvSpPr>
        <p:spPr>
          <a:xfrm>
            <a:off x="749453" y="5464522"/>
            <a:ext cx="621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EA418-FBBF-49C7-72E6-FBE338D7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2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C2FB71-BA28-4154-BADB-BE651759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7" y="600075"/>
            <a:ext cx="9846354" cy="488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4B5E7-F909-6FD6-8461-E72932E782C6}"/>
              </a:ext>
            </a:extLst>
          </p:cNvPr>
          <p:cNvSpPr txBox="1"/>
          <p:nvPr/>
        </p:nvSpPr>
        <p:spPr>
          <a:xfrm>
            <a:off x="294468" y="6085383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EF600-F72F-4390-910B-6C4E61A9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63237-06E8-472D-8117-D64332888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581025"/>
            <a:ext cx="9503229" cy="5297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8AAC56-66A8-37AF-3693-E142A1630A3F}"/>
              </a:ext>
            </a:extLst>
          </p:cNvPr>
          <p:cNvSpPr txBox="1"/>
          <p:nvPr/>
        </p:nvSpPr>
        <p:spPr>
          <a:xfrm>
            <a:off x="340962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8F209-C062-BC5E-8382-AF5DF9DB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E2493-A9AC-46A9-AA4A-DE797AD61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59228"/>
            <a:ext cx="9234487" cy="5505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CEB1D-3B71-4F1B-D390-814BB270ED42}"/>
              </a:ext>
            </a:extLst>
          </p:cNvPr>
          <p:cNvSpPr txBox="1"/>
          <p:nvPr/>
        </p:nvSpPr>
        <p:spPr>
          <a:xfrm>
            <a:off x="123987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E0339-C329-0841-0BBF-4D1D04CA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1A65B-7FFD-4DA2-AC2D-A43D4099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8" y="194859"/>
            <a:ext cx="9681178" cy="5848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F22CF-9367-17CD-E875-F51960844083}"/>
              </a:ext>
            </a:extLst>
          </p:cNvPr>
          <p:cNvSpPr txBox="1"/>
          <p:nvPr/>
        </p:nvSpPr>
        <p:spPr>
          <a:xfrm>
            <a:off x="8718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3954F-8415-3C47-7101-6F485D2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BF27B-A0ED-4142-8388-E5C9E6C4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506186"/>
            <a:ext cx="9500053" cy="5351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D11B5-962F-C430-FB08-1E40B356F16C}"/>
              </a:ext>
            </a:extLst>
          </p:cNvPr>
          <p:cNvSpPr txBox="1"/>
          <p:nvPr/>
        </p:nvSpPr>
        <p:spPr>
          <a:xfrm>
            <a:off x="185980" y="6028648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C04E0-13F4-8709-BE21-4434D23C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9F11A-4824-4903-ADDB-ED8FF3EC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538843"/>
            <a:ext cx="9413045" cy="5257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264E50-5A88-C12C-3D82-C82D2A02073A}"/>
              </a:ext>
            </a:extLst>
          </p:cNvPr>
          <p:cNvSpPr txBox="1"/>
          <p:nvPr/>
        </p:nvSpPr>
        <p:spPr>
          <a:xfrm>
            <a:off x="325464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4EDFD-A9C3-00FB-8627-AE621CE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2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00ED0-FB99-4D47-956F-5AB826334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6" y="485775"/>
            <a:ext cx="8912956" cy="5531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DF12D-9526-27E7-AB82-DA3472B7488E}"/>
              </a:ext>
            </a:extLst>
          </p:cNvPr>
          <p:cNvSpPr txBox="1"/>
          <p:nvPr/>
        </p:nvSpPr>
        <p:spPr>
          <a:xfrm>
            <a:off x="51891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3BFD6-258E-9B18-6298-3A9BA3BA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2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324AA-161F-4AFE-BA75-919D76063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709613"/>
            <a:ext cx="8428746" cy="5054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86905-C796-7E66-94EE-CE14D46761AD}"/>
              </a:ext>
            </a:extLst>
          </p:cNvPr>
          <p:cNvSpPr txBox="1"/>
          <p:nvPr/>
        </p:nvSpPr>
        <p:spPr>
          <a:xfrm>
            <a:off x="170481" y="6148387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7F18-870E-A720-926D-7270F03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631B8-8B7D-4F52-928A-1AE64DF0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4" y="408215"/>
            <a:ext cx="9276888" cy="5673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1E180-B610-72E0-F581-613AC5F1DF8D}"/>
              </a:ext>
            </a:extLst>
          </p:cNvPr>
          <p:cNvSpPr txBox="1"/>
          <p:nvPr/>
        </p:nvSpPr>
        <p:spPr>
          <a:xfrm>
            <a:off x="550468" y="6211669"/>
            <a:ext cx="6106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Reference:</a:t>
            </a:r>
          </a:p>
          <a:p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https://youtu.be/BGfE9PaMJD4</a:t>
            </a:r>
            <a:r>
              <a:rPr lang="en-US" dirty="0"/>
              <a:t> by Parul Madan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FEF93-D349-99EA-603A-4816A6D7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DF84-023C-4109-B4BC-541B16C48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24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2086</TotalTime>
  <Words>302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Organic</vt:lpstr>
      <vt:lpstr>CONSTRAINTS ON REALTION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ON REALTION</dc:title>
  <dc:creator>parul madaan</dc:creator>
  <cp:lastModifiedBy>Ms. Parul Madan</cp:lastModifiedBy>
  <cp:revision>4</cp:revision>
  <dcterms:created xsi:type="dcterms:W3CDTF">2020-07-28T01:33:10Z</dcterms:created>
  <dcterms:modified xsi:type="dcterms:W3CDTF">2022-08-27T03:32:17Z</dcterms:modified>
</cp:coreProperties>
</file>