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8" r:id="rId4"/>
    <p:sldId id="258" r:id="rId5"/>
    <p:sldId id="259" r:id="rId6"/>
    <p:sldId id="260" r:id="rId7"/>
    <p:sldId id="262" r:id="rId8"/>
    <p:sldId id="266" r:id="rId9"/>
    <p:sldId id="261" r:id="rId10"/>
    <p:sldId id="267" r:id="rId11"/>
    <p:sldId id="268" r:id="rId12"/>
    <p:sldId id="271" r:id="rId13"/>
    <p:sldId id="269" r:id="rId14"/>
    <p:sldId id="270" r:id="rId15"/>
    <p:sldId id="272" r:id="rId16"/>
    <p:sldId id="273" r:id="rId17"/>
    <p:sldId id="274" r:id="rId18"/>
    <p:sldId id="275"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31T02:10:47.766"/>
    </inkml:context>
    <inkml:brush xml:id="br0">
      <inkml:brushProperty name="width" value="0.05292" units="cm"/>
      <inkml:brushProperty name="height" value="0.05292" units="cm"/>
      <inkml:brushProperty name="color" value="#FF0000"/>
    </inkml:brush>
  </inkml:definitions>
  <inkml:trace contextRef="#ctx0" brushRef="#br0">29046 1160 432 0,'0'0'10'16,"0"0"-10"-16,0 0 19 0,0 0-17 15,0 0 41-15,0 0 107 16,0 0-92-16,0 0 8 16,0 3-9-16,0-7 0 15,0 0 6-15,0-3-39 16,0 4 42-16,2-1-34 15,0-2-12-15,0 2-3 16,0 0-13-16,-2-1-4 16,2 4 15-16,-2-1-2 15,0 2 29-15,0-2-19 16,0 2-10-16,0-2 24 16,0 2-30-16,0 0 16 0,0 0 10 15,0 0-31 1,0 0 7-16,0 0-4 0,0 0 0 15,0 0 5-15,0 0-2 16,0 0-8-16,0 0 0 16,0 0-9-16,0 0 5 15,0 0-4-15,0 6 8 16,0 8-11-16,3 8 16 16,-1 1-5-16,-2-2 0 15,2 4 13-15,0-4-13 16,-2-4 0-16,5 0 6 15,-5-7-14-15,0 0 16 16,2-1-8-16,-2-4 0 16,0-1-6-16,0-4-4 15,0 0 7-15,0 0-25 0,0 0 13 16,0 0-47-16,0 0 22 16,0 0-74-16,-7 0-223 15,-6 0-275-15</inkml:trace>
  <inkml:trace contextRef="#ctx0" brushRef="#br0" timeOffset="823.85">29092 983 636 0,'0'0'33'0,"0"0"48"15,0 0 75-15,0 0-90 16,0 0-26-16,0 0-34 15,-53-7 42-15,41 14-7 16,2 3-39-16,1 3 27 16,-7 1-16-16,1 5 1 0,-1 1 16 15,1-1-26-15,1 5 1 16,3-2-3-16,1 2 8 16,4-1-5-16,1 0-5 15,5 0 8-15,0 3-6 16,0-2-2-16,0 0 0 15,0-2-3-15,5-2 9 16,3 1-8-16,4-4 5 16,1 0-3-16,1-2 2 15,3 1-2-15,2 0 0 16,-1-2-3-16,-1 0 6 16,6-1-1-16,-1-5 0 15,7-3-2-15,4 0 10 16,5-5-10-16,2 0-3 0,-2 0 0 15,-2 0-12-15,-5-6 9 16,-2-5 6-16,-3-1 0 16,-1-2 0-16,-3-2 0 15,-3 2 0-15,-4-4 6 16,-3 0 0-16,-2 1 0 16,-3-4-6-16,-1 4 0 15,-1-3 27-15,-2 3-26 16,-1 3 12-16,0-2 7 15,0-2-18-15,-2 2 26 16,0-2-9-16,0 1 14 16,0-2-9-16,-6 3-10 0,-8 0-14 15,-1 0 0-15,1-1 0 16,-1 4 15-16,1 1-15 16,1 1 0-16,3 3 4 15,2 2 3-15,-1 5-12 16,-5-2 5-16,-8 3-71 15,-7 0 21-15,-2 0-27 16,0 0-1-16,9 0-2 16,9 0-38-16,13-1-113 15,0-3-239-15</inkml:trace>
  <inkml:trace contextRef="#ctx0" brushRef="#br0" timeOffset="1314.77">29883 1087 817 0,'0'0'101'16,"0"0"0"-16,0 0-9 15,0 0-88-15,0 0 9 16,0 0-13-16,5 12 10 15,4 6 8-15,2 4 18 16,-2 6-2-16,0 2 7 16,0 4-2-16,-3 2-24 15,2 2 14-15,-6-1-19 16,0-6-5-16,0-1 6 16,-2-6-6-16,0-5-5 0,0-5 0 15,0-9-14 1,0 0 10-16,0-5-8 15,0 0-13-15,0 0 10 0,-6-12-63 16,-6-12-82-16,8-5-109 16,4-3-243-16</inkml:trace>
  <inkml:trace contextRef="#ctx0" brushRef="#br0" timeOffset="1647.71">29910 1099 366 0,'0'0'308'0,"0"0"-261"16,0 0 67-16,0 0 44 16,0 0-101-16,0 0-49 15,0-4 36-15,4 4-15 16,12 0-4-16,7 0 55 15,8 10-47-15,5-2 17 16,3 0-40-16,4 0-3 16,-1-1-4-16,0-2-3 15,-3-1 0-15,-4-4-3 16,-6 0-21-16,-6 0 6 16,-12 0-14-16,-9 0-44 15,-2 0 51-15,0 0-46 0,-16 1 3 16,-15 1-88-16,-13 3-230 15</inkml:trace>
  <inkml:trace contextRef="#ctx0" brushRef="#br0" timeOffset="1846.67">29991 1299 773 0,'0'0'58'0,"0"0"19"15,0 0 112-15,0 0-96 16,149 11-70-16,-113-6 6 16,-7 1-29-16,-9 0 0 0,-5-2-1 15,-8 0-80-15,-7 0-133 16,0 1-180-16</inkml:trace>
  <inkml:trace contextRef="#ctx0" brushRef="#br0" timeOffset="2008.64">30057 1465 337 0,'0'0'333'0,"0"0"-269"16,0 0 61-16,0 0-20 15,0 0-29-15,0 0-3 16,21 55-25-16,1-52-12 16,2 0-16-16,3-1-13 15,0-2-14-15,-3 0-40 0,-9-5-241 16</inkml:trace>
  <inkml:trace contextRef="#ctx0" brushRef="#br0" timeOffset="2615.54">30387 1417 984 0,'0'0'53'16,"0"0"-14"-16,0 0 49 16,0 0-68-16,0 0 5 15,0 0-21-15,50 59 24 0,-48-39-2 16,0-5-23-16,-2-3 18 15,0-3-19-15,0-7-2 16,0-1 0-16,0-1 3 16,0 0-3-16,0-3 0 15,0-15-11-15,0-4 6 16,2 4-2-16,5 2 7 16,1 4-2-16,0 5 13 15,0 6-11-15,1 1 2 16,5 0 3-16,-1 0-5 15,5 6 4-15,2 10 3 16,0 0 19-16,0 5-24 16,-5 2 9-16,-3-4-11 0,-7 2 3 15,-5-3-15-15,2 0 12 16,-2-4-56-16,4-4-6 16,5-6-136-16,-1-4-110 15</inkml:trace>
  <inkml:trace contextRef="#ctx0" brushRef="#br0" timeOffset="3058.46">30811 1528 635 0,'0'0'369'16,"0"0"-315"-16,0 0 77 0,0 0-76 15,0 0-46 1,0 0 15-16,-42 0-12 0,26 18 1 15,3 5 7-15,1 0-19 16,10-2 3-16,2-4-4 16,0-3 2-16,0-6-8 15,0-8 5-15,18 0-8 16,7 0-3-16,4-25 0 16,0-6-16-16,-7-5-17 15,-9-8 9-15,-2-5 32 16,-9-2-7-16,1-2 11 15,-3 9 8-15,0 6 3 16,0 12 18-16,-3 6 6 0,-3 8-10 16,4 6 27-1,0 4-5-15,2 2-4 0,-3 0-43 16,-1 18-26-16,4 12 26 16,-3 8 15-16,3 3-15 15,0 0 38-15,0 3-32 16,18-1 8-16,7-2-5 15,4-4-9-15,2-7-22 16,0 0-57-16,-2-11-118 16,-11-14-339-16</inkml:trace>
  <inkml:trace contextRef="#ctx0" brushRef="#br0" timeOffset="4851.14">31419 1427 901 0,'0'0'95'0,"0"0"-39"15,0 0 50-15,0 0-47 16,0 0-20-16,0 0-37 16,-4 0 9-16,4 0 13 15,0 17-16-15,0 2 41 16,0 6-20-16,0 1-16 16,0 2 17-16,0-1-27 0,0-2 4 15,11-3-5-15,5-6 13 16,3-2-24-16,4-6 9 15,4-6-22-15,4-2 15 16,-4 0-32-16,2-6 7 16,-4-10 9-16,-1-8-3 15,-6 0 23-15,-5 4 1 16,-6 2 2-16,-3 4 3 16,-4 1 3-16,0 6 4 15,0 1 7-15,0 4-11 16,0 2 17-16,0 0-19 15,0 0 2-15,0 0-12 16,0 3 3-16,0 11 3 0,-2 2 5 16,0 0 3-1,2 1-8-15,0-3 0 0,2 1 7 16,13-8-7-16,6-2 0 16,5-5-5-16,3 0 5 15,5 0-55-15,-5-5 20 16,-4-13-22-16,-4-3-2 15,-3-5 18-15,-5 4-18 16,-1 9 59-16,-8 4 1 16,-1 7 8-16,-3 2 20 15,0 0-28-15,0 0 2 16,0 12-3-16,0 11 14 0,4 5-1 16,0 0 14-1,4 2-17-15,0-2 3 0,-3 0-7 16,-1-6 6-16,-4-4-6 15,0-6-6-15,0-5 3 16,-4-6 19-16,-13-1-21 16,-2 0 7-16,1 0-8 15,7 0 1-15,5-3 4 16,6 3-3-16,0-2 6 16,0-3 12-16,8 5-20 15,15-5-6-15,8 3-4 16,4-3 9-16,3-1-9 15,0 2 10-15,0-2 0 16,-2-2-10-16,-3 2 19 16,-6 0-18-16,-8 1 9 0,-2-2 0 15,-11-3 2-15,-4-2-1 16,-2-3 3-16,0 1-6 16,0-1 2-16,0 3 0 15,-6 0-3-15,-3 4 10 16,3 4 2-16,-6 2-9 15,-1 2 2-15,-3 0-4 16,1 0 4-16,-1 0-2 16,5 14 0-16,-3 4 2 15,5 3 15-15,3 5-4 16,2 1-6-16,4-1-6 16,0-1 8-16,4-4-9 0,18-3 0 15,2-4 6 1,7-4-17-16,8-3 5 0,-1-7-4 15,1 0-8-15,-3 0-10 16,-5-10 26-16,-6-9-14 16,-5-1 5-16,-9-1 6 15,-7-2 5-15,-4 2 0 16,0 2 3-16,0 3 7 16,0 2-7-16,0 3-3 15,-8-1-8-15,3 3 1 16,3 3 5-16,2 4 2 15,0-1 2-15,0 2 4 16,0-1-7-16,18 0 1 0,6 2-9 16,3 0-1-1,-2 0 2-15,-3 0 8 0,-4 0-1 16,2 0 8-16,-7 0-2 16,-4 5-1-16,-2 4 2 15,-5-1-1-15,-2 7 1 16,0 2-4-16,0 5 22 15,0 4-22-15,0 1 23 16,0-1-15-16,0-5-10 16,0 2 6-16,0-7-2 15,7-5-4-15,4-3 0 16,7-8-6-16,4 0 1 0,7 0 5 16,7-9-19-1,-3-12 16-15,-4-3-17 0,-6-8 8 16,-1-2 1-16,-7 3-10 15,-1 8 11-15,-10 11 9 16,-1 8 1-16,-3 4 3 16,0 0-3-16,0 0-29 15,-14 4 27-15,7 6-17 16,5-2 17-16,2 2-1 16,0 0-10-16,0 2 10 15,13-1 6-15,7 4-2 16,1-1 19-16,-6 3-7 15,1 0-13-15,-10-1 7 16,-6 0 0-16,0 2 35 16,-15-2-18-16,-19 3 7 0,-1-5-26 15,-7-5-3-15,-1-5-4 16,9-4-54-16,15 0-206 16</inkml:trace>
  <inkml:trace contextRef="#ctx0" brushRef="#br0" timeOffset="12855.75">28751 5709 656 0,'0'0'226'16,"0"0"-210"-16,0 0 98 16,0 0-40-16,0 0-42 15,0 0 0-15,0 0-21 16,0 0 11-16,0 0-21 15,6 0 8-15,6 0-9 0,8 0 0 16,9 0 2 0,2 0 3-16,2 0-1 0,-2 0-4 15,-6 0 0-15,-4 0-1 16,-11 6 0-16,0 1 1 16,-6 4 0-16,-4-1-11 15,0 0 13-15,0 4-2 16,-4 1 4-16,-12 4-4 15,-5 1 10-15,2-2-10 16,-1 0 1-16,-1 0-4 16,8-4 4-16,2-3-1 15,4-2 0-15,5-1 6 16,2-5-8-16,0-2 2 16,0-1 0-16,0 0 6 15,0 0-2-15,7 0 1 16,13 0 24-16,11 0-26 15,8 0 14-15,-6 0-17 0,-4 0 0 16,-8 0-5-16,-7 0 5 16,-9 0-3-16,-3 0 0 15,-2 0-25-15,0 0 0 16,0 0-72-16,-2 0-107 16,-12-1-348-16</inkml:trace>
  <inkml:trace contextRef="#ctx0" brushRef="#br0" timeOffset="13831.58">28992 5542 614 0,'0'0'74'0,"0"0"-53"15,0 0 96-15,0 0-34 16,0 0-55-16,-116-4-8 0,101 4 4 15,1 0 41-15,1 0-54 16,4 4 7-16,-3 6 5 16,2 0-19-16,-2 2 24 15,1 0-21-15,0 1-2 16,-3 1 30-16,-1 2-24 16,1-3-1-16,1 6 9 15,-1-2-10-15,4 4 4 16,1 2-8-16,-1 0-4 15,4 2 18-15,2 1-16 16,-1-3-2-16,3 0-1 16,2-4 6-16,0 1-6 0,0-1 0 15,0-3 0-15,0 2-2 16,0-3 5-16,0 3-3 16,0-2 0-16,2 0 6 15,9-1-3-15,-1-4-3 16,-2 2 0-16,3-1 7 15,3 0-4-15,1-4-3 16,6 1 0-16,1-2 5 16,9-1 0-16,5-1-5 15,1-1 0-15,3-4-1 16,-1 0 2-16,-4 0-1 16,-1 0 0-16,-5 0-4 0,0-4 1 15,-5-7 3-15,-2-1 0 16,-2-2 2-1,1 0 1-15,-6 4-3 0,-1-2 0 16,-8 2 4-16,1 0 4 16,-3-1-8-16,0-1 2 15,4-2 7-15,-4-4-8 16,3 1-1-16,-3-6 0 16,5 0 1-16,0-4-11 15,-2 3 9-15,-3 5 1 16,-2-1-5-16,0 3 9 15,-2 1-4-15,0 2 0 16,0 0 8-16,0 0-1 16,0 0-7-16,0 2 0 15,-4-1-3-15,-2 2 3 0,-1-1 0 16,0-2-4-16,-2 1 10 16,0-1 13-16,-5 2-14 15,-1 1-5-15,-3-1 3 16,1 2-3-16,-1-3 0 15,-5 1-1-15,4 1-6 16,-4-1 1-16,1 5-13 16,0 0-21-16,-3 2-8 15,1 1-90-15,3 1-280 16</inkml:trace>
  <inkml:trace contextRef="#ctx0" brushRef="#br0" timeOffset="17355.97">30180 5755 486 0,'0'0'209'16,"0"0"-188"-16,0 0 43 16,0 0-19-16,0 0-26 0,0 0 2 15,-36-44-5-15,23 40 25 16,-1 0-38-16,-1 1 44 16,-1 3 11-16,-1 0-38 15,-6 0 19-15,-1 0-8 16,-1 0-11-16,0 9 5 15,8 3-19-15,-1 5-2 16,1 2 1-16,1 1-4 16,0 4 4-16,5 0-5 15,4-4 8-15,7 2-8 16,0-6 3-16,0-2-3 16,0-4 0-16,13-4 8 15,5-2-2-15,7-4-6 0,4 0-4 16,0 0 2-1,0-5-20-15,0-12 16 0,-7-3 1 16,-4-4-9-16,0 1 10 16,-7-2 4-16,0 3 0 15,1 4 0-15,-6 5 10 16,-4 10-9-16,-2 1 20 16,0 2-17-16,0 0 13 15,0 0-17-15,0 0 2 16,0 0-4-16,0 0-1 15,5 10 3-15,1 12 12 16,1 6-7-16,0 4 19 0,2 10-12 16,-1 0 1-1,0 4-13-15,-2-4 8 0,1-3-8 16,1-5 0-16,2-5 1 16,-4 0 1-16,1-5-2 15,-1-4 0-15,-1-1-1 16,-3-8 3-16,-2-3-2 15,0-4 0-15,0-4 9 16,0 0 1-16,3 0 10 16,-1 0 14-16,2-6 49 15,3-16-61-15,4-5-11 16,5-2-11-16,1 0-27 16,1 3 25-16,0 1-9 15,0-3 11-15,0 1-2 16,-1-2 9-16,-1-3-14 0,-3 6 1 15,-3 1-1-15,-6 9 2 16,-2 6 10-16,0 2-5 16,-2 1 0-16,3 2 2 15,-1-2-2-15,0 4 0 16,0 3 6-16,-2-2-5 16,0 2-1-16,0 0 0 15,0 0-3-15,0 0 2 16,0 0 0-16,0 0 1 15,0 0-20-15,0 2 17 16,0 8-10-16,0 6 13 16,0 0 0-16,0 3 2 0,0-2-2 15,0 1 0-15,0-2 4 16,4 0-11-16,10-4 10 16,1-1-3-16,4-6 0 15,3-1-8-15,2-4 1 16,3 0-24-16,-3 0-16 15,1 0 33-15,-7-6-5 16,2-6 19-16,-4-2-6 16,-1-2 9-16,1 0-3 15,-7 2 0-15,-3-4 0 16,-4 4 3-16,0 2-2 16,-2 4 2-16,0 2 20 15,0 4-19-15,0 2 10 16,0-2-13-16,0 2 7 0,0 0 7 15,0 0-12-15,0 0 0 16,0 0-6-16,0 0 1 16,0 0 1-16,0 0 0 15,0 10-17-15,0 4 18 16,4 3 0-16,0 0 3 16,2 0-5-16,3-2 3 15,3-3-1-15,1 1 0 16,0-6 5-16,3 2 0 15,-1-6-5-15,3-1 0 16,0-2-4-16,-3 0-13 0,2 0 11 16,-5 0-11-1,2-12 7-15,-3-1 5 0,2-4 5 16,1 1 0-16,-3 4-7 16,-3 0 1-16,0-1 4 15,-6 8 1-15,0-4-17 16,-2 6 10-16,0-1 8 15,0 2 0-15,0 0 4 16,0 1-2-16,0-2-2 16,0 3 0-16,0 0 4 15,0 0-10-15,0 0 6 16,0 0-5-16,0 0 2 0,0 0-2 16,-2 0 2-1,-4 3 3-15,0 6 0 16,0 1 4-16,2 4-3 0,1 0-1 15,3 0 0-15,0 2 13 16,0-4-16-16,0 3 3 16,0-3 0-16,0-3 0 15,11 1 5-15,-1-2-5 16,-2-1 4-16,-1-3 1 16,1-3-5-16,2 2 0 15,1-1-10-15,5-2 2 16,-1 0 8-16,5 0-3 15,2 0-4-15,3 0-9 16,2 0 4-16,-1 0 0 16,-3-5-18-16,-6-3 29 0,-5 3 1 15,-1-4 0-15,-5-1-9 16,-1 1 25-16,0-5-15 16,-3 1 6-16,2 3 2 15,-1 0 10-15,-1 3-13 16,-2 0 4-16,0 3 7 15,0-2-13-15,0 2 5 16,0 0-9-16,0-2 5 16,-5 3-13-16,-1 0 8 15,4 3 0-15,2 0 0 16,-3 0 8-16,3 0-8 16,0 0 0-16,0 0-6 15,0 0 3-15,-5 0-5 0,-1 10 8 16,2 3 9-16,-3-1-9 15,5 2 0-15,0-1 0 16,0 2 4-16,2-1-4 16,0 2 0-16,0-3 0 15,0 2-1-15,2-1 9 16,6-5-8-16,1 0 0 16,3-1 2-16,1-5-5 15,7 1 3-15,2-4 0 16,5 0-2-16,2 0-14 15,0 0 5-15,-5-4 2 16,-1-9-16-16,-4-3 16 16,-5-2 1-16,-1-1 8 15,-3 2-5-15,-6-4 8 0,-2 5-3 16,-2 2 0-16,0 2 8 16,0 4 14-16,0 4-17 15,-4 0-2-15,-1 3-1 16,2-2 13-16,3 1-15 15,0 2 2-15,0-2 9 16,0 2-6-16,0 0-5 16,3 0 0-16,10 0-6 15,3 0-8-15,2 0 6 16,-2 0 6-16,-3 0-6 16,-5 8 6-16,4 2 2 15,-3 4 0-15,-3 0-4 16,1 2-1-16,-5 0 5 0,0 0 0 15,3-1 0-15,-2-1-8 16,1-3 8-16,0 0 0 16,3-6 11-16,-1-3-9 15,6 1 6-15,5-3-7 16,6 0 2-16,1 0-6 16,1-12-3-16,0-7-9 15,-6 1 0-15,2 4-24 16,-8 2 28-16,-4 5 11 15,-7 3 0-15,-2 1 44 16,0 3-15-16,0 0-14 16,0 0-13-16,0 0-2 0,0 0-3 15,0 0 2-15,0 4 1 16,0 2 1-16,0-2 0 16,3 1 0-16,7-5 14 15,11 0-11-15,3 0-1 16,8 0-3-16,3-5-24 15,-4-10 21-15,-6-6-25 16,-6 6 23-16,-7 2 5 16,-10 8 4-16,0 5 42 15,-2 0 1-15,0 0-39 16,0 0-5-16,0 11 3 16,0 15 5-16,0 6 28 15,0 4-32-15,0 7 6 16,0 1 9-16,0-2-5 0,9 2 16 15,2 0-13-15,1-2 7 16,-2-2-8-16,-3-4-12 16,0-10-6-16,-2-5-1 15,-5-10-8-15,0-7 2 16,0-4-48-16,0 0-47 16,-5-2-101-16</inkml:trace>
  <inkml:trace contextRef="#ctx0" brushRef="#br0" timeOffset="18667.74">29152 6601 708 0,'0'0'346'0,"0"0"-345"15,0 0-1-15,0 0 63 16,0 0-26-16,0 0 13 16,-4 132-22-16,2-74 52 15,2 9-26-15,0 5-19 16,0 9 18-16,0 3-30 16,0 3-21-16,0-4 2 15,0-11 3-15,0-20-7 16,0-18 0-16,0-18 4 15,0-11-5-15,0-5 2 16,-3-12 2-16,3-29 11 16,-2-22-14-16,0-12 0 15,2-5-1-15,0 2-28 0,0 14 6 16,9 9 8-16,11 15 0 16,1 11 13-16,0 10-22 15,2 11 23-15,-1 8 1 16,3 0-30-16,-1 8 21 15,-2 11 5-15,-6 2-17 16,-5 4 13-16,-4-2-20 16,-7 3 6-16,0 0 7 15,0-2 7-15,-11-2 6 16,-7-6-3-16,-2-3-2 16,6-6-3-16,8-7 6 15,4 0 4-15,2 0 6 0,0 0-5 16,0-4-2-16,15-12-9 15,18 0-15-15,10-6 19 16,9 2 6-16,-2 2 0 16,0 3-3-16,-2 4 12 15,-1 5-10-15,-5 6 1 16,-5 0 0-16,-8 4-8 16,-10 16 7-16,-7 2 1 15,-10 0 0-15,-2 2 12 16,0-3-9-16,-5-3 9 15,-8-7 1-15,4-3 16 16,5-6-10-16,-4-2-9 16,4 0 32-16,2-10-29 0,0-11 2 15,2-5 6-15,0 1-19 16,20 1-3-16,7 4 1 16,2 6 0-16,0 2-1 15,-1 8-13-15,-3 0-12 16,0 4-23-16,-3 0-28 15,3 0-20-15,-4 0-157 16,4-2-210-16</inkml:trace>
  <inkml:trace contextRef="#ctx0" brushRef="#br0" timeOffset="18933.68">30064 6958 249 0,'0'0'572'16,"0"0"-496"-16,0 0-1 0,0 0 72 15,0 0-127-15,-44 104-5 16,44-89 8-16,6-6-17 16,17-5 24-16,4-4-19 15,6 0-4-15,-2-6-5 16,-4-14-2-16,-10 1 0 16,-7-4 0-16,-10 1 9 15,0 8 1-15,0 0 13 16,-25 6-7-16,-6 6-16 15,-2 2-14-15,1 0-19 16,8 5-27-16,15 12-119 16,9-7-175-16</inkml:trace>
  <inkml:trace contextRef="#ctx0" brushRef="#br0" timeOffset="19160.65">30425 6932 68 0,'0'0'978'0,"0"0"-968"15,0 0 74-15,0 0-14 16,0 0-21-16,-123 93-38 16,115-70-2-16,3-5-13 15,3-2 4-15,2-2-24 0,0-4-8 16,25-6-23-16,11-1-43 15,1-3-125-15</inkml:trace>
  <inkml:trace contextRef="#ctx0" brushRef="#br0" timeOffset="20101.49">30583 7120 249 0,'0'0'693'15,"0"0"-682"-15,0 0 71 16,0 0 16-16,143-2-88 16,-108-10-5-16,-5-2-2 0,-12-4-3 15,-10 1-2-15,-8-2 0 16,0 1-9-16,0 2 9 16,-8 2 2-16,-8 3 0 15,1 4 1-15,-6 5 7 16,6 2 0-16,-1 0 15 15,-3 0-14-15,0 14 3 16,-1 8 6-16,1 0 1 16,2-2 28-16,5 1-33 15,4-4 3-15,6 0 0 16,2-2-11-16,0-1 0 16,2 0-6-16,18-1 3 0,7-4 14 15,5-4-15-15,5-5-2 16,2 0 0-16,1-5-25 15,-3-14 8-15,-6-3-8 16,-4-6 16-16,-4 1-4 16,-8 3 15-16,3 4-2 15,-9 8 0-15,-3 7 10 16,-4 0-10-16,-2 5 0 16,0 0 0-16,6 0-10 15,0 0-3-15,7 2 13 16,1 10-7-16,1 0 14 15,-1 4-8-15,-1-2 1 16,1 1 0-16,-10 0 3 16,1 1 1-16,-5 0-4 15,0 1 0-15,0-5 8 0,-7-2 2 16,-2-5-7-16,2-2-2 16,3-1 11-16,4-2-9 15,0 0 4-15,0 0 16 16,0-14-16-16,0-4-1 15,13-3-6-15,9 1 0 16,3 6-6-16,-3 2 2 16,2 7 4-16,-6-2 0 15,-5 5 4-15,-3 2-15 16,-6-1 11-16,1 1 0 16,-3 0-2-16,0-2 2 15,2-3 0-15,2 3-1 0,0-2 9 16,-4 3-13-16,-2-2 5 15,0 3 0-15,0 0-5 16,0 0-10-16,2 0 0 16,1 0-5-16,3 3-4 15,0 4 19-15,4 1 5 16,1 1 0-16,-3 2-2 16,0 5 2-16,1 3 0 15,-7 2-4-15,-2 2 3 16,0-1 1-16,0 0 0 15,0-6 5-15,0-2 10 16,0-7-8-16,0-2-1 16,0-5-6-16,0 0 3 0,-9 0-5 15,-7 0 2-15,-1-10-95 16,3-8-187-16,12-2-306 16</inkml:trace>
  <inkml:trace contextRef="#ctx0" brushRef="#br0" timeOffset="20647.39">31589 7046 1002 0,'0'0'56'15,"0"0"-16"-15,0 0 58 16,0 0-34-16,0 0-42 15,0 0-15-15,-70 115 8 16,68-94-13-16,2-4 10 16,0-4-10-16,0-3 3 15,21-5-3-15,6-5 4 16,4 0-6-16,0-6-19 16,-6-12 0-16,-4-4 13 15,-9 0 6-15,-6-1 3 16,1 4 2-16,-3 1 37 15,-2 5-20-15,2 9-8 16,-2 2-14-16,0 2-7 0,2 0 5 16,7 0-15-1,1 16 17-15,3 3-2 0,3 0 2 16,-3 6 0-16,-1-2-5 16,-3-1 11-16,-5-4-14 15,-1-5 15-15,-5-8-7 16,0-2 0-16,0-3-5 15,0 0 5-15,0-5 18 16,4-12-6-16,6-7 37 16,5 0-17-16,3 1 7 15,-1 4 20-15,4 3-42 16,-3 1 0-16,1 5-17 0,4 2 0 16,-3 4-8-1,-3 3-5-15,-1 1-47 0,0 0-68 16,-7 0-120-16,-7 0-412 15</inkml:trace>
  <inkml:trace contextRef="#ctx0" brushRef="#br0" timeOffset="22007.16">28829 10002 704 0,'0'0'38'16,"0"0"-25"-16,0 0 65 16,0 0 8-16,0 0-81 15,0 0 7-15,0 0-18 16,107 34 6-16,-107-18 0 0,-2 4 32 15,-11-2 19-15,-1 2-36 16,-1-3-15-16,5-4 4 16,2-1-3-16,5-2-1 15,3 1 0-15,0-6-3 16,0 2 10-16,5 1-9 16,17-3 2-16,7 4-6 15,-2-1 4-15,0 1 2 16,-12 6-10-16,-3-1 10 15,-10 1-21-15,-2 2 21 16,0-3 6-16,0 1 7 0,-2-4 73 16,-14-1-52-1,-5 0 4-15,-2 0-38 0,-14-5 7 16,-5-5-12-16,-2 0 5 16,-1 0-49-16,10-9-17 15,14-14-124-15,19-8-247 16</inkml:trace>
  <inkml:trace contextRef="#ctx0" brushRef="#br0" timeOffset="22490.07">28898 9951 473 0,'0'0'308'0,"0"0"-306"0,0 0 61 15,0 0 29-15,0 0-79 16,-133 37 32-16,102-9 3 16,2 2 17-16,4 2-23 15,5 5-39-15,5-2 17 16,7 4-11-16,6 1-5 16,2 1 12-16,0 5-13 15,18 1 5-15,7-3 5 16,6-7-9-16,2-5-3 15,3-13 1-15,4-9 2 16,7-10 14-16,5 0-14 16,-4-16-2-16,1-14-2 0,-9-6 1 15,-6-1-4 1,-5 6 3-16,-9-1 0 0,-7 3 20 16,-7 2 15-16,-2-4 5 15,-4 3-9-15,0-4-24 16,0 3 8-16,-4-1-15 15,-6-1 0-15,-6 1-8 16,-4 2 8-16,-2 6 0 16,-5 4-2-16,-9 8-22 15,-8 6 23-15,-14 4-31 16,-2 0-66-16,4 0 24 16,20 6-154-16,25-6-541 15</inkml:trace>
  <inkml:trace contextRef="#ctx0" brushRef="#br0" timeOffset="23655.87">30202 9806 974 0,'0'0'28'16,"0"0"-28"-16,0 0 0 16,0 0 30-16,0 0-30 15,-133-15 0-15,97 31 22 16,0 2 5-16,7 1 34 16,6 1-39-16,6-1-17 15,1 5-2-15,8 3-3 16,3 1 0-16,5 0 0 15,0 0 5-15,9-3-5 16,18-8 0-16,13-1 6 0,11-6-8 16,3 0 4-16,2-2-2 15,-8-2 0 1,-9 2-16-16,-13-2 7 0,-6-2 3 16,-8 3 5-16,-8-2-8 15,-2 2 3-15,0-2 6 16,-2 5 6-16,0 1-3 15,0 1 3-15,0 1 15 16,-20 1-3-16,-5-2-1 16,-4 0-15-16,0-1 8 15,0-5 7-15,-2-6-15 16,-4 0 10-16,-5 0-11 16,-2-6-1-16,1-5 0 0,6 1-23 15,8 3-18 1,12 5-2-16,7 0-94 0,8 2-48 15,8-3-266-15</inkml:trace>
  <inkml:trace contextRef="#ctx0" brushRef="#br0" timeOffset="24473.73">30545 9861 378 0,'0'0'477'16,"0"0"-423"-16,0 0 7 0,0 0 69 16,0 0-94-16,0 0-34 15,5 43 24-15,-5-11 14 16,5 8-1-16,-3-2 9 15,2-2-22-15,3-2-4 16,-3-3-13-16,-2-2-6 16,1-2-3-16,-3-5 9 15,0-3-15-15,0-5 6 16,0-5-11-16,0-4 2 16,0-1-20-16,-5-4 13 15,-1 0 12-15,-5 0-9 16,-7 0 13-16,0-15 0 15,-4-9-19-15,2 1 11 0,7 3-20 16,3 7 28-16,8 6-5 16,2 3 21-16,0 1-14 15,0-4-2-15,16 3-3 16,17 0-9-16,9 2-13 16,8 1-5-16,3-3-10 15,-2-1-61-15,1-2 75 16,-8 4 1-16,-6-1 9 15,-4 4 11-15,-10-2 9 16,-4 2-4-16,-8 0 44 16,-6 0 8-16,-6 0 17 15,0 0-32-15,0 0-21 0,-4 2 6 16,-15 14-15 0,-1 5 1-16,-2 0-8 0,0 2 0 15,4-4-11-15,5-1 11 16,8-1 0-16,5-3-8 15,0-1 17-15,0-1-9 16,7-3 0-16,20-4 4 16,13-5-5-16,7 0 1 15,-1-1-17-15,1-17 7 16,-11-5-42-16,-9 0 44 16,-16-4-1-16,-9-1 18 15,-2 1 12-15,0 7 30 16,-9 1-24-16,-11 7 4 0,-4 6-31 15,1 2 0-15,-1 4-8 16,3 0 17-16,4 0-14 16,3 0 5-16,8 0-23 15,3 2 15-15,3 4-84 16,0 2-144-16,0 3-217 16</inkml:trace>
  <inkml:trace contextRef="#ctx0" brushRef="#br0" timeOffset="25891.48">31228 10117 459 0,'0'0'1'0,"0"0"4"0,0 0-5 16,0 0-3-16,0 0 3 16,0 0 0-16,0 0 0 15,0 0 10-15,0 0-6 16,0 0 112-16,0-2-30 15,0 2-72-15,0 0-10 16,0 0-3-16,0 0-1 16,0 0 0-16,0 0 7 15,0 0-7-15,0 0 5 16,0 0 19-16,0 0 12 16,0 0-32-16,0 0 23 15,0 0 3-15,0 0-17 0,0 0 37 16,0 0-41-1,0 0-6-15,0 0-6 0,0-2 9 16,0 2-6-16,0 0 14 16,0-3-12-16,0 1 68 15,4-2-19-15,5 1-49 16,5 3-1-16,1-3 3 16,-1 3-8-16,-3 0 4 15,-3 0-18-15,-1 0 9 16,0 0-9-16,-2 12 17 15,1 5-7-15,3 5 5 16,-2 4 2-16,4 2-2 0,0 2 6 16,-5-2-7-1,4-4 5-15,-6-7-1 0,-4-5 6 16,0-5-6-16,0-7 0 16,0 0 28-16,0 0 73 15,-6-12-24-15,-6-10-60 16,3 0 19-16,3 0 22 15,4 1-53-15,2 4 13 16,0 1-2-16,2 3-11 16,13-1-1-16,7 4-4 15,3-2 0-15,-2 4-7 16,-2 3-6-16,-3 0 7 16,-7 3-15-16,-1 2-38 15,-4 0 4-15,-1 0-73 16,-3 0-105-16,-2 0-95 0</inkml:trace>
  <inkml:trace contextRef="#ctx0" brushRef="#br0" timeOffset="26342.4">31725 10136 791 0,'0'0'88'16,"0"0"12"-16,0 0 42 15,0 0-80-15,0 0-16 16,-123 0-28-16,103 16-1 15,5 5-17-15,4-1 16 16,1-1-14-16,10-2-2 16,0-7-10-16,0 0 5 15,27-8-19-15,11-2 19 16,5 0-18-16,1-7-10 16,-11-6 14-16,-10-6-8 15,-9 7 27-15,-10 2 34 16,-4 5-7-16,0 5 14 15,0 0-27-15,0 0-10 0,0 0-8 16,0 15-13-16,-4 4 15 16,1 2-20-16,3 2-37 15,0-9-49-15,29 0-116 16,9-8-238-16</inkml:trace>
  <inkml:trace contextRef="#ctx0" brushRef="#br0" timeOffset="27046.28">32003 10208 952 0,'0'0'181'15,"0"0"-167"-15,0 0 48 0,0 0-59 16,0 0 10-16,0 0-13 16,-75 69-6-16,75-61 4 15,11-2-29-15,18-6 6 16,4 0-14-16,3-9-48 15,-3-10 11-15,-6-4-28 16,-9 5 102-16,-9 6 2 16,-5 5 35-16,-4 2 94 15,0 5-78-15,0 0-47 16,0 7 2-16,-2 17 5 16,-9 8 25-16,0 6-18 15,2 2-17-15,2 6 7 16,5 1-8-16,2 6 0 0,0-1 3 15,0 5-3-15,0-3 0 16,0-2 7-16,0-5 33 16,-9-10-35-16,-2-14 13 15,-2-11-10-15,2-9 81 16,-1-3-35-16,-1 0-1 16,-3-12-6-16,-3-12-43 15,5-4-2-15,3 0-2 16,7 4 3-16,4 2-9 15,0 4 6-15,0 0-3 16,17-2 1-16,8 0-23 16,6-1 8-16,9-2-21 0,9 1-12 15,3-5 21-15,0 0-7 16,2 0 12-16,-5-2 17 16,-7 2-22-16,-4-4 21 15,-9 4-4-15,-6 1 4 16,-17 4 8-16,-4 8 8 15,-2 2 19-15,0 4 3 16,-2 1-5-16,-11 3-2 16,-3 4-12-16,1 0-8 15,1 0 27-15,1 0-23 16,-3 13-1-16,3 2-4 16,7 5 2-16,-1 1-4 15,7 1 0-15,0-2 7 0,11 0-14 16,22-2 0-16,12-3-26 15,8-3-12-15,3-10-67 16,-9-2-231-16</inkml:trace>
  <inkml:trace contextRef="#ctx0" brushRef="#br0" timeOffset="27939.12">29745 11180 911 0,'0'0'120'0,"0"0"-94"15,0 0 80-15,0 0-50 16,0 0-56-16,0 0-10 15,0 25 10-15,0 8 7 16,0 1 6-16,-4-2 16 16,2-8-23-16,2-6 5 0,0-9-9 15,0-3 7-15,0-3-17 16,0-3 8-16,0 0-10 16,0-9 2-16,2-23-8 15,9-7-23-15,0-7 25 16,-2 1-47-16,-2 11 61 15,-3 8 7-15,-2 12 0 16,0 8 46-16,1 3-53 16,-3 3 7-16,0 0-4 15,0 0-3-15,2 0-2 16,7 0-15-16,0 12 14 16,7 2 3-16,1 3 0 15,4-5 8-15,3-2-5 16,0-5 1-16,5-5 5 0,8 0-9 15,-4 0-17-15,2-19 12 16,-3-3-39-16,-10 5 14 16,-7 2 23-16,-8 9 14 15,-7 4 36-15,0 2-14 16,0 0-29-16,0 6-3 16,0 14-2-16,0 8 5 15,0-1 10-15,0-6-6 16,0-3-8-16,4-2 3 15,6-2-1-15,1-2-12 16,5-1-50-16,1-2-102 0,5-1-138 16,-1-1-294-16</inkml:trace>
  <inkml:trace contextRef="#ctx0" brushRef="#br0" timeOffset="28665.99">30521 11182 793 0,'0'0'282'16,"0"0"-274"-16,0 0 56 15,0 0 4-15,0 0-67 16,0 0 13-16,-113 35-14 16,101-19 0-16,3-3-1 15,5-4 8-15,4-4-11 16,0-4 4-16,0-1 0 0,4 0-12 15,19 0 17-15,4 0-8 16,-4 0 3-16,-2-6-67 16,-7 4 28-16,-6 0-16 15,-5 2-3-15,-3 0 52 16,2 0 12-16,-2 0 7 16,2 0 27-16,0 9-8 15,0 0 1-15,3-1-27 16,-5 0 5-16,7-1-15 15,-1-3 9-15,5-3-5 16,7-1 0-16,7 0-13 16,1-12-14-16,5-6-59 0,-4 0-3 15,-2 4 33-15,-3 5 47 16,-9 2 9-16,-3 5 37 16,-4 2 0-16,-3 0-1 15,3 0-24-15,0 2 12 16,4 12 15-16,-1 0-14 15,-1-1-9-15,-1 0 3 16,-2-2-16-16,-3-3 2 16,0-4-5-16,-2-4 0 15,0 0 6-15,0 0-4 16,5 0 21-16,1-11 18 16,6-5-36-16,3 2-7 15,1 2 2-15,-1 7 0 0,-4 2 6 16,1 1-3-16,-6 2 3 15,1 0-4-15,-1 0 7 16,4 2-7-16,-2 9-2 16,1-4 5-16,1 1-8 15,-6-2 3-15,3 0 0 16,-5-4 0-16,0 2 0 16,0-2-2-16,2-2 2 15,2 3-13-15,-2-2 11 16,5-1-33-16,3 2-25 15,9-2-61-15,4 0-167 16,6 0-333-16</inkml:trace>
  <inkml:trace contextRef="#ctx0" brushRef="#br0" timeOffset="28989.96">31255 11260 618 0,'0'0'390'0,"0"0"-356"15,0 0 94-15,0 0-74 16,0 0-15-16,0 0-5 15,-105 33-14-15,84-15 5 16,6 1-24-16,9-6 5 16,6-2-5-16,0-5-1 15,0-1-12-15,0-5 5 16,15 0-41-16,14 0 32 16,4-4-11-16,4-11-20 0,-9-6 17 15,-10 6-16 1,-14 2 46-16,-4 8 34 0,0 5 12 15,0 0-15-15,0 0-20 16,-2 5-9-16,-7 12 22 16,1-1-23-16,5 0-1 15,3-2 0-15,0-5-20 16,11 0-10-16,18-8-58 16,5-1-93-16,3 0-149 15</inkml:trace>
  <inkml:trace contextRef="#ctx0" brushRef="#br0" timeOffset="29979.77">31471 11297 1003 0,'0'0'127'15,"0"0"-104"1,0 0 74-16,0 0-85 0,0 0-1 16,0 0-21-16,-27 24 10 15,34-20-16-15,19-4 6 16,8 0-45-16,3-2-27 15,2-14-91-15,-11 2 7 16,-7 5 141-16,-13 2 25 16,-5 7 70-16,-3 0 105 15,0 0-89-15,0 0-26 16,0 19-48-16,0 8-8 16,0 11 48-16,-5 5-45 15,1 3 5-15,-1 6 5 16,3 10-14-16,-2 4 13 15,0 2-16-15,4 7 1 0,0-2 36 16,-3-12-5-16,-6-9 26 16,-8-14-58-16,-6-16 8 15,-4-10-2-15,-2-12 0 16,-2 0 14-16,2-16 45 16,2-11-33-16,10-10-2 15,5-5-7-15,10 2-15 16,2 0 0-16,0 2-8 15,27 3-1-15,8-3-13 16,10-1-8-16,7-2-8 16,7 1 5-16,7 0-23 15,-2 4 27-15,1-1-29 0,-9 3 10 16,-8 6 26-16,-9 3 0 16,-10 0 14-16,-16 3 0 15,-5 4 4-15,-6 6-2 16,-2 5 21-16,0 3-6 15,0 1-1-15,-2 3-16 16,-11 0 5-16,-7 0-6 16,-3 14 12-16,2 2-6 15,3-3 2-15,5-2 4 16,3-3 18-16,8 2-24 16,0 3-3-16,2 0-2 15,0 0 1-15,2 1 12 16,16 0-13-16,5-4-9 0,2-2 8 15,2-4-34-15,2-4-3 16,5 0-9-16,-3-4-17 16,-2-18 14-16,-7-2-7 15,-5-2 12-15,-11-1 43 16,-6 5 2-16,0 2 10 16,0 4 35-16,0 6-19 15,0 6 19-15,0 3-36 16,0 1-8-16,0 0 22 15,0 0-18-15,13 0 1 16,10-3-6-16,8 3-29 16,2 0 27-16,0 0-7 0,-4 0 5 15,-4 0 0-15,-2 8 8 16,-10 5-2-16,-2 0 35 16,-6 3-2-16,1 0 20 15,-2 1-33-15,1-3 0 16,-1-2 25-16,6 0-41 15,3-3 10-15,7-2-7 16,13-3-4-16,9-4-5 16,10 0 0-16,2 0-33 15,-12-12-25-15,-9 4-51 16,-15 2 34-16,-18 3-84 16,0 3-474-16</inkml:trace>
  <inkml:trace contextRef="#ctx0" brushRef="#br0" timeOffset="31673.47">28838 13957 682 0,'0'0'322'0,"0"0"-256"15,0 0-64-15,0 0 92 16,0 0-83-16,0 0 1 16,0 1-11-16,0 3 0 15,0-4 2-15,0 6 3 16,0 5 7-16,0 2-6 16,0 8-5-16,4 0 7 15,3 6-4-15,0-8-5 16,0 2 0-16,-1-3-4 15,1-6 0-15,-5-2 4 16,0-9-2-16,-2 4 4 16,0-5-2-16,0 0 0 0,0 0 0 15,0 0 15-15,2 0-15 16,-2 0 5-16,6 0-1 16,-2 0 8-16,4 0-14 15,3 0 2-15,3-2 0 16,-3-1-7-16,1 3-14 15,-1 0 3-15,1 0 6 16,0 0-23-16,-3 0 17 16,-3 0-13-16,2-1 26 15,0-3-3-15,-3-2 7 16,-1 0 1-16,0-4 0 16,-2 3 0-16,-2 0 21 15,0 2-4-15,0 2 8 0,0 1-6 16,0 2-14-1,0 0 12-15,0 0-15 0,0 0 6 16,0 0-2-16,3 0-6 16,-3 0 0-16,0 0 1 15,0 0-1-15,2 0-1 16,-2 16 1-16,5 2 7 16,-3 4 10-16,0-3-17 15,1 2 0-15,-3-3 0 16,0-4 2-16,0-4-4 15,0 0-31-15,0-8-55 16,0-2-62-16,0 0-162 0</inkml:trace>
  <inkml:trace contextRef="#ctx0" brushRef="#br0" timeOffset="32205.38">28909 13744 793 0,'0'0'69'15,"0"0"-56"-15,0 0 140 16,0 0-78-16,0 0-33 16,0 0-41-16,-149 6 20 15,107 30 23-15,-2 8-30 16,1 9 17-16,5 3 13 0,7 4-26 15,8 2 6-15,8-3-20 16,11 1-2-16,4-1 4 16,0-1 1-16,21-8-6 15,20-2 5-15,8-4-5 16,11-5 20-16,4-5-17 16,3-8-3-16,-1-6 10 15,-6-8-11-15,-5-12-2 16,-6 0-21-16,0 0-18 15,-2-24 27-15,-10-5-5 16,-4-8 19-16,-10-7 6 16,-7-2-1-16,-3-1 25 0,-6 1 7 15,-4 0-26-15,-3 4 16 16,0-1-25-16,0 2 2 16,-14-4 1-16,-9-1 1 15,0-1-8-15,-4-4 2 16,-2 3-5-16,0 6-4 15,0 8 3-15,0 8 6 16,-2 7-2-16,-3 10-38 16,-4 9 21-16,-9 0-43 15,-11 14-79-15,0 16-336 16</inkml:trace>
  <inkml:trace contextRef="#ctx0" brushRef="#br0" timeOffset="34187.03">29810 13909 392 0,'0'0'342'16,"0"0"-221"-16,0 0-79 0,0 0 87 16,0 0-40-16,44 106-72 15,-34-60 17-15,-2-4-28 16,-1 0-4-16,0-8-2 15,-2-4-1-15,-5-8-7 16,0-8-41-16,-3-14-146 16,-28 0-265-16</inkml:trace>
  <inkml:trace contextRef="#ctx0" brushRef="#br0" timeOffset="34658.94">29669 13876 507 0,'0'0'506'0,"0"0"-490"16,0 0-16-16,0 0 86 0,137-85-48 15,-104 85-38-15,-2 0 2 16,3 27-7-16,-8 11 5 16,-3 10 0-16,-8 10-1 15,-8-4 1-15,-7 3 0 16,0-10-2-16,-7-2 9 15,-20-10-6-15,-6-6-1 16,-3-11 3-16,-1-7 9 16,-1-11-12-16,2 0 1 15,7-9-2-15,9-7-8 16,16 0 9-16,4 2 0 16,15-4 8-16,32 1-17 15,16 0 5-15,12 0-3 0,8 3-6 16,-8-1-32-16,-7 1 45 15,-16-1 0-15,-13 8-1 16,-20 2 0-16,-7 5 2 16,-8 0 20-16,-4 0 13 15,0 0-25-15,0 15 19 16,0 7 10-16,0 2-23 16,0 0 1-16,0-5-14 15,0 0 0-15,-2-6-4 16,-7-1-16-16,-6-7-33 15,-6-5-74-15,-6-5-210 16</inkml:trace>
  <inkml:trace contextRef="#ctx0" brushRef="#br0" timeOffset="34801.92">30209 13964 968 0,'0'0'149'16,"0"0"-149"-16,0 0-18 15,0 0 3-15,0 0-194 16,0 0-105-16,33 25-74 16</inkml:trace>
  <inkml:trace contextRef="#ctx0" brushRef="#br0" timeOffset="35115.87">30431 13980 1055 0,'0'0'73'0,"0"0"-66"16,0 0 54-16,0 0-6 16,0 0-50-16,0 0 19 15,-42 70-10-15,38-49-13 16,4-1 4-16,0 2-4 16,11-2-2-16,18 1-16 15,4-4-20-15,2-3 30 16,-7 1-5-16,-10-8-7 15,-7 3 15-15,-11-10-6 16,0 2 10-16,0-2 2 16,0 2 6-16,-22-2 1 0,-9 0-9 15,-8 0-6-15,6 0 2 16,4 0-33-16,10 0-45 16,5-9-100-16,11-3-206 15</inkml:trace>
  <inkml:trace contextRef="#ctx0" brushRef="#br0" timeOffset="35364.82">30726 13888 1100 0,'0'0'21'16,"0"0"-6"-16,0 0 2 0,0 0-4 15,0 0 26-15,27 120 9 16,-21-80-48-16,2 1 40 16,-4-5-40-16,3-2 7 15,-5-10-18-15,-2-4-3 16,0-6-34-16,0-8-15 16,0-6-148-16,0 0-128 15</inkml:trace>
  <inkml:trace contextRef="#ctx0" brushRef="#br0" timeOffset="35641.78">30933 13982 753 0,'0'0'272'0,"0"0"-262"16,0 0 8-16,0 0 85 15,0 0-83-15,0 0-9 16,-64 56 8-16,55-42 13 16,4-4-31-16,5 1 3 15,0-4-1-15,0 2-3 16,16-2 6-16,15 0 1 16,9-3 0-16,5-1-7 15,4-3-24-15,2 3-13 0,-6 3-86 16,-9-6-259-16</inkml:trace>
  <inkml:trace contextRef="#ctx0" brushRef="#br0" timeOffset="36228.67">29667 14959 957 0,'0'0'86'0,"0"0"-53"16,0 0 86-16,0 0-42 0,0 0-56 15,0 0 1 1,-4-76-20-16,-32 80 16 0,-8 13-27 15,1 6 9-15,10 0 0 16,12 0-4-16,13-1 0 16,8-4-20-16,2 0-10 15,31-2-12-15,15-8 29 16,2 3-3-16,-3-2-11 16,-11 3 29-16,-9-4 4 15,-11 2-1-15,-8-2 21 16,-8 3-16-16,0 1 33 15,0 6-14-15,-22 1-5 16,-7-1-6-16,-4-5-14 16,1-9-13-16,6-4 4 15,1 0-47-15,8-8 27 0,10-15-128 16,7-4-126 0,2 1-169-16</inkml:trace>
  <inkml:trace contextRef="#ctx0" brushRef="#br0" timeOffset="37027.53">30076 14788 1069 0,'0'0'73'0,"0"0"-71"16,0 0 25-16,0 0 39 15,0 0-60-15,0 103-6 0,0-67 5 16,4-1-5-16,-2-2 0 15,0-8 4-15,-2-2-4 16,0-9-2-16,0-5-10 16,0-9-24-16,-2 3 27 15,-14-3-2-15,-6 0 5 16,-2-8-2-16,3-10 9 16,6 2-1-16,6 9 29 15,4 2-24-15,5 5 29 16,0 0-26-16,0 0-3 15,0-4 3-15,2 1-8 16,12-2-2-16,6-7-2 16,0 6-33-16,3-4 36 0,-1 4-26 15,0 4-2-15,-4 2 3 16,2 0 0-16,-4 0 26 16,0 0-3-16,-3 9 7 15,-3 0-4-15,0 1 7 16,-4 3-5-16,1-1 30 15,-1 2-24-15,0 1 25 16,2 2-30-16,1-4 5 16,0-3-8-16,2-2 8 15,2-4-8-15,5-4 0 16,7 0-8-16,-3-12-1 16,0-11-18-16,-1-9-14 0,-8 6 7 15,-2 6-8-15,-6 5 42 16,-3 13 21-16,-2 2-21 15,2 0 0-15,2 0-3 16,7 11 3-16,5 10-8 16,-1 1 11-16,1-4-3 15,-5 0 0-15,-1-4 2 16,-6-2 0-16,-4-2-2 16,0-2 2-16,0-6-7 15,0-2 5-15,0 0 0 16,0 0 46-16,-10 0-1 15,4-6-13-15,4-6 12 16,2 1-30-16,0-1 25 0,0-7-24 16,12 3 6-1,3 5-21-15,5-1 1 0,-3 1-6 16,4 5 5-16,1-3-8 16,0 0 4-16,3 3-5 15,-5 1-33-15,-3 5 7 16,-1 0-63-16,-5 0-126 15,1 5-189-15</inkml:trace>
  <inkml:trace contextRef="#ctx0" brushRef="#br0" timeOffset="37322.48">30815 14993 561 0,'0'0'500'0,"0"0"-496"16,0 0 36-16,0 0 32 15,0 0-69-15,0 0 7 16,-15 98-10-16,15-88 0 16,0-6-2-16,15-4-2 15,8 0-3-15,4-10-16 16,-3-12-26-16,-6 0 27 16,-10 4 17-16,-5 5 5 15,-3 10 71-15,0 3-46 16,0 0-18-16,-9 14-3 15,-6 9-1-15,-1 2 8 16,7 1-11-16,5-2-4 16,4-3-21-16,0-8-84 0,24-13-179 15</inkml:trace>
  <inkml:trace contextRef="#ctx0" brushRef="#br0" timeOffset="37951.37">31161 15047 1211 0,'0'0'17'16,"0"0"6"-16,0 0 11 15,0 0-34-15,0 0-19 16,0 0 10-16,13 19-23 16,12-19-21-16,4 0 3 15,0-5-64-15,-7-7-47 0,-8 6 72 16,-10 0 89-16,-4 6 30 15,0 0 70-15,0 17-62 16,0 16 97-16,-11 5-68 16,-1 10-43-16,2 5 2 15,-1 5-10-15,-1 0 7 16,1 2-21-16,3-4-1 16,-6-12 8-16,-1-12-6 15,-6-14-6-15,-14-9-7 16,-6-9-4-16,1 0 9 15,2-14 5-15,14-4 6 16,15-3 46-16,9 0 9 0,0-4-22 16,29-1-38-1,17-4 11-15,12-2-24 0,13 2 10 16,6 2-24-16,1-9-15 16,-3 3-14-16,-4 7 12 15,-5-4 18-15,-13 9 6 16,-10 8 19-16,-12 4 17 15,-16 5 12-15,-9 1 9 16,-6 1-14-16,0-1 29 16,-15 3-27-16,-14 1-21 15,-6 0 26-15,1 0-23 16,5 1 16-16,7 11 23 0,6 2-46 16,5 3 11-1,7 1-12-15,4-4-8 0,0-1 4 16,10 2-30-16,24 1 6 15,11-2 13-15,9-9-72 16,6-1 16-16,0-4-20 16,-5 0 13-16,-1 0-64 15,-14-4-167-15</inkml:trace>
  <inkml:trace contextRef="#ctx0" brushRef="#br0" timeOffset="38103.35">32073 15276 822 0,'0'0'204'0,"0"0"-204"0,0 0-4 16,0 0-34-16,0 0-168 16</inkml:trace>
  <inkml:trace contextRef="#ctx0" brushRef="#br0" timeOffset="42847.52">29801 1942 915 0,'0'0'106'16,"0"0"-88"-16,0 0 98 16,0 0-32-16,0 0-84 15,0 0 18-15,0 0-17 16,32 0 2-16,-20 2 19 15,5 3-22-15,-2-3 19 16,5 3 6-16,3 2-24 16,6-3 26-16,4 0-11 15,7 1-10-15,4-5 10 0,3 7-10 16,3 3-6 0,-4-1 0-16,3-2 8 0,-5 3-9 15,-3-6 1-15,1 2 0 16,0 2 5-16,1-4 4 15,3 1-9-15,-1 0 0 16,6-3 4-16,3 2-4 16,0-1 0-16,-1 4 0 15,-4-1-5-15,-6 2 7 16,-4-2-2-16,-1-1 0 16,-1 2 5-16,0-2-8 15,3 0 3-15,0-1 0 0,7 2 1 16,3 1-1-16,-2-3 0 15,1 4-5-15,-4-1 4 16,-5 0-2-16,-2-2 1 16,-3 0-12-16,-1 0 14 15,1-1-25-15,-1 2 13 16,-3-3 10-16,2-2 1 16,1-1-3-16,2 0 4 15,-1 0-2-15,1 0-7 16,-3 0-9-16,-2 0 4 15,1 0 12-15,-3 0-7 16,-7 0 3-16,1 0 8 16,-2 0-2-16,2 0 2 0,4 0-2 15,0 0 0-15,4 0-2 16,0 0-12-16,0 0 6 16,5 0 7-16,-1 0-13 15,4 3 9-15,1 4 0 16,2-2 5-16,5 5-5 15,1-3 7-15,2-3-2 16,-1 3 0-16,-5-5 0 16,-6-2-1-16,3 0 6 15,-10 0-5-15,4 0 1 16,1 0 5-16,-1 0-7 16,4 0 1-16,1 0 0 0,2 0-1 15,3 0 0 1,1 0 1-16,-1 0 0 0,-5 0-5 15,-9 0 5-15,-15 0 0 16,-9 0 0-16,-7 0 11 16,0-2-10-16,0 0 18 15,-9-5-19-15,-27 0-52 16,-22-7-120-16,-26-9-543 16</inkml:trace>
  <inkml:trace contextRef="#ctx0" brushRef="#br0" timeOffset="76433.66">25920 2400 35 0,'0'0'277'0,"0"0"-141"16,0 0-82-16,0 0 26 15,0 0-25-15,0 0 15 16,0 0 40-16,0 0-43 16,0 0 8-16,0-4-9 15,0 4-25-15,0 0 4 16,0 0-41-16,0 0 18 15,0 0-12-15,0 0-4 16,0 0 19-16,0 0-10 0,0 0-2 16,0 0 1-16,0 0-7 15,0 0-7-15,0 0 0 16,0 0 0-16,0 0-5 16,0 4 5-16,0 10 0 15,0 2-2-15,0 2 3 16,0 1-1-16,0 0 0 15,0 1-12-15,0-3-10 16,0-6-59-16,0-4-34 16,0-7-217-16</inkml:trace>
  <inkml:trace contextRef="#ctx0" brushRef="#br0" timeOffset="76629.63">25920 2400 445 0</inkml:trace>
  <inkml:trace contextRef="#ctx0" brushRef="#br0" timeOffset="77097.53">25920 2400 445 0,'0'-134'36'0,"-4"134"-9"0,-4 0 33 0,-4 0-60 0,-4 4 43 16,-2 4 24 0,-2 2-7-16,3 2 7 0,-2 2 18 15,6 2-78-15,-5 5 38 16,5 4-29-16,-3 3 35 16,3 3 10-16,1-2-48 15,4 1 8-15,3-1-4 16,3-1-15-16,2-5 17 15,0-2-16-15,0-2 6 16,0-2-1-16,7-3-4 16,11 0-4-16,1-2 3 15,8-3 4-15,2 0 0 0,7-1-7 16,-1-6 3 0,2-2-3-16,0 0-35 0,-5 0 20 15,1-5-22-15,-2-9 9 16,-2-6 17-16,0 1-24 15,-2-3 26-15,-4-2 3 16,-4 2-13-16,-5 0 19 16,-3 1 2-16,-5-1-1 15,2-2 19-15,-6-2-20 16,0 0 2-16,-2 3 12 16,0 0-6-16,0 5 20 15,0 4-22-15,0 0-4 16,-14 0 7-16,-5-2-9 15,-6 2 0-15,-2 2-7 16,2 1 3-16,1 6 4 0,-1 3 0 16,-1 2 4-16,-1 0-14 15,-2 0-69-15,-2 2-105 16,6 6-191-16</inkml:trace>
  <inkml:trace contextRef="#ctx0" brushRef="#br0" timeOffset="77550.47">26593 2494 670 0,'0'0'47'16,"0"0"-39"-16,0 0 65 15,0 0-2-15,0 0-37 0,0 0 5 16,-62-15-3-16,49 15 11 16,-1 0-27-16,1 7 3 15,-1 9 2-15,3 0-21 16,1 7 18-16,2-1-20 16,4 2 7-16,4 2 3 15,0-3-10-15,0 4-2 16,6-5 1-16,15-4-1 15,1-4-16-15,9-6-63 16,1-8-124-16,-3 0-224 16</inkml:trace>
  <inkml:trace contextRef="#ctx0" brushRef="#br0" timeOffset="77926.42">26722 2560 672 0,'0'0'38'0,"0"0"29"15,0 0 99-15,0 0-82 16,0 0-59-16,127 85-12 16,-113-63 11-16,-5 0-24 15,-9-5 7-15,0-2 8 16,0-1-12-16,0-4 4 15,-7-5-6-15,1-3 5 0,4-2 16 16,0 0-7-16,2 0 37 16,-3 0 6-16,3-12-43 15,0-2 29-15,0 3-44 16,0-5 9-16,5 2-15 16,10-3 6-16,3 4 0 15,-1-1-3-15,4 4-14 16,-3 0 16-16,-1 6-32 15,1 4-34-15,0 0-32 16,-2 0-103-16,-3 0-171 16</inkml:trace>
  <inkml:trace contextRef="#ctx0" brushRef="#br0" timeOffset="78309.33">27187 2763 482 0,'0'0'252'0,"0"0"-228"15,0 0 112-15,0 0-69 16,0 0-18-16,0 0-46 16,50-34 4-16,-50 20-7 15,0 2 2-15,0 3-2 16,0 4 67-16,-8 3-50 15,-5 0 12-15,-3 2-17 0,1 0 9 16,-6 0-12-16,1 0-2 16,3 0-2-16,0 0-3 15,7 9 9-15,-2 3-15 16,5 3 4-16,1 2 0 16,4 2 6-16,2-1-3 15,0-2-3-15,0-2 0 16,13-2-4-16,11-2-5 15,8-2-14-15,7-1-37 16,2-4-66-16,-3 1-57 16,-1-2-165-16</inkml:trace>
  <inkml:trace contextRef="#ctx0" brushRef="#br0" timeOffset="79169.19">27583 2733 830 0,'0'0'155'15,"0"0"-74"-15,0 0 14 16,0 0-51-16,0 0-19 16,0 0-19-16,-120 5 14 15,102 7-20-15,7 2 6 16,1-3-7-16,4-2 1 0,6-2 0 15,0-2 0-15,0-2-11 16,6-3-2-16,19 0-17 16,4 0-30-16,0 0 0 15,-4 0-21-15,-7 0 32 16,-14 0 46-16,-1 0 3 16,-3 0 7-16,0 0 28 15,0 2-34-15,0 12 72 16,0 2-23-16,0-2-28 15,0-2-4-15,0-4-13 16,0-2 18-16,15-2-12 16,12-4-6-16,8 0 7 15,6 0-12-15,-4-10-10 16,-5-8 9-16,-5-8-20 0,-5-2 20 16,-5-6 1-16,-3-4 0 15,-3-1-3-15,-5 2 4 16,-6 2-1-16,0 3 0 15,0 5 2-15,0 4 5 16,-10 5 0-16,1 9-7 16,4 2 16-16,0 6-13 15,3 1 0-15,2 0 2 16,-2 0-5-16,-2 0-7 16,0 11 7-16,-3 13-1 15,0 4 1-15,0 4 1 16,-1 4 10-16,3 3 29 0,5-1-33 15,0-1 21-15,0 0-3 16,5-3-13-16,12-6 5 16,5-3-15-16,5-6-2 15,2-5 0-15,2-9-1 16,-2-2-7-16,3-3-3 16,-3 0-22-16,-3-14 18 15,-3-6 2-15,-4-4 13 16,-5 0 0-16,-7 4 7 15,-3 6 1-15,-4 4 1 16,0 6 2-16,0 2 29 16,0 2-28-16,0 0-1 15,0 0-11-15,-2 4 14 0,-2 8-14 16,-3 4 0-16,7 0 0 16,0 0 7-16,0 3-4 15,22-5 3-15,13-1-6 16,10-5-1-16,3-4-47 15,2-4-58-15,-9 0-116 16,-15-5-300-16</inkml:trace>
  <inkml:trace contextRef="#ctx0" brushRef="#br0" timeOffset="79366.14">27833 2723 956 0,'0'0'139'16,"0"0"-69"-16,0 0-11 15,0 0 23-15,169-18-82 16,-104 12-5-16,-8 1-8 16,-16 0-86-16,-16-2-323 15</inkml:trace>
  <inkml:trace contextRef="#ctx0" brushRef="#br0" timeOffset="80751.91">28796 2773 590 0,'0'0'270'16,"0"0"-218"-16,0 0-8 15,0 0 26-15,0 0-37 16,0 0-30-16,0 16 56 16,-2 0 1-16,-3 2-34 15,0 1 33-15,5-4-24 16,0-1-23-16,0-2 9 15,0 0-17-15,0-2 1 16,12 1-4-16,5-6 6 16,4 0-5-16,3-5-2 15,-2 0-28-15,1 0 22 0,-1-5-28 16,-1-11 20-16,-4-1 4 16,-1 0-1-16,-7 5 9 15,-7 2 2-15,0 3 0 16,-2 2 10-16,0-1-6 15,2 5 3-15,-2-4 11 16,0 5-13-16,0 0 16 16,0 0-21-16,2 0 1 15,-2 0-3-15,0 0 2 16,0 0-7-16,0 12 5 16,0 5-1-16,0 2-1 15,0 1 4-15,0-4 0 0,7-2 5 16,4-3-5-16,-2-1 0 15,7-3-3-15,-1-7-21 16,6 0 8-16,-2 0-38 16,1-5 1-16,-4-14 25 15,0-5-4-15,-2 4 32 16,-4 2-8-16,-1 7 16 16,-5 4 4-16,-2 2-4 15,4 5-8-15,-4 0 28 16,6 0-25-16,5 0-3 15,1 0 0-15,1 12 1 16,-3 2-1-16,-1 1 0 16,-2 2 7-16,-7 0 18 15,-2-3-22-15,0-1 1 16,0-4 9-16,0 0-12 0,-5-6 14 16,1 2 4-16,2-5-8 15,2 0 11-15,0 0-17 16,0 0 21-16,0 0-17 15,0 0-5-15,11 0-8 16,7 0 0-16,9 0-11 16,0 0 12-16,2 0-19 15,0 0 14-15,0-3 8 16,-2-2-38-16,-1-4 25 16,-6 2-1-16,-6-1 5 0,-8 0 8 15,-1 4 2 1,-5-1 3-16,0 1 10 0,0 3-13 15,0-1 25-15,0 2-24 16,0 0 2 0,-11 0 1-16,-5 0 6 0,5 9-5 15,-3 3 7-15,5 1-9 16,3-3 7-16,2-1-11 16,4 1 1-16,0-2 7 15,0 1 0-15,17-1-8 16,14-4 0-16,5-1-8 15,4-3 4-15,0 0-29 16,-6 0-11-16,-8-10 14 16,-3-14-3-16,-8-3-12 15,-5 2 26-15,-8 2 19 0,-2 8 4 16,0 7 30-16,0 2-33 16,0 4 19-16,0 2-8 15,0 0-11-15,0 0 2 16,0 0-3-16,6 0 0 15,9 6-15-15,4 8 15 16,-1 4 4-16,-3-4-4 16,-2 3 0-16,1-4-11 15,-6-1 22-15,1 2 17 16,1-6-22-16,-4 1-3 16,1-1-3-16,-1-3-8 15,-1-3-183-15,6-2-572 16</inkml:trace>
  <inkml:trace contextRef="#ctx0" brushRef="#br0" timeOffset="83301.46">30345 2725 470 0,'0'0'476'0,"0"0"-461"0,0 0 64 15,0 0 15-15,0 0-53 16,0 0-23-16,-2-6-13 15,2 6 5-15,0 0-10 16,0 6 0-16,0 16-3 16,0 4 4-16,0 8-1 15,-3 1 0-15,1 0 5 16,-2 2-5-16,-1-7 0 16,1-7 6-16,2-2 2 15,0-7-8-15,2-9 0 0,-3-3-3 16,3-2 14-1,0 0-8-15,0-7 26 0,0-18-2 16,0-4-25-16,0-5-2 16,3-7 0-16,5 1 0 15,1 0 1-15,3-3-2 16,1 6 1-16,1 4-9 16,-2 4 6-16,2 7 2 15,-3 10 1-15,0 5-9 16,-5 6 4-16,2 1 5 15,-2 0 0-15,1 0-20 16,7 0 20-16,-3 0-22 16,-1 5 11-16,2 13 3 15,-8 1-1-15,-1 1 5 16,-3 3 1-16,0 0-4 16,-21-2 1-16,-12 0 6 0,-5-7 0 15,-2-3 7-15,9-4-4 16,6-2-3-16,12-5 0 15,10 3-20-15,3-3-58 16,0 0-120-16,21 0-174 16</inkml:trace>
  <inkml:trace contextRef="#ctx0" brushRef="#br0" timeOffset="84743.22">30668 2909 685 0,'0'0'158'0,"0"0"-56"15,0 0 28-15,0 0-69 16,0 0-49-16,0 0-6 15,-13-40 18-15,4 36-24 16,-5 2 14-16,-3 1 25 16,-1 1-15-16,-2 0 7 15,2 0-14-15,-2 0-16 0,0 3 15 16,2 9-16-16,2 2 0 16,5 0 1-16,5-2-1 15,4 2-3-15,0-1 2 16,2-1-1-16,0 2 1 15,4 0-9-15,17-2-8 16,6-2 3-16,2-4-49 16,0-2-6-16,0-4-46 15,-4 0 11-15,-2 0 59 16,-10-17 13-16,1-2 33 16,-10 1 24-16,0 2 12 15,-4 4 25-15,0 8 50 0,0 1-55 16,0 3-31-1,0 0-21-15,0 0 8 0,-12 8-12 16,2 6 4-16,3 2-4 16,3 0 1-16,2 0 3 15,2-1 8-15,0-4-9 16,0 4-3-16,15-3 7 16,5-2-1-16,7-3 0 15,2-5-6-15,-2-2 2 16,-3 0-7-16,-4 0 5 15,-6-14-8-15,-5-7 5 16,-5 1-22-16,-4-2 25 16,0 2 0-16,0 6-2 15,-2 2-5-15,-5 4 12 16,0 4-5-16,5 1 26 0,2 2-22 16,0-2 19-16,0 3-8 15,0-1-13-15,9 1-4 16,6 0-19-16,1 0 17 15,0 0-3-15,-2 4-5 16,-4 10 12-16,-1-5 0 16,1 8 4-16,-2-3 1 15,-1-1-2-15,1 4 5 16,0-3-1-16,-4 0-2 16,-2-1-5-16,-2 1 0 15,0-2 4-15,0 1 4 16,0-6-8-16,2-2 0 0,-2-1 3 15,3-4 3-15,1 0-2 16,4 3-4-16,9-3 5 16,3 0-14-16,-1 0 9 15,0-5-22-15,-4-7 16 16,-1 0-24-16,-4 2 16 16,-3 0 13-16,-5 6 1 15,1 1 1-15,-3 3 9 16,0 0-1-16,0 0 14 15,0 0-23-15,0 0 8 16,0 0-8-16,0 0-1 16,0 5-2-16,0 7 6 15,0 1 1-15,0 1-1 0,0-2 0 16,0 0 3-16,0-1-6 16,11-5 3-16,11 0 1 15,2-6-4-15,5 0-33 16,2 0-14-16,-8 0-57 15,-5-16 48-15,-7-3 35 16,-5 2 9-16,-1 8 12 16,-5 0 42-16,0 9 31 15,0 0-32-15,0 0-41 16,0 0 10-16,0 6-6 16,0 6 3-16,-2-2 22 15,2 0-28-15,0-2 15 0,0-2 15 16,14 0-20-16,10-3 0 15,10-3-7-15,-1 0 4 16,2 0-16-16,-3 0 6 16,-6-15-14-16,-3-9-3 15,-6-4-16-15,-5-2 6 16,-3-6-8-16,-5 2 5 16,-4 0 28-16,0 8 8 15,0 7 14-15,0 7 17 16,-6 4-35-16,-3 8 0 15,-5 0-1-15,-1 0 8 16,-1 15-3-16,3 11 1 16,1 1 8-16,10 9 17 15,2 7-8-15,0 3-6 16,14 4-6-16,17-2-9 0,9-2-1 16,-3-6-3-1,-5-12-203-15</inkml:trace>
  <inkml:trace contextRef="#ctx0" brushRef="#br0" timeOffset="85412.1">26487 3316 755 0,'0'0'49'0,"0"0"-41"16,0 0 113-16,164 0-60 16,-106 0-49-16,-2 0 34 15,-9 0-29-15,-12 0-17 16,-15 0-36-16,-15-7-94 15,-5-4-183-15,-15 4-148 16</inkml:trace>
  <inkml:trace contextRef="#ctx0" brushRef="#br0" timeOffset="86647.88">26687 3284 493 0,'0'0'73'0,"0"0"-10"0,0 0 25 16,0 0 7-1,0 0 0-15,0 0-77 0,-2 121 51 16,12-101 3-16,0 2-20 15,-3-2-17-15,-3 1-24 16,-4-4 1-16,0 1-12 16,0-2 1-16,-13-4 7 15,-5-3-3-15,-5-2-3 16,2-7 4-16,-4 0-2 16,4 0-3-16,6 0-1 15,6 0 0-15,4-1-3 16,5 1 10-16,0 0-7 0,0 0 2 15,0 0 5-15,5 0 4 16,15 0-11-16,11-3 5 16,9 3-8-16,12 0 3 15,4-3 0-15,4 3 0 16,0 0-2-16,-6 0 2 16,-10 0-35-16,-13 0-38 15,-13 0-24-15,-9 0-7 16,-9 0 22-16,0 0 80 15,0 0-4-15,0 0 6 16,2 0 1-16,0 0 1 16,-2 0 45-16,2 0 3 15,-2-1 25-15,0 1-11 0,0 0-14 16,0 0-19-16,0 0-8 16,0 0-11-16,-4 0 7 15,-5 1-5-15,0 10-3 16,4-1-1-16,1 4-4 15,4 0-6-15,0 4 0 16,0 3 2-16,0-7 5 16,14-5-6-16,6-3 1 15,6-3-2-15,6-3-18 16,-1 0 13-16,0-14-10 16,-4-13-17-16,-5-8 12 15,-9-6-18-15,-3-8-4 16,-10 0 14-16,0-2 0 15,0 8 27-15,0 13 2 0,-2 12 18 16,-4 9 90-16,2 9-81 16,0 0-20-16,-3 0-2 15,-1 2 5-15,0 10-10 16,2 2 4-16,4 3-1 16,-1 1 8-16,3 5-5 15,0 7 10-15,0 3 10 16,0 3-9-16,7 2 22 15,5-4-21-15,3-1-18 16,7-8 22-16,5-4-17 16,4-5 3-16,3-5-1 15,3-7-8-15,3-4-1 16,-3 0-30-16,-4 0-13 0,-9-8 38 16,-8-6-16-16,-8 0 22 15,-8 0 0-15,0 0 7 16,0 2-8-16,-12 2 1 15,-11 7-6-15,-2 3-2 16,1 0 3-16,4 0 5 16,6 12-3-16,8 1 3 15,1 1 0-15,5-4 2 16,0 4 2-16,0-2 4 16,23-3-7-16,6-4 2 15,7-5-3-15,3 0-4 16,2 0-4-16,-3 0-23 0,-14-5 20 15,-2-1 6-15,-10 3 2 16,-8 3-4-16,3 0-5 16,-7 17-2-16,2 7 13 15,0-1 1-15,-2 0 0 16,0-7 2-16,0-4 1 16,0-5-3-16,0-3 2 15,0-4 12-15,0 0-13 16,0 0 25-16,6-18-24 15,6-3 5-15,1 2-6 16,1 4-1-16,-1 7 18 16,-7 4-18-16,-3 4 0 15,2 0-6-15,-1 4 1 16,3 14-7-16,-1-1 14 16,3 2-2-16,-2-5 0 0,2-5-1 15,-1-6-12-15,6-3-81 16,-1 0-155-16,3-25-260 15</inkml:trace>
  <inkml:trace contextRef="#ctx0" brushRef="#br0" timeOffset="87073.81">27987 3287 678 0,'0'0'175'0,"0"0"-101"16,0 0 71-16,0 131-33 0,0-81-83 15,2 2 32-15,6-6-17 16,2-5-23-16,-4-10 16 16,-3-14-24-16,-3-5-12 15,0-8 3-15,0-4-2 16,0 0-2-16,-14 0 0 16,-1 0-1-16,4 0 0 15,3 0 1-15,6-1 0 16,2 1-7-16,0 0 7 15,0 0-5-15,2 1-9 16,17 12 13-16,5-1-6 16,8-5 6-16,5-2 1 0,7-1 0 15,1 0-2 1,-1-4 2-16,-3 1 0 0,-12 3 9 16,-11-1-18-16,-11-2 9 15,-5-1 0-15,-2 0 3 16,0 2-3-16,0 1 0 15,0 1-1-15,0-3-8 16,0-1-11-16,-2 0-63 16,-8 0-7-16,0-10-51 15,1-17-200-15</inkml:trace>
  <inkml:trace contextRef="#ctx0" brushRef="#br0" timeOffset="87180.79">28269 3499 674 0,'0'0'234'0,"0"0"-222"15,0 0 4-15,0 0-16 16,0 0-37-16,0 0-176 16</inkml:trace>
  <inkml:trace contextRef="#ctx0" brushRef="#br0" timeOffset="87878.67">28437 3382 830 0,'0'0'286'0,"0"0"-280"15,0 0 19-15,0 0 23 0,0 0-40 16,0 0 36-16,36 118 13 16,-30-63-30-16,-4 5 8 15,0 5-21-15,-2-3 16 16,2-2 10-16,-2-2-28 15,0 3 15-15,0-6-27 16,-2-3 4-16,-6-4-6 16,1-11 2-16,5-11 0 15,2-11-2-15,0-6 0 16,0-8-15-16,0-1-12 16,25 0 1-16,6-22 4 15,4-7-31-15,-5-8 10 16,-13-1 25-16,-15-4-17 15,-2 4 37-15,-15 1 0 0,-21 4 0 16,-11 8-1-16,1 0 5 16,3 7 13-16,7 8 23 15,18 5-30-15,12 2 17 16,6 3-26-16,0-2 4 16,16-6-10-16,21 0-8 15,17-2-24-15,2 2 32 16,-3 4-11-16,-10 4 14 15,-8 0 4-15,-10 0 11 16,-8 0 36-16,-5 13-32 16,-3 1 18-16,-9 2-1 15,0-4-19-15,0-1 17 16,0-5-32-16,0-3 5 0,0-3-13 16,0 0-17-16,0 0-32 15,0-7 26-15,0-18-115 16,0-9-68-16,0 5-40 15,0 0 26-15,0 9 207 16,0 7 21-16,2 3 20 16,0 3 70-16,0 3 51 15,0 4-72-15,0 0-1 16,3 0-63-16,0 3-4 16,-1 12 1-16,-4 9-4 15,0 2-33-15,0 1-278 16</inkml:trace>
  <inkml:trace contextRef="#ctx0" brushRef="#br0" timeOffset="88132.62">28925 3884 902 0,'0'0'65'16,"0"0"-30"-16,0 0 92 15,0 0-91-15,0 0-23 16,112-113 8-16,-112 106 8 15,-8 5 9-15,-18 2-38 16,-8 0 0-16,1 0-2 16,6 16 15-16,10 2-5 15,7 0-7-15,8-2 6 0,2 0-7 16,0 1-4 0,12-5-6-16,21 2-19 0,5-5-93 15,7-5-135-15,1-4-274 16</inkml:trace>
  <inkml:trace contextRef="#ctx0" brushRef="#br0" timeOffset="88513.55">29177 3868 717 0,'0'0'203'0,"0"0"-121"16,0 0 77-1,0 0-110-15,0 0-22 0,0 0-18 16,-67 64-5-16,67-62 13 16,13-2-17-16,16 0-11 15,4-4-12-15,2-17-73 16,-6-8-31-16,-6-3 23 16,4-4 104-16,-8-5 39 15,-2 0 9-15,-3 0 28 16,-10 2 2-16,-2 7-35 15,-2 9-6-15,0 9 21 16,0 10-42-16,0 4 20 16,0 0-36-16,-11 15 1 15,-7 8 14-15,3 5-8 16,-1 2 30-16,5 9-14 0,7 3-19 16,1 0 1-1,3 2-5-15,7-4-55 0,24 1-106 16,14-9-484-16</inkml:trace>
  <inkml:trace contextRef="#ctx0" brushRef="#br0" timeOffset="89669.35">29772 3592 1035 0,'0'0'162'0,"0"0"-162"15,0 0 1-15,0 0 18 16,0 116 29-16,0-67-38 16,3 4 40-16,1 0-29 15,2-10 7-15,-4-7 6 0,3-11-18 16,-5-10 6 0,0-7-20-16,0-8-2 0,0 0 16 15,3-2-11-15,-1-24 13 16,0-12-18-16,5-6-18 15,3-8 16-15,4-1-8 16,4 3 0-16,4 2 10 16,1 6-51-16,-2 8 28 15,6 6 16-15,-2 8-37 16,-3 4 32-16,3 6-9 16,-10 6 0-16,-3 2 20 15,-3 2-28-15,-5 0 3 0,-4 10 8 16,0 14-13-1,0 6 31-15,-2 0 6 0,-11 5-3 16,-3-5-6-16,5 3 4 16,1-4-1-16,8-4 0 15,2 0-5-15,0-3 5 16,2-2-13-16,17-4-57 16,1-3 5-16,-3-4-30 15,-3-1 50-15,-12-2 25 16,-2-3 20-16,-2 4 0 15,-23-3 45-15,-4-2 33 16,0-2 0-16,9 0-38 16,9 0-6-16,9 2-21 15,2-2-8-15,9 2-5 16,22 1-1-16,12-3-11 0,1 0 0 16,-4 0-34-16,-9 0 40 15,-11 0 6-15,-9 3 17 16,-11-3 63-16,0 4-37 15,0 1-23-15,0 6 18 16,0-1 6-16,-2 1-16 16,2-6-25-16,0-1 1 15,0 1-6-15,4-5 2 16,17 0-10-16,6 0-10 16,6 0-43-16,-4-3-31 15,-9-1-11-15,-7 2 45 16,-11 2 57-16,1 0 3 0,-3 0 21 15,0 0 31-15,0 4 5 16,0 6-3-16,0 0-6 16,0 1-8-16,6 0 10 15,8-2-12-15,1-2 0 16,5-2 16-16,1-5-46 16,-2 0 13-16,0 0-6 15,-7 0-8-15,0 0 3 16,-10 0-10-16,1 0 0 15,-3 0 0-15,0 0 3 16,0 5-3-16,0 6 0 16,0 0 1-16,0 8 13 15,0 1-1-15,0 3-9 0,-3 4 20 16,-5 3-24-16,-4 4 9 16,1 4-7-16,-1-2 4 15,4 1-9-15,-3 1 3 16,2-4-24-16,2 1-28 15,5 3-122-15,0-2-30 16,2-1-386-16</inkml:trace>
  <inkml:trace contextRef="#ctx0" brushRef="#br0" timeOffset="90539.2">30855 3689 307 0,'0'0'235'0,"0"0"-192"15,0 0 80-15,0 0 42 16,0 0-74-16,0 0-1 16,0 73-2-16,0-42-55 15,0 6 4-15,0 3 13 16,0-1-20-16,0 0 14 16,0 1-27-16,0-8-6 15,3-6 0-15,-3-8-3 16,0-11-8-16,0-5 0 15,0-2 2-15,0 0-6 16,2-18 4-16,0-12-16 16,1-13 5-16,-3-5-9 15,0-11 13-15,2-4 3 0,2-2-3 16,5 7 5-16,0 7-10 16,2 10-5-16,2 11 7 15,-3 9-11-15,-4 6 19 16,-2 7 1-16,-1 6-20 15,1 2 21-15,2 2-16 16,2 26 11-16,1 8-5 16,1 8 14-16,0-2-4 15,-6-2 0-15,-2-7 4 16,-2-5-3-16,0-6 1 16,-10-4-1-16,-9-2 9 15,-3-4-5-15,5-4-6 16,0-4 1-16,11-2-37 0,4-2-37 15,2 0-188-15,0 0-414 16</inkml:trace>
  <inkml:trace contextRef="#ctx0" brushRef="#br0" timeOffset="91688">31172 3944 826 0,'0'0'104'0,"0"0"-45"16,0 0 52-16,0 0-69 15,0 0-24-15,0 0 6 16,-98 30 17-16,82-16-20 15,10 0-12-15,4 0 1 16,2-2-5-16,0 1-5 16,26 1 0-16,10-5-13 15,4-2 12-15,3-7-47 16,-10 0-27-16,-6 0 29 16,-10-14 11-16,-8-1 17 15,-4 3 18-15,-3 2 33 16,-2 4 43-16,0 5-69 0,0 1 24 15,0 0-7-15,0 0-22 16,0 0-2-16,-2 12 2 16,-3-3 1-16,5 2 14 15,0-1-17-15,0-1 7 16,5 1 7-16,12 0-9 16,4-2 1-16,8-1-6 15,-2-3-3-15,2-4 2 16,-2 0-25-16,-8 0 10 15,-3-11-1-15,-10-8-16 16,-6-2 31-16,0 1-12 16,0 2 10-16,-8 4 4 15,0 6 11-15,6 4 1 0,2 4 6 16,0 0-10 0,0 0 15-16,0 0-23 0,14 0 5 15,9 0-10-15,-6 2 5 16,-1 10-3-16,-5 6 0 15,-9 4-17-15,0 0 20 16,-2 5 0-16,0-5 0 16,0-1 0-16,0-1 1 15,0-3 14-15,0-6 5 16,9-1-19-16,7-5 11 16,9-5-12-16,1 0-13 15,-4 0-21-15,1-17-29 16,-7-6-15-16,-3-2 20 0,-7 6 58 15,-4 6 12-15,-2 9 55 16,0 4-10-16,0 0-44 16,0 0-13-16,0 4 0 15,-8 10 24-15,1-1-22 16,7-1 20-16,0-2-13 16,0-2-2-16,0-1 2 15,13 0 4-15,14-5-12 16,2-2-1-16,0 0-52 15,-4 0-13-15,-8-6 5 16,-7-2 0-16,-6 2 60 16,-4 6 41-16,0 0 31 0,0 0-42 15,0 4-28 1,0 12 22-16,2-2 25 0,11-1-38 16,5 2 34-16,13-7-18 15,11-2 2-15,10-6-29 16,4 0-27-16,-2-4-52 15,-10-24-65-15,-9-9-98 16,-6-9-43-16,-11-4 285 16,-7 2 91-16,-9 8 125 15,-2 10-51-15,0 14-31 16,-4 10-77-16,-15 6-22 16,-4 2 23-16,-4 27-7 0,5 9-11 15,7 10-19 1,7 3-10-16,8 3-7 0,3 0-2 15,25-4 0-15,4-11-4 16,4-11-20-16,-5-17-109 16,-4-11-225-16</inkml:trace>
  <inkml:trace contextRef="#ctx0" brushRef="#br0" timeOffset="93291.72">27231 1886 521 0,'0'0'65'0,"0"0"-55"15,0 0 76-15,0 0-41 0,0 0-40 16,0 0-1-16,20-17 41 16,-20 15 49-16,2-2-49 15,-2 0-13-15,0 4 7 16,0 0-25-16,0 0 7 15,0 0-12-15,0 0-9 16,0 0 31-16,0 0 2 16,0 0-20-16,0 0 3 15,0 0-14-15,0 0 2 16,0 4-4-16,0 16-1 16,0 11 1-16,0 6 21 15,0 5 6-15,0 2 2 16,0-4-19-16,0-4 4 0,0-6 10 15,0-6-23-15,0-3 23 16,-4-6-21-16,4-5 9 16,-2-3-9-16,2-5 6 15,0 0-13-15,0-2 4 16,0 0 0-16,0 0-5 16,0 0 5-16,-2 2-3 15,2 2 0-15,0-3-44 16,0 6-19-16,0-6-43 15,0-1-66-15,-3 0-86 16,-6 0-146-16</inkml:trace>
  <inkml:trace contextRef="#ctx0" brushRef="#br0" timeOffset="93838.63">27055 2199 468 0,'0'0'102'0,"0"0"-91"15,0 0 58-15,0 0-17 0,0 0-48 16,0 0 17-16,35-10 20 16,-33 10 31-16,1 0-42 15,2 0 1-15,1 17 24 16,1-3-32-16,1 1 14 16,2 4 6-16,-2 0-13 15,-3-3-4-15,1 2-12 16,2-8-3-16,-2-1-8 15,3-4-2-15,-1 0 13 16,6-3 4-16,-1-2-17 16,1 0-1-16,-3 0 0 15,5 0 10-15,-3 0-4 16,3-8-5-16,-1-3 9 0,3-1 20 16,2 1-25-16,-2 0 17 15,0 2-10-15,-5-1-10 16,-2 1 4-16,-1 4-6 15,-4 0 0-15,-4 4-3 16,-2 1 9-16,0 0-13 16,0 0 5-16,0 0-37 15,0 0-25-15,0 0-144 16,-8 8-275-16</inkml:trace>
  <inkml:trace contextRef="#ctx0" brushRef="#br0" timeOffset="96526.19">30489 3244 339 0,'0'0'156'16,"0"0"-102"-16,0 0 77 16,0 0-19-16,0 0-41 0,0 0 6 15,0-2-4-15,0 2-27 16,0 0 2-16,0 0-36 16,0 0-10-16,0 0-2 15,0 0 9-15,0 0-11 16,0 0 2-16,0 0 0 15,0 0 8-15,0 0 6 16,0 0 4-16,0 0 13 16,6 0-26-16,15 0 23 15,18 2-28-15,14 10 0 16,13 2-1-16,9 0-15 16,5 3-24-16,2-4 9 15,3 1-17-15,4 0 6 16,5 3-100-16,-3-5-92 15,-6-4-197-15</inkml:trace>
  <inkml:trace contextRef="#ctx0" brushRef="#br0" timeOffset="97266.03">30921 4471 753 0,'0'0'164'0,"0"0"-108"16,0 0 78-16,0 0-91 16,0 0-17-16,0 0-11 15,25-1-15-15,21 2 21 16,25 9 1-16,27 1 19 16,27-1-41-16,11 2 0 15,9-2-22-15,0-2-73 0,-5-1-99 16,-4-3-281-1</inkml:trace>
  <inkml:trace contextRef="#ctx0" brushRef="#br0" timeOffset="108494.07">32300 2815 383 0,'0'0'69'0,"0"0"34"16,0 0-20-16,0 0 17 15,0 0-21-15,0 0-53 16,0 0 29-16,2-5-22 16,-2 5 13-16,0 0 9 15,0 0-18-15,0 0-5 16,0 0-6-16,0 0-25 0,0 0 9 16,0 0-9-1,0 0 0-15,0 0 12 0,0 0-5 16,0 0 2-16,0 0-10 15,0 0 2-15,0 0-2 16,4 3 0-16,1 11 0 16,0 4 9-16,1 0-9 15,-1 2 0-15,1 2 0 16,-1 0 3-16,2 0-1 16,-5 3-2-16,-2-3 0 15,2 3 1-15,-2 0 3 16,0-4-6-16,0 4 2 0,0-4 0 15,0-2 0-15,0-3 0 16,0-5 0-16,0-2-1 16,0-3 8-16,0-2-4 15,-2-4 5-15,2 0-5 16,0 2 9-16,0-2-6 16,-2 2-5-16,2 0-2 15,-3-2 7-15,1 1-6 16,-3 5 8-16,1-5-6 15,0 1 24-15,-3 2-16 16,-2-4-2-16,0 2 2 16,-4-2-7-16,-5 0 3 15,1 0-6-15,-6 0-1 0,5 0 1 16,5 0 0-16,-1 0 7 16,8 0-16-16,-1 0 9 15,3 0-5-15,-1 0-5 16,0 0-2-16,1 0 5 15,2 0-13-15,-7 0 0 16,0 0 2-16,0 0-32 16,-2 0 11-16,2 0 4 15,5 0-24-15,-1 0 14 16,5 0-8-16,0 0-30 16,0 0 2-16,0-2-133 15,0 0-186-15</inkml:trace>
  <inkml:trace contextRef="#ctx0" brushRef="#br0" timeOffset="109027.97">32119 3046 455 0,'0'0'173'0,"0"0"-105"15,0 0-17-15,0 0 92 16,0 0-92-16,0 0-15 15,-8 0 22-15,6 0-15 16,-1 0-22-16,-4 0-6 16,-2 6-3-16,-4 6 9 15,-3 0 0-15,-3 0-2 16,-4 4 1-16,1 0-20 16,1 0 0-16,4 4-1 0,3-2 7 15,3 2-8 1,1-2 2-16,2-6 0 0,6 1 1 15,2-8 2-15,0 1-3 16,0-2 12-16,4 2-5 16,15 2 27-16,3 1 4 15,5 3-13-15,2-1 3 16,0 1-26-16,-3 1 3 16,-6-3-5-16,-4-5 3 15,-5 4-10-15,-2-4-12 16,-5 6-37-16,-1 0-69 15,-3 2-319-15</inkml:trace>
  <inkml:trace contextRef="#ctx0" brushRef="#br0" timeOffset="132005.97">25044 4532 615 0,'0'0'250'16,"0"0"-250"-16,0 0 3 15,0 0 0-15,0 0 3 16,0 0-2-16,0 0 23 0,0 0 54 16,36 4-13-16,-25-1 1 15,4 0-50-15,6 1-17 16,8 0-2-16,13-2-1 16,16-2-1-16,6 0-44 15,5 0-112-15,-6-6-220 16</inkml:trace>
  <inkml:trace contextRef="#ctx0" brushRef="#br0" timeOffset="132352.91">25501 4413 511 0,'0'0'75'16,"0"0"-69"-16,0 0 125 15,0 0-11-15,0 0-67 0,112 129-37 16,-108-93-3 0,-4-1 2-16,0 2 5 0,-29 1-11 15,-13-4-9-15,-12 2-7 16,-10-6-63-16,-6-6-159 16</inkml:trace>
  <inkml:trace contextRef="#ctx0" brushRef="#br0" timeOffset="133595.69">26469 4371 390 0,'0'0'91'16,"0"0"-58"-16,0 0 32 15,0 0 33-15,0 0-37 16,0 0 29-16,-9-10-44 16,1 10 0-16,-2 0 12 15,-3 0-31-15,-3 0 37 16,1 0-16-16,-4 4-18 16,3 8 0-16,-1 4-19 15,-6 7 1-15,-1 2 3 16,-3 8-8-16,-1 2 18 15,1 6 0-15,4-1-11 0,5 0 3 16,7-2-15-16,7-1 3 16,4-6-3-16,0-4 0 15,2-6 2-15,15-5-4 16,8-7-12-16,6-9 11 16,5 0-9-16,3-2 9 15,-6-18-20-15,-2-4 10 16,-11-5-3-16,-7 0 1 15,-8-2 11-15,-5 5-4 16,0 8-11-16,0 6 15 16,-7 7 1-16,-4 5-3 15,4 0 4-15,3 0-6 0,4 0 0 16,0 0-5-16,0 0-3 16,2 0 5-16,14 0 9 15,5 0 4-15,6 9-4 16,-2 5 3-16,-2 2 4 15,-3 3 11-15,-3 2-9 16,-5 4 17-16,-6-4-16 16,-6 4-7-16,0-4-3 15,0 0-13-15,0-7-43 16,0-7-95-16,0-7-204 16</inkml:trace>
  <inkml:trace contextRef="#ctx0" brushRef="#br0" timeOffset="133943.63">26612 4613 837 0,'0'0'106'16,"0"0"-100"-16,0 0 70 16,0 0 21-16,0 0-77 15,0 0-2-15,108 46-4 16,-98-34-2-16,-6 1 6 15,-4-5-17-15,0-4 7 16,0 0-6-16,0-4 2 16,0 0 8-16,0 0-1 0,0 0 1 15,0 0 22-15,0 0-3 16,2 0 1-16,0 0-8 16,1 0-6-16,3-8-1 15,3-4-17-15,5 0-2 16,8-4 0-16,0 2-14 15,0 1 2-15,-1 6-18 16,-8 2-39-16,-11 5-20 16,-2 0-132-16,0 0-374 15</inkml:trace>
  <inkml:trace contextRef="#ctx0" brushRef="#br0" timeOffset="134675.5">27135 4648 1006 0,'0'0'112'0,"0"0"-108"16,0 0 61-16,0 0-48 15,0 0-13-15,0 0-8 16,-69 11 10-16,55-2-2 15,1 3-3-15,7-4 4 16,3-4 2-16,3 0-5 0,0-4-2 16,0 0 0-1,0 0-3-15,5 0 3 0,10 0-5 16,1 0-2 0,-1-4 7-16,-4 3-6 0,-6 1 4 15,0 0-1-15,-1 0-11 16,-2 0 12-16,3 7 1 15,-3 3-2-15,2 2 3 16,1-2 7-16,-2 0-7 16,3-4 0-16,0-2-5 15,3-4 4-15,5 0-12 16,1 0 13-16,5-14 6 16,1-5-6-16,-6 7 0 15,-6 3 5-15,-4 7 8 0,-3 2 2 16,2 0-15-16,3 9-1 15,-1 10 1-15,4 5 1 16,-4-4 16-16,-1 1-8 16,-3-6-3-16,0-5-3 15,0-1-1-15,0-9 1 16,-2 0-1-16,5 0-1 16,-1-2 17-16,6-17-14 15,0-1 4-15,4 1-6 16,-1 4 5-16,-2 7 15 15,-4 4 7-15,0 2-11 16,2 2-13-16,1 0-1 16,9 0 0-16,-1 10-1 0,-1 0-3 15,-1 1 0-15,-3-4-1 16,-3-2-1-16,-4 0-5 16,-4-3-3-16,1-2-4 15,-1 0 6-15,0 0 5 16,4 0-7-16,-1-7-17 15,2-5-8-15,-3-1-23 16,-4-1-75-16,3-2-218 16</inkml:trace>
  <inkml:trace contextRef="#ctx0" brushRef="#br0" timeOffset="134903.46">27715 4550 78 0,'0'0'1112'0,"0"0"-1088"16,0 0 30-16,0 0-7 16,0 0-45-16,0 0-1 15,20 86 45-15,-20-44 0 16,0 0-31-16,-2-6 1 16,-6-5-13-16,0-6-6 15,-3-4-4-15,-7-9-65 16,-13-7-29-16,-5-5-95 15,-2 0-459-15</inkml:trace>
  <inkml:trace contextRef="#ctx0" brushRef="#br0" timeOffset="135029.44">27545 4732 773 0,'0'0'331'0,"0"0"-313"0,0 0 30 16,159-12 12-16,-104 12-38 15,-2 0-21-15,-3 0-2 16,-8 0-30-16,-13 2-87 15,-11-2-459-15</inkml:trace>
  <inkml:trace contextRef="#ctx0" brushRef="#br0" timeOffset="135292.39">28180 4525 340 0,'0'0'773'16,"0"0"-749"-16,0 0-15 15,0 0 80-15,4 127 10 16,-4-55-19-16,-10 6-30 16,-13 2-3-16,-1-1-13 15,4-6-25-15,-3-6-9 16,8-13 0-16,1-8-27 15,4-14-46-15,8-16-120 16,2-16-194-16</inkml:trace>
  <inkml:trace contextRef="#ctx0" brushRef="#br0" timeOffset="136101.25">28573 4682 1050 0,'0'0'36'0,"0"0"-33"0,0 0 105 16,-7 125-53-1,3-77-14-15,2 1-1 0,2 2-2 16,0-6 12-16,0-4-31 16,0-9-3-16,0-13-16 15,0-10 3-15,0-9-4 16,0 0 2-16,0-23-2 16,-5-21 0-16,-2-17-42 15,7-9 4-15,0-7 3 16,0 5-11-16,9 10 27 15,11 15 13-15,2 10 5 16,-1 9-1-16,1 8-1 0,0 8-9 16,3 7 7-1,-1 5-14-15,1 0 16 0,-6 23-9 16,0 7 13-16,-13 4-8 16,-6 2 14-16,0-2-8 15,-27 2 4-15,-12-4 11 16,-9-4 6-16,4-5-10 15,7-8-4-15,10-4-9 16,15-6 4-16,12-2 0 16,0-3 3-16,0 3-1 15,5 1 10-15,17 4-5 16,11 3 13-16,10 1 3 16,5 0-21-16,10-1 4 15,3 0-6-15,3-6 3 16,-6-5-3-16,-6 0 0 0,-10 0-11 15,-11 0-6-15,-8-12 0 16,-10-6 16-16,-10 4-6 16,-3 0 7-16,0 7 1 15,-14 2 18-15,-11 5-17 16,-1 0 2-16,-1 0 15 16,5 0-7-16,1 8-1 15,4 5 9-15,3 1 11 16,3 0-26-16,5 2-1 15,4-2 4-15,2 2-8 16,0 2 1-16,0-3 3 16,10 0-4-16,11-3-8 0,6 0-16 15,2-2-30-15,2-6-39 16,2-2-95-16,-2-2-244 16</inkml:trace>
  <inkml:trace contextRef="#ctx0" brushRef="#br0" timeOffset="136463.19">29264 4871 1116 0,'0'0'81'16,"0"0"-76"-16,0 0 7 15,0 0 20-15,0 0-11 0,0 0-7 16,35 94 6-16,-28-68 1 15,5 0-6-15,-2-4 10 16,-1-8-17-16,1-4 16 16,-4-6-23-16,3-2 10 15,5-2-2-15,-4 0-2 16,11-6 9-16,-4-18-16 16,3-2 0-16,-1 1 1 15,-9 6-1-15,-3 7 0 16,-3 4 1-16,-4 6-1 15,0 2-1-15,0 0 0 16,0 0-26-16,0 0-47 0,0 0-21 16,0 0 10-1,0 2-65-15,2-2-79 0,15 0-154 16</inkml:trace>
  <inkml:trace contextRef="#ctx0" brushRef="#br0" timeOffset="136723.14">29607 4969 323 0,'0'0'593'0,"0"0"-525"16,0 0 70-16,0 0-47 15,0 0-47-15,0 0-27 16,-31 97 12-16,31-90 0 16,22-2 9-16,12-5-13 15,3 0-7-15,6-7-14 16,-10-9-4-16,-8 0-9 0,-12 0 7 15,-11 1-1-15,-2 2 3 16,-6 3 0-16,-28 0-2 16,-5 4-25-16,-4 6-17 15,3 0-27-15,11 0-12 16,13 0-166-16,16 0-372 16</inkml:trace>
  <inkml:trace contextRef="#ctx0" brushRef="#br0" timeOffset="137003.1">29949 4841 1039 0,'0'0'47'0,"0"0"-40"16,0 0 55-16,0 0-37 15,0 0-24-15,0 0 5 16,10 86 22-16,-10-51 3 16,0 3-13-16,0-4-8 15,0-2 6-15,0-6-6 16,0-5-7-16,0-9-3 16,3-8-29-16,3-4-39 15,1 0-88-15,0-22-257 0</inkml:trace>
  <inkml:trace contextRef="#ctx0" brushRef="#br0" timeOffset="137397.03">30126 4941 969 0,'0'0'81'15,"0"0"29"-15,0 0-15 16,0 0-29-16,0 0-31 15,0 0 1-15,-67 79-16 16,67-72 5-16,0 0-14 0,0 2 0 16,7-1-5-16,13 2-6 15,11 0 8-15,3 0-8 16,1 1-1-16,4-8-5 16,-4 1-8-16,-1-4 6 15,1 0-3-15,-1 0-11 16,-5-16 3-16,-5-4 2 15,-9 3 13-15,-5 0 4 16,-10 5 4-16,0 3 29 16,0 8 9-16,-16 1-26 15,-9 0-5-15,-1 4 3 16,4 16 11-16,4 0-10 16,11 4-12-16,7 0-3 0,0 1-19 15,36 1-61 1,22-9-61-16,16 1-253 0</inkml:trace>
  <inkml:trace contextRef="#ctx0" brushRef="#br0" timeOffset="137978.93">26643 4981 946 0,'0'0'71'15,"0"0"-57"-15,0 0 59 16,0 0 8-16,0 0-40 0,129 48-7 16,-40-36 9-16,25-7-36 15,21-5-7-15,15 0-20 16,12 0-79-16,-5 0-198 16</inkml:trace>
  <inkml:trace contextRef="#ctx0" brushRef="#br0" timeOffset="139446.67">28845 5400 945 0,'0'0'67'15,"0"0"-66"-15,0 0 54 16,0 0-55-16,0 0-10 16,0 0-78-16,4 0 44 15,-4 0 10-15,0 0 34 16,0 0 9-16,-7 0 20 15,3 0-8-15,2 0 1 0,0 0-8 16,2 0-7 0,0 0-7-16,0 0-4 0,0 0-11 15,0 0-21-15,0-5-61 16,0 0-157-16,0-3 101 16,0 1 105-16,0 2 48 15,0 1 10-15,0 1 7 16,0-2 43-16,0 5-10 15,0 0-21-15,0 0-9 16,0 0 67-16,0 0-32 16,0 0-32-16,0-2 59 15,0 0-5-15,0-4-32 16,0-5-38-16,-7 6-2 16,2-2 25-16,1 4-11 15,-1 1 7-15,5-1-3 16,0 3 14-16,0 0-1 0,0 0-14 15,0 0 4-15,0 0-2 16,0 0-17-16,0 0 1 16,0 0-8-16,0 0 3 15,0 0-2-15,0 0-1 16,0 0 1-16,16 0-1 16,20 0 2-16,18 0-7 15,12 7 4-15,12 5-2 16,19 1 2-16,9 1-30 15,21 3 15-15,9-2-13 16,4 2-63-16,5 3-16 16,-2-2 4-16,0 2-117 0,-7-6-129 15</inkml:trace>
  <inkml:trace contextRef="#ctx0" brushRef="#br0" timeOffset="150260.78">21904 4688 528 0,'0'0'120'16,"0"0"-101"-16,0 0 45 16,0 0 57-16,0 0-81 15,0 0-19-15,0 0 6 16,0 0 17-16,-14 0-15 16,7 0 1-16,-1 6 31 15,-2 3-29-15,1 0 0 16,1 3-8-16,-2 4-12 0,2 0 4 15,-3 3-5-15,4 2-8 16,0 2 5-16,2-4-6 16,5 1-2-16,0-4 7 15,0 1-4-15,0-5-3 16,5-4-2-16,11-5 2 16,-1-3 0-16,5 0 4 15,1-1 3-15,-4-20 0 16,3-3-7-16,-7-3-7 15,-3-2 3-15,-4 4-8 16,-3 2 2-16,-3 9 8 16,0 7 2-16,0 2 5 0,0 5 1 15,-5 0-6-15,-13 0-2 16,-1 0 0-16,-6 5-32 16,5 2-3-16,-1-3-49 15,8-4-100-15,5 0-164 16</inkml:trace>
  <inkml:trace contextRef="#ctx0" brushRef="#br0" timeOffset="150394.76">21904 4688 495 0</inkml:trace>
  <inkml:trace contextRef="#ctx0" brushRef="#br0" timeOffset="150653.71">21904 4688 495 0,'146'52'74'0,"-132"-40"-28"0,3-1 81 0,1 1-39 16,3 1-82-16,-4 1 11 15,-1 3-9-15,-5-8-4 16,-7 4 1-16,0-5-1 16,-4-2-3-16,0-3-1 15,0-1 0-15,0-2 4 16,-8 0 14-16,-1 0 34 15,1 0 3-15,0 0 9 16,6 0-27-16,0 0-6 16,2-7 9-16,0-4-19 0,0-3-5 15,4 0 3-15,17-4-16 16,3 2-3-16,1 0 0 16,-6 2 0-16,-3 6-1 15,-7 4-7-15,-7 4-18 16,-2 0-35-16,0 0-121 15,0 0-183-15</inkml:trace>
  <inkml:trace contextRef="#ctx0" brushRef="#br0" timeOffset="151082.64">22507 4756 561 0,'0'0'207'16,"0"0"-144"-16,0 0 14 15,0 0-26-15,0 0-49 16,0 0 0-16,3-20 5 16,-3 20-3-16,-5 0 16 15,-8 0 47-15,-3 0-30 16,-4 0-6-16,0 6-4 15,3 8 4-15,1 0-3 16,5 3-27-16,1-2 14 16,8-1-11-16,2-2-3 15,0-2 0-15,0-3-1 0,6-6 0 16,8-1-1-16,5 0 1 16,-2 0 0-16,3-10-2 15,-5-2-4-15,-5 4-7 16,-4 4 6-16,-6 4 6 15,3 0 1-15,-3 0 0 16,0 0-13-16,0 4-11 16,0 14 3-16,0-2-68 15,2-1-131-15,6-8-187 16</inkml:trace>
  <inkml:trace contextRef="#ctx0" brushRef="#br0" timeOffset="151330.6">22719 4772 739 0,'0'0'174'16,"0"0"-163"-16,0 0 54 15,0 0-6-15,0 0-55 16,0 0 3-16,-49 84-7 15,49-73 0-15,0-6 1 0,5-5 3 16,15 0-8 0,7 0-5-16,-1 0-21 0,1-16-108 15,-3-4-223-15</inkml:trace>
  <inkml:trace contextRef="#ctx0" brushRef="#br0" timeOffset="151561.56">22893 4586 693 0,'0'0'217'15,"0"0"-170"-15,0 0 26 16,0 0-20-16,0 0 9 16,0 0-14-16,2 92-28 15,4-67 1-15,4-2-11 0,-1 1 0 16,-3-2-4-16,1-2-6 15,-2 0-6-15,-1-8-23 16,1-3-76-16,-3-6-156 16,2-3-182-16</inkml:trace>
  <inkml:trace contextRef="#ctx0" brushRef="#br0" timeOffset="151875.5">23092 4833 443 0,'0'0'104'0,"0"0"-63"0,0 0 109 16,0 0 0-1,122-10-103-15,-102-1-28 0,-9-1 28 16,-8 0-38 0,-3-1 10-16,0 1-6 0,-5-5 43 15,-13 7-23-15,1 4-26 16,-8 6 2-16,2 0-8 15,3 2 9-15,5 16-2 16,5 2 1-16,6 1-1 16,4-2-4-16,0-1-3 15,0-4-1-15,8 2 0 16,13-3 7-16,8-3-7 16,7 0-27-16,2-6-89 15,0-3-195-15,-3-1-362 16</inkml:trace>
  <inkml:trace contextRef="#ctx0" brushRef="#br0" timeOffset="152184.45">23532 4481 64 0,'0'0'977'0,"0"0"-920"15,0 0-34-15,0 0 10 16,0 0-19-16,0 0 30 16,-8 137-6-16,-1-69 1 15,0 7 23-15,4 2-44 16,1 8 8-16,2-8-24 15,2 2-2-15,-4-8-20 16,-5-12-35-16,-5-11-60 16,1-17-208-16</inkml:trace>
  <inkml:trace contextRef="#ctx0" brushRef="#br0" timeOffset="152957.31">24039 4574 725 0,'0'0'265'16,"0"0"-237"-16,0 0 34 15,0 0-27-15,0 0-30 16,0 0 20-16,11 72-10 15,-9-47-1-15,5 0 6 16,-5-1-20-16,3-6 9 16,-1-2-18-16,-2-7-27 15,0-8-79-15,-2-1-255 16</inkml:trace>
  <inkml:trace contextRef="#ctx0" brushRef="#br0" timeOffset="153249.26">24047 4552 287 0,'0'0'583'0,"0"0"-536"15,0 0-42-15,0 0 35 16,0 0 0-16,119-35-20 16,-90 35 8-16,-5 3-4 15,-1 13-2-15,-10 5-17 16,-7 8-5-16,-6 1 1 15,0 2 3-15,-4-2-3 16,-11-3-1-16,-5-3 4 0,-7-7 1 16,4-2 14-1,-2-10-16-15,2-3-3 0,7-2 0 16,5 0-7-16,4 0-26 16,7-4-63-16,0-6-61 15,7-1-61-15</inkml:trace>
  <inkml:trace contextRef="#ctx0" brushRef="#br0" timeOffset="154171.1">24423 4578 532 0,'0'0'182'16,"0"0"-43"-16,0 0-46 15,0 0-21-15,0 0-50 16,0 0-17-16,4 6 21 15,-4 11 20-15,2 4-6 16,-2 3 2-16,0 4-27 16,0-2-2-16,2-2 4 15,0-2-8-15,1-5-9 16,-1-5 4-16,-2-9-1 16,2-1-3-16,-2-2-5 15,0 0 5-15,0-17 0 16,0-14-26-16,0-5 11 0,0-1-3 15,0-4 10-15,0 5 4 16,0 4-2-16,0 7 6 16,0 7 0-16,0 4 2 15,0 2-2-15,2 5-3 16,4 3 3-16,2 0 0 16,1 1 7-16,-1 3 0 15,2 0-3-15,1 0-4 16,-1 0 1-16,0 4-1 15,1 9 0-15,-5 0-1 16,-1 3-3-16,-3 0 4 0,-2 2-13 16,0 1 2-16,0-3 0 15,-7-2-5-15,-1-5 11 16,-1-2 2-16,6-2 3 16,3-2-5-16,0-1-9 15,0 2 3-15,3-1 10 16,21 2 0-16,3-1 1 15,2 2-2-15,-3 2 1 16,-5 3-6-16,-6 1 7 16,-5 1 1-16,-8 1 8 15,-2 2 12-15,0-1 6 16,-14-1 20-16,-13 1-23 16,0-3 2-16,3-4-18 15,2-6-8-15,1-2 0 16,6 0-2-16,1 0-14 0,8-5-38 15,4-7-66-15,2-5-143 16,0 1-255-16</inkml:trace>
  <inkml:trace contextRef="#ctx0" brushRef="#br0" timeOffset="154703.01">24672 4650 456 0,'0'0'91'16,"0"0"-59"-16,0 0 28 0,0 0 18 15,0 0-49-15,0 0 41 16,15-25-70-16,-15 22-22 16,0 1-48-16,-2 0-23 15,-2 2 90-15,2 0 3 16,-1 0 0-16,3 0 14 15,0 0 3-15,0 0 26 16,0 0-14-16,0 0-20 16,0 0 8-16,0 0 11 15,0 0 80-15,0 0-48 16,0-2 7-16,9 2-6 16,3 0-15-16,-1 0-30 15,1 0-9-15,5 0-3 0,-2 0-3 16,-1 0-1-16,-1 4 0 15,-4 4 0-15,-2 0 1 16,-3 6-1-16,-4 0-1 16,0 4 1-16,0 5 1 15,-18 1 1-15,-9-3 8 16,-1-1 16-16,3-3-7 16,13-9 4-16,6-5-5 15,6-1-8-15,0-2 0 16,0 0-1-16,0 0 11 15,12 0-3-15,13 0 3 16,14 0-12-16,3-8-8 0,8-2 0 16,-2 0-26-1,4-1-68-15,-11-4-218 0</inkml:trace>
  <inkml:trace contextRef="#ctx0" brushRef="#br0" timeOffset="156428.71">24226 5129 754 0,'0'0'181'0,"0"0"-159"15,0 0 2-15,0 0 25 0,0 0-37 16,0 0-10 0,0-2-1-16,0 2 4 0,0 0 32 15,0 0 4-15,2 0-19 16,-2 0 4-16,0 0-9 16,0 0-4-16,0-2-5 15,0 2-6-15,0 0-2 16,0 0 6-16,0 0-3 15,0 0-2-15,0 0-1 16,0 0 1-16,0 0-6 16,0 0 9-16,0 0-8 15,0 0 4-15,0 0 0 0,0 0 2 16,0 0 3 0,0 2-10-16,0 21-2 0,0 9 7 15,0 7 7-15,0 4 6 16,0-2-9-16,0 0 0 15,0-7 2-15,0-8-5 16,0-11 1-16,0-4 6 16,0-5-4-16,0-6 0 15,0 0 10-15,0 0 20 16,0-17-9-16,0-9-20 16,0-3-1-16,0-5-4 15,0-2-6-15,0-3-13 16,0 7 10-16,0 5 2 15,0 4 1-15,0 11 1 16,0 4 5-16,0 6 0 16,0 2 0-16,0 0 0 15,0 0-11-15,0 0-1 0,0 9 9 16,2 4 2-16,8-1 1 16,1-3 2-16,-1-6 3 15,0-1-5-15,3-2 2 16,-2 0 4-16,3 0-6 15,1-14-7-15,-1-6-15 16,1 3 14-16,-3 5-14 16,-4 3 18-16,-4 7 4 15,-4 2 0-15,0 4-4 16,0 22 4-16,0 8 22 16,0-1-5-16,0-3-4 15,5-6 4-15,-1-4-6 16,0-6 2-16,4-4-7 0,-2-3-6 15,-3-2-21-15,1-3-45 16,-2-2-134-16,0 0-301 16</inkml:trace>
  <inkml:trace contextRef="#ctx0" brushRef="#br0" timeOffset="156984.6">24689 5185 440 0,'0'0'250'16,"0"0"-223"-16,0 0 94 15,0 0-6-15,0 0-40 16,0 0-10-16,-108 0-18 16,94 0-23-16,5 4 6 15,5 3-25-15,-1-2 0 0,1 7 0 16,4-1-5-1,0 0-2-15,0 3 2 0,0-2-3 16,4-2-3-16,9-2 5 16,6-1 1-16,2-4-1 15,2 4-1-15,-3-1 2 16,1 2 0-16,-8 2 0 16,-5-1 0-16,0 4 1 15,-8-4 1-15,0 3 5 16,0-3 4-16,0 1 4 15,-8-2-1-15,-9-3-1 16,-4 2-4-16,-1-3-3 0,0-1-6 16,2-3-5-16,4 0-5 15,3 0-20-15,4 0-28 16,4 0-80-16,5 0-152 16,0 0-182-16</inkml:trace>
  <inkml:trace contextRef="#ctx0" brushRef="#br0" timeOffset="157480.53">25000 5282 519 0,'0'0'183'16,"0"0"-43"-16,0 0-11 15,0 0-21-15,0 0-66 16,0 0-16-16,-34-11 4 16,12 19 28-16,-3 9-10 15,1 1-1-15,1-3 5 16,10 0-21-16,5-3-10 15,5-5-21-15,3 0 1 0,0-3-3 16,0 2-8 0,7-6-2-16,20 0 11 0,2 0-4 15,2 0-9-15,-4-10-14 16,-6 0-5-16,-7 4 23 16,-5 3 9-16,-7 1-1 15,-2 2-2-15,0 0-11 16,0 2 8-16,0 17 7 15,0-1 11-15,0 0 1 16,6 0-7-16,4-4-2 16,3-4 1-16,5-5-2 15,6-5-2-15,7 0-49 16,0 0-62-16,-4-11-166 16,-4-10-327-16</inkml:trace>
  <inkml:trace contextRef="#ctx0" brushRef="#br0" timeOffset="157674.49">25267 5298 594 0,'0'0'242'0,"0"0"-124"15,0 0 55-15,0 0-101 16,0 0-33-16,0 0-6 16,-82 72-14-16,78-56-2 15,4-2-17-15,0-2-7 16,0 2 0-16,0-4-20 15,19-2-18-15,8-6-80 16,4-2-129-16,2 0-559 0</inkml:trace>
  <inkml:trace contextRef="#ctx0" brushRef="#br0" timeOffset="157931.45">25470 5346 877 0,'0'0'69'16,"0"0"-58"-16,0 0 76 15,0 0-55-15,0 0-4 16,0 0 8-16,-11 49 12 16,7-32-10-16,4-1-21 15,0-3-12-15,0-4 9 0,0 1-13 16,0-3-1-16,13-4-7 15,9-3-23-15,5 0-68 16,2 0-169-16,-3-12-433 16</inkml:trace>
  <inkml:trace contextRef="#ctx0" brushRef="#br0" timeOffset="158581.32">25673 5395 629 0,'0'0'174'15,"0"0"-118"-15,0 0 78 16,0 0-18-16,0 0-44 16,0 0-28-16,44 7-12 0,-26-26-27 15,-5-1-5-15,-6 3-4 16,-7 0-14-16,0 5 11 16,0 2 7-16,-2 7 1 15,-11 3-1-15,-3 0 2 16,3 3 4-16,0 14 0 15,3 1 7-15,4 0-11 16,3 0 2-16,3-4-1 16,0 0-2-16,7-4-1 15,15-8 3-15,10-2 1 16,5 0-5-16,3-2 1 16,-6-14-14-16,-5 2-9 0,-11 2 13 15,-8 1 7-15,-4 11 2 16,-6 0 1-16,0 0-4 15,0 0 3-15,0 17 1 16,0-2 5-16,0 2-4 16,-2-3 2-16,-2-2 4 15,0-4-2-15,2-1-2 16,2-7-2-16,0 0-1 16,0 0 7-16,-4 0 2 15,4 0 0-15,0 0 3 16,0 0 0-16,0-11 4 15,4 1-14-15,10-6 1 16,3 4-3-16,6 0 0 0,-5 0-3 16,-1 7 5-1,-3 2-6-15,-3 3 4 0,-5 0-2 16,6 0-4-16,-5 8 5 16,-1 7 1-16,3 6 5 15,-2-3 7-15,0 4 10 16,-1-4-4-16,-2-4-2 15,-1-3-7-15,-3-6-7 16,0-1-2-16,0-4-9 16,0 3-53-16,-20-3-16 15,2 0-141-15,2 0-498 16</inkml:trace>
  <inkml:trace contextRef="#ctx0" brushRef="#br0" timeOffset="158806.29">26308 5185 1104 0,'0'0'45'0,"0"0"30"16,0 0 1-16,-22 113-12 15,17-74-27-15,-1 12-3 16,-4-3-9-16,0 2-7 15,-4 1-6-15,-1-7-12 16,-2-7-34-16,2-5-105 16,-1-11-194-16</inkml:trace>
  <inkml:trace contextRef="#ctx0" brushRef="#br0" timeOffset="159782.12">26658 5484 864 0,'0'0'132'16,"0"0"-110"-16,0 0 80 15,0 0-53-15,0 0-24 16,0 0-22-16,-5 27 24 16,-1-1 6-16,4 1 20 15,-2 4-6-15,-2-4-20 16,4 4 13-16,0-4-14 0,2-3-13 16,0-4-4-1,0-6-7-15,0-7 5 0,0-3-3 16,0-4-3-16,0 0 8 15,0 0 0-15,0-4 11 16,0-17-20-16,0-4-3 16,0-8-2-16,0-1-15 15,-2-2 13-15,-3 6-4 16,1 9 11-16,0 1 1 16,4 9 1-16,0 5-4 15,0 2 1-15,0 4 1 16,0 0 0-16,0 0-4 15,0 0-10-15,0 0 8 16,0 10 0-16,0 8 5 16,15 0-1-16,3-2 2 0,5 1 3 15,-2-8-3-15,2-2 0 16,-1-6-7-16,1-1-13 16,-1 0-6-16,-4-5 12 15,-3-7 4-15,-6 3 6 16,-4 1 4-16,-3 6 15 15,-2 2 25-15,0 0-10 16,0 0-10-16,0 0-9 16,0 0-11-16,0 12-8 15,0 12 8-15,0 3 7 16,2-1 3-16,2-4-9 16,3-2 3-16,0-4-4 0,0-5 0 15,-3-2-26-15,0-5-51 16,3-4-69-16,3 0-40 15,-2 0-153-15</inkml:trace>
  <inkml:trace contextRef="#ctx0" brushRef="#br0" timeOffset="160081.07">26955 5649 222 0,'0'0'540'16,"0"0"-400"-16,0 0-67 15,0 0 80-15,0 0-82 16,0 0-42-16,10 63-7 15,4-51 6-15,3-5 9 16,8-3-21-16,2-4-14 0,4 0-2 16,-4-2-8-16,-2-10-15 15,-10 0 13-15,-5 7 10 16,-10 4 0-16,0 1 11 16,0 1-10-16,0 24 0 15,-8 9 21-15,-3 6-7 16,3-1 1-16,-2-2-2 15,6-3-5-15,4-10-8 16,0-2-2-16,0-7-7 16,0-6-25-16,2-2-44 15,5-7-113-15,4 0-407 16</inkml:trace>
  <inkml:trace contextRef="#ctx0" brushRef="#br0" timeOffset="160487">27327 5627 870 0,'0'0'260'0,"0"0"-240"15,0 0 49-15,0 0-16 16,0 0-34-16,0 0-19 15,-45 30 0-15,43-10-4 16,2 2 1-16,0 0 3 16,5 2-11-16,14 1 4 0,4-2-20 15,-3 1 15-15,-3-4 11 16,-3-3 1-16,-5 0-4 16,-5-5 4-16,-4-2 7 15,0-3 4-15,-6 2 16 16,-17-5 7-16,-6-1-12 15,10-3-12-15,5 0-9 16,7 0 5-16,7 0-2 16,0 0-4-16,0 0-15 15,0-9-28-15,9-7 4 16,13-1-56-16,5 0-74 16,7-1-105-16,-1 2-92 0</inkml:trace>
  <inkml:trace contextRef="#ctx0" brushRef="#br0" timeOffset="160898.93">27607 5711 831 0,'0'0'274'0,"0"0"-192"15,0 0-6-15,0 0 4 16,0 0-39-16,0 0-5 16,-102 62-20-16,98-44 0 15,4-4-16-15,0-3-5 16,4-2 0-16,21-6 0 15,6-3 2-15,7 0-5 16,-1 0-6-16,-3-12-7 0,-12-8-6 16,-8 3 26-16,-12 1 1 15,-2 0 4-15,0 4 15 16,-4 1 0-16,-14 8-7 16,-3-1-10-16,2 4 1 15,3 0-2-15,7 0-1 16,3 4-5-16,3 8-1 15,3 4-2-15,0 0 8 16,0 1-20-16,5 2 9 16,14 1 7-16,-1 1 1 15,1 0-7-15,-11-1 9 16,-3 0-4-16,-3-3-2 0,-2-5 6 16,0-3-21-16,0-3-8 15,0-4-28-15,-2-2-22 16,-1 0-137-16,3 0-278 15</inkml:trace>
  <inkml:trace contextRef="#ctx0" brushRef="#br0" timeOffset="161175.88">27895 5704 721 0,'0'0'269'0,"0"0"-229"0,0 0 26 16,0 0 1 0,0 0-35-16,0 0 1 0,9 117 17 15,-9-84-7-15,0-4-15 16,0 0-6-16,-2-2 0 16,2 0-1-16,0-8 6 15,0-2-16-15,4-5 1 16,23-5-12-16,11-4 16 15,13-3-16-15,5 0-34 16,0-7-120-16,-10-8-265 16</inkml:trace>
  <inkml:trace contextRef="#ctx0" brushRef="#br0" timeOffset="169237.47">22244 2601 67 0,'0'0'361'0,"0"0"-268"0,0 0-7 15,0 0-31-15,0 0-42 16,0 0 19-16,0 0 87 16,5-4-52-16,-5 4-3 15,0 0-1-15,0 0-25 16,2 0-11-16,-2-2 0 15,2 2 3-15,-2 0-5 16,0 0-9-16,0 0 4 16,0 0-10-16,0 0-8 15,0 0-1-15,0 0-1 16,0 0 0-16,0 0 0 16,0 0-2-16,0 0 1 0,2 0-6 15,0 0 7-15,8 0 0 16,-4 0-1-16,3 7 1 15,0 4-2-15,-5-2 4 16,6 0-4-16,-2 1-3 16,-1 0 5-16,-1-2-1 15,-3 0 6-15,2 0-2 16,-3-3-3-16,-2 0-6 16,0 1 6-16,0-3 0 15,0-3-1-15,0 3 1 16,0-3 0-16,2 0 0 15,0 2-3-15,0 0 4 16,3-2-1-16,-5 0 0 0,0 0 1 16,0 0-1-16,0 0 0 15,0 0 0-15,0 0 0 16,0 0 0-16,0 0 3 16,2 0 3-16,-2 0-3 15,0 0-2-15,0 0 4 16,0 0-3-16,0 0 7 15,4 0-1-15,4 0-2 16,0 0-6-16,5-4 2 16,3-4-6-16,1-1 10 15,6-4-12-15,2 1 6 16,-3 2-3-16,3-3 3 16,3 3-2-16,-8 1-2 15,-1 1 2-15,-9 0 4 0,-7 3-2 16,-1 1 7-16,0 3-1 15,-2 1 13-15,2 0-14 16,-2 0 2-16,2 0-7 16,-2 0 0-16,0 0-3 15,0 0-1-15,0 0-26 16,0 0-15-16,0 0-76 16,0 0-164-16,0 0-446 15</inkml:trace>
  <inkml:trace contextRef="#ctx0" brushRef="#br0" timeOffset="194924.99">18918 2119 358 0,'0'0'117'0,"0"0"-89"16,0 0-3-16,0 0 19 16,0 0-2-16,0 0-29 15,0 0 26-15,0-10-1 16,0 10 6-16,0 0 11 16,0 0-21-16,0 0 7 15,0 0-41-15,0 0 23 16,0 0 3-16,0 0-6 15,-4 0 0-15,-3 0-18 16,-1 0-2-16,-2 0 15 0,4 0-1 16,-3 0-4-16,-1 0-6 15,2 0 0-15,-1 0 10 16,-3 0-14-16,-1 0-1 16,0 0 1-16,0 4 0 15,2 2-1-15,2-2 1 16,0 3 2-16,0-2 3 15,2 3-5-15,3-1 2 16,-3 0-1-16,5-2-2 16,-1-1 1-16,3 1-6 15,0 0 3-15,0 3 2 16,0-4 0-16,0 2-18 0,7-2 7 16,7-1 10-16,3 4-23 15,1-5 23-15,3 0-21 16,-4 1 11-16,1-3 2 15,-5 5-9-15,1-3-12 16,-5 2 30-16,-3 0 1 16,1 1 3-16,-4 2-3 15,1-2-2-15,0 2 1 16,-1-2-3-16,1 2-23 16,0-3 27-16,-4-1-2 15,4 0-9-15,-1 1 5 16,-3 0 4-16,0-3 4 15,0 3 2-15,0-1 11 16,0 1 20-16,-3 5-17 16,-5-4-5-16,-5 2 21 0,-3 0-11 15,3-3 1-15,-1-2-1 16,1 2 9-16,1-2-1 16,-3-2-27-16,-1 0-2 15,-3 0-2-15,-6 0 0 16,2 0-20-16,1 0-24 15,7 0-19-15,6 0-14 16,9-2-89-16,0-2-136 16</inkml:trace>
  <inkml:trace contextRef="#ctx0" brushRef="#br0" timeOffset="195362.92">19039 2305 469 0,'0'0'77'0,"0"0"-72"16,0 0-2-16,0 0-3 16,0 0 0-16,0 0 2 15,47 0 4-15,-47 0 75 16,0 0-14-16,0 0-13 15,0 0-42-15,0 0-7 16,0 0-10-16,0 0-16 0,0 0-7 16,0 0 27-16,0 0 1 15,0 0 18-15,-5 0-10 16,-6 0-8-16,-4 0 0 16,-4 2 1-16,4 5 11 15,-1-2 9-15,8 0 24 16,3-1-19-16,3-1-4 15,-1 2-15-15,3 1 14 16,0 0-20-16,0 0 2 16,0 3 1-16,3-2-4 15,8-1-17-15,4 0 15 16,3-2-17-16,5-4-23 0,-2 0-81 16,4 0-147-16</inkml:trace>
  <inkml:trace contextRef="#ctx0" brushRef="#br0" timeOffset="195660.86">19279 2189 309 0,'0'0'353'0,"0"0"-240"0,0 0-36 15,0 0-65-15,0 0 7 16,0 0 11-16,0 46 0 16,0-25-3-16,0-4-26 15,3 3 3-15,1 1-4 16,-2-5-18-16,3 0-64 15,0-8-175-15,-5-4-86 16</inkml:trace>
  <inkml:trace contextRef="#ctx0" brushRef="#br0" timeOffset="196027.8">19445 2342 522 0,'0'0'84'0,"0"0"-75"15,0 0 48-15,0 0-44 16,0 0-13-16,0 0 0 16,64-28 17-16,-64 28 43 15,0-2 25-15,0 2-61 16,-4 0-20-16,-6-2-4 15,-2 2 0-15,-2 0 11 16,-1 0-9-16,1 0 27 0,1 0 33 16,2 9-12-16,-1 2 1 15,3 1-33-15,5 0-5 16,0-3-5-16,4 0 1 16,0-1-7-16,0-2-2 15,2 0-3-15,20-2-48 16,4-2-45-16,3-2-30 15,-2 0-220-15</inkml:trace>
  <inkml:trace contextRef="#ctx0" brushRef="#br0" timeOffset="196296.75">19719 2342 639 0,'0'0'277'16,"0"0"-226"-16,0 0 47 15,0 0-65-15,0 0-20 16,0 0-11-16,-49 9 20 16,40 3-21-16,-1-3-1 15,8 1 12-15,2 0-12 16,0-2-17-16,0-2-14 15,10 0-28-15,7-4-46 16,3-2-154-16,3 0-361 16</inkml:trace>
  <inkml:trace contextRef="#ctx0" brushRef="#br0" timeOffset="196502.72">19719 2342 646 0,'158'-111'127'0,"-158"124"-86"16,0 7 102-16,0 0-71 15,0-2-29-15,0 2-17 0,4-2 4 16,-4-2-29 0,3 0-1-16,-3-4-17 0,0-4-79 15,-3-4-228-15</inkml:trace>
  <inkml:trace contextRef="#ctx0" brushRef="#br0" timeOffset="196665.69">19884 2366 716 0,'39'-3'22'16,"4"0"-11"-16,-3 3 67 15,-2 0-78-15,-9 0-142 16,-9 0-262-16</inkml:trace>
  <inkml:trace contextRef="#ctx0" brushRef="#br0" timeOffset="196982.63">20349 2278 727 0,'0'0'170'0,"0"0"-143"15,0 0 35-15,0 0 6 16,0 0-57-16,0 0 2 15,0 18 42-15,0-2-24 16,0 3-10-16,0 1-7 16,0-1-13-16,0 0 1 15,0 1-2-15,0-3-9 16,-6-3-22-16,1-6-93 16,3-4-234-16</inkml:trace>
  <inkml:trace contextRef="#ctx0" brushRef="#br0" timeOffset="197341.57">20457 2293 181 0,'0'0'404'0,"0"0"-336"16,0 0-3-16,0 0 25 15,0 0-20-15,0 0-64 0,-135 58-4 16,118-55-2 0,6-3 3-16,8 0-2 0,3 0 24 15,0 0-20-15,0 0 8 16,5 0-13-16,8 0 4 15,0 0-4-15,5 0 22 16,1 0-4-16,-2 4-10 16,6 4-2-16,1 2-6 15,3 0-11-15,-3 4-54 16,-2 4-221-16</inkml:trace>
  <inkml:trace contextRef="#ctx0" brushRef="#br0" timeOffset="197926.47">18912 2687 621 0,'0'0'233'0,"0"0"-214"16,0 0-18-16,0 0 40 16,0 0-19-16,0 0-3 15,13 114 4-15,-13-96 4 16,0-2-19-16,0-4-8 15,0-4-8-15,0-1-48 16,0-7-117-16,-3 0-130 16</inkml:trace>
  <inkml:trace contextRef="#ctx0" brushRef="#br0" timeOffset="198165.43">18956 2664 644 0,'0'0'51'16,"0"0"-38"-16,0 0 113 16,0 0-85-16,0 0-32 15,0 0 5-15,138-4 7 16,-113 3-19-16,2 1-2 15,-8 0-22-15,-2 0-123 16,-9 0-168-16</inkml:trace>
  <inkml:trace contextRef="#ctx0" brushRef="#br0" timeOffset="198354.39">19012 2787 539 0,'0'0'99'15,"0"0"-37"-15,0 0 89 16,122-12-128-16,-97 8-23 0,-13 0-201 16</inkml:trace>
  <inkml:trace contextRef="#ctx0" brushRef="#br0" timeOffset="198773.32">19206 2773 688 0,'0'0'171'16,"0"0"-162"-16,0 0 0 15,0 0 36-15,0 0-31 16,0 0-1-16,49 0 36 16,-42 8-14-16,-3 4-15 0,1 2 5 15,-1-2-16-15,-2 2-8 16,-2-5 4-16,0 3-5 16,0-7 0-16,0-2 6 15,0-2-6-15,0-1 1 16,0 0 26-16,0 0 0 15,0 0-11-15,2-12-8 16,7-2-8-16,3 0-2 16,1 0 2-16,1 1 19 15,-1 1-10-15,-5 3-8 16,0 1-1-16,-2 2-2 16,-2 2-17-16,-1 2-7 0,-1 2-25 15,2 0-59-15,4 0-56 16,-2 2-34-16,0 8-59 15</inkml:trace>
  <inkml:trace contextRef="#ctx0" brushRef="#br0" timeOffset="199681.16">19502 2771 437 0,'0'0'225'16,"0"0"-199"-16,0 0 34 0,0 0-12 16,0 0-26-1,0 0 35-15,-26 10 35 0,10 2 8 16,3-2-42-16,3 0-37 16,6-2-1-16,0 1-17 15,4-2 3-15,0-2 2 16,0 0-7-16,0-1-1 15,4-1 0-15,14-3-7 16,7 0 6-16,-3 0-9 16,2-3-16-16,-3-6-3 15,-8-3-20-15,-7 1 18 16,-1 2 18-16,-5 6 13 0,0 3 10 16,0 0 24-1,0 0-8-15,0 0-25 0,0 0 0 16,0 0-1-16,0 0-2 15,0 2 2-15,7 6 3 16,-3-4 3-16,3 2-2 16,-1-2-4-16,-1 0-3 15,-2-2 3-15,-1 0-1 16,-2-2 0-16,2 0-11 16,0 0 12-16,0 0 17 15,5 0-17-15,3-9-2 16,2 2-14-16,1 1 6 15,-1 6 5-15,-3 0 5 16,1 0-1-16,2 0-4 16,-3 8 3-16,-1 4 2 0,0-2 0 15,-4 2 0-15,-4-3 8 16,0-4-16-16,0-1 8 16,0-2 0-16,0 0-1 15,0-2-1-15,0 0 2 16,0 0 27-16,0 0-13 15,0 0-9-15,0-8 9 16,4 6-11-16,-1 0-2 16,-1 1 8-16,4 1-9 15,1 0-1-15,5 0 1 16,-2 0 1-16,1 0 1 16,-3 0-2-16,-2 0 4 0,-2 0-9 15,-2 0 1-15,1 0 3 16,1 0-6-16,3 0 7 15,0 0 9-15,4 0-9 16,3-6 0-16,-1-1-7 16,3 1 7-16,-1 2 0 15,-1 4 1-15,-4 0-1 16,1 0-1-16,3 0 1 16,-3 0 5-16,3 0-5 15,-1 0 0-15,-5 9 3 16,-1-1-3-16,-2-1 0 15,-3 5-3-15,0 0-14 16,-2 0-63-16,0 0-137 0,0-3-540 16</inkml:trace>
  <inkml:trace contextRef="#ctx0" brushRef="#br0" timeOffset="200253.06">20267 2862 692 0,'0'0'14'0,"0"0"5"16,0 0-19-16,0 0 8 15,0 0 11-15,0 0 26 16,65 0-14-16,-38-3-12 15,4-5-7-15,-2-1 0 16,-8-2-9-16,-7 1 11 16,-9-1-12-16,-5 4 8 0,0 0 10 15,-9 4 30-15,-11 1-41 16,-3 2-3-16,-4 0 12 16,4 0 10-16,-2 0 22 15,0 8 0-15,7 2-31 16,3 0-1-16,3 4 0 15,3-2-12-15,7 5-1 16,2 0-5-16,0 2 3 16,0-1 1-16,11-3-4 15,12-5-1-15,6 0 1 16,4-8-9-16,8-2-12 16,3 0-46-16,1 0-88 0,-7-7-119 15,-5-12-403-15</inkml:trace>
  <inkml:trace contextRef="#ctx0" brushRef="#br0" timeOffset="200916.95">20592 2857 542 0,'0'0'58'16,"0"0"41"-16,0 0 46 15,0 0-76-15,0 0-32 16,0 0-10-16,43 55 12 15,-39-48-36-15,-1-5-2 16,-1-2 3-16,-2 0-4 0,0 0 0 16,0 0 46-16,0-4-46 15,8-10-10-15,2 2 10 16,1 4 7-16,-1 4-6 16,-2 2 3-16,-2 2 4 15,1 0-3-15,-1 2-8 16,1 14 7-16,0 5 1 15,-2-3 10-15,-1-3-10 16,-2 1-5-16,2-6 0 16,-1-4-4-16,-3-2 3 15,2-4-9-15,-2 0 10 16,5 0 0-16,4-11 21 0,1-7-19 16,6 0 7-16,-3 6 14 15,-4 3 6-15,-2 6-3 16,-2 3-4-16,-1 0-19 15,0 0-1-15,3 2 0 16,0 12-2-16,0-3 0 16,-1 1 0-16,1-2-2 15,1-1 1-15,2-4-12 16,-4-2-13-16,3-3-36 16,1 0-22-16,-2 0-22 15,-1-10-35-15,-1-2 42 16,-1 0 37-16,-2 1 62 15,1 6 21-15,-2-4 14 16,3 4 7-16,1-2-19 16,0 3-23-16,6-1-4 0,-1 5-3 15,0-2-12-15,1 2 5 16,-4 0 12-16,-1 0-6 16,0 0 8-16,0 2 32 15,-3 7 68-15,2 1-41 16,-1-2-37-16,1 3-3 15,-3-3-19-15,-1-5-103 16,1-3-269-16</inkml:trace>
  <inkml:trace contextRef="#ctx0" brushRef="#br0" timeOffset="201413.86">21163 2636 902 0,'0'0'92'0,"0"0"30"15,0 0-47-15,-9 133-41 16,9-83-18-16,-4 6 3 15,-2 7-8-15,0 3-3 16,4-3 0-16,2 2 24 0,0-9-18 16,0-14-12-16,0-9-1 15,0-16 4-15,0-9-4 16,0-8 0-16,0 0 4 16,0-10 8-16,0-22-13 15,0-14-30-15,12-10 1 16,1-8 17-16,5 2 9 15,-1 3-12-15,6 16-14 16,-3 10-9-16,-3 15 26 16,-3 7 0-16,-7 6 11 15,-3 5 1-15,-2 0-6 16,1 0 6-16,-3 10 1 0,0 10 13 16,0 1-7-16,0 5-3 15,-3-3-1-15,-12-2-3 16,-1-6-9-16,3-3-39 15,11-7-182-15,2-5-326 16</inkml:trace>
  <inkml:trace contextRef="#ctx0" brushRef="#br0" timeOffset="201624.83">21489 2703 1024 0,'0'0'78'16,"0"0"-68"-16,0 0 42 16,0 0-25-16,-19 116-25 0,19-88-2 15,0 0 0-15,0-3 4 16,0-2-1-16,0-2-3 16,0-3-1-16,0-5-62 15,0-7-194-15</inkml:trace>
  <inkml:trace contextRef="#ctx0" brushRef="#br0" timeOffset="202201.72">21551 2992 757 0,'0'0'98'16,"0"0"-84"-16,0 0 88 0,0 0 9 15,0 0-67-15,0 0-38 16,139 0 8-16,-113-18-13 16,-8 0 3-16,-12 0 9 15,-6 1-1-15,0 8 23 16,-6 0-19-16,-15 9-15 16,-2 0 3-16,2 0-4 15,7 0-7-15,8 0 7 16,4 2 4-16,2 5-4 15,0-5-4-15,0-2-15 16,14 0 8-16,15 0 1 16,4 0-2-16,0 0-22 15,-6 0 2-15,-7 0 22 0,-6 0 3 16,-8 0 6-16,-2 3 1 16,1 6 24-16,-3-4-5 15,0 3-11-15,0-1 17 16,-2-2-5-16,5-3-18 15,0 1-2-15,6-1 10 16,5-2-3-16,3 0 2 16,8 0 3-16,-2-9-5 15,-7 4 5-15,-7 2 25 16,-9 3 14-16,-2 0-29 16,0 21-4-16,0 13 8 0,-2 5-3 15,-9 7 8-15,-1-2-11 16,6 2-8-16,1-7-6 15,5-9-6-15,0-7 0 16,0-11-5-16,0-12-48 16,0 0-63-16,13-15-91 15,3-23-666-15</inkml:trace>
  <inkml:trace contextRef="#ctx0" brushRef="#br0" timeOffset="202515.67">22131 2999 805 0,'0'0'294'16,"0"0"-280"-16,0 0 36 16,118-51-1-16,-96 29-45 15,-4-1-4-15,-16 5-8 16,-2 6 8-16,-11 8-2 15,-29 4 2-15,-7 0 0 16,1 8 0-16,7 13 7 16,8-2-6-16,11 3 1 15,9-3-2-15,8-3 1 0,3-2-2 16,9-3-1 0,20-3-15-16,12-3-13 0,7-5-35 15,4 0-77-15,2 0-102 16,-10-3-208-16</inkml:trace>
  <inkml:trace contextRef="#ctx0" brushRef="#br0" timeOffset="202833.61">22471 2967 911 0,'0'0'73'16,"0"0"-39"-16,0 0 93 15,0 0-78-15,0 0-38 16,0 0-4-16,135 0 5 0,-112-14-11 16,-2-1-2-16,-7-6-4 15,-10 2-5-15,-4 0 7 16,0 8 3-16,0 5 1 16,-20 6 6-16,-9 0 5 15,-3 6-8-15,6 14 25 16,3 4 4-16,10-1 5 15,11 1-16-15,2 1-12 16,6-5 9-16,26-3 0 16,11-4-19-16,7-5-35 15,12-8-100-15,3 0-197 16</inkml:trace>
  <inkml:trace contextRef="#ctx0" brushRef="#br0" timeOffset="203746.45">23158 2659 682 0,'0'0'392'16,"0"0"-336"-16,0 0 17 15,0 0 14-15,0 0-38 16,0 0-37-16,18-14 1 0,-18 14 12 16,0 0-16-16,0 0-9 15,0 6-9-15,3 11 7 16,-3 9 2-16,0 3-1 16,0 3 4-16,0 0 3 15,-8 0-6-15,0-2-4 16,-1-2 4-16,3-5 1 15,-4-4 0-15,6-3 0 16,-1-7-1-16,3-4 6 16,0-3-5-16,2-2-1 15,-2 0 0-15,2 0 2 16,-2 0 5-16,2 0-1 16,-2 0 3-16,-6 0-2 15,-1 0-7-15,1 0 0 0,-4-3 0 16,3-1 0-16,3 1-1 15,-1 1 1-15,0 2 0 16,-4 0-5-16,3 0 5 16,-2 0 0-16,-1 0-10 15,5 0-1-15,-1 0-11 16,5 0-20-16,2-1-13 16,0-3-11-16,0-4-88 15,0-2-413-15</inkml:trace>
  <inkml:trace contextRef="#ctx0" brushRef="#br0" timeOffset="204053.4">22976 2819 561 0,'0'0'337'0,"0"0"-253"15,0 0-12-15,0 0 5 16,0 0-40-16,0 0-25 16,-38 52 15-16,28-38-8 15,2 1-3-15,-1 2-6 16,-1 0 1-16,0-3-3 16,3 0 6-16,1-2-9 0,4-1 2 15,2 0 0-15,0-1-1 16,21 0-6-16,22-1-28 15,15 4-23-15,11-1-52 16,2-2-185-16,-9-4-515 16</inkml:trace>
  <inkml:trace contextRef="#ctx0" brushRef="#br0" timeOffset="208613.6">17398 4139 613 0,'0'0'168'0,"0"0"-147"15,0 0 19-15,0 0 65 16,0 0-12-16,0 0-45 16,0 0-16-16,45-12 13 15,-41 12-20-15,3-3-7 16,-5 3-9-16,0 0 3 16,2 0-3-16,-1 0-3 15,-1 0-3-15,3 0 9 16,2 0-1-16,-1 3-4 15,3 2-7-15,0 5 0 16,0 1 5-16,-3 0-3 16,5 2-2-16,-1-1 0 15,-4-2 0-15,1 2 0 16,-1-6 0-16,-1 0 1 16,-2-4 4-16,1-2-4 0,2 0 1 15,3 0 2-15,9 0 4 16,7-12 3-16,6-10-11 15,5-5 4-15,3 0-10 16,7-1 12-16,-4 3-10 16,-5 7 7-16,-8 9-6 15,-13 2-1-15,-7 7-37 16,-9 0-35-16,0 0-37 16,0 0-149-16,0 7-144 15</inkml:trace>
  <inkml:trace contextRef="#ctx0" brushRef="#br0" timeOffset="211578.09">18660 4213 191 0,'0'0'117'16,"0"0"-24"-1,0 0-25-15,0 0 16 0,0 0-50 16,0 0 0-16,0 0 15 15,0 0-8-15,-43 57-18 16,39-43 7-16,-1-2 39 16,5 1-6-16,0-3-34 15,0 1-7-15,0-4 6 16,0-2-5-16,0 0-9 16,7-5 2-16,13 0 14 15,3 0-12-15,4 0-7 16,-4-12-11-16,-2-2-2 15,-6 2-13-15,-8-1 3 0,-2 6 12 16,-3-1 10-16,-2 0-6 16,0-1 15-16,0 0-7 15,0-1-12-15,-9-2-6 16,-2 0-16-16,-7 4 16 16,6 0-13-16,2 3 14 15,3 4 0-15,7 1 4 16,0 0-6-16,0 0-4 15,0 0 10-15,0-2-5 16,0 2 0-16,5-2 6 16,10 2-1-16,7 0-8 15,3 0 6-15,0 0 3 0,-4 0 13 16,0 2-11-16,-3 10 15 16,-1 5 6-16,1 2-6 15,-5 0 23-15,-1 1-28 16,-3-5-1-16,-7-1-1 15,0-4 3-15,-2-3-2 16,0-6-1-16,0-1-1 16,0 0-7-16,0 0 21 15,0 0-6-15,0-12-8 16,0-4-6-16,0-3 17 16,0 6-19-16,6 3 4 15,2-1-1-15,1 2-4 16,1 1-4-16,4 0 4 0,-3 1-6 15,-2 4 0 1,-2 1-20-16,-3 2-25 0,-4 0-11 16,0 0-98-16,0 0-48 15,0 0-114-15</inkml:trace>
  <inkml:trace contextRef="#ctx0" brushRef="#br0" timeOffset="211982.02">19235 4189 664 0,'0'0'227'0,"0"0"-123"16,0 0 21-16,0 0-91 15,0 0-32-15,0 0 12 16,-31 8 1-16,15 6-2 15,-1 0-2-15,5-1 2 16,3-4 2-16,5-1-15 16,4-4 2-16,0-2-2 15,0-2-3-15,0 0-9 16,17 0-4-16,8-2 12 16,4-10-6-16,-4-2-8 15,-8 4 10-15,-5 4 6 16,-10 4 2-16,-2 2 5 15,0 0 14-15,0 0-15 0,0 0-2 16,0 8-2-16,0 7 0 16,0-3 8-16,-2 2-8 15,0-3-2-15,2-2-17 16,0-2-82-16,10-5-160 16,15-2-246-16</inkml:trace>
  <inkml:trace contextRef="#ctx0" brushRef="#br0" timeOffset="212178.98">19449 4215 649 0,'0'0'159'0,"0"0"-131"16,0 0 56-16,0 0-45 15,0 0-38-15,0 0-1 16,-9 58-2-16,33-58-16 15,5 0-6-15,5-6-49 16,-3-11-148-16,-6-4-54 16</inkml:trace>
  <inkml:trace contextRef="#ctx0" brushRef="#br0" timeOffset="212754.88">19616 4099 390 0,'0'0'240'16,"0"0"-141"-16,0 0 63 15,0 0-15-15,0 0-54 16,0 0-66-16,-4-42-11 0,1 42-2 15,1 11 1 1,2 12-10-16,0-1 17 0,0 2-10 16,0-2-1-16,0-1-2 15,2-6 6-15,11-3-12 16,-1-2 2-16,-1-6-10 16,1-4-1-16,3 0-4 15,5 0 4-15,2 0 2 16,-2-4-11-16,-2 0 5 15,-3 2 3-15,-1 0-1 16,-1 2-7-16,-2 0 12 16,3 0 2-16,-5 0-8 0,-5 0 3 15,-2 0 6 1,-2 0-3-16,0 0 3 0,0 0 8 16,0 0 2-16,0 0-5 15,0 0-5-15,0 0 0 16,0 0-4-16,0 4-1 15,0 1 5-15,0 0 0 16,0 1 4-16,0 0-4 16,2 4-4-16,14-2 3 15,3-2-1-15,0-2-18 16,6-4-8-16,-5 0-11 16,5 0 23-16,-6-4-12 15,-3-10-10-15,-1-2-13 16,-6-4 51-16,-4 2 0 15,-5 0 0-15,0 4 21 0,0 9 7 16,-11 5 8-16,-9 0-25 16,-5 5-11-16,1 13-3 15,6 2 3-15,2 0 10 16,12-2-10-16,4-3-18 16,0-2-22-16,11-6-65 15,16-7-85-15,4 0-309 16</inkml:trace>
  <inkml:trace contextRef="#ctx0" brushRef="#br0" timeOffset="213017.84">20220 4038 632 0,'0'0'562'0,"0"0"-535"16,0 0-15-16,0 0 23 15,0 0 14-15,-27 142-29 16,23-91-18-16,4 2 3 16,0 0-5-16,-2-2-2 15,2-9-21-15,0-9-61 16,0-11-124-16,0-11-480 0</inkml:trace>
  <inkml:trace contextRef="#ctx0" brushRef="#br0" timeOffset="213736.71">20419 4173 403 0,'0'0'151'0,"0"0"-92"15,0 0 88-15,0 0-1 16,0 0-83-16,0 0-3 15,0-2 1-15,0 2-7 16,0 0-28-16,0 0 8 16,0 0-16-16,0 0-6 15,0 0-6-15,0 0 0 16,0 4 8-16,0 3-13 16,0 3 0-16,0 1-1 15,0 3 0-15,0 0 3 16,0 2-3-16,0 0 9 15,0-2-9-15,0-2 0 0,0-5 0 16,0-4-2-16,0-3-4 16,2 0-12-16,2 0-4 15,1-10 21-15,-3-12-26 16,0-2 9-16,0-6 16 16,0-3-6-16,0-2 8 15,6 7 0-15,-4 10 2 16,1 10 4-16,-5 8 2 15,0 0-8-15,2 0 0 16,4 9 0-16,3 12 1 16,0-3 11-16,4 2-8 15,3-8-2-15,2-3-2 0,0-4 7 16,2-5-6-16,4 0 1 16,1 0 2-16,-3-8-4 15,-3-9-4-15,-11 2-13 16,-1 2 14-16,-7 5-3 15,0 8 6-15,0 0 7 16,0 0-5-16,0 21-2 16,0 5 0-16,0 3-1 15,0 0 0-15,0-5-6 16,0-7-8-16,2-6-63 16,16-8-100-16,4-3-154 15</inkml:trace>
  <inkml:trace contextRef="#ctx0" brushRef="#br0" timeOffset="214022.66">20878 4154 468 0,'0'0'425'0,"0"0"-373"16,0 0 50-16,0 0-11 16,0 0-52-16,0 0-27 15,-81 79-2-15,81-71 4 16,0-2-13-16,0 2-2 15,16-2-9-15,6 3 1 16,3-4-4-16,-3 1 0 16,-7 2 10-16,-5-1 3 0,-4 2-4 15,-6 2 4-15,0 1 8 16,0 2-1-16,-12-2 2 16,-7-1-8-16,1-1-1 15,5-4-14-15,2-4-52 16,4-2-148-16,5 0-259 15</inkml:trace>
  <inkml:trace contextRef="#ctx0" brushRef="#br0" timeOffset="214298.61">21111 4028 711 0,'0'0'306'16,"0"0"-264"0,0 0-13-16,0 0 11 0,0 0-12 15,0 0 1-15,0 77-1 16,4-43-13-16,-2 7-5 16,-2 5 30-16,0 7-36 15,0-2-2-15,-10-4-2 16,-1-4 0-16,-2-10-4 15,2-5-20-15,2-10-34 16,5-8-82-16,4-10-273 16</inkml:trace>
  <inkml:trace contextRef="#ctx0" brushRef="#br0" timeOffset="214586.56">21317 4323 827 0,'0'0'193'0,"0"0"-145"16,0 0 31-16,0 0-63 0,0 0-16 16,158-6-19-16,-107 2-38 15,-1 0-110-15,-13-4-221 16</inkml:trace>
  <inkml:trace contextRef="#ctx0" brushRef="#br0" timeOffset="-213762.37">21823 4195 314 0,'0'0'0'16,"131"-3"-20"-16</inkml:trace>
  <inkml:trace contextRef="#ctx0" brushRef="#br0" timeOffset="-208587.27">18573 2610 19 0,'0'0'61'16,"0"0"-41"-16,0 0 125 15,0 0-96-15,0 0-38 16,0 0-9-16,0 0 10 16,40-20 5-16,-40 20-17 15,0 0 0-15,-9 0 13 0,-3 0-28 16,2 0 14-16,1 0 1 16,3 0 0-16,3 2 0 15,3 5-2-15,0 0 4 16,0-3-3-16,0 3 13 15,0-3-4-15,0-1 5 16,0 2-12-16,5-3 24 16,8-2 11-16,3 0 0 15,-1 0-6-15,-1 0-16 16,-6 0-13-16,-3-7 9 16,-5 5-1-16,0-1 13 15,0 1 3-15,0 2-18 16,-7 0-7-16,-5 0-18 15,-1 0-111-15,5 4-168 0</inkml:trace>
  <inkml:trace contextRef="#ctx0" brushRef="#br0" timeOffset="-183738.6">11469 2502 55 0,'0'0'311'0,"0"0"-256"16,0 0-26-16,0 0-11 15,0 0-7-15,0 0 6 16,0 0-11-16,0 0 59 0,0 0 5 15,0 0-20 1,0 0 15-16,0 0-13 0,-2 0-17 16,-1 0-5-16,3 0-16 15,-2 0 12-15,0 0 2 16,2 0-8-16,-3 0 1 16,3 0-19-16,0 0 16 15,0 0 6-15,-2 0-2 16,0 0 7-16,-1 0-15 15,1 0-11-15,-2 0 7 16,2 0-9-16,2 0-1 16,-4 0 0-16,4 0 6 15,0 0 7-15,0 0-12 16,0 0 0-16,0 0 10 16,0 0-10-16,0 0 10 0,0 0-4 15,0 0-3-15,0 0-5 16,0 0 7-16,0 0-6 15,0 0 2-15,0 0-2 16,0 0 0-16,0 0-1 16,0 0-1-16,4 0 0 15,9 0 2-15,1 0 0 16,3 0-2-16,1 0 3 16,0 0-1-16,0 2 0 15,-2-2 0-15,-1 0-2 16,-3 0 2-16,1 0 0 15,-3 0 0-15,4 0 8 0,1 0-8 16,1-2 0-16,0-2-5 16,-3 4 2-16,3-2 3 15,-2 2 0-15,3 0 0 16,-3-2 3-16,-1 2-3 16,3 0 0-16,-3 0-6 15,3 0 6-15,-3 0 2 16,1 0-1-16,1 0-2 15,3 0 1-15,-1-1 0 16,1 1-3-16,0-3 10 16,-2 3-14-16,-3 0 10 15,3 0-3-15,1 0 0 16,3 0 3-16,1 0-3 0,1 0 0 16,2-4 0-1,-1 4-1-15,-3 0 1 0,-1-2 0 16,-5 2-1-16,-1 0 3 15,-1 0-2-15,-1 0 0 16,2 0 0-16,1 0-3 16,1 0 3-16,3 0 0 15,5-3 1-15,-4 1 0 16,-1-1-2-16,3 1-1 16,-6 2 2-16,3 0 3 15,-5 0-3-15,3 0 0 16,-3 0 0-16,-1 0 2 0,1 0-2 15,-5 0 0 1,-1 0-1-16,0 0-3 0,0 0 5 16,-1 0-1-16,-1 0 2 15,-1 0-1-15,-2 0-1 16,-2 0 3-16,0 0 1 16,3 0-1-16,-3 0 3 15,0 0 13-15,0-2 10 16,0 2-11-16,0 0 3 15,0 0 8-15,0 0-14 16,0 0 11-16,0 0-19 16,0 0 14-16,0 0 2 15,0 0-10-15,0 0 6 16,0 0-19-16,0 0 5 16,0 0-13-16,0 0 8 0,0 0-21 15,-9 0-33-15,-18 0-139 16</inkml:trace>
  <inkml:trace contextRef="#ctx0" brushRef="#br0" timeOffset="-180289.21">5860 2750 296 0,'0'0'92'0,"0"0"-61"15,0 0-17-15,0 0 9 0,0 0-17 16,0 0 6-16,0 0 1 16,0 0-6-16,0 0 31 15,0 0-26-15,0 0-4 16,0 0 36-16,0 0-43 16,0 0 26-16,0 0 15 15,0 0-39-15,0 0 20 16,0 0-23-16,0 5 0 15,0 1 4-15,0-3-4 16,0 2 0-16,0-3 0 16,0 0-2-16,0-2 1 15,0 0 1-15,0 0 0 16,0 0-3-16,0 0 6 16,0 0-3-16,2 0 6 0,5 0-3 15,0 0 35-15,2 0 20 16,6 0-6-16,5-10-52 15,11-6 2-15,9-5-3 16,7 0 1-16,5-2-13 16,-6 1-29-16,1 7-36 15,-9 2-43-15,-13 5-84 16</inkml:trace>
  <inkml:trace contextRef="#ctx0" brushRef="#br0" timeOffset="-177709.66">16586 2738 443 0,'0'0'212'16,"0"0"-189"-16,0 0 41 15,0 0 65-15,0 0-85 16,0 0-26-16,8-17 42 0,-8 17-19 16,0 0-4-16,2 0-18 15,-2 0-10-15,2 0 10 16,-2 0-19-16,0 0 0 15,0 0 11-15,0 0-8 16,0 0-4-16,0 0 1 16,0 0-2-16,0 0-2 15,0 0 4-15,0 0-8 16,0 0 7-16,0 0-15 16,0 0 15-16,2 0-7 15,-2 0-4-15,2 0 11 16,0 5-15-16,-2 2 2 0,3-2 10 15,-3 4-23 1,2-4 6-16,0 2-4 0,0-5 7 16,6 1 5-16,-4 0-12 15,0-1 1-15,-2-2 8 16,1 2-4-16,-3-2 20 16,0 0-1-16,0 0 3 15,2 0 17-15,0 0-17 16,4 0 14-16,-1 0 2 15,0 0-10-15,1 0 5 16,-6 0 4-16,5 0 2 16,-5 0 16-16,0 0-7 0,0-2-8 15,2 0 7 1,2-2-21-16,8-2 8 0,3-4-8 16,8-2-3-16,6-4 2 15,6-4-5-15,5 1-5 16,5-1-11-16,-3 3-47 15,-2 3-60-15,-9 4-186 16</inkml:trace>
  <inkml:trace contextRef="#ctx0" brushRef="#br0" timeOffset="-175518.04">24164 2614 642 0,'0'0'40'15,"0"0"-25"-15,0 0 138 0,0 0-92 16,0 0-44-16,0 0 22 16,0 0 0-16,2-9-2 15,-2 9-29-15,0 0-7 16,0 0 30-16,0 0-26 15,2 0-2-15,-2 0 13 16,0 0-11-16,0 0-5 16,0 0 14-16,0 0-13 15,0 0 2-15,2 0 3 16,0 0-3-16,0 0-2 16,4 0-1-16,-4 4 2 15,2 1-2-15,-2 2 0 16,0-1 0-16,1 1 0 0,1 0-2 15,-2-2 0-15,0 0 2 16,-2 1 0-16,0 0-1 16,2-1 2-16,-2 0-1 15,3 2 0-15,-1-7 4 16,-2 5-9-16,3-3 8 16,-3-2-4-16,2 2 2 15,-2-2 1-15,4 0 13 16,3 0 0-16,11 0-2 15,6-7-9-15,9-7 4 16,8 1-8-16,3-3 0 16,3 1-16-16,-5 4 8 15,-4 4-7-15,-16 2-28 16,-10-1-38-16,-12 3-119 0,-3-1-239 16</inkml:trace>
  <inkml:trace contextRef="#ctx0" brushRef="#br0" timeOffset="-167616.42">13280 2199 616 0,'0'0'120'0,"0"0"-14"0,0 0-5 15,0 0 10-15,0 0-40 16,0 0-50-16,0 0 15 16,6-5-4-16,-6 5-16 15,0 0-4-15,0 0-12 16,0 0 0-16,0 14 0 16,0 5 1-16,0 1 6 15,0 3 10-15,0-1-15 16,0 0-2-16,0-2 0 15,0 0 6-15,0-2-1 16,0-8-5-16,0-3 0 16,0-4 6-16,0-3-4 15,0 0 4-15,0 0 10 0,0 0-12 16,0-10-4-16,0-6-3 16,0-4-15-16,0 2 10 15,0-3-25-15,8-1 10 16,-1-2 11-16,-1 1 3 15,-1-2 3-15,0 1 6 16,3 6 0-16,-1 0 0 16,5 0 0-16,-2 4-8 15,1 0-12-15,-3 8-6 16,-4 2 26-16,0 2 0 16,-2 2-5-16,5 0 1 15,2 0-15-15,2 0 10 0,2 0-11 16,3 9 20-1,-5 5-8-15,-2 1 11 0,-2 4-3 16,-7 0 7-16,0 4 7 16,-9-2 15-16,-18 2-9 15,-2-7-14-15,3-4 2 16,5-5-6-16,3-4-4 16,7-3 1-16,3 0-77 15,-2 0-98-15,6-3-252 16</inkml:trace>
  <inkml:trace contextRef="#ctx0" brushRef="#br0" timeOffset="-167294.47">13573 2196 645 0,'0'0'287'0,"0"0"-233"16,0 0 18-16,0 0 0 15,0 0-32-15,0 0-40 16,8-5 0-16,-8 20 7 16,2 3 7-16,-2 2-8 15,0 0 4-15,0 0-2 16,0 1 2-16,0-2-10 0,0-5-3 15,0-4 3-15,0-4-20 16,0-4 1-16,0 0-24 16,0-2-71-16,0 0-79 15,0-2-175-15</inkml:trace>
  <inkml:trace contextRef="#ctx0" brushRef="#br0" timeOffset="-166979.53">13735 2181 552 0,'0'0'246'0,"3"0"-231"16,-1 0 73-16,3 0-6 15,-3 0 1-15,2 3-45 16,-2 12 13-16,0 6 11 15,1-2-27-15,-3 3 10 16,0-1-33-16,0 2-10 16,0-4 5-16,0 3-7 15,0-2 0-15,0-2-1 16,0-2-37-16,0-7 12 16,0-2-13-16,0-2-13 15,0-5-21-15,0 0-37 0,-9-5-83 16,-11-11-402-16</inkml:trace>
  <inkml:trace contextRef="#ctx0" brushRef="#br0" timeOffset="-166792.56">13644 2302 798 0,'0'0'98'16,"0"0"-54"-16,0 0 72 15,0 0-26-15,0 0-71 16,0 0-6-16,60 0 18 16,-44 0-31-16,-5 0-5 0,-2 3-56 15,-2-3-229 1</inkml:trace>
  <inkml:trace contextRef="#ctx0" brushRef="#br0" timeOffset="-166223.66">13940 2244 761 0,'0'0'118'15,"0"0"-96"-15,0 0 39 16,0 0-16-16,0 0-32 16,0 0 41-16,7 48-10 15,-2-30-13-15,-5 0-12 16,0 5-2-16,2-8 15 16,0-4-20-16,1-4-7 15,-1-5-5-15,-2-2 6 16,0 0-6-16,0 0 8 15,2 0 1-15,-2-2-7 16,2-16-2-16,0-6-27 16,5-2 16-16,2 2-25 15,2 0 15-15,0 8 8 0,1-1 12 16,-4 4 1-16,1-1 0 16,3 2 16-16,-4 4-11 15,1 4-5-15,3 1 0 16,-4 2-1-16,3-2 1 15,1 3-3-15,-3 0-7 16,-1 0 10-16,-4 0 9 16,2 11-8-16,-6-1-1 15,0 2 7-15,0-2 0 16,-6 4 0-16,-11-2-1 16,-3-1-5-16,-1 0-1 15,6-3-21-15,2-2-11 16,6-3-76-16,7 0-109 0,0-3-205 15</inkml:trace>
  <inkml:trace contextRef="#ctx0" brushRef="#br0" timeOffset="-165605.77">14287 2446 570 0,'0'0'302'16,"0"0"-276"-16,0 0-9 0,0 0 116 15,0 0-33 1,0 0-77-16,0 0 16 0,0 0 5 16,0 0-35-16,0 0 12 15,0 0-21-15,0 0 1 16,0 0-7-16,0 0-11 15,0 0 0-15,0 0 10 16,0 0-21-16,0 0 27 16,0 0-14-16,0 0 11 15,0 0 0-15,0 0 6 16,0 0-5-16,0 0 3 16,0 0-1-16,0 0-6 0,0 0 3 15,0 0 1 1,0 0 0-16,0 0-19 0,0 0 9 15,0 4 2-15,0 1-7 16,0 0 8-16,0-3-25 16,0 0 19-16,-3-2-6 15,-6 0-12-15,0 0 34 16,1-4 0-16,3-6 6 16,2-2 0-16,3 4 10 15,0 6 7-15,0 0 7 16,0 2-30-16,0 0-2 15,0 0 1-15,0 0 2 16,0 0 8-16,5 9-3 16,0 0 13-16,-5 3-11 15,0-1-3-15,0 3-5 0,0-2 0 16,-16 3 0-16,-9 3-7 16,-4 2 5-16,-4 3-7 15,-3-2-13-15,7-1-100 16,12-1-249-16</inkml:trace>
  <inkml:trace contextRef="#ctx0" brushRef="#br0" timeOffset="-164870.9">14652 2257 416 0,'0'0'568'0,"0"0"-544"16,0 0-20-16,0 0 95 16,0 0-71-16,0 0-27 0,-20-3 4 15,20 3-3 1,0 0 7-16,8 0-9 0,11 0 6 16,3 0-4-16,2 0-1 15,1 0-1-15,-3 0 5 16,-4 0-2-16,-5 0-6 15,-4 0 2-15,-5 0 1 16,-4 0-1-16,0 0 5 16,0 0-1-16,-4 0-3 15,-9 10 6-15,-3 6-1 16,3 2-5-16,2 1 3 16,4 2-6-16,5 4 6 0,-1-2-3 15,3 3 0 1,0-3-1-16,0-3-4 0,0-8 2 15,0 3 0-15,0-4-1 16,0-3-1-16,0-3 4 16,0-3 0-16,0 4-1 15,0-2 2-15,0 3 0 16,-6-4 5-16,-10 3-5 16,-6-1 3-16,2-5 2 15,-3 0-1-15,8 0 1 16,7 0 24-16,2 0 8 15,6 0-19-15,0-5 0 16,0-1-15-16,0-2 0 16,6-2-3-16,7 1-27 15,2 1 26-15,3-1-19 16,0 1-17-16,-3 4 1 0,1 2-50 16,-1 2-39-16,-1 0-85 15,-3 0-178-15</inkml:trace>
  <inkml:trace contextRef="#ctx0" brushRef="#br0" timeOffset="-164355.99">14977 2398 242 0,'0'0'727'16,"0"0"-649"-16,0 0-38 16,0 0 46-16,0 0-48 15,0 0-14-15,0 0-4 16,-86 48-14-16,74-27 24 16,5 2-24-16,5-7-3 15,2-4-6-15,0-4 3 16,0-4-11-16,7 0 5 15,15-4-21-15,5 0 9 16,0 0 2-16,-3-16-29 16,-4-4 21-16,-9 3-12 0,-4-2 10 15,-4 5 26-15,-3 6 3 16,0 6 37-16,0-1 7 16,0 3-33-16,0 0 0 15,0 0-13-15,0 0 0 16,0 0 12-16,0 7-10 15,0 3 8-15,4 2-11 16,2 0 3-16,3 0-3 16,1 1 0-16,3-4 0 15,3 4 0-15,-1-8-4 16,1-1-3-16,-3 1-9 16,-2-5-19-16,0 0 3 0,-4 0-61 15,-3 0-62 1,3-9-110-16,-7 1-129 0</inkml:trace>
  <inkml:trace contextRef="#ctx0" brushRef="#br0" timeOffset="-163965.05">15261 2460 729 0,'0'0'178'0,"0"0"-170"16,0 0 75-16,0 0 45 15,0 0-81-15,0 0-18 0,0 28-6 16,0-20 5-16,0-2-2 16,2-2-12-16,2-2-10 15,3-2 8-15,1 0-8 16,8 0 10-16,2 0-14 15,0-12 10-15,2 0-7 16,-5 0-3-16,-1 0 0 16,-5 2 0-16,-5 6 0 15,-2 2 0-15,-2 2 3 16,0 0-3-16,0 0-3 16,0 0-23-16,0 0-6 15,0 0-5-15,0 11-33 0,0 1-22 16,0 3-59-16,0-3-82 15,0 0-83-15</inkml:trace>
  <inkml:trace contextRef="#ctx0" brushRef="#br0" timeOffset="-163613.12">15587 2494 505 0,'0'0'270'16,"0"0"-217"-16,0 0 51 16,0 0 8-16,0 0-63 0,0 0-31 15,0 0-3 1,-44 4 37-16,34 6-38 16,2 2-11-16,8-6-2 0,0 0 2 15,0 1-6-15,0-7 3 16,10 0-11-16,11 0 7 15,6 0-20-15,0-2 6 16,-4-7 4-16,-10 4 5 16,-8-2 9-16,-5 7 18 15,0 0-2-15,0 0-4 16,0 9-9-16,0 3 5 16,0 2-8-16,-5-1-12 0,5 1-3 15,0-2-127-15,0-3-187 16</inkml:trace>
  <inkml:trace contextRef="#ctx0" brushRef="#br0" timeOffset="-163454.14">15882 2599 952 0,'0'0'237'16,"0"0"-237"-16,0 0-12 15,0 0 3-15,0 0-19 16,0 0-393-16</inkml:trace>
  <inkml:trace contextRef="#ctx0" brushRef="#br0" timeOffset="-161953.41">15956 2599 454 0,'0'0'14'16,"0"0"-1"-1,0 0-1-15,0 0-9 0,0 0 9 16,0 0 19-16,0 0-12 16,-20 20 9-16,11-20 10 15,2 0 27-15,5 0-29 16,2 0 30-16,0 0-14 15,0 0-23-15,0 0-3 16,0 0-23-16,0 0-3 16,0 0 0-16,0 0-15 15,0 2 15-15,0-1-6 16,0 1-8-16,0 1 12 16,0-3 0-16,0 2-8 15,0-2 4-15,0 0-21 0,0 0-6 16,0 0-28-16,0 0 38 15,0 0-2-15,0 0 10 16,0 0 15-16,0 2 0 16,0-2-5-16,0 1-11 15,0 3 14-15,0 3 4 16,5-2-1-16,-5 4 8 16,0 2 2-16,0 6 6 15,0 1 5-15,-5 4 2 16,-17 0 14-16,-5-2-38 15,-6-3 0-15,2-5-49 0,6-7-347 16</inkml:trace>
  <inkml:trace contextRef="#ctx0" brushRef="#br0" timeOffset="-150949.33">13307 2610 482 0,'0'0'110'0,"0"0"-103"0,0 0-6 16,0 0 63-16,0 0-20 15,0 0 2-15,0 0-43 16,0 0 45-16,-4-5 45 16,4 5-83-16,0 0 49 15,0 0-20-15,-2 0-16 16,0 0 14-16,2 0-28 16,0 0 10-16,0 0-11 15,0 0-5-15,0 0 17 16,22 0-20-16,22 0-6 15,28-3-4-15,17 2-115 16,5-1-75-16,-3-5-125 0</inkml:trace>
  <inkml:trace contextRef="#ctx0" brushRef="#br0" timeOffset="-150243.45">14870 2777 733 0,'0'0'119'16,"0"0"-111"-16,0 0 98 15,0 0 7-15,0 0-58 16,0 0-38-16,0-8-11 16,7 8 11-16,22 0-15 15,16 4 15-15,14 4-17 16,13 2-1-16,8 2-2 16,-2 0-29-16,-2-2-68 15,0 0-123-15,-10-3-319 16</inkml:trace>
  <inkml:trace contextRef="#ctx0" brushRef="#br0" timeOffset="-143689.59">13448 2605 485 0,'0'0'103'15,"0"0"-67"-15,0 0 4 0,0 0 0 16,0 0 20-16,0 0-39 15,0 0 30-15,-4 12-3 16,4 0-34-16,0 0 19 16,0 2-1-16,13-1-29 15,3 4 18-15,3-3 24 16,10-2-11-16,5-2 15 16,11-2-48-16,8-4 10 15,8-4-11-15,3 0 2 16,-2 0-9-16,-1 0-3 0,-6-7 2 15,-6-8 6 1,-4-7-2-16,-5-7 4 0,-9-7 0 16,-2-7 4-16,-6-10-13 15,-8-8 9-15,1 3-10 16,-1 0 8-16,1 12-10 16,2 5 12-16,-3 7 5 15,-2 5 2-15,1 4 3 16,-7 2-6-16,-3 1 15 15,-4 0 9-15,0 0-25 16,-2-5 6-16,-21-8-6 16,0-2-3-16,-7 0 16 15,-1 7-11-15,-4 4-5 16,-2 8 0-16,-2 4 4 0,-6 3-12 16,-2 1 8-1,-2-1-8-15,-4-1 8 0,-1 2-9 16,3 3-9-16,-1 6 8 15,1 1-26-15,-2 0 13 16,-7 0 5-16,-1 9-20 16,5 0 27-16,6 0 0 15,11 1 11-15,6 1-6 16,4 4 2-16,4 5 0 16,-1 6-4-16,-3 11 8 15,2 4 8-15,-8 8-5 16,-4-1-2-16,4 2-1 15,-1 0 5-15,7-5-10 0,2-2 4 16,3-2 1-16,4-1 5 16,4 0 5-16,5-2-4 15,9 2 20-15,2-2-2 16,0 3 20-16,27-4-6 16,9 4-30-16,8-3 37 15,12-4-33-15,6-6-1 16,0-7-8-16,-1-7 8 15,-3-5-11-15,-7-7 0 16,-5-2-21-16,-3-4-28 16,-9-18-275-16</inkml:trace>
  <inkml:trace contextRef="#ctx0" brushRef="#br0" timeOffset="-141132.04">11076 4041 585 0,'0'0'97'0,"0"0"-91"15,0 0 27-15,0 0 40 16,0 0-22-16,0 0-33 16,0 0-16-16,-4 0 21 0,4 0-2 15,0 0 16-15,0 0-6 16,0 0 27-16,0 0-36 16,0 0 12-16,0 0-25 15,11 0-6-15,16-7 0 16,6-2-3-16,2 2 0 15,1-3 0-15,-2-5 0 16,-3 2 0-16,3-5-9 16,-3 0-15-16,0 2 22 15,-4 2-11-15,-12 6 11 16,-6 4-3-16,-7 2-13 16,-2 2 2-16,0 0 4 15,-2 0-11-15,-18 0 20 16,-7 6-18-16,-2 6 5 15,0 2-5-15,0 2 2 0,0 0 18 16,-2 2-12-16,0 0 3 16,2 0 9-16,4-6-23 15,8-1 24-15,7-7-11 16,10-4 23-16,0 0-12 16,0 0 12-16,14-8-7 15,11-11-10-15,6-3 0 16,7 0 0-16,-3 1-4 15,3-2 5-15,1 2 4 16,-2 4 26-16,-1 3 4 16,-5 4 28-16,-6 5-23 15,-10 5-35-15,-11 0 0 0,-4 0-3 16,-6 11-13-16,-30 17 16 16,-13 4-24-16,-6 1 12 15,3 0-19-15,5-8 31 16,9-4-4-16,9-1 4 15,10-8 0-15,7-2 0 16,8-7 4-16,4-3-4 16,0 0 16-16,6-4 3 15,21-19-19-15,11-7 4 16,7-2-6-16,5-3 2 16,4 6 0-16,-4 0 46 15,-8 8 7-15,-16 7-39 16,-12 8-12-16,-9 6-2 15,-5 0-2-15,0 0-6 0,-27 10-7 16,-11 12 7-16,-9 2 7 16,7 2 1-16,7-4-2 15,10-2 6-15,9-6-6 16,8-4 2-16,6-6-47 16,0-4-117-16,4 0-279 15</inkml:trace>
  <inkml:trace contextRef="#ctx0" brushRef="#br0" timeOffset="-121199.52">10238 2479 220 0,'0'0'73'0,"0"0"-43"16,0 0 32-16,0 0-37 15,0 0 27-15,0 0-45 16,-2 0 18-16,2 0 26 15,0 0-16-15,0 0 21 16,0 0-29-16,0 0-21 16,0 0 63-16,0 0-29 15,0 0-9-15,0 0-24 16,0 0-7-16,0 0 0 16,0 0-4-16,2 0 8 15,16 2-2-15,11-1-2 16,13 1-4-16,12-2-6 0,6 0-64 15,7 0-17 1,1-2-89-16</inkml:trace>
  <inkml:trace contextRef="#ctx0" brushRef="#br0" timeOffset="-120125.7">10360 2467 282 0,'0'0'132'0,"0"0"-90"16,0 0-29-16,0 0 43 16,0 0 12-16,0 0-50 15,0 0 0-15,0 0-1 16,0 0-14-16,0 0-2 15,0 0 7-15,0 0-16 16,0 0 8-16,0 0 0 16,0 0 9-16,0 0-9 0,0 0 0 15,0 0-2 1,0 0 3-16,0 0-1 0,0 0 0 16,0 0 1-16,0 0-12 15,0 0 13-15,0 0-2 16,0 0 8-16,0 0-2 15,0 0-6-15,0 0 0 16,0 0-49-16,0 0 10 16,0 0 12-16,0 0 9 15,0 0 14-15,0 0-10 16,0 0 10-16,0 0 2 16,0 0-5-16,0 0-24 15,0 0-61-15</inkml:trace>
  <inkml:trace contextRef="#ctx0" brushRef="#br0" timeOffset="-118835.93">10238 2450 20 0,'0'0'421'16,"0"0"-383"-16,0 0 21 15,0 0 28-15,0 0-64 16,0 0-13-16,9-6-10 16,-9 6 0-16,0 0-7 15,0 0 6-15,3 0 1 16,-1 0 0-16,2 0 3 15,0 0-8-15,-2 0 5 16,-2 0 0-16,0 0 3 16,0 0 2-16,0 0-8 0,3 0 7 15,-1 0-4 1,0 0 6-16,0 0-6 0,8 2 0 16,-4-2 2-16,1 4 6 15,-1-2-8-15,4-2 0 16,-4 3 9-16,5-3 18 15,-1 0-19-15,-2 1-4 16,-1-1-7-16,-1 2 8 16,1 0-4-16,-2 0-1 15,1 0 0-15,3 1-3 16,0 0 3-16,5 1-5 16,1-2 4-16,5-2-7 15,0 0 8-15,2 0 0 16,-4 3-14-16,-7-3 7 15,1 0-19-15,-8 0 26 0,0 0-2 16,3 0 7-16,-1 0-4 16,6 0 2-16,1 0 4 15,5 0 6-15,5 2-13 16,-4-1 6-16,6 1 26 16,-2 0-31-16,-1 0 23 15,-2 0-16-15,-2 1-1 16,-1-2-9-16,3 1 2 15,-1-2 0-15,0 2-2 16,1 1-7-16,5-2 1 16,0 3-3-16,1 0-12 15,-2-1 23-15,1-3-4 0,-2 1 4 16,-1-1-9-16,-4 0-1 16,-5 2 10-16,0 0-1 15,-2 0-18-15,1 3 10 16,-3-2 9-16,1-1 0 15,2 0-5-15,-1 0 8 16,3 1-3-16,-3-3 0 16,4 0 7-16,-1 0-10 15,-4 0 3-15,7 0 0 16,-7 0-2-16,2 0 1 16,-1 0-5-16,-2 0 5 15,-1 0-18-15,2 0 16 16,1 0-9-16,-1 2 12 0,4-2-3 15,-1 2-6 1,5-2 2-16,-5 0 3 0,3 0-40 16,-3 0 35-16,-1 0 4 15,-3 0 5-15,-3 0 0 16,-1 0 1-16,-3 0 16 16,3 0 4-16,1 0-20 15,3 0 10-15,5 0-11 16,-3 0-3-16,2 0-1 15,1 0-63-15,-6 0-322 16</inkml:trace>
  <inkml:trace contextRef="#ctx0" brushRef="#br0" timeOffset="-116849.27">11350 2544 432 0,'0'0'73'0,"0"0"-72"0,0 0 21 16,0 0 39-16,0 0 20 15,0 0-71-15,-13 2 19 16,13-2 43-16,0 0 6 16,0 0-34-16,0 0 6 15,9 0-25-15,8 0 49 16,4 0-38-16,3 2-12 15,3-2-5-15,2 3-16 16,0-3-3-16,3 0 5 16,-3 0 5-16,-4 0-15 0,5 0 5 15,-6 0 0 1,1 0-5-16,2 0 11 0,-2 0-6 16,8 0 0-16,2 0-5 15,5 0-1-15,3 0 6 16,-7 0-21-16,-7 0 20 15,-7 0 1-15,-7 0 0 16,-6 0-8-16,3 0 13 16,-2 0-5-16,4 0 0 15,1 0 3-15,6 0-10 16,0-3 7-16,0 1 0 16,-3 2-1-16,-7 0 4 15,-3 0-4-15,0 0 1 16,-4 0 0-16,3 0-5 15,1 0 5-15,4 0 0 0,-1 0 0 16,5 0-1 0,-1 0 1-16,3 0 0 0,-3 0-1 15,6 0-8-15,-4 0 9 16,1 0-6-16,1 0 1 16,-4 0-15-16,1 0 7 15,1 0-16-15,3 0-15 16,7 0 43-16,0 0-24 15,2 0-12-15,0 0 20 16,2 0-58-16,-3 0 50 16,-1 0-16-16,0 0-42 15,-4 0 56-15,-1 2 1 0,-2 1 26 16,0-3-5-16,-4 0 7 16,-1 0-2-16,-1 0 0 15,-3 0-5-15,2 0 5 16,-1 0 7-16,1 0-7 15,3 0 0-15,-3 0 6 16,3 0-7-16,-3 0 1 16,3 0 0-16,3 0-2 15,2 0 7-15,1 0-4 16,-5 0 18-16,4-5-12 16,-8 3 1-16,-4 0-8 15,-2 1 0-15,-1-1 1 16,-4 2 4-16,3-2-5 15,-3-1 47-15,0 1-33 16,3-2 18-16,2 1-32 0,-1-2 0 16,-1 1 23-16,-3 4 16 15,-2-3-6-15,0-2 7 16,0-1-8-16,0 0-2 16,0 3-22-16,0-2-2 15,0 5-6-15,0 0-8 16,0 0 8-16,0 0 0 15,0 0 3-15,0-2-3 16,0 0 4-16,0-1 6 16,0-4-20-16,0 3 2 0,0 1 8 15,0 3-6 1,0-5 12-16,0 3 3 0,0-2-9 16,0 0 0-16,0 4-1 15,0-2 5-15,0 0-4 16,0 2 0-16,0 0-17 15,0 0 16-15,0 0-11 16,0 2 12-16,0 8-11 16,0 2 11-16,0-2 0 15,-2 1-1-15,-1-2-12 16,1-3 4-16,2 0-21 16,-2-2-26-16,-2-4 40 15,-3 0-26-15,-4 0 42 0,0 0 0 16,-3 0-2-1,3-10 1-15,5 0 1 0,1 2 0 16,5-1 27-16,0 0-3 16,0-1 0-16,5 3-24 15,8 0 1-15,5 3-7 16,-1 4 0-16,1 0 6 16,-3 0-5-16,-3 11 5 15,-5 1 0-15,-7 3-7 16,0 1 16-16,0 2 4 15,-5-2 7-15,-13-2-8 16,5-1 20-16,2-9-32 0,4-3 0 16,5-1 23-1,0 0 13-15,-1 0 3 0,3-9-25 16,0-7-8 0,0 5 11-16,0 1-17 0,0 5-5 15,9 2 2-15,3 3-35 16,-4 0-38-16,1 0-290 15</inkml:trace>
  <inkml:trace contextRef="#ctx0" brushRef="#br0" timeOffset="-115716.47">13143 2490 109 0,'0'0'69'16,"0"0"-35"-16,0 0-20 15,0 0-4 1,0 0 17-16,0 0 15 0,0 0 16 16,64 26-2-16,-62-26-41 15,0 0-15-15,-2 0 12 16,0 0-10-16,0 0 41 16,0-8 20-16,0 6 7 15,0 0-13-15,0 2-54 16,-8 0-3-16,-3 0 0 15,-1 0 2-15,-1 0-7 16,2 0 5-16,2 6 0 16,0 2-2-16,5 2 5 15,0 3-3-15,1-3 0 16,3-1-9-16,0 0 5 0,0-7-14 16,7 0-17-16,4-2 21 15,5 0-40-15,-5 0 2 16,-7-4-41-16,-4-6-12 15,0 3-134-15</inkml:trace>
  <inkml:trace contextRef="#ctx0" brushRef="#br0" timeOffset="-113437.87">13170 2510 301 0,'0'0'131'16,"0"0"-117"-16,0 0 59 16,0 0 11-16,0 0-25 15,0 0-34-15,12 0-12 16,-7 0 64-16,2 0 34 16,0 0-94-16,1 0 46 15,1 3-37-15,1 0-24 16,-2 4 4-16,1-4 5 15,0 1-9-15,0 0-2 16,-2-1 0-16,1 1-2 16,0-1 2-16,-2 1 0 15,5 0-7-15,1 3 22 0,-2-2-9 16,3 2 4-16,1-4-7 16,-3 1 26-16,3 1-29 15,-1-1 0-15,1-1 0 16,3 2 12-16,-3-1-12 15,-1-1 0-15,0 0 9 16,-1 1-16-16,-2-3 13 16,-3 2-6-16,0-2 0 15,0 4 5-15,-1-3-3 16,5-1-2-16,-3 4 0 16,-2-1-2-16,3-1 2 15,2 4 0-15,-2-5-6 16,4 3 16-16,3 2-11 0,-3-2 1 15,3 2 0 1,-5-3-1-16,-2 2 1 0,-2-3 0 16,-1 6-1-16,5-6 6 15,-4-1-6-15,2 3 1 16,-2-3 0-16,-1 0-5 16,3 1 5-16,-2 2 0 15,-2-3-1-15,-1 2 6 16,0 0-12-16,3-2 7 15,0 0 0-15,2-1 3 16,-1 2-3-16,4-1 0 16,-1 5 0-16,0-5 2 15,-2 5-3-15,2-2 1 16,-4 2-17-16,-1-2 14 0,-2 0-16 16,4 3 8-16,1-4 9 15,-1-1-8-15,6 2 7 16,1-1 3-16,3-1 0 15,3 2 0-15,-2-1 0 16,4 1 0-16,-1 2 0 16,-2-1 0-16,0 2-4 15,-5-2-1-15,1 2 5 16,-5-2-13-16,3 2 21 16,-5-2-8-16,-3 0 0 0,4-2-7 15,-2 0 1 1,3-2 5-16,5 2 1 15,-1 0-9-15,4 0 10 0,-6 3-1 16,0-7 0-16,-2 5-5 16,-4-1 1-16,0 1 4 15,2 0 0-15,-3-1-3 16,1 0 5-16,2 0-2 16,-2 0 0-16,1 0 2 15,1 1-2-15,1-1 0 16,-2-1 0-16,3 4-2 15,-1-2 3-15,0-1-1 16,1 1 0-16,-1-3 4 16,1-1-8-16,-3 1 4 15,4 1 0-15,-3 1-4 0,-1-3-10 16,2 2 13-16,-4-3-3 16,-1 1-15-16,1 2 19 15,-2-1-19-15,1 0 19 16,0-1-4-16,2 1-14 15,1-2-1-15,-1 3-8 16,0-1 2-16,2 0 23 16,-5 1-22-16,3 0 20 15,-1-1-10-15,1 0-13 16,0-2 23-16,-3 0 1 16,1 0-33-16,-1 0-25 15,-2 2 23-15,-2 0 10 0,0-2-34 16,0 1 37-16,0 1-20 15,0-2 19-15,-9 0-9 16,-1 0-12-16,0 0 46 16,-1 0 1-16,5 0 2 15,-1 0-2-15,5 0 0 16,-3 0 0-16,3 0-7 16,2-3 3-16,-2 3 8 15,2-4-1-15,0 0 6 16,0-1 20-16,0 2 8 15,0-2-37-15,2 2 0 16,9 1 8-16,2 2-8 16,-1 0-4-16,3 0 0 0,-2 0 5 15,1 0-1 1,-5 0 4-16,-5 0 3 0,-2 2 15 16,-2 9-12-16,0 3 12 15,-4-1-9-15,-11-4-8 16,-1 3 0-16,1-7-5 15,-1-1-79-15,5-2 21 16,4-2 14-16,2 0-85 16,3 0 8-16</inkml:trace>
  <inkml:trace contextRef="#ctx0" brushRef="#br0" timeOffset="-113014.95">14484 3030 201 0,'0'0'152'0,"0"0"-152"15,0 0 0 1,0 0 0-16,0 0 29 15,0 0-21-15,77-9 18 0,-73 9-12 16,0 0-11-16,-2 4 7 16,-2 5-6-16,0 0 27 15,0 3 26-15,-8-5-23 16,-2-2 21-16,4 0-34 16,-1-5-21-16,3 0 11 15,0 0-11-15,2 0 0 16,-4 0-5-16,4 0-32 15,2-3 20-15,-2 0-7 16,2-1 24-16,0 4 35 16,0 0-6-16,0-2 13 15,0 2 35-15,0-3-46 0,0 1 35 16,2-1-27-16,6 1-30 16,-4 2-4-16,-2 0 7 15,0 0-12-15,-2 0 0 16,2 0 3-16,0 0-9 15,-2 0 6-15,0 0 0 16,0 0 21-16,0 0-15 16,0 0-6-16,0 0 0 15,0 0 1-15,0 0-5 16,0 0-25-16,0 0-102 16,0 0-365-16</inkml:trace>
  <inkml:trace contextRef="#ctx0" brushRef="#br0" timeOffset="-105088.33">10350 2166 264 0,'0'0'91'0,"0"0"-67"0,0 0-13 16,0 0 44-16,0 0 12 16,0 0-25-16,0 0 19 15,0-7-16-15,0 7-6 16,0 0 15-16,0 0-39 16,0 0 37-16,0 0-18 15,0 0-27-15,0 0 0 16,0 0-7-16,-3 0 0 15,3 7 1-15,0-2-1 16,0 1 0-16,0-2 6 16,0 0 1-16,0-1-14 15,0-3-3-15,3 0 0 16,5 0 0-16,-1 0 8 0,0 0 2 16,-3-3 0-16,-1-2-4 15,-3-2 4-15,0 7 3 16,0 0 3-16,0-2-6 15,0 2 0-15,0 0 0 16,0 0-1-16,0 0-17 16,-5 0 16-16,-1 9 2 15,0-1 0-15,2 0-10 16,4-5 10-16,0-3 0 16,0 0-4-16,0 0 8 0,0 0-9 15,0 0-1 1,4 0-8-16,8 0-6 0,-3 0-130 15,-9-8-171-15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31T02:19:04.528"/>
    </inkml:context>
    <inkml:brush xml:id="br0">
      <inkml:brushProperty name="width" value="0.05292" units="cm"/>
      <inkml:brushProperty name="height" value="0.05292" units="cm"/>
      <inkml:brushProperty name="color" value="#FF0000"/>
    </inkml:brush>
  </inkml:definitions>
  <inkml:trace contextRef="#ctx0" brushRef="#br0">4284 1613 680 0,'0'0'81'0,"0"0"-70"15,0 0 35-15,0 0 45 16,0 0-37-16,0 0-35 15,0 0-5-15,-5 0 29 16,5 0 6-16,3 0-20 16,15 0 0-16,9 0-3 0,13 0-14 15,4-12 3 1,9-5-11-16,12-3-4 0,4-6-9 16,5-1-11-16,1 1-64 15,-1 4-90-15,-9 3-160 16</inkml:trace>
  <inkml:trace contextRef="#ctx0" brushRef="#br0" timeOffset="362.93">4794 1289 258 0,'0'0'423'0,"0"0"-398"16,0 0-25-16,0 0 30 15,0 0 109-15,0 0-81 16,56 48 14-16,-18-29 7 16,2-2-32-16,3 5-5 15,-8 4-40-15,-10 6 0 0,-14 11-4 16,-11 11-2-16,-21 9-25 16,-39 9-56-16,-13-2-170 15,-12-11-329-15</inkml:trace>
  <inkml:trace contextRef="#ctx0" brushRef="#br0" timeOffset="14206.51">1696 2916 689 0,'0'0'114'16,"0"0"-97"-16,0 0 70 16,0 0 43-16,0 0-87 15,0 0-40-15,0 0 20 0,0 0-14 16,-31 23 1-16,58-23 31 15,15 0 3-15,22-18 32 16,23-15-30-16,21-13-35 16,7 0 21-16,11-7-32 15,5-3 2-15,12-4-2 16,6-11-5-16,5 1 1 16,-6 2-22-16,-11 8-23 15,-12 14 45-15,-16 7-25 16,-17 8 6-16,-17 6 23 15,-11 2-8-15,-3 2 8 16,-3 3 0-16,0-4 3 16,2 4-9-16,0-5 1 15,-8 4-49-15,-15 6-40 0,-28 6-166 16,-11 7-352-16</inkml:trace>
  <inkml:trace contextRef="#ctx0" brushRef="#br0" timeOffset="14816.41">1709 2948 653 0,'0'0'42'15,"0"0"3"-15,0 0 18 16,0 0 46-16,0 0-35 16,0 0-14-16,0 1-13 15,16 13-20-15,9 4 37 0,8 8-24 16,5 5-4-16,6 9 19 16,5 7-32-16,5 12-1 15,2 7-6-15,2 12-6 16,-3 11 33-16,1 15-14 15,-3 13 2-15,-1-1 12 16,1 0-41-16,1-6 16 16,6-6-13-16,4-3-2 15,8-13 8-15,6-10-10 16,-2-13-1-16,-5-11 0 16,-13-10-3-16,-9-6-3 15,-13-8 3-15,-9-8-5 0,-12-10 1 16,-11-8 3-1,-2-4-1-15,-2 0-2 0,0-14-8 16,-4-12-33-16,-15-8-57 16,-8-6-62-16,2-3-92 15,2-3-267-15</inkml:trace>
  <inkml:trace contextRef="#ctx0" brushRef="#br0" timeOffset="15947.21">3995 2109 700 0,'0'0'225'16,"0"0"-218"-16,0 0 104 15,0 0-21-15,0 0-49 16,0 0-24-16,15 30-11 15,-1 7 32-15,7 2 28 16,6 7-38-16,8 5 11 0,8 7-10 16,8 7 26-1,11 13-15-15,8 4-38 0,3 3 13 16,6 6-14-16,-6-7 1 16,-6-8-1-16,-7-8 1 15,-9-12-1-15,-5-3-1 16,-7-9 2-16,-5-4-2 15,-5-8 0-15,-5-6 1 16,-4-1-9-16,-4-4 8 16,1 4 0-16,-1-4 3 15,-3 0 1-15,-1-2-8 16,-3-5 1-16,-3-1-5 16,2-4 1-16,-4-4 6 15,0-3-13-15,-2-2 13 0,0 0-25 16,-2 0 25-16,0 0-4 15,0 0-6-15,0 0 9 16,0 2-28-16,-4 6 3 16,-23 4 23-16,-10 4-8 15,-11 4 12-15,4 2 0 16,3 0 0-16,4 0 1 16,3 0-1-16,-8-1 0 15,-9 2 4-15,-14 3 1 16,-11 9-10-16,-15 2 2 15,-3 7 2-15,-4 1-5 16,5-5 8-16,6-2-2 16,4-6 5-16,3-3-5 15,4-8-1-15,5-1 0 16,-1-3 1-16,-3 0 6 0,-4 5-6 16,-2 4 0-1,-2 6-7-15,0 3 21 0,6-2-20 16,7 2 6-16,10-3 0 15,9-2 4-15,4-2-4 16,5-1 0-16,-1-6 8 16,3 1-8-16,0-2 0 15,5-4 4-15,4 1 5 16,-2-4 14-16,16-3-9 16,3-4 1-16,12 1-1 0,2-7-12 15,0 0 7-15,0 0-6 16,0 0-2-16,0 0 15 15,0 0-12-15,0 0-4 16,0 0 5-16,0 0-5 16,0 0-22-16,0-9-55 15,7-18-96-15,11-22-211 16</inkml:trace>
  <inkml:trace contextRef="#ctx0" brushRef="#br0" timeOffset="19818.54">2354 3196 45 0,'0'0'383'0,"0"0"-361"16,0 0-6-16,0 0 66 15,0 0 30-15,0 0-61 16,-18-25-45-16,16 25 68 16,-1 0-47-16,1 0-24 15,2 0 7-15,0 0 16 16,0 0-8-16,0 0 20 16,0 0-10-16,0 0 18 0,0 0-25 15,0 0-15-15,0 0-11 16,0 0 5-16,0 11 0 15,0 5-6-15,0 0 9 16,2 4-3-16,3 0 0 16,-3 4 6-16,4 0-12 15,1 2 6-15,5 1 0 16,-2-8-1-16,2-2 6 16,-3-8-5-16,-3-4 9 15,-4-3-6-15,1-2 12 16,-1 0 3-16,-2 0 18 15,0 0 15-15,2-7-43 0,-2-4 2 16,0 1-10-16,0 2-28 16,0 1-16-16,-2 6-125 15,-7-2-190-15</inkml:trace>
  <inkml:trace contextRef="#ctx0" brushRef="#br0" timeOffset="20971.33">2354 3196 474 0,'0'0'157'15,"0"0"-130"-15,0 0 22 16,0 0 9-16,0 0-37 16,0 0-13-16,-12-5-6 0,12 5 52 15,0 0-31-15,0 0-13 16,0 0 37-16,7 0 2 16,7 5-18-16,-4 5 17 15,6 1-45-15,0-2 24 16,0 2-27-16,-1-4 3 15,1 5-5-15,3-4 2 16,-1 1 0-16,3-2-4 16,-2 0 1-16,-3-2 2 15,-1-1 1-15,-3 1-23 16,-5-4 22-16,-5-1 1 0,-2 0 0 16,0 0 17-1,0 0-12-15,0 0 31 0,0 0-15 16,0-4-12-16,0-2-9 15,0 5 0-15,0-2 1 16,0-1 19-16,0 0-9 16,0-3 8-16,0-3-4 15,-2-3-13-15,-11-3 20 16,1 2-21-16,-1-6 4 16,-5-2-5-16,1-2 7 15,0 0-7-15,1 2 0 16,6 6-4-16,3 8 3 15,1 2 1-15,3 2 0 16,3 2-1-16,0 2 2 16,0 0-3-16,0 0 1 0,0 0-29 15,0 0-13-15,0 0-74 16,9 0-35-16,6 9-35 16,1 0-129-16</inkml:trace>
  <inkml:trace contextRef="#ctx0" brushRef="#br0" timeOffset="22373.09">2719 3108 441 0,'0'0'54'16,"0"0"71"-16,0 0-80 16,0 0 8-16,0 0 5 15,0 0-56-15,-65-8 39 16,50 8-8-16,-6 0 14 15,13 0 0-15,4 0 12 16,-3 0-20-16,5 0-17 0,-3 0-21 16,0 8 15-1,1 2-12-15,2 2-3 0,2 0-1 16,0 0-2-16,0 2 2 16,0-2 2-16,0 0 8 15,16-2-11-15,3-2 1 16,4-1-2-16,-1-4-4 15,2-3-15-15,-3 0 0 16,-8 0 6-16,3-10-16 16,-8-6 20-16,-6-2-19 15,6-2 18-15,-8 0-10 16,0 2-38-16,0 6 34 16,-2 4 25-16,-10 4 1 15,1 4 40-15,7 0-37 0,-1 0 3 16,5 0-4-16,0 0 1 15,0 0-3-15,0 0 0 16,0 6 10-16,0 2-7 16,0 2-1-16,0-1 16 15,5 0 4-15,3 1-18 16,1-4-4-16,-1-2 4 16,-2-4 2-16,-4 0-7 15,5 0 1-15,3 0-11 16,2-4 11-16,-3-12-32 15,-3-2-24-15,-1 1 10 16,-2 4-29-16,-1 3 59 16,-2 6 24-16,0 2-8 0,0 2 29 15,0 0-23 1,0 0 5-16,0 0-11 0,0 0-4 16,6 0 4-16,3 0 8 15,5 0 10-15,-1 6 47 16,2 0-50-16,-3 2 7 15,-4 0-19-15,1 0 0 16,-6-3 16-16,-1-5-19 16,-2 0 0-16,0 0 13 15,0 0-4-15,0 0 5 16,0 0-14-16,-7-13-22 16,0 0 18-16,3 0 3 15,4 5-1-15,0 4-9 16,0-1 22-16,0 3-16 0,0 2 5 15,11 0 0-15,3 0 21 16,-4 0-14-16,7 0 15 16,-7 9-22-16,1 3 11 15,1-4-19-15,-6 2 8 16,1-6 0-16,-5-1-8 16,-2 0-5-16,0-3 5 15,0 0 3-15,0 0 10 16,0 0 7-16,0 0-12 15,0 0 12-15,0 0-10 16,0 0 5-16,0-4 0 0,0 2 18 16,0 0-11-1,0-2-13-15,0 0-1 0,4-4 0 16,6-5-9-16,-1 6 8 16,-3 2-4-16,2 0-2 15,-2 3-18-15,-2 2 21 16,3 0-11-16,1 0 15 15,4 0-8-15,1 7 8 16,-1 2 0-16,-1-1-1 16,-1-2 3-16,-2-4-2 15,1-2 5-15,-3 0 1 16,3 0-12-16,-5-14-1 16,-4-4-5-16,0 0-3 15,0 2 7-15,-11 1 8 0,-4 5 2 16,-1 5 2-16,3 5 32 15,1 0-36-15,4 0-3 16,1 0 3-16,3 1 8 16,4 11 24-16,0 3-26 15,0 1 23-15,0-2-16 16,8 1-13-16,5-5-1 16,12-5 1-16,0-5-46 15,4 0-47-15,4-5-112 16,-2-12-425-16</inkml:trace>
  <inkml:trace contextRef="#ctx0" brushRef="#br0" timeOffset="22704.03">3299 2787 622 0,'0'0'87'0,"0"0"-54"16,0 0 98-16,0 0-55 16,0 0-20-16,0 0-40 0,-7-8-12 15,7 13 0 1,0 14 38-16,5 8 12 0,8 0-33 15,0 1-21-15,3 1 12 16,2-2-12-16,-3-3 0 16,1-4-6-16,-3-3-8 15,-6-7-86-15,-3-6-104 16,-4-4-127-16</inkml:trace>
  <inkml:trace contextRef="#ctx0" brushRef="#br0" timeOffset="23507.89">3191 2723 745 0,'0'0'30'15,"0"0"-18"-15,0 0 92 16,0 0-18-16,0 0-30 15,0 0-55-15,-4-17 49 16,4 17-28-16,0 0-14 16,0 0-6-16,0 0 0 15,23-1-2-15,14-7 0 16,8-9 2-16,10 0-3 16,3-5 1-16,7 0 0 15,3-2-1-15,5-2 5 0,2 1-4 16,4-3 4-16,8 2 2 15,0-2 2-15,4 1-8 16,0 1 0-16,-6 1 0 16,-3 4 4-16,-3 2-8 15,-24 3 4-15,-10 0-6 16,-21 9 0-16,-17 7 5 16,-7 0 1-16,0 0 34 15,0 0-8-15,0 0-15 16,0 0-11-16,0 0 5 15,0 11-14-15,0-3 9 16,0 2 0-16,0 4 0 0,0 1 0 16,0-1 0-16,6 7 0 15,6-3 2-15,1 4-7 16,3 4 4-16,-1-2 1 16,6 1-2-16,1-4-12 15,-3 1 10-15,2-2-9 16,-3-1 0-16,-3-1 5 15,-2-7 3-15,-1 1 4 16,-3-2-1-16,-7-3-17 16,0-3 19-16,-2-2-8 15,0-2 8-15,0 1 11 16,-20 6-7-16,-16 1-4 16,-10 4 0-16,-8 2 7 0,-6 4-15 15,-5-2 8 1,-1 1 0-16,-9 4 3 0,2-1-3 15,-3 4 0-15,1 1-2 16,-6 1 3-16,4 1-1 16,3-3 0-16,9-4 3 15,14-3-4-15,6-8 2 16,10 3-1-16,-1-1 0 16,5-2-3-16,4 1-3 15,5 1-4-15,7-4-67 16,3 0-86-16,5-5-158 15</inkml:trace>
  <inkml:trace contextRef="#ctx0" brushRef="#br0" timeOffset="24683.69">2452 3747 421 0,'0'0'155'0,"0"0"-108"16,0 0 5-16,0 0 61 16,0 0-31-16,0 0-74 15,-5-8-2-15,5 8 3 16,3 15 15-16,10 2 27 15,3 5-35-15,1 5 3 16,-1-1 9-16,-1 2-25 16,-3-4-6-16,-4-6 16 15,-3-6-13-15,-3-8 0 16,-2-4 2-16,0 0 7 16,0 0-9-16,-7-20-2 15,-15-10-17-15,-1-6-20 0,4-5 12 16,1 0-16-16,9 7 43 15,7 10-1-15,2 6 1 16,0 1-3-16,9 8-7 16,13-3 9-16,1 7-1 15,0 5 2-15,0 0 0 16,-5 0-14-16,-7 0 6 16,-5 0 8-16,-6 12 0 15,0-2 2-15,0 7 8 16,-12-2-8-16,-5-1 5 15,0 0-8-15,8-3 1 16,0-2-7-16,5 0-9 0,4 1-80 16,0-5-91-16,0-2-126 15</inkml:trace>
  <inkml:trace contextRef="#ctx0" brushRef="#br0" timeOffset="25396.56">2801 3717 441 0,'0'0'270'16,"0"0"-232"-16,0 0 93 16,0 0-15-16,0 0-90 0,0 0-2 15,-44-5-20-15,28 17 11 16,1 3 45-16,3 2-50 15,-1-6 19-15,9 0-27 16,2-4 9-16,2 0-19 16,0-6 8-16,0-1-3 15,17 0-5-15,1 0-1 16,11-15-2-16,-2-4-37 16,-4 3-15-16,-8 4 7 15,-9 8 54-15,-1 4 2 16,-5 0-12-16,2 0 24 15,1 0-12-15,1 0 17 0,-2 3-14 16,1-3 18 0,-3 0-14-16,2 0 4 0,2 0 1 15,2-17-12-15,6-3-30 16,-3-3-23-16,-3 3-1 16,1 9 50-16,-5 5 4 15,1 4 9-15,-1 2 3 16,3 0-6-16,3 0 7 15,1 0 14-15,5 0-9 16,-1 4 1-16,-2-1-19 16,-2-2 4-16,-5 1-10 15,-4-2-17-15,0 2-34 16,0 3-22-16,0 0 16 16,0 1 55-16,0-2 8 15,0-1 8-15,0-3 23 0,0 0-20 16,0 0 31-16,0 0-9 15,0-13-30-15,11-7 0 16,3 0-3-16,-3 4 0 16,3 4-4-16,-8 8 13 15,-1 4-9-15,-1 0 20 16,-2 0-15-16,0 8 49 16,3 4-39-16,0 2-13 15,-3-5 22-15,0-2-21 16,0-3-6-16,-2 0-14 15,0 0-83-15,0-2-190 16</inkml:trace>
  <inkml:trace contextRef="#ctx0" brushRef="#br0" timeOffset="25674.51">3474 3309 749 0,'0'0'107'16,"0"0"-107"-16,0 0 0 16,0 0 40-16,0 0 47 0,0 0-72 15,79 82 38-15,-63-59-5 16,-5-2-34-16,-5-7-14 15,1-1-6-15,-5-10-53 16,-2-3-59-16,0 0-122 16,0 0-105-16</inkml:trace>
  <inkml:trace contextRef="#ctx0" brushRef="#br0" timeOffset="26326.4">3474 3309 298 0,'-31'46'573'0,"31"-46"-571"0,0 0 3 16,0-3 81-16,3-2-17 15,17-1-69-15,11-2 4 16,10-2 19-16,7 0 23 16,4-7-39-16,6-4 7 15,4-4-9-15,9-3 0 16,5-2 2-16,6-3-6 15,5 1-1-15,0 3 0 16,5-2-6-16,3 6 5 16,-1 3-7-16,-7 1-19 15,-11 7-19-15,-13 3 14 16,-17 0-18-16,-3 1 44 16,-12 3-5-16,-6-1 11 15,-8 4 13-15,-8 1 12 0,-4 3 18 16,-3 0-26-16,-2 0 3 15,0 0-11-15,0 8-5 16,0 6 8-16,0 3-12 16,0 1 3-16,0 1-13 15,0-3 5-15,2 3-6 16,5-4-10-16,1 0-5 16,2 1 16-16,3-3-14 15,-2 2-12-15,0-1 6 16,-2-5-24-16,-5 0 8 15,-2-3-28-15,-2-4 1 16,0-2 34-16,0 3 23 0,0 2 16 16,0 5 15-16,-12-2 21 15,-11 2-29-15,-6 3 30 16,-7-1-25-16,-9 5 19 16,-10 1 36-16,-12 3-17 15,-13 0-3-15,-9 8-47 16,-14 3 16-16,1 4 47 15,4 3-28-15,2-4 0 16,11 5-19-16,7-4-14 16,5 0-4-16,-2-8 0 15,2-6-50-15,0-10-99 16,-5-12-229-16</inkml:trace>
  <inkml:trace contextRef="#ctx0" brushRef="#br0" timeOffset="27108.26">2603 4121 342 0,'0'0'332'0,"0"0"-327"16,0 0 8-16,0 0 111 16,0 0-58-16,0 0-46 15,63 84-19-15,-59-82 16 16,-2-2-16-16,0 0 20 0,-2 0 51 15,0-20-49 1,-15-8-23-16,-7 0-10 0,3 2-13 16,11 9 20-16,8 7-7 15,0 6 10-15,0 4 0 16,11 0 7-16,11 0 4 16,5 0-6-16,4 0-2 15,-13 0 0-15,4 4 6 16,-4 1-9-16,-9 3 2 15,5 4-2-15,-3 3 6 16,-3-1 27-16,0 4-1 16,-2-5-27-16,-2-5 16 15,-1-2-21-15,-1-6-6 16,-2 0 3-16,0 0-49 16,-5 0-22-16,-24 0-63 0,-10 0-234 15</inkml:trace>
  <inkml:trace contextRef="#ctx0" brushRef="#br0" timeOffset="27145.26">2603 4121 505 0</inkml:trace>
  <inkml:trace contextRef="#ctx0" brushRef="#br0" timeOffset="27257.24">2603 4121 505 0,'7'39'181'0,"1"-46"-161"0,15 0-15 0,6 3 129 15,2-1-97-15,-2 0 27 16,2 2-29-16,1-4 22 16,-3 2-20-16,-5 1-30 15,-6 1-14-15,-7 2-18 16,-6-3-142-16,-5-1-96 15</inkml:trace>
  <inkml:trace contextRef="#ctx0" brushRef="#br0" timeOffset="27505.19">3040 3996 569 0,'0'0'310'15,"0"0"-308"-15,0 0-2 16,0 0 20-16,0 0-1 16,0 0-19-16,-7 38 10 15,5-26 22-15,2-1-27 16,0-6-2-16,0-3-3 16,0-2-4-16,11 0-13 15,12-4-36-15,8-15-49 0,6-8-57 16,4 1-149-16</inkml:trace>
  <inkml:trace contextRef="#ctx0" brushRef="#br0" timeOffset="27608.18">3308 3942 362 0,'0'0'23'0,"0"0"22"15,0 0-21-15,0 0-5 16,0 0-13-16,0 0-6 16,26-8-6-16,-10-5-32 15,-3 1-136-15</inkml:trace>
  <inkml:trace contextRef="#ctx0" brushRef="#br0" timeOffset="27812.14">3308 3942 491 0,'47'-82'4'0,"-47"82"56"16,0 0 104-16,0 0-44 15,6 0-50-15,3 0-64 16,0 0 30-16,5 0-7 15,-4 3-26-15,1 4 0 16,-1 3-3-16,-2-1-40 16,-3 4-59-16,-5-3-134 15,0-4-277-15</inkml:trace>
  <inkml:trace contextRef="#ctx0" brushRef="#br0" timeOffset="27923.12">3410 3909 428 0,'0'0'243'15,"0"0"-233"-15,0 0 4 16,0 0 18-16,0 0-32 16,147-37-117-16</inkml:trace>
  <inkml:trace contextRef="#ctx0" brushRef="#br0" timeOffset="28271.07">3927 3759 992 0,'0'0'2'0,"0"0"19"16,0 0 8-16,0 0 14 15,0 0-43-15,0 0-3 0,29 87-65 16,-29-82-60-16,0-2-128 15,0-3-172-15</inkml:trace>
  <inkml:trace contextRef="#ctx0" brushRef="#br0" timeOffset="28621">3927 3759 694 0,'-121'-51'217'16,"121"42"-213"-16,21-2-2 15,8-4 49-15,11-5 2 16,11 0-45-16,3-4-8 0,0 2 0 16,-2-2 0-16,7-5 10 15,-4 0-10-15,12-5 0 16,5 2 0-16,-1 3 3 16,4 3-3-16,-5 9 0 15,-3-3-17-15,-9 7 10 16,-12 3-3-16,-9 2-30 15,-18 8-10-15,-7 0-16 16,-10 0 36-16,-2 7-8 16,0 11 29-16,0 1 7 15,0 2-44-15,0-2 0 16,0-1-13-16,2-1 20 16,5-1 11-16,3 0 7 0,7 0-66 15,0 0-26 1,1-2-46-16</inkml:trace>
  <inkml:trace contextRef="#ctx0" brushRef="#br0" timeOffset="28763.97">4841 3575 233 0,'0'0'508'0,"0"0"-366"16,-160 56-83-16,99-32 40 15,-5 2-40-15,-7 1-59 16,-6 0-29-16,-2 0-104 15,2-5-212-15</inkml:trace>
  <inkml:trace contextRef="#ctx0" brushRef="#br0" timeOffset="29598.83">3606 2855 785 0,'0'0'167'0,"0"0"-160"0,0 0-7 15,0 0 0-15,121-45-7 16,-59 28-32-16,3 1-113 16,-9 2-48-16</inkml:trace>
  <inkml:trace contextRef="#ctx0" brushRef="#br0" timeOffset="30204.72">3862 3363 249 0,'0'0'432'16,"0"0"-392"-16,0 0 22 15,0 0 24-15,0 0-6 16,0 0-19-16,56-7 0 16,-22-2-13-16,9-5-48 15,3 0-10-15,-1 1-71 16,-7 1-208-16</inkml:trace>
  <inkml:trace contextRef="#ctx0" brushRef="#br0" timeOffset="30623.65">4137 3789 672 0,'0'0'125'16,"0"0"-124"-16,0 0 21 15,0 0-44-15,0 0 16 16,142-73-214-16</inkml:trace>
  <inkml:trace contextRef="#ctx0" brushRef="#br0" timeOffset="31314.53">3112 4692 777 0,'0'0'109'0,"0"0"-106"15,0 0 117-15,0 0-36 0,0 0-64 16,0 0-17-16,24-1 7 15,14-10-10-15,13-5 0 16,9-3 0-16,2-8-8 16,1 2-54-16,-10 2-59 15,-15 1-104-15</inkml:trace>
  <inkml:trace contextRef="#ctx0" brushRef="#br0" timeOffset="31673.47">3033 4782 580 0,'0'0'107'16,"0"0"-104"-16,0 0 96 16,0 0 48-16,0 0-39 15,0 0-95-15,-16 20 0 16,16 1 7-16,10 6 3 16,7 7 6-16,1 7-14 0,0 3-6 15,-2 7-9-15,2 7 4 16,-1-3-10-16,-1-3 0 15,-3-12-30-15,-6-13-7 16,0-15-51-16,0-12-48 16,1-10-125-16</inkml:trace>
  <inkml:trace contextRef="#ctx0" brushRef="#br0" timeOffset="32350.35">3611 4575 655 0,'0'0'217'0,"0"0"-214"16,0 0 16-16,0 0 89 16,0 0-55-16,0 0-20 15,91 84-24-15,-64-52 3 16,-2-3-16-16,2 5 4 0,-4-1 0 16,4-1 0-1,-2-2-2-15,0-2 0 0,-3-5 2 16,-5-7-12-16,-5-5 10 15,-7-6-25-15,-1-2-20 16,-4-3-14-16,0 2-41 16,-4 2 46-16,-19 4 18 15,0 2-3-15,-1 0 36 16,4 0 5-16,2-1 7 16,3 0 3-16,-3 1-10 15,-9 3 0-15,-7 1-10 16,-5 1-112-16,-6 2 20 15,-4-2 37-15,0 1 65 16,1 4 39-16,2 1 66 0,6 4 12 16,0-3-12-1,2 1-6-15,5-2-43 0,1-7-37 16,6 0-9-16,5-1 30 16,2-5-40-16,-4 3 7 15,3-2-7-15,3 0-9 16,-2-4-16-16,11-1-23 15,3-4-17-15,5 0 33 16,0 0-102-16,0 0 19 16,13-2 47-16,12-7-11 15,0-5 78-15,6 1-6 16,0 1 7-16,-2-2 0 16,0 5-8-16,-9 9-111 0</inkml:trace>
  <inkml:trace contextRef="#ctx0" brushRef="#br0" timeOffset="32926.25">3229 5005 395 0,'0'0'474'16,"0"0"-426"-16,0 0 20 15,0 0 20-15,0 0-14 16,0 0-67-16,29-56 1 16,-13 28 20-16,-1-1-27 15,-1 0 0-15,-7 2-1 16,-7 10-21-16,0 8 18 16,0 8 3-16,0 1-3 15,0 0-4-15,-18 5-3 0,0 12 0 16,0 1-7-16,9-2-14 15,9-2 2-15,0 2-6 16,0-7 12-16,13 0 23 16,12-4-24-16,4 0-7 15,0 2-16-15,-4-2 24 16,-5 1 20-16,-7 2 3 16,-4 2-6-16,-7-2 1 15,-2 1 10-15,0 3 0 16,-2-3-4-16,-15-3 17 0,-2-2-21 15,6-4 3 1,2 0-24-16,2 0-17 0,5 0-178 16,1-2-44-1</inkml:trace>
  <inkml:trace contextRef="#ctx0" brushRef="#br0" timeOffset="33706.11">3499 4809 719 0,'0'0'205'0,"0"0"-192"15,0 0 72-15,0 0 5 16,0 0-76-16,0 0-11 16,14 36 21-16,-5-21-3 0,-1-4-14 15,4-5-7-15,-1-2 5 16,0-4-4-16,2 0-1 15,3-7-20-15,4-14 8 16,-2-6-52-16,-3 6-17 16,-4 4-10-16,-3 7 11 15,-8 7 80-15,0 3 8 16,0 0 28-16,0 7-6 16,0 9-25-16,0 2 33 15,0-1-13-15,0-4-11 16,0-4 19-16,6-6-30 15,5-3 1-15,3 0 9 16,1 0-8-16,3-13-10 0,-5-8-15 16,1 2-52-16,-5 2 28 15,-5 11 11-15,-2 4 33 16,-2 2 17-16,0 0-7 16,0 0 2-16,0 8 0 15,4 4 12-15,6-2 24 16,-1-4-42-16,3-6 16 15,5 0 2-15,3-2-22 16,6-21 1-16,3-10-3 16,-7-3-44-16,-5-2 1 15,-11-1-10-15,-6-2 53 16,0 4 8-16,-2 9 11 16,-14 6 32-16,3 7 12 15,-1 9-30-15,1 3-14 0,2 3-19 16,-1 0 0-16,4 0-6 15,1 9 9-15,3 5-3 16,4 4 0-16,0 0 0 16,0 2 5-16,0-2-5 15,11-2 4-15,2 0-7 16,3-4 9-16,-1-1-6 16,-1-4 0-16,-1 0 1 15,-6-2-3-15,0-3 2 16,-5-2 0-16,-2 0-3 15,0 0-8-15,0 0 5 16,0 0 3-16,0 0 1 0,0 0-3 16,-7 0 5-16,0 0-24 15,3 0-78-15,4 0-125 16,0 0-95-16</inkml:trace>
  <inkml:trace contextRef="#ctx0" brushRef="#br0" timeOffset="34247.01">4030 4645 854 0,'0'0'54'0,"0"0"-37"15,0 0 124-15,0 0-88 16,0 0-45-16,0 0-8 16,102 33-7-16,-97-27 3 0,-3-6-5 15,-2 0-10 1,0 0 12-16,0 0-4 0,0 0 10 15,-2-8 1-15,-1-6-5 16,3 0 0-16,0 4 5 16,0 2 0-16,0 2-2 15,0 6 2-15,7 0-1 16,7 0-1-16,1 0-8 16,5 0 6-16,-1 4 4 15,0 2 0-15,-1-4-5 16,-3-2 11-16,-1 0-17 15,1 0 0-15,-1-11-27 16,-3-4 14-16,-2 5-34 16,-6 3 58-16,-1 6 0 0,-2 1 10 15,0 0 1-15,4 0 42 16,5 0-52-16,7 0 29 16,3 0-24-16,4-2-3 15,-3-10 11-15,0-6-11 16,-4 0-6-16,-8-4-2 15,-1 4-3-15,-5 4 6 16,-2 6 4-16,0 6 17 16,0 2-4-16,0 0-15 15,0 0 0-15,0 10 3 16,0 1 1-16,0-4 10 16,0-4-14-16,2-3-10 0,-2 0-25 15,0 0-183-15,-4-17-324 16</inkml:trace>
  <inkml:trace contextRef="#ctx0" brushRef="#br0" timeOffset="34382.99">4277 4270 979 0,'0'0'0'15,"0"0"-54"-15,0 0 37 16,0 0-16-16,0 0-476 15</inkml:trace>
  <inkml:trace contextRef="#ctx0" brushRef="#br0" timeOffset="34583.96">4556 4279 938 0,'0'0'176'0,"0"0"-174"15,0 0-2-15,71 121 38 16,-49-75-26-16,-8-7-12 16,-9-4-12-16,1-9 11 15,-6-12-51-15,0-10-54 16,0-4-111-16,-18-7-115 0</inkml:trace>
  <inkml:trace contextRef="#ctx0" brushRef="#br0" timeOffset="34728.93">4535 4434 667 0,'0'0'57'16,"0"0"-24"-16,0 0 76 15,119-34-75-15,-81 22-34 16,-4-1-8-16,-1 1 2 16,-4-4-75-16,0 0-116 15</inkml:trace>
  <inkml:trace contextRef="#ctx0" brushRef="#br0" timeOffset="35430.81">3598 5400 853 0,'0'0'268'0,"0"0"-268"16,0 0 26-16,0 0 18 15,0 0 7-15,0 0-47 16,11 9 5-16,-7-9-5 16,0 3-2-16,-2-1-2 15,-2-2 0-15,5 0 2 16,-3 0-5-16,1 0 3 16,3 0 0-16,-1 2 24 0,1 0-18 15,5-2-5-15,7 0 18 16,11-12-17-16,25-36 12 15,26-26-14-15,23-25-25 16,26-15-10-16,20-7-38 16,5 2-113-16,-2 10-332 15</inkml:trace>
  <inkml:trace contextRef="#ctx0" brushRef="#br0" timeOffset="39250.66">2875 2657 745 0,'0'0'227'16,"0"0"-227"-16,0 0 0 16,0 0 61-16,0 0-4 15,0 0-31-15,0 0-6 16,-14-83-13-16,14 80 16 16,-2-4-18-16,2-1 5 0,0-9-9 15,0-9 1-15,7-8-2 16,9-15 0-16,4-5-20 15,2-6 17-15,7-12-8 16,2-3 0-16,12-5 0 16,13-2 11-16,15 2 0 15,20 2-1-15,14 2-4 16,2 9-3-16,-11 15-31 16,-18 18-63-16,-32 15-33 15,-23 12-60-15,-21 7-11 16,-2 0-50-16</inkml:trace>
  <inkml:trace contextRef="#ctx0" brushRef="#br0" timeOffset="39565.6">3323 1481 710 0,'0'0'20'0,"0"0"-11"16,0 0-9-16,0 0 15 0,151-18 16 15,-83 35 21-15,3 14-20 16,-4 8 11-16,-16 5-3 15,-20 4-15-15,-28 8-1 16,-10 6-21-16,-49 9-3 16,-24 3 0-16,-10-3-84 15,4-10-137-15</inkml:trace>
  <inkml:trace contextRef="#ctx0" brushRef="#br0" timeOffset="40736.4">2529 1135 812 0,'0'0'0'16,"0"0"-4"-16,148-75 1 16,-66 43 6-16,12 0 9 15,8-8-12-15,5 2 1 16,10-3-2-16,-1 0 1 16,-10 3-23-16,-14 0-57 15,-19-5-368-15</inkml:trace>
  <inkml:trace contextRef="#ctx0" brushRef="#br0" timeOffset="41192.32">2554 1449 372 0,'0'0'314'16,"0"0"-310"-16,0 0-4 15,0 0 74-15,149-54 25 16,-78 22-55-16,12-6-44 0,9-6 0 15,15 2 13 1,4 4-7-16,-4 4-12 0,-13 6 4 16,-11 6-110-16,-19-3-98 15,-13 6-377-15</inkml:trace>
  <inkml:trace contextRef="#ctx0" brushRef="#br0" timeOffset="41545.26">2556 1685 748 0,'0'0'31'16,"0"0"-31"-16,0 0 0 16,0 0 5-16,0 0 17 15,156-21-8-15,-73-5-3 16,4-11 27-16,17-7-21 15,22-4-13-15,5-3-8 0,5 0-26 16,-12 3-95-16,-8 2-124 16</inkml:trace>
  <inkml:trace contextRef="#ctx0" brushRef="#br0" timeOffset="43629.89">1696 896 292 0,'0'0'68'16,"0"0"0"-16,0 0-57 0,0 0 10 15,0 0-13-15,0 0 7 16,-9 0-17-16,6 0 2 16,3 0 0-16,-2 4 0 15,2 8 0-15,0 2 0 16,0 0 18-16,0-2-18 15,5-2 3-15,4 2-3 16,2-2 11-16,5-4-22 16,-3 0 3-16,3-6 3 15,-1 0-2-15,8 0-19 16,-1-10 23-16,-2-7 2 16,-2-2-22-16,-10-1 15 0,-5 4 8 15,-3-2 0-15,0 4 0 16,-7 2 19-16,-11 5-12 15,-4 0-7-15,2 2-8 16,-1 5 8-16,9-5 0 16,1 5 0-16,3 0-6 15,2 0 8-15,-1 0-2 16,1 0 0-16,-6 17 2 16,-3 2-4-16,-3 2 2 15,1 4 0-15,-2 2 0 16,4-6 13-16,10-3-13 15,3-2 0-15,2-3 4 16,0-6 2-16,14 0-6 16,8-3 0-16,4-4 11 0,-1 0-5 15,-3 0-6-15,1 0 0 16,-8 0 8-16,-1-7-21 16,-3-2 15-16,-1-6-2 15,0 3 0-15,-3-2-9 16,-1-1 7-16,-6-2 1 15,0 3 2-15,0 2-4 16,-6 4 3-16,-11 0 0 16,5 1 12-16,1 4-4 15,1 1-4-15,2 2-4 16,8-2 4-16,0 2-11 0,0 0 7 16,0 0 0-16,-3 16-3 15,-3 7-5-15,-8 4-14 16,-11-5-236-16</inkml:trace>
  <inkml:trace contextRef="#ctx0" brushRef="#br0" timeOffset="44138.8">1143 713 516 0,'0'0'10'0,"0"0"-10"15,0 0 30-15,0 0 35 16,0 0-27-16,0 0-38 15,-16-54 0-15,16 54-2 16,0 0-17-16,0 0 11 16,0 8 0-16,14 6 8 15,12 1-9-15,8 1 9 16,11-4 0-16,8-2-3 16,7 3 7-16,-1 1-12 15,-4 3-6-15,-8 1-44 16,-12-2 32-16,-14 3-74 15,-19 1-27-15</inkml:trace>
  <inkml:trace contextRef="#ctx0" brushRef="#br0" timeOffset="44531.74">1528 623 555 0,'0'0'0'0,"0"0"-17"0,0 0 17 15,0 0-2-15,0 0 10 16,0 0-4-16,58 76-4 15,-44-53 10-15,-5 1-10 16,-7 1 0-16,-2 10 8 16,0-3 1-16,-22 2-9 15,-7-3 0-15,-1-4-3 16,5-7 14-16,4-3-11 16,7-8 0-16,8-1 9 15,4-4-21-15,-1-2 12 16,3 1-6-16,0-2 1 15,-4 6-35-15,0-7-23 0,-6 0-66 16</inkml:trace>
  <inkml:trace contextRef="#ctx0" brushRef="#br0" timeOffset="45150.63">1800 502 435 0,'0'0'19'16,"0"0"-19"-16,0 0-1 15,0 0 1-15,0 0 0 16,0 0 0-16,34 61 20 15,-29-44-2-15,-3-3-17 16,-2 1 28-16,0 3-24 0,0-2 3 16,-5 3-8-16,-6-4 13 15,0-4-13-15,2-3 0 16,0-8 4-16,5 0-13 16,-1 0 6-16,3-23-9 15,2-9-32-15,0-1 20 16,0-10-19-16,2 3 17 15,13 0 26-15,6-1-14 16,6 7 23-16,-3 1-9 16,3 8 0-16,-5 8 2 15,-6 9 32-15,-7 8-34 16,-9 1 0-16,0 27 16 0,-9 9-14 16,-14 5 52-16,1 0-35 15,-4-2-12-15,-1-2-14 16,-4 2 7-16,2 0-32 15,4-2-7-15,11-13-402 16</inkml:trace>
  <inkml:trace contextRef="#ctx0" brushRef="#br0" timeOffset="45362.59">2035 439 702 0,'0'0'0'0,"0"0"-51"16,0 0 36-16,0 0-13 15,0 0 28-15,0 0-1 16,37 95 2-16,-18-69-2 16,-2-1-5-16,-1-11-101 15,-3-7-44-15</inkml:trace>
  <inkml:trace contextRef="#ctx0" brushRef="#br0" timeOffset="45554.56">2220 372 345 0,'0'0'23'0,"0"0"-23"15,0 0-11-15,0 0 11 16,0 0 22-16,0 0-1 15,45 79-18-15,-43-57-3 16,-2 2 11-16,0 2-21 16,-14 0 10-16,-13-6-85 15</inkml:trace>
  <inkml:trace contextRef="#ctx0" brushRef="#br0" timeOffset="45692.53">2331 476 302 0,'0'0'3'0,"134"-85"15"0,-70 49-18 16,-4 5 1-16,-26 12-6 15,-20 6-233-15</inkml:trace>
  <inkml:trace contextRef="#ctx0" brushRef="#br0" timeOffset="46042.47">2572 349 482 0,'0'0'0'16,"0"0"0"-16,0 0 21 0,0 0 45 16,0 0-5-16,0 0-47 15,107 92 7-15,-103-89-20 16,-4-3-1-16,0 0 5 15,0 0 3-15,0-27 2 16,-4-12-10-16,-5-4 0 16,7-3-10-16,2 1-7 15,0 3-4-15,6 8-11 16,17 4 29-16,8 10-11 16,2 15 10-16,-1 5 4 15,-6 2 7-15,-10 30-1 16,-16 15-6-16,0 14 5 15,-40 8 3-15,-14 5-16 16,-6-3-31-16,9-19-113 16,18-20-245-16</inkml:trace>
  <inkml:trace contextRef="#ctx0" brushRef="#br0" timeOffset="46382.42">2191 1083 555 0,'0'0'0'0,"0"0"-11"16,0 0-8-16,134-85 16 15,-77 54 3-15,1 2-1 16,-15 7-15-16,-20 8-136 15</inkml:trace>
  <inkml:trace contextRef="#ctx0" brushRef="#br0" timeOffset="46598.38">2356 935 483 0,'0'0'5'16,"0"0"3"-16,0 0-16 16,0 0 5-16,0 0 3 15,0 0 0-15,33 53 7 16,-17-43-11-16,-10 2 4 15,-1 5-2-15,-5 7-6 16,0 1 3-16,-22 9 5 16,-5 1 0-16,-4-3 5 15,2-3-15-15,6-6 10 16,6-7 0-16,3-4-12 0,3-5-23 16,5-4-88-16</inkml:trace>
  <inkml:trace contextRef="#ctx0" brushRef="#br0" timeOffset="46810.34">2489 1106 203 0,'0'0'34'15,"0"0"3"-15,146-78-26 16,-100 52 9-16,-3 0 5 16,-10 5 15-16,-16 6-18 15,-7 7 32-15,-8 6-1 16,-2 0 29-16,0 2-38 15,4-2-44-15,9 0-45 0,8-6-24 16,10-5 20-16,9-2-24 16,-4-3 5-16,-5 4-43 15</inkml:trace>
  <inkml:trace contextRef="#ctx0" brushRef="#br0" timeOffset="59657.1">4930 4191 822 0,'0'0'180'0,"0"0"-145"0,0 0 0 16,0 0 37-16,0 0-58 15,0 0 0-15,0 0-12 16,47 86-1-16,-22-30 15 16,0 4-10-16,-8 3 2 15,1-10-16-15,-5-5 8 16,-4-9-35-16,0-13-2 15,-7-10-125-15,-2-14-113 16,0-2-318-16</inkml:trace>
  <inkml:trace contextRef="#ctx0" brushRef="#br0" timeOffset="60246.99">4817 4153 1126 0,'0'0'26'16,"0"0"5"-16,0 0-20 16,0 0 38-16,0 0-49 15,0 0 0-15,77-75-6 16,-12 57 6-16,11-1-3 16,7-6 11-16,-1-3-8 15,3-4 0-15,-5 0 0 0,-2-4-4 16,-2-1 6-1,-7 6-2-15,-7 4 0 0,-4 9 5 16,-4 9-8-16,-6 2 3 16,-5 7-15-16,-7 0 14 15,-7 0-16-15,-2 19 1 16,-10 1 16-16,1 2-18 16,-2 0 16-16,-1 2 2 15,2 2 0-15,2 0-3 16,1 2 3-16,5 5 0 15,4 1-3-15,2 1-47 16,7 4 37-16,0-2-41 16,-3-1-45-16,-4-1 1 15,0-7-1-15,-4-4-25 16,-4-8 57-16,-10-6 24 0,-8-4 43 16,-5-6 2-16,0 0 79 15,0 0 30-15,-14 5-58 16,-21 4-44-16,-17 14 1 15,-12 3 40-15,-12 6 35 16,-6 3 29-16,-6-1-51 16,-3 3 1-16,-7-1-46 15,-7-2 5-15,-6 0 2 16,-1-5-18-16,3 3-2 16,9-6-5-16,10-5-11 15,15-5-19-15,21-10-108 16,32-6-214-16</inkml:trace>
  <inkml:trace contextRef="#ctx0" brushRef="#br0" timeOffset="60526.94">5432 4451 1042 0,'0'0'123'15,"0"0"-118"-15,0 0-5 16,0 0 80-16,0 0-61 16,0 0-9-16,-16-16-10 0,38 8 3 15,18-3-3-15,20-7 0 16,19-9-10-16,10-2-7 15,5-14-90-15,-3-3-236 16</inkml:trace>
  <inkml:trace contextRef="#ctx0" brushRef="#br0" timeOffset="61832.72">1557 6442 1084 0,'0'0'100'0,"0"0"-100"16,0 0-26-16,0 0 24 0,0 0-1 15,87 159 1-15,-31-61 2 16,7 15 0-16,3 2-5 16,-10-14-34-16,-8-29-93 15,-15-30-31-15,-16-34-103 16,-15-8-132-16</inkml:trace>
  <inkml:trace contextRef="#ctx0" brushRef="#br0" timeOffset="62461.61">1464 6354 1037 0,'0'0'0'16,"0"0"6"-16,0 0-6 15,0 0 22-15,0 0-7 16,0 0-15-16,114-62 13 16,-39 31-13-16,16-1 8 15,13-1 0-15,4-4 4 16,4 3-12-16,-2-4 0 16,-6-1-4-16,-8-2 4 15,-11 0-23-15,-21 4 0 0,-17 13-5 16,-24 8 25-1,-14 13 6-15,-9 3 10 0,0 0 52 16,0 0-60-16,0 3 14 16,0 15-19-16,0 9 12 15,0 0-4-15,0 4-8 16,2-2 1-16,13 3-6 16,14 2 11-16,7 7-6 15,6 9 0-15,8 4-12 16,-6 10-1-16,-4 3 4 15,-4-2 4-15,-10-5 2 16,-8-7-25-16,-7-9 26 16,-7-5-7-16,-4-10-1 15,0 0 4-15,0-6 11 16,0-7-5-16,0-2 3 0,-4-4-1 16,0-1-2-16,-7 1 2 15,-14 1 3-15,-19 10 14 16,-28-2-16-16,-24 8 4 15,-13 3-7-15,2 2 15 16,7 0-13-16,15 4 15 16,5-2-10-16,7-2-9 15,6-1 2-15,13-12-57 16,13-8-120-16,20-11-365 16</inkml:trace>
  <inkml:trace contextRef="#ctx0" brushRef="#br0" timeOffset="62762.56">2153 6677 585 0,'0'0'119'15,"0"0"27"-15,0 0 50 16,0 0-103-16,0 0-26 16,0 0-2-16,-2 0-26 0,19-7 11 15,35-24-47-15,35-21-3 16,40-18-65-16,31-20-147 15</inkml:trace>
  <inkml:trace contextRef="#ctx0" brushRef="#br0" timeOffset="64983.17">828 4740 894 0,'0'0'114'0,"0"0"-101"15,0 0-8-15,0 0-5 16,0 0 0-16,0 0-9 16,170-134 20-16,-94 85-18 15,11-2 7-15,10-6 0 0,13 3-8 16,8 1 8 0,1 0-80-16,-11 5-113 0,-19-1-157 15</inkml:trace>
  <inkml:trace contextRef="#ctx0" brushRef="#br0" timeOffset="65229.13">1586 4041 963 0,'0'0'0'15,"0"0"-3"-15,0 0-47 0,0 0 50 16,119 62 1-16,-66 2 31 16,1 18-32-16,-10 11 13 15,-10 2-24-15,-12 2 13 16,-18 7-2-16,-4 10 0 16,-22 13-30-16,-36 5-137 15</inkml:trace>
  <inkml:trace contextRef="#ctx0" brushRef="#br0" timeOffset="73530.67">6475 2706 163 0,'0'0'132'0,"0"0"-132"16,0 0-18-16,0 0 15 15,0 0-49-15,0 0 8 16,0 0-124-16</inkml:trace>
  <inkml:trace contextRef="#ctx0" brushRef="#br0" timeOffset="74152.57">6475 2706 359 0,'136'-121'110'0,"-136"114"-65"0,0 3 41 15,0 4-15-15,-4 0-42 16,-6 0 17-16,-2 0-40 15,-5 0-6-15,0 0-6 16,-1 4 6-16,3 3 33 16,3-2 24-16,1 2-46 15,3 2 28-15,-2 2-39 16,1 3 0-16,1 6-11 16,3 0 13-16,5 3-8 15,0-4 6-15,0-3 0 16,0-5 1-16,9-4 2 0,2-2-3 15,3-5 2-15,1 0 7 16,3 0-1-16,5-7-8 16,0-12 4-16,0-1-19 15,-7-1-6-15,-3-4-5 16,-9 4 21-16,-4 3-2 16,0 6 7-16,0 5 13 15,-10 7-2-15,-9 0-11 16,2 0-8-16,-1 0 8 15,3 0 0-15,5 0 5 16,-3 4-6-16,5 4 1 16,-2 2 0-16,1 5 0 0,3 1 7 15,-1 0-7-15,2-2 0 16,1-2 8-16,4-4-15 16,0-2 7-16,0-2 0 15,0-2 18-15,6 2-18 16,8-4 0-16,7 0-8 15,-2 0 17-15,6 0-9 16,-3-6 0-16,-5-6-35 16,0 0 30-16,-11-2-17 15,-4 1 22-15,-2 2 5 16,0 4 5-16,0 4 59 16,-4 3-62-16,-11 0-1 15,-3 0-6-15,-5 0-8 0,0 8 8 16,4 4 0-1,-1 2-21-15,9 1-52 0,-1-1-207 16</inkml:trace>
  <inkml:trace contextRef="#ctx0" brushRef="#br0" timeOffset="116037.26">13649 8807 509 0,'0'0'121'0,"0"0"-96"15,0 0 75-15,0 0-12 16,0 0-61-16,0 0-7 16,0 0 43-16,0 0 23 15,0-6-38-15,0 6-14 16,0 0-1-16,0 0-23 15,2 0-1-15,0 4-1 16,-2 6-8-16,0 3 8 16,0 4-5-16,2 3 0 15,1 4 1-15,1 5 0 16,0 2-7-16,6 3 3 16,-4 2 0-16,-1 1 2 15,-1-3-1-15,-2-6-1 0,0-4 0 16,-2-6 2-16,0-10-1 15,0-2 4-15,2-6-5 16,-2 0 13-16,0 0-11 16,0 0-2-16,0 0 0 15,0-8-5-15,0-8-19 16,0-3 2-16,0-2-8 16,-8-2 3-16,-3-3-24 15,1 1 12-15,2-4 5 16,-1 3 24-16,2 2 9 0,0-1 2 15,3 6 4 1,-3-1 14-16,3 4-15 16,2 4 4-16,0 2 10 0,2 2 0 15,0 1-4 1,0 2-6-16,0 1-7 0,0 1 2 16,0-2-1-16,0 3-1 15,0 2 12-15,0 0-5 16,0 0 7-16,0 0-2 15,-2 0-3-15,-6 7-8 16,2 10-1-16,-3-2 13 16,-3-1-1-16,4-2-10 15,-1-1 9-15,5-5-11 16,-1-3 1-16,2-2-2 16,1-1 3-16,2 0-3 0,0 0 0 15,0 0 2-15,0 0 6 16,0 0-8-16,0 0 5 15,0 0-10-15,8-12-6 16,5 0 4-16,-1 1 5 16,0-1-9-16,-1 1 7 15,-4 5 7-15,0 0-3 16,-3 4 12-16,1 0-8 16,1 2 11-16,3 0-7 15,5 0-3-15,4 4 6 16,6 12-8-16,2 3-2 15,8 0-1-15,-1 1-16 16,6-4-56-16,-6-6-254 0</inkml:trace>
  <inkml:trace contextRef="#ctx0" brushRef="#br0" timeOffset="-188127.64">22086 6814 377 0,'0'0'266'16,"0"0"-261"-16,0 0 37 16,0 0 111-16,0 0-78 15,0 0-16-15,0 0-4 16,0 0-15-16,0 0 4 16,-24-48-9-16,22 48-17 0,-8 0-7 15,-5 0-3 1,-10 9-7-16,-2 9-1 0,0 4 1 15,4 7 3-15,2 1 5 16,3 3 4-16,7 1-10 16,7 4 4-16,4-1-5 15,0-3-4-15,17 0-9 16,14-5-14-16,14-6-20 16,9-6-29-16,9-9-84 15,3-8-74-15,-3 0-102 16</inkml:trace>
  <inkml:trace contextRef="#ctx0" brushRef="#br0" timeOffset="-187766.69">22305 6946 833 0,'0'0'77'15,"0"0"-74"-15,0 0 37 16,0 0-8-16,0 0-5 15,0 0-13-15,133-5 19 16,-104 17 1-16,-2 7-14 16,-5-1-7-16,-4 3-8 15,-9 0-5-15,-4-3 4 16,-5 1 6-16,0-6-10 16,0-3 8-16,0-3 3 15,0-6-5-15,-10-1 15 0,1 0-8 16,1 0-6-16,3 0 12 15,3-4 4-15,2-4 14 16,0-2-18-16,0 1-19 16,9-3 0-16,6 0-15 15,5-1-14-15,3 3-24 16,2-1-24-16,-2 0-112 16,0 5-119-16,-9 4-127 15</inkml:trace>
  <inkml:trace contextRef="#ctx0" brushRef="#br0" timeOffset="-187466.74">22888 7122 505 0,'0'0'205'0,"0"0"-199"16,0 0 107-16,114-50-18 15,-103 32-57-15,-11-2-27 16,0 2 23-16,-11 2-25 15,-15 4 26-15,-8 10 3 16,-7 2-15-16,2 0 1 16,1 6 16-16,9 13-13 15,6-2-2-15,8 3-20 16,8 2 8-16,7-2 4 16,0 3-17-16,5-2-1 0,19-1-18 15,12 1-27 1,8-7 7-16,10-4-12 0,0-9-89 15,-1-1-69-15,-6 0-122 16</inkml:trace>
  <inkml:trace contextRef="#ctx0" brushRef="#br0" timeOffset="-187171.8">23277 7059 677 0,'0'0'229'16,"0"0"-214"-16,0 0 83 15,0 0-14-15,0 0-54 16,0 0-12-16,-90 104-14 16,90-89-4-16,0-1 0 15,5-6-27-15,15-8 3 0,7 0-29 16,1-10-32-16,4-12 0 16,-6 4-25-16,-10 4 66 15,-7 9 44-15,-9 5 93 16,0 0-51-16,0 10-38 15,0 13 0-15,0 2 16 16,0-2-18-16,0-6 0 16,18-3-2-16,7-8-5 15,6-6-62-15,4-2-221 16</inkml:trace>
  <inkml:trace contextRef="#ctx0" brushRef="#br0" timeOffset="-186948.84">23553 6836 1099 0,'0'0'72'15,"0"0"-72"-15,0 0 45 16,0 0 17-16,0 0-41 16,4 134-7-16,12-93 8 15,-1 2-7-15,1-2-12 16,-5-4-3-16,-4-5-6 15,-3-7-13-15,-4-7-19 16,0-8-56-16,0-10-23 16,-25 0-177-16</inkml:trace>
  <inkml:trace contextRef="#ctx0" brushRef="#br0" timeOffset="-186798.86">23553 7108 603 0,'0'0'310'0,"0"0"-306"16,0 0 62-16,0 0 17 16,149 0-83-16,-111-4-27 15,-7 3-90-15,-17 1-228 16</inkml:trace>
  <inkml:trace contextRef="#ctx0" brushRef="#br0" timeOffset="-186512.91">24172 7134 890 0,'0'0'61'16,"0"0"-4"-16,0 0 62 15,0 0-83-15,47-102-17 16,-86 101-13-16,-15 1 12 15,-8 1 16-15,3 21 21 16,14 4-18-16,12 4-7 0,14 5-13 16,9 1-7-1,10 0 2-15,0-3-12 0,29-2 0 16,27-5-11 0,20-5-59-16,10-12-66 0,1-7-201 15</inkml:trace>
  <inkml:trace contextRef="#ctx0" brushRef="#br0" timeOffset="-184870.2">21516 7572 519 0,'0'0'74'16,"0"0"-35"-16,0 0-39 16,0 0 108-16,0 0 11 15,0 0-95-15,8-15 17 16,3 15 17-16,9 0 10 15,12 0-19-15,15 0-22 16,15 3 13-16,23 4-23 16,24 1 13-16,34-1 13 15,31 1-31-15,30-2-8 16,30 0-4-16,16 0-19 16,9-3-32-16,-1 0-26 15,-11-3-81-15,-12 0-41 0,-30 0-145 16</inkml:trace>
  <inkml:trace contextRef="#ctx0" brushRef="#br0" timeOffset="-183407.45">24471 7082 738 0,'0'0'145'0,"0"0"-130"16,0 0 90-16,0 0 4 15,0 0-95-15,168 0-1 16,-110 0 10-16,-3 0-21 16,-6 0-2-16,-7 0 0 15,-9 0-38-15,-6 0-125 16,-13-5-108-16,-10-6-246 16</inkml:trace>
  <inkml:trace contextRef="#ctx0" brushRef="#br0" timeOffset="-183181.49">24845 6979 824 0,'0'0'95'16,"0"0"-82"-16,0 0 28 15,0 0 93-15,0 0-119 16,137 78-15-16,-117-47 5 15,-11 8-4-15,-9 2-1 16,0 3-5-16,-16 0-2 0,-22-4-40 16,-14-3-91-16,-5-7-178 15</inkml:trace>
  <inkml:trace contextRef="#ctx0" brushRef="#br0" timeOffset="-182748.57">25671 7031 1106 0,'0'0'39'16,"0"0"-23"-16,0 0-9 16,0 0 39-16,-18 108-21 15,18-62-7-15,0 0 5 0,2 2-23 16,4-8 0-16,0-6-38 16,-4-8-29-16,-2-10-50 15,0-14-122-15,0-2-137 16</inkml:trace>
  <inkml:trace contextRef="#ctx0" brushRef="#br0" timeOffset="-182475.61">25640 7034 753 0,'0'0'172'16,"0"0"-116"-16,0 0 85 15,0 0-90-15,0 0-47 0,0 0-4 16,91-20 5-16,-40 22-5 15,9 16 0-15,-4 5 1 16,-7-2-1-16,-9 5-1 16,-11 2 1-16,-13 4-5 15,-9 1 13-15,-7 3-8 16,-12-2 0-16,-22-5 1 16,-8 0 6-16,-3-5-3 15,-1-8-4-15,1-6-1 16,7-10-33-16,14 0-121 15,17-4-369-15</inkml:trace>
  <inkml:trace contextRef="#ctx0" brushRef="#br0" timeOffset="-182185.67">26172 7117 831 0,'0'0'28'15,"0"0"-28"-15,0 0 92 16,0 0-15-16,33 130-27 16,-25-90-25-16,-2-4 9 0,-2-8-19 15,1-5-12 1,-3-11-3-16,0-5 0 0,0-7-21 15,-2 0-34-15,0-16-26 16,0-21-120-16,-15-10-70 16,-7-6 70-16,3 0-23 15</inkml:trace>
  <inkml:trace contextRef="#ctx0" brushRef="#br0" timeOffset="-181975.7">26172 7117 422 0,'-7'-39'104'16,"7"31"30"-16,0 2 27 15,0 2-79-15,9 4-32 16,5 0-7-16,3 0-30 15,6 18 3-15,4 7 18 0,2 4 6 16,2 3-14 0,-4 1 5-16,-3 1 9 15,-11-2 2-15,-4-4-15 0,-9-3-11 16,0-2-16-16,-13-5-7 16,-18-6-3-16,-5-2-2 15,-2-8-16-15,4-2-7 16,13 0-10-16,11 0-61 15,10-14-179-15</inkml:trace>
  <inkml:trace contextRef="#ctx0" brushRef="#br0" timeOffset="-181601.77">26589 7110 838 0,'0'0'146'16,"0"0"-126"-16,0 0 98 15,0 0-68-15,0 0-47 16,0 0 5-16,13 29 9 16,-1-5 35-16,-4 3-7 15,1 4-30-15,1-2 15 16,-6 2-10-16,-2-1-13 15,-2-2-6-15,0-4 5 16,0-4-4-16,0-6 3 0,0-4-5 16,0-4 1-16,0-4 4 15,9 0-1-15,7-2 1 16,5 0 0-16,16 0-5 16,5 0-8-16,0 0-13 15,-4 0-10-15,-4 0-11 16,-13 0-40-16,-13 0-37 15,-8 6-185-15</inkml:trace>
  <inkml:trace contextRef="#ctx0" brushRef="#br0" timeOffset="-181287.82">25931 7696 911 0,'0'0'56'16,"0"0"-44"-16,0 0 116 16,0 0-58-16,0 0-52 15,0 0-14-15,67 12 40 16,0-12 13-16,13 0-36 15,9 0-21-15,3-5 5 0,1-2-10 16,-4 1 0 0,-6 2-7-16,-10 1-12 0,-15 3-21 15,-19 0-32-15,-22 0-124 16,-17 0-260-16</inkml:trace>
  <inkml:trace contextRef="#ctx0" brushRef="#br0" timeOffset="-181044.86">25918 7900 946 0,'0'0'257'0,"0"0"-244"15,0 0 10-15,0 0 71 0,181 0-46 16,-108 0-40-16,3-8-8 15,-1-2-4-15,2-2 4 16,-6 0 0-16,-7-2-14 16,-6 2-13-16,-13 0-62 15,-17 2-91-15,-20 7-350 16</inkml:trace>
  <inkml:trace contextRef="#ctx0" brushRef="#br0" timeOffset="-179426.15">21545 6483 888 0,'0'0'58'15,"0"0"-58"-15,0 0 0 16,0 0-4-16,195-33 3 0,-87 8-32 16,21-5-29-1,14-9-30-15,-1-7-189 0</inkml:trace>
  <inkml:trace contextRef="#ctx0" brushRef="#br0" timeOffset="-171815.47">21370 8103 404 0,'0'0'33'15,"0"0"-28"-15,0 0 125 16,0 0 8-16,0 0-38 15,0 0-24-15,0 0 9 0,0 0 1 16,0 0-28-16,0 0-47 16,0 0 12-16,0 0-10 15,0 0-10-15,0 0 42 16,0 0-18-16,0 0-10 16,3 0-15-16,7 0 4 15,11 0-8-15,12 4 2 16,10 0-4-16,3 0 0 15,6 0-33-15,6-1 8 16,4-3-13-16,5 0-65 16,-2 0-95-16,-5 0-198 15</inkml:trace>
  <inkml:trace contextRef="#ctx0" brushRef="#br0" timeOffset="-171454.54">21821 7961 563 0,'0'0'149'0,"0"0"-149"0,0 0 0 16,0 0 27-16,0 0 71 15,0 0-74-15,118 92-10 16,-87-62 50-16,-2-3-40 16,-11 2 26-16,-11 3-21 15,-7 2-10-15,-5 4 13 16,-31 2-26-16,-14-1-3 15,-14-7-6-15,-5-8-66 16,7-10-61-16,16-11-184 16</inkml:trace>
  <inkml:trace contextRef="#ctx0" brushRef="#br0" timeOffset="-163467.93">21551 6330 320 0,'0'0'81'0,"0"0"-76"0,0 0 19 15,0 0-24-15,0 0 0 16,0 0 38-16,0 0-3 16,0 4 2-16,0-4 10 15,0 0-14-15,0 0 0 16,0 0-24-16,0 0 15 16,0 0 23-16,0 0-40 15,0 0 5-15,0 0-12 16,0 0 20-16,0 0-20 15,0 0 0-15,0 0 0 0,0 0 16 16,-2 2 0-16,2-2 1 16,0 0 5-16,-2 0-13 15,2 0 7-15,-5 0-12 16,-2 0-2-16,-2 5 8 16,-1-4-2-16,-2 6-8 15,1-3 0-15,0-1 2 16,2-1-5-16,0 3 3 15,0-5 0-15,5 2-7 16,-3 0 16-16,2-1-9 16,1 3 0-16,-3-2 5 15,5-2-7-15,-2 3 2 0,4-1 0 16,-2-2-5-16,0 3 8 16,-6 1-3-16,4 1 0 15,-5 0 4-15,3 2-11 16,-6-1 7-16,1 3 0 15,-3 0 0-15,1 1 6 16,-2 0-6-16,1-3 0 16,-1 6 5-16,1-4-1 15,4 0-3-15,-2-1 4 16,3-1 19-16,-2 1-22 16,-3 4 26-16,2-1-23 15,-2 3 4-15,3 2-3 16,-2-2-1-16,1 1-4 0,-1-1 0 15,-3 3 3-15,3 1-4 16,-3 2 0-16,-1 5 4 16,-1 2 9-16,-5 5-10 15,1 0-1-15,-2 3 4 16,-1-5-1-16,5 2-5 16,0-2 0-16,0 0 7 15,-1 2 8-15,2 3-13 16,-1-3 4-16,-1 3 9 15,2-1-9-15,-4 0 10 16,1 5-10-16,-2-3-2 16,-5 0 15-16,0-2-10 0,-4 2-6 15,-4-4-2 1,-3 4 17-16,-2-2-17 0,-3-2-1 16,1 0 2-16,1 0 0 15,3-2-2-15,1 2 0 16,-2 1-1-16,3-3 9 15,3-2-9-15,6 0 1 16,2-4 0-16,-2 0-4 16,2-5 5-16,-4 2-1 15,-1-1 0-15,-3 0 5 16,-1 0-5-16,1 1 0 16,-2 2 5-16,6-2-9 15,2 0 4-15,8-2 0 16,-2-4-4-16,3 2 11 15,0-2-8-15,-4 4 1 0,-1-1 0 16,-6 4-2-16,-5-2 2 16,1 0 0-16,-4-2-5 15,1 0 10-15,3-2-6 16,-9 2 1-16,-1 2 0 16,-2 0-7-16,2 0 7 15,3 0 0-15,-5 0-6 16,-4 5 6-16,-2 1-4 15,-1-4-4-15,7 0-10 16,-2-6 8-16,4 0 2 16,-1 0 8-16,-3 2-4 15,-7 4 12-15,-11-3-16 0,-4 2 8 16,1-3-62 0,4 0 61-16,7-2-6 0,-3 4 7 15,-5 2 8-15,-1-4 16 16,-7 2-6-16,5 0-13 15,5-1 1-15,9-1 26 16,7-4-28-16,2 0 1 16,-2-2 13-16,5 2-7 15,4-3-10-15,6 2 10 16,3-1 6-16,2 0 13 16,-9 4-27-16,2 0 1 15,-3 3-4-15,0 0 5 16,3 1-6-16,-1-1 1 0,-1 2 0 15,-7 2-2-15,5-4 4 16,5-1-2-16,-1 0 14 16,7-1-13-16,0-4 10 15,4 6-11-15,7-5 0 16,5-2 3-16,-3-3-3 16,3 2 0-16,-3-1-5 15,3-1 13-15,0 3-13 16,-1 1 5-16,1-1 0 15,0 0 0-15,0-3 3 16,-1 6-3-16,1-3 0 16,-1 2 7-16,-3 2-7 0,-2 2 0 15,4-1 0-15,-3 0-10 16,3 1 10-16,-1 3 0 16,1-4 0-16,1 3 2 15,3-4-6-15,-1 0 4 16,1-2 0-16,3 0-2 15,-4 0 6-15,3 2-4 16,1 2 0-16,-4 4 1 16,3-1-3-16,-1 3 2 15,-2 0 0-15,3-1-7 16,1 3 14-16,-1 1-7 16,-3 1 0-16,4-2 1 15,-3-3-4-15,3 2 3 16,0-4 0-16,1 0-6 15,1-1 12-15,-2 0-6 0,4 2 0 16,-3 2 3-16,3 1-5 16,0 1 2-16,-4 0 0 15,0 1 3-15,-1 4 7 16,1 3-10-16,0 0 0 16,-1 5 9-16,1-1-8 15,1 1-1-15,0 3 0 16,3-1-3-16,1-1 8 15,1-4-5-15,2-1 0 16,0-6 2-16,0 0-6 16,0-3 4-16,0-1 0 15,0 1-4-15,0 1 7 0,0 1-3 16,0 2 0-16,0 1 3 16,5 1-2-16,-5 1-1 15,0-1 0-15,0 0-6 16,0 0 14-16,0 1-8 15,0 4 0-15,0-1-1 16,0-2-6-16,0 0 9 16,0 1-2-16,0 1 0 15,0 2 1-15,0 3-1 16,0-1 0-16,0 1 2 16,0 1-17-16,0 2 17 15,0 0-2-15,0 0 0 16,0 1-10-16,0 1 9 0,4 2 1 15,6 12-4-15,0 3 0 16,-1 6 4-16,-2-3 0 16,-4-12-1-16,-3-5 4 15,2-13-3-15,0-2 0 16,0 0 2-16,-2 2-6 16,4 0 4-16,3-4 0 15,-3-2 0-15,6-4 1 16,-4 0-1-16,1 9 0 15,-3 10 2-15,0 0-8 16,-2 7 6-16,4 2 0 16,0 0-10-16,3 5 16 15,5 4-12-15,-3 6 4 0,-1-1-7 16,-3-7 1-16,0-11 8 16,0-14 0-16,-5-10-8 15,-2-5 6-15,0 0 2 16,0-1-2-16,0-1 12 15,0 4-14-15,0-1 4 16,0 10 0-16,-7 4-3 16,-7 1 1-16,6 7 2 15,4-11 0-15,1-5 5 16,3-1-13-16,-2-11 14 16,0-4-6-16,2-3 0 15,0-2 1-15,0-1-2 0,0 2 1 16,0 0 0-1,0-2 1-15,0-1-1 0,0-3 0 16,0 0-2-16,0-2 16 16,0 3-16-16,0 3 2 15,0 4 0-15,2 3-9 16,3 6 18-16,1-1-9 16,0-2 0-16,-1 1 4 15,2-3-4-15,-5-7 0 16,1-2 1-16,-3-5-15 15,0 0 24-15,0 0-10 16,0 0 0-16,0 0 2 0,0 0-2 16,0 0 0-1,0 0 0-15,0 0-15 0,0 0 15 16,0 0 0 0,0 0-6-16,0 0 8 0,0 0-12 15,0 0 10-15,0 0-36 16,0 0 4-16,0 0-71 15,4-12-86-15,-2-2-169 16</inkml:trace>
  <inkml:trace contextRef="#ctx0" brushRef="#br0" timeOffset="-162875.03">16578 13288 339 0,'0'0'312'0,"0"0"-254"16,0 0-31-16,0 0 93 15,0 0-90-15,0 0 1 0,0 0 24 16,0-1-11-16,0 1 11 16,0 0-35-16,0 0-18 15,0 0 23-15,0 0-25 16,4 15 12-16,12 4 1 15,1 3-11-15,-1 4 6 16,2 0-8-16,-2-3 8 16,-1 0-2-16,1-5-3 15,-3-1-3-15,-4-5 0 16,0-4 16-16,-2-5-16 16,-3 1 0-16,1 1-1 15,-1 2-3-15,-1 0 5 16,-1-6-1-16,2 1 0 15,-4-2 8-15,2 0-8 0,0 0 0 16,3 0 3-16,4-17 12 16,4-10-15-16,8-7 3 15,0-2-3-15,2 2 8 16,-1-2-20-16,3-3 7 16,2 3-52-16,2-1-20 15,-3 4-149-15,-6 5-140 16</inkml:trace>
  <inkml:trace contextRef="#ctx0" brushRef="#br0" timeOffset="-140871.87">19580 6878 503 0,'0'0'155'0,"0"0"-117"15,0 0 46-15,0 0-13 16,0 0-36-16,0 0 12 15,0 0 0-15,-4-10 33 16,4 10-22-16,0 0-13 16,0-3-9-16,0 3-18 15,0-4-5-15,23 3-2 16,16-3-11-16,15-5 2 16,6-1-8-16,5 2-46 15,-7-1-45-15,-12-1-79 0,-15 0-157 16</inkml:trace>
  <inkml:trace contextRef="#ctx0" brushRef="#br0" timeOffset="-139469.12">19755 6874 512 0,'0'0'19'15,"0"0"72"-15,0 0 17 16,0 0-22-16,0 0-59 16,0 0 3-16,41 116-11 0,-41-90 20 15,0-2-33-15,0-2 2 16,0 2-8-16,0-6 5 16,-2 0-7-16,-6-1 2 15,-4-3 0-15,-3-1-6 16,-8-1 9-16,-1-1-3 15,-3-1 0-15,-1-2 3 16,1-3-3-16,6-2 0 16,5-3 1-16,6 0 2 15,7 0 5-15,3 0-6 16,0 0 37-16,0 0 24 16,0 0-5-16,13 0-58 0,14-12 8 15,4-1-16 1,6 1 9-16,-2-2-1 0,-1 0 0 15,-5 5-28-15,-5 0 2 16,-6 4-3-16,-2 2 14 16,-8 1 9-16,1 2-23 15,3 0-4-15,-1 0 12 16,5 2 14-16,-6 10 5 16,3 5 2-16,-1 1 0 15,-5 3-5-15,-3-1 8 16,-2-1-3-16,-2-5 0 15,0-3 3-15,0-9 21 16,0-2-16-16,0 0 3 0,0 0 42 16,0-9-38-1,0-16-15-15,0 0-38 0,0 1-22 16,4 6 60-16,6 6 0 16,-1 6 2-16,1 3 8 15,2 3-10-15,1 0-1 16,3 0-2-16,-3 6-4 15,-2 9 3-15,1-1 4 16,-4-4 0-16,-1-4-5 16,2-3 9-16,-4-1-4 15,3-2 4-15,3 0 1 16,5-5 9-16,-1-16-14 16,-1-3-22-16,-3-1-8 15,-7-2-65-15,2 6 37 0,-6 6 58 16,0 3 10-16,0 7 12 15,-6 2-22-15,-4 3 0 16,3 0-3-16,3 0 4 16,4 0-10-16,0 14-2 15,0 4-8-15,19 0 3 16,6 2 25-16,2 0-9 16,-3 1 0-16,-2-3 5 15,-6-3-15-15,-12-1 14 16,-4-2-4-16,0-4 17 15,0-3 16-15,-2-1 0 16,-4-3-6-16,1-1-15 16,5 0 25-16,0 0 6 0,0 0-31 15,0 0 15-15,0-1-27 16,13-9-10-16,8-2-6 16,6-2-4-16,2 0 17 15,2-3-34-15,-2 5 22 16,-5 1-28-16,-4 2 1 15,-9 5 37-15,-11 3 5 16,0 1 0-16,0 0 20 16,-20 0-7-16,-2 10 2 15,5 2 11-15,3-1-16 16,7 2-9-16,7-1 9 16,0 0-4-16,0 0 30 15,5-2-25-15,13-7-7 16,11 0 1-16,4-3-5 0,5 0-20 15,-3-15-7-15,-4-4-32 16,-6-1 33-16,-8 4-6 16,-7 5 32-16,-8 5 17 15,-2 6 38-15,0 0 0 16,0 0-55-16,2 3-16 16,3 11 15-16,3 0 2 15,2 0 5-15,3-2 20 16,3 0-24-16,-1-6 10 15,3-5-4-15,0-1-8 16,-5 0-7-16,0-4-21 16,-4-14-3-16,1 0 13 15,-6 3 8-15,-2 2 10 0,0 8 44 16,-2 2 11-16,0 3-27 16,2 0-28-16,3 0-17 15,1 0 17-15,2 0-2 16,-2 4-5-16,3-4-50 15,-3 0-74-15,4 0-121 16</inkml:trace>
  <inkml:trace contextRef="#ctx0" brushRef="#br0" timeOffset="-139281.15">20909 6918 620 0,'0'0'234'16,"0"0"-234"-16,0 0 0 15,0 0 57-15,0 0-7 16,0 0-29-16,46 114-2 16,-36-92-19-16,-3-2-3 15,-1-4-35-15,-6-7-97 16,0-8-103-16,0-1-130 16</inkml:trace>
  <inkml:trace contextRef="#ctx0" brushRef="#br0" timeOffset="-139184.17">20958 7045 684 0,'0'0'66'0,"0"0"-63"16,0 0 78-16,134-34-55 16,-78 29-26-16,-1-1-67 0,-10 2-126 15</inkml:trace>
  <inkml:trace contextRef="#ctx0" brushRef="#br0" timeOffset="-137656.43">19703 7678 524 0,'0'0'120'16,"0"0"-118"-16,0 0-2 15,0 0 17-15,0 0 58 16,0 0-12-16,-2 42-13 16,2-22-10-16,0 1-7 15,0-1 2-15,4-3-27 16,5-1 14-16,5-3-13 16,1-8-5-16,7-4 8 15,7-1-9-15,3 0-2 0,-1-9-1 16,-4-11-44-16,-5-2-6 15,-9-4 18 1,-6 5 8-16,-7 0 16 0,0 7 8 16,0 5 11-16,0 8 63 15,0 1-65-15,-3 0-9 16,-1 4-18-16,0 12 18 16,2 0 10-16,2-4-9 15,0-1-1-15,0 1 14 16,4-1-12-16,10-5 2 15,1 0-1-15,3-4-1 16,6-2-2-16,1 0 0 16,4 0-46-16,0-12-2 15,-2-4-29-15,-5-4 31 0,-3 0-45 16,0 2 6-16,-9-2 71 16,-4 2-15-16,-6-2 29 15,0 0 31-15,0 2-18 16,-10 1 7-16,-3 4 45 15,1 3 6-15,6 6 19 16,2 1-53-16,4 3-3 16,-2 0-26-16,2 3-8 15,-3 19 0-15,3 7 35 16,0 8 40-16,0 4-30 16,0 5-38-16,9 5 15 15,5 2-12-15,-3 0-7 0,-3-6 4 16,0-12-7-16,-4-6 9 15,-2-12-12-15,0-10 3 16,-2-7 0-16,0 0 6 16,0-7 8-16,0-24 9 15,3-13-23-15,1-2-21 16,5 0 9-16,0 5-28 16,6 11 14-16,3 9-3 15,0 4-17-15,-2 11 24 16,-1 6 17-16,-3 0-6 15,-2 4-4-15,-3 12-10 16,-7 4 7-16,0 0 16 16,0-2-13-16,-9-1 15 0,-4-4 0 15,4-5-12 1,4-4-36-16,5-4-168 0,0 0-128 16</inkml:trace>
  <inkml:trace contextRef="#ctx0" brushRef="#br0" timeOffset="-137262.5">20561 7798 785 0,'0'0'46'0,"0"0"4"15,0 0 46 1,0 0-46-16,0 0-29 0,0 0-21 15,-55 88 0-15,59-84-8 16,20-4 0-16,7 0 6 16,8-22-9-16,1-13-70 15,-9 0-17-15,-11-2 13 16,-11 2 16-16,-9 9 69 16,0 8 92-16,-2 6 7 15,-17 4-36-15,7 6-35 16,1 2-13-16,3 0-9 15,4 0-6-15,2 0 0 16,2 6-9-16,0 11 9 16,0 8 21-16,0 2-14 0,6-1 6 15,13-1-7-15,5-1-12 16,7-2-10-16,3-8-92 16,6-10-41-16,0-4-136 15</inkml:trace>
  <inkml:trace contextRef="#ctx0" brushRef="#br0" timeOffset="-137137.52">21027 7824 646 0,'0'0'77'16,"0"0"60"-16,0 0-3 15,0 0-100-15,0 0-19 16,0 0-15-16,67 8-5 16,-40-8-51-16,-2 0-138 15,-10 0-237-15</inkml:trace>
  <inkml:trace contextRef="#ctx0" brushRef="#br0" timeOffset="-135748.77">19873 8253 515 0,'0'0'36'0,"0"0"-11"16,0 0 226-16,0 0-199 16,0 0-22-16,0 0 15 0,-114-6 18 15,78 29-10-15,9-2-21 16,9 3-25-16,10 1-7 16,5-1 8-16,3 2-9 15,0-2 1-15,21 1-4 16,8 0-2-16,9-3 6 15,-1 3-3-15,-1-4-2 16,-5-1-8-16,-11 0-14 16,-9-8-1-16,-9 0 13 15,-2-2 7-15,-2-1-6 16,-25 0 14-16,-6-1 1 16,-3-4 6-16,3-4-2 15,6 0-5-15,7 0 0 0,7-5 9 16,8-6 0-16,5-1-4 15,0 5-4-15,21 0-1 16,7 5-4-16,11 2 0 16,3 0 4-16,3 0 6 15,-1 6-1-15,1-1-4 16,-10-4-1-16,-1-1 5 16,-10 0-5-16,-6 0 0 15,-4-8 1-15,-10-8-8 16,-4-4 0-16,0-4-2 15,0 2 7-15,-14 2 4 16,1 8 21-16,2 6 17 16,2 6-34-16,2 0-2 0,-1 9-4 15,0 8 0-15,6 1 1 16,2 0 1-16,0-4 7 16,7 0-6-16,20-8-2 15,9-4 14-15,4-2-5 16,5-4-10-16,-6-16-6 15,-1-8-43-15,-9-6 0 16,-8-6 8-16,-11-2 41 16,-8 0 1-16,-2 6 5 15,0 11 27-15,-4 5 26 16,-7 12-55-16,4 5 4 16,-2 3-8-16,1 0 0 0,-4 17-8 15,1 14 16 1,0-2-5-16,4 10 9 0,7-5-10 15,0 0 37-15,0 2-16 16,12-6-11-16,10-4 0 16,7-4-5-16,7-6-5 15,6-6 10-15,5-8-12 16,4-2 0-16,-2 0-18 16,-7-6-28-16,-11-6 12 15,-17 2 4-15,-10 2 30 16,-4 4 7-16,0 1 11 15,-8 0 4-15,-8 1-18 16,1 2 0-16,1 0-2 16,3 0 1-16,2 7-3 0,4 2 0 15,5 1-4-15,0 3-7 16,0-4 11-16,12 1-36 16,15-5 17-16,6-5-139 15,0 0-65-15,1 0-448 16</inkml:trace>
  <inkml:trace contextRef="#ctx0" brushRef="#br0" timeOffset="-135584.79">20791 8560 1016 0,'0'0'114'16,"0"0"-101"-16,0 0-8 15,0 0 24-15,0 0-29 0,0 0-1 16,20 53-1-16,14-53-9 15,8-10-79-15,-3-21-99 16,-5-5-232-16</inkml:trace>
  <inkml:trace contextRef="#ctx0" brushRef="#br0" timeOffset="-135426.82">21023 8328 910 0,'0'0'42'15,"0"0"-26"-15,0 0 92 16,0 0-52-16,-3 105-32 15,3-68-19-15,0-5-3 16,0-3-2-16,12-8 0 16,-4-4-32-16,3-8-86 0,-1-9-130 15,-4 0-286-15</inkml:trace>
  <inkml:trace contextRef="#ctx0" brushRef="#br0" timeOffset="-135305.84">21088 8511 829 0,'0'0'292'0,"0"0"-284"16,0 0-1-16,0 0 5 16,0 0-12-16,0 0-63 15,127-3-288-15</inkml:trace>
  <inkml:trace contextRef="#ctx0" brushRef="#br0" timeOffset="-134317.01">19620 7363 768 0,'0'0'9'0,"0"0"-3"0,0 0-6 16,0 0 74-16,-87-114-19 16,78 101-47-16,1 6 30 15,-1 5-26-15,-5 2 4 16,-5 0-16-16,-10 8-7 16,-10 15 2-16,-5 8 5 15,-3 1 0-15,-2-2-3 16,9 2 2-16,11-4-3 15,16-2-5-15,13 1-12 16,0-1-12-16,10-1 11 0,19 1 19 16,12-2 0-16,3-2-12 15,6 1 15-15,-2-1-1 16,-3 0 1-16,-11 1-11 16,-14 0 11-16,-18 5-57 15,-2 2 47-15,-27 0-3 16,-22-2 13-16,-9-4 0 15,0-6-12-15,5-8 12 16,12-8 7-16,12-2-3 16,12 0 12-16,10 0-11 15,7 0 18-15,0-5 4 16,20-2-25-16,13 5-4 16,3 2 6-16,0 0 25 15,-7 16-17-15,-7 9-12 16,-8 9 14-16,-8 7 49 0,-6 7-20 15,0 10 11-15,-27 0-30 16,-2 5-8-16,0 1-8 16,7-2 1-16,11-1 15 15,5-11-24-15,6-6 8 16,0-6-3-16,0-6-5 16,6-2 0-16,14-2 9 15,2-4-5-15,5-2 1 16,2 0-5-16,6-2 2 15,2-1-3-15,-4-3 1 16,1-7-21-16,-3-2-62 16,2-7-144-16,3 0-208 15</inkml:trace>
  <inkml:trace contextRef="#ctx0" brushRef="#br0" timeOffset="-130280.72">17505 6342 99 0,'0'0'234'0,"0"0"-228"16,0 0-5-16,0 0 29 16,0 0-10-16,0 0-13 15,0 0 22-15,0 0 13 16,0 0-7-16,0 0-25 15,0 0-10-15,0 0 7 16,0 0 12-16,0 0-3 16,-7 3-2-16,-2 5 25 15,1-3-18-15,-4 2-6 16,1 2-15-16,0 1 1 16,-3 5-2-16,-1 2 1 15,-3 4 0-15,-1 3-2 0,0 0 4 16,-1 4-2-16,3-2 27 15,3 0-23-15,3-2 5 16,2-6-7-16,4-4 5 16,1-6-14-16,2-4 14 15,0-1-14-15,-3 0-23 16,3-3-41-16,-4 0-35 16</inkml:trace>
  <inkml:trace contextRef="#ctx0" brushRef="#br0" timeOffset="-129920.78">17236 6503 458 0,'0'0'80'0,"0"0"-76"16,0 0 6-16,0 0-2 15,0 0 27-15,0 0-1 16,-12 66 10-16,10-43-36 16,2 0 19-16,0-2-12 0,0 2-6 15,0-3 17 1,0-4 20-16,0 0-42 0,0-3-3 15,0-9 2-15,0-3-3 16,0 1 0-16,0-2-21 16,22 0 15-16,16 0-26 15,7-2-94-15,-3-10-28 16</inkml:trace>
  <inkml:trace contextRef="#ctx0" brushRef="#br0" timeOffset="-126164.44">15200 7209 442 0,'0'0'47'0,"0"0"-38"15,0 0 7-15,0 0 15 16,0 0-15-16,0 0 5 16,0 0-11-16,0 2 18 0,0-2-3 15,0 0-24 1,0 0 2-16,0 0 8 0,11 0-8 15,14 0-3-15,10 0-10 16,13-4 8-16,4-8 2 16,4-1 0-16,-2-1-6 15,-7 3-57-15,-9-4-70 16,-13 5-184-16</inkml:trace>
  <inkml:trace contextRef="#ctx0" brushRef="#br0" timeOffset="-125900.48">15525 7074 379 0,'0'0'133'15,"0"0"-106"-15,0 0-11 16,0 0-12-16,0 0 50 15,0 0-53-15,8 0 0 16,-2 0-1-16,1 12 0 16,-1 12-2-16,-4 7 5 15,-2 5-4-15,0 6 1 16,-21-3-25-16,-6 2-53 16,0-12-160-16</inkml:trace>
  <inkml:trace contextRef="#ctx0" brushRef="#br0" timeOffset="-123028.99">17267 7168 224 0,'131'13'23'0,"21"-7"-23"15,17-6-68-15,10 0 43 16,-10 0 24-16,-20 0-140 16</inkml:trace>
  <inkml:trace contextRef="#ctx0" brushRef="#br0" timeOffset="-121851.19">16629 7557 408 0,'0'0'123'16,"0"0"-123"-16,0 0-6 15,0 0 5-15,0 0 1 16,0 0 12-16,7 0-12 15,-7 0 45-15,0 0 20 16,4 0-25-16,2 0 11 0,8 0 14 16,13 0-22-16,11 3-6 15,20-3-29-15,17 0 19 16,17 1-27-16,13-1 3 16,13 0-5-16,16 0 2 15,11 0-20-15,13 0 13 16,7 0-60-16,-5 0-61 15,-8-9-180-15</inkml:trace>
  <inkml:trace contextRef="#ctx0" brushRef="#br0" timeOffset="-74520.45">12634 7497 378 0,'0'0'30'0,"0"0"-30"16,0 0 0-16,0 0 9 15,0 0-4-15,0 0-3 16,0 0 15-16,0 0 20 16,0 0 16-16,0 0 19 15,0 0-43-15,0 0-29 16,0 5 6-16,0-1-6 15,0 3 0-15,0 0 8 16,0 1-6-16,0 0 29 16,0-1-20-16,0 2-11 0,0-1-2 15,0-3 2-15,0 2 4 16,2-1-3-16,0-2 3 16,4 0-1-16,-2 0-3 15,7-2 1-15,0-2 1 16,7 0 5-16,2 0-6 15,0 0 19-15,-4-2-19 16,-8-9-1-16,-3 4 0 16,-5-5 0-16,0 0-1 15,0 2 1-15,0 1-6 16,-5 5 6-16,-5 4 16 16,-2 0-5-16,1 0-21 15,-2 0 13-15,1 0-6 16,-1 0 0-16,4 0 3 15,2 3 0-15,1 2-13 0,-1 1 13 16,3 3-5-16,2-1-1 16,2-3 1-16,0 1 5 15,0 1 0-15,0-6 1 16,0 2 4-16,4-3 1 16,9 0 9-16,1 0 0 15,1 0-10-15,-4 0-5 16,1-4-7-16,-8-5 7 15,-2 4 8-15,-2-2-8 16,0 4 7-16,0-1 4 16,0 1 35-16,0 3-16 15,-8 0-30-15,-4 0-9 0,-1 0-5 16,2 0 5-16,-3 0-117 16,3 0-166-16</inkml:trace>
  <inkml:trace contextRef="#ctx0" brushRef="#br0" timeOffset="-71197.02">22627 13997 599 0,'0'0'546'15,"0"0"-516"-15,0 0-28 0,0 0 58 16,0 0 17 0,0 0-64-16,110 0-10 0,-34 11 8 15,12 2 5-15,11 0-3 16,8 0 1-16,17 1-13 15,22 1 3-15,12 5-2 16,9-3-2-16,12 3 0 16,-6-2-22-16,-5-4 5 15,-8-2-16-15,-13-6-4 16,-14 0 10-16,-10-2 4 0,-11 3 21 16,-12-2 2-1,-6 2 0-15,-2 2 14 0,-1-1 14 16,0 2-2-1,-1-2 2-15,-9 3-20 0,-6-8 19 16,-15 3 7-16,-12-3-6 16,-9 2 23-16,-15-5-26 15,-10 0-1-15,-6 0-2 16,-8 0-17-16,0 0 7 16,0 0-8-16,0 4 4 15,0-4 15-15,0 0-13 16,0 0-4-16,0 0-6 15,0 0-12-15,-13 0-30 16,-32 0-23-16,-19 0-106 16,-12 0-256-16</inkml:trace>
  <inkml:trace contextRef="#ctx0" brushRef="#br0" timeOffset="-67341.7">5871 15829 696 0,'0'0'250'0,"0"0"-250"16,0 0 12-16,0 0 54 16,0 0-17-16,0 0-41 15,0 0 22-15,0 0 31 16,0 0-20-16,0 0-1 15,0 0-1-15,27-13-11 16,13-6-13-16,13-11-13 16,17-2-2-16,7-3 0 0,8-4-10 15,2 1-3-15,-2-2-29 16,-5-3-8-16,0 2 22 16,1-4-27-16,-1 6-26 15,0-2-5-15,-7 9 20 16,-5 10-52-16,-13 4-64 15,-8 7 59-15,-13 8-86 16</inkml:trace>
  <inkml:trace contextRef="#ctx0" brushRef="#br0" timeOffset="-66996.76">7175 15276 142 0,'0'0'143'16,"0"0"-135"-16,0 0 62 16,0 0-9-16,0 0 13 0,0 0 88 15,58-22-28 1,-58 18-10-16,-17-2-109 0,-6-2-5 15,0 0-13-15,-3 1 10 16,2 4 15-16,-3-3 42 16,-2 6-40-16,0 0-2 15,2 0 6-15,2 0-19 16,7 0 6-16,7 0-8 16,7 1 5-16,4-1 12 15,0 0-22-15,0 0 5 16,11 0-7-16,20-1 0 15,10-11 0-15,3 2 0 16,-1 2 0-16,-3 8-7 16,-7 0 17-16,-4 4-10 15,-9 18 6-15,-7 3-2 0,-8 8 40 16,-5 5-13-16,-5 8-14 16,-28 8-15-16,-12 4-2 15,-8-4-65-15,4-13-215 16</inkml:trace>
  <inkml:trace contextRef="#ctx0" brushRef="#br0" timeOffset="-59785.02">11435 6895 185 0,'0'0'610'16,"0"0"-600"-16,0 0 4 16,0 0 20-16,0 0 44 15,0 0-62-15,0 0-14 16,-4 3 54-16,4-3-23 15,0 0-2-15,0 0 7 16,7 0-36-16,15-10 26 16,9-6-7-16,7-9-13 0,0 2-4 15,-5-5-4-15,-8-1 0 16,-5 7 0-16,-7 5-25 16,-9 4 25-16,-4 11 3 15,0 0-3-15,0 0 18 16,0 1-12-16,-13-2-1 15,-7 3-5-15,-9 0-6 16,-2 0 4-16,-3 4-1 16,3 7-8-16,4 0 8 15,3 1 3-15,2 4 0 16,4-1-7-16,5-3 10 16,5 2-7-16,6-2 4 15,2 4 0-15,0 0-2 0,0 1 2 16,10 0 0-16,3 0-6 15,7 2 13-15,2-3-7 16,7 2 0-16,2-2-6 16,0 2 6-16,-2 2 0 15,-2-4 0-15,0 4-12 16,-5 1 12-16,-2 0-8 16,-4 3-22-16,-7 0-11 15,-2 1 37-15,-7-3-9 16,0-5 13-16,0 2 8 15,-20-8-3-15,-3 0-5 16,-2-8 0-16,4-3 1 0,-2 0 7 16,7 0-1-1,8-14-5-15,5 1 21 0,3-1-21 16,0-3 8 0,19 2-10-16,10-2 2 0,6-2-13 15,1 0 11-15,-1 1 0 16,-2 2 4-16,-8 2-4 15,-2 2-1-15,-10 2 1 16,-3 3-8-16,0 0 3 16,-6 3 5-16,-1 0 0 15,-3 4 4-15,0 0 4 16,0 0-8-16,0 0 0 16,0 0 5-16,-3 0-15 15,-7 0 6-15,0 8 4 0,1 6-9 16,3-2 14-16,6-2-5 15,0 0 0-15,0-2 9 16,0 0-7-16,11-2-2 16,9-2 2-16,3-4 5 15,0 0-4-15,6 0 5 16,0-19-8-16,3-8 8 16,-1-7-9-16,-4-3 1 15,-7-2 0-15,-9 1-8 16,-9-4 7-16,-2-1 0 15,0 8 1-15,-4 5 0 16,-9 11 4-16,1 6 2 16,1 4 3-16,3 3-5 0,0 3 5 15,2 3-9-15,1 0 0 16,3 0-4-16,0 0-1 16,-2 0 5-16,-1 0 0 15,3 13 9-15,2 10 1 16,0 0 0-16,0 9-10 15,0 0 9-15,0 1 0 16,0-5-9-16,5 0 0 16,7-1 0-16,7-4 5 15,0-1-5-15,1-4 0 16,5-4 2-16,2-1 1 16,0-7-2-16,4-6-1 0,7 0 0 15,2-9-1 1,3-15-4-16,-4-4-24 0,-7 2-1 15,-12 4 24-15,-11 6-9 16,-9 6 15-16,0 3 30 16,0-2-2-16,-7 5-7 15,-9 0-21-15,-1 4 0 16,-2 0 6-16,3 0-6 16,6 0 0-16,-1 8-2 15,4 6 4-15,2 2-2 16,5-2 0-16,0 2 0 15,0-2 0-15,5-4 1 16,15-2-2-16,9-7-1 0,6-1-23 16,10-1-4-1,2-24-66-15,0 0-86 0,-3-5-12 16,-7 0-132-16</inkml:trace>
  <inkml:trace contextRef="#ctx0" brushRef="#br0" timeOffset="-59569.05">12630 6782 445 0,'0'0'411'15,"0"0"-387"-15,0 0 101 16,0 0-9-16,0 0-95 16,0 0-3-16,-18-7-18 15,13 20 0-15,3 4 5 16,2-2 0-16,0 2-2 0,0 2-2 16,0-3 15-1,10-2-12-15,7-5-4 0,6-2-4 16,1-7-3-16,5 0-24 15,2-10-21-15,-2-14-70 16,-5-7-100-16,-6-6-34 16,-9-4-99-16</inkml:trace>
  <inkml:trace contextRef="#ctx0" brushRef="#br0" timeOffset="-59366.09">12821 6587 481 0,'0'0'163'0,"0"0"-144"15,0 0 85-15,0 0-17 16,0 0-82-16,0 0 8 15,-8-9 1-15,8 30 53 16,0 1-34-16,0 4 54 16,0 4-49-16,2 4-23 0,10 0 19 15,-4-4-27-15,1-3-2 16,2-7-5-16,-4-2-10 16,2-6 5-16,-5-4-50 15,-2-8-108-15,-2 0-59 16,0-2-315-16</inkml:trace>
  <inkml:trace contextRef="#ctx0" brushRef="#br0" timeOffset="-59225.11">12831 6770 801 0,'0'0'128'0,"0"0"-115"15,0 0 17-15,0 0 33 0,160-49-63 16,-106 19-22-16,-10 2-112 15,-13 1-303-15</inkml:trace>
  <inkml:trace contextRef="#ctx0" brushRef="#br0" timeOffset="-58262.28">13305 6619 822 0,'0'0'59'0,"0"0"6"15,0 0 49-15,0 0-56 16,0 0-55-16,0 0 4 16,0 10-7-16,7 11 30 15,0 11-16-15,2 3 27 16,-5 2-29-16,0-2-2 15,2 0-10-15,-2-10 4 16,0-4-6-16,-2-8 2 16,-2-4-29-16,0-6 9 0,0-3-37 15,0-3 6-15,0-24-46 16,0-6-174-16,-18-11 5 16,-1-4 71-16,-2-3 5 15</inkml:trace>
  <inkml:trace contextRef="#ctx0" brushRef="#br0" timeOffset="-58076.31">13305 6619 340 0,'-46'-70'130'15,"46"53"-41"-15,0 5 40 16,0 3-36-16,0 3-5 16,0-2-16-16,0-1-6 15,8 2-17-15,13-2 1 16,8 2-41-16,6-4 13 16,3 4-22-16,-3 5 10 15,-8 2-20-15,-8 0 10 0,-11 2-36 16,-4 16-17-16,-4 2-6 15,0 3-17-15,0 0-29 16,-15 1-103-16,-14-4-179 16</inkml:trace>
  <inkml:trace contextRef="#ctx0" brushRef="#br0" timeOffset="-57880.35">13290 6778 203 0,'0'0'597'0,"0"0"-597"16,0 0 46-16,0 0 127 0,0 0-123 16,0 0-25-16,131-24-22 15,-102 13 2-15,-6 6 5 16,-10 2-10-16,1 1-37 16,-6 2-23-16,-4-4-121 15,3-1-121-15</inkml:trace>
  <inkml:trace contextRef="#ctx0" brushRef="#br0" timeOffset="-57709.38">13546 6703 85 0,'0'0'560'16,"0"0"-540"-16,0 0 31 16,0 0 108-16,0 0-87 15,0 0-44-15,45 81-22 16,-41-65 16-16,-4-2-31 0,0-4 9 15,0-6-79-15,0-4-113 16,-4-4-146-16</inkml:trace>
  <inkml:trace contextRef="#ctx0" brushRef="#br0" timeOffset="-57580.4">13571 6555 659 0,'0'0'0'15,"0"0"-11"-15,0 0-12 16,0 0-37-16,0 0-153 16</inkml:trace>
  <inkml:trace contextRef="#ctx0" brushRef="#br0" timeOffset="-57258.46">13571 6555 629 0,'49'100'34'0,"-40"-85"25"15,-1-3 74-15,4 1-113 16,-3 3 8-16,1 1-28 16,2-3 6-16,-5 0-8 15,-3-4 2-15,-2-5 0 16,-2-1 1-16,0-4 11 16,0 0-12-16,0 0 26 15,-6 0-11-15,-5-11 16 0,3-6-13 16,4 1 1-16,2 2 25 15,2 2-23-15,0 6-4 16,0-4-17-16,4 0 10 16,12 1-18-16,4-4 8 15,-2 5-8-15,0 4-1 16,-3 4-69-16,-4 0-56 16,3 0-105-16,-1 0-51 15</inkml:trace>
  <inkml:trace contextRef="#ctx0" brushRef="#br0" timeOffset="-56914.52">13909 6559 514 0,'0'0'176'15,"0"0"-159"-15,0 0 77 16,0 0 10-16,0 0-69 15,0 0-23-15,-56 28-1 16,56-18 6-16,0-3 1 16,0-2-18-16,0 3 0 15,8 0 0-15,9 3 10 16,3-2-10-16,-2 1 0 16,-2 5-2-16,-5-3-10 0,-4 1 12 15,-5 0 0 1,-2-4-7-16,0 2 6 0,0-4 1 15,0-4-1-15,0-1-3 16,0-2 3-16,-2 0-16 16,-12 0-5-16,-1 0-9 15,-1 0-69-15,5-19-94 16,7-5-48-16</inkml:trace>
  <inkml:trace contextRef="#ctx0" brushRef="#br0" timeOffset="-56629.57">14056 6403 659 0,'0'0'49'0,"0"0"8"15,0 0 49-15,0 0-3 16,0 0-81-16,0 0 0 16,56 97 12-16,-45-70-20 15,-1 1 3-15,-6-2-17 16,-2 0-9-16,-2-2 4 16,0-8-47-16,0-4-34 15,0-9-66-15,0-3-164 0</inkml:trace>
  <inkml:trace contextRef="#ctx0" brushRef="#br0" timeOffset="-56425.6">14063 6561 817 0,'0'0'62'0,"0"0"-30"16,0 0 101-16,0 0-87 15,0 0-33-15,0 0-11 16,76-4-2-16,-49-4 0 16,-3-4-16-16,-2 2-44 0,-6 3-117 15,-5-2-174-15</inkml:trace>
  <inkml:trace contextRef="#ctx0" brushRef="#br0" timeOffset="-56239.63">14289 6573 830 0,'0'0'49'16,"0"0"-47"-16,0 0 50 16,0 0-43-16,0 0-9 0,133-41-3 15,-122 41-59 1,-6-1-158-16,-5-1-129 0</inkml:trace>
  <inkml:trace contextRef="#ctx0" brushRef="#br0" timeOffset="-55684.73">14491 6479 890 0,'0'0'11'15,"0"0"-10"-15,0 0 113 0,0 0-40 16,0 0-58 0,0 0-16-16,54 96 1 0,-52-86 7 15,-2-6-8-15,0-4 0 16,0 0-1-16,0 0-1 16,-2-4 2-16,-13-18 0 15,-4-4-3-15,1-4-4 16,5-3 11-16,2 9-4 15,4 4 20-15,5 11-12 16,0 4 32-16,2 3-19 16,0 2-14-16,0 0 17 15,0 0-24-15,0 0 0 16,0 0-4-16,0 0-9 16,13 4 10-16,9 13 6 15,7 1-2-15,0 0-1 0,-2 1 3 16,-2-1-3-16,-1-1 0 15,-6-5 6-15,0-6-11 16,0-6 5-16,-3 0 0 16,-3 0 21-16,-3 0-16 15,-5-11 0-15,-4-4 16 16,0-5-18-16,-4 2 22 16,-19 1-25-16,-8 2 0 15,-2 3 0-15,1 4-9 16,8 2 7-16,5 1-3 15,11 5-32-15,6 0 5 16,2 0-40-16,0 0-70 0,20 0-35 16,15 0-28-16,7 0-123 15</inkml:trace>
  <inkml:trace contextRef="#ctx0" brushRef="#br0" timeOffset="-55219.81">14891 6389 795 0,'0'0'152'0,"0"0"-77"16,0 0 6-16,0 0-29 15,0 0-26-15,0 0-12 16,-79 15 33-16,66-1-28 16,2 7 4-16,2-3-2 0,7-3-16 15,2-1-2-15,0-5-3 16,0-7 8-16,6 0-7 15,15-2 2-15,6 0 0 16,6-16-3-16,-2-6-43 16,-4 3 20-16,-10 4 15 15,-10 6 7-15,-5 5-2 16,-2 4 6-16,0 0 8 16,0 0-11-16,5 2-8 15,2 10 8-15,3 1 0 16,4-5 1-16,-1 0-1 15,5-6 3-15,4-2-1 0,7 0 7 16,8-12-5 0,2-10-8-16,3 1 4 15,-1 3-2-15,-8 4-1 0,-4 9 6 16,-7 1 1-16,-8 4 16 16,-3 0-18-16,-5 0 0 15,2 0-2-15,0 4 2 16,1 6-9-16,3-3-45 15,1 1-92-15,-3-4-296 16</inkml:trace>
  <inkml:trace contextRef="#ctx0" brushRef="#br0" timeOffset="-54616.92">11678 7654 552 0,'0'0'361'16,"0"0"-338"-16,0 0-23 16,0 0 41-16,0 0-28 15,80 116-6-15,-70-100 8 16,-6-4-19-16,0-8 4 16,-4-2-13-16,0-2 12 15,0 0-31-15,-11-9-88 16,-15-20-224-16</inkml:trace>
  <inkml:trace contextRef="#ctx0" brushRef="#br0" timeOffset="-54438.95">11678 7654 479 0,'-72'-30'250'0,"72"21"-240"16,10 4 12-16,7-3 63 16,8-2 15-16,2 1-55 15,6 1-21-15,3-2 46 16,-3 2-52-16,0 1 17 15,-6 3-35-15,-4 4-18 16,-10 0-4-16,-4 0-116 16,-9 6-55-16,0 9-61 15</inkml:trace>
  <inkml:trace contextRef="#ctx0" brushRef="#br0" timeOffset="-54345.96">11678 7654 795 0</inkml:trace>
  <inkml:trace contextRef="#ctx0" brushRef="#br0" timeOffset="-54263.98">11678 7654 795 0,'47'98'74'0,"-25"-98"-63"0,9-6 128 0,7-12-85 15,3 0-23-15,-6 2-31 16,-8 0-13-16,-10 4-62 16,-10 2-218-16,-4-1-426 15</inkml:trace>
  <inkml:trace contextRef="#ctx0" brushRef="#br0" timeOffset="-53914.04">12028 7615 574 0,'0'0'299'16,"0"0"-293"-16,0 0 52 15,0 0 48-15,125-18-52 16,-103 18-54-16,-4 14 5 15,-9 3-2-15,-7 0-2 16,-2-5 0-16,0-1-1 16,0-5 2-16,0-3 4 15,-6-3-6-15,-3 0 0 16,-1 0-2-16,4-13 7 16,2-1-5-16,4 0 40 0,0 0-26 15,0-2 5 1,4 2-19-16,9 1 4 0,3-1 4 15,2 2-8-15,2 2-5 16,-2 5 4-16,-3 3-38 16,1 2 16-16,-3 0-53 15,3 0-67-15,-3 0-6 16,1 0-104-16</inkml:trace>
  <inkml:trace contextRef="#ctx0" brushRef="#br0" timeOffset="-53321.14">12470 7490 703 0,'0'0'165'0,"0"0"-144"0,0 0 62 16,0 0 11-16,0 0-71 16,0 0-16-16,-63 66 9 15,63-55-2-15,0 0-13 16,0-6 6-16,0-2-2 15,0-2-5-15,9-1 3 16,7 0 6-16,8-17-8 16,7-12-1-16,5-1-58 15,0 4 16-15,-7 8-1 16,-12 8 43-16,-3 8 0 16,-7 2-14-16,-1 0 14 15,0 10 14-15,2 8-3 0,-4 2 52 16,-4-3-50-16,2 1-2 15,-2-6-11-15,0-6 10 16,3-2-13-16,-3-4 3 16,0 0 0-16,0 0 4 15,0-8-4-15,0-6-1 16,2 0-11-16,0 5 12 16,0 4 4-16,0 5 1 15,5 0-3-15,4 0-2 16,5 0 4-16,2 1-4 0,2 8 0 15,-3-4 8 1,-3 2-10-16,-1-6 8 0,-6-1-2 16,1 0 4-16,0 0 1 15,0 0 2-15,3-9-8 16,3-5 1-16,-1 3-1 16,-1 4-3-16,-1 3 0 15,-1-1-3-15,4 1 13 16,4 0-6-16,2 0-4 15,3 0-17-15,3 2 14 16,3 2-29-16,-3 0-86 16,-1 0-178-16</inkml:trace>
  <inkml:trace contextRef="#ctx0" brushRef="#br0" timeOffset="-52151.35">13334 7510 1052 0,'0'0'26'15,"0"0"-18"-15,0 0 29 0,0 0 12 16,0 0-41-16,0 0-8 16,74-22 0-16,-63 9-5 15,-11 3 4-15,0 3-8 16,0 4 9-16,-25 1-2 16,-8 2-6-16,0 0 10 15,4 0-2-15,2 8 0 16,7 6 3-16,2 4-2 15,7-1 0-15,4-2-1 16,7 1 0-16,0-1 7 16,0-1-7-16,0-2 0 15,12-4 5-15,5-4 1 16,12-4-4-16,6 0-1 0,8-7-1 16,4-15-12-1,-4-2-14-15,-6 0-15 0,-10 6-5 16,-10 7 45-16,-9 6 2 15,-8 5 29-15,0 0-2 16,0 0-26-16,2 0-3 16,0 0 1-16,0 0-5 15,5 0-1-15,-3 5 6 16,3-1 0-16,0-3 0 16,-5 1-9-16,-2-2 8 15,0 0-10-15,2 0 11 16,3 0 2-16,-1 0 4 15,4 0-4-15,2-2 14 16,-1 1-13-16,-1-1 6 0,4 0-2 16,1-3-4-16,3 1 26 15,4-1-29-15,-2-5 3 16,0-2-3-16,-3 1 6 16,-4 3-7-16,-1 4 1 15,-10 2-1-15,0 2-6 16,0 0 7-16,0 0 0 15,2 0-8-15,0 0 14 16,2 0-6-16,0 0 0 16,5 0 4-16,7 0 5 15,-1 0-7-15,1-10-2 16,-3-4 0-16,-3 4-9 16,-8 3 7-16,0 4 2 15,-2 1 0-15,0 2 9 0,0-2-6 16,0 2-3-16,0-4 0 15,0-4 0-15,0-2-8 16,0-5-5-16,0 1 10 16,0-3 3-16,0 1 1 15,-4 3 10-15,0 4 21 16,-2 6-25-16,4 0 34 16,2 3-7-16,0 0-34 15,0 0 0-15,0 14-1 16,0 13 1-16,2 12 15 15,8 7-11-15,-4-2 6 16,3-3-10-16,-5-8 0 16,-2-11-1-16,2-9 2 0,-2-11-1 15,0-2 0-15,0 0-12 16,2-20 11-16,7-6-36 16,3-5 18-16,-1 5 9 15,3 6-2-15,-5 4 12 16,-2 6 6-16,-2 8 2 15,-1 2-3-15,1 0-5 16,-1 0-2-16,1 10-15 16,-2 6 19-16,-5 0-2 15,0 2 0-15,0-1-26 16,0-3-16-16,-14-3-147 16,1-4-212-16</inkml:trace>
  <inkml:trace contextRef="#ctx0" brushRef="#br0" timeOffset="-51896.39">13583 7668 1146 0,'0'0'27'16,"0"0"-19"-16,0 0 49 15,0 0-53-15,160-43 8 16,-92 17-24-16,3-3 12 0,1-3-1 16,-7 1 0-16,-5 3-12 15,-18 6 11-15,-13 10-29 16,-17 8-69-16,-12 4-97 16,-5 0-238-16</inkml:trace>
  <inkml:trace contextRef="#ctx0" brushRef="#br0" timeOffset="-51693.43">13653 7798 493 0,'0'0'646'0,"0"0"-633"0,0 0 3 15,0 0 21-15,148-58-12 16,-82 30-25-16,1-2-8 15,0 0 3-15,-9 3-30 16,-11 6 0-16,-14 0-54 16,-13 5-258-16</inkml:trace>
  <inkml:trace contextRef="#ctx0" brushRef="#br0" timeOffset="-50846.58">13027 7668 604 0,'0'0'260'0,"0"0"-233"15,0 0-27 1,0 0 0-16,0 0 8 0,0 0-8 15,0 15 0-15,0-7 14 16,0-3 45-16,4-1-35 16,-2-4 8-16,0 0-29 15,3 0 7-15,4 0-10 16,0 0 0-16,3-2-4 16,-4-10-38-16,-1-3-1 15,-5 0 9-15,-2-1-66 16,0 0-14-16,0-2-22 15,2 2-18-15,-2-2-110 0</inkml:trace>
  <inkml:trace contextRef="#ctx0" brushRef="#br0" timeOffset="-50569.62">13074 7357 703 0,'0'0'318'0,"0"0"-318"15,0 0-26-15,0 0 26 16,0 0 84-16,17 146-58 16,-5-85-15-16,-4 3 35 15,5 2-43-15,1-2 19 0,-5-6-21 16,0-9-1-16,-2-14-1 15,0-14-21-15,-5-11-9 16,-2-10-46-16,0-6-48 16,-2-27-165-16</inkml:trace>
  <inkml:trace contextRef="#ctx0" brushRef="#br0" timeOffset="-49961.73">12975 7515 1037 0,'0'0'27'0,"0"0"0"15,0 0-6-15,174-34 9 16,-98 17-9-16,6-3-21 16,-1-3 3-16,-10 5-5 15,-11 1 2-15,-11 5 0 16,-15 1-1-16,-5 2 1 15,-2 0 0-15,-1 1-3 16,8-1-8-16,3 2 10 16,3 5-2-16,-1 2-5 15,-6 0 3-15,-2 0 5 16,-2 9 0-16,-2 2-2 16,-7 4 2-16,-2 2-7 15,-5-2 7-15,-3-1 0 16,-2-3 3-16,-1-1-3 0,-1-4 0 15,2 0-1-15,-2-2 7 16,5 4-6-16,5 2 0 16,3 5 0-16,0 5-3 15,-4 0 3-15,-1-1 0 16,-4 2 0-16,-2-1 3 16,-2 0-3-16,1 1 0 15,-1 1 2-15,1 1-4 16,2-1 2-16,-2-2-3 15,1 0 1-15,-3-2 1 0,-5 0-13 16,0 2 14 0,0 1 0-16,-24-4-8 0,-7 1 8 15,-10 1 0-15,-7-1 0 16,-10 0 3-16,-5 0 3 16,-11 0-6-16,-11-3 15 15,-11 2 8-15,-22-3-23 16,-17-4 11-16,-2-2-11 15,12-4-67-15,30-4-122 16,39 0-302-16</inkml:trace>
  <inkml:trace contextRef="#ctx0" brushRef="#br0" timeOffset="-45005.6">13755 7842 366 0,'0'0'4'0,"0"0"18"0,0 0-43 16,0 0 22-16,0 0-1 15,0 0 54-15,0 0 1 16,-89-12 63-16,74 21-62 16,-3-6-25-16,-5 4-10 15,-6-6-21-15,-4-1-18 16,-3 0-41-16,5 0 22 16,7 0 37-16,2-8 6 15,-3 2 13-15,3 0 9 16,-1 0-23-16,6 2 9 15,5 3-14-15,6 1 0 16,4 0-10-16,2 0-13 0,0 0-30 16,0 0 13-16,0 0-30 15,0 0 70-15,0 0-7 16,0 0 17-16,0 0 19 16,0 0 91-16,8 0-59 15,10 0 73-15,9 0-66 16,17-3 10-16,8-5-15 15,13-4-56-15,3-2 2 16,4-2-8-16,1 2-1 16,-2 2 0-16,-1 1-5 15,-5 4-2-15,-3 0-3 16,-6 2-43-16,0-5 14 16,4-1-9-16,3-4-30 0,3-3-37 15,-6 2-185 1</inkml:trace>
  <inkml:trace contextRef="#ctx0" brushRef="#br0" timeOffset="-43654.83">8096 15749 866 0,'0'0'259'0,"0"0"-247"15,0 0-9-15,0 0 68 16,0 0 38-16,0 0-107 0,123-18 22 16,-38-4-14-16,19-14-4 15,21-4-12-15,18-13-34 16,12-7-112-16,1-6-172 16</inkml:trace>
  <inkml:trace contextRef="#ctx0" brushRef="#br0" timeOffset="-39103.62">8526 14471 179 0,'0'0'262'0,"0"0"-218"16,0 0 0-16,0 0 26 16,0 0-40-16,0 0-25 15,0 0-5-15,0 0 0 0,0 0 1 16,0 0-1-16,0 0 0 15,0 0-3-15,0 0-2 16,0 0 2-16,0 0 1 16,0 0 2-16,0 0-1 15,0 0 10-15,0 0-7 16,0 0 10-16,0 0-12 16,0 0-2-16,0 0 1 15,0 0 1-15,0 0 0 16,0 0 0-16,0 0 0 15,0 0 2-15,0 0-2 16,0 0-1-16,0 0-2 0,0 0 6 16,0 0-2-16,0 0 19 15,0 0 9-15,0 0 1 16,0 0-7-16,0 0-6 16,0 0 26-16,0 0-43 15,0 0 7-15,0 0-7 16,0 0 0-16,0 0 1 15,0 0 2-15,0 0 8 16,0 0 1-16,0 0-4 16,0 0 5-16,0 0-13 15,0 0 0-15,0 0 1 16,0 0-1-16,0 0-1 0,0 0 1 16,0 0-17-16,0 0 8 15,0 0-17-15,0 0 21 16,0 0-10-16,0 0 3 15,0 0 5-15,0 0 0 16,0 0 7-16,0 0 2 16,0 0-2-16,0 0 9 15,0 0 16-15,0 0-5 16,0 0 17-16,0 0-32 16,0 0-2-16,0 0-6 15,0 0-9-15,0 5-8 16,0-1-30-16,0-2-135 15,0-2-36-15</inkml:trace>
  <inkml:trace contextRef="#ctx0" brushRef="#br0" timeOffset="-35368.28">12985 10527 868 0,'0'0'232'0,"0"0"-219"16,0 0 70-16,0 0-10 15,0 0-37-15,0 0-23 16,0 0 10-16,102 19 5 16,-33-19-27-16,22 0-2 15,16 0-27-15,14 0-81 16,1-4-194-16</inkml:trace>
  <inkml:trace contextRef="#ctx0" brushRef="#br0" timeOffset="-29559.29">8622 14448 309 0,'0'0'98'16,"0"0"-83"-16,0 0-5 15,0 0 32-15,0 0-25 16,0 0 6-16,0 0 18 16,0 0 43-16,0 0-26 15,0 0-16-15,0 0 21 16,0 0-26-16,0 0-14 0,0 0-11 15,0 0 2-15,0 0-4 16,0 0 7-16,0 0-3 16,0 0 26-16,0 0-1 15,0 0-8-15,0 0-27 16,0 0 5-16,0 0-8 16,-7 0 6-16,-1-9 2 15,0 2-9-15,-2-7 0 16,-1 1 4-16,1 3-4 15,1-3 2-15,1 5 17 16,4-4-2-16,-2 5-12 16,0-1-3-16,1-2 3 15,-1 2 4-15,-4-2-7 0,4 0 1 16,-1-2 2 0,1 2 3-16,-1 2-3 0,2-8-5 15,-1 6 11-15,1-2 1 16,-1 0-10-16,4 0 7 15,-3-2-4-15,3 0-4 16,-3-2 2-16,3 2-3 16,-2-4 1-16,-1-1-3 15,1 2 4-15,0-1-4 16,-3 0 2-16,2-1 0 16,3-1 0-16,-3-2 5 15,3 3 1-15,0-6 5 0,2 2-2 16,0-4-2-1,0-4-1-15,0 2-4 0,0 0 1 16,0 2 6-16,4 1-4 16,5 1 3-16,1-1 9 15,-2-1-17-15,1 1 10 16,0-6-9-16,4 1 7 16,-4 1-7-16,1-2 0 15,0-3 11-15,-1 3-5 16,3-3-6-16,-4 1 2 15,-1-1-3-15,-1 4 4 16,0 1-4-16,0 3 1 16,1-1 1-16,1 1 0 15,2-4-3-15,3-1 1 16,3-1 0-16,-1-4-1 16,3-1 2-16,2-3-1 0,0 4 4 15,0 3-4-15,-4 4 0 16,0 4-1-16,-3 3 1 15,-3-2 1-15,4-1-1 16,1-3 0-16,4 3 0 16,3-2 1-16,5 0-2 15,2-2 1-15,2 0 0 16,0 2 2-16,-2 0-2 16,-3 3 0-16,-3 4-2 15,-3 0 4-15,-1 2-2 16,0 1 1-16,6-5 1 0,-1 2-1 15,5-6-1 1,5 1 0-16,1-4-3 0,5-2 8 16,3-1-6-16,-1 0 1 15,3 1 0-15,-5 2 2 16,-5 0-2-16,-1 3 0 16,-7 1 1-16,-5 4 1 15,1-2-2-15,0 1 0 16,4-1 2-16,4-2-1 15,7-3-1-15,3 3 0 16,-1-2-1-16,3 2 1 16,-1-1-4-16,0-2 4 15,3 0 0-15,1 2-2 0,-1-4 2 16,1 4 0 0,2-4-1-16,-2 1 2 0,1 0-1 15,0 0 0-15,0 2 0 16,2 3 0-16,-3 0 0 15,2 1 0-15,0-2-1 16,1 2 2-16,1 3-1 16,-4 2 0-16,-3 3 1 15,-1 4-3-15,-4-3 2 16,3 1 0-16,-2 2 0 16,1 0 1-16,0-1-1 15,5-4 0-15,7-1-1 16,3-6 1-16,5-1 1 15,0 4-1-15,-2-2-1 0,-2 9 1 16,-7-3-2-16,-2 2 5 16,0 4-3-16,1-4 0 15,0 1 1-15,-1-6 1 16,-1 1-4-16,8-1-5 16,2-4 7-16,6 0 0 15,5-1 5-15,-3 0-6 16,1 3 1-16,-1-1-1 15,-6 6 1-15,-6 3-5 16,-3-1 4-16,0 6 0 16,0-2 0-16,5 1 1 15,-1 2 5-15,5-2-4 16,0 3 1-16,-2-4-1 0,0 3-1 16,-8 2 0-16,-7-1-4 15,-8 4 4-15,-6-1 4 16,-5-1-3-16,0 0-1 15,3-1 1-15,2-2-2 16,0-2-4-16,-1 2 5 16,-2-3 0-16,1 2 5 15,0-1-4-15,-3-3-1 16,3 1 0-16,-4 0 0 16,4 3 0-16,0-3-2 15,4 2 2-15,0 0 0 16,4-2 2-16,5 0-7 0,1 0 7 15,0-1-2-15,-3 0 3 16,1 0-1-16,-1-1-4 16,3-2 1-16,-2-2 1 15,1 1 2-15,0-3 1 16,0-3 2-16,2-1 13 16,7-1-14-16,0-4-1 15,-2 2 11-15,-6 4-5 16,-5 3 3-16,-5 1-1 15,-2 4 1-15,-5-3-11 16,0 0 13-16,0-3-6 16,1 1-6-16,2-4 5 15,0 1-7-15,2-6 1 16,2 0 1-16,-2 4-1 0,-6 4 6 16,-4-5-1-16,-3 5 9 15,1-2-14-15,-1-2 7 16,1-3 1-16,5-2-7 15,3-7 1-15,8 0-3 16,2-5 1-16,3 1 2 16,-1 3-3-16,-1 2 0 15,-5 2 3-15,-7 5-11 16,-3 0 13-16,-9 9-8 16,1-1 3-16,-3 3 0 15,-6 2-2-15,2 0 6 0,3-2-4 16,-3-4 1-1,4 3-1-15,2-3 0 0,-1-1-1 16,1 2 1-16,2-5 1 16,-1 3-1-16,3-3 0 15,-3 0-2-15,-3 2 2 16,4-1 1-16,-5-2-1 16,-1-1-3-16,1-1 3 15,1 0 2-15,0-2-1 16,-2-1-1-16,1 0-5 15,-1 3 5-15,-1 3 0 16,-2 3-3-16,-3 5 3 16,0-2 0-16,0 3-3 15,0 0 2-15,0-3 1 16,0-1 5-16,0 0-5 0,0-4-15 16,0 1 15-16,0 0-1 15,0 0-2-15,0 7 3 16,0 0-1-16,0 3 1 15,0 2-6-15,0-2 7 16,0 0-3-16,0 0 2 16,0 2 0-16,-3 5-6 15,-2 0 6-15,3 3 0 16,0 2 0-16,0-2 1 16,-1 1-1-16,1 3 0 15,0-3-1-15,0 3 0 16,2-2 2-16,-2 2 1 0,0 0-2 15,-3-2-7-15,-2 0 6 16,3 2-3-16,-3 0 3 16,3 0-5-16,-1 0 5 15,1 0 1-15,-1 0-1 16,3 0-3-16,-3 0 4 16,-3 0-4-16,-1 0 0 15,-3 0 3-15,2 0-3 16,-2 0 4-16,3 0-3 15,5 0 7-15,4 0-4 16,0 0 0-16,0 0-1 16,0 0 1-16,0 0 0 15,0 0-7-15,0 2 5 0,0 0-3 16,-2 0 4-16,2 4-2 16,-2 2 3-16,-3 1-2 15,3-2 2-15,-2 3 0 16,-2 0 0-16,2 1 4 15,2-2-8-15,-2 2 4 16,4-2 0-16,-5-3-1 16,3 0 1-16,0 1 0 15,-2-4-1-15,4 1 10 16,-2 0-16-16,2-1 7 16,0-3 0-16,0 0-1 15,0 0 3-15,0 0-2 16,0 0 10-16,0 0-7 0,0 0 8 15,0 0 0-15,0 0-6 16,0-4 9-16,0-6-14 16,0-1 0-16,2-3 0 15,4 0 0-15,1 0-1 16,-1 0 1-16,1 2-2 16,0 2 2-16,-3 2 0 15,1 2 0-15,-1 0 0 16,-2 0 1-16,2 1-2 15,4-2 1-15,-2 2-2 16,5-4-1-16,5 1 3 16,-3-2 0-16,1 2 0 0,-3 4 1 15,-5-1-1 1,-3 4 0-16,-1 1 3 0,-2 0 3 16,0 0-5-1,0 0 0-15,0 0-1 0,0 0 5 16,0 0-2-16,0 0-3 15,0 0-4-15,0 0 0 16,0 0 4-16,2 0 0 16,0 0 0-16,3 0-6 15,2 0 5-15,-1 0 1 16,5 4 0-16,1 2 3 16,3 0-3-16,-1 2 3 15,-3-2-3-15,-1-4 1 16,0 4-1-16,-1-2 0 0,1 2-29 15,2 0-51 1,-1 4-20-16,5 2-15 0,-1-2-29 16,1 0-153-16,-1-6-221 15</inkml:trace>
  <inkml:trace contextRef="#ctx0" brushRef="#br0" timeOffset="-16232.61">9010 11753 662 0,'0'0'22'16,"0"0"-21"-16,0 0 89 15,0 0 17-15,0 0-35 0,0 0-53 16,0 0-8-16,0 0 11 16,11-9 7-16,0-2 0 15,5-8-24-15,2-2 1 16,1-8 1-16,4-5-7 15,-1-2 0-15,-2 2-2 16,-2 4 1-16,-5 6 0 16,-3 6-5-16,-6 2 3 15,-4 0-7-15,0 2 10 16,0 2 0-16,0 4-7 16,-2 5-14-16,-12 3 20 15,-1 0-26-15,-8 0 10 16,-4 7-18-16,0 9 2 0,6-2 18 15,3 2-8-15,7-3 13 16,6 6 4-16,5-1-6 16,0-2 11-16,0 1-6 15,11-6 6-15,12-1 2 16,8 0 35-16,4 2-23 16,5 5-13-16,3 4-2 15,-3 3 2-15,-4 0-7 16,-5 4-2-16,-7 0-4 15,-3 3-2-15,-8-1-2 16,-11 0 9-16,-2-1 8 16,0-2 0-16,-23-3 15 0,-8-5-14 15,-2-2-1 1,-3-11-4-16,3-6 4 0,4 0-1 16,11 0 6-16,7-10-1 15,9-3 6-15,2-4 11 16,0 1 14-16,18-4-32 15,10-2 2-15,6-4-2 16,2-2 3-16,2-2-12 16,-5-4 6-16,0 0-1 15,-2-2-6-15,-8 4 7 16,-5 5-2-16,-7 8 12 16,-9 6-9-16,-2 3 0 15,0 4 18-15,0 1 7 16,0 2-11-16,-8 3-10 15,-4 0 10-15,-3 0-15 0,-1 0-6 16,-2 0 5-16,0 8 2 16,1 0-1-16,3 4 0 15,1 4-5-15,3 1 5 16,4-2 4-16,2 1 4 16,4 0 5-16,0-3-12 15,0 4 8-15,4 0-6 16,16 1 0-16,3-3 4 15,3-4-6-15,3-6 2 16,2-5-3-16,3 0-10 16,0-2 10-16,-3-13-7 15,-8-3-2-15,2 0-2 0,-4 4-35 16,-3-2-16-16,-1 7 37 16,3-3-29-16,-2-2-4 15,4 0 6-15,-3-6-66 16,-7 5-19-16,-1-6-24 15</inkml:trace>
  <inkml:trace contextRef="#ctx0" brushRef="#br0" timeOffset="-14574.9">9872 11436 360 0,'0'0'77'0,"0"0"48"15,0 0 3-15,0 0-32 16,0 0-11-16,0 0-51 0,-48-29-27 15,25 29 9-15,-4 0-4 16,7 0 11-16,-2 3 16 16,0 6-23-16,-1 8 0 15,-1 3-8-15,4 2-2 16,2-3 5-16,5-2 1 16,11-5-8-16,-1-2-4 15,3-3 0-15,0-7 0 16,0 0 1-16,16 0 12 15,8 0-1-15,5-17-12 16,1-1 0-16,-4-2-5 16,-6 3-18-16,-6 0 4 0,-8 0 4 15,-1 7 13-15,-5 5-1 16,0 1-3-16,2 4 6 16,-2 0 0-16,0 0 0 15,2 0-14-15,0 4 10 16,8 11 4-16,0 8 2 15,1-1 0-15,1 2 8 16,1 2-10-16,1-3 2 16,-3 4 2-16,2-3 0 15,0-4 4-15,-2-2-8 16,3-3 1-16,-3-3-2 16,-2-4 2-16,-3-3 0 15,1-5 1-15,0 0 19 16,-1 0-14-16,1-17 2 15,-2-10-6-15,-5 0-4 0,0-6 1 16,0-4-5-16,0-2-3 16,0 3 6-16,-5 7 2 15,-2 9-2-15,5 5 4 16,0 4-2-16,2 6 0 16,0 3 1-16,0 2-4 15,0 0-1-15,0 0-7 16,0 0 1-16,0 0 5 15,0 6 2-15,11 3 6 16,5 4-2-16,4-1 13 16,-2 4-5-16,4-2-3 15,1-2-3-15,-4-2 0 0,4-8-2 16,-1-2 7-16,3 0-7 16,-3-9 0-16,0-14-1 15,-4-2-6-15,-7 0-28 16,-2-8-25-16,-5 7-18 15,-4 5 43-15,0 4 24 16,0 9 10-16,0 7 6 16,0-2-3-16,0 3 6 15,0 0-9-15,5 0-2 16,2 4 2-16,-1 8 1 16,3-3 19-16,1-2-6 15,0 0 26-15,3-3-18 16,6-4-21-16,1 0 24 0,1 0-17 15,2 0 0-15,0 0 6 16,1-7-13-16,0 0-1 16,1-4 0-16,-5 4-3 15,-5-4 3-15,-3-1-10 16,-3-2-2-16,-3 0 7 16,-2-2-20-16,-4 2 5 15,0 4 18-15,0 4 1 16,0 4 1-16,0 2 3 15,-8 0 10-15,-1 0-13 16,-5 0-9-16,1 0 9 16,2 8 7-16,4 4 0 0,1-2 7 15,3 5-10-15,3-1 6 16,0 1 13-16,0-1-20 16,5-2 2-16,11-6 5 15,1-2 12-15,8-4 6 16,2 0-21-16,4 0-6 15,0-18-1-15,0-2-10 16,-6-2-4-16,-7 4-14 16,-5 2-33-16,-6 8 22 15,-5 2 26-15,-2 4 13 16,2 2-2-16,2 0-9 16,1 0-10-16,4 8 21 15,0 2-7-15,0-3 7 16,-2 2 0-16,-3-4 0 15,0 1-2-15,-4-5 2 0,3-1 0 16,-3 0 9-16,0 0-7 16,0 0 29-16,0-4-4 15,0-10-24-15,4-1-6 16,8 1-3-16,-2 3 5 16,3 4 0-16,1 7-1 15,1 0 0-15,1 0-4 16,0 0 6-16,2 7 0 15,0 1 0-15,-3-4 0 16,3-2 0-16,-2-2 1 0,0 0 0 16,-1-2-1-1,1-17-5-15,-3-10-25 0,-5-2-20 16,-2-8-23-16,-6-5-18 16,0-2 0-16,0-3 35 15,-16 9 56-15,-2 8 0 16,-2 11 66-16,0 10 29 15,2 3-15-15,2 6-53 16,8 2 31-16,1 0-9 16,2 0-30-16,3 6-10 15,-1 16 32-15,3 2-13 16,0 3 4-16,0-1-3 16,12-3 5-16,10 2-8 15,0-5-19-15,3-2-4 16,2-4 1-16,-5-2-4 0,-4-4-15 15,-4-2-35-15,-6-3-55 16,-6-3-88-16,-2 0-136 16</inkml:trace>
  <inkml:trace contextRef="#ctx0" brushRef="#br0" timeOffset="-14297.95">10965 11051 194 0,'0'0'279'15,"0"0"-234"-15,0 0 6 16,0 0-6-16,116-16 27 16,-85 8-28-16,2-4 27 0,-2-2-41 15,-4-1 38-15,-6 1-47 16,-11 4-12-16,-5 6-8 16,-5 3 2-16,0 1 12 15,0 0-15-15,0 0-5 16,0 1-5-16,0 12-4 15,-2-1 14-15,2-2-4 16,0-2 4-16,0-3 0 16,0-3-32-16,0-2-43 15,0 0-111-15,0-2-29 16</inkml:trace>
  <inkml:trace contextRef="#ctx0" brushRef="#br0" timeOffset="-14193.97">11176 10860 286 0,'0'0'0'0,"0"0"-51"16</inkml:trace>
  <inkml:trace contextRef="#ctx0" brushRef="#br0" timeOffset="-12964.18">11176 10860 636 0,'135'72'46'0,"-135"-69"-32"15,0 1 35-15,0 1 19 0,0 4-37 16,0 0-24-16,0 5 15 16,0-1 6-16,0 2-21 15,0-2 2-15,0-5-9 16,0-4 3-16,2-3 8 15,9-1 17-15,2 0-18 16,3 0-9-16,4-9-1 16,-1-9-19-16,-5-2-23 15,-5-3-30-15,-7 6-20 16,-2 0 50-16,0 12 42 16,0 5 38-16,0 0 31 15,0 0-69-15,0 7 8 16,0 8-8-16,0-3 37 0,0-5-18 15,0-1 13-15,0-3-14 16,14-3 1-16,3 0 7 16,6 0-17-16,2-11-8 15,-4-10-1-15,2-4-8 16,-9-3-14-16,-8-4-39 16,-6 0 11-16,0 3-8 15,0-3 58-15,-12 9 0 16,2 3 22-16,-3 3-3 15,3 5 26-15,-1 5-14 16,3-1-19-16,-2 3 11 16,3 4 7-16,5 1-17 0,2 0-13 15,0 0-3-15,0 0 0 16,0 14 3-16,0 12 6 16,0 1 26-16,2 5-12 15,15-3-12-15,0-6 7 16,8-2-5-16,-3-7-1 15,5-3-4-15,-5-5 10 16,-2-5-13-16,5-1-2 16,-3 0 6-16,0-12-10 15,-4-8 4-15,-5-4-19 16,-6-2 1-16,-2-4-32 16,-5 0-8-16,0-2 29 15,0 3 18-15,0 5 11 16,-5 8 1-16,-4 6 25 0,-2 5-5 15,0-1-7-15,2 2-3 16,0 1-8-16,5-1 18 16,1 4 6-16,3 0-15 15,0 0-12-15,0 0-4 16,0 14 4-16,0 4 7 16,0 7 10-16,0 1-15 15,16 2 30-15,0 2-17 16,1-7 3-16,5-2-16 15,1-3-2-15,-3-11 0 16,4 0-1-16,1-7-4 0,0 0 3 16,1-4-7-1,-1-13-12-15,-3-6-12 0,-4 0-27 16,-7-2-33-16,-7 4 37 16,-4 9 56-16,0 0 10 15,0 7 36-15,0 5-7 16,0 0 4-16,0 0-20 15,0 0-22-15,0 4-1 16,5 9 2-16,4-2 10 16,2-3-8-16,5-1 16 15,1-4 2-15,6-3-10 16,4 0-4-16,2 0-8 16,2-4-6-16,0-14-2 15,-2-1-40-15,-2 2 34 16,-10-1-1-16,-1 7 9 0,-9 4 6 15,-5 2 14-15,0 5 8 16,2 0 0-16,8 9-18 16,5 18 33-16,4 10-12 15,3 3 15-15,1 4-18 16,2-1 3-16,2-2-13 16,-5-7 1-16,0-2-11 15,-1-8 1-15,-8-2-3 16,-1-4-13-16,-8-4-21 15,1-1-57-15,-3-5-183 16,2-8-553-16</inkml:trace>
  <inkml:trace contextRef="#ctx0" brushRef="#br0" timeOffset="-12833.21">12835 10703 410 0,'0'0'0'0</inkml:trace>
  <inkml:trace contextRef="#ctx0" brushRef="#br0" timeOffset="-343.38">10983 14737 821 0,'0'0'101'0,"0"0"-81"16,0 0 67-16,0 0-5 15,0 0-73-15,0 0-7 16,0 0 7-16,0 0-9 16,0 0 18-16,0 0-5 15,0 0-2-15,0 0 9 16,0 0-2-16,0 12 28 0,2-9-29 15,2 3-5-15,3 2 3 16,2-4-10-16,4 6-5 16,2-2 5-16,6 1 0 15,-1-6-1-15,0-3 1 16,2 0-2-16,1-12 5 16,6-19-4-16,6-14-3 15,10-9-2-15,12-8-14 16,15-5 1-16,13-7-45 15,4 5-42-15,-5 2-178 16</inkml:trace>
  <inkml:trace contextRef="#ctx0" brushRef="#br0" timeOffset="7641.22">11475 12566 483 0,'0'0'146'0,"0"0"-143"16,0 0-3-16,0 0 39 15,0 0-33-15,0 0-3 16,0 0-3-16,-2-9 7 16,2 11 16-16,0 14 65 15,0 2-47-15,0 6 8 16,11 6-4-16,7 6 1 15,2 4 7-15,2 2-29 16,-2-2-15-16,1-2-1 16,-2-3-6-16,-3-12 3 15,-7-4-5-15,-5-14 0 0,-2-3 1 16,-2-2 0-16,0 0 18 16,0-22 9-16,-8-14-28 15,-19-12-3-15,-4-8-10 16,-3-2-9-16,3-2-3 15,4 6 17-15,12 6-4 16,6 2-1-16,4 5-7 16,5 4-9-16,0 6-8 15,9 7 19-15,5 9 13 16,1 6-9-16,-1 9 14 16,-3 0-31-16,5 2 4 15,-8 14 27-15,-1 7 0 0,-3-2 10 16,-2 5 6-16,-2 4 8 15,0 2-9-15,0 6-5 16,-10 1-10-16,-15 1 2 16,-6-2-2-16,-1-5-3 15,6-10-1-15,10-7 4 16,8-6-3-16,8-6 3 16,0 1-10-16,0-2-1 15,17 2 11-15,14-5 0 16,14 0 22-16,4 0-1 15,2 0 1-15,1 0 6 16,-4 0-1-16,-5 1 2 16,-5 1-11-16,-9 0 11 0,-10 0-18 15,-9 0-10-15,-3-2 2 16,-7 0-3-16,0 3-4 16,0-2 1-16,0 5-34 15,0 4-66-15,0 4 32 16,-3 1-76-16,-3-10-216 15</inkml:trace>
  <inkml:trace contextRef="#ctx0" brushRef="#br0" timeOffset="8422.09">12144 12398 900 0,'0'0'26'16,"0"0"-19"-16,0 0 101 15,0 0-60-15,0 0-35 16,-127-13-12-16,100 18 21 16,0 14-5-16,-2 6 5 15,2 3-6-15,1 9-7 16,4-3 11-16,4-1 5 15,7-3-16-15,9-4 8 16,2-3-12-16,0-5-3 16,0-8-2-16,17-3-7 15,6-7 6-15,6 0-10 0,4-15 7 16,2-16 4-16,-3-7-18 16,-6-3-14-16,-7-1 24 15,-9 9-4-15,-5 13 11 16,-3 13 2-16,-2 7 1 15,0 0 2-15,0 0-4 16,0 15-11-16,0 7 11 16,2 1-1-16,2-3 1 15,4-5 0-15,-2-2 3 16,1-8-3-16,-1-2 0 16,2-3 0-16,-4 0 0 15,7-12 1-15,3-19-7 0,-1-8-9 16,0-4-31-16,-2 8 25 15,-4 9 18-15,-1 14 3 16,-1 7 2-16,2 5 0 16,4 0-4-16,9 8 4 15,4 13 9-15,1-2 4 16,-3 3-10-16,-7-1 15 16,-5-6-9-16,-4-2-11 15,-6-6 13-15,0-5-13 16,0-2 0-16,0 0 27 15,0-4 0-15,-16-18-27 16,1-3-2-16,7-2-7 16,6 6 9-16,2 9 3 0,0 5 30 15,0 3-20-15,0 4-12 16,17 0 7-16,10 0 0 16,6 0-8-16,-2 0 0 15,-2 0 0-15,-4 0-1 16,-7 0-12-16,-3 0-16 15,-4 0-22-15,-6 0-8 16,-5 0-95-16,0-4-54 16</inkml:trace>
  <inkml:trace contextRef="#ctx0" brushRef="#br0" timeOffset="8850.01">12592 12155 1114 0,'0'0'30'0,"0"0"-4"16,0 0 28-16,0 0-19 15,0 0-28-15,-51 121-3 16,51-104-1-16,0-5-3 16,6-5 0-16,8-7-1 15,1 0 1-15,5-22 15 16,3-21-14-16,-1-17 7 15,-8-4-8-15,-12-5-8 16,-2-9 3-16,-7 0-9 0,-17 6 7 16,-6 13-1-1,6 17 15-15,7 22-7 0,5 11 20 16,5 9-19-16,5 0 10 16,2 0-11-16,0 14-3 15,0 19 3-15,0 7 0 16,0 3 1-16,0 6 7 15,17-3-4-15,8 0 22 16,6-2-20-16,3-4-2 16,4-4-5-16,-2-6 1 15,-3-7-5-15,-4-8-30 16,0-8-44-16,-2-7-70 0,-2-4-135 16</inkml:trace>
  <inkml:trace contextRef="#ctx0" brushRef="#br0" timeOffset="9643.87">13014 11883 921 0,'0'0'228'0,"0"0"-227"16,0 0 13-16,0 0 41 15,0 0-17-15,0 0-18 16,-41 118-13-16,41-100-3 15,0-6-1-15,0-8-1 16,12-4 0-16,5 0 6 16,3-6-8-16,5-20 2 0,2-10-2 15,-10-6-23-15,-7-2 6 16,-8 3-9-16,-2 10 19 16,0 13 7-16,0 7 3 15,-2 10 21-15,2 1-13 16,0 0-8-16,0 0-6 15,0 0-2-15,0 0-16 16,0 0 2-16,19 8 10 16,8 6 7-16,4-1 4 15,0 4 1-15,3-1-1 16,-5 0-2-16,-5-2 6 16,-5-4 2-16,-13-4-6 15,-2-4-2-15,-1-2 0 0,-3 0 2 16,0 0 10-16,0-18-10 15,0-13-2-15,-11-6-11 16,3 1 8-16,8 11 2 16,0 10-4-16,0 8 5 15,0 6 5-15,6 1-5 16,15 0-2-16,13 5 2 16,4 16 3-16,-4-1 9 15,-3 2-9-15,-7-3 1 16,-6-2-1-16,-4-9-3 15,-10-2 0-15,-2-3 0 16,-2-3 1-16,0 0 15 0,0-7 20 16,-6-18-9-1,-6-2-20-15,3 1-5 0,7 8 5 16,2 5 6-16,0 8-2 16,0 1 13-16,0-5-7 15,4 0-16-15,17-4 12 16,8-4-10-16,6 4-2 15,7 0-1-15,5 1-4 16,-2 1 3-16,-5 2 1 16,-11 2-5-16,-9 3 5 15,-8 1-16-15,-6 0 10 16,1-1 5-16,1 2-6 16,6 0-3-16,1 2-19 15,6 0-9-15,3 0-27 0,3 0-21 16,-3 8-52-16,-8 7-174 15</inkml:trace>
  <inkml:trace contextRef="#ctx0" brushRef="#br0" timeOffset="10077.8">11936 12874 657 0,'0'0'135'16,"0"0"-135"-16,0 0 0 15,0 0 39-15,0 0 41 16,0 0 33-16,34 5-12 16,-3-10-24-16,14-15 11 0,22-16-47 15,24-15-10 1,23-13 5-16,19-12-26 0,19-6 14 15,4-3-24-15,12-1 0 16,0 2-6-16,-2 3-33 16,-8 5-6-16,-19 11-59 15,-29 10-68-15,-29 15-187 16</inkml:trace>
  <inkml:trace contextRef="#ctx0" brushRef="#br0" timeOffset="10372.74">12144 13194 1086 0,'0'0'84'15,"0"0"-84"-15,0 0 0 16,116-64 26-16,-27 16-1 16,20-8 1-16,9-14-13 15,9-8 16-15,3-11-8 16,1-9-21-16,10-9 0 0,1-5-10 16,3-4-62-1,-8 4-52-15,-19 15-201 0</inkml:trace>
  <inkml:trace contextRef="#ctx0" brushRef="#br0" timeOffset="11180.6">14094 10958 1053 0,'0'0'44'15,"0"0"-37"-15,0 0 71 16,-40 149-17-16,34-56 1 0,6 8-25 16,0 5-3-16,2-9-27 15,31-11-7-15,19-22-1 16,19-22-10-16,14-26-7 15,13-16-16-15,4-28-24 16,-1-30-57-16,-14-13-138 16,-27-10-187-16</inkml:trace>
  <inkml:trace contextRef="#ctx0" brushRef="#br0" timeOffset="11780.5">14522 10993 851 0,'0'0'45'0,"0"0"-26"15,0 0 106-15,0 0-43 16,23 129-39-16,-9-94 4 16,-6-3-7-16,3-4-6 15,-5-6-17-15,4-8-5 16,-6-7-9-16,1-7-2 15,-3 0-2-15,0 0 6 16,-2-22-3-16,0-15-2 16,0-13-20-16,-17-8 0 15,-12 0 8-15,2-1 11 16,4 5 1-16,12 6 2 16,7 8 8-16,4 6-10 0,0 8-2 15,0 8-1 1,2 2 2-16,13 2-16 0,10 8 4 15,6 6 1-15,7 0-2 16,0 15 14-16,-7 18-8 16,-7 4 7-16,-14 2-8 15,-10 3-10-15,0-2 4 16,-27 1 5-16,-6-9-2 16,2-6 9-16,8-10 3 15,11-8-6-15,10-6 6 16,2-2-4-16,0 0-3 15,14 0-1-15,20 0 5 16,10 0-5-16,3 0 8 16,-7 16 0-16,-9 4-2 0,-6 3 2 15,-9 0 16-15,-10 1 17 16,-4-1-14-16,-2 0-6 16,0-5 3-16,-4-4-1 15,-14-10-10-15,-2-4-2 16,-4 0-6-16,-1-28-41 15,2-15-89-15,10-6-273 16</inkml:trace>
  <inkml:trace contextRef="#ctx0" brushRef="#br0" timeOffset="12038.45">14860 10597 521 0,'0'0'440'15,"0"0"-433"-15,0 0 5 16,0 0 86-16,23 115-58 16,0-83-5-16,-3-2-22 15,2-2-6-15,-6-6 4 16,-5 0-11-16,-4-4-20 15,-7-5-47-15,0-8-122 0,-20-5-219 16</inkml:trace>
  <inkml:trace contextRef="#ctx0" brushRef="#br0" timeOffset="12209.43">14866 10747 891 0,'0'0'34'0,"0"0"-6"16,120-32 70-16,-69 18-98 15,-8 2-29-15,-14 0-159 16,-20 4-413-16</inkml:trace>
  <inkml:trace contextRef="#ctx0" brushRef="#br0" timeOffset="12680.34">15323 10507 1041 0,'0'0'88'15,"0"0"-81"-15,0 0 66 16,0 0-10-16,0 0-34 16,0 0-29-16,69 0 4 15,-24-18-3-15,3-7 4 0,0-4-10 16,-6-1-4-16,-9 4-29 16,-6 2-15-16,-9 8-46 15,-9 3 6-15,-9 6-67 16,0 4 36-16,-11 3-60 15,-12 0 42-15,1 0 112 16,11 9 30-16,3 5 26 16,6 4 9-16,2 4 59 15,0 4 27-15,2 4 42 16,17 2-70-16,1 4-2 16,3 0 9-16,0 3-54 15,0-2-2-15,0 0 15 0,-2-3-33 16,-3-2-4-16,-2-6-22 15,-7-2-1-15,-3-8-25 16,-1-7-76-16,-1-9-115 16,-2-3-204-16</inkml:trace>
  <inkml:trace contextRef="#ctx0" brushRef="#br0" timeOffset="13010.29">15849 10476 36 0,'0'0'923'0,"0"0"-897"16,0 0 77-16,0 0-26 0,0 0-38 15,0 0-10-15,131 53-18 16,-113-29 12-16,-5 1-20 16,-5-4 1-16,-6-5-4 15,-2-7 3-15,0-5-6 16,0-4 6-16,0 0 0 15,0 0 22-15,0-22 13 16,0-4-26-16,0-6-12 16,0 3 1-16,4 3-4 15,5 4 3-15,2 2-2 16,0 1-1-16,4 5-28 16,1-1-2-16,3 5-22 0,-2 2-17 15,1 6-37 1,-3 2-120-16,-1 0-222 0</inkml:trace>
  <inkml:trace contextRef="#ctx0" brushRef="#br0" timeOffset="13280.24">16330 10469 641 0,'0'0'77'15,"0"0"68"-15,0 0-22 16,0 0-76-16,0 0-26 15,44-102 1-15,-44 102 16 16,-8 0-34-16,-17 0 3 16,-2 14-7-16,6 6 4 15,2 0 6-15,9-2 8 0,8 0-8 16,2-2-6-16,0-1-4 16,0-4 3-16,12-3-8 15,15-8 5-15,11 0-4 16,5 0-8-16,1-14-65 15,-1-8-71-15,-8-5-148 16</inkml:trace>
  <inkml:trace contextRef="#ctx0" brushRef="#br0" timeOffset="13604.18">16546 10372 483 0,'0'0'64'0,"0"0"-4"0,0 0 111 15,0 0-61-15,0 0-77 16,0 0 13-16,125-5-43 16,-96-15-2-16,-8-4-2 15,-8 2-8-15,-11 0 8 16,-2-1 1-16,0 6 0 16,-18 4 65-16,-4 11 7 15,-1 2-25-15,-1 0-21 16,0 23 4-16,6 3 8 15,3 2-4-15,5-1-22 16,6 2 18-16,4-5-28 16,0-6-3-16,0-2 1 0,20-1-13 15,11-13-23-15,13-2-24 16,8 0-49-16,4-14-171 16,-8-19-406-16</inkml:trace>
  <inkml:trace contextRef="#ctx0" brushRef="#br0" timeOffset="13829.14">16901 9781 903 0,'0'0'25'0,"0"0"53"16,173 143 44-16,-105-68-74 15,-6 10 9-15,-8 2-18 16,-16 5-14-16,-25 8-18 16,-13 13-7-16,-49 15-21 15,-47 12-86-15,-38 6-395 16</inkml:trace>
  <inkml:trace contextRef="#ctx0" brushRef="#br0" timeOffset="24350.31">10949 10385 268 0,'0'0'77'0,"0"0"-13"16,0 0-13-16,0 0-8 15,0 0-6-15,0 0-31 16,0 0 90-16,0 0-68 15,3 0 43-15,-3 0 51 16,0 0-91-16,0 0 48 16,0 0-50-16,0 0-7 15,0 0-22-15,-3 0 0 16,-8 0 0-16,-2 0 0 16,-3-4-2-16,3 2 2 0,-8 0 0 15,2-1 3 1,-6 1-3-16,-2 2 2 0,0 0-2 15,-6 0 0-15,-2 0-1 16,-6 13-3-16,1 3 4 16,0-2 0-16,-1 1-1 15,2-1 1-15,-6 3 0 16,0 1 0-16,-3 2-2 16,-1 0 2-16,-3 0 0 15,-1 1 5-15,-1 1-13 16,-1 2 11-16,1-1-3 15,2 0 0-15,4-3-1 16,3-3 1-16,3 0 0 16,0-1 1-16,-5-3 8 15,-3-1-3-15,-1 2-2 0,0 1 14 16,-1 2-6-16,2 2-2 16,-4 3-10-16,-4 2 3 15,-4 3-2-15,-5-2 12 16,-3 1-13-16,1 2 16 15,3 2-13-15,3 1 17 16,1 3-20-16,2 3 0 16,2 2 1-16,4-1 4 15,3 3-5-15,2 2 0 16,-1 1 2-16,4 9 2 16,-1 7-3-16,1 8-1 15,1 5 4-15,0 5-3 0,0-4-1 16,3-2 0-16,5-4 3 15,-2 0-4-15,1 2 1 16,-6 4 0-16,-1 0 1 16,5-3 8-16,5-5-13 15,6-2 4-15,0 4 0 16,-5 1 5-16,3-2-4 16,2-4-1-16,7-5 0 15,6 2 0-15,-6 5 0 16,-5 1 0-16,-4-3 5 15,2 0-10-15,2-3 5 16,5 8 0-16,-3 2-2 16,-1 3 7-16,3-8-5 0,12-8 0 15,9-5 4-15,2 3-9 16,0 3 7-16,-7 12-2 16,-2-2 0-16,1-5 4 15,6-2-2-15,2-6-2 16,0 3 0-16,0 1-4 15,2 6 4-15,-2 5 0 16,0-5 1-16,0 0 2 16,0-1-3-16,0-6 0 15,0-4 5-15,6 3-12 16,5-7 7-16,3-14 0 16,3-1 0-16,1-8 1 15,0-5-1-15,-2 0 0 16,-1 0 0-16,-1 6-3 0,-1 1 4 15,1 4-1-15,-4 4 0 16,-1-11-1-16,-1-6 1 16,-2-8 0-16,-4-7-14 15,-2-3 4-15,0-2-21 16,0-7 1-16,-8-33-87 16,-13-19-371-16</inkml:trace>
  <inkml:trace contextRef="#ctx0" brushRef="#br0" timeOffset="24779.23">7465 14413 608 0,'0'0'41'0,"0"0"-31"16,0 0 68-16,0 0-32 16,0 0-11-16,0 0 3 15,-2-39-15-15,2 39 22 16,0 0-12-16,0 0-32 16,0 3 7-16,2 8 6 15,13 6 7-15,6 8 29 0,3 3-7 16,1 2-11-16,-4-1-12 15,0 0-17-15,-7-5 2 16,-3-7-5-16,-5-12 0 16,-2-3 2-16,1-2-1 15,-2 0 7-15,3-14 25 16,5-14-27-16,7-8 1 16,2-2-7-16,-2 4 3 15,-3 10-8-15,-1 5-11 16,-3 9-25-16,5 5-29 15,-1 1-119-15,-1 1-116 16</inkml:trace>
  <inkml:trace contextRef="#ctx0" brushRef="#br0" timeOffset="29302.44">5735 14339 920 0,'0'0'12'16,"0"0"-12"-16,0 0-11 15,0 0 11-15,0 0 30 16,0 0 61-16,67 115-35 16,-40-74-50-16,-3 4 29 15,1-5-35-15,-5-2 7 16,-2-6-9-16,-7-10 2 15,-5-8-8-15,-3-9-13 16,-3-5-53-16,0-12-22 16,-20-25-186-16</inkml:trace>
  <inkml:trace contextRef="#ctx0" brushRef="#br0" timeOffset="29549.4">5914 14374 712 0,'0'0'117'16,"0"0"-107"-16,0 0 58 16,0 0 40-16,-43 111-59 15,34-96-35-15,3-3 6 16,6-8-3-16,0 0-11 16,0-2-12-16,0-2 6 0,22 0 0 15,11 0 12 1,12 0-4-16,4 0-7 0,3-10-2 15,-2-5-35-15,-3 3-61 16,-5-2-89-16,-10-3-182 16</inkml:trace>
  <inkml:trace contextRef="#ctx0" brushRef="#br0" timeOffset="30704.2">4803 14851 390 0,'0'0'136'0,"0"0"-130"0,0 0 63 16,0 0 88-16,0 0-54 15,0 0-73-15,-15-26-12 16,24 62 30-16,11 14 53 16,-1 6-42-16,0 10-21 15,-11 8-22-15,-8 5 7 16,0-3-3-16,-8-6-17 16,-15-14 0-16,1-18 6 15,-4-16-9-15,-3-12 0 16,-5-10-1-16,-2-8-23 15,5-20-30-15,11-16-54 16,18-2 9-16,2 0 40 16,22 5 59-16,18 14 23 15,7 9 0-15,4 13 3 0,7 5 10 16,0 0 5 0,-2 0-19-16,-12 0-22 0,-6 0 5 15,-9 0-5-15,-6-8 8 16,-1-16-5-16,-2-10-3 15,-2-2-1-15,-1 4-65 16,-3 5 47-16,-8 13 19 16,-1 11 5-16,-5 3 1 15,0 0-1-15,9 0-4 16,2 10 4-16,7 3 21 16,0-2 0-16,0-1-19 15,-3-5-1-15,-1-5 1 0,-1 0-7 16,-1-5-4-16,1-19-31 15,2-2-15-15,1 3 2 16,-1 8 23-16,3 4 25 16,-5 8-90-16,3-1-5 15,-7 4-77-15,-5-5-22 16</inkml:trace>
  <inkml:trace contextRef="#ctx0" brushRef="#br0" timeOffset="31146.12">5260 14624 825 0,'0'0'54'0,"0"0"-54"16,0 0-22-16,0 0 22 16,0 0-9-16,0 0-8 15,76 88-81-15,-56-70 24 16,4-4 15-16,-1-1 27 15,2 0 20-15,-1-3 12 16,0 3 2-16,-3 1 55 16,-3-5 2-16,-5 4-15 15,-5-5-2-15,-2-2-39 16,-4-3 5-16,-2-3-2 16,0 0 8-16,0 0 63 0,0 0-32 15,-10 0-45-15,2 0 6 16,3-3 73-16,5-1-19 15,0-1-39-15,0 0 17 16,0-3-20-16,13-2-10 16,5-6-4-16,5-3-2 15,-1 1 7-15,0 2-9 16,-2 6 2-16,-4 8 3 16,0 2-5-16,-1 0-5 15,3 0-8-15,5 19-14 16,3-7-35-16,2-3-95 15,1-9-122-15</inkml:trace>
  <inkml:trace contextRef="#ctx0" brushRef="#br0" timeOffset="31911.99">6460 13918 891 0,'0'0'7'0,"0"0"35"15,0 0 104-15,89 137-94 16,-74-82-25-16,-13 1-20 15,-2-3 3-15,0-11 11 16,-17-14-18-16,-3-10 1 16,-5-14-4-16,0-4 1 15,1-6-4-15,4-15-3 16,9-5 3-16,11-3 1 16,0 7-6-16,9 6 8 15,13 5 3-15,8 8-3 0,7-3 0 16,7 1-2-16,4 4 2 15,-4-3-1-15,-1-3-2 16,-6-2 1-16,-3-5-38 16,-10-7-46-16,-9-2-43 15,-3 2-5-15,-10 7 134 16,-2 9 61-16,0 5 100 16,0 0-116-16,0 0-25 15,0 0-11-15,5 0-9 16,-3 8-3-16,4-1 1 15,2-5-30-15,-2-2-129 16,-4-7-178-16</inkml:trace>
  <inkml:trace contextRef="#ctx0" brushRef="#br0" timeOffset="32031.97">6786 13851 959 0,'0'0'23'0,"0"0"-23"16,0 0-12-16,0 0 11 15,0 0-151-15,0 0-273 16</inkml:trace>
  <inkml:trace contextRef="#ctx0" brushRef="#br0" timeOffset="32287.93">7054 13914 1229 0,'0'0'39'15,"0"0"-22"-15,0 0-10 0,0 0-7 16,0 0-9-16,0 0 4 16,75 57-34-16,-49-36 4 15,-1-2-6-15,-3-4-5 16,-8-4-4-16,-8-5 2 16,-4-2 3-16,-2-4 45 15,0 0 12-15,-20 0 4 16,-16 0-16-16,-6 0-112 15,5 0-3-15,10-4-17 16,13-9-12-16</inkml:trace>
  <inkml:trace contextRef="#ctx0" brushRef="#br0" timeOffset="32467.89">7329 13705 1143 0,'0'0'4'0,"0"0"3"15,0 0 52-15,0 0 35 16,0 0-65-16,26 113-26 16,-21-87-6-16,2-6-12 15,-3-12-84-15,1-8-16 16,3 0-108-16,9-16-46 16</inkml:trace>
  <inkml:trace contextRef="#ctx0" brushRef="#br0" timeOffset="32558.88">7514 13766 581 0,'22'-8'228'0,"-2"2"-110"0,3 4-32 15,10-1-69-15,7 2-17 16,2-3-113-16,-13 0-400 16</inkml:trace>
  <inkml:trace contextRef="#ctx0" brushRef="#br0" timeOffset="33103.78">4904 16152 902 0,'0'0'0'0,"0"0"1"16,0 0-1-16,0 0 27 15,0 0-12-15,0 0-13 16,-31-86 104-16,31 86-33 15,0 0-41-15,0 0 37 16,0-12-5-16,4-6-51 16,32-15 11-16,28-15-24 0,36-16 0 15,35-23-8 1,27-12-9-16,21-10-22 0,4-7-50 16,-2-7-248-16</inkml:trace>
  <inkml:trace contextRef="#ctx0" brushRef="#br0" timeOffset="33943.63">5367 16369 1042 0,'0'0'110'15,"0"0"-109"-15,0 0 8 16,0 0 27-16,0 0-17 15,0 0-19-15,142-139-9 16,-49 81 7-16,7-4-49 16,0-8 5-16,-11 1-141 15,-16 7-301-15</inkml:trace>
  <inkml:trace contextRef="#ctx0" brushRef="#br0" timeOffset="34431.55">5669 16695 689 0,'0'0'141'0,"0"0"-138"15,0 0 86-15,0 0 7 16,0 0-46-16,0 0-50 15,102-97-8-15,-9 30-12 16,23-19-53-16,20-13-144 16,5-3-378-16</inkml:trace>
  <inkml:trace contextRef="#ctx0" brushRef="#br0" timeOffset="37320.05">11373 10337 336 0,'0'0'84'16,"0"0"-63"-16,0 0-14 16,0 0 23-16,0 0-29 0,0 0 45 15,-10-35-9 1,8 35 38-16,0 0-6 0,-2 0-22 15,-1 0 2-15,-1 0 1 16,-1 0-34-16,-2 3 22 16,0 6-26-16,3-2 0 15,0 5 6-15,4-5-16 16,2 4 1-16,0-2-3 16,0-2 0-16,0-2 17 15,2-3-17-15,10-2-9 16,3 0 9-16,1 0-25 15,3 0 15-15,-2 0-11 0,-6-7-19 16,-6-3 21-16,-3 0 3 16,-2 2 16-1,0 2 13-15,0 1 5 0,-2 3 22 16,-10 1-28-16,-3 1-12 16,3 0 19-16,4 0-10 15,3 0 9-15,5 0-18 16,-2 0 5-16,2 0 3 15,0 0-8-15,0 0 0 16,0 0 6-16,0 0 1 16,0 3-13-16,18 0 6 15,-2-3-148-15</inkml:trace>
  <inkml:trace contextRef="#ctx0" brushRef="#br0" timeOffset="66095.03">11221 4620 883 0,'0'0'43'16,"0"0"-7"-16,0 0 36 15,0 0-10-15,0 0-29 16,0 0-22-16,0 0-11 15,38-4 14-15,-2 1-1 16,3-2 9-16,11-5-22 0,10-2 0 16,7-7-2-16,7-2 2 15,-5-5-31-15,-1-2-66 16,-5-8-93-16,-12 0-59 16</inkml:trace>
  <inkml:trace contextRef="#ctx0" brushRef="#br0" timeOffset="66410.97">11794 4167 931 0,'0'0'51'16,"0"0"-43"-16,0 0-16 16,0 0 12-16,0 0-4 15,0 0 0-15,103 48 9 16,-37-14-14-16,3 4 9 16,-1 8-4-16,-13 2 9 15,-15 5-9-15,-20 6 0 16,-20 5 0-16,-22 9-18 15,-50 5-24-15,-26 1-90 16,-20-6-186-16</inkml:trace>
  <inkml:trace contextRef="#ctx0" brushRef="#br0" timeOffset="76603.19">13344 5284 556 0,'0'0'163'15,"0"0"-141"-15,0 0 85 16,0 0-29-16,0 0-25 16,0 0-51-16,0 0 49 15,-10 9-4-15,10-6-27 0,0-3 33 16,0 2-32-1,0-2 6-15,0 0 6 0,0 0-29 16,23 0 5-16,12 0-9 16,17-9-3-16,12-13 2 15,5-3-53-15,-2-6-25 16,3-3-36-16,-8-2-82 16,-14 2-133-16</inkml:trace>
  <inkml:trace contextRef="#ctx0" brushRef="#br0" timeOffset="76866.15">13718 4975 480 0,'0'0'412'15,"0"0"-407"-15,0 0-2 16,0 0 89-16,118 0-41 16,-78 13-26-16,-7 12-18 15,-8 13 1-15,-14 8-8 16,-11 7 3-16,-20 6-6 16,-40 6-55-16,-18 1-170 15,-9 0-345-15</inkml:trace>
  <inkml:trace contextRef="#ctx0" brushRef="#br0" timeOffset="79344.71">14511 4686 742 0,'0'0'98'0,"0"0"-90"15,0 0 17-15,0 0 70 16,0 0-95-16,0 0 15 0,0 0-14 16,-71 2 6-1,57 13 78-15,1 2-60 0,-1 9-5 16,6 3 11-16,-1 5-31 15,9-1 21-15,0 2-21 16,0-3 3-16,13-4 2 16,12-6-5-16,8-10 0 15,5-8-3-15,5-4-11 16,-1-10 6-16,-5-18-9 16,-8-10-18-16,-12-6-10 15,-15-6 18-15,-2-1 0 16,-11 5 1-16,-18 9 26 0,0 14 22 15,-2 11 17 1,-3 6-25-16,5 6 10 0,-2 0-20 16,2 12-4-16,7 8 1 15,1 0 4-15,8-2-5 16,9-1 3-16,4 0 1 16,0-2-3-16,2-1 3 15,20-2-3-15,9-5 5 16,10-5 7-16,5-2-3 15,1-2-10-15,3-19 1 16,-6-10-13-16,-7-5-1 16,-8-2-10-16,-8-5 22 15,-10-4-11-15,-9-2 12 16,-2-2 0-16,0 1-1 16,-7 5-8-16,-8 7 18 15,-1 10 6-15,1 2 26 0,1 6-34 16,3 10-7-16,7 4 10 15,1 4-8-15,3 2-1 16,0 0-1-16,0 0 0 16,0 2 0-16,0 26 1 15,0 14-1-15,0 12 5 16,7 11 6-16,2 2 17 16,4 6-23-16,-1-3 7 15,1-4-3-15,3-8 0 16,3-10-7-16,4-9-2 15,1-11 2-15,1-10-3 0,-6-10 6 16,6-8-1-16,2-7 3 16,2-26-3-16,-4-15-8 15,-5-7 0-15,-13-1-16 16,-7 7 19-16,0 8-9 16,-19 13 10-16,-3 12 4 15,2 8 5-15,0 8-9 16,0 0 0-16,0 18-9 15,2 11-2-15,7 6 9 16,11-3 2-16,0-2-5 16,0-8 6-16,21-2-7 15,4-11 6-15,4-9 0 16,10 0 6-16,3-11 0 0,2-19-9 16,-1-6 3-1,-10-2-33-15,-6 5 24 0,-16 13-6 16,-4 11 15-16,-7 9 10 15,0 0-8-15,0 14 0 16,5 16 3-16,4 10 6 16,1 2 17-16,4 2-21 15,3-2 5-15,0-2 4 16,0 1-16-16,-3 0 0 16,-1 0 0-16,-4 0 10 15,-7-4-7-15,-2-7 6 16,0-5 0-16,0-10 20 15,-9-5-27-15,-16-10 13 16,-8 0-6-16,-11-2-2 0,-4-18-3 16,2-6-4-16,3-4-43 15,8-6-2-15,8-10-83 16,18-8-113-16,9-11-126 16</inkml:trace>
  <inkml:trace contextRef="#ctx0" brushRef="#br0" timeOffset="79492.69">15256 4319 1105 0,'0'0'45'0,"0"0"-45"16,0 0-11-16,0 0 2 16,0 0-12-16,0 0-169 0,0 93-181 15</inkml:trace>
  <inkml:trace contextRef="#ctx0" brushRef="#br0" timeOffset="79773.64">15429 4664 659 0,'0'0'85'16,"0"0"82"-16,0 0-39 16,0 0-19-16,0 0-74 15,0 0-35-15,79-90 0 16,-79 62-10-16,0 7 4 15,-4 10 0-15,-13 6 6 16,2 5-4-16,-1 0 4 16,1 7 0-16,-1 15 1 0,5 6 9 15,5 4-4-15,3 0 4 16,3-3-6-16,0-4 5 16,7-3-9-16,10-6-2 15,8-6-4-15,8-8-52 16,13-2-56-16,0-12-95 15,3-19-228-15</inkml:trace>
  <inkml:trace contextRef="#ctx0" brushRef="#br0" timeOffset="79954.61">15844 4499 274 0,'0'0'676'0,"0"0"-654"16,0 0-20-16,0 0 127 15,0 0-84-15,0 0-27 16,-58 109-18-16,58-97 5 15,0-7-6-15,9-2 3 16,22-3 4-16,12-4-6 16,3-20-28-16,2-10-87 15,-13-7-83-15,-10-4-172 16</inkml:trace>
  <inkml:trace contextRef="#ctx0" brushRef="#br0" timeOffset="80124.58">16038 4271 894 0,'0'0'164'0,"0"0"-160"16,0 0 14-16,0 0 72 0,0 0-31 16,0 0-13-16,16 112-19 15,-3-82-12-15,1-2 22 16,-3 2-37-16,-5 1-5 16,-6-1 2-16,0-2-89 15,-8-6-31-15,-19-12-220 16</inkml:trace>
  <inkml:trace contextRef="#ctx0" brushRef="#br0" timeOffset="80253.56">16021 4534 900 0,'0'0'102'0,"0"0"-99"16,0 0 37-16,0 0-10 0,147-23-30 15,-107 19-63-15,-9-1-319 16</inkml:trace>
  <inkml:trace contextRef="#ctx0" brushRef="#br0" timeOffset="80622.49">15624 5220 854 0,'0'0'27'16,"0"0"-22"-16,0 0-5 15,0 0 23-15,0 0 9 16,0 0 40-16,-56 97-19 16,44-68-18-16,8-5-15 15,4-6-20-15,0-4 0 16,0-7-2-16,29-7-21 0,14 0-16 16,5-14-44-1,2-13-124-15,-15-13-173 0</inkml:trace>
  <inkml:trace contextRef="#ctx0" brushRef="#br0" timeOffset="80860.45">15813 5257 608 0,'0'0'351'16,"0"0"-342"-16,0 0 70 16,0 0 17-16,0 0-70 15,-4 103 3-15,23-103-27 16,10 0 19-16,10-14 1 15,-1-20-22-15,-3-8-6 16,-12-4-35-16,-17 4-12 0,-6 10 43 16,-2 9-12-16,-25 15 22 15,-11 8-6-15,-5 8 5 16,6 20-2-16,6 8-59 16,13 1-79-16,18-8-212 15</inkml:trace>
  <inkml:trace contextRef="#ctx0" brushRef="#br0" timeOffset="81392.36">16210 5213 16 0,'0'0'927'0,"0"0"-913"0,0 0-10 15,0 0 33-15,-75 115 10 16,75-101-37-16,0 0-10 16,4-7 1-16,17-7 1 15,11 0 8-15,6-31 2 16,4-15-12-16,3-15-9 16,-9-11-22-16,-11-3-24 15,-19-4-2-15,-6 7 50 16,-14 12 5-16,-13 16 2 15,4 17 64-15,0 15 44 0,7 12-61 16,-1 0-47 0,1 4 1-16,3 20 10 0,-1 6-4 15,7 9 9-15,5 3-14 16,2-3 7-16,0 4 20 16,11-2-16-16,16-4-7 15,8-7-2-15,12-10 6 16,12-14-12-16,7-6 2 15,3-18-39-15,-1-14-12 16,-13-2-17-16,-19 10 35 16,-21 13 21-16,-15 11 24 15,0 0 52-15,-33 26-39 16,-5 20-3-16,-3 3 59 16,13-5-44-16,17-12-18 0,11-11-19 15,43-14-1-15,45-7-26 16,42-32-56-16,17-31-342 15</inkml:trace>
  <inkml:trace contextRef="#ctx0" brushRef="#br0" timeOffset="85944.56">10788 5758 521 0,'0'0'28'0,"0"0"-25"16,0 0 6-16,0 0 71 16,0 0-36-16,0 0-19 15,0 0-24-15,-15 7 15 16,13-5 14-16,-2 1-2 15,-6 2 13-15,-3 1-32 0,-3 0 3 16,-1 3 12-16,-1-4-14 16,0 3 1-16,-2-1-11 15,-1-2 10-15,2 2-13 16,-1 0 3-16,-1 5 0 16,6 0-9-16,-1 3 18 15,1-6-9-15,1-1 0 16,3-2 1-16,0-3-2 15,2 4 2-15,-2-5-1 16,-2 2 0-16,1 0-1 16,2 2 1-16,-4-2 0 15,1 1 12-15,-3 0-24 0,-2-3 13 16,-2 3-1-16,-5-5 1 16,4 0 5-16,-4 0-6 15,2 0 0-15,3 0 0 16,1-7-4-16,-4-1 4 15,1 0 0-15,-3 3-5 16,1 1 7-16,-1 4-2 16,1 0 0-16,-1 0-9 15,0 0 1-15,2 0 2 16,0 0 6-16,0 0-5 16,3 0 6-16,5 0-1 15,2 0 0-15,1 0 7 16,6 0-7-16,-5 0 0 0,-3 0 9 15,1 0-9 1,-3-9 7-16,1 3-7 0,1 2 0 16,-1 4 5-16,-1 0-12 15,1 0 7-15,-4 0 0 16,-1 0-4-16,3 0 11 16,-1 0-7-16,5 2 0 15,1-2 4-15,3 0 1 16,-2 2-5-16,-2 1 0 15,0 2-8-15,-6 2 12 16,2 1-4-16,1-1 0 16,1 0 6-16,1-2-6 15,5 0 0-15,1-3 0 16,-2-1 1-16,4 1 9 0,-3-2-7 16,5 0 4-16,-3 4-1 15,-2-2 1-15,0 4-7 16,-5 3 0-16,-3-1-4 15,-4 4 7-15,4-3-6 16,-1-1 1-16,3 1 2 16,3-5 5-16,3 1-5 15,1 2 0-15,-2 0-2 16,-1 2 6-16,-3 0-4 16,-1 0 0-16,-1-1 0 15,1 0-3-15,-1 0 3 16,-1-1 0-16,-4 2-4 15,2-4 9-15,1 4-5 16,0-1 0-16,2-3 2 16,0 4-7-16,3-3 5 0,3 2 0 15,-2 0-10-15,3-1 23 16,1 0-18-16,-4 3 5 16,1 0 0-16,-3 2-4 15,1 2 4-15,-3-2 0 16,3 2 0-16,0-3 7 15,-3 3-9-15,1-1 2 16,-3 1 0-16,0 0-4 16,3 0 8-16,-4 1-4 15,6-6 19-15,2-3-16 16,2 1 15-16,0-4-18 0,1 1 5 16,0 3-10-16,2-4 5 15,1 4 0-15,-1 1-3 16,2 2 4-16,-2-1-3 15,2 1-1-15,0-1-26 16,2-5 5-16,2 0-15 16,0-4-78-16,0 0-77 15,0 0-121-15</inkml:trace>
  <inkml:trace contextRef="#ctx0" brushRef="#br0" timeOffset="86507.47">8836 6194 266 0,'0'0'60'15,"0"0"-16"-15,0 0 81 16,0 0-51-16,0 0 27 16,0 0 14-16,0-6-76 0,0 6 7 15,0 0-15 1,-2 0-26-16,2 0 21 0,0 0-8 16,-3 0-16-16,3 0-2 15,0 0-6-15,0 6 6 16,0 10 0-16,0 3 0 15,3 2 13-15,3 1 2 16,1 1-3-16,-2-4-2 16,1 1 1-16,-1 2-11 15,-1-1 0-15,0-2 7 16,-2 3-15-16,1-3 15 16,-3-2-7-16,0 0 7 15,0-9 2-15,0-2-8 16,0-5-1-16,0-1 1 15,0 0 13-15,0 0-2 0,0 0-3 16,2 0 1-16,10 0-10 16,8 0 0-16,6 0 21 15,7 2-15-15,1 0 8 16,0-2-11-16,1 0-3 16,5 0 0-16,3 0-4 15,-1-14-50-15,-4-1-161 16,-14-1-363-16</inkml:trace>
  <inkml:trace contextRef="#ctx0" brushRef="#br0" timeOffset="87523.29">8304 5939 638 0,'0'0'171'15,"0"0"-116"-15,0 0 43 16,0 0 1-16,0 0-51 16,0 0-48-16,0-12-4 15,0 12-13-15,0 2-52 16,0 8-33-16,0-2-9 15,0-8-228-15</inkml:trace>
  <inkml:trace contextRef="#ctx0" brushRef="#br0" timeOffset="88757.07">8642 5691 469 0,'0'0'51'15,"0"0"6"-15,0 0 30 16,0 0-2-16,0 0-10 16,0 0-73-16,-35 1 8 15,29 29-9-15,2 6 28 16,0-1 24-16,4-3-52 16,0-3 25-16,0-8-21 15,0-3 1-15,8-8-7 16,4-4 2-16,3-6-1 15,4 0 36-15,0 0-24 0,1-6-4 16,1-11-7 0,-4-4 4-16,-3-2-10 0,-5 0-2 15,-7-5 4-15,-2 2 2 16,0 2-20-16,-7 2 17 16,-9 3 3-16,-3 6 1 15,1 4-6-15,5 4 6 16,1 5 0-16,7 0 6 15,1 0 3-15,4 0-17 16,0 0 8-16,0 0-14 16,0 0 7-16,0 0 6 15,7 0 1-15,7 0 4 0,3 2 4 16,1 1-8 0,0-3 3-16,2 0 5 0,0 0 2 15,3 0-8-15,-2-17 1 16,4-5-3-16,-2-11-15 15,-8 0 11-15,-1-8-1 16,-10 1 5-16,-4 1-4 16,0 7 8-16,0 6-4 15,-2 6 3-15,-9 8 9 16,1 3-12-16,2 3 2 16,3 6 23-16,1 0 8 15,4 0-33-15,0 0 0 16,0 0 0-16,0 12-6 15,0 8 6-15,0 9 0 16,0 3 1-16,9 6 0 0,9 8 8 16,-1 0 24-16,6-7-32 15,1 0 10-15,-2-6-16 16,1-8 5-16,-7-10 0 16,-1-4-2-16,-4-11 3 15,0 0-1-15,0-7 7 16,1-19-2-16,-1-1-10 15,-7-4 5-15,-2 6 0 16,-2 7-3-16,0 5 3 16,0 5 0-16,0 4-7 15,0 3 17-15,0 1-10 16,0 0 0-16,0 0 1 0,0 0-13 16,0 0 11-16,0 3 1 15,0-1-6-15,0 1 1 16,16-3 5-16,4 0 0 15,4 0 7-15,1 0-23 16,2-12 16-16,-5 0-21 16,-4 1 19-16,-7 2-17 15,-4 2 17-15,-3 2-1 16,-2 5 3-16,-2 0 7 16,0 0-6-16,0 0 19 15,0 0-20-15,5 13 6 16,3 11-6-16,6 5 20 15,-1 0-19-15,3 1 20 0,-3 0-21 16,1 2 3-16,-5 1 5 16,-1-3 10-16,-3-2-18 15,-2-6 0-15,-3-8 7 16,0-6-18-16,0-8 11 16,0 0-15-16,-10 0-13 15,-9 0-126-15,-4-12-15 16,5-2-124-16</inkml:trace>
  <inkml:trace contextRef="#ctx0" brushRef="#br0" timeOffset="88931.04">9278 5322 830 0,'0'0'58'16,"0"0"-43"-16,0 0 9 15,0 0-12-15,0 0-12 16,0 0-56-16,-14 27-87 16,5-2-206-16</inkml:trace>
  <inkml:trace contextRef="#ctx0" brushRef="#br0" timeOffset="89260.98">9052 5971 681 0,'0'0'67'15,"0"0"-59"-15,0 0 15 16,0 0 81-16,0 0-45 16,0 0-42-16,67-46-4 15,-22 21 61-15,3-4-27 16,4 0-34-16,-3 3-13 0,-3 1-16 16,-1 1 7-1,-3 2-63-15,-6 3-73 0,-7 5-103 16,-17 9-255-16</inkml:trace>
  <inkml:trace contextRef="#ctx0" brushRef="#br0" timeOffset="89506.94">9174 6017 357 0,'0'0'353'16,"0"0"-316"-16,0 0-36 15,0 0 80-15,0 0 2 0,0 0 43 16,10 4-109-16,16-18 32 16,8-5 13-16,6-6-61 15,2 1 7-15,1 1-8 16,3-2-6-16,2 1-2 16,0-1-22-16,4 2-59 15,-1 0-50-15,0 4-125 16,-6-3-111-16</inkml:trace>
  <inkml:trace contextRef="#ctx0" brushRef="#br0" timeOffset="90453.78">8609 4749 786 0,'0'0'64'0,"0"0"2"15,0 0 4-15,0 0 11 16,0 0-81-16,0 0-22 16,0-19-38-16,0 25-45 15,0 1-23-15,0-4-152 16</inkml:trace>
  <inkml:trace contextRef="#ctx0" brushRef="#br0" timeOffset="90814.71">9179 4437 558 0,'0'0'49'16,"0"0"-47"-16,-115 46 32 0,83-25 86 15,6 0-40 1,3 4-39-16,5 3-19 0,9 2-18 16,5 2 13-1,4-1-14-15,4-4-3 0,23-8 1 16,6-4 13-16,7-9-28 15,5-6 7-15,2 0-19 16,4-9 24-16,-6-14-50 16,-5-5-81-16,-9 2-80 15</inkml:trace>
  <inkml:trace contextRef="#ctx0" brushRef="#br0" timeOffset="91090.67">8956 4979 559 0,'0'0'99'16,"0"0"-93"-16,0 0 47 15,0 0 93-15,0 0-99 16,0 0-14-16,-6 29 19 15,48-49-17-15,11-9 7 16,18-14-41-16,8-5 5 16,6-4-6-16,-1 6 8 15,-4 6-16-15,-3 13-42 0,-9 6-111 16,-12 7-108 0</inkml:trace>
  <inkml:trace contextRef="#ctx0" brushRef="#br0" timeOffset="91353.62">9295 5051 602 0,'0'0'198'0,"0"0"-171"16,0 0-4-16,0 0 25 0,0 0-9 16,0 0 8-16,41-26-47 15,5 1 1-15,14-4-6 16,9-3-24-16,9-7-117 16,3-5-154-16</inkml:trace>
  <inkml:trace contextRef="#ctx0" brushRef="#br0" timeOffset="116371.25">9725 8863 673 0,'0'0'35'0,"0"0"-19"0,0 0 51 16,0 0 4-1,0 0-34-15,0 0-29 0,0 0 74 16,0 0-68-16,0 0 26 16,78-6 13-16,-26-4-49 15,3 0 7-15,5 1-11 16,0-4-38-16,4-3-15 16,-7-6-83-16,-8-2-111 15,-16-3-167-15</inkml:trace>
  <inkml:trace contextRef="#ctx0" brushRef="#br0" timeOffset="116614.21">10111 8608 508 0,'0'0'26'0,"0"0"-20"16,0 0 10-16,0 0 79 16,0 0-86-16,131 88 25 15,-113-58-2-15,-7 5-16 16,-11 5 10-16,0 6 10 16,-27 13-36-16,-23 2-26 15,-15 1-162-15</inkml:trace>
  <inkml:trace contextRef="#ctx0" brushRef="#br0" timeOffset="139237.27">10389 3122 712 0,'0'0'268'0,"0"0"-210"16,0 0-31-16,0 0 23 15,0 0 13-15,0 0-29 16,0 0-26-16,27-4-8 16,7-1 0-16,15-2-3 15,13-3 3-15,9-2-10 16,12-3-21-16,4 1-29 0,2-3-65 16,-7-3-87-1,-12-2-249-15</inkml:trace>
  <inkml:trace contextRef="#ctx0" brushRef="#br0" timeOffset="139442.23">10983 2898 678 0,'0'0'259'15,"0"0"-240"-15,0 0-13 16,0 0 27-16,0 0 44 15,0 0-50-15,98 104-19 0,-74-54-8 16,-9 16-2 0,-15 14 2-16,-17 13-76 0,-41 8-120 15</inkml:trace>
  <inkml:trace contextRef="#ctx0" brushRef="#br0" timeOffset="140507.05">5195 3090 864 0,'0'0'0'0,"0"0"-2"16,0 0-1-16,0 0 3 15,0 0 18-15,0 0-15 16,88-14-2-16,-24-7-1 16,10-2-2-16,4-3-6 15,-2 4-20-15,-12-3-137 16,-15 1-104-16</inkml:trace>
  <inkml:trace contextRef="#ctx0" brushRef="#br0" timeOffset="140738.01">5555 2799 716 0,'0'0'46'0,"0"0"-46"16,0 0 0-16,0 0 11 15,0 0 20-15,118 139-11 16,-118-54-20-16,-16 17-3 0,-35 7-51 16,-21-2-159-1,-10-13-130-15</inkml:trace>
  <inkml:trace contextRef="#ctx0" brushRef="#br0" timeOffset="145680.15">2309 5617 910 0,'0'0'106'16,"0"0"-98"-16,0 0-8 15,0 0 9-15,0 0 30 0,0 0-25 16,-11 1-14 0,11-1 0-16,0 0 2 0,2 0 5 15,18 0 11-15,18-15-18 16,13-10 0-16,21-5-1 15,10-4 1-15,7-6-26 16,-4-4-50-16,-11 0-104 16,-19-2-200-16</inkml:trace>
  <inkml:trace contextRef="#ctx0" brushRef="#br0" timeOffset="145875.11">2761 5196 874 0,'0'0'0'0,"0"0"0"15,0 0 3-15,125-2 25 16,-92 36-22-16,-3 26-4 16,-17 24-2-16,-13 20-33 15,-11 12-174-15,-38-1-210 16</inkml:trace>
  <inkml:trace contextRef="#ctx0" brushRef="#br0" timeOffset="147006.91">3237 5618 752 0,'0'0'95'16,"0"0"-90"-16,0 0 5 0,0 0 60 15,0 0 22-15,0 0-55 16,-41 82-1-16,41-39-24 16,0 7-9-16,0 11 0 15,18 2-3-15,9 1-3 16,6-9-10-16,14-13-30 16,6-14-22-16,12-16-21 15,7-12-19-15,-3 0-79 16,-9-28-180-16</inkml:trace>
  <inkml:trace contextRef="#ctx0" brushRef="#br0" timeOffset="147226.87">3640 5733 789 0,'0'0'86'0,"0"0"-86"16,0 0-72-16,0 0 5 15,0 0 61-15,0 0 6 16,98 60 0-16,-63-22 4 16,-4 8 18-16,-6 9-22 15,-16 5 0-15,-9 3-6 16,-5 2-55-16,-30-3-54 16,-15-8-26-16</inkml:trace>
  <inkml:trace contextRef="#ctx0" brushRef="#br0" timeOffset="148044.73">3341 7052 835 0,'0'0'0'0,"0"0"-2"15,0 0 2-15,0 0 51 16,89 130 32-16,-66-91-54 15,-6-3-13-15,-1-8 15 16,-9-8-16-16,-3-12 1 16,-2-5-7-16,-2-3-9 15,0 0 28-15,-6-14-22 0,-21-23-6 16,-7-16-6-16,3-5-41 16,9 0 3-16,13 4 15 15,9 6 18-15,0 7-6 16,6 8 4-16,19 3 4 15,2 10 3-15,4 10 2 16,3 6 3-16,-5 4-1 16,-3 0-8-16,-5 9 9 15,-13 14-5-15,-8 9 6 16,0 6 39-16,-18 4-9 16,-17 6-3-16,-12-4-27 15,2-4-6-15,8-11-4 16,12-13-21-16,16-11 9 0,9-5-19 15,0 0-232-15,25-5 64 16,11-18-17-16</inkml:trace>
  <inkml:trace contextRef="#ctx0" brushRef="#br0" timeOffset="148275.69">3657 6934 780 0,'0'0'200'16,"0"0"-200"-16,0 0 0 16,0 0 3-16,0 0 18 0,0 0-15 15,16 10-6 1,-7 13 0-16,0 2 20 0,0 1 0 16,0-6-17-16,-3-1-6 15,4-4-3-15,-6-3-34 16,0-4-46-16,-2-5-87 15,-2-3-107-15</inkml:trace>
  <inkml:trace contextRef="#ctx0" brushRef="#br0" timeOffset="148957.57">3791 6759 822 0,'0'0'85'0,"0"0"-85"0,0 0-19 16,0 0 19-16,0 0 9 16,0 0-6-16,50 119-6 15,-44-97 6-15,-1-2-9 16,-5-6-2-16,0 0-1 16,0-2-15-16,-27-2-48 15,-11-4-170-15,-3-3-9 16,6 0 130-16,8-3 121 15,14 0 220-15,7 0-73 16,3 0-44-16,3 0-21 16,0 0-56-16,15 0-19 15,14-4-4-15,9-7 55 0,5-3-35 16,-1-3-23-16,3-5 8 16,-3-4-8-16,-4-2 0 15,-3 0-2-15,-8-1 2 16,-6 4-17-16,-9 3-4 15,-6 9-6-15,-4 8 27 16,-2 5 7-16,0 0 48 16,0 0-50-16,0 9-1 15,4 14 29-15,5-4-4 16,-3-1-22-16,4-3 19 16,-4-8 10-16,1 0-33 15,-3-1-3-15,0-4-1 0,-4-2-7 16,0 0-14-16,0 0-14 15,0 0 12-15,0-12 17 16,-12-15-61-16,-13-4-71 16,0-3 56-16,10-1 68 15,9 5 3-15,6 2 15 16,0 5-3-16,10 3 15 16,13 8 24-16,-2 5-22 15,6 7-10-15,-2 0 0 16,-2 0 22-16,-6 0-17 15,-3 12-9-15,-12 4 2 16,-2 7 17-16,-2 4-4 16,-32 7-18-16,-4 2-55 0,-2 5-82 15,5-8 6 1,12-4 24-16</inkml:trace>
  <inkml:trace contextRef="#ctx0" brushRef="#br0" timeOffset="149340.5">3584 7536 789 0,'0'0'116'0,"0"0"-116"15,0 0-34-15,0 0 34 16,0 0 106-16,114-48-67 15,-47-3-21-15,13-11 14 16,4-6-17-16,5-3-3 16,0 6-12-16,-4 4-4 15,-10 15-9-15,-21 20-120 0,-25 19-128 16,-29 7-121-16</inkml:trace>
  <inkml:trace contextRef="#ctx0" brushRef="#br0" timeOffset="149579.46">3553 7890 1085 0,'0'0'0'0,"0"0"-35"16,129-129 35-16,-53 71 49 15,7-9-30-15,10-4-15 0,12 3-1 16,2 4-3-16,2 6-7 16,-6 14-8-16,-15 9-132 15,-20 18-73-15,-26 13-300 16</inkml:trace>
  <inkml:trace contextRef="#ctx0" brushRef="#br0" timeOffset="152609.94">3794 2777 149 0,'0'0'211'16,"0"0"-188"-16,0 0-6 16,0 0 46-16,0 0-41 15,0 0-20-15,-7 0 12 16,7 0 11-16,0 0 31 15,0 0 10-15,0 0-34 16,0 0 6-16,0 0-11 16,0 0-27-16,0 0 4 15,0 0-1-15,0 14-3 16,0 4 61-16,0-4-54 16,7-2 33-16,-1-5-22 15,0-2 1-15,4-3-5 0,-1-2-8 16,7 0 28-1,8-18-10-15,7-20-13 0,10-10-11 16,5-12-13-16,5-6 8 16,7-9-9-16,5-2-21 15,3-4 9-15,3 5-19 16,-1 13-34-16,-13 14-6 16,-10 18-90-16,-16 21-127 15</inkml:trace>
  <inkml:trace contextRef="#ctx0" brushRef="#br0" timeOffset="153157.84">4211 3298 407 0,'0'0'15'16,"0"0"11"-16,0 0 14 16,0 0 60-16,0 0-57 15,0 0-23-15,2-10 25 0,-2 10-5 16,4 0 16-16,0-6 32 16,15-6-78-16,14-12 0 15,23-12-10-15,19-15-2 16,17-7-2-16,10-1-70 15,5-2-59-15,-7 3-56 16</inkml:trace>
  <inkml:trace contextRef="#ctx0" brushRef="#br0" timeOffset="153637.75">4558 3770 585 0,'0'0'122'0,"0"0"-113"16,0 0-6-16,0 0 78 16,69-125-30-16,-22 67-51 15,22-15-14-15,22-11-54 16,19-9-101-16,2-6-130 0</inkml:trace>
  <inkml:trace contextRef="#ctx0" brushRef="#br0" timeOffset="157246.13">4672 6432 744 0,'0'0'61'0,"0"0"-49"15,0 0-12-15,0 0 11 16,147-64 9-16,-91 38-20 0,-1 0-11 16,-1 5-31-16,-9 1-73 15,-18 6-144-15</inkml:trace>
  <inkml:trace contextRef="#ctx0" brushRef="#br0" timeOffset="157514.08">4884 6629 702 0,'0'0'19'16,"0"0"-3"-16,0 0-16 16,141-98 32-16,-97 75-32 15,0 5-14-15,-1 11-29 16,-10 3-61-16,-20 4-103 15</inkml:trace>
  <inkml:trace contextRef="#ctx0" brushRef="#br0" timeOffset="157733.04">4886 6824 566 0,'0'0'114'0,"0"0"-113"16,0 0 42-16,0 0 111 16,133-40-101-16,-86 15-36 15,3-3-2-15,-2 0-15 16,-3 2-10-16,-9 2-41 16,-9 7-203-16,-16 6-218 15</inkml:trace>
  <inkml:trace contextRef="#ctx0" brushRef="#br0" timeOffset="157915.01">4990 7038 908 0,'0'0'86'0,"0"0"-78"16,0 0-8-16,147-18 67 15,-77-8-16-15,-1-4-51 16,-2-4-16-16,-7 2-55 15,-16 2-136-15,-21 6-348 16</inkml:trace>
  <inkml:trace contextRef="#ctx0" brushRef="#br0" timeOffset="161986.3">5312 6392 285 0,'0'0'23'0,"0"0"-23"0,0 0-14 15,0 0 14-15,0 0 5 16,0 0 7-16,0 0 9 16,4 3 0-16,-4-3-18 15,2 0-1-15,-2 1-2 16,2 2-5-16,-2 1 1 16,2-3-32-16,-2 2-160 15</inkml:trace>
  <inkml:trace contextRef="#ctx0" brushRef="#br0" timeOffset="165058.77">6038 7529 773 0,'0'0'138'0,"0"0"-138"0,0 0 0 16,0 0 57-16,0 0 31 15,0 0-31-15,-2 0-40 16,4 0 3-16,7 0 4 16,9-4-24-16,13-8 11 15,18-4-11-15,9-3 2 16,14-6-2-16,-1-1 0 15,0-1-17-15,-9 4-13 16,-10 0-50-16,-15 9-63 16,-16 5-105-16,-21 1-88 0</inkml:trace>
  <inkml:trace contextRef="#ctx0" brushRef="#br0" timeOffset="165314.72">6271 7203 704 0,'0'0'167'0,"0"0"-167"16,0 0 0-16,0 0 26 16,0 0 62-16,142 37-49 15,-95-19-12-15,-5 6-4 0,-9 7-16 16,-13 13-7-16,-15 14 0 15,-5 20-3-15,-13 12-4 16,-30 10-12-16,-11 1-67 16,-13-4-74-16,-3-9-198 15</inkml:trace>
  <inkml:trace contextRef="#ctx0" brushRef="#br0" timeOffset="194791.57">27459 8360 1038 0,'0'0'78'0,"0"0"-76"16,0 0 62-16,0 0 11 16,0 0-40-16,120 0-30 0,-22 1-3 15,15 6 3-15,7 1-2 16,6 2-3-16,-3-1-11 15,-3 0-46-15,-7-6-91 16,-20-3-265-16</inkml:trace>
  <inkml:trace contextRef="#ctx0" brushRef="#br0" timeOffset="195090.53">28528 8177 1071 0,'0'0'74'16,"0"0"-41"-16,0 0 78 16,0 0-48-16,0 0-35 15,0 0-28-15,51-24-17 16,-4 58 17-16,14 14-1 15,5 10 2-15,-8 13-3 16,-8 5 2-16,-17-2-7 16,-29 2-16-16,-8-5-41 15,-58-6 10-15,-39-4-59 16,-28-9-108-16,-19-10-140 0</inkml:trace>
  <inkml:trace contextRef="#ctx0" brushRef="#br0" timeOffset="199972.66">22654 11648 996 0,'0'0'110'16,"0"0"-105"-16,0 0 23 15,0 0 52-15,0 0-10 16,0 0-43-16,0 0-10 15,52 87 26-15,-30-25-2 16,-2 13-21-16,-9 8-16 16,-6 8-4-16,-5-1-2 0,0-4-36 15,-9-12-61 1,-9-16-35-16,0-17-171 0,-2-26-460 16</inkml:trace>
  <inkml:trace contextRef="#ctx0" brushRef="#br0" timeOffset="200847.52">22575 11668 718 0,'0'0'67'0,"0"0"-61"16,0 0-6-16,0 0 100 15,0 0-1-15,0 0-48 16,19-92-3-16,-9 84-14 16,-6 4-2-16,4 0 2 15,11-1-24-15,12 5-7 16,15-3-1-16,19 1-2 15,15-2 3-15,14-2 0 16,8 2-3-16,12-2 0 16,4 2 4-16,5 0-4 15,6 2-8-15,1 2 0 0,7-2 4 16,9 1-7-16,1-5 5 16,0-1-3-16,-1-5-4 15,-3-6-7-15,-4 0 18 16,-6-1-10-16,-8 8 12 15,-7 3-14-15,-10 4 14 16,-10 2 0-16,-7 0-9 16,-6-1-11-16,0 0-3 15,-1-8 14-15,3-1-9 16,0-1-6-16,2-1-17 16,-8 3 24-16,-8 3 12 15,-9 3 5-15,-8 0 0 16,-4 1-1-16,-4-2 1 0,0 5 6 15,-4 1 14-15,-3 0-1 16,-4 0-11-16,-3 0 7 16,-3 0-3-16,-4 0-4 15,-5 0 16-15,-5 11-9 16,4 1 4-16,-6 2-2 16,1 4-13-16,-1 1 8 15,-1 3-3-15,1 0-5 16,3 4-4-16,3 1 1 15,0-1-1-15,2 9-2 16,-3 1 0-16,-5 6-8 16,-1 5 0-16,-7 3 5 0,-3 4-16 15,-4 2 2 1,0 6-6-16,0 0 4 0,0 5-13 16,0 7 6-16,0-4-1 15,0 2-85-15,0-10 84 16,0-8 28-16,0-8 1 15,0-14-3-15,0-7 7 16,0-11-4-16,4-9 2 16,-1-2 4-16,-1-3 8 15,3 0 14-15,-5-7 13 16,0-12-40-16,0-5-14 16,-25 1-147-16</inkml:trace>
  <inkml:trace contextRef="#ctx0" brushRef="#br0" timeOffset="-195167.06">918 10542 415 0,'0'0'65'16,"0"0"-65"-16,0 0 0 15,0 0 13-15,0 0 42 16,0 0 19-16,0 0-25 15,-9-18 14-15,9 18 21 16,0 0-23-16,0 0-15 16,0 0 4-16,0 0-18 15,0 0 6-15,0 0-2 16,0 0-24-16,-2 0-5 0,2 0-3 16,0 0 1-1,0 0-5-15,0 0-2 0,0 0-6 16,0 0 3-16,0 5-6 15,6 8 4-15,8 0 6 16,4 3 2-16,0 5 10 16,3 2-11-16,2 2 0 15,-1-1-1-15,5-2 2 16,-2 2-2-16,1-2 1 16,3-5 0-16,0 1 0 15,0-3 1-15,-4-4 0 16,-3-6-1-16,1-5 2 15,-4 0-2-15,6 0 5 16,0-10-5-16,-5-10 7 16,-1-1-7-16,0-2 0 0,-9 0 2 15,-1-4-2-15,-4-2-8 16,-5-1 8-16,0 0 3 16,0 2-3-16,-14 5 1 15,-1 2-1-15,-1 5 0 16,3 4 0-16,4 6 0 15,0 3 6-15,5 3-6 16,2 0 7-16,-1 0-1 16,3 0-4-16,0 0-4 15,0 0 6-15,0 0-4 16,0 0 0-16,0 0-5 16,0 0 1-16,0 12 1 15,3 7 3-15,14 1 4 0,3 1-4 16,5-1 1-16,2-5 1 15,0 1 3-15,2-7-7 16,-2-7 2-16,-2-2 0 16,2 0-1-16,-4-13-7 15,-5-13 7-15,-5-8-4 16,-6-4-6-16,-7-4 0 16,0 3 0-16,0 2 2 15,0-1 2-15,-9 6 5 16,-9 0 2-16,-2-3 5 15,-7 3-4-15,-4-2 4 16,0 0-2-16,2 8 0 0,4 4-4 16,10 8 1-16,3 6 0 15,10 3 15-15,0 5-2 16,2 0 0-16,-2 0-13 16,2 0 1-16,0 0-1 15,0 0-4-15,0 15-9 16,9 9 10-16,9 10 3 15,9 6 4-15,4 4 2 16,7 3-3-16,4 1 12 16,3 3-14-16,-6-2-1 15,4 1 10-15,-3-6-8 16,-4-2 15-16,-3-5-8 0,-8-7-8 16,-7-9-1-1,-5-6 0-15,-9-9 0 0,-4-6 3 16,0 0-1-16,0 0 10 15,-2-28 4-15,-23-16-16 16,-6-8-21-16,0-5-6 16,6 4 11-16,10 6 9 15,9 5-2-15,6 8 7 16,0 7 1-16,0 10-3 16,0 6 1-16,2 10-2 15,6 1-11-15,3 0-10 16,3 8 16-16,-1 12 9 15,-1 6 2-15,-1 4 6 16,-9-2 4-16,0 0-11 16,0-3 0-16,-2-2-1 0,0-5-53 15,4-6-123-15,4-7-128 16</inkml:trace>
  <inkml:trace contextRef="#ctx0" brushRef="#br0" timeOffset="-194665.14">2064 10106 1020 0,'0'0'17'0,"0"0"-9"15,0 0-8-15,0 0 39 16,0 0-19-16,0 0-20 15,-69 92 0-15,69-64-1 16,0-1 0-16,8-10 1 16,1-2 0-16,1-9 0 15,-4-4 0-15,-4-2 0 16,3 0 9-16,-1-18-1 16,0-22-2-16,1-17-6 15,-5-4-18-15,0-4-5 16,-22 5-39-16,-5 9-8 15,0 8 54-15,3 9 16 16,-1 3 4-16,1 8 16 0,4 4 35 16,2 7-11-16,9 8-8 15,2 4-12-15,5 0-11 16,2 0-2-16,0 0-11 16,0 2 0-16,0 24-12 15,9 13 12-15,11 2 3 16,4 3 3-16,3-3 1 15,2-3-2-15,2-4-4 16,0-5-1-16,0-6-1 16,4-5 1-16,-2-8-27 15,7-10-48-15,-2 0-75 16,-1-19-170-16</inkml:trace>
  <inkml:trace contextRef="#ctx0" brushRef="#br0" timeOffset="-193920.27">2389 9872 568 0,'0'0'371'16,"0"0"-371"-16,0 0 28 16,0 0 66-16,0 0-40 15,0 0-37-15,-93 74-17 16,93-48 8-16,0-1-4 15,0-8-4-15,0-9 3 16,6-2 0-16,1-6-6 16,-1 0-4-16,6-4 7 0,-1-23-7 15,0-8-1-15,-6 0-21 16,-3 12-29-16,-2 9-17 16,0 10 62-16,4 4-11 15,7 0-13-15,10 12 37 16,1 4 32-16,4-3 29 15,1-4-22-15,-2-4-19 16,8-5 5-16,-4 0-13 16,6-22-7-16,-1-16-5 15,-7-15-50-15,-7-3-35 16,-18-5 1-16,-2-1 29 16,-20 6-10-16,-26 6 65 0,-6 10 8 15,-2 11 69-15,12 12-8 16,11 8 20-16,9 7-29 15,13 0-37-15,9 2 27 16,0 0-50-16,0 13 1 16,0 11-2-16,0 1 4 15,0 6-3-15,9 1 22 16,11 6-19-16,13 2 13 16,9 2-9-16,8-5 0 15,1-6-7-15,-2-11 0 16,-2-10 2-16,-1-10-2 15,-1 0-6-15,-1-18 4 16,-1-22-17-16,-5-14-15 0,-9-6-20 16,-14 2-22-1,-7 7 46-15,-8 17 19 0,0 19 11 16,0 11 74-16,-6 4 4 16,-2 0-44-16,-3 19-29 15,7 12-4-15,4 1 10 16,0-1 1-16,0-2-8 15,15-9 0-15,12-4-4 16,4-8-4-16,4-8-16 16,4 0-16-16,1-17-32 15,-13-15-128-15,-17-3-606 16</inkml:trace>
  <inkml:trace contextRef="#ctx0" brushRef="#br0" timeOffset="-193724.31">2516 9742 734 0,'0'0'373'15,"0"0"-373"-15,0 0-151 16,148-167 116-16,-61 91 22 15,2-2-159-15</inkml:trace>
  <inkml:trace contextRef="#ctx0" brushRef="#br0" timeOffset="-191618.67">3559 9071 643 0,'0'0'186'15,"0"0"-136"-15,0 0 48 16,0 0 5-16,0 0-70 16,0 0-15-16,10 0-3 0,-2-2-8 15,3-2 15-15,5-5 10 16,-1-6-4-16,4-2-23 15,-4-5-3-15,-3-2-4 16,-8-1 0-16,-4 2-2 16,0 2-4-16,0 5 1 15,-9 6 4-15,-7 10 3 16,1 0 0-16,-10 6 0 16,-2 20-7-16,-4 10 7 15,0 3-3-15,4 0 6 16,9-3-2-16,7-2 9 15,7-2-1-15,4-6-3 16,0-1-2-16,0-1 4 16,8-6 5-16,15 0-13 15,8-4 3-15,3-6-1 0,5-8 3 16,4 0 2 0,4-15-3-16,-2-19-4 0,-3-5-11 15,-9-9-17-15,-10 0 12 16,-8-3 11-16,-4 7-17 15,-4 10 14-15,-3 13 2 16,1 10 6-16,-3 10 0 16,-2 1-5-16,2 0-1 15,3 0-2-15,8 0-2 16,5 0 10-16,4 0 0 16,0 3 0-16,3 8 8 15,-2 1-8-15,-6-5 2 0,-5-1-2 16,-6 1 4-16,-4-7-9 15,-2 0 11-15,0 0-1 16,0 0 12-16,0-20-17 16,-8-1-2-16,2-1-1 15,4 2-1-15,2 4 2 16,0 4 2-16,0 4-4 16,0 2 2-16,12 0-11 15,3 4 12-15,8 2-7 16,-1 0 7-16,0 0 2 15,0 0-3-15,-1 0 2 16,-6 0-3-16,-1 2-1 16,-6 0-6-16,-5-2-11 0,-1 0-11 15,-2 0 32-15,0 0 11 16,0-7-11-16,0-6 0 16,0 0-9-16,0-2 9 15,0 5 5-15,0 0-4 16,16 1 10-16,9 7 4 15,8-5-10-15,0 2 19 16,7-4-7-16,3-4-12 16,-3-4 1-16,2-7 2 15,-7-8-8-15,-4-11-8 16,-8 1-12-16,-14-4 2 16,-9-2-1-16,0 0-2 0,-20-5 10 15,-15 6 1-15,-8 7 10 16,5 10 20-16,5 9 0 15,8 13 11-15,12 4-24 16,3 4 14-16,8 0-5 16,2 0-12-16,0 23-4 15,0 9 6-15,0 4-1 16,21 5 12-16,12 6-16 16,7 5 8-16,5 2 17 15,1 2-12-15,4 2 6 16,-3-1-11-16,-5-10-9 15,-7-4 1-15,-6-14 2 16,-8-8-3-16,-13-8 0 0,-5-10-2 16,-3-3 2-1,0-3 9-15,-9-24 13 0,-18-16-22 16,-6-10-15-16,4-5-2 16,6 1 9-16,8 7-5 15,8 12 12-15,4 10-1 16,3 10-4-16,0 8 1 15,0 4-7-15,14 5 11 16,11-2-10-16,3 3-3 16,4 0 8-16,-6 0-1 15,-5 12 2-15,-5 4 5 16,-10 8-16-16,-6 2 13 16,0 5 2-16,-12 0-8 15,-19-4-26-15,0-13-98 0,0-14-274 16</inkml:trace>
  <inkml:trace contextRef="#ctx0" brushRef="#br0" timeOffset="-191369.71">4805 8055 287 0,'0'0'650'15,"0"0"-572"-15,0 0-62 16,0 0 53-16,0 0 5 16,0 0-45-16,50 134-5 0,-26-102 8 15,1-1-23-15,-1-1-6 16,1-6-3-16,-5 2-15 16,-5-7-24-16,-5-2-25 15,-8-7-88-15,-2-10-207 16</inkml:trace>
  <inkml:trace contextRef="#ctx0" brushRef="#br0" timeOffset="-190704.83">5048 8217 931 0,'0'0'101'0,"0"0"-81"0,0 0 37 15,0 0-5-15,0 0-13 16,0 0-26-16,79 62-11 16,-64-58 10-16,1-4-8 15,-1 0 3-15,-1-4-3 16,-1-22-3-16,-6-8 2 16,-7-3-3-16,0 2-5 15,-24 3 3-15,-10 10-9 16,1 7 5-16,-1 10 5 15,12 5 2-15,4 0-1 16,7 0 4-16,7 0-3 0,4 5-1 16,0-5-6-1,0 0-5-15,4 0 1 0,13 0 5 16,12 0 5-16,5-5-3 16,2-10 10-16,-3 4-14 15,-9 1 6-15,-6 4 1 16,-11 6-3-16,-3 0-3 15,-2 0-1-15,1 0 6 16,4 0 1-16,-1 8 8 16,3 2-1-16,-3-1-2 15,4-3-1-15,-3-5-3 16,-3-1 7-16,2 0-6 0,4 0 6 16,1-24 5-1,3-9-13-15,1-3-13 0,-7 9 3 16,0 9 10-16,-6 12 1 15,0 6 3-15,2 0 5 16,9 19 0-16,8 8 29 16,4 0-8-16,1 4-11 15,0-5-19-15,1-2 16 16,2-6-11-16,-6-4-2 16,-1-8-3-16,-7-2 0 15,-5-2-19-15,-6-2-12 16,-2 3-25-16,-2 4-17 15,0 9-46-15,0 4 24 16,0 2 13-16,-4-6-257 0</inkml:trace>
  <inkml:trace contextRef="#ctx0" brushRef="#br0" timeOffset="-190357.89">5737 7943 803 0,'0'0'144'0,"0"0"-132"16,0 0 100-16,0 0-39 16,0 0-27-16,0 0-40 15,83-103 2-15,-81 85 10 16,-2 3-8-16,0-2 10 16,-12 5-18-16,-3 2 1 0,-3 6 4 15,5 1 0-15,-1 3 14 16,3 0-9-16,-1 13-12 15,0 8 8-15,3 3-6 16,7-3 6-16,2 4-8 16,0-4 7-16,0 0-6 15,13-7-1-15,7 0-2 16,3-9 1-16,4-5-16 16,2 0-10-16,2-5-35 15,0-22-45-15,-2-9-156 16,-7-4-149-16</inkml:trace>
  <inkml:trace contextRef="#ctx0" brushRef="#br0" timeOffset="-190096.94">5967 7720 836 0,'0'0'39'0,"0"0"81"16,0 0 2-16,0 0-72 16,0 0-26-16,0 0 5 15,86 15 11-15,-57-38-19 16,-2-6-19-16,-8-2-2 15,-9-1-12-15,-10 6 5 16,0 11 7-16,0 8 11 16,-6 7 37-16,-10 0-7 15,3 11-31-15,-5 21-6 16,3 7-1-16,6 1-3 0,9-5 3 16,0-3-3-1,6-9-1-15,19-9-10 0,6-8-31 16,11-6-34-16,6 0-61 15,-11-22-309-15</inkml:trace>
  <inkml:trace contextRef="#ctx0" brushRef="#br0" timeOffset="-189593.02">6250 7636 905 0,'0'0'70'0,"0"0"-64"0,0 0 28 16,0 0 35-16,0 0-68 15,0 0-1-15,2 20-11 16,25-12 11-16,9-1 8 16,3 4-8-16,4-2 0 15,-5 3-8-15,-5-3 8 16,-8 3 4-16,-10 0 0 16,-7 1 7-16,-8 2 3 15,0 5 14-15,-14 3 5 16,-20 2-33-16,-15-1-3 15,-4-3-91-15,-3-8-310 0</inkml:trace>
  <inkml:trace contextRef="#ctx0" brushRef="#br0" timeOffset="-188312.25">1723 11743 919 0,'0'0'50'15,"0"0"-49"-15,0 0 91 16,0 0-24-16,0 0-35 15,0 0-19-15,56-137 17 16,-43 86-3-16,-9-4-22 16,-4 1-6-16,0 6-1 15,-6 11-19-15,-11 19 12 16,7 12 8-16,-5 6 0 16,-2 0-2-16,2 17-5 15,-1 12-3-15,8 4 0 16,8-1-11-16,0-4-9 15,2-2 11-15,25-5-6 0,10 2 23 16,7-3-3-16,8 0 2 16,6 0-7-16,-4 0 2 15,-8 2-18-15,-15 1 3 16,-12-1 5-16,-15-3 18 16,-4-1 18-16,-2-5 29 15,-23-3 9-15,-6-10-39 16,-3 0-15-16,5 0-2 15,11-14-2-15,14-4 1 16,4-7 1-16,0 0-32 16,25 1 18-16,4-1 9 15,2 7-3-15,-2 6 4 16,0-2 3-16,-9 2 1 0,-5 1-1 16,-5-1 4-16,-6 1 4 15,-4 2-2-15,0 6 2 16,0 3 7-16,0 0 3 15,0 0-16-15,0 0-1 16,2 10-13-16,7 6 13 16,0-2 0-16,2-5 4 15,5-2 1-15,0-7-5 16,5 0 2-16,2-7 7 16,-1-19-7-16,-1-13-2 15,-8-7-1-15,-9-11-12 16,-4-5-3-16,-11-2-31 0,-18 4-41 15,0 13 77 1,4 15 11-16,8 15 54 0,8 11 7 16,2 6-2-16,7 0-17 15,0 6-42-15,0 22 2 16,0 7-2-16,7 4 2 16,9-3 7-16,5-4-8 15,4 0-1-15,4-6 2 16,0-4-2-16,-2-5-4 15,-5-5-2-15,-2-5-40 16,-4-5-15-16,-5-2-74 16,-4 0-106-16,-5 0-124 15</inkml:trace>
  <inkml:trace contextRef="#ctx0" brushRef="#br0" timeOffset="-188146.29">2363 11301 1106 0,'0'0'48'0,"0"0"-38"16,0 0-10-16,0 0 8 15,0 0-8-15,120-90 0 16,-74 59-45-16,-9 8-170 16,-20 2-392-16</inkml:trace>
  <inkml:trace contextRef="#ctx0" brushRef="#br0" timeOffset="-187628.36">2786 10680 522 0,'0'0'445'0,"0"0"-441"16,0 0 5-16,2 127 96 0,23-71-38 16,6 9-28-16,3 8-31 15,3-1 15-15,-6-12-4 16,-6-16-19-16,-12-21 5 15,-9-14 0-15,-1-9 1 16,-3 0 12-16,-3-12 14 16,-20-20-32-16,-9-11-10 15,6-3-29-15,9-1 14 16,13 1-5-16,4-1 9 16,0 5-9-16,14 4 13 15,8 4 16-15,2 8 0 16,-1 8-18-16,-1 10 7 15,-4 8 7-15,-2 0-27 16,-8 12 15-16,-3 11 17 0,-5 6 21 16,0 2 30-16,-13 1-39 15,-5-3 9-15,2-5-21 16,0-6 0-16,3-5-9 16,2-9-52-16,2-4-113 15,5 0-201-15</inkml:trace>
  <inkml:trace contextRef="#ctx0" brushRef="#br0" timeOffset="-187237.43">3049 10534 882 0,'0'0'218'15,"0"0"-218"1,0 0 0-16,0 0 21 0,0 0 14 15,0 0 0-15,45 80-26 16,-25-44 30-16,-1 3 2 16,4 0-24-16,-3-3-1 15,-5-7-1-15,-1-3-14 16,-5-9 4-16,-5-9-4 16,-1-6-1-16,-3-2 6 15,0 0-4-15,0-4 23 16,0-16-16-16,0-6-9 15,8 4-10-15,4 4 7 0,1 6-5 16,3 3 6 0,1 6-3-16,6-1 2 0,1 0 3 15,-1 2 0-15,-8 2-2 16,-1 0 0-16,-5 0-6 16,-5 0-22-16,0-2-61 15,-4-4-25-15,0-5-124 16,0 0-217-16</inkml:trace>
  <inkml:trace contextRef="#ctx0" brushRef="#br0" timeOffset="-187042.47">3503 10587 993 0,'0'0'45'0,"0"0"-8"0,0 0 26 16,0 0-15-16,0 0-48 15,0 0 0-15,114-84-1 16,-98 70 3-16,-5 1-4 16,0 2-8-16,-4 3-22 15,-7 0-93-15,0 3-229 16</inkml:trace>
  <inkml:trace contextRef="#ctx0" brushRef="#br0" timeOffset="-186511.57">3715 10273 872 0,'0'0'195'0,"0"0"-171"16,0 0 7-16,0 0 14 15,0 0-9-15,0 0 6 16,29 87-17-16,-27-66-2 15,0-11 1-15,-2-2-19 16,0-6 6-16,0-2-5 16,0 0 6-16,0 0 22 15,-8-24-20-15,-12-6-14 16,2-6-6-16,2 4-6 16,10 7 9-16,3 11 1 0,3 9 4 15,0 5-3-15,0 0 1 16,0 0-13-16,9 0-5 15,18 1 18-15,2 10 1 16,2-5-1-16,-4-1 0 16,0-2 1-16,-5-3 2 15,-4 0-3-15,-7 0 2 16,-2-5 1-16,-7-12 2 16,0-10-2-16,-2-9-2 15,0 4 4-15,0 5-5 16,-8 8 0-16,3 17 27 15,1 2-18-15,-1 0 0 0,5 0-9 16,0 0-7 0,-2 5 7-16,2 14-15 0,0-3-9 15,0-3-18-15,0-6-44 16,2-7-18-16,18 0-49 16,7-9-59-16,4-23-228 15</inkml:trace>
  <inkml:trace contextRef="#ctx0" brushRef="#br0" timeOffset="-186285.6">4112 10040 715 0,'0'0'190'0,"0"0"-92"15,0 0 1-15,0 0-40 16,0 0-34-16,0 0-16 16,9 16 9-16,-9-16 14 15,5-16-6-15,1-10-6 0,-1-6-20 16,-1-4 0-16,-4 12-6 15,0 9 6-15,0 10 9 16,0 5 24-16,0 0-33 16,-11 20-21-16,-9 14 10 15,2 7-49-15,4-4-86 16,8-14-432-16</inkml:trace>
  <inkml:trace contextRef="#ctx0" brushRef="#br0" timeOffset="-186075.64">4478 9777 717 0,'0'0'524'16,"0"0"-520"-16,0 0-4 16,0 0 17-16,0 0-10 15,129-106-7-15,-104 94-22 16,-10 2-21-16,-4 0-32 15,-4 4-17-15,-4-3-39 16,-3 7-124-16,0 2-94 16</inkml:trace>
  <inkml:trace contextRef="#ctx0" brushRef="#br0" timeOffset="-185895.67">4541 9858 542 0,'0'0'162'0,"0"0"-93"16,0 0 52-16,0 0-20 15,0 0-11-15,0 0-47 16,57-11 1-16,-23-15-23 16,-3-2-20-16,-2-2 7 15,-9 5-8-15,-6 1-38 16,-6 4-88-16,-3 6-171 16,-5 5-383-16</inkml:trace>
  <inkml:trace contextRef="#ctx0" brushRef="#br0" timeOffset="-185342.76">5289 9090 888 0,'0'0'84'15,"0"0"39"-15,0 0-24 0,0 0-46 16,0 0-19-16,0 0-15 15,-133 34-4-15,102-4 18 16,4 0-5-16,6-2-8 16,6 0-9-16,11-4 1 15,4-4 6-15,0-4-1 16,0-4-10-16,11-5-2 16,11-4-4-16,7-3 0 15,5-3 0-15,5-23-1 16,-1-11-13-16,-7-1-35 15,-10 4 6-15,-11 7 32 16,-8 12 5-16,-2 9 5 0,0 6 7 16,0 0 5-16,0 0-12 15,4 21-9-15,2 4 9 16,5 3 5-16,3-3-2 16,-1-4-2-16,-2-5 0 15,0-4-1-15,0-3-1 16,-4 0-53-16,-3-4-45 15,-1-5-83-15,-3 0-194 16</inkml:trace>
  <inkml:trace contextRef="#ctx0" brushRef="#br0" timeOffset="-184785.86">5548 8897 931 0,'0'0'174'16,"0"0"-162"-16,0 0 33 15,0 0 5-15,0 0-29 16,0 0-20-16,-12 10-1 16,10 4 0-16,0 0-2 15,2 2 2-15,0-2-2 16,10 4 2-16,9-2-6 15,8 0 4-15,4 1 0 0,0-1-6 16,0 0 8-16,1-2-8 16,-8 0 0-16,1-2-7 15,-2 2 4-15,-6-1-10 16,-3 1 3-16,-10 1-12 16,-4 1 3-16,0-3 13 15,-4-2 14-15,-12-3 9 16,1-8 33-16,-1 0-30 15,0 0 23-15,5-2 1 16,2-15-33-16,7-4 40 16,2-7-13-16,0-4-30 15,0-5 3-15,19 0-2 16,2-2 7-16,-1 5-7 0,-3 5 21 16,-5 4 9-1,-5 7-12-15,-7 3-1 0,0 10-2 16,0-1-14-16,-7 3 6 15,-15 3-8-15,-7 0-18 16,-3 9-11-16,-1 8-7 16,8 0-18-16,8-2-32 15,12-3-49-15,5-10-211 16,7-2-338-16</inkml:trace>
  <inkml:trace contextRef="#ctx0" brushRef="#br0" timeOffset="-184382.93">6236 8628 864 0,'0'0'65'0,"0"0"68"15,0 0-7-15,0 0-78 16,0 0-27-16,0 0-5 15,-108 58 12-15,81-20-1 16,2-6-21-16,14-9 1 16,9-8-6-16,2-2 0 15,0-6-2-15,0-6 0 16,17-1 0-16,10 0 1 16,11-22 0-16,5-13 0 0,-3-1-19 15,-9 7-14 1,-11 9 23-16,-9 11 10 0,1 9-6 15,-4 0 5-15,5 4 1 16,3 13 7-16,-1 5 14 16,2 2-16-16,-2-2 2 15,1-2-5-15,-5-4-2 16,-2-6-8-16,2 0-42 16,-5-5-63-16,3-5-176 15,1 0-255-15</inkml:trace>
  <inkml:trace contextRef="#ctx0" brushRef="#br0" timeOffset="-184094.98">6442 8439 1120 0,'0'0'29'0,"0"0"-25"15,0 0 37-15,0 0-38 16,0 0 6-16,0 0-6 16,145-97 7-16,-108 95 14 15,1 2-2-15,5 0 9 16,-5 9-11-16,-5 16-1 0,-2 1-10 16,-6 4 3-1,-7 5-4-15,-5-1-8 0,-7 1-18 16,-6-5-29-16,0-8-96 15,0-7-252-15</inkml:trace>
  <inkml:trace contextRef="#ctx0" brushRef="#br0" timeOffset="-183902.02">6720 8555 1129 0,'0'0'54'0,"0"0"-51"15,0 0 73 1,0 0-27-16,85-116-45 0,-52 84-4 16,-4 3-3-16,-8 7-6 15,-8 3-51-15,-4 0-52 16,-4 2-151-16,1-2-190 16</inkml:trace>
  <inkml:trace contextRef="#ctx0" brushRef="#br0" timeOffset="-183503.09">6983 8157 902 0,'0'0'125'0,"0"0"-66"16,0 0 9-16,0 0-34 15,0 0-26-15,0 0 12 0,50 16 6 16,-29-4-9-16,4 0-10 15,2 2-4-15,2-2-3 16,-4 5 0-16,-5-4-2 16,-5 6-3-16,-4-5-5 15,-4-2 6-15,-2-3 3 16,-5-5-19-16,0-4-7 16,0 0 22-16,-7 0-8 15,-13 0 5-15,-5-11-12 16,0-12 1-16,6-2-3 15,1-4 7-15,5 0 15 16,3-2 1-16,6 1 11 0,2 0 42 16,2 5-30-16,0 5 2 15,0 5-8-15,4 4-18 16,3 2-14-16,-2 3-16 16,-1 4-59-16,-2 2-120 15,-2 0-232-15</inkml:trace>
  <inkml:trace contextRef="#ctx0" brushRef="#br0" timeOffset="-183277.13">7233 8003 990 0,'0'0'126'0,"0"0"-123"0,0 0 105 16,0 0-24-16,114 55-53 15,-92-30-25-15,-2-1-6 16,-4 0 0-16,-3-8-2 16,-4-2-12-16,-2-4 0 15,-5-4-37-15,-2-4-40 16,0-2-79-16,0 0-211 16</inkml:trace>
  <inkml:trace contextRef="#ctx0" brushRef="#br0" timeOffset="-183039.17">7430 7914 1104 0,'0'0'120'0,"0"0"-98"16,0 0 38-16,0 0-4 15,0 0-34-15,0 0-7 16,102 51-1-16,-78-27-9 15,-5-2-4-15,-4-2-2 16,-4-4-10-16,-4-5-2 16,-3-4-14-16,-4-3-25 15,0-4-28-15,0 0-74 16,0 0-172-16</inkml:trace>
  <inkml:trace contextRef="#ctx0" brushRef="#br0" timeOffset="-182797.21">7619 7850 1002 0,'0'0'105'0,"0"0"-86"16,0 0 16-16,0 0 15 15,0 0-9-15,0 0-11 16,75 53-6-16,-59-42-16 15,2 2 5-15,-5 0-13 0,-2 4-1 16,-3-5-14-16,-4 2-31 16,-4-3-23-16,0 2-63 15,0-7-289-15</inkml:trace>
  <inkml:trace contextRef="#ctx0" brushRef="#br0" timeOffset="-182199.32">7935 7696 212 0,'0'0'727'15,"0"0"-606"-15,0 0-68 16,0 0 7-16,0 0-27 16,0 0-27-16,-26 22 6 15,21-11 1-15,3 2 4 16,2-1-1-16,0 2-8 15,0 2-4-15,13-2 0 0,9-2-2 16,5-2-4-16,0 2-6 16,4-2-4-16,0 1 4 15,-6 1 3-15,-3-3-7 16,-9 3 7-16,-5 2-7 16,-4-1 8-16,-4 1-1 15,0 4 5-15,0-2 2 16,-14-3 1-16,1-2 5 15,4-10 3-15,4-1 11 16,3 0 24-16,-4-7 30 16,-1-22-53-16,5-7-10 15,2-8 2-15,0-2-1 16,0 3-10-16,13 4-3 16,1 7 1-16,-3 5 4 15,-3 12-5-15,-3 4 1 0,-2 10-2 16,-3 1-6-16,0 0-40 15,0 6-51-15,-3 12 3 16,-6 0-54-16,5-6-329 16</inkml:trace>
  <inkml:trace contextRef="#ctx0" brushRef="#br0" timeOffset="-181922.36">8314 7645 700 0,'0'0'457'16,"0"0"-448"-16,0 0 37 16,0 0 71-16,0 0-76 15,-6 107-10-15,6-81-27 16,0-2 4-16,11-6-8 16,7-8 0-16,1-8 6 15,8-2 14-15,0 0-5 16,0-22-11-16,-5 0-4 15,-11 4-5-15,-11 4 1 16,0 7 4-16,-20 7-10 16,-22 0-27-16,-10 29-43 15,0 5-49-15,6-2-192 16</inkml:trace>
  <inkml:trace contextRef="#ctx0" brushRef="#br0" timeOffset="-181366.46">8794 7375 1008 0,'0'0'117'15,"0"0"-110"-15,0 0 54 16,0 0-28-16,0 0-32 16,0 0 0-16,21 32 0 15,-5-10 45-15,0 1-26 0,2 0-15 16,-2 1 22 0,-1 2-15-16,-1 1-9 0,-5-4 5 15,-3-2-2 1,-4-6-5-16,-2-1-1 0,0-1-4 15,0-6 4-15,-17 2 0 16,-1-3 1-16,-3 0 3 16,2-2-3-16,3 0 2 15,5-1 1-15,-1-3-3 16,4 0 4-16,3 0-5 16,1 0-16-16,0 0-51 15,2 0-65-15,-4-6-123 0,2 1-277 16</inkml:trace>
  <inkml:trace contextRef="#ctx0" brushRef="#br0" timeOffset="-181065.51">8700 7596 818 0,'0'0'246'15,"0"0"-203"-15,0 0 38 16,0 0 14-16,-49 112-67 16,38-85-5-16,4-6-3 15,2-2-8-15,3 1-1 16,2-3-4-16,0-1 2 0,4 2 3 16,13-1-10-16,0-3 5 15,3-5 2-15,3-3 0 16,-4-6 0-16,2 0-9 15,3 0-21-15,5-6-28 16,-2-8-61-16,-4 5-153 16,-19 6-735-16</inkml:trace>
  <inkml:trace contextRef="#ctx0" brushRef="#br0" timeOffset="-179834.73">768 12846 932 0,'0'0'249'0,"0"0"-249"16,0 0-5-16,0 0-1 15,0 0 7-15,152-71-2 16,-67 37-5-16,0-7-24 15,8-8-19-15,-1-9-106 0,-8-5-134 16</inkml:trace>
  <inkml:trace contextRef="#ctx0" brushRef="#br0" timeOffset="-179587.77">1275 12312 639 0,'0'0'14'0,"0"0"7"16,0 0-11-16,116 0 140 0,-81 10-65 16,-2 16-21-1,-6 12 0-15,-8 12 8 0,-13 15-48 16,-6 9-4-16,-4 8-20 15,-23 2-38-15,-6-11-206 16</inkml:trace>
  <inkml:trace contextRef="#ctx0" brushRef="#br0" timeOffset="-177113.2">5247 10968 886 0,'0'0'151'0,"0"0"-130"0,0 0 22 16,0 0-10-16,0 0-33 15,0 0-5-15,140-36 3 16,-77 6 3-16,13-8-9 16,4-8-8-16,4-4-54 15,-3-4-51-15,-3-5-46 16,-11 3-142-16</inkml:trace>
  <inkml:trace contextRef="#ctx0" brushRef="#br0" timeOffset="-176842.25">5845 10522 967 0,'0'0'92'0,"0"0"-75"16,0 0 59-16,0 0-54 15,0 0-22-15,0 0-8 16,117 7 8-16,-59 21 0 16,0 9 3-16,-4 7-6 15,-12 7-5-15,-15 12 7 16,-21 7-1-16,-6 8-27 15,-44 8-56-15,-23-5-222 0</inkml:trace>
  <inkml:trace contextRef="#ctx0" brushRef="#br0" timeOffset="-175501.48">1181 14191 269 0,'0'0'108'16,"0"0"-83"-16,0 0 0 16,0 0-11-16,0 0-14 15,0 0-18-15,-76-37 15 0,65 30-7 16,4 1 7 0,3 6 2-16,4-4-16 0,0 4-47 15,0 0-231-15</inkml:trace>
  <inkml:trace contextRef="#ctx0" brushRef="#br0" timeOffset="-167814.82">193 15995 847 0,'0'0'0'16,"0"0"45"-16,0 0-45 16,0 0 110-16,0 0-79 15,0 0-16-15,0 0 18 16,0 0 9-16,-29-24-17 15,29 24-12-15,0 0 25 16,0 0-11-16,0 0-27 16,7 10 12-16,13 17 28 15,7 3 8-15,8 10 2 16,6 10-32-16,7 4 14 0,6 4 1 16,6 13-17-16,9 5 5 15,5 6-21-15,6 15 9 16,11-7 4-16,3-1-6 15,0-9 16-15,-4 1-9 16,-17-7 7-16,-2 3-2 16,-5-10-15-16,-2 0 15 15,-11-14 7-15,-10-7-23 16,-14-11 15-16,-12-9-12 16,-3-3-2-16,-10-14 1 15,-2-5 2-15,-2-4-4 16,0 0-3-16,0 0-7 15,-18-8-10-15,-7-6-66 0,-10-12 5 16,-7-11-38-16,-3-7-202 16,-10-19-307-16</inkml:trace>
  <inkml:trace contextRef="#ctx0" brushRef="#br0" timeOffset="-166648.04">140 15881 414 0,'0'0'536'16,"0"0"-536"-16,0 0 0 15,0 0 70-15,0 0 3 16,0 0-51-16,-107-33 32 16,107 33-30-16,-2 0 24 15,2 0-19-15,0 0-8 16,0 0 1-16,0 0-17 0,4-5 6 15,25-9 13 1,20-11-10-16,20-12 29 0,27-18-19 16,16-12-4-16,23-12-4 15,26-7-14-15,6-6-1 16,1-6-2-16,-10-2-34 16,-20-1-18-16,-14 7 12 15,-14 10-4-15,-21 14 43 16,-18 17-7-16,-15 7 9 15,-13 16-14-15,-8 0 14 16,-3 4 0-16,-3 3 0 16,0 6 0-16,-2 5 0 15,-4 6 0-15,0 4 4 16,-5 2-9-16,-1 0 10 0,2 0 8 16,1 11 13-16,-1 8-16 15,2 5 15-15,3 2-9 16,3 2 2-16,-1 5 2 15,9 2-19-15,2 8 5 16,9 12-5-16,6 8 6 16,4 3 12-16,2 1-17 15,4 0-2-15,14 0 9 16,6 0-4-16,3 3-2 16,2-1 34-16,-7 1-37 15,1-8 5-15,1 5-5 16,-2-9 0-16,-4-2-3 15,-13-5 5-15,-10 4-2 0,-13-11 0 16,-11 0-2-16,-4-3 1 16,-10-9 1-16,-3-5 0 15,-4-2 0-15,-1-5 0 16,-3 0-2-16,-2-4 2 16,0-4 1-16,-2-5 3 15,0 0-4-15,4 1 0 16,-2-3-1-16,-2 0 0 15,2-1 0-15,-2-1 1 16,0 2-13-16,0 5 11 16,0 4-2-16,0 3 4 15,-14 10-4-15,-9-5 4 0,-5 4 0 16,-8 1-2-16,-6 5 3 16,-10 4-5-16,-10 7 5 15,-15 8-1-15,-10 7 1 16,-9 8-1-16,-12 0 0 15,-12 7 10-15,-13-5-9 16,-6 2 4-16,1 3 0 16,6-3-3-16,14-7 15 15,5-5-10-15,5-1 6 16,11-3 7-16,7-4-19 16,8-2 9-16,13-3-8 15,11 4 1-15,8-8-6 16,13-6 6-16,5-5-7 0,13-11 4 15,3-6 0 1,9-8 3-16,7-5-3 0,0 0-6 16,0 0 4-16,0 0-26 15,0 0-38-15,7-26-74 16,18-11-32-16,6-11-174 16</inkml:trace>
  <inkml:trace contextRef="#ctx0" brushRef="#br0" timeOffset="-165946.15">2275 17619 294 0,'0'0'87'16,"0"0"-81"-16,0 0 14 15,0 0-10-15,0 0-7 16,0 0-6-16,88 33-19 0,-78-25-27 15,-1-3 30 1,-6-5 17-16,-3 0 0 0,0 0-35 16</inkml:trace>
  <inkml:trace contextRef="#ctx0" brushRef="#br0" timeOffset="-165234.27">2338 17397 443 0,'0'0'413'16,"0"0"-391"-16,0 0-22 16,0 0 70-16,0 0-49 15,31 120-6-15,-20-79-7 16,1-1 54-16,-4 0-25 16,1 4-31-16,-7 4 0 15,-2-6-6-15,0-6 4 16,0-5-4-16,-24-5 0 15,-7-8 0-15,0-13-3 16,2-1 2-16,2-4 0 16,7 0 1-16,9-18-13 15,3-3 10-15,8-3-4 0,0-3 7 16,4 6-1-16,11-2 1 16,3 5-3-16,1 1 3 15,0 5 0-15,-4 1 0 16,-6 2 1-16,0 4-1 15,-1 1 0-15,6 4 4 16,2 0 1-16,4 0-2 16,2 0-3-16,5 0 0 15,-5 4 0-15,0 1 0 16,-3-5 0-16,-4 5-1 16,-4-5-4-16,2 0 2 15,0 0-36-15,4 0-76 16,9 0-68-16,1 0-130 15</inkml:trace>
  <inkml:trace contextRef="#ctx0" brushRef="#br0" timeOffset="-164933.32">2688 17531 263 0,'0'0'174'16,"0"0"-174"-16,0 0-86 16,0 0 55-16,0 0-94 15</inkml:trace>
  <inkml:trace contextRef="#ctx0" brushRef="#br0" timeOffset="-164476.4">2688 17531 250 0,'-5'-2'178'15,"1"2"-164"-15,4 0 2 16,-2 0 62-16,2 0-44 15,0 0-11-15,0 0-13 0,0 0 12 16,0 0 4 0,0 0 25-16,0 0-29 0,0 0 3 15,0 0 3-15,0 0-24 16,0 0-4-16,0 0 2 16,0 0-2-16,0 0 0 15,0 0-26-15,0 0 25 16,0 0-21-16,0 0 20 15,0 0 2-15,0 0-3 16,0 0-1-16,0 0 4 16,0 0 0-16,0 0-2 15,0 0 5-15,0 0-6 0,0 0 3 16,0 0-15-16,0 0-1 16,0 0-62-16,0 0 23 15,0 0-13-15,0 0 18 16,0 0 50-16,0 0 2 15,0 0 10-15,0 0 26 16,0 0-6-16,0 0 12 16,0 0 10-16,0 0-43 15,0 0-2-15,0 0-9 16,0 0-2-16,0 0-3 16,0 0 4-16,0 0-11 15,0 0-4-15,0 0-10 16,0 0-17-16,0 0-63 0,0 0-133 15</inkml:trace>
  <inkml:trace contextRef="#ctx0" brushRef="#br0" timeOffset="-161654.89">2706 17548 811 0,'0'0'50'16,"0"0"-42"-16,0 0 42 15,0 0 41-15,0 0-48 16,0 0-18-16,0 0 9 15,-5 46-10-15,5-30-15 16,0-2-2-16,2-5-7 16,3 0-16-16,-3-6-16 15,4-3-69-15,-6 0-74 0,0-15-63 16,0-13-323-16</inkml:trace>
  <inkml:trace contextRef="#ctx0" brushRef="#br0" timeOffset="-161503.92">2587 17397 913 0,'0'0'134'0,"0"0"-134"16,0 0-1-16,0 0-4 15,0 0-6-15,0 0-53 16,41 44-59-16,-15-40-35 16,1-4-60-16,-9 0-42 15</inkml:trace>
  <inkml:trace contextRef="#ctx0" brushRef="#br0" timeOffset="-161204.98">2819 17437 360 0,'0'0'243'16,"0"0"-193"-16,0 0 64 15,0 0 3-15,0 0-24 16,0 0-5-16,11 41-67 16,-6-29 8-16,-5 1 1 15,2-3-26-15,3 3-4 16,2-10-1-16,1 4 1 15,3-7 9-15,1 0-9 16,5 0-9-16,1 0 8 16,0 0-13-16,0 0 6 0,-7 4-1 15,-4 0-8 1,-5 6 14-16,-2-3 6 0,0 7 11 16,0 5 0-1,-2-3-13-15,-14-2 7 0,-6 0-8 16,0-10-20-16,-1-1-12 15,1-3-59-15,4 0-71 16,4-17-84-16</inkml:trace>
  <inkml:trace contextRef="#ctx0" brushRef="#br0" timeOffset="-161083">2819 17437 857 0</inkml:trace>
  <inkml:trace contextRef="#ctx0" brushRef="#br0" timeOffset="-160943.02">2819 17437 857 0,'154'-142'207'0,"-154"142"-199"0,9 0-8 0,3 7 62 16,5 12-35-16,10-1-20 15,-7 5 2-15,2-2-4 16,-4 2-3-16,-7-2-4 16,1 1-5-16,-6-4-34 15,-4-7-69-15,-2-3-67 16,0-8-55-16,0 0-133 15</inkml:trace>
  <inkml:trace contextRef="#ctx0" brushRef="#br0" timeOffset="-160705.07">3243 17223 912 0,'0'0'90'0,"0"0"-27"15,0 0 34-15,0 0-51 16,0 0-32-16,0 0 11 16,-31 93 6-16,27-84 6 15,-2-1-15-15,4-2-4 16,2-6-8-16,0 0-7 16,0 0 2-16,0 0-5 15,0 0 2-15,8 0-7 16,18 0 3-16,16 0-15 0,5-6-40 15,9-6-53 1,-5-2-84-16,-13 6-296 0</inkml:trace>
  <inkml:trace contextRef="#ctx0" brushRef="#br0" timeOffset="-159595.26">561 16026 487 0,'0'0'136'0,"0"0"-128"16,0 0 31-16,0 0 23 0,0 0-46 15,0 0-12 1,-2-4 37-16,2 4 39 0,0 0-43 16,0 0-1-16,0 0-12 15,7 7 23-15,6 12 1 16,1-1-22-16,3 3 8 15,8 5-23-15,4 3 7 16,0 1 13-16,-2 2-23 16,4-1 5-16,-2 0 1 15,-2-2-4-15,-3-4-3 16,-17-6 1-16,0-2-8 16,-7-8 0-16,0-5-1 15,0 2-5-15,0-6-13 16,0 3-28-16,0 2-34 15,-9-5-89-15,4 0-131 0</inkml:trace>
  <inkml:trace contextRef="#ctx0" brushRef="#br0" timeOffset="-158534.44">639 16120 458 0,'0'0'91'0,"0"0"10"16,0 0-11-16,0 0 29 15,0 0-72-15,0 0-17 16,-8-8 6-16,3 6-4 16,0-2-7-16,-2 0 15 15,5 0-29-15,-2 2 7 16,2 2 16-16,2 0-20 16,0-2 6-16,0 2-14 15,0-2-5-15,0 2-1 16,0 0 0-16,0 0-2 0,0 0 1 15,0 0-7-15,0-5 6 16,0 2-1-16,0-6-3 16,11 4 6-16,9-7-6 15,9 2 6-15,7-9 0 16,17 2 0-16,10-5-5 16,3-5 5-16,-3 9-17 15,-12-4 16-15,-11 8-35 16,-13 4-41-16,-9 6 52 15,-7 0 8-15,-11 4 14 16,0 0 3-16,0 0 6 16,0 0 26-16,0 0-14 0,0 0-10 15,0 0 1-15,0 0-7 16,0 0-4-16,0 0-2 16,0 0-9-16,0 0 11 15,2 0 4-15,2 0 9 16,-1 0-11-16,1 4 4 15,-1 2 9-15,1 6 0 16,3-2-7-16,-1 3 8 16,6 1-14-16,-1 4 0 15,4 4 3-15,3-4 0 16,-3 3-3-16,6-2 0 16,-5 3 0-16,-1 0 0 0,3-4 2 15,-1 0-2 1,-1-4 8-16,2-4-4 0,-7-2-4 15,2 0 0-15,-6-4 4 16,-2 1-3 0,-3-3-1-16,-2-2 1 0,0 3-1 15,0-3 4-15,2 0 1 16,-2 0-5-16,0 0 0 16,0 0 4-16,0 0 6 15,0 0-8-15,0 0 26 16,-2 9-28-16,-16-4-2 15,1 7 1-15,-6-2 2 16,-1 2-1-16,1-2 3 16,-2 0-3-16,-1 2 4 15,0-4 2-15,-3 3-3 0,-3-4-3 16,5 3 2 0,-2-1 4-16,5 4-4 0,-3-4-2 15,4 5 1-15,8-6 2 16,-3-3-5-16,9 4 2 15,1-5 0-15,-4 5-5 16,8-4-3-16,-1-1-7 16,-1-4-6-16,6 1-31 15,0 3-76-15,4 1-108 16,23-5-229-16</inkml:trace>
  <inkml:trace contextRef="#ctx0" brushRef="#br0" timeOffset="-157578.61">1227 16587 547 0,'0'0'92'0,"0"0"-80"0,0 0 53 16,0 0-16-16,0 0 6 16,0 0-7-16,-8 0-20 15,8 0 26-15,0 0-10 16,0 0-28-16,0 0-2 16,0 0 0-16,0 6 5 15,0 8 12-15,0 6-24 16,0 0 9-16,2 6 10 15,7 0-11-15,-2-2-2 16,-3-2-13-16,1-5 0 16,-3-7 0-16,2-6 5 15,-2-4-8-15,-2 0 10 0,0 0-5 16,0 0 17-16,0-4-10 16,0-19-9-16,-4-3-13 15,-3 2-11-15,-1-2 18 16,3 4-10-16,0 0 0 15,3-2 9-15,0 5-12 16,0-1 6-16,0-3-8 16,2 0 2-16,-3 11 17 15,1 3-6-15,2 9 8 16,-2 0 12-16,2 0-10 16,0 0 2-16,0 0-4 15,0 0-11-15,0 0 11 16,0 9 7-16,13 3 28 0,7 8-17 15,1-3-18-15,0 1 14 16,6 0 2-16,-2 4-14 16,4-8 2-16,-2 2-2 15,0-5-2-15,-3-4 0 16,-4 0-2-16,-2 0 1 16,-5-2-6-16,-3-5-22 15,-8 4 19-15,0-3-28 16,-2 3 4-16,0 4-1 15,0-2-45-15,-2 3-23 16,-10 0-137-16,-3-1-269 16</inkml:trace>
  <inkml:trace contextRef="#ctx0" brushRef="#br0" timeOffset="-157247.66">1256 16721 34 0,'0'0'635'15,"0"0"-609"-15,0 0-11 0,0 0 83 16,0 0-61-16,0 0-14 16,35-39 34-16,-25 30 7 15,-1-1-58-15,0 3 1 16,0-2-7-16,2-1-17 16,3 2-25-16,-3-2-50 15,0-2-67-15,-4 6-61 16</inkml:trace>
  <inkml:trace contextRef="#ctx0" brushRef="#br0" timeOffset="-157074.69">1526 16508 567 0,'0'0'0'15,"0"0"-351"-15</inkml:trace>
  <inkml:trace contextRef="#ctx0" brushRef="#br0" timeOffset="-153720.29">2726 13295 306 0,'0'0'338'0,"0"0"-338"15,0 0 0-15,0 0 94 16,0 0 5-16,0 0-55 16,0 0-13-16,-20-30 13 15,20 30 4-15,6 0-48 0,21 15 11 16,16 16 60-16,12 11-36 16,17 9 18-16,7 12 5 15,13 13 1-15,2 10-25 16,-2 13 8-16,-1 1 11 15,-5 1-16-15,-5-9-31 16,-12-12 11-16,-9-13-15 16,-13-6 1-16,-7-9 3 15,-11-10-3-15,-9-14-3 16,-7-5 0-16,-3-15-7 16,-8-4-8-16,-2-4-43 15,0 0 30-15,0-3 10 16,-14-18-88-16,-9-16-50 15,-2-9-119-15,-2-12-71 0</inkml:trace>
  <inkml:trace contextRef="#ctx0" brushRef="#br0" timeOffset="-152731.45">2919 13221 455 0,'0'0'54'0,"0"0"5"0,0 0 66 15,0 0 52 1,0 0-87-16,0 0-34 0,-70-39-21 16,70 37 20-16,0-2-13 15,0-10-7-15,6-10 20 16,23-10-36-16,13-10-5 15,14-2 32-15,11-4-25 16,9-1-18-16,9 3 32 16,10-1-29-16,10-4-5 15,9-5-1-15,6-10 2 16,3-5-4-16,1-8 1 16,5-7-12-16,1-2 12 15,-5 11-9-15,-21 15 10 16,-29 25-4-16,-33 20-1 15,-24 12 2-15,-14 7 0 0,-2-1 3 16,-2 1 5 0,5 0 0-16,-3 0-1 0,6 0 9 15,2 0-12-15,1 0 6 16,7 0-5-16,-1 14 5 16,8 5 5-16,2 7-10 15,6 8 9-15,7 9 18 16,9 4-21-16,5 2 2 15,4 3-10-15,0 2 0 16,2 4 1-16,1 7-1 16,3 3 0-16,-4 2 0 15,3 2 2-15,-7-4-2 0,-4-3 0 16,-4-7 0-16,-9-7-6 16,-1-5 10-16,-7-3-4 15,-4-8 0-15,-9-6 4 16,-5-11-5-16,-7-5 1 15,-4-8-5-15,-2 0 5 16,0-3 0-16,0 0 1 16,2-1-1-16,0 5 2 15,-2 6-3-15,2 6 1 16,-2 3-7-16,0 1 6 16,0-4-2-16,0-2-7 15,0-4-2-15,0-2-6 16,0 0 16-16,-12 0 1 15,-17 6 1-15,-10 2 7 0,-15 8-6 16,-8 8 1-16,-3 5 6 16,-4 4-6-16,-2 3-3 15,-3 2 1-15,-3 1 0 16,-8 1-4-16,-4 0 12 16,-7 5-7-16,-5 0-1 15,-1 3 5-15,-1 3-5 16,-2-3 0-16,5 2 2 15,11-9-1-15,16-2-1 16,19-13 0-16,19-12-2 16,14-12 3-16,17-8-7 15,4-4 6-15,0 0-20 16,0 0-19-16,0 0-7 0,0 0-19 16,0 0 30-16,0 0-5 15,0 0 8-15,0-8-21 16,11-8-96-16,3-2-213 15</inkml:trace>
  <inkml:trace contextRef="#ctx0" brushRef="#br0" timeOffset="-151993.58">4643 14339 446 0,'0'0'570'16,"0"0"-570"-16,0 0 0 15,0 0 39-15,0 0 7 0,0 0-45 16,-13-7-1-16,13 7 7 16,0 1-7-16,4 16 26 15,13 2-5-15,4 7 22 16,1-3-27-16,0-4 7 15,-4-1-5-15,-5-5-14 16,-3-5-4-16,-6-6 0 16,0-2-5-16,-4 0 3 15,0 0-4-15,0 0 6 16,-4-14-2-16,-14-14-14 16,-2-8-14-16,2 0 7 15,10 4 13-15,0 7 5 16,6 9 10-16,2 6-6 0,0 8 1 15,0 2-9 1,0 0 4-16,0 0 0 0,0 0 5 16,10 0 0-16,-2 0 2 15,-1 0-2-15,2 0 0 16,-2 0 9-16,4-4-8 16,3-13-1-16,1-2-3 15,5-3 3-15,-5-2-40 16,1 10 4-16,-5 12 29 15,0 2-6-15,3 0 13 16,1 0 10-16,1 14-3 16,-3 0 16-16,-1 0-22 15,-6-2 13-15,0-2-3 16,1 2-11-16,0 0 0 0,6 2-24 16,3-2-15-16,0 4-71 15,2-2-109-15,-5-6-203 16</inkml:trace>
  <inkml:trace contextRef="#ctx0" brushRef="#br0" timeOffset="-151364.69">5131 14137 682 0,'0'0'235'0,"0"0"-235"0,0 0 0 16,0 0 101-16,0 0-34 16,0 0-45-16,-25-46 9 15,23 46-15-15,0 0 7 16,-5 0-19-16,-1 12-4 16,-6 12 4-16,1 3-4 15,-1 6 1-15,8-8-1 16,1-6 6-16,5-11-11 15,0-4 5-15,0-4-22 16,2 0 6-16,17-2 7 0,4-18 8 16,6-8-4-1,0-4-26-15,-6 2-20 0,-5 6 27 16,-9 10 22-16,-5 8 2 16,-4 6 13-16,0 0 13 15,0 0-25-15,2 0 6 16,0 2-6-16,5 2 9 15,-2-1-5-15,2-3 2 16,-1 0-3-16,3 0 0 16,5 0 1-16,1 0 1 15,3 0-12-15,-3 0 1 16,1-12-47-16,-3-3-29 16,-1-6-33-16,-1-1 17 15,-7 0 10-15,-2 2 23 16,-2 8 35-16,0 4 29 15,0 8 64-15,0 0 50 16,0 0-32-16,0 0-67 0,0 0 10 16,0 11-17-16,0 3 32 15,7-1-30-15,4-2 4 16,2-2 4-16,-1-5-18 16,-3-4-19-16,2 0-12 15,-5 0-41-15,-1-22-88 16,-5-6-202-16</inkml:trace>
  <inkml:trace contextRef="#ctx0" brushRef="#br0" timeOffset="-151236.71">5291 13790 579 0,'0'0'122'0,"0"0"-122"0,0 0-8 16,0 0 5-16,0 0-110 15,0 0-83-15</inkml:trace>
  <inkml:trace contextRef="#ctx0" brushRef="#br0" timeOffset="-150944.77">5291 13790 453 0,'139'54'17'16,"-131"-52"25"-16,6 3 101 16,-3 2-53-16,4-1-24 15,-3 2 0-15,-5-4-16 16,-3-2-17-16,-2-2-9 15,-2 0-7-15,0 0 39 0,0 0-14 16,0-7-37-16,-6-13-4 16,1 1-1-16,3 1-22 15,2 6 15-15,0 6-2 16,0 1 4-16,7 5 5 16,5 0-10-16,5 0 6 15,-1 0 4-15,-6 0-1 16,-1 2-6-16,-5 1 7 15,2-3-3-15,0 0-44 16,-2 0-80-16,3 0-98 16,-3-3-227-16</inkml:trace>
  <inkml:trace contextRef="#ctx0" brushRef="#br0" timeOffset="-150112.91">5688 13593 1034 0,'0'0'68'0,"0"0"-67"15,0 0 3-15,0 0 1 16,0 0-5-16,0 0 6 16,49 36-5-16,-40-22 24 15,-2-3-24-15,-4-6 17 16,-1-2-13-16,-2-3 0 15,0 0 11-15,0 0-3 0,0 0 18 16,0-8-25-16,-16-13 0 16,1 2-4-16,3 1 2 15,5 4-3-15,5 3 3 16,2 9 4-16,-2-1-4 16,2 3-4-16,0 0-8 15,0 0 6-15,0 0-12 16,11 0 14-16,1 0 10 15,-2 0-4-15,3 0-3 16,-1 0-2-16,3-15 2 16,1 1-5-16,-1-6 2 15,1 0-14-15,-1 4-6 16,2 6-5-16,-9 6 22 0,1 4-6 16,0 0-27-16,0 0 34 15,2 0 1-15,-2 2 1 16,0 2 9-16,-2-1-5 15,2 0 20-15,2-1-16 16,4-2-5-16,8 0 10 16,1 0-13-16,8 0 0 15,-1-16-4-15,2 1-33 16,-2-2 26-16,-6 2-17 16,-7 1 1-16,-9 9 23 15,-7 1 8-15,-2 4 0 16,0 0 61-16,0 0-30 15,0 0 7-15,0 0-4 0,0 0-21 16,0 0-5-16,0 0-12 16,0 0-4-16,0 0 0 15,2 4-5-15,7 4 9 16,3-6-17-16,3-2-36 16,5 0 17-16,9-12-19 15,2-13-42-15,7-4-64 16,-3-2-137-16,-3 2 49 15,-8 9 51-15,-6 6 198 16,-9 5 186-16,-2 9 13 16,-7 0 11-16,0 0-44 15,0 0-87-15,0 0 37 0,0 0-59 16,0-1-44-16,4-4 6 16,3 0-15-16,2-7-4 15,4-5-17-15,-1-3-161 16,-6-1-339-16</inkml:trace>
  <inkml:trace contextRef="#ctx0" brushRef="#br0" timeOffset="-148620.17">7025 12177 659 0,'0'0'33'16,"0"0"-16"-16,0 0 134 0,0 0-42 16,0 0-53-16,0 0-17 15,6-11-20-15,-6 11 21 16,0 0-18-16,0 0 7 16,0 0 3-16,0 0-7 15,0 0 21-15,0 0-30 16,-8 0 1-16,-3-3-16 15,-5 2 2-15,-3-1-3 16,-6 2 0-16,-2-2 1 16,-2 2 3-16,-2 0-1 0,2 0 13 15,2 0 0 1,-2 0-12-16,2 0-3 0,1 0-1 16,-3 0 1-16,0 0-6 15,-2 2 4-15,4 1 1 16,-2 6-3-16,0-1 1 15,-4 3 2-15,-2 4-1 16,-4 0 1-16,-3-1-4 16,-3 3 4-16,1-3 0 15,-4 2-3-15,2-2 14 16,4 2-3-16,1-2 2 16,6 0-4-16,2 2-10 15,1 0 4-15,5 2 0 16,3 1-2-16,-1-4 9 15,6 0-7-15,-2-4 0 0,1 1 3 16,3 2-12-16,-4-3 14 16,2 3-5-16,-4 0 1 15,-1 1-1-15,-3 5 0 16,-7 5-4-16,1-1 10 16,6-4-9-16,7-5 3 15,11-8 0-15,7-3-2 16,2-4 2-16,0 2-4 15,0-2-2-15,-2 2 2 16,2 0 0-16,0 1 4 16,0-2 0-16,0-1-1 15,0 0 2-15,0 0-3 0,0 0-3 16,0 0-31-16,0 0-13 16,0 0-17-16,15-10-6 15,5-4-76-15,1-2-238 16</inkml:trace>
  <inkml:trace contextRef="#ctx0" brushRef="#br0" timeOffset="-148004.29">5804 12378 558 0,'0'0'108'0,"0"0"-104"16,0 0-4-16,0 0 42 16,0 0 73-16,0 0-36 15,-40 86-32-15,22-67 37 16,3 1-37-16,-3-2-30 15,0-1 8-15,0 2-15 16,-4 0-3-16,-3 1-6 16,-3 3 1-16,3-3-4 0,3-4 2 15,11-3 0 1,1-6 8-16,8-5-3 0,2 1 4 16,0-3-1-16,0 0-6 15,0 0-2-15,0 0 0 16,0 3 6-16,10 3-8 15,0 2 2-15,1 2 0 16,3-2-7-16,-1 0 14 16,5 0-11-16,2 0 4 15,7 0 0-15,4-4 12 16,7 3-12-16,2-2 3 16,2-1-7-16,1 2 4 15,-3 0-2-15,-2-1 0 16,-7 4-5-16,-7-1 3 15,-5-2 4-15,-13-4 0 0,-2 0 13 16,-1-2-11-16,-3 0 30 16,0 0 6-16,0 0-6 15,0 0-7-15,0 0-22 16,0 0-6-16,0 0-23 16,0 0-66-16,0 5-103 15,0 9-402-15</inkml:trace>
  <inkml:trace contextRef="#ctx0" brushRef="#br0" timeOffset="-144726.85">905 15998 164 0,'0'0'155'0,"0"0"-53"15,0 0-49-15,0 0 17 16,0 0 3-16,0 0-16 0,-2 0 14 16,-3 0-14-16,5 0-3 15,0 0-39-15,0 0-11 16,0 0 26-16,0 0-30 15,0 0 0-15,0 0 20 16,0 0 4-16,-2 0 46 16,2 0-22-16,0 0-21 15,0 0-15-15,0 0-2 16,0 0-7-16,0 0 0 16,0 0-5-16,0 0 4 15,-3 0-4-15,3 0 10 16,0 0-3-16,0 0-2 15,0 0-4-15,0 0 2 0,0 0-1 16,-2 0 20-16,2 0-10 16,0 0-8-16,0 0 6 15,0 0-3-15,0 0-5 16,0 0 0-16,0 0 0 16,0 0 3-16,0 0-2 15,0 0-1-15,0 0 2 16,0 0 6-16,0 0-13 15,0 0 5-15,0 0 0 16,0 0 9-16,0-3-9 0,-5 2 4 16,1-3-3-1,2 0 4-15,2 4-3 0,0 0-1 16,0-5 7 0,0 5-14-16,-2-1 13 0,-2-1-7 15,4-3 0-15,0 3 0 16,0-1 0-16,0-2-6 15,-3-1 16-15,1 3-16 16,2-1 13-16,0-5-4 16,0 4 1-16,-5-8-4 15,-2 3-4-15,3 3 4 16,-4-4 1-16,1 3 7 16,5-2-8-16,-6 2 0 15,6 1 8-15,0 0-6 16,-4 0 0-16,3 0-2 0,-1-1 4 15,-5 0-2 1,-7-1-2-16,-2-5 0 0,3 5-2 16,1 0 3-16,8 4-1 15,1 1 0-15,1-1 4 16,2 2 3-16,0-3-7 16,2 6 1-16,-2-3 3 15,2 3-2-15,-3 0 2 16,0 0-2-16,3-5 1 15,-2 1-1-15,-2-8 4 16,0 6-5-16,-1-6-1 16,1 2 0-16,0 1 0 15,1 4-4-15,1-3 3 16,2 1 1-16,-5 0 2 0,1 3 1 16,2-11-6-16,-3 6 4 15,1-3-1-15,0-2 0 16,-6-7 4-16,1 6 0 15,-1-6-4-15,-4-1 0 16,5 2-5-16,0-1 11 16,-2-2-6-16,0 1 0 15,-2 0 4-15,-3-2-5 16,3-1 5-16,1 2-4 16,1-3 7-16,1 3-5 15,-2-2-2-15,1 1 0 16,-3 2 2-16,1-6-2 15,2 2 0-15,2-5 1 0,2 5 1 16,1 2 4-16,-1-3-6 16,2-2 0-16,-1 0 0 15,1-3 3-15,1-6-3 16,-3 1 0-16,-2 1 9 16,2 5-5-16,1-3-2 15,2 6-2-15,-3 2 4 16,5 2-3-16,-1 2-1 15,3-6 0-15,0 2-5 16,3 1 4-16,12-10-3 16,1 1 4-16,4 4 0 15,-7-2 0-15,3 6 0 0,-3 4 0 16,-2-2-3-16,2 7 7 16,1-5-4-16,1 8 0 15,1-8 2-15,2 4-2 16,4-3 0-16,1 2 1 15,1-3-2-15,-2 5 6 16,1 0-5-16,-7 5 1 16,-8 4 8-16,-1 4-9 15,-7 4 0-15,0-5 0 16,2 5 0-16,-2 0 3 16,0 0-3-16,0 0 0 15,0 0-20-15,0 0-15 0,0 0-50 16,0 0-76-16,0 5-170 15</inkml:trace>
  <inkml:trace contextRef="#ctx0" brushRef="#br0" timeOffset="-144239.93">579 13904 651 0,'0'0'0'15,"0"0"0"-15,0 0 45 16,0 0 37-16,0 0-8 0,0 0-72 16,-38-26 8-16,36 26 8 15,0 0 24-15,0 0-3 16,0 0 4-16,2 8-6 15,0 4-1-15,0 2-9 16,4 6-8-16,13 10 18 16,10 0-19-16,11 8 13 15,9 7 26-15,18 2-40 16,1 8 14-16,1-6-18 16,1 6-6-16,-14-3 9 15,-2-3-11-15,-3-4-4 16,-11-1 9-16,-5-13-7 0,-8-4-1 15,-12-10-2-15,-3-9 2 16,-10-7-2-16,0-1 4 16,0 0 15-16,0 0 13 15,-12-1-32-15,-19-19-9 16,-13-6-57-16,-4-4-28 16,2-2-3-16,3-1-81 15,6-1-56-15,3-2-29 16,7-2-84-16</inkml:trace>
  <inkml:trace contextRef="#ctx0" brushRef="#br0" timeOffset="-143250.11">650 13916 581 0,'0'0'64'0,"0"0"-53"15,0 0 0-15,0 0 77 16,0 0-7-16,0 0-45 15,-89-7-31-15,89 7 56 16,0 0-2-16,0 0-13 16,0 0-4-16,0 0-27 15,0 0 7-15,0 0-2 16,5 0-16-16,24-14 37 16,15-7-30-16,25-9-5 15,14-9 12-15,2-4-14 16,0-1 5-16,-12-2-9 0,0 1 4 15,1 0-12-15,3-8 8 16,2 0-14-16,4-5 10 16,-2-3-29-16,0 1 22 15,0 2 4-15,-10 5-10 16,-3 7 16-16,-12 7-5 16,-6 8 6-16,-17 9-9 15,-10 8 9-15,-10 9 0 16,-11 0-3-16,-2 5 3 15,0 0 14-15,2 0 7 16,-2 0-5-16,2 0-9 16,2 0-7-16,6 0 0 0,1 5 2 15,1 6 0 1,-2 1 19-16,3 4-10 0,-1 0-5 16,1 4 1-16,1 2-3 15,3 4-4-15,4 6 0 16,1 9 4-16,4 2-4 15,-1 5 0-15,2-1 0 16,-3-3-2-16,-1-10 2 16,-4 1 0-16,2-12 0 15,-5-7-11-15,-3-4 10 16,0-2 1-16,-4-4 0 16,-2 0-6-16,-3 0 6 15,0-2-6-15,-4 1 2 16,0-3-10-16,0 1 13 0,0-1-2 15,0 2 3-15,-15 4-5 16,-9 2 6-16,-5 4-1 16,-3 5 0-16,-5-2-4 15,0 3-1-15,0-1 5 16,-3 3 0-16,-2 0-2 16,-5 4 7-16,-5 1-5 15,-4 6 0-15,-4 3 5 16,-3 4 2-16,1 2 2 15,0-1-9-15,2-1 32 16,4-4-25-16,1-3 18 16,3 0 7-16,3-1-20 15,-2 2 11-15,2-1-21 0,7 2 10 16,1-3-7-16,8-2-5 16,6-2 0-16,7-10-1 15,9-6 0-15,4-5-1 16,5-7 2-16,0 0 0 15,-2 0 3-15,1 0 0 16,-1 0-6-16,-1 0 0 16,3 0-24-16,2 0-2 15,0 0-8-15,0 0-13 16,0 0 21-16,-3 0-24 16,3 0-4-16,-2 0-85 15,2-7-54-15,0-5-40 0</inkml:trace>
  <inkml:trace contextRef="#ctx0" brushRef="#br0" timeOffset="-142387.26">1009 13980 160 0,'0'0'4'0,"0"0"37"15,0 0 67-15,0 0-17 16,0 0-71-16,0 0 10 16,0 0-12-16,-69-39 22 15,69 37 90-15,-2 2-72 16,2-3 7-16,0 3 50 16,0 0-53-16,0 0 13 15,0 0-35-15,0 0-37 16,0 0-3-16,0 3 6 0,11 8-6 15,5 10 25-15,-1 0-17 16,1 8 23-16,4 2-4 16,0 1-1-16,-2-3 1 15,-3-5-22-15,-3-7-3 16,-3-10-4-16,-5-3 4 16,-2-4-3-16,-2 0 2 15,0 0 9-15,0 0 17 16,0-6-17-16,-2-12-9 15,-13-8-1-15,-1 0-25 16,1-2 21-16,1-8-22 16,1 3 6-16,1 3 14 15,3 2-13-15,5 6 19 0,4 6-3 16,0 6 3-16,0 2-2 16,0 6 2-16,0 0 0 15,0 2-6-15,0 0 9 16,0 0-3-16,0 0 0 15,0 0-9-15,0 0 9 16,0 0-9-16,9 0 6 16,11 12 3-16,7 6 0 15,4 2 21-15,3 0-15 16,3 3-5-16,3-1 25 16,5-3-16-16,-1-1-7 15,-3 1 1-15,-6-3-4 16,-1-6 0-16,-14-2-1 0,-5-3-13 15,-8-2 11-15,-7-3-11 16,0 0 14-16,0 0 1 16,0 0-1-16,0 0 0 15,-11 0-23-15,-3 0-45 16,-1 0-51-16,-3 0-29 16,-2 0-69-16,0 0-120 15</inkml:trace>
  <inkml:trace contextRef="#ctx0" brushRef="#br0" timeOffset="-142132.31">1069 14075 556 0,'0'0'58'0,"0"0"-3"16,0 0 67-16,0 0-36 16,0 0-52-16,0 0-2 15,36-38-23-15,-9 26 46 16,-3 2-55-16,5 1-2 16,-2 2-24-16,2-8-117 15,2-2-117-15</inkml:trace>
  <inkml:trace contextRef="#ctx0" brushRef="#br0" timeOffset="-141487.41">913 13950 84 0,'0'0'205'0,"0"0"-128"16,0 0-3-16,0 0-44 15,0 0 46-15,0 0 19 16,16 47-64-16,-3-23 23 15,0-2 34-15,6 1-41 16,1 2 16-16,-1 3-36 16,0-6 17-16,1-2-9 0,-3-2-31 15,-3-4 2-15,1-2-6 16,-6-5-12-16,1-7-14 16,-6 0-43-16,-4 0 13 15,0 0 6-15,0-23-80 16,-14-3-281-16</inkml:trace>
  <inkml:trace contextRef="#ctx0" brushRef="#br0" timeOffset="-140790.55">809 13880 744 0,'0'0'73'0,"0"0"-71"0,0 0 35 16,0 0 52-16,0 0-89 16,0 0 1-16,-52-12-4 15,59 10-5-15,13 0 8 16,7-4 13-16,2-1-13 16,15-7-5-16,6-5 5 15,8-3 0-15,0-4-4 16,-5 2 4-16,-2 4 0 15,-9 6-2-15,-3 2-14 16,-10 1-2-16,-8 6-2 16,-9 1 20-16,-10 4 3 15,-2 0 2-15,0 0-2 0,0 0 24 16,2 4-17 0,5 10 27-16,-1-3-11 0,2 6-22 15,0-10 28-15,1 6-27 16,0-1-2-16,5 0 3 15,1 6 1-15,7 4-6 16,5 2-1-16,0 2 6 16,2 2-8-16,0-2 2 15,-4-1 0-15,-6-2 0 16,-3-6 2-16,-5-6-2 16,-2 1 0-16,-2-8 0 15,-3 1-3-15,-1-1 3 16,-1-3 0-16,0 4-3 0,0-5 7 15,-2 1-7-15,2 3 3 16,-2 0 0-16,2 3-6 16,-2-6 6-16,0 4-2 15,0-3-13-15,0-2 3 16,0 5 7-16,0 6 5 16,-22-1 0-16,-6 6 1 15,-7 0-1-15,-4 1 1 16,-1 4 34-16,-3-3-19 15,-1 2 3-15,2 1-14 16,3-4 0-16,12-5-5 16,10-6-20-16,8-6-42 0,9-2-70 15,9-31-301 1</inkml:trace>
  <inkml:trace contextRef="#ctx0" brushRef="#br0" timeOffset="-139762.72">1457 13784 590 0,'0'0'69'0,"0"0"-29"0,0 0 109 15,0 0-100-15,0 0-34 16,0 0-5-16,-13 0 32 15,13 0 9-15,0 0-26 16,0 0 10-16,0 0 16 16,0-2-31-16,0-1 0 15,0-4-5-15,3 1 0 16,3-4-15-16,5-4 1 16,3-2 0-16,3-2-1 15,8-3-3-15,-1 4 3 0,3 1 0 16,0 0 1-16,-3 2-7 15,1 2 11-15,4 0-5 16,-3-1 0-16,3 1-9 16,1-2 7-16,1 0-2 15,2 1 4-15,3-4-5 16,6-1 5-16,7-2 0 16,2-4 0-16,3 2 6 15,0 2-6-15,-8 4 3 16,4 10-3-16,-6 2 35 15,5 4-16-15,-3 0-2 16,0 0-2-16,0 0-14 16,1 0 3-16,2 0 1 15,4 2-2-15,1 1 3 16,4 0-6-16,-4 1 0 0,-4 1 0 16,4 0-2-16,-4 4 2 15,0 3 0-15,4-1 1 16,-3-2-3-16,3 3 2 15,-1-1 0-15,-1-3 0 16,-5 0-3-16,-3 2 3 16,-4-1 0-16,-4 6-2 15,-7 1-2-15,-3 0 4 16,-1 0 0-16,-7-4-4 16,-1-2 10-16,-5-3-8 15,-3-2 2-15,-5-3 0 16,0 0-8-16,-2 1 16 0,2-3-8 15,-2 0 13-15,-2 0-11 16,0 0 2-16,0 0-1 16,0 0-2-16,0 0 1 15,0 0-2-15,0 0-5 16,0 0-25-16,0 0-57 16,0 0-68-16,0 0-175 15</inkml:trace>
  <inkml:trace contextRef="#ctx0" brushRef="#br0" timeOffset="-139386.79">3522 13471 1050 0,'0'0'29'16,"0"0"-10"-16,0 0 57 15,0 0-75-15,0 0-1 16,0 0-8-16,-3-2 8 16,10 2-1-16,7 4 2 15,1 4 0-15,1 2 4 16,1 4-5-16,1 3-3 16,0-2 2-16,-2-1 1 15,-5 1 4-15,-5-6-4 0,-3-2 0 16,-1-4 0-1,-2-1-1-15,0-2 1 0,0 0 6 16,0 2 27-16,-9 1 24 16,-15 2-16-16,-12 3-24 15,-4 4-8-15,0 4-6 16,1 2-6-16,6 4-47 16,9-1-40-16,10-17-159 15</inkml:trace>
  <inkml:trace contextRef="#ctx0" brushRef="#br0" timeOffset="-135825.4">882 11073 826 0,'0'0'3'15,"0"0"-3"-15,0 0 8 16,0 0 41-16,0 0-23 16,0 0-16-16,0 0 60 15,85 10 25-15,-31-24-34 16,10-11-42-16,7-4-16 16,14-7 7-16,13-8-9 0,10-6-1 15,14-11 0 1,9-3 2-16,8-7-2 0,1 1 0 15,-2-3-7-15,-4 0-2 16,2 3 7-16,2 2-6 16,1 0-5-16,-2 6 11 15,-2 1-2-15,-4 1 3 16,-4 0 1-16,0 1-4 16,-5 1 4-16,-6 0 0 15,0 0-2-15,-2-2 5 16,2-3-3-16,5-6 0 15,1-5-13-15,12-7 11 16,6-3-23-16,0-2-26 16,3 6 48-16,-7 1-36 15,-6 10 13-15,-10 4 7 0,-11 7 4 16,-16 7 10-16,-12 0-2 16,-12 5-5-16,-11 0 11 15,-9 2-18-15,-2-3 19 16,-2 1-1-16,-1 2-15 15,-1 2 10-15,-8 10-3 16,-10 11-34-16,-25 21-115 16</inkml:trace>
  <inkml:trace contextRef="#ctx0" brushRef="#br0" timeOffset="-135373.48">2342 11555 437 0,'0'0'457'0,"0"0"-457"0,0 0 3 15,0 0 3-15,0 0 105 16,0 0-29-16,-79 11-55 16,79-11-18-16,0 0 23 15,2 0-10-15,29-26 3 16,19-17-9-16,31-12-16 15,31-14 15-15,19-8-5 16,14-8-4-16,11-7-6 16,9-6 0-16,9-6-13 15,13-8 11-15,5-4-25 16,4-12-18-16,11-6 5 16,7-11-53-16,5-15 3 0,1 0-75 15,-12-1-116 1</inkml:trace>
  <inkml:trace contextRef="#ctx0" brushRef="#br0" timeOffset="-131782.11">3482 13159 500 0,'0'0'281'16,"0"0"-278"-16,0 0 59 16,0 0 23-16,0 0-52 15,0 0-27-15,-5-7 31 16,5 7-3-16,0 0 0 0,0 0 3 15,0 0-23-15,-3 0 18 16,1-2-12-16,-2-1-5 16,-1-4-8-16,-1-3-3 15,-3 1-4-15,2 1 0 16,0-4 6-16,3 3 4 16,-2-5-1-16,-1 0-5 15,-2-2-2-15,-2 0 2 16,0-2-4-16,-7-2 0 15,-3 0 1-15,2-3-1 16,3 2 0-16,-1 0 3 16,3 3 4-16,1 3-2 15,-1 1 0-15,1-1-4 0,-1 1 2 16,-1-1 4-16,-3-2-7 16,-2 0 0-16,2 3-2 15,-7-3 11-15,3 3-9 16,2 1 4-16,-2-1-2 15,1-1 17-15,0 3-18 16,0 0 4-16,3 0-1 16,3 2-2-16,-1 0-2 15,3 2 0-15,-1-3 5 16,-3 2-8-16,1-3 3 16,-4 2 0-16,4 0-2 15,-1 0 5-15,-6 3-3 0,3 0 0 16,-2 0 1-16,-4 0-4 15,-6 1 3-15,3-2 0 16,-9 1 0-16,7 1 0 16,-1 1 0-16,3 0-2 15,6 2 3-15,-4-1-2 16,0 2 1-16,-2-3 0 16,0 3-3-16,0-1 3 15,4-1 0-15,-2 0-9 16,3 0 9-16,-2 0 0 15,-1 0 0-15,-2-1 3 16,2 1-8-16,-2 3 1 16,2 1 3-16,0 0 0 0,-2 0-6 15,0 0 0 1,2 0 7-16,0 1 0 0,4 3-10 16,0 2 10-16,1 1 0 15,1-2-1-15,2 2-3 16,-4 3 2-16,1-1 2 15,-2 3-1-15,-3-1-7 16,0-2 5-16,0-2 3 16,0 3-1-16,3-1 2 15,4 2-8-15,-2 3 7 16,1-2 0-16,2 2-4 16,-1 0-1-16,-1-2 3 15,2 1-2-15,1 1 1 16,-1-2 3-16,2 3 0 0,-3-1 1 15,-3 3-8-15,2-2 9 16,-4 3-2-16,2-2 0 16,-1 2 8-16,6 0-16 15,-2-1 6-15,2-2 2 16,5 0-6-16,-2-1 12 16,1 0-6-16,-1 0 0 15,1-1 5-15,-1 1-10 16,1 5 5-16,1-1 0 15,-5 3-4-15,0 2 0 16,0-2 4-16,2 2 0 16,1-3 9-16,-1-2-11 15,5-2 2-15,0 0 0 0,2 0-8 16,0 0 8-16,-2 4 0 16,-1 0 0-16,2 4 0 15,-3 0 0-15,1 0 0 16,1 1 2-16,-3-2-5 15,6 0 5-15,-3-3-2 16,-1-2 0-16,8-2 0 16,-3-3-1-16,3 1 1 15,-3-2 0-15,0 3-3 16,1 2 4-16,-1-3-1 16,3 3 0-16,2-2 1 15,2-1-5-15,0-2 4 0,0 3-4 16,0 2-7-16,0-3 12 15,0 2-1-15,4-3 0 16,0 2 2-16,1-3-2 16,-3-1 0-16,0 1 0 15,-2-1-1-15,2-1 1 16,3-4 0-16,-5-1 0 16,0 0 7-16,0-1-7 15,0-3 0-15,0-1 0 16,0 0-3-16,0 4 5 15,0 3-4-15,0 2-15 16,0 2-18-16,0 1 16 16,0 0-43-16,0-2-34 0,0-4 17 15,0-6-65 1,0 0-46-16,0-6-128 0</inkml:trace>
  <inkml:trace contextRef="#ctx0" brushRef="#br0" timeOffset="-131220.21">691 13520 365 0,'0'0'31'0,"0"0"5"15,0 0 15-15,0 0 83 16,0 0-87-16,0 0-39 16,-2 5 13-16,2-1-13 15,0 6 6-15,0 2 58 0,8 6-17 16,10 0-25-16,14 4 4 16,1 9 14-16,0-3-7 15,1 0-4-15,-12-3-23 16,-2-8-7-16,-6-8-3 15,-6-4-4-15,-3-5 7 16,-1 0-3-16,3 0 26 16,6-8-7-16,2-10-14 15,8-3-9-15,-3 3-1 16,-2 4-6-16,-2 4-14 16,-3 1-16-16,-2 2 29 15,0-2-22-15,3-5-33 0,1-3 18 16,3-7-43-16,-3 2-85 15,-1 0-306-15</inkml:trace>
  <inkml:trace contextRef="#ctx0" brushRef="#br0" timeOffset="-130280.37">1464 15994 28 0,'0'0'197'0,"0"0"-136"0,0 0 76 16,0 0-111-16,0 0 1 16,0 0 21-16,-7-8-16 15,7 8 65-15,0 0-65 16,0 0-2-16,0 0 15 16,0 0-10-16,0 0-32 15,0 0-3-15,0 0-4 16,9 0 4-16,11 0 0 15,3 4 0-15,-2 0 0 16,6 0 3-16,-2 1 1 16,4 4-4-16,2 1-14 15,-4-3-54-15,-2 0-22 16,-8 1-28-16,-9 0-170 0</inkml:trace>
  <inkml:trace contextRef="#ctx0" brushRef="#br0" timeOffset="-129877.44">1551 15874 501 0,'0'0'71'15,"0"0"-66"-15,0 0 57 16,0 0-6-16,0 0-43 16,0 0 2-16,2 25 46 15,2-1-16-15,4 3-10 0,-6 3-35 16,0 6 0-16,-2 2-1 16,0 0-8-16,0-2-54 15,0-8-147-15</inkml:trace>
  <inkml:trace contextRef="#ctx0" brushRef="#br0" timeOffset="-128704.64">2006 13156 558 0,'0'0'187'0,"0"0"-160"0,0 0 106 16,0 0-53-1,0 0 0-15,58-101-47 16,-40 78 6-16,-1-3-7 0,6 0-29 16,4-4-3-16,4-7 0 15,6-2 3-15,9-7-14 16,2-1 2-16,4 1-37 15,1 4-24-15,-4 4-121 16,-8 10-78-16</inkml:trace>
  <inkml:trace contextRef="#ctx0" brushRef="#br0" timeOffset="-128450.69">2327 12668 622 0,'0'0'31'16,"0"0"-20"-16,0 0 69 15,0 0 12-15,0 0-72 16,0 0 16-16,142 0-1 16,-115 17-35-16,-2 5 4 15,-12 9 7-15,-6 8 4 16,-7 5-11-16,0 0 16 15,-14-1-20-15,-11-12-7 16,2-11-95-16,2-17-204 16</inkml:trace>
  <inkml:trace contextRef="#ctx0" brushRef="#br0" timeOffset="-126285.07">2728 12339 623 0,'0'0'273'16,"0"0"-273"-16,0 0 0 15,0 0 23-15,0 0 33 0,0 0-16 16,104 119-30-1,-81-92 39-15,-5-6-20 0,-7-5-28 16,0-5 8-16,-6-6-9 16,-3-2 0-16,-2-3 10 15,0 0-4-15,0 0 20 16,-14-16-26-16,-17-12-7 16,-4-9-5-16,-7-2-4 15,3-2 5-15,6 3 0 16,10 6 18-16,8 4-7 15,9 4 0-15,6 1-8 16,0 2 1-16,0 3 6 16,10-1-16-16,11 5 16 15,0 1-17-15,0 6 17 16,-1 7-16-16,-5 0-32 0,-1 19 34 16,1 8 1-16,-3 6 14 15,-3-3-10-15,-1-2 21 16,-1-6-12-16,2-6 1 15,6-4 0-15,4-5 1 16,5-5 3-16,5-2-2 16,5 0 2-16,1 0-2 15,1-5-2-15,-5 5 0 16,-11 0-9-16,-9 5 7 16,-9 16 4-16,-2 7 4 15,-4 5-4-15,-19-1 1 16,0-2-6-16,2-10 3 0,13-5 0 15,0-11 3-15,8-4 5 16,0 0 10-16,0-11 21 16,0-15-39-16,0-6-9 15,18-3-6-15,5 3-3 16,-4 2 14-16,-3 6 3 16,-3 6 1-16,-3 6 4 15,-3 6-3-15,-5 3 5 16,2 3-6-16,2 0-11 15,4 0 10-15,3 3 2 16,0 6 1-16,1-2 21 16,-1-3-16-16,-1 0 14 0,1-4-14 15,0 0-3-15,3 0 6 16,0 0-10-16,-1-12 0 16,-1-8 0-16,-4-2-33 15,-1-2-7-15,-2 4 1 16,-5 7 27-16,1 4 12 15,-3 7 12-15,0 2 27 16,0 0-2-16,0 0-26 16,2 0-11-16,7 10-15 15,1 8 15-15,4-2 44 16,1-6-39-16,2-2 5 16,0-4 2-16,1-4-5 15,0 0-4-15,4-17-3 0,0-12 9 16,-3-5-19-16,-9-7 1 15,-5-1-27-15,-5 0 35 16,0-6-22-16,-27 1 23 16,-11 4-2-16,-4 5 4 15,-3 12 7-15,1 8 8 16,5 4-7-16,10 3 1 16,10 8-7-16,9-1 4 15,8 4-3-15,2 0 1 16,0 0-12-16,0 0 5 15,5 4 1-15,13 10 1 16,9 4 3-16,2 4 7 0,8 8 8 16,6 5-9-1,3 8 22-15,8 7-8 16,-2 5-20-16,-2-2 7 0,-2 2-8 16,-4-6-3-16,-6-11 0 15,-4-3 8-15,-5-9-11 16,-10-9 3-16,-5-10-12 15,-5-5 6-15,-5-2-22 16,-2-12 28-16,-2-26 0 16,0-12-3-16,-6-4 0 15,-23 6 4-15,-2 7-1 16,-1 13 15-16,5 10-13 16,5 6 18-16,5 4-1 15,5 4-15-15,8 3 17 16,4 1-21-16,0-3 3 0,0 1-6 15,0 0-6-15,0-2-3 16,0-6-4-16,0-7 9 16,2-10 3-16,-2-4-1 15,0-1-4-15,0-1 7 16,-13-3-15-16,-14-1 11 16,-2 0-2-16,0 6 6 15,0 9 1-15,4 7 2 16,6 6 7-16,3 5-4 15,7 4 7-15,3 0-5 16,3 0 0-16,3 0-1 16,0 0-10-16,0 0 1 15,11 13 4-15,14 10-2 0,13 8 8 16,6 2 7-16,5 4-1 16,5 4-5-16,-3 5 13 15,0 3-10-15,-4 6-9 16,-7 3 9-16,-2-5-8 15,-7-4 0-15,-4-10-2 16,-5-13 0-16,-3-9-9 16,-7-9 7-16,-5-8-9 15,-5 0 8-15,2-10 4 16,-4-24-7-16,0-10 6 16,0-4-25-16,-13 1 20 15,-11 12 0-15,-3 6 5 0,-4 14 27 16,0 6-15-16,4 5-6 15,3 3-2-15,8 1 0 16,9 0-2-16,3 0-2 16,4 0 0-16,0 0-2 15,0-3-2-15,0-1 4 16,0 3-6-16,13-8-10 16,5-1 15-16,0-6-1 15,2-2 2-15,-5 1-5 16,-3-3-3-16,-4 3 2 15,-5-1 3-15,-3 8 1 16,0 4 2-16,0 5 1 16,0 1 1-16,0 0 4 0,-3 0-6 15,3 0-5 1,0 0 3-16,0 3-9 0,0 1 6 16,0 3-1-16,5-7 6 15,7 3 8-15,3-3-4 16,3 0 0-16,1-3-4 15,2-14-11-15,-5-3 6 16,-10-1-3-16,-4-1-12 16,-2 0 9-16,0 1-19 15,0 5 30-15,0 5 15 16,0 8-11-16,0 1 22 16,0 0-24-16,0-1 1 15,0 1-3-15,13 2-20 16,6-2 15-16,-1 2 5 0,-1 0 0 15,-3 0 7-15,-1 0-4 16,0 0 0-16,-1 0 8 16,1-2-11-16,0-3-18 15,3-2-47-15,-2 1-116 16,-12 6-168-16</inkml:trace>
  <inkml:trace contextRef="#ctx0" brushRef="#br0" timeOffset="-126037.11">3831 12200 1061 0,'0'0'26'16,"0"0"22"-16,0 0 19 15,0 0-48-15,116-132-13 16,-64 95-6-16,-2-3-1 16,4 4-15-16,-7 2-32 15,-5 6-70-15,-10 10-107 16,-14 8-210-16</inkml:trace>
  <inkml:trace contextRef="#ctx0" brushRef="#br0" timeOffset="-125850.14">4043 12180 611 0,'0'0'177'0,"0"0"-135"15,0 0 56-15,0 0 26 16,0 0-85-16,0 0-11 16,58-25 8-16,-6-11-35 15,12-8-1-15,1 0-21 16,-3 4-56-16,-15 13-223 15</inkml:trace>
  <inkml:trace contextRef="#ctx0" brushRef="#br0" timeOffset="-114257.16">753 12235 745 0,'0'0'8'0,"0"0"4"16,0 0 12-16,0 0 49 16,0 0-35-16,0 0-38 0,0 0 0 15,-33 9 11 1,31-6-3-16,2-3 23 0,0 0 1 15,0 0-18-15,17 0 41 16,30-25-31-16,18-11-15 16,20-17-9-16,4-2-4 15,4-4 4-15,1 7 0 16,-9 12-40-16,-16 8-23 16,-21 12-141-16,-23 0-195 15</inkml:trace>
  <inkml:trace contextRef="#ctx0" brushRef="#br0" timeOffset="-113999.21">1264 11780 106 0,'0'0'658'0,"0"0"-658"16,0 0-25-16,0 0 25 15,0 0 1-15,0 0 3 16,137 80 4-16,-108-43-8 16,-4 10 0-16,-7 20-5 15,-15 14-11-15,-3 11-195 0</inkml:trace>
  <inkml:trace contextRef="#ctx0" brushRef="#br0" timeOffset="-111124.71">6979 17383 231 0,'0'0'632'15,"0"0"-629"-15,0 0 47 16,0 0 37-16,0 0-61 0,0 0-18 16,0 0-5-16,-40 0 18 15,24 18 8-15,3 4-3 16,-1 9 5-16,4 1-13 15,3 4-2-15,5 0 1 16,2 4-11-16,0-5-6 16,0 0 0-16,13-3 0 15,14-6-7-15,8-3-1 16,7-10-18-16,3-3 1 16,2-6-62-16,2-4-4 15,-2-7-23-15,-5-22-167 16</inkml:trace>
  <inkml:trace contextRef="#ctx0" brushRef="#br0" timeOffset="-110817.76">7324 17387 960 0,'0'0'49'0,"0"0"-46"15,0 0-3-15,0 0 31 16,0 0-24-16,0 0 0 15,-31 126 14-15,47-99-14 16,7-9-7-16,0-6 9 16,4-10-3-16,0-2 8 15,-2 0 1-15,-8-14-13 0,-1-13 5 16,-7-1-2-16,-9 3 1 16,0-4-6-16,-15 3 3 15,-14 4-3-15,-2 8 0 16,1 10 0-16,1 4-3 15,0 8-37-15,7 16-14 16,5-2-66-16,7-5-104 16,10-16-156-16</inkml:trace>
  <inkml:trace contextRef="#ctx0" brushRef="#br0" timeOffset="-110261.86">7612 17290 1057 0,'0'0'43'0,"0"0"-38"15,0 0-5-15,0 0 2 16,0 0 29-16,0 0-21 16,105 97-9-16,-79-75 14 15,-5-4-13-15,-8-8 0 16,-5-6 2-16,-4 0 4 15,-4-4-8-15,0 0 20 16,0-4 12-16,-23-22-13 16,-20-10-19-16,-1 0-24 15,2 4 21-15,11 11 3 16,10 8 0-16,11 6 2 0,6 7 1 16,4 0 8-16,0 0-11 15,0 0-15-15,19 20 7 16,8-8 3-16,2 7 5 15,0-7 0-15,-2-6 10 16,-8-6-5-16,-1 0-5 16,-5 0 2-16,1-10 7 15,-5-17-9-15,-3-5-5 16,2 3-1-16,-4 5-7 16,0 12 13-16,-4 7 7 15,5 5-3-15,7 0-8 16,9 9-1-16,6 5 5 15,4 4 12-15,0-6-11 0,0-2 28 16,0-6-26-16,-2-1-2 16,-6-3-1-16,-8 0 0 15,-3 0-18-15,-6-12-22 16,-1-11-86-16,-3 0-84 16,-2 2-104-16,0-1-3 15</inkml:trace>
  <inkml:trace contextRef="#ctx0" brushRef="#br0" timeOffset="-110021.9">8145 17070 242 0,'0'0'126'0,"0"0"-116"15,0 0 31-15,0 0 59 0,0 0 50 16,0 0-43-16,9 4-4 16,-7 1-8-16,0 0-30 15,3-5-35-15,-5 0 3 16,0 0-28-16,0 0 0 15,0 0 28-15,0 0-7 16,0 0-14-16,0 0-10 16,0 0-2-16,0 9-49 15,0-4-12-15,-2 3-81 16,-1-3 1-16,1-5-93 16,2 0-72-16</inkml:trace>
  <inkml:trace contextRef="#ctx0" brushRef="#br0" timeOffset="-109333.02">8145 17070 437 0,'11'9'264'0,"-11"-14"-178"16,-2 5 83-16,2 0-73 16,0 0-45-16,0 0-34 15,0 0-14-15,0 0 6 16,0 6 2-16,13 10 36 16,3-1-8-16,4 2-14 15,-2 2-9-15,-3-10-12 16,-1 4 3-16,-6-5-2 15,-3-8-5-15,-3 0 0 16,-2 0 23-16,0 0-20 16,-17-8 20-16,-17-23-23 15,-11-4-34-15,3-6 27 16,9 10 1-16,13 12 6 0,11 11 24 16,7 8-20-1,2 0-4-15,0 0-7 0,2 0-18 16,17 12 24-16,6-2 1 15,2-2 0-15,-2-4 2 16,-1-4 9-16,-2 0-11 16,0 0 5-16,-1-7 5 15,-6-12-3-15,-3-3-7 16,-4-4-1-16,-3 3-3 16,-3 11-16-16,4 3 20 15,2 9 0-15,5 0-24 16,11 9 22-16,8 12 2 0,3-3 4 15,1 4 3-15,-5-4 0 16,-2-6-7-16,-5-6 0 16,-5-6 9-16,-6 0-20 15,-3 0 11-15,-2-18-42 16,-2-14-12-16,-3-3-53 16,-3 0-13-16,0 3 31 15,0 14 89-15,0 10 57 16,0 8-28-16,0 0 8 15,0 0-5-15,0 0-31 16,2 0-2-16,4 0 1 16,8 0 0-16,1 0 29 15,3 12 13-15,4 2-14 0,3 0 29 16,-1 0-29-16,-1 2-2 16,-6-2 0-16,-5-5-20 15,-3 0-4-15,-3-1-2 16,-2-5-9-16,0 0-27 15,-4 1-61-15,0 1-50 16,0-5-213-16</inkml:trace>
  <inkml:trace contextRef="#ctx0" brushRef="#br0" timeOffset="-108951.09">8840 16699 420 0,'0'0'743'0,"0"0"-742"15,0 0 30-15,0 0 4 16,0 0-25-16,0 0-10 16,118-120 4-16,-80 95-6 15,-7 2 2-15,-4 9 0 16,-7 5-10-16,-7 0-28 15,-5 9-44-15,-4 0-44 16,-4 0-33-16,0 4-4 16,0 13 98-16,0 3 65 0,0-3 3 15,0 1 48 1,0 0-27-16,0 4 94 0,0 0 2 16,7 0-15-16,6-4-24 15,7 0-44-15,0 1 12 16,2-2-45-16,0-4 0 15,-1 1-4-15,-1 0-10 16,-5-7-78-16,-6-7-201 16</inkml:trace>
  <inkml:trace contextRef="#ctx0" brushRef="#br0" timeOffset="-108559.16">9465 16160 1129 0,'0'0'42'0,"0"0"-35"16,0 0 22-16,0 0 33 16,0 0-48-16,0 0-13 15,140-4 14-15,-109 25-9 16,0 2 0-16,3 3 8 15,0 2-7-15,1 2-9 16,-2 2 2-16,-6 0 0 16,-2-2-1-16,-12-4 1 15,-4-7 0-15,-9-11 0 0,0-3-3 16,0 0-1-16,-24 1 1 16,-17 2 1-16,-10 4 1 15,-2 2 2-15,3 4 4 16,8 0-5-16,11 0 1 15,6 1-1-15,1 2 0 16,1 5-11-16,-3 0-28 16,2-2-101-16,3-10-138 15</inkml:trace>
  <inkml:trace contextRef="#ctx0" brushRef="#br0" timeOffset="-108303.2">9446 16487 1057 0,'0'0'62'0,"0"0"-58"16,0 0-4-16,0 0 29 16,0 0 11-16,-2 111-19 15,16-85 43-15,3 1-22 16,6-5-29-16,0 0 25 15,6-3-27-15,2-12-8 16,6 0 17-16,5-4-20 16,1-3-15-16,-3 0-75 0,-15 9-167 15</inkml:trace>
  <inkml:trace contextRef="#ctx0" brushRef="#br0" timeOffset="-107810.3">7585 18369 816 0,'0'0'0'16,"0"0"-74"-16,0 0 74 15,-116-9 165-15,89 9-77 16,8 0-41-16,1 0 42 16,9 0-10-16,4 0 23 15,5 0-39-15,0 0-15 0,25-23 9 16,51-47-6-16,59-46-40 16,64-36 12-16,53-27-17 15,38 1-5-15,18 14-1 16,6 2-17-16,-11 7-1 15,-21 6-63-15,-41 15-27 16,-44 9-28-16,-41 19-78 16,-44 25-134-16,-43 28-47 15</inkml:trace>
  <inkml:trace contextRef="#ctx0" brushRef="#br0" timeOffset="-107399.36">7592 18822 679 0,'0'0'200'16,"0"0"-96"-16,0 0 11 16,0 0-18-16,0 0-30 15,0 0-28-15,-38 0 29 16,55-6-10-16,29-29 17 15,39-27-24-15,50-44-35 16,43-43 13-16,45-39-24 16,36-23 10-16,24-6-30 15,18 11-7-15,6 13-32 16,-10 19-44-16,-29 19-158 16,-43 25-129-16</inkml:trace>
  <inkml:trace contextRef="#ctx0" brushRef="#br0" timeOffset="-103685.01">1125 14454 241 0,'0'0'198'16,"0"0"-171"-16,0 0 5 16,0 0 60-16,0 0-24 15,0 0-54-15,0 0 17 16,7-29 22-16,-7 29 10 0,0 0 0 15,0 0-7-15,0 0-15 16,0 0 11-16,0 0-41 16,0 0 3-16,0 0-14 15,0 5 1-15,0 9-4 16,-7 4 3-16,-6 0 0 16,1 4 3-16,4-4 9 15,-1-4-12-15,0 4 0 16,0-8 7-16,2 3-7 15,-3-8 2-15,0 2 2 16,-1 4-4-16,-5 5 4 16,1 3-4-16,-3-2 0 15,1 5 2-15,1 0-2 0,3 2 0 16,-3 0 0-16,3-4-2 16,1 1 7-16,-1-4-5 15,6-1 0-15,5 2 4 16,0 3-3-16,-3 1 3 15,3 2-2-15,-5 5 2 16,3 8 5-16,4-1-9 16,-2 4 0-16,2-8 3 15,0-2-5-15,0-3 2 16,0 0 0-16,0 0 0 16,0-8 9-16,4 4-9 15,2-4 0-15,-1 6 0 16,4 1-2-16,-4-4 2 0,1 6 0 15,-2 2 4-15,6-2 3 16,-3 7 6-16,-3-10-7 16,7 3 1-16,-5-6 9 15,8 0-15-15,-1-3 4 16,-3-6 1-16,-4 4 1 16,1-3-7-16,1 0 0 15,6 4 3-15,-3-6 10 16,1 4 3-16,-4 0-15 15,1 2 19-15,3 4-16 16,-2-4 0-16,6 0-4 16,-5-1 1-16,0-4 0 0,0-3-1 15,-1-1 0 1,-6-4-1-16,-2-1 7 0,2-4-6 16,-2 5 0-1,1-5 2-15,-1 0-5 0,0 0 3 16,-2 0 0-16,0 0-2 15,0 0-12-15,0 0-7 16,0 0-26-16,0 0-56 16,-11 0-113-16,-16-14-300 15</inkml:trace>
  <inkml:trace contextRef="#ctx0" brushRef="#br0" timeOffset="-103212.09">918 15758 606 0,'0'0'119'0,"0"0"-105"16,0 0 36-16,0 0 29 16,0 0-40-16,0 0-7 15,74 12 9-15,-50 1-32 0,0 1 22 16,-3 0-1-16,1-4-23 16,-7 2 10-16,-3-8-11 15,-3 2-3-15,-3-1 11 16,-2-5-12-16,1 0-2 15,4 0 1-15,0 0 6 16,0 0 2-16,-3-15-3 16,6-2-1-16,-3-6 8 15,-1 0-9-15,4 6-1 16,-6-1 2-16,1 2 1 16,-3 6-8-16,-2 1 2 15,4 4 0-15,-4 1-8 0,-2 4 8 16,0 0-39-16,2 0-86 15,0 14-59-15,-2 12-60 16</inkml:trace>
  <inkml:trace contextRef="#ctx0" brushRef="#br0" timeOffset="-98553.9">303 15874 101 0,'0'0'301'0,"0"0"-290"15,0 0-3-15,0 0 32 16,0 0 13-16,0 0-4 16,0 0 27-16,-16-26-37 15,16 26 2-15,0 0 8 16,0 0-39-16,0 0 54 0,0 0-12 15,0 0 15-15,-5 0-11 16,5 0-41-16,0 0 6 16,-2 0-5-16,2 0-9 15,0 0-2-15,0 0-1 16,0 0 5-16,0 0-3 16,0 0-5-16,0 0 7 15,0 0 2-15,0 0-3 16,0 0-7-16,0 0 0 15,0 0 3-15,0 0 2 16,0 0-5-16,0 3 3 16,0 1-2-16,0-4 3 15,0 0-6-15,0 0 9 0,0 0-7 16,0 0 14-16,0 0-2 16,0 0-11-16,0 0 20 15,0-4-20-15,0 1 8 16,0-2-8-16,0 5 12 15,0 0-17-15,0 0 5 16,0 0-1-16,0 0 5 16,0 0-5-16,0 0 0 15,0 0-1-15,0 0 1 16,0 0 0-16,0 0 7 16,0 0-4-16,0 0-3 15,0 0-6-15,0 0 6 0,0 0 0 16,0 0 9-16,0 0-17 15,0 0 12-15,0 0-4 16,0 0 9-16,0 0-9 16,0 0 0-16,0 0-3 15,0 0-4-15,0 0-1 16,0 0 8-16,0 0 0 16,0 0-1-16,0 0 8 15,0 0-13-15,0 0 6 16,0 0 0-16,0 0-8 15,0 0 8-15,0 0-6 16,0 0-16-16,0 0-50 16,0 0-32-16,0-7-121 15,0 0-97-15</inkml:trace>
  <inkml:trace contextRef="#ctx0" brushRef="#br0" timeOffset="-97378.11">1620 15642 285 0,'0'0'132'16,"0"0"-125"-16,0 0 71 16,0 0 52-16,0 0-54 15,0 0 53-15,0-1-64 16,0 1 6-16,0 0-27 16,0 0-22-16,0 0 14 15,0 0-36-15,0 0 0 16,0 0-2-16,-2 0 2 15,2 0 0-15,0 0 0 16,0 0 1-16,0 0 0 16,0 0 6-16,0 0-3 0,0 0 9 15,0 0-12 1,0-4 16-16,0 4-3 0,0-4-5 16,0-1-18-1,0 4 4-15,0-6 5 0,0 2-5 16,0 1 6-16,0-4-1 15,0 1 0-15,0-5 12 16,0 7-20-16,0-4 8 16,0 4 0-16,0 1 0 15,4 0-6-15,10-1 2 16,3-2 1-16,3 2 3 16,3 3 0-16,-3 2 0 15,0 0 1-15,-2 0-13 16,-3 0 26-16,-5 19-14 0,-8 4 0 15,-2 12 2-15,0 4 7 16,-12-2 6-16,-5-1-14 16,1-14 29-16,5-10-26 15,5-6 9-15,3-3-13 16,3-3 0-16,0 0 10 16,0 0-3-16,0 0 7 15,0 0 4-15,3 0-6 16,12-3-16-16,9-11 8 15,10-4-4-15,1 0 14 16,3 1-10-16,-7-3-3 16,-6 9-1-16,-11 1 3 0,-8 5-6 15,-6 5-11-15,0 0-21 16,0-3 19-16,0-3-47 16,0-2-86-16,-6-2-66 15,-10-2-201-15</inkml:trace>
  <inkml:trace contextRef="#ctx0" brushRef="#br0" timeOffset="-97001.17">1933 15499 703 0,'0'0'269'0,"0"0"-233"15,0 0 17-15,0 0 18 0,0 0-60 16,0 0 1-16,15 35 5 15,-7-22-7-15,2-3-1 16,-4-6 3-16,-1-4-5 16,3 0-1-16,2 0 6 15,5 0-12-15,5-14 16 16,1-7-16-16,-6 3 0 16,-7 9 1-16,-8-2 5 15,0 3-6-15,0 1 0 16,-8 0 6-16,-13 3 5 15,0 4-11-15,-4 0 2 16,0 0-7-16,5 0 6 0,5 2-3 16,6 2-25-16,4 1-47 15,5-5 25 1,0 0-75-16,0 0-63 0,8 0 20 16,11 0 33-16,8 0-41 15,0-9 3-15</inkml:trace>
  <inkml:trace contextRef="#ctx0" brushRef="#br0" timeOffset="-96671.23">2137 15422 17 0,'0'0'239'0,"0"0"-170"15,0 0 75-15,0 0 11 16,0 0-34-16,0 0 2 16,5 10-56-16,-3-1 0 0,0-2-9 15,5-1-39 1,-5-2 11-16,5-4-22 0,2 4-3 15,0-4 6-15,8 0-8 16,1 0-3-16,1-4 0 16,-2-6-8-16,-1-2 3 15,-8 2-25-15,-1 2-1 16,-7-4 26-16,0 1 10 16,0-1 38-16,-4 7-1 15,-5-3-20-15,-3 7 19 16,1 1-20-16,-1 0-18 15,-5 0-6-15,-1 5-18 16,3 7-12-16,4 2-4 16,2-5-49-16,4 0-57 15,5-5-137-15,0-4-187 0</inkml:trace>
  <inkml:trace contextRef="#ctx0" brushRef="#br0" timeOffset="-96259.31">2351 15262 834 0,'0'0'77'0,"0"0"-42"16,0 0 94-16,0 0-73 15,0 0-9-15,0 0-29 0,0 58-5 16,0-53-1-16,0-2-12 15,7-1 0-15,2 2 0 16,0-1 11-16,4-3-4 16,3 0-6-16,2 0 2 15,1-5-6-15,-3-7 1 16,-3 0-8-16,-5 6 9 16,-6 2-7-16,-2 4 6 15,0 0 2-15,0 0 0 16,0 0 9-16,-8 0-9 15,-7 0 0-15,-1 0-4 16,-1 0-18-16,-1 0 16 16,0 0-27-16,0-7 0 0,3 4 10 15,3-6-50 1,8-3-28-16,4 3-50 0,0 1-32 16,0 2 48-16,11 2-63 15</inkml:trace>
  <inkml:trace contextRef="#ctx0" brushRef="#br0" timeOffset="-95952.36">2539 15147 871 0,'0'0'151'0,"0"0"-138"0,0 0 58 15,0 0-54-15,0 0 3 16,0 0-14-16,29 35-4 16,-18-35 24-16,4 0-16 15,9-7 13-15,5-13-17 16,-4 2-5-16,-7 0-1 16,-11 6 0-16,-7 2 3 15,0 6 7-15,-9 2-7 16,-5 2 10-16,-8 0-13 15,-9 0-8-15,-9 16-22 0,-7 9-64 16,9-3-263 0</inkml:trace>
  <inkml:trace contextRef="#ctx0" brushRef="#br0" timeOffset="-90547.31">448 13379 482 0,'0'0'53'0,"0"0"-47"16,0 0 54-16,0 0 61 16,0 0-12-16,0 0-57 15,-41-16 34-15,26 24-57 16,-3 16 5-16,3 6 8 16,6 7-38-16,1-2 17 15,8-1-15-15,0-10 0 16,0-6 9-16,0-8-12 15,3-6-3-15,8-2 0 0,2-2-3 16,3 0 3 0,-3-7-21-16,3-16-13 0,-5-5 10 15,-2-4-36-15,-2 6-12 16,-5 8 60-16,3 16 0 16,3 2 12-16,11 14 5 15,8 20-4-15,10 8 52 16,-1 4-14-16,1-4 18 15,-3-3-33-15,-5-5-19 16,-2-8-5-16,-7-6 0 16,-5-8-60-16,1-12-107 15,-7-4-127-15</inkml:trace>
  <inkml:trace contextRef="#ctx0" brushRef="#br0" timeOffset="-90209.36">686 13321 869 0,'0'0'0'0,"0"0"-9"16,0 0 4-16,0 0 5 15,156 63 27-15,-100-34-26 16,-1 3 22-16,-12 4 4 15,-10-4-22-15,-8-6 4 16,-12-6-9-16,-4-10 7 0,-6-8-8 16,-3-2 2-16,0 0 27 15,-21-14-28-15,-26-18-5 16,-15-10-47-16,-3-2-26 16,-4 6 45-16,22 9 33 15,16 15 15-15,18 13 0 16,13 1-15-16,2 1-23 15,23 18-56-15,17 3-60 16,3-10-77-16</inkml:trace>
  <inkml:trace contextRef="#ctx0" brushRef="#br0" timeOffset="-89856.42">107 13609 776 0,'0'0'156'0,"0"0"-156"16,0 0 0-16,0 0 55 0,0 0-15 15,0 0 18-15,26 157-46 16,-12-98-8-16,-1-1 7 16,5-5-11-16,2-9 0 15,4-11-7-15,7-17-150 16,0-16-88-16,-2-16-284 15</inkml:trace>
  <inkml:trace contextRef="#ctx0" brushRef="#br0" timeOffset="-89555.47">1107 13329 1128 0,'0'0'0'15,"0"0"-26"-15,0 0 26 16,0 0 2-16,0 0 0 16,0 0 1-16,85-20-6 15,-60-23-2-15,-5 2 3 16,-9 9-9-16,-11 13-13 15,0 11 14-15,0 8 20 16,-9 8-15-16,-20 32 5 0,-4 21-68 16,-1 5-88-16,10-3-155 15</inkml:trace>
  <inkml:trace contextRef="#ctx0" brushRef="#br0" timeOffset="-89231.54">884 14459 916 0,'0'0'128'16,"0"0"-128"-16,71-127 0 15,-5 46 47-15,9-11-47 16,12-6 5-16,7-6-1 16,-1 3 1-16,1 7 1 15,-11 12-6-15,-15 17-36 16,-20 25-110-16,-29 26-216 15</inkml:trace>
  <inkml:trace contextRef="#ctx0" brushRef="#br0" timeOffset="-89045.57">1268 14258 235 0,'0'0'824'16,"0"0"-824"-16,0 0 8 15,121-104 53-15,-57 43-34 16,9-10-12-16,6-5-15 16,-2 1 1-16,-5 2-16 15,-16 15 10-15,-21 19-199 16</inkml:trace>
  <inkml:trace contextRef="#ctx0" brushRef="#br0" timeOffset="-87881.76">1968 15816 966 0,'0'0'152'0,"0"0"-142"15,0 0-10-15,0 0 61 16,0 0-45-16,0 0 0 15,54 0-13-15,-4-23 1 16,15-12 23-16,11-14-3 16,9-6-7-16,4-12-17 15,7-8-2-15,10 4-2 16,4-7-43-16,0 9-36 16,-6 11-45-16,-10 12-112 15,-5 19-215-15</inkml:trace>
  <inkml:trace contextRef="#ctx0" brushRef="#br0" timeOffset="-84006.44">2020 16459 718 0,'0'0'69'0,"0"0"-68"16,0 0-1-16,0 0 38 15,0 0 5-15,0 0-42 16,0 0 28-16,-29-23 51 16,23 23-26-16,6 0 16 0,0 0-16 15,0 0-42 1,0 0-5-16,0 0-7 0,0 5 1 15,0 16-1-15,6 8 5 16,4 5 11-16,1-2-16 16,3-3 0-16,-3-8 0 15,0-4-3-15,-2 0-29 16,-2-7-26-16,-3-2-122 16,0-2-13-16,1-1-32 15,-2-2-93-15</inkml:trace>
  <inkml:trace contextRef="#ctx0" brushRef="#br0" timeOffset="-83481.54">2205 16334 755 0,'0'0'98'16,"0"0"-94"-16,0 0 2 16,0 0 58-16,0 0-25 15,0 0-27-15,0 0-10 16,-48-14 1-16,37 14 27 16,2 0 45-16,-2 9-74 15,0 8 14-15,0 2-10 0,0 6 3 16,4 0 2-1,3-7-6-15,4-1-1 0,0 0 10 16,0-3 1-16,15-6-14 16,3 2 0-16,2-10 4 15,0 0-7-15,0 0 3 16,-2-4 0-16,-4-10-2 16,-4-8-15-16,-7-6-5 15,-3 6-6-15,0-4-8 16,0 8 35-16,0 9 2 15,0 9 30-15,0 0-21 16,0 0-10-16,0 5-4 0,8 12 4 16,10 9 7-16,-1 1 14 15,-2-3-21-15,1-2 0 16,-5-4 8-16,-3-5-6 16,-1-4-4-16,-7-6-3 15,0-3-61-15,0 0-53 16,0 0-48-16,0 0-125 15</inkml:trace>
  <inkml:trace contextRef="#ctx0" brushRef="#br0" timeOffset="-82992.62">2325 16160 719 0,'0'0'182'0,"0"0"-167"16,0 0-29-16,0 0 15 15,0 0-1-15,0 0 0 16,0 22 2-16,0-13-2 16,0 4 28-16,13 1 2 15,7 3 5-15,0-2-32 16,4 1 5-16,5 2 4 15,-2-4-5-15,-2 4-8 0,-2-4 1 16,-6-1 0-16,-6 0-2 16,-8-4 2-16,-3-5 0 15,0-4 5-15,0 1-2 16,-12-1-6-16,-17 5-29 16,-7-5-70-16,3 0 33 15,6 0 21-15,7-14-64 16,5-13 26-16,1 0 86 15,5-10 2-15,7-1-2 16,2-3 9-16,0 0-14 16,6 3 5-16,13 4 0 15,3 8 47-15,-2 3-45 16,-4 6 13-16,-5 8-7 16,-3 9-8-16,-3 0-64 15,0 0-18-15,1 13-43 0,-1 5-188 16</inkml:trace>
  <inkml:trace contextRef="#ctx0" brushRef="#br0" timeOffset="-82705.67">2621 16075 534 0,'0'0'143'15,"0"0"-131"-15,0 0 57 16,0 0 43-16,0 0-86 15,0 0 11-15,62 63-34 16,-55-63 22-16,4 0 1 0,4-2-20 16,-1-14 15-16,-3-8-19 15,-1 3-2-15,-8 0 0 16,-2 11-3-16,0 0 3 16,-16 5 12-16,-9 5-5 15,3 0-7-15,-4 0-11 16,3 9-30-16,10 5-28 15,8-4-82-15,5-2-56 16,14-8-113-16</inkml:trace>
  <inkml:trace contextRef="#ctx0" brushRef="#br0" timeOffset="-82378.73">2884 16038 505 0,'0'0'356'0,"0"0"-349"16,0 0 2-16,0 0 25 16,0 0-12-16,0 0 2 15,0 2-3-15,0-2-16 16,0 0 36-16,0 0-30 16,0-2-8-16,-4-10-3 15,-5-2-13-15,2 5 13 16,2 4 13-16,5 5-12 15,-4 0 25-15,4 0-24 0,0 0 1 16,-2 0-6 0,2 0-2-16,-2 0 3 0,2 0-7 15,0 0 4-15,0 0 1 16,0 0 4-16,0 0-46 16,0 14-15-16,-7-9-136 15,-5 4-397-15</inkml:trace>
  <inkml:trace contextRef="#ctx0" brushRef="#br0" timeOffset="-80571.05">1765 15703 531 0,'0'0'366'0,"0"0"-358"0,0 0 2 15,0 0 103-15,0 0-51 16,0 0-62-16,4-8 8 16,37 4-8-16,14-7 16 15,17-4-8-15,13-12 41 16,4-6-43-16,7-7 6 16,4-9 8-16,7-9-8 15,13-5-12-15,0-2 0 16,-8 11-6-16,-19 10-1 15,-28 16-23-15,-32 15-8 16,-17 9 33-16,-16 4-33 16,0 0 34-16,-8 13-3 0,-24 8 7 15,-13 12 9-15,-13 3-9 16,-6 4 0-16,-17-1 0 16,-3 1-11-16,-5 9 9 15,-5 0-5-15,7 5 3 16,2-4-10-16,5-7 14 15,11-2 0-15,13-15 22 16,16-6-20-16,18-8 11 16,11-7-6-16,11-5 4 15,0 0 25-15,4-5-34 16,34-21-1-16,20-10-1 16,13-14-4-16,14-8 4 15,2-5-1-15,2-3 1 0,7 0 6 16,2 3 0-16,-2 1-6 15,-16 12 0-15,-22 14-5 16,-27 18-1-16,-22 13 6 16,-9 5-27-16,-24 9 23 15,-32 22-17-15,-29 15 11 16,-15 5 7-16,-5 4-8 16,5-6 11-16,13-3 0 15,6-7 1-15,10-7 21 16,13-6-17-16,14-12 9 15,17-5 10-15,17-9-17 16,6 0 26-16,4 0-11 0,0 0-16 16,32-23-2-1,19-11-2-15,28-8-2 0,14-2 0 16,9-8-1-16,8 2 1 16,4-4 0-16,-8 5 3 15,-23 11-1-15,-29 14-2 16,-35 14-5-16,-19 10 1 15,-27 6-47-15,-41 24 45 16,-35 11-6-16,-21-1-6 16,-2-4 12-16,13-5 6 15,24-14 0-15,17-2 6 16,17-6-3-16,16 3 10 0,18-7-13 16,7-5 5-1,14 0 7-15,0 0 3 0,0 0-5 16,4 0 3-16,27-5-9 15,25-22-4-15,23-4 0 16,14-10 8-16,7 2-12 16,-13 7 5-16,-24 14-1 15,-28 15 0-15,-33 3-10 16,-8 31-46-16,-50 17 50 16,-26 11-7-16,-21-6 4 15,-6-7-3-15,8-8 12 16,14-16-4-16,21-6 12 15,19-4-8-15,18-8 7 16,13 0-5-16,10-4 14 16,6 0 5-16,0 0-6 0,13-8 8 15,32-24-22-15,21-7-1 16,22-14 0-16,14-1 1 16,7-1-2-16,3 9 2 15,-12 13-1-15,-13 15 0 16,-34 18 1-16,-31 4-3 15,-22 36-8-15,-62 13-2 16,-23 10 1-16,-13-5 4 16,1-12 7-16,9-12-11 15,13-12 11-15,5-8 0 16,18-4 3-16,13-6 5 16,20-4 4-16,13 0 5 15,6 0-1-15,8-4 5 0,27-22-9 16,25-12-12-16,16-16 0 15,11-3-6-15,0 4 3 16,-4 9 6-16,-23 18-2 16,-23 16-1-16,-30 10-10 15,-7 14-34-15,-46 30 25 16,-24 10 16-16,-16-1 3 16,-11 0 0-16,8-16 3 15,16-10-15-15,25-11 16 16,27-8-4-16,17-3 0 15,4 0-31-15,12 4-102 16,38 10 38-16,19 12 13 0,11 4-170 16</inkml:trace>
  <inkml:trace contextRef="#ctx0" brushRef="#br0" timeOffset="-79519.23">2106 16973 822 0,'0'0'7'0,"0"0"4"16,0 0 17-16,0 0 152 15,0 0-128-15,0 0-26 16,-22-5 18-16,22-9-17 16,22-11-8-16,16-12 3 0,20-13-7 15,18-8 32-15,13-5-27 16,9 1-13-16,16-4 7 16,0-2-9-16,-8-2-10 15,-10 2-20-15,-26 1-45 16,-22 13 6-16,-17 18-45 15,-23 14-40-15,-8 18 98 16,-16 4 44-16,-29 31 7 16,-13 24-5-16,-11 16 5 15,-7-1 21-15,-9 2-17 16,3-4 6-16,2-6 47 16,2-8-51-16,7-1 36 15,4-3-1-15,1-6-8 0,2 0 9 16,8-7-11-16,8-11-18 15,14-3 9-15,12-7-9 16,9-9 3-16,11-4-16 16,2-3-3-16,0 0 3 15,0 0 2-15,8-3 7 16,26-30 28-16,17-11-35 16,20-14-1-16,8-15-1 15,12-7 5-15,9-12-18 16,12-2 13-16,-4-4-12 15,-10 8 9-15,-13 15-47 16,-35 33 3-16,-21 20 32 16,-25 22-32-16,-4 5 7 0,-29 44 36 15,-27 13 4-15,-19 14-4 16,-20 5 15-16,-1-11-11 16,7-1 14-16,14-11-7 15,19-5 36-15,7 0-32 16,4-4-7-16,4-8 5 15,6-15-7-15,11-12 20 16,11-6 0-16,10-8-5 16,3 0 21-16,0-12-25 15,32-20-13-15,17-20-4 16,20-8-24-16,14-2 28 16,8-1 0-16,13-2 5 0,-1 2-1 15,-19 13-4-15,-23 18 5 16,-37 20-20-16,-24 12 0 15,-8 22-41-15,-42 21 46 16,-19 3-5-16,-16 3 15 16,4-5 0-16,13-8-1 15,15 0-13-15,22-4 8 16,6 3-65-16,9-8-149 16,10-15-302-16</inkml:trace>
  <inkml:trace contextRef="#ctx0" brushRef="#br0" timeOffset="-37424.57">20262 15119 877 0,'0'0'129'0,"0"0"-121"0,0 0 9 15,0 0 38-15,0 0-11 16,155-14-36-16,-105 10 9 15,4 4 3-15,-7-6-20 16,-3 2 0-16,-6 0-17 16,-7-4-50-16,-4 2-95 15,-4-1-241-15</inkml:trace>
  <inkml:trace contextRef="#ctx0" brushRef="#br0" timeOffset="-37110.62">20211 15370 570 0,'0'0'123'0,"0"0"-122"16,0 0 55-16,0 0 120 16,0 0-104-16,125 4-46 15,-71-15 22-15,4-1 1 0,4-2-35 16,-4-3-3-16,3-1-11 16,-11-5-1-16,2 7-29 15,-8 3-87-15,-6 7-98 16,-11-2-118-16</inkml:trace>
  <inkml:trace contextRef="#ctx0" brushRef="#br0" timeOffset="-36729.69">20708 14918 631 0,'0'0'193'0,"0"0"-175"15,0 0 62-15,0 0 18 16,0 0-59-16,0 0-15 16,98 9 15-16,-49 9-8 0,1 8-9 15,-6 11 10 1,-1 10-7-16,-15 11-11 0,-16 16-9 16,-12 15-5-16,-34 1-3 15,-26 6-25-15,-16-6-69 16,-2-9-77-16,-2-19-117 15</inkml:trace>
  <inkml:trace contextRef="#ctx0" brushRef="#br0" timeOffset="-32394.44">21783 14979 548 0,'0'0'39'0,"0"0"-39"16,0 0 12-16,0 0 52 16,0 0-35-16,0 0-14 15,0 0 40-15,2 38 45 16,3-8-64-16,-1 6 32 16,-2 6-2-16,0 5-16 15,-2 7-2-15,0-4-26 16,0-6-4-16,0-4-6 15,0-12-11-15,0-10 10 16,0-9-7-16,0-6-2 16,0-3 8-16,0 0 1 15,0-28 25-15,0-14-36 0,0-15-11 16,0-8 3-16,0 2-18 16,0 1 19-16,0 8 5 15,0 4 4-15,2 12 4 16,12 6 7-16,2 4-9 15,0 10-1-15,-3 6-3 16,-3 8 0-16,2 4-2 16,-1 0 1-16,3 5-3 15,3 16-4-15,3 4 1 16,3 9 7-16,-1 4 0 16,0 1 11-16,5 3 2 15,-2-2-9-15,-4 1 10 16,0-5-2-16,-5-4-10 15,-1-3-1-15,-3-6 1 0,-2-5-4 16,-3-4 2-16,-3-12-21 16,-2-2-12-16,-2 0-7 15,0 0-18-15,0 0-13 16,-6 0-52-16,-15 0-82 16,-4 0-164-16</inkml:trace>
  <inkml:trace contextRef="#ctx0" brushRef="#br0" timeOffset="-32137.49">21814 15262 800 0,'0'0'60'15,"0"0"-38"-15,0 0 81 16,0 0-3-16,0 0-83 15,0 0-3-15,47-41 12 16,-31 38-16-16,-1 3 6 16,1-5-11-16,-1 4-4 15,-3 1-2-15,-1-3-6 16,-1 3-37-16,6-1-31 16,0-7-75-16,6-5-164 0</inkml:trace>
  <inkml:trace contextRef="#ctx0" brushRef="#br0" timeOffset="-31651.57">22463 14955 695 0,'0'0'67'15,"0"0"-16"-15,0 0 72 16,0 0-35-16,0 0-41 0,0 0-13 16,4-28 3-16,-4 28-8 15,0 0-12-15,0 0-2 16,-2 0-7-16,-9 0 2 15,-3 0-3-15,1 2-6 16,1 2 6-16,2 8-5 16,-1-2 10-16,-1 4-5 15,1 5 4-15,3 1-10 16,0 3 0-16,6 1 1 16,2-1-2-16,0 0 0 15,0 0 0-15,0-2 8 16,10-3-5-16,5-4-3 0,7-1 0 15,-1-3-1-15,5-6 0 16,3-3-5-16,5-1-9 16,4 0-5-16,-1 0-26 15,3 0-6-15,-3-5-47 16,-6-4-73-16,-8 4-155 16</inkml:trace>
  <inkml:trace contextRef="#ctx0" brushRef="#br0" timeOffset="-31283.64">22984 14843 375 0,'0'0'298'16,"0"0"-267"-16,0 0 52 15,0 0 29-15,0 0-50 16,0 0-45-16,7-4 0 16,0 18 34-16,2 8 35 0,-1 4-47 15,4 2-5-15,-3 5-18 16,2-4 2-16,0 0-12 15,-2-2-4-15,0-8-4 16,-5 2-1-16,0-7-11 16,1-6-24-16,0-2-31 15,-5-6-67-15,0 0-63 16,0-3-86-16</inkml:trace>
  <inkml:trace contextRef="#ctx0" brushRef="#br0" timeOffset="-30803.72">23219 14784 684 0,'0'0'11'15,"0"0"58"-15,0 0 86 16,0 0-43-16,0 0-68 16,89 113-8-16,-72-87 3 15,-1 1-18-15,-3-2-18 16,-6-1-3-16,-7-3 8 15,0-4-8-15,0-5-7 16,0-4-18-16,-13-8-36 16,-3 0-68-16,-2 0-109 15,3-20-216-15</inkml:trace>
  <inkml:trace contextRef="#ctx0" brushRef="#br0" timeOffset="-30489.79">23285 14712 604 0,'0'0'122'15,"0"0"-107"-15,0 0 116 16,0 0-45-16,0 0-63 16,0 0-20-16,106-58 20 15,-49 56 16-15,3 2-16 16,2 0 5-16,-4 0-10 0,-8 7 13 15,-17 14-15-15,-11 7-12 16,-9 4 11-16,-13 8-1 16,0 5 2-16,0-5 0 15,-21 4 7-15,-6-8-12 16,-12 1-9-16,-5-6-2 16,-7-4-2-16,-5-6-37 15,9-9-60-15,12-7-223 16</inkml:trace>
  <inkml:trace contextRef="#ctx0" brushRef="#br0" timeOffset="-29700.91">21850 15669 627 0,'0'0'186'16,"0"0"-160"-16,0 0 51 15,0 0-2-15,0 0-31 16,0 0-14-16,114-18-9 15,-68 14-21-15,4 4-10 16,-4-5-123-16,-3 0-341 16</inkml:trace>
  <inkml:trace contextRef="#ctx0" brushRef="#br0" timeOffset="-28870.07">22062 15971 648 0,'0'0'54'0,"0"0"-53"16,0 0 91-16,0 0 22 15,0 0-77-15,0 0 31 16,31 81-35-16,-20-53 4 16,-3-2-12-16,0 1-13 15,-2-10-6-15,-1 1-4 0,-3-4-4 16,0-2-4-16,-2 2-34 16,0-8-48-16,0 3-58 15,-4-9-42-15,-12 0-137 16</inkml:trace>
  <inkml:trace contextRef="#ctx0" brushRef="#br0" timeOffset="-28503.12">21930 16179 623 0,'0'0'205'0,"0"0"-205"0,0 0 45 16,0 0 4-16,0 0-31 16,0 0-17-16,26-2 42 15,-7 7 8-15,-2 7 0 16,3 2-23-16,1 1-20 16,-6-1-7-16,3-2-1 15,-3-7 6-15,3-5-5 16,3 0 5-16,2 0 8 15,6-14-10-15,3-12-3 16,-1 3-1-16,1-3-2 16,-8 3 1-16,-8 9 0 0,-8 10 0 15,-5 4-9 1,-3 0 10-16,0 0-26 0,0 0-64 16,-9 14-61-16,-9 8-87 15,3 4-290-15</inkml:trace>
  <inkml:trace contextRef="#ctx0" brushRef="#br0" timeOffset="-27865.23">21819 16825 925 0,'0'0'16'0,"0"0"4"15,0 0-20-15,0 0 32 16,0 0-15-16,0 0 31 16,-2 99 9-16,2-55 1 15,0 0-43-15,0-4 17 0,0-3-23 16,0-11 4-16,2-4-13 16,-2-12 0-16,0-6 9 15,0-4-9-15,0 0 1 16,0 0 14-16,0-18-15 15,-2-17-5-15,-12-1-13 16,3-4 6-16,4-2 6 16,5-2-3-16,2 8 9 15,0 2 3-15,0 2-3 16,2 9-8-16,9 6 7 16,0 2 1-16,1 8 2 15,1 2 5-15,1 0-14 0,1 5 7 16,3 0-4-16,7 5 4 15,1 18 12-15,3 7-11 16,-3 2-1-16,1 8-1 16,-2 0 1-16,-2-4 4 15,-6 0-4-15,-1-2-1 16,-5-6-13-16,-5-5-21 16,-1-9-18-16,-5-6-51 15,0-4-28-15,0-4-92 16,-9 0 23-16</inkml:trace>
  <inkml:trace contextRef="#ctx0" brushRef="#br0" timeOffset="-27638.27">21827 17004 817 0,'0'0'140'0,"0"0"-138"16,0 0 67-16,0 0 25 15,0 0-70-15,0 0-14 16,27-17 7-16,2 10 1 16,7-5-5-16,-1-2-8 15,1 1-4-15,-5 1-1 16,-4 1-18-16,-3 3-36 16,-1 0-79-16,-6 1-207 0</inkml:trace>
  <inkml:trace contextRef="#ctx0" brushRef="#br0" timeOffset="-26238.52">22267 16691 956 0,'0'0'101'0,"0"0"-99"16,0 0 62-16,0 0-14 15,0 0-41-15,0 0-9 16,6-4 0-16,3 22 7 16,4 8 21-16,1 5-8 15,1 1-5-15,3 4 2 0,5 3 5 16,-2 7-13-16,2-7-6 16,-3 1-3-16,-7-12 2 15,-3-10-4-15,-4-10-3 16,-6-4-5-16,0-4 10 15,0 0 0-15,0 0 9 16,-11 0-9-16,-13-7-17 16,-3-4 6-16,2 3 4 15,1 2-8-15,6-2 15 16,4 0-4-16,6-2 1 16,-1 3-3-16,2 0 4 15,2 3-5-15,-1 1 7 0,4-2-16 16,0 5 16-16,2 0-7 15,0 0 7-15,0 0-2 16,0-4 6-16,0-2-4 16,17-6 0-16,8 2-5 15,8-6 3-15,6 2-11 16,0-4 13-16,1-1 0 16,1-2-3-16,-1 3 3 15,-5-1 0-15,-4 10 1 16,-6 1-1-16,-10 4 0 15,-5 4-1-15,-8 0-12 16,-2 0-10-16,0 4 16 16,0 10 5-16,0-2 4 0,-6 2 15 15,-2 4-1-15,2-1-10 16,-1-3 13-16,3 5-1 16,2-1-12-16,2-2-1 15,0-2-1-15,0-3-4 16,0 1 0-16,10-5-2 15,9 0-1-15,4-7 1 16,4 0 0-16,5 0 2 16,-3-23-18-16,-9-5 16 15,-7-6-23-15,-13-2 16 16,0 0-12-16,-17 0-29 16,-10 4 14-16,4 6 36 0,6 8 9 15,7 5-3 1,8 7-6-16,2 6 6 0,0 0-6 15,2 0-2-15,19 0-5 16,8 0 6-16,4 10 1 16,5 2 4-16,-1 3 4 15,2-7 11-15,-3 1-3 16,-5 0-13-16,-4 5 7 16,-8 0-7-16,-5 0 0 15,-5-2 4-15,-7-3-1 16,0-4-2-16,-2-5-1 15,0 0 4-15,0 0 13 16,0-5 0-16,-17-12-18 16,-2-12-2-16,6 3 5 15,9 1-5-15,4 6 1 0,0 9-1 16,0 2 0-16,13-1-2 16,5 9 2-16,2 0 2 15,2 0-2-15,-1 0 0 16,0 4 3-16,-3 9-3 15,-1 6 5-15,-5-6-4 16,-5 0-1-16,-3 1 1 16,-4-10-1-16,0-3 0 15,0-1-2-15,0 0 4 16,0 0 2-16,0-10-4 16,2-7-5-16,6-5-3 15,5 3 5-15,1 1 0 0,-1 11 1 16,2 0 0-16,1 7 2 15,2 0 0-15,2 0 1 16,2 2 11-16,-2 10-5 16,-4-2-4-16,0-2 2 15,-6-4-4-15,1 1 1 16,1-5 0-16,3 0 1 16,1 0 0-16,4-18-3 15,-2-5-12-15,-2-3-5 16,-5 13 10-16,-5 1 6 15,-2 7 2-15,-4 5 7 16,0 0 11-16,0 0-11 16,3 5-5-16,-1 7 9 0,5-3 3 15,0 3-7 1,-3-1-2-16,2-8-3 0,-1-3-3 16,-3 4-26-16,1-4-15 15,-3 0-31-15,0 0-42 16,0-16-293-16</inkml:trace>
  <inkml:trace contextRef="#ctx0" brushRef="#br0" timeOffset="-26080.56">23453 16431 706 0,'0'0'414'0,"0"0"-408"0,0 0-1 15,0 0 11-15,0 0-16 16,0 0-59-16,-5 50-14 15,0-23-155-15,-1-10-484 16</inkml:trace>
  <inkml:trace contextRef="#ctx0" brushRef="#br0" timeOffset="-25638.62">23773 16404 893 0,'0'0'70'16,"0"0"-58"-16,0 0 91 15,0 0-45-15,0 0-42 0,0 0-1 16,-10 15 17-16,-7 7 11 16,4-4-2-16,0 0-17 15,6 0-2-15,3-5-22 16,4-1 5-16,0 8-5 15,0-3-5-15,0-3 2 16,13-2 0-16,5-2-18 16,2-2-1-16,2-8-17 15,3 0-11-15,-1-3-11 16,5-29-60-16,-2-5-109 16,0-1-25-16,-4 2 196 15,-6 12 59-15,-11 12 82 0,-1 8 97 16,-5 4-15-16,0 0-90 15,0 0-21-15,0 0 3 16,0 14 3-16,0 4-28 16,3-3-9-16,3-4-20 15,-1-3 3-15,-1-4-5 16,-2-2-16-16,-2 2-33 16,0-4-135-16,0 0-215 15</inkml:trace>
  <inkml:trace contextRef="#ctx0" brushRef="#br0" timeOffset="-25479.65">23931 16223 933 0,'0'0'0'0,"0"0"-15"0,0 0-5 15,0 0-57-15,0 0-220 16</inkml:trace>
  <inkml:trace contextRef="#ctx0" brushRef="#br0" timeOffset="-24722.79">24085 16062 769 0,'0'0'268'0,"0"0"-265"15,0 0 23-15,0 0 90 16,0 0-76-16,95 106-19 16,-76-74 2-16,-5-2 12 15,-3 2-17-15,-5-4 3 16,-1-2-7-16,-3-10-7 16,-2-2-5-16,0-7 0 15,0-4-3-15,0-3 1 16,0 0 0-16,0 0 6 15,0 0-6-15,-11 0-5 16,-9 0-6-16,0-8 0 0,0 6 10 16,7-1-1-1,5 3 2-15,8 0 20 0,0 0-16 16,0 0 7-16,0-4-5 16,0 4-4-16,12-10-2 15,15-3-9-15,13-1 6 16,2-7-4-16,3 2-26 15,-8 6 9-15,-5 1 24 16,-10 5 2-16,-11 3-2 16,-7 4 2-16,-4 0-1 15,0 0 18-15,0 0-10 16,0 0 10-16,0 0-13 16,0 0-5-16,2 0-1 15,2 0-1-15,-2 0 1 0,2 0 4 16,3 0-4-1,-1 0 4-15,3-3-3 0,-2-6 0 16,2 3-1-16,-5 2 0 16,-2 0 2-16,0 4-2 15,-2 0-1-15,0 0 1 16,0 0 6-16,0 0 2 16,0 0-5-16,3 0-2 15,-1 8 19-15,1-5 2 16,-1 0-13-16,-2-3 3 15,0 0-3-15,0 0-5 16,0 0 12-16,0 0-6 16,0 0-4-16,0 0 7 15,0 0-4-15,0 0-5 0,0-3-4 16,0 0-3-16,0 3 1 16,0 0 2-16,0 0-15 15,0 0 1-15,0 0-46 16,-10 0-76-16,-5 10-15 15,1-5-191-15</inkml:trace>
  <inkml:trace contextRef="#ctx0" brushRef="#br0" timeOffset="-24203.87">24166 16044 663 0,'0'0'54'0,"0"0"-21"16,0 0 139-16,0 0-74 15,0 0-60-15,0 0 3 16,-2 0-11-16,2 0-14 16,0 0 3-16,0 0-7 15,0 0 1-15,0 0 3 16,0 0-7-16,0 0-7 16,0 12 4-16,0 12-4 15,6 6 9-15,0-7-11 0,2 4-1 16,-2-8-3-16,1-4-35 15,-1-5-65-15,4-6-111 16,1-4-349-16</inkml:trace>
  <inkml:trace contextRef="#ctx0" brushRef="#br0" timeOffset="-23471">24431 16106 686 0,'0'0'226'16,"0"0"-218"-16,0 0 66 16,0 0 35-16,0 0-51 15,0 0-46-15,15 102 9 16,1-87-11-16,-3-6 0 16,6-4-5-16,1-5-4 15,2 0 0-15,2-2-1 16,3-19-12-16,0-2-4 15,-8 0-11-15,-5-3 27 16,-7-4 1-16,-7 5 4 16,0 8 1-16,0 3 10 15,0 10 29-15,0 4-30 0,0 0-15 16,0 10-10-16,2 15 10 16,0 0 2-16,2 8 0 15,4-1 1-15,1 3 1 16,1 5-3-16,4 6 1 15,1-1-2-15,1 9 0 16,-3-2 2-16,1 7-3 16,-3-10 3-16,-4-1-2 15,-7-12 11-15,0-7 16 16,0-16 48-16,0-5-50 16,-13-4-20-16,-12-4 13 15,-11 0-13-15,-7 0-5 0,4-4 0 16,7-14-61-16,17-8-70 15,15 3-207-15</inkml:trace>
  <inkml:trace contextRef="#ctx0" brushRef="#br0" timeOffset="-21851.29">22629 15500 447 0,'0'0'59'0,"0"0"-29"0,0 0 89 15,0 0-56-15,0 0 11 16,0 0-42-16,14-13-1 15,-12 13-14-15,-2 0 8 16,0 0-11-16,0 0 20 16,0 0 0-16,0 0-5 15,0 0 7-15,0 3-29 16,0 15 21-16,0 4 7 16,5 0-27-16,-3 5 18 15,2-1-6-15,4 6-10 0,-4 0 15 16,5 2-4-1,1 4-10-15,2 0 9 0,1-1-4 16,1-5-13-16,-1-11 0 16,-2-3-1-16,-4-10 11 15,-5-4-13-15,1-2 0 16,-3-2 3-16,0 0 2 16,0 0 0-16,0 0-5 15,-7-10-43-15,-7-2-20 16,1 7-38-16,1 0-90 15,8 5-105-15</inkml:trace>
  <inkml:trace contextRef="#ctx0" brushRef="#br0" timeOffset="-21443.35">22583 15874 385 0,'0'0'184'16,"0"0"-103"-16,0 0-2 16,0 0 19-16,0 0-53 0,0 0-5 15,13 1 6 1,5 15 42-16,1-1-36 0,-4 2-46 15,3 0 23-15,-5-3-19 16,1-5-9-16,-3-1 3 16,-1-8-4-16,4 0 15 15,1 0-6-15,8-8-8 16,2-18-1-16,-3-5-6 16,-2-6 3-16,-9 4-25 15,-4 13 26-15,-3 8 2 16,-4 7 0-16,0 5-2 15,0 0-5-15,0 0-63 16,0 17-92-16,4 4 30 16,5 7-109-16</inkml:trace>
  <inkml:trace contextRef="#ctx0" brushRef="#br0" timeOffset="-20852.46">23243 15607 432 0,'0'0'33'0,"0"0"38"16,0 0 49-16,0 0-30 16,0 0-15-16,0 0 3 0,-67-11-3 15,51 11-18-15,0 0-10 16,-1 9-7-16,-1 6-27 16,-2 3 8-16,2 9 4 15,0-1-7-15,5 4 0 16,7 2-6-16,1-4-5 15,5 2-2-15,0-5-4 16,0-4 2-16,0 1-3 16,13-6 2-16,5 2-6 15,2-8 0-15,2-1-1 16,3-4-4-16,4-2-17 16,2-3-2-16,5 0-6 0,1 0-45 15,2 0-27-15,-3 0-17 16,-1-8-101-16,1-11-47 15</inkml:trace>
  <inkml:trace contextRef="#ctx0" brushRef="#br0" timeOffset="-19822.64">23553 15677 580 0,'0'0'185'0,"0"0"-177"15,0 0 76-15,0 0-1 16,0 0-55-16,0 0-24 16,0 0 22-16,-108-4 41 15,91 14-36-15,-1 2-7 0,3 2 10 16,3-4-1-16,1 2-22 16,5 1-9-16,1 1 12 15,0 3-7-15,5 1-6 16,0-4 1-16,0 0-2 15,2 1 0-15,14-3-3 16,3-5 3-16,0 0 0 16,4-7 0-16,-1 0 0 15,5 0-4-15,-1-11-2 16,1-11-17-16,-7-3-7 16,-7-4 0-16,-8-1-1 15,-5 2-9-15,0 2 1 0,0 8 33 16,0 6 6-16,0 10 3 15,0 2-3-15,11 0 1 16,4 0 1-16,10 2 0 16,2 14 13-16,-5 7 0 15,1-4-9-15,-6-1 24 16,-1 3-17-16,-5-9-9 16,-4-1 6-16,-2-2-9 15,-5-6-1-15,0-3 0 16,0 0 4-16,0 0 4 15,-3-9-8-15,-15-8-1 16,2-13-1-16,3 5-9 16,7 4 5-16,6 3 5 0,0 6-1 15,0 5-3-15,9 7-2 16,9 0-5-16,3 0 8 16,0 0 4-16,1 0 3 15,-4 11-2-15,0 1 4 16,-3-3-1-16,-1 0 5 15,-1-4-9-15,-7 0 4 16,2-1-3-16,-6-4-1 16,0 0 0-16,2 0 0 15,3 0 9-15,1-18-9 16,4-10-9-16,-3-2-15 16,-3 2-46-16,4 6-9 0,-6 5 68 15,1 12 4 1,-1 5 7-16,0 0 4 0,12 0 0 15,4 5 19-15,7 12 5 16,4-2-25-16,-2 2 9 16,-2-4 1-16,-7 4-6 15,-9-3 3-15,-9 0-8 16,-2-4 9-16,0 2-9 16,0-12 3-16,-9 0 13 15,-9 0 16-15,-1 0-24 16,3 0-2-16,5-15-7 15,9 4 31-15,2-4-2 16,0 2-20-16,8-1-10 16,17 2-6-16,2-5 6 15,4 6-1-15,2 3 2 0,1-1-3 16,-1 5 4 0,-2 4-2-16,-4 0 2 0,-4 0-2 15,-13 0-2-15,-1 13 0 16,-7-4-8-16,-2 1-12 15,0-1 5-15,0-1-51 16,-4-8-61-16,-15 0-96 16</inkml:trace>
  <inkml:trace contextRef="#ctx0" brushRef="#br0" timeOffset="-19668.66">24230 15395 809 0,'0'0'35'0,"0"0"-25"16,0 0-20-16,0 0 4 16,0 0-26-16,0 0-102 15,27 29-97-15</inkml:trace>
  <inkml:trace contextRef="#ctx0" brushRef="#br0" timeOffset="-19287.73">24475 15357 892 0,'0'0'58'0,"0"0"-57"16,0 0 75-16,0 0-8 16,0 0-46-16,0 0 4 15,-42 72-14-15,28-55-4 16,8-1-6-16,4-5 7 15,2-4-9-15,0 0-2 16,2 0-7-16,16-1 1 16,7 1-1-16,-1 2-2 15,0-5 11-15,-1 2-1 16,-5 2 2-16,-7-4-1 16,-2 1 0-16,-9 0 1 0,0 4 8 15,0-4 11-15,0 8-3 16,-9-5-9-16,-7 2 16 15,-6-2-22-15,0-4 2 16,-3-2-4-16,2-2-15 16,6 0-15-16,1-14-51 15,14-13-132-15,2-1-148 16</inkml:trace>
  <inkml:trace contextRef="#ctx0" brushRef="#br0" timeOffset="-17695.01">24670 15186 568 0,'0'0'262'0,"0"0"-217"16,0 0 83-16,0 0-44 16,0 0-68-16,0 0-3 15,19 18 34-15,-3 6 1 16,-3 6-18-16,3 3-14 15,-3 4-4-15,3 1-11 16,-3-2 1-16,-4-2 0 16,-2-6-2-16,-4-4-1 15,-3-5-9-15,0-6-7 16,0-9-14-16,0-2 9 16,0-2-5-16,-19 0 25 15,-3-6-23-15,-4-14-20 0,1 2 19 16,5 4 26-1,5 4 21-15,7 6 12 0,6-2-1 16,2 6 0-16,0-2 7 16,0-3-13-16,14 5-26 15,13-12-6-15,8 1 3 16,10 1 2-16,0 2-6 16,1-4 5-16,-3 7-1 15,-8 0 3-15,-8 1-5 16,-12 4 6-16,-5 0-1 15,-4 0 3-15,-3 0-1 16,1 4 1-16,-2-4-1 0,0 0 2 16,0 0-8-1,0 0 8-15,1 0-9 0,-1 0 4 16,5 0-4-16,0 0 5 16,-1-16-17-16,1 5-6 15,-3 4 18-15,-4 0-17 16,0 7 18-16,0 0 8 15,0-3-1-15,0 3 4 16,0 0-3-16,0 0 7 16,0-2 8-16,0 0-9 15,0 0 0-15,0-1-2 16,0 3-8-16,0 0 6 16,0 0-6-16,-2 0 0 0,-15 0-6 15,-4 0-5 1,-1 0 11-16,9 0 0 0,0 0 2 15,3 5 3-15,-1 7-4 16,1 6 4-16,2 0 5 16,4 6-7-16,4 0 7 15,0-4-5-15,0-2-5 16,8-6 10-16,11-4 1 16,3-5-1-16,9-3-2 15,5 0-8-15,4-14-3 16,3-15-28-16,-6 0-8 15,-6-3 7-15,-6 6 12 16,-10 6 9-16,-5 11 11 16,-8 6-2-16,0 3 2 15,0 0 0-15,3 0-9 0,3 12 9 16,2 1 6-16,-4 0-3 16,1 2 1-16,-3-5 1 15,-2-3 0-15,-2-7 3 16,0 0-5-16,0 0 3 15,0 0 10-15,0 0 5 16,0 0 7-16,0-17-24 16,0-1 1-16,2 2 3 15,10 2-8-15,1 4-6 16,3 6-4-16,-3 0 3 16,3 4 7-16,-1 0-2 15,2 0 2-15,0 0 2 0,5 0 2 16,3 0 6-16,8 0 0 15,-1-10-5-15,1-4-5 16,-6 2-2-16,-8-6-21 16,-5 0-23-16,-5-1-10 15,-3 2 22-15,-4 4 27 16,1 8 7-16,-3 1 8 16,0-3-6-16,0 7 20 15,0 0-4-15,0 0-18 16,0 0 0-16,0 0 1 15,0 15 15-15,-9 0 8 16,0 6-4-16,1-3-10 0,3-4-2 16,2 4 2-1,1-4-4-15,2 1-4 16,0 5 4-16,0-8 6 0,16-3-4 16,7 2 1-16,6-11-9 15,10 0-6-15,6-6-14 16,2-17-9-16,-3-3-22 15,-3-9 0-15,-12 8-9 16,-10-4 31-16,-7 9 29 16,-10 10 17-16,-2 7 30 15,0 5 2-15,0 0-44 16,0 0 9-16,0 5-10 16,0 7 14-16,0 1-8 15,0-8-5-15,0-1 7 16,11-4-4-16,11 0 0 0,12 0-1 15,3-15-7-15,1-4-15 16,-1-2-4-16,-12 4 9 16,-6 5 10-16,-9 11 21 15,-4 1 6-15,-2 0-1 16,5 17-11-16,-1 14 44 16,4 9-19-16,-5 6-24 15,1-2 4-15,2-4-15 16,3-8-3-16,0-11-2 15,3-1-2-15,-5-6-23 16,-4-2-89-16,-7-12-101 16,0 0-518-16</inkml:trace>
  <inkml:trace contextRef="#ctx0" brushRef="#br0" timeOffset="-15640.36">22567 14497 440 0,'0'0'122'0,"0"0"-122"0,0 0 0 15,0 0 37-15,0 0 22 16,0 0-22-16,-4-26-28 16,13 21 9-16,9-3 27 15,4-2 34-15,7-2-3 16,9-2-40-16,5-3-10 16,-1 3 4-16,-5 2-22 15,-10 7-6-15,-8-2-2 16,-13 7-11-16,-6 0 6 15,0 0-18-15,0 0 4 0,0 0 17 16,-9 0-3 0,-2 0 0-16,0 0 1 0,-1 7 4 15,6 7-2-15,-1 6 2 16,7 2 0-16,-2 2 0 16,2 2 1-16,0-4-1 15,0-2 0-15,4-4 2 16,5 0-4-16,0 5 7 15,-2-9-11-15,-7 11 6 16,0 0 0-16,-4-4 3 16,-25 1-3-16,-5-1-5 15,3-10-13-15,2-1 12 16,9-8 4-16,5 0 2 16,7 0 0-16,8 0 32 15,0 0 21-15,0-8-4 0,23-1-49 16,12 0-1-16,8-1 1 15,3-6 11-15,4 0-10 16,-2-2 10-16,-5-3-8 16,-7 7-3-16,-7-7 0 15,-9 3-12-15,-9 4 0 16,-9-4-18-16,-2-1-14 16,0 4 35-16,0 1-2 15,0 4 9-15,0 6-1 16,-2 0 3-16,0 4 0 15,0 0-2-15,-1 0 11 16,1 0-8-16,0 0-1 0,-1 0-10 16,3 0 2-16,0 4 5 15,0 4 1-15,3 6 1 16,17-2-8-16,2 0 2 16,3 4 3-16,-4-3 3 15,-2 1-1-15,-5 1 0 16,-8 2-3-16,-4-5 3 15,-2 1 4-15,0 1 20 16,0-2 0-16,0-2-5 16,-6-6 5-16,-8 1-20 15,-3 0-2-15,-8-5-9 16,2 0-28-16,1 0-46 16,7 0-75-16,10 0-68 0</inkml:trace>
  <inkml:trace contextRef="#ctx0" brushRef="#br0" timeOffset="-15226.44">23370 14401 700 0,'0'0'111'0,"0"0"-101"15,0 0 38-15,0 0 30 0,0 0-36 16,0 0 13 0,0 0-2-16,-93 67-16 0,83-50 5 15,3 4-25-15,5-3 0 16,2-2-13-16,0-2 3 16,0-2-3-16,14-3-4 15,6-9 0-15,2 0 3 16,3 0-3-16,4 0-4 15,2-21-3-15,-4 1-8 16,-5-8 8-16,-9 4-4 16,-10 0 9-16,-3 7 2 15,0 6 0-15,-16 6 11 16,-6 5-11-16,-7 0-3 16,0 0 0-16,4 5-16 15,9 4-5-15,10 2-31 0,6-3-102 16,4 0-71-16,27-6-86 15</inkml:trace>
  <inkml:trace contextRef="#ctx0" brushRef="#br0" timeOffset="-14327.6">23601 14225 630 0,'0'0'102'16,"0"0"-5"-16,0 0-19 16,0 0-21-16,0 0-24 15,0 0-20-15,3 18 19 0,6 9 30 16,2 4-26-1,3 7-2-15,-1 0 1 0,-1 3-28 16,-2-5 7-16,1-7-13 16,-4-4 1-16,-2-7 2 15,-1-6-4-15,-4-4 0 16,0-6-2-16,0-2 0 16,0 0 2-16,0 0 0 15,0 0 9-15,0 0-9 16,0-12-32-16,0 0-20 15,0-4-18-15,0 2-99 16,0 0-118-16,9 0-191 0</inkml:trace>
  <inkml:trace contextRef="#ctx0" brushRef="#br0" timeOffset="-13879.67">23912 14408 521 0,'0'0'76'15,"0"0"-3"-15,0 0 22 16,0 0 33-16,0 0-64 16,0 0-18-16,-16-4-7 0,-1 4-12 15,-4 0 2 1,3 4-6-16,3 6 13 0,-3 8-13 15,7 0-4-15,0-1-3 16,8 6-5-16,3-1 1 16,0-4-10-16,5-6 3 15,15-3 2-15,2-3-6 16,9-6 7-16,7 0-8 16,3-6-3-16,-1-13-12 15,-7-1-33-15,-13-8 34 16,-9 6 4-16,-11 4 2 15,0 6 8-15,0 3 8 16,-2 9 6-16,-7 0-13 0,0 0-1 16,4 12-11-16,3 3 10 15,2 2-2-15,0-6 2 16,0 1-12-16,9-6-18 16,16-4-50-16,1-2-54 15,3 0-131-15</inkml:trace>
  <inkml:trace contextRef="#ctx0" brushRef="#br0" timeOffset="-13436.75">24166 14239 689 0,'0'0'124'15,"0"0"-90"-15,0 0 43 0,0 0-50 16,0 0 61-16,0 0-18 15,8 93-28-15,-2-66-21 16,-4 0-10-16,-2-8-2 16,0 1-9-16,0-8-2 15,0-3-1-15,0-1 3 16,-6-8-11-16,0 0 10 16,2 0 0-16,-1 0-5 15,5-6 4-15,0-5-3 16,0 4 5-16,15-3-10 15,12 3 2-15,5-5 8 16,4 6-8-16,2 1 7 0,-5 1 1 16,-2 1-7-1,-4 3 7-15,-8 0 0 0,-2 0 0 16,-7 0 5-16,-5 0-4 16,-2 0-1-16,-3 0 1 15,0 0 0-15,0 0-1 16,0 0-3-16,0 0-14 15,0 0-25-15,0 0-4 16,0 0-30-16,0-6 0 16,0-2-174-16,-8-2-56 15</inkml:trace>
  <inkml:trace contextRef="#ctx0" brushRef="#br0" timeOffset="-13273.79">24402 14235 599 0,'0'0'100'15,"0"0"-8"-15,0 0-52 16,0 0-40-16,0 0-11 16,0 0-12-16,-4-2-13 15,4 8-121-15,0-2-174 16</inkml:trace>
  <inkml:trace contextRef="#ctx0" brushRef="#br0" timeOffset="-12348.94">24660 14270 442 0,'0'0'140'0,"0"0"-111"16,0 0 101-16,0 0-7 15,0 0-60-15,0 0-7 16,-46-3 15-16,32 3-13 16,-1 12-22-16,1-2-11 15,3 8 6-15,0 3-11 16,2-2-12-16,7 1 8 16,2-4-12-16,0-4-1 15,0-2 5-15,7-2-8 0,13-6 1 16,9-2 1-16,6 0-2 15,8-11-14-15,1-14-35 16,-3 1-3-16,-10-2-19 16,-11 13 43-16,-9 2 21 15,-6 11 7-15,-5 0 0 16,2 0-18-16,0 18 18 16,0 4 7-16,2-2 9 15,-1-3-10-15,1-8 10 16,-2-3 3-16,-2-3-11 15,2-3-7-15,1 0 11 16,0 0 14-16,1-5 8 16,4-16-23-16,1-2-11 0,5 4-6 15,-3 3 6-15,1 9-3 16,0 7 2-16,-1 0-2 16,5 0-1-16,-1 0-9 15,4 7 12-15,1 6-2 16,4 1-11-16,5-2-56 15,2-2-187-15</inkml:trace>
  <inkml:trace contextRef="#ctx0" brushRef="#br0" timeOffset="-11779.05">24010 14887 662 0,'0'0'220'0,"0"0"-201"16,0 0 30-16,0 0 56 16,0 0-46-16,0 0-31 15,35 17-2-15,-26-12 2 16,1-5 20-16,-6 0-4 0,4 0-13 15,9 0-7-15,4 0 1 16,12 0-13-16,8 0-12 16,3-5 0-16,-1 0-6 15,-1 3-48-15,-4-3-76 16,-7 0-131-16,-4-5-467 16</inkml:trace>
  <inkml:trace contextRef="#ctx0" brushRef="#br0" timeOffset="-10915.19">24932 14682 830 0,'0'0'119'0,"0"0"-96"15,0 0 30-15,0 0-11 16,0 0 41-16,0 0-64 15,0 0-8-15,41 134-7 16,-34-99-4-16,-5-5-3 16,-2-2-38-16,0-10-42 0,0-8-81 15,0-8-125-15,-5-2-241 16</inkml:trace>
  <inkml:trace contextRef="#ctx0" brushRef="#br0" timeOffset="-10601.25">24946 14680 686 0,'0'0'178'15,"0"0"-174"-15,0 0 61 16,0 0-9-16,0 0-50 16,0 0 3-16,140-8-5 15,-103 16 45-15,-4 15-15 0,-6 6-32 16,-8 9 6-16,-7-1-5 15,-10-3-3-15,-2 0 1 16,0-5 5-16,-20-6-6 16,-5-5 19-16,-2-6-10 15,-2-7-2-15,-2-5 2 16,4 0-8-16,1 0-1 16,6-9-13-16,9 1-13 15,6-4-19-15,5 6-46 16,0-5-25-16,9 6-80 15,16 3-69-15</inkml:trace>
  <inkml:trace contextRef="#ctx0" brushRef="#br0" timeOffset="-9790.39">25354 14708 587 0,'0'0'97'0,"0"0"-95"16,0 0 122-16,0 0-19 16,0 0-38-16,0 0-40 0,-27-17 25 15,20 17-11 1,1 5-3-16,-3 13-3 0,4 2-13 15,1 3 2-15,4 4-3 16,0 4 12-16,0-3-9 16,0-6-20-16,4-6 2 15,12-6-6-15,2-6 0 16,6-2-6-16,3-2 3 16,4 0 2-16,-2-10-34 15,-2-16-18-15,-4-6 2 16,-3-7-5-16,-7 6-8 15,-7 6 29-15,-1 11 35 0,-5 14 23 16,0-2 47 0,0 4-40-16,0 0-11 0,0 0-8 15,-3 0-1-15,-1 0-8 16,2 0 3-16,2 0 5 16,0 0 0-16,0 0 3 15,0 0-6-15,0 0 0 16,0 9-3-16,0 4 2 15,9 6 5-15,5-2 5 16,3 0-5-16,1 2 0 16,2 0-10-16,0-7-1 15,-2-2 0-15,3-10-10 16,0 0 8-16,4 0-8 16,4-18-10-16,-4-10-24 15,-6 3 8-15,-7 2 14 0,-10 0 3 16,-2 1 4-16,0 4 15 15,-4 0 1-15,-6 6 1 16,3 1 0-16,3 6 3 16,4 3-4-16,0 0 0 15,0 2 1-15,4-3-4 16,13 3-3-16,7 0-5 16,-2 0 7-16,0 7-6 15,-1 7 2-15,-4 4 7 16,1 1 0-16,-7-2 15 15,1 1 5-15,-4-2 6 16,-3 0-14-16,-1 1-12 0,-2-4-1 16,0-3-25-16,1-1-97 15,2-9-140-15,-1 0-137 16</inkml:trace>
  <inkml:trace contextRef="#ctx0" brushRef="#br0" timeOffset="-8779.57">26190 14614 859 0,'0'0'51'0,"0"0"-12"0,0 0 79 15,0 0-60-15,0 0-38 16,0 0-9-16,-91 62 1 16,84-40-4-16,4-3 12 15,3-4-14-15,0-3-6 16,0-2 3-16,0-6-3 16,10-4-16-16,5 0 14 15,5 0-11-15,5-16 7 16,0-9-7-16,-4-1-11 15,0 3 11-15,-8 0 10 0,-4 11-6 16,-7 12 3 0,0 0 3-16,-2 0-1 0,0 0 2 15,0 0 2-15,0 3 3 16,7 11-3-16,-1-8 10 16,4-3-10-16,1 0 17 15,4-3-13-15,7 0-4 16,3-8-2-16,-2-13-5 15,-4-2-25-15,-3-7-17 16,-7-2 6-16,-7-4 19 16,-2-5 23-16,0-3 2 15,0 0 1-15,-13 4 23 16,1 6 14-16,1 9 9 16,5 11-23-16,4 2-16 15,-2 12 9-15,4-5 16 0,0 5-9 16,-3 0 3-16,3 0-23 15,0 10-5-15,-3 18 7 16,1 10 8-16,2 7 19 16,0-1 4-16,0 2-25 15,0 2 10-15,12-8-7 16,5-5-14-16,6-4 3 16,1-7-2-16,3-7-3 15,2-4-3-15,0-13-13 16,5 0 5-16,-3-4-12 15,-2-24-9-15,-2-2-2 16,-12 0-4-16,-9 2 16 0,-6 5 11 16,0 10 11-16,-4 3 3 15,-13 6 4-15,-10 4-2 16,2 0 2-16,0 0-6 16,8 14 19-16,5-1-14 15,8-1-3-15,4 1 5 16,0-3 1-16,0 1-6 15,11-11-3-15,14 0 0 16,8 0-2-16,3 0-3 16,2-23-21-16,-5 5-9 15,-1 0 26-15,-10 4 8 16,-9 7 0-16,-9 6 2 16,-4 1 13-16,0 0 6 0,0 0-16 15,0 0 4-15,0 8 7 16,0 6-5-16,0-6 5 15,3 2-4-15,1-4-1 16,1-3-9-16,-1 2-1 16,-1-1-5-16,1-4-46 15,-4 0-41-15,2 0-40 16,2 0-70-16,-1 0-258 16</inkml:trace>
  <inkml:trace contextRef="#ctx0" brushRef="#br0" timeOffset="-8616.59">26792 14436 403 0,'0'0'177'0,"0"0"-126"16,0 0 65-16,0 0-34 15,0 0-82-15,0 0-17 16,-14-27-140-16,14 38 40 16,0-1-179-16</inkml:trace>
  <inkml:trace contextRef="#ctx0" brushRef="#br0" timeOffset="-8118.68">27037 14529 525 0,'0'0'277'0,"0"0"-249"0,0 0 74 16,69-114 33-16,-69 78-77 15,0-1-36-15,-2 2 14 16,-14 9-20-16,1 3 29 16,3 10-18-16,3-1-5 15,3 6-16-15,-1 2-2 16,5 1-2-16,0 5 0 16,0 0 24-16,2 0-18 15,0 0-8-15,-3 0-3 16,-2 14 3-16,1 13 3 15,-2 4 19-15,4 4-11 16,2 1 8-16,0 0-9 0,0 3-7 16,15-7 7-1,9-9-10-15,1-2-3 0,2-10-17 16,2-6-13-16,2-5 14 16,2 0-1-16,1-16-21 15,-3-8 5-15,-4-3 7 16,-12 8 29-16,-8 5 7 15,-7 7 27-15,0 5 29 16,0 2-11-16,0 0-29 16,0 2-23-16,0 13-7 15,0 1 7-15,-4-3 0 16,4-1 6-16,0-3-9 16,0-1 3-16,0-2-49 0,0-6-45 15,0 0-68-15,0 0-220 16</inkml:trace>
  <inkml:trace contextRef="#ctx0" brushRef="#br0" timeOffset="-7956.71">27307 14297 681 0,'0'0'73'15,"0"0"-70"-15,0 0 23 16,0 0-16-16,0 0-10 15,0 0-112-15,44 10-61 0</inkml:trace>
  <inkml:trace contextRef="#ctx0" brushRef="#br0" timeOffset="-7314.82">27307 14297 772 0,'144'-97'188'0,"-144"104"-166"15,2 19 99-15,6 8-12 16,0 6-49-16,3 0-33 16,1 1 8-16,-3-6 2 15,-3-3-25-15,1-5-11 16,-7-7 8-16,0-6-8 16,0-8 5-16,0-6-4 15,-13 0 2-15,-3 0 3 0,3-14-6 16,4-11 27-16,7 1-6 15,2 4-6-15,0 3-7 16,6 4-7-16,7 8-4 16,1 2 0-16,8 3-3 15,2 0-6-15,8 4 9 16,3 6-11-16,2-2 9 16,0-4-9-16,3-4 13 15,1 0-17-15,1-2-12 16,-5-15 11-16,-3-5 4 15,-5 1 9-15,-9 3 5 16,-7 8 11-16,-9 2 29 0,0 7 9 16,-4 1-19-1,0 0-20-15,0 0-10 0,0 15 0 16,0 4 5-16,0 1-4 16,0-7 2-16,0 0-3 15,0-8 2-15,13-3-4 16,5-2-6-16,8 0 5 15,10-14-10-15,2-13-28 16,2-4 23-16,-7 4 13 16,-8 8 1-16,-9 9 4 15,-12 10 7-15,-2 0 4 16,-2 10-9-16,0 22 1 16,0 13 11-16,0 4-14 15,0-1 0-15,0-2 3 16,0-2-2-16,11-11-1 0,3-3 0 15,-1-4-7-15,1-4 0 16,-6 2-44-16,-5 6-99 16,-3 5-143-16</inkml:trace>
  <inkml:trace contextRef="#ctx0" brushRef="#br0" timeOffset="-6960.88">21308 17244 678 0,'0'0'0'0,"256"107"-213"16</inkml:trace>
  <inkml:trace contextRef="#ctx0" brushRef="#br0" timeOffset="-3073.56">22563 11215 325 0,'0'0'111'16,"0"0"-54"-16,0 0 16 15,0 0 73-15,0 0-13 16,0 0-8-16,0 0-17 16,-5-8-48-16,3 8-4 15,2 0-13-15,0 0-12 16,0-4-4-16,0-6-17 15,0-6 24-15,16-6-34 16,6-8 0-16,5-5-2 16,4 2 1-16,4-6-1 15,6 0 0-15,-1-1-8 16,2 1 9-16,1 2 1 16,-3 0-11-16,7 4 10 0,-1 0-9 15,8 3-3-15,0 1 0 16,0 4-14-16,-2 4 6 15,-2 2-11-15,-6 5 2 16,-11 3 7-16,-10 6-1 16,-12 3 13-16,-6 2 9 15,-5 0 4-15,0 0-1 16,2-3 9-16,2 3-8 16,-2-4-4-16,3 3 1 15,-3-1 1-15,-2 0-2 0,0 0-13 16,0 2-21-1,-13 0-97-15,-14 0-77 0,-6 0 100 16,2 0 49 0,2 0 28-16,2 0 33 0,2 0 17 15,0 0 4-15,4-5 12 16,0 3 77-16,3 1 15 16,5 1-52-16,7 0-28 15,3-2 19-15,3 2-33 16,0-2-4-16,0 2 8 15,0-3-10-15,0 1-19 16,3-3 31-16,14-3-27 16,10 1-1-16,4 0-5 15,10 3-1-15,-1 1 7 0,2 3 7 16,-9 0-3 0,-4 4-10-16,-9 21-4 0,-7 6 24 15,-5 6 5-15,-8 4 19 16,0 4-20-16,0 1 1 15,-19 0-29-15,-3 0-42 16,-3-2-78-16,1-8-206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31T02:49:26.727"/>
    </inkml:context>
    <inkml:brush xml:id="br0">
      <inkml:brushProperty name="width" value="0.05292" units="cm"/>
      <inkml:brushProperty name="height" value="0.05292" units="cm"/>
      <inkml:brushProperty name="color" value="#FF0000"/>
    </inkml:brush>
  </inkml:definitions>
  <inkml:trace contextRef="#ctx0" brushRef="#br0">16299 4536 514 0,'232'-298'0'15,"-23"30"-71"-15,-35 28-1 16</inkml:trace>
  <inkml:trace contextRef="#ctx0" brushRef="#br0" timeOffset="3435.4">19937 7335 884 0,'0'0'297'16,"0"0"-281"-16,0 0-16 15,0 0 16-15,0 0 5 16,0 0-4-16,0 0-17 16,214 2-3-16,-60-6-33 15,20-10-20-15,7-2-34 16,-6-5-190-16,-14 0-286 15</inkml:trace>
  <inkml:trace contextRef="#ctx0" brushRef="#br0" timeOffset="3915.31">19923 8171 1150 0,'0'0'94'0,"0"0"-94"16,0 0 10-16,0 0-10 15,0 0 30-15,135-24-17 16,-58 20-26-16,26 0-2 0,29-4-33 16,21-4 22-16,19-4-111 15,11-9-157-15</inkml:trace>
  <inkml:trace contextRef="#ctx0" brushRef="#br0" timeOffset="4463.22">19418 8959 346 0,'0'0'174'0,"0"0"-115"16,0 0 15-16,0 0 56 15,0 0-1-15,0 0-34 16,-12 12-19-16,12-7-46 16,0 0 5-16,21 4-9 15,30-4-15-15,27-3 1 0,40-2-12 16,42-2-12-16,43-17-16 15,40-8-85-15,27 1-74 16,15-4-168-16</inkml:trace>
  <inkml:trace contextRef="#ctx0" brushRef="#br0" timeOffset="9974.25">23717 9597 495 0,'-87'108'0'16,"23"10"-384"-16</inkml:trace>
  <inkml:trace contextRef="#ctx0" brushRef="#br0" timeOffset="14691.43">22409 8149 609 0,'0'0'121'0,"0"0"-118"15,0 0 9-15,0 0 3 16,0 0 28-16,0 0-43 16,0 0-2-16,-4 0-12 15,4 0-28-15,6 8 1 16,4 3 18-16,1-2-105 15,-1 1-74-15</inkml:trace>
  <inkml:trace contextRef="#ctx0" brushRef="#br0" timeOffset="135848.29">18310 9997 375 0,'0'0'64'16,"0"0"-55"-16,0 0-9 15,0 0 34-15,0 0-25 16,0 0 13-16,0 0 3 0,0 0 27 16,0 0 28-16,0 0-18 15,0 0-22-15,-38 0 4 16,38 0-36-16,0 0 34 16,20 0-42-16,16 0 7 15,14 0 2-15,25 2 0 16,20 1 11-16,24-3-5 15,10 0-14-15,5 0-1 16,-5 0-27-16,-15 0-128 16,-18 0-286-16</inkml:trace>
  <inkml:trace contextRef="#ctx0" brushRef="#br0" timeOffset="146555.43">16687 12363 260 0,'158'41'0'0,"14"-1"-19"15,-1-16 16-15,8-5-7 16,-1-9-113-16</inkml:trace>
  <inkml:trace contextRef="#ctx0" brushRef="#br0" timeOffset="168544.59">8885 14476 450 0,'0'0'89'0,"0"0"-89"15,0 0-7-15,0 0 1 16,0 0 6-16,0 0 0 16,0 0 0-16,0 0 3 0,13 0 37 15,-13 0 20-15,4 0-54 16,-1 0-6-16,-3 0 0 15,0 0-3-15,0 0 3 16,0 0-18-16,0 0 18 16,0 0 0-16,0 0 6 15,0 0 24-15,0 0-11 16,0 0 4-16,0 0 25 16,0 0-43-16,0 0 14 15,0 0-19-15,0 0 8 16,0 0-13-16,0 0 5 15,0 0 0-15,0 0 0 16,2 0 10-16,3 4-10 0,-1 6 19 16,3 0-18-16,4 2 20 15,-2 5-17-15,2 0 0 16,4 7 18-16,-3-2-19 16,3 4 7-16,1 6-10 15,-3-6 5-15,1 6-7 16,-3-10 2-16,3-8 0 15,-4-1-1-15,1-4 11 16,7-3-5-16,3 1-5 16,0-3 4-16,6-3-7 15,-4-1 3-15,-8 4 0 16,-1-4-2-16,-8 0 5 0,-1 2-3 16,-5-2 0-1,2 0 0-15,0 0-3 0,8 0 6 16,-2 0-3-16,7 0 0 15,4 0 8-15,1-2-8 16,-1-3 0-16,0-2 0 16,-4 6-4-16,1-2 4 15,-5 1 0-15,2 2-4 16,-2 0 10-16,3 0-6 16,3-8 0-16,6 3 2 15,4 0-6-15,4-3 4 16,2 3 0-16,1-2-1 15,-1 5 8-15,-2-10-7 0,-4 8 0 16,-2-2 0 0,-5-6-4-16,-5 7 4 0,-4 0 0 15,-1-1 3-15,3 2 8 16,3-4-11-16,3-1 0 16,4 0 2-16,4-3-3 15,-1 2 1-15,-3 0 0 16,-4 6-1-16,0 0 10 15,-6-2-9-15,-4 2 0 16,2 2 0-16,-5 2-7 16,3-4 7-16,1 2 0 15,-2-3 0-15,-1 5 6 0,-1-5-7 16,6 1 1 0,-5 1 0-16,1-6-1 0,2 4 1 15,1-4 0-15,-1 3-1 16,2 0 5-16,-5 0-4 15,-5 6 0-15,-2 0 1 16,0 0-4-16,0 0 6 16,0 0-3-16,0 0 25 15,0-8-18-15,-13 2-4 16,-5 2-3-16,-3-4 0 16,-4 4-9-16,2 0 9 15,-2-1 0-15,0 4-3 16,5-5 15-16,0 1-12 15,7 4 0-15,2-1 2 16,0-2 5-16,4 4-7 0,-2 0 0 16,0-5 25-16,3 5-21 15,-4-5-1-15,2 1-3 16,3 1 3-16,1 2-2 16,2-2-1-16,2 3 0 15,0 0 3-15,-2 0 2 16,2 0-9-16,0 0 4 15,0 0 0-15,0 0-8 16,-4 0 15-16,0 0-7 16,0 0 0-16,-3 0 17 15,1 0-17-15,4 0 0 16,2 0 6-16,0 0-20 16,0 0 21-16,0 0-7 0,0 0 0 15,0 0-4-15,0 0 0 16,8 0-8-16,15 3 6 15,6-2-3-15,4 2 9 16,3-1-1-16,-1-2-3 16,1 0-20-16,-1 0 21 15,0 0-10-15,-4-5-17 16,-8 0 28-16,-6 5-20 16,-7-4 11-16,-5 4 8 15,-5 0-14-15,0 0 16 16,0 0 1-16,0 18 4 15,0 4 55-15,0 4-30 0,0 4 4 16,0 4-4 0,0 2-21-16,0 10 18 0,0 4-18 15,0-4-4-15,0 3 8 16,-2-10-11-16,-1-4-1 16,-1-3 0-16,-5-8-50 15,-2-11-79-15,0-13-199 16</inkml:trace>
  <inkml:trace contextRef="#ctx0" brushRef="#br0" timeOffset="183432">15062 12994 359 0,'0'0'42'16,"0"0"-24"-16,0 0 30 15,0 0-8-15,0 0-11 16,0 0 27-16,0 0 0 15,0 0-5-15,0 0 11 16,0 0-47-16,0 0 14 16,0 0-29-16,0 0 1 15,0 0 13-15,0 0-13 16,0 0 12-16,0 0 17 0,0 0-11 16,0 0 10-1,0 0-29-15,0 0 10 0,0 0 1 16,0 0-11-16,0 0 2 15,0 0-10-15,4 0 8 16,6 0-10-16,3 0 10 16,1 0 0-16,5 3 3 15,3 0-3-15,3 1 0 16,2 0-5-16,-1 2 8 16,-1-4-6-16,-1 2 0 15,1-2-6-15,2 0 7 16,0 0-11-16,0 1 3 0,-6-3-3 15,-3 0-27 1,-7 3 20-16,-6-3-1 16,-5 2-6-16,0 0-1 0,0 0 13 15,-11 3 15-15,-7-5 2 16,0 3 9-16,2 1-11 16,5-4 0-16,1 0 0 15,-2 0 21-15,-3 0-19 16,-3 0 3-16,-7 0 21 15,-2-4-12-15,-2 1-1 16,1-2-12-16,5 3 8 16,1-2 20-16,9 1-23 15,1 3-6-15,8 0 1 16,-1 0 6-16,5 0-8 16,0 0 1-16,0 0 0 0,0 0 0 15,0 0 3-15,-2 0 0 16,2 5 1-16,0-1 6 15,0 1-8-15,0-5-2 16,2 5 0-16,17-3 12 16,2-2-12-16,6 0 0 15,-2 0-2-15,-5 0-16 16,-5-7 17-16,-6-2 1 16,-2-3-35-16,-2 2 27 15,-5 0 3-15,0 4 5 16,0 0 17-16,0 1-14 15,-14 4-1-15,-3-3-2 16,-4 2 0-16,-1 2-9 0,0 0 7 16,-1 0 2-16,3 0 9 15,3 0-6-15,-1 0 1 16,7 0-4-16,1 0 0 16,6 0 5-16,4 0-5 15,0 0 0-15,0 2 0 16,0 0 12-16,0 1-21 15,18 4 18-15,9-2-8 16,6 0-1-16,5-1-2 16,2-1 2-16,-2 2 0 15,0-2 2-15,-5 2-2 16,-4-5 0-16,-6 2 2 16,-8-2-9-16,-6 0 8 0,-4 0-1 15,-5 0 0-15,0 0 3 16,0 0-1-16,-2 0-2 15,-16 0 4-15,-5 0-11 16,-6 0 0-16,0 0 7 16,2 0 2-16,6 0 4 15,2 0-1-15,6 0 15 16,4 0-9-16,4-2 0 16,1 2-10-16,4 0-2 15,0 0-12-15,0 0-86 16,0 7-81-16,7 7-219 15</inkml:trace>
  <inkml:trace contextRef="#ctx0" brushRef="#br0" timeOffset="184716.78">15963 12944 433 0,'0'0'49'16,"0"0"-46"-16,0 0 77 15,0 0-41-15,0 0-6 0,0 0 12 16,0 0 7 0,-48-3-14-16,46 3 29 0,2 0-59 15,0 0 5-15,0 0-13 16,0 0 4-16,0 0-8 16,0 0 5-16,2 0-1 15,21 3 8-15,10 4-6 16,7 4-2-16,5-2 0 15,-3 0 1-15,-5-4-5 16,-14 2 4-16,-7-3-5 16,-13-4-2-16,-3 0 1 15,0 0 6-15,-19 0 0 16,-12 0 3-16,-9 0-9 16,1 0 10-16,2 0-4 0,9 0 0 15,8 0 12-15,4 0-12 16,5 0 0-16,4 0 6 15,3 0-9-15,2 0 3 16,2 0 0-16,0 0 2 16,0 0 3-16,0 0-6 15,0 0 1-15,0 0 0 16,0 0-3-16,0 0 8 16,8 0-2-16,17 0-2 15,9 0 2-15,5 0-5 16,1 1 2-16,-7-1-8 15,-6 3-4-15,-11-3 12 0,-11 0 0 16,-5 0 4-16,0 0 1 16,-21-4 11-16,-10-4-16 15,-7 2 0-15,3 2 25 16,10 2-10-16,12 2 14 16,6-2 12-16,7-1-30 15,0 3-1-15,0 0-10 16,0 0-7-16,0 0 5 15,0 0-57-15,12 0-40 16,10 0-28-16,6 0-85 16</inkml:trace>
  <inkml:trace contextRef="#ctx0" brushRef="#br0" timeOffset="185675.61">16718 12985 420 0,'0'0'48'16,"0"0"-47"-16,0 0 12 15,0 0 44-15,0 0-16 16,0 0-10-16,69-5-18 16,-46 3 16-16,-2 0-29 15,4 2 0-15,-2 0 0 16,-5 0 14-16,-5 0-15 16,-2 0 1-16,-6 0-6 15,-1 0-1-15,-4 0 7 16,0 0 0-16,-16 0 10 15,-19 0-8-15,-5 0 18 0,-3 0 32 16,5 0-18-16,9 0 12 16,9 4-37-16,9-4 12 15,5 2 3-15,1-2-21 16,5 0 7-16,0 0-10 16,0 0 6-16,0 0 3 15,0 0-5-15,2 0 14 16,21 0-18-16,10 0 3 15,11 0-7-15,8 0 0 16,-1 0 0-16,-4 0-6 16,-3 2 4-16,-12-1 6 15,-12 4-4-15,-12-3-6 16,-8 0 1-16,0 0 6 0,-28 2 3 16,-23-2 35-1,-10 0-23-15,1-2-12 0,11 2 8 16,18-2-7-16,11 0-1 15,13 0 0-15,5 0 5 16,2 0-3-16,0 0 8 16,0 0-10-16,0 0 14 15,2 0-9-15,18 0 10 16,9 0-15-16,7 0-16 16,-1-2 15-16,6 0-34 15,-3 2-18-15,1 0-47 16,-1 0-159-16</inkml:trace>
  <inkml:trace contextRef="#ctx0" brushRef="#br0" timeOffset="187347.31">17503 12941 432 0,'0'0'35'0,"0"0"-1"16,0 0 35-16,0 0 24 16,0 0-71-16,0 0 15 15,0 0 28-15,13 3-64 0,5-3 2 16,4 0-3-1,7 0 2-15,2 0-4 0,3 0 2 16,2 0 0-16,0 0-7 16,-3 2 9-16,-4 2-4 15,-12 2-1-15,-5-4-24 16,-8-1 14-16,-4-1-16 16,0 0 29-16,0 0-4 15,0 0 11-15,-8 0-7 16,-11 0 8-16,-1 0-8 15,-4 0 19-15,-5 0-19 16,-4 0 8-16,-6 0 14 16,-3 0-19-16,2 0 8 15,4 0 24-15,12-1-17 16,8-1 17-16,10 0-10 0,4-1 4 16,2 2 0-16,0 1-24 15,0 0 3-15,0 0 0 16,0 0-4-16,4 0-5 15,16 0 1-15,9 0 0 16,5-2-6-16,3 2-1 16,3 0-2-16,1 0 0 15,-6 0-17-15,-3 0 18 16,-8 0-8-16,-9 0 16 16,-6 0-7-16,-7 0 5 15,-2 0 2-15,0 0 0 16,0 0-8-16,-6 0 8 0,-14 2 8 15,-9 2 2 1,-2 0 7-16,2-3-14 0,4 2 14 16,3-1-15-16,1 0 6 15,6 0 1-15,7 1 3 16,2-3-4-16,6 0 18 16,0 0-22-16,0 0 17 15,0 0 8-15,10 0-28 16,15 0-1-16,1 0-6 15,5 0-6-15,0-5 10 16,-4 3-47-16,-5 0-23 16,-3-2-119-16</inkml:trace>
  <inkml:trace contextRef="#ctx0" brushRef="#br0" timeOffset="197482.55">18756 12589 415 0,'0'0'27'0,"0"0"-24"15,0 0 94-15,0 0-50 16,0 0-16-16,0 0 11 15,0 0-12-15,0 0 62 16,6-6-48-16,-4 2-26 16,1 1-14-16,1 2 12 15,-2-1-14-15,-2 0 5 0,0 0 4 16,0 2 46 0,0 0-54-16,0 0 4 0,0 0-6 15,0 0 15-15,0-3-8 16,0 3-1-16,0-2-3 15,0 2 13-15,0 0-15 16,0 0 16-16,0 0-16 16,0 0 7-16,0 0-8 15,0 0-1-15,0 0 1 16,0 0-11-16,0 0 10 16,0 0 0-16,0 0-2 15,0 0-5-15,0 0 6 16,0 7 1-16,0 5 0 15,0 1-5-15,3 0 6 16,-1 0-1-16,3-1 0 0,-3 1-2 16,2-3 2-16,-2-2 0 15,3 2 0-15,-3 0 3 16,2 0 8-16,-2 0-11 16,-2 0 8-16,3 1-1 15,-3-2 2-15,0 2-6 16,0-2 4-16,0 3 5 15,0 0-10-15,0 0 2 16,0 1-4-16,0-1 5 16,0 0-5-16,-3 2 0 15,-1 2 4-15,-3 0-6 16,-1 1 5-16,1 4-3 0,-4-1 0 16,2 2 9-16,-5 0-17 15,1 2 8-15,0 2 0 16,-3-4-6-16,5-6 7 15,-1 0-1-15,4-2 0 16,-3-2 11-16,-1 3-11 16,2 0 0-16,-7-1 1 15,0 4-3-15,-3 0 4 16,-3 3-2-16,-1 1 0 16,2 2 4-16,-1-2-4 15,-1-2 2-15,0-1 1 16,1 0 12-16,3-1-14 15,1 0-1-15,-2-3 0 0,1 0 9 16,-3 4-9-16,-3 0 0 16,-1 1 0-16,-4 2 58 15,-2-2-52-15,-4-2-6 16,2-1 0-16,0-4 7 16,3-1-9-16,5 2 2 15,3-2 0-15,0-1-3 16,1 0 3-16,1-3 0 15,-3 3 0-15,-2 1 5 16,-4-4-5-16,-2 1 0 16,-1-2 0-16,3-1 2 15,7-1 1-15,4-1-3 0,8 1 0 16,6-5 8 0,2 2-9-16,-1-2 1 0,5 0 0 15,0 0 0-15,0 0 10 16,0 0-9-16,0 0-1 15,0 0 8-15,0 0-19 16,0-4 5-16,0-8-111 16,13-2-82-16,6-4-175 15</inkml:trace>
  <inkml:trace contextRef="#ctx0" brushRef="#br0" timeOffset="198269.41">17842 13360 558 0,'0'0'32'16,"0"0"-23"-16,0 0 79 16,0 0-35-16,0 0 15 15,0 0-33-15,6 81-33 16,-6-63 18-16,0-1 7 16,0 3 19-16,0-5 1 0,-8 1-24 15,-2-2 11-15,-1 2-12 16,-2-2-22-16,-3 2 26 15,1-2-26-15,1-1 0 16,1-1 6-16,2 0-5 16,2-4-1-16,-2 4 0 15,-3-2 3-15,3-5-6 16,0 4 3-16,2-4 0 16,3 4 19-16,-1-5-19 15,1 0 17-15,0 0-17 16,2 0 0-16,2-2 3 15,0 0-3-15,2 0 0 16,0 1 1-16,0 2-1 0,-2-3-1 16,2 0-1-16,0 1 4 15,0-3 0-15,0 2-2 16,0 1 11-16,0-1 0 16,0 4-1-16,16-2 0 15,5 0 4-15,8 0-13 16,5 0 20-16,1 0-21 15,-4 2 0-15,1 1-2 16,0-2 10-16,-9-1-11 16,-2-1 3-16,-3 2 0 15,-5-3-2-15,-2 0 2 0,0-2 0 16,-2 2-3 0,-2 1 6-16,-3-3-3 0,1 0 0 15,-5 0 7-15,0 0-11 16,0 0 9-16,0 0-5 15,0 0 26-15,0 0-24 16,0 0 9-16,0 0 0 16,0 0-8-16,7 0 15 15,6 0-18-15,7 0-9 16,5-9-48-16,-8 4-171 16,-7 2-397-16</inkml:trace>
  <inkml:trace contextRef="#ctx0" brushRef="#br0" timeOffset="-204531.98">18675 15218 786 0,'0'0'139'0,"0"0"-102"15,0 0 59-15,0 0-15 16,0 0-43-16,0 0-21 16,0 0 3-16,74-6 11 15,-38 6 2-15,10 0-18 16,22 0-10-16,13 0-3 15,27-4-2-15,15-9-45 0,12 0-52 16,4-10-216 0</inkml:trace>
  <inkml:trace contextRef="#ctx0" brushRef="#br0" timeOffset="-203927.08">18862 14999 644 0,'0'0'226'0,"0"0"-226"0,0 0 0 16,0 0 29-16,0 0 9 16,0 0-17-16,-86 34 7 15,57-13 20-15,-7 0 5 16,-6 9-29-16,2-3 12 15,-1 4-23-15,6-3-6 16,6-1 3-16,9-1-6 16,8-8 2-16,8-8-5 15,4 2 7-15,0-6-5 16,11 2-2-16,25-1-1 0,11 4 0 16,11-7 0-16,6 1-4 15,3-5 3-15,1 3-18 16,-6 3-35-16,-2 4-125 15,-9 6-151-15</inkml:trace>
  <inkml:trace contextRef="#ctx0" brushRef="#br0" timeOffset="-203206.21">16567 15566 1052 0,'0'0'55'0,"0"0"-55"15,0 0-56-15,0 0 56 16,158-4 28-16,-48 3-28 16,16-3-6-16,3-5-29 0,-12 6-96 15,-28-2-229-15</inkml:trace>
  <inkml:trace contextRef="#ctx0" brushRef="#br0" timeOffset="-202868.27">16471 15744 802 0,'0'0'92'16,"0"0"-84"-16,0 0-8 15,0 0 37-15,0 0 13 16,192 1-50-16,-90-1-4 16,9 0-2-16,-1 0 5 15,-10 0-38-15,-19 0-72 0,-24 0-226 16</inkml:trace>
  <inkml:trace contextRef="#ctx0" brushRef="#br0" timeOffset="-202500.33">16551 15986 883 0,'0'0'70'0,"0"0"-44"16,0 0-19-16,0 0 73 15,0 0-39-15,0 0-41 16,101 0-6-16,-26-13 4 15,23 3 2-15,14 1-1 16,6-8 1-16,-4 7-23 16,-8-2-2-16,-14 10-65 15,-18 2-40-15,-30 0-171 16</inkml:trace>
  <inkml:trace contextRef="#ctx0" brushRef="#br0" timeOffset="-202200.38">16462 16196 84 0,'0'0'647'15,"0"0"-564"-15,0 0-80 0,0 0 72 16,0 0 36 0,0 0-53-16,74 4-21 0,-16-4-14 15,19 0-12-15,15-4 1 16,13-1-11-16,1-4-1 16,-6 6-1-16,-7 3-46 15,-27 0-103-15,-19 0-205 16</inkml:trace>
  <inkml:trace contextRef="#ctx0" brushRef="#br0" timeOffset="-201944.43">16675 16586 660 0,'0'0'408'16,"0"0"-408"-16,0 0-10 16,0 0 10-16,0 0 53 15,117 0-42-15,-45 0-10 16,9-11 4-16,11 2-5 16,-1-8-6-16,-2 3-4 15,-2 4-24-15,-10 2-113 16,-20 4-161-16</inkml:trace>
  <inkml:trace contextRef="#ctx0" brushRef="#br0" timeOffset="-201751.46">16517 16941 893 0,'0'0'343'15,"0"0"-343"-15,121 0-26 16,8-5 26-16,36-13 10 16,27 2-10-16,7 6-39 15,-17 1-99-15,-26 4-296 16</inkml:trace>
  <inkml:trace contextRef="#ctx0" brushRef="#br0" timeOffset="-200707.64">16604 18380 556 0,'0'0'73'16,"-222"-14"-73"-16,88 8-47 16,-14-6-42-16,-10-2-22 15,-13-12-84-15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31T02:29:32.826"/>
    </inkml:context>
    <inkml:brush xml:id="br0">
      <inkml:brushProperty name="width" value="0.05292" units="cm"/>
      <inkml:brushProperty name="height" value="0.05292" units="cm"/>
      <inkml:brushProperty name="color" value="#FF0000"/>
    </inkml:brush>
  </inkml:definitions>
  <inkml:trace contextRef="#ctx0" brushRef="#br0">9589 4907 1030 0,'0'0'7'0,"223"-161"-7"15,-49 65 0-15,29-8-12 16,9-5 1-16,0 2-211 16,-19 0-548-16</inkml:trace>
  <inkml:trace contextRef="#ctx0" brushRef="#br0" timeOffset="506.91">9596 7118 967 0,'0'0'252'0,"0"0"-252"0,0 0 2 16,112-102 89-16,-2 14-31 15,38-25-60-15,35-11-5 16,15-6-46-16,14-3-13 16,-2 1-131-16,-19 14-335 15</inkml:trace>
  <inkml:trace contextRef="#ctx0" brushRef="#br0" timeOffset="1467.74">9968 9180 1091 0,'0'0'102'0,"0"0"-101"15,0 0 35-15,0 0 33 16,0 0 11-16,110-119-56 16,-32 65-15-16,20-4-10 15,18-5 1-15,11-4-48 16,13-8-63-16,0 4-90 15,-6 8-306-15</inkml:trace>
  <inkml:trace contextRef="#ctx0" brushRef="#br0" timeOffset="4234.26">18856 9114 1059 0,'0'0'45'0,"0"0"-44"15,0 0-1-15,0 0 11 0,170 0-11 16,-93 0-17-16,8 0-49 15,11-8-79-15,5-11-71 16,5-3-456-16</inkml:trace>
  <inkml:trace contextRef="#ctx0" brushRef="#br0" timeOffset="4528.21">19842 8857 960 0,'0'0'138'16,"0"0"-138"-16,0 0 13 15,0 0-4-15,0 0-4 16,0 0-2-16,95 128-6 16,-88-79-3-16,-7 11 5 15,-31 14-6-15,-36 7-78 0,-18 2-162 16</inkml:trace>
  <inkml:trace contextRef="#ctx0" brushRef="#br0" timeOffset="8303.54">8753 9133 49 0,'0'0'0'0</inkml:trace>
  <inkml:trace contextRef="#ctx0" brushRef="#br0" timeOffset="10504.17">11382 15615 445 0,'0'0'17'15,"0"0"-17"-15,0 0 0 16,0 0-12-16,-125 76 3 16,116-58-64-16,4-6-295 15</inkml:trace>
  <inkml:trace contextRef="#ctx0" brushRef="#br0" timeOffset="10647.14">11382 15615 135 0,'-23'138'242'16,"12"-133"-242"-16,5-5-75 15,1 0 60-15,5 0-50 16</inkml:trace>
  <inkml:trace contextRef="#ctx0" brushRef="#br0" timeOffset="16512.11">20102 9541 304 0,'0'0'47'16,"0"0"-46"-16,0 0 42 15,0 0 81-15,0 0-77 16,0 0 32-16,0 0-20 15,-4-4-1-15,4 4-8 16,18 0-46-16,15 0-4 16,23 0 0-16,28 0-54 0,23-10-173 15</inkml:trace>
  <inkml:trace contextRef="#ctx0" brushRef="#br0" timeOffset="17277.98">18862 11143 511 0,'0'0'583'15,"0"0"-583"-15,116-79-80 16,-2 45 80-16,31 1 27 16,24 3-27-16,12 7-3 0,-5 7-67 15,-13 5-35 1,-31-2-163-16</inkml:trace>
  <inkml:trace contextRef="#ctx0" brushRef="#br0" timeOffset="17871.91">19190 13455 1058 0,'0'0'78'16,"0"0"-78"-16,0 0 0 15,0 0 4-15,0 0 44 16,0 0-41-16,-13-10-6 16,13 10-1-16,0 0 10 15,0 0-8-15,15-2 16 16,43-16-13-16,42-8 7 0,55-15-12 15,49-3-22 1,39 1-37-16,43-6-168 0,17-5-121 16</inkml:trace>
  <inkml:trace contextRef="#ctx0" brushRef="#br0" timeOffset="18971.68">19119 15869 1131 0,'0'0'90'0,"127"-62"-90"15,0 8-10-15,49-8 2 0,40-2-63 16,34 2-161-1,24 9-68-15,-9-1-51 0</inkml:trace>
  <inkml:trace contextRef="#ctx0" brushRef="#br0" timeOffset="19594.58">15873 13726 500 0,'-182'-72'0'15,"-44"14"-500"-15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31T02:21:14.522"/>
    </inkml:context>
    <inkml:brush xml:id="br0">
      <inkml:brushProperty name="width" value="0.05292" units="cm"/>
      <inkml:brushProperty name="height" value="0.05292" units="cm"/>
      <inkml:brushProperty name="color" value="#FF0000"/>
    </inkml:brush>
  </inkml:definitions>
  <inkml:trace contextRef="#ctx0" brushRef="#br0">15610 6461 509 0,'0'0'436'0,"0"0"-367"16,0 0 28-16,0 0-13 15,0 0-18-15,0 0-13 16,0 0-13-16,0 0 3 16,7-22-15-16,-7 22-14 15,0 0-6-15,0 0-8 16,0 0-7-16,0 0 4 16,0 0-1-16,-11 3 2 15,-14 12 1-15,-2 4 1 16,-2 4-3-16,-2 5 3 15,-2 8-4-15,-5 8 2 16,-6 11 2-16,-1-2 1 0,3 6 1 16,8-8-2-1,10-2 1-15,5-7-1 0,9-2-5 16,3-2-10-16,3-4-39 16,-1-3-31-16,0-10-18 15,-3-5-134-15,-3-8-217 16</inkml:trace>
  <inkml:trace contextRef="#ctx0" brushRef="#br0" timeOffset="463.92">15064 6702 715 0,'0'0'186'16,"0"0"-142"-16,0 0 67 16,0 0-61-16,0 0-41 15,0 0 4-15,0 47 24 16,12-14 4-16,1 2-14 15,1 6 9-15,-4 1 4 0,-3-2 3 16,1 2-17 0,0-6-9-16,0-8 1 0,1-4-8 15,0-8-8-15,-2-3 5 16,2-8-5-16,-3-1 5 16,8-4-6-16,6 0 2 15,9 0 15-15,4-18-1 16,6-3-15-16,-8 2 2 15,-4 1-3-15,-6 6-1 16,-3 3-7-16,0 0-31 16,0 6 1-16,-2 3-29 15,-7 0-3-15,-7 0-21 16,-2 12-122-16,-18 5-238 16</inkml:trace>
  <inkml:trace contextRef="#ctx0" brushRef="#br0" timeOffset="7214.74">3530 2171 1005 0,'0'0'23'15,"0"0"-10"-15,0 0 8 16,0 0 1-16,0 0-18 16,0 0-3-16,118-82 3 15,-86 50-4-15,-1-6 3 16,-2-10 15-16,0-5-6 16,2-6 9-16,0-6-8 15,-2 0-11-15,0 4 0 16,-8 6-2-16,-11 8-2 15,-7 15 1-15,-3 9 0 16,0 9-1-16,-23 11 0 16,-5 3-2-16,-11 0-34 0,-5 14-12 15,-1 13 5-15,3 4 16 16,7-1-14-16,8 1 36 16,9-2 5-16,7 3-5 15,11-1 4-15,0-4 2 16,20-3 2-16,24-2 21 15,19-5 15-15,13-3-6 16,6-2-31-16,0 0-5 16,-5 4 2-16,-13 2-14 15,-13 6 6-15,-20 6-22 0,-13 4-28 16,-16 2-1 0,-2 2 62-16,-15 2 11 0,-19-4 9 15,-10-2-3-15,-3-7-10 16,7-13-4-16,6-5 6 15,14-6-9-15,11-3 25 16,9 0 11-16,0-5 41 16,13-20-65-16,24-12 6 15,7-5-15-15,14-6-3 16,4 1 9-16,5-6-9 16,1 5 0-16,-13-1-1 15,-6 7-7-15,-16 9 8 16,-14 8 5-16,-11 9-5 15,-8 9 15-15,0 4 12 16,-13 3-4-16,-9 0-20 0,-5 0-3 16,2 3 0-16,3 14 2 15,7 3 4-15,1 1 3 16,9 1-5-16,5 0 4 16,0-1 1-16,12-1-6 15,15-6 0-15,8-7 5 16,5-7-2-16,4 0 8 15,1-14-14-15,0-13-4 16,-2-6 3-16,-10-4 0 16,-6-5-2-16,-12-4 2 15,-13-4 1-15,-2-4 4 16,-15-1-4-16,-25 1-7 0,-9 7 7 16,-3 6 1-16,4 7-1 15,11 12 23-15,11 8-14 16,12 6 24-16,10 8 15 15,4 0-48-15,0 6-8 16,0 20-15-16,13 8 23 16,7 6-1-16,3 6 4 15,8 5 4-15,0 7 3 16,7 0-2-16,2 0 2 16,3-10-8-16,1-8 2 15,1-11 7-15,1-14-10 16,2-8 3-16,0-7-1 15,4-5-2-15,-1-29 7 0,-2-14-8 16,-7-8-10-16,-8-2-3 16,-16 6-1-16,-11 9 12 15,-7 14 1-15,0 12 2 16,-17 9 17-16,-2 8-6 16,-4 0-9-16,-3 4-3 15,1 20-6-15,0 10 5 16,6 3 2-16,5 3 9 15,7-4 8-15,7-7-12 16,0-4-6-16,0-9 0 16,23-6-9-16,8-8-2 15,9-2-27-15,5-5-48 0,3-23-69 16,-2-11-372 0</inkml:trace>
  <inkml:trace contextRef="#ctx0" brushRef="#br0" timeOffset="7431.7">5509 1376 994 0,'0'0'95'16,"0"0"-40"-16,0 0 18 16,0 0-16-16,-46 120-49 15,46-100-5-15,0-6-3 16,21-5 7-16,4-6-4 15,8-3-3-15,2-3-22 16,1-20-39-16,-5-8-50 0,-4-3-148 16,-10-5-150-16</inkml:trace>
  <inkml:trace contextRef="#ctx0" brushRef="#br0" timeOffset="7634.66">5652 1048 873 0,'0'0'93'0,"0"0"15"16,0 0-71-16,0 0-19 16,0 0 47-16,52 111-32 15,-23-69 9-15,0 2-1 16,0-4-17-16,-2-2-5 0,-6-3-19 16,-4-4-1-16,-7-4-57 15,-3-8-38-15,-7-8-172 16,0-11-624-16</inkml:trace>
  <inkml:trace contextRef="#ctx0" brushRef="#br0" timeOffset="7776.64">5775 1313 784 0,'0'0'341'0,"0"0"-341"15,0 0 0-15,0 0 32 16,152-94-32-16,-76 60-28 15,-3-5-131-15,-13 6-374 0</inkml:trace>
  <inkml:trace contextRef="#ctx0" brushRef="#br0" timeOffset="8210.56">6597 684 883 0,'0'0'56'0,"0"0"57"16,0 0-14-16,0 0-60 15,0 0-23-15,0 0 37 16,135 65 10-16,-93-24-33 15,-7 3 17-15,-1 2-22 16,-5 0-25-16,-5-5 0 0,-1-3-3 16,-5-4-19-16,-5-9-62 15,-9-6-20-15,-4-15-91 16,0-4-307-16</inkml:trace>
  <inkml:trace contextRef="#ctx0" brushRef="#br0" timeOffset="8548.5">6968 698 1039 0,'0'0'44'16,"0"0"-4"-16,-74 112 27 15,47-80-10-15,-2-4-52 16,0-6 13-16,-4-8-9 15,2-6 1-15,-3-8 3 16,1 0-9-16,4 0 3 16,6-14-3-16,13-2-2 15,5 0 10-15,5-1-6 16,0 4-4-16,0-3 8 16,23 2-4-16,8-1-6 15,11 4-5-15,10 0-11 16,10 6 5-16,11 0 2 15,10 5-13-15,4 0-23 0,0 0-26 16,-9 0-102-16,-18 3-423 16</inkml:trace>
  <inkml:trace contextRef="#ctx0" brushRef="#br0" timeOffset="9315.37">5218 2372 1026 0,'0'0'36'0,"0"0"-26"15,0 0 69-15,0 0-27 16,0 0-52-16,0 0 13 16,2 20-13-16,19 12 30 15,-2 4 4-15,1 6 3 16,-1-2-13-16,-2-1-22 15,-1-7-2-15,-5-6-2 0,-3-8-13 16,-3-2-50-16,-5-12-29 16,0-4-127-16,-2 0-169 15</inkml:trace>
  <inkml:trace contextRef="#ctx0" brushRef="#br0" timeOffset="9530.33">5093 2305 1005 0,'0'0'132'0,"0"0"-130"16,0 0 50-16,0 0 11 15,0 0-34-15,0 0-27 0,58-51 13 16,-14 24 14 0,8-4-16-16,0-3-12 0,-6 3 0 15,-6 6-1-15,-11 11-9 16,-11 9-36-16,-12 5-62 15,-6 0-135-15,-4 24-304 16</inkml:trace>
  <inkml:trace contextRef="#ctx0" brushRef="#br0" timeOffset="9697.29">5258 2421 706 0,'0'0'165'0,"0"0"-150"16,0 0 72-16,0 0 80 15,0 0-113-15,0 0-33 16,118-21 9-16,-80 5-13 0,-5 2-17 16,-6 2-37-16,-11 0-115 15,-14 4-456-15</inkml:trace>
  <inkml:trace contextRef="#ctx0" brushRef="#br0" timeOffset="10041.24">5681 2252 1140 0,'0'0'85'0,"0"0"-82"16,0 0 22-16,0 0 13 0,0 0-37 16,0 0-1-16,104-3 0 15,-87 13-1-15,-1-1-5 16,-7-1 5-16,-5-2-13 15,-4 0-4-15,0-2 9 16,0 0-6-16,0-4 15 16,-11 0 7-16,-5 0 15 15,5-7 2-15,5-6 27 16,4-6-6-16,2-3-26 16,0-3-17-16,0-1 4 15,8-3-6-15,9 4-10 16,4 1-2-16,-3 5-4 15,2 5-27-15,-2 6-56 16,-3 3-67-16,1 0-223 0</inkml:trace>
  <inkml:trace contextRef="#ctx0" brushRef="#br0" timeOffset="10776.12">6109 1983 1028 0,'0'0'87'0,"0"0"-82"16,0 0 30-16,0 0 25 15,0 0-41-15,0 0-19 16,-68 123 21-16,68-102-20 0,0-5 5 16,0-6-5-16,0-10 1 15,12 0 16-15,5 0 4 16,3-3-5-16,4-17-17 15,-4-6 0-15,-9-9-3 16,-4 3-31-16,-7 4 14 16,0 4 9-16,0 8 0 15,0 2 11-15,-2 3 1 16,0 6 7-16,2 1 2 16,0 1-9-16,0 3-1 15,9-2-7-15,8 2 4 16,5 0 3-16,-1 0-6 15,1 0 1-15,-4 5 4 16,-8 7-1-16,0 0-1 0,-6-4-1 16,-2 1 1-16,3-9-1 15,-3 3 1-15,-2-3-5 16,0 0 8-16,0-6-1 16,0-11 1-16,0 0-1 15,0 3 1-15,0 2 3 16,0 8 16-16,12 0-18 15,5 4-2-15,3 0-1 16,7 0 1-16,0 8 1 16,-1 6 0-16,-3 1 1 15,-7-1-2-15,-6-1 4 16,-3-3-6-16,-5-6 1 0,-2 1 1 16,0-5 1-16,0 0 16 15,0-9 43-15,-6-11-37 16,-3 0-9-16,7-2 22 15,2 6-17-15,0-1-14 16,0 5 15-16,4 4 0 16,9 0-15-16,5 3-4 15,3 1 1-15,0 4-3 16,2-2 2-16,-1 2-3 16,-1 0 1-16,-6 0 1 15,-2 0-6-15,-1 4-15 16,-6 6-58-16,3 0-35 15,0-5-36-15,0 0-273 0</inkml:trace>
  <inkml:trace contextRef="#ctx0" brushRef="#br0" timeOffset="12493.82">7106 1671 916 0,'0'0'226'16,"0"0"-213"-16,0 0 39 15,0 0 22-15,0 0-39 16,0 0-14-16,96-12 2 0,-63-8-22 16,-6-1 10-16,-7-3-11 15,-11-1 1-15,-9-1-2 16,0 4-2-16,-13 5-4 16,-16 7 0-16,-7 10-8 15,-2 0 15-15,-4 10 0 16,2 18 3-16,7 2 0 15,10 4 7-15,9 0-7 16,8 0 4-16,6 0-1 16,0 1 5-16,4-4-2 15,19-3 7-15,10-6 12 16,5-10-14-16,7-7-2 0,6-5 5 16,2 0-9-16,-1-22-6 15,1-9-2-15,-6-3-1 16,-2-5-11-16,-10-7-4 15,-8 9-13-15,-8 7 17 16,-11 7 5-16,-4 11 7 16,-4 7-1-16,0 1 4 15,0 2-6-15,2 2 2 16,1 0-5-16,3 0-2 16,6 0-18-16,3 14 19 15,7 2 3-15,1 2 4 16,-4 1 0-16,-5-5 2 15,-3-2-1-15,-7-5-2 0,-4-3-3 16,0-4-4 0,0 0-1-16,0 0 9 0,0-8 21 15,0-16-21-15,-4-8-8 16,4 1 7-16,0 6-7 16,0 3 6-16,21 8-3 15,0 8 5-15,4 6-3 16,2 0 3-16,0 6-6 15,4 11 6-15,-2 6 1 16,-5-2 8-16,-6-7-9 16,-2 3 1-16,-8-7-9 15,-5-5 8-15,1-2-2 0,-4-3-4 16,0 0 6 0,0-12 19-16,-13-11-19 0,0-3 0 15,1 6 0-15,8 8 1 16,4 7 14-16,0 5-10 15,0 0-5-15,6 0-7 16,15 0 4-16,6 0 3 16,0 3 1-16,2 2 1 15,2-5 1-15,2 0 3 16,5 0-4-16,-1-10 0 16,-3-14-2-16,-3-5-8 15,-9-5-12-15,-5-6-28 16,-13-4 6-16,-4-4 6 15,0 1 4-15,-25 0 27 16,-8 7 5-16,-3 10 29 0,-2 4 0 16,2 9-11-16,7 10 6 15,12 2 12-15,5 5-27 16,10 0-9-16,2 0-2 16,-2 15-6-16,2 9 8 15,0 4-2-15,2 7 2 16,25 12 6-16,2 7-4 15,8 7 19-15,6 2 0 16,2 4 4-16,2 1 5 16,1 2-2-16,0-4-9 15,-7-6-11-15,-5-9-8 16,-11-16 1-16,-9-12-1 0,-10-14-2 16,-6-9 2-16,0 0 0 15,-4-19 28-15,-23-24-22 16,-6-15-6-16,-3-8 0 15,12-2-4-15,10 14 1 16,7 14-1-16,7 13 4 16,0 16-5-16,0 6 3 15,4 5-14-15,17 0 1 16,12 0 14-16,5-3 1 16,7-6-1-16,1-4 2 15,-1-6-1-15,-3-5 0 16,-11-3-2-16,-10-4-26 15,-15-5-12-15,-6-4 16 0,0-3-1 16,-22 4 21 0,-6 7 4-16,-1 7 22 0,0 10-15 15,2 7 16-15,4 6-11 16,3 2-12-16,7 0 9 16,2 5-8-16,6 11-1 15,3 5 11-15,2 0-4 16,0 6 4-16,0 3-3 15,20 0 1-15,7 2 5 16,8 0-7-16,5-1 6 16,8-3-2-16,0-3 0 15,4-6-3-15,-5-5-7 0,-5-7-1 16,-9-4-4 0,-8-3-53-16,-12 0-79 0,-10-3-83 15,-3-18-558-15</inkml:trace>
  <inkml:trace contextRef="#ctx0" brushRef="#br0" timeOffset="13168.7">9045 1194 1065 0,'0'0'132'16,"0"0"-105"-16,0 0 77 15,0 0-16-15,0 0-87 16,0 0 8-16,-2 21-9 0,2-3 23 16,0-4-9-16,0-2-6 15,0-7-1-15,5-2 6 16,9-3-11-16,3 0 3 16,5-4 0-16,3-20-5 15,-8-2-17-15,-10-2-1 16,-7-2 5-16,0 6-22 15,-18-1 26-15,-4 11 9 16,2 7 11-16,9 3-8 16,4 4 1-16,7 0-4 15,0 0-6-15,0 0 2 16,0 0 0-16,11 0 4 0,12 0 0 16,6 0 7-16,6-7 2 15,3-4-6-15,-5 3 0 16,-10 4-6-16,-9 4 2 15,-10 0 1-15,-2 0-2 16,0 0 4-16,0 0 0 16,7 0-1-16,1 0 1 15,0 0 2-15,6 0-2 16,6 0-2-16,1 0 0 16,6-7-9-16,0-9-12 15,-5 3-8-15,-6 3 4 16,-12 3 18-16,-6 5 7 15,0 2 3-15,0 0 57 0,0 0-23 16,0 0-18-16,0 0-19 16,0 14-3-16,0 6 3 15,0 5 16-15,5 1-13 16,6 2 13-16,2 4-13 16,5-2-3-16,3 2 3 15,-6 3-3-15,-1 0 0 16,-8 5-4-16,-6 6-17 15,0-2-38-15,0-8-101 16,0-13-102-16,0-23-347 16</inkml:trace>
  <inkml:trace contextRef="#ctx0" brushRef="#br0" timeOffset="13506.64">9793 1041 1125 0,'0'0'145'16,"0"0"-144"-16,0 0 66 16,0 0 37-16,0 0-67 15,0 0-22-15,151-47 1 16,-100 20-16-16,-6-5 0 16,-18 6-10-16,-14-1-6 15,-13 3 5-15,0 4 4 16,-21 4 7-16,-12 8 1 15,-7 8 6-15,-5 0 6 16,1 17-7-16,6 12 2 0,9 1 14 16,13 1-21-1,8-4 5-15,8-1-1 0,0-4-5 16,4-3-9-16,25-6 4 16,16-4-11-16,10-7 4 15,3-2-100-15,0 0-63 16,-11 0-153-16</inkml:trace>
  <inkml:trace contextRef="#ctx0" brushRef="#br0" timeOffset="13867.58">10387 935 843 0,'0'0'295'16,"0"0"-290"-16,118-70 21 15,-60 35-1-15,3-2-25 16,-12 0-3-16,-11 5 1 16,-19 4 1-16,-16 8 1 15,-3 10 6-15,-27 6 24 16,-18 4-17-16,-8 0-12 16,0 0 35-16,6 5 24 15,11 9-4-15,9 4-21 16,10 3-16-16,1 5-1 15,5-2-4-15,1 2 1 0,6 0-1 16,4-2-12 0,0 0 2-16,16-2-3 0,11-4 2 15,9-2-4-15,10-7 1 16,10-9-5-16,8 0 4 16,3 0-43-16,-2-14-106 15,-6-9-97-15</inkml:trace>
  <inkml:trace contextRef="#ctx0" brushRef="#br0" timeOffset="13990.56">11214 726 1034 0,'0'0'51'0,"0"0"-51"0,0 0-604 15</inkml:trace>
  <inkml:trace contextRef="#ctx0" brushRef="#br0" timeOffset="14908.39">11197 490 997 0,'0'0'55'16,"0"0"-21"-16,0 0 26 15,0 0-24-15,0 0-20 16,0 0-9-16,0-2 20 15,0 2-2-15,-12 2-22 16,-12 13 4-16,-5 3 12 16,0 0-8-16,2 1 9 15,9-6 10-15,5 1-17 16,4-2-5-16,6 0-7 0,3 7 8 16,0-1-9-16,0 1-3 15,6-1 2-15,15-5 1 16,8-3 0-16,8-5 7 15,5-3-7-15,4-2-3 16,1 0-3-16,-1 5 4 16,-7-1-4-16,-6 6-4 15,-8 8 6-15,-5-4-3 16,-4 2 2-16,-14 0-1 16,-2-2 12-16,0 5-4 15,-31 1 36-15,-21 6 0 16,-17 7-25-16,-24-1-13 15,-13 0-58-15,6-12-86 16,20-18-406-16</inkml:trace>
  <inkml:trace contextRef="#ctx0" brushRef="#br0" timeOffset="17391.96">7532 2282 642 0,'0'0'90'0,"0"0"-75"16,0 0-15-16,0 0 112 15,0 0-45-15,0 0-45 16,0 0-18-16,18-18 3 15,-18 18 16-15,2 0 5 16,5 0-12-16,3 9-13 16,6 6 61-16,2 2-39 15,2-3-13-15,0 3-11 16,-2-2 8-16,0 4-6 16,-5 0 1-16,-1 4-1 15,-2 5-3-15,-3 4 0 16,-3 6 3-16,-1 4-2 0,-3 1 2 15,0-4 1-15,0-2-3 16,0-7 9-16,0-5-5 16,0-1-5-16,0-7 17 15,0-7-14-15,0-6 0 16,0-4 9-16,0 0 4 16,0 0-4-16,0 0 15 15,0 0-2-15,0 0-8 16,0 0-11-16,3 0-4 15,3 0-2-15,0 0 3 16,11 0-3-16,0 0 0 16,5 0 0-16,10 0-3 15,5 0 2-15,15 0 1 0,10-8 0 16,7-1 0 0,12 0-1-16,12 1 1 0,9-6-4 15,8-2-4-15,-4-2-1 16,-7-4-3-16,-12 2 10 15,-16-1-3-15,-15 9 5 16,-14 2 6-16,-13 6-5 16,-8 0-1-16,-6 3 0 15,-1 1-1-15,-6-3 1 16,1 3-6-16,-3 0 6 16,2 0 0-16,0 0-25 15,-1 0-19-15,2 0-28 16,2 0-45-16,-6-1-75 15,-1-8-210-15</inkml:trace>
  <inkml:trace contextRef="#ctx0" brushRef="#br0" timeOffset="17743.9">8838 2338 893 0,'0'0'108'0,"0"0"-108"16,0 0 0-16,0 0 32 0,0 0 25 16,0 0-4-16,136 48-27 15,-89-30-14-15,-4 6-11 16,-4 12 7-16,-10 8-9 15,-6 7 2-15,-14 3 4 16,-9 1-3-16,0 0 7 16,-25-5 11-16,-11-6-11 15,-11-7-7-15,-1-10 3 16,1-10-4-16,5-12-2 16,10-5-10-16,18 0-30 15,14-24-68-15,23-13-254 16</inkml:trace>
  <inkml:trace contextRef="#ctx0" brushRef="#br0" timeOffset="20249.46">12254 3234 551 0,'0'0'0'0,"0"0"-141"16,0 0 89-16,0 0 52 0,0 0 112 15,-131 22-97-15,114-20 5 16,-1 3 64-16,5-2 31 16,1-1-61-16,4 0 22 15,1 1-30-15,1-1 38 16,-2 1 11-16,4-3-35 16,0 0-11-16,-1 0-1 15,3 2 7-15,2-2-4 16,0 2-18-16,0 0-3 15,0-2-14-15,0 3-16 16,4 2-1-16,36 1 1 16,28 2 1-16,28-4 9 0,28-1-3 15,30-2-3 1,22-1-3-16,20 2-1 0,16 5-12 16,8-2-41-16,4 1-60 15,-12-6-141-15,-23 0-737 16</inkml:trace>
  <inkml:trace contextRef="#ctx0" brushRef="#br0" timeOffset="22493.07">11830 1252 1118 0,'0'0'33'0,"0"0"-33"16,0 0 0-16,149 0 15 15,-57-9 1-15,10-8-16 16,2-6 0-16,-3 0-21 16,-9 3-20-16,-17-1-159 15,-21-3-318-15</inkml:trace>
  <inkml:trace contextRef="#ctx0" brushRef="#br0" timeOffset="22757.03">12343 912 1134 0,'0'0'11'15,"0"0"8"-15,0 0-16 16,156 32 23-16,-92-11-21 16,1 7-5-16,-9 6 2 15,-12 5 20-15,-17 8-9 16,-19 3-7-16,-8 10 4 16,-42 6-10-16,-24 4-12 15,-24-3-29-15,-5-16-129 16,-1-19-650-16</inkml:trace>
  <inkml:trace contextRef="#ctx0" brushRef="#br0" timeOffset="23931.82">13338 844 826 0,'0'0'157'16,"0"0"-148"-16,0 0 15 15,0 0 55-15,0 149-10 16,25-91-44-16,4 0 12 15,4 0-20-15,6-4 3 0,-6-6 15 16,-4-7-18-16,-7-9-3 16,-6-11-5-16,-9-11-8 15,-5-7 1-15,-2-3-1 16,-2 0 57-16,-30-32 22 16,-17-16-80-16,-8-19 0 15,3-11-2-15,5-9-23 16,13 2 14-16,14 8 11 15,11 17-10-15,11 16 5 16,0 16 2-16,6 5-6 16,21 7-1-16,9 2-12 15,1 3 20-15,6 8-3 16,-3 3-5-16,0 0 6 16,-9 27-6-16,-10 7-1 0,-17 8-5 15,-4 6-23 1,-17 8 11-16,-24 3 10 0,-3-5 15 15,4-8 0-15,11-13 6 16,13-8-1-16,14-9-2 16,2-8 1-16,8-2-1 15,28-3 22-15,13-3 14 16,11 0-29-16,7 0-7 16,5 0-3-16,-1-7 3 15,-2-10 0-15,-5-4-6 16,-6-2 6-16,-10 0-1 15,-17-2-5-15,-11 8 1 0,-13 5-4 16,-7 5 9 0,0 5 0-16,-16 2 0 0,-11 0-8 15,3 0 6-15,1 9-1 16,5 8 2-16,5 6 1 16,7-2 0-16,6 0 1 15,0 1 0-15,0-5 3 16,15 0-4-16,7-7 16 15,7-5-3-15,7-5 14 16,4 0-9-16,5-5-18 16,1-17 7-16,1-4-7 15,-7-8-1-15,-6-5 1 16,-14-5-5-16,-9-6-1 16,-11-4 6-16,0 0-14 15,-17 2 13-15,-15-1 1 0,-1 12 0 16,6 11 10-16,5 11-7 15,11 14 22-15,5 3 2 16,6 2-27-16,-4 0-9 16,0 3-5-16,0 15 3 15,-1 7 10-15,5 6-4 16,0 10 5-16,0 3 17 16,9 7-12-16,7 1 2 15,3 1-1-15,4-3-5 16,2-4 3-16,1-6-3 15,1-5-2-15,2-9-10 16,5-8-64-16,8-9-49 0,3-9-131 16,1-3-368-16</inkml:trace>
  <inkml:trace contextRef="#ctx0" brushRef="#br0" timeOffset="24275.76">14712 903 1041 0,'0'0'82'15,"0"0"-47"-15,0 0 23 16,0 0-23-16,0 0-21 16,0 0-4-16,-118 39-4 0,100-16-2 15,7-7 6-15,7-7-10 16,2-3 0-16,2-4 5 15,0-2-3-15,0 0 6 16,19 0-2-16,10-2 0 16,4-15-6-16,-4 0-18 15,-6 5-3-15,-15 9-1 16,-3 3 1-16,-2 0-11 16,-1 11 8-16,2 14 24 15,1-2-2-15,-1-1 1 16,3-6 1-16,2-8-20 15,2-8-63-15,9 0-278 0</inkml:trace>
  <inkml:trace contextRef="#ctx0" brushRef="#br0" timeOffset="24703.69">14772 477 693 0,'0'0'519'0,"0"0"-516"15,0 0-3-15,0 0 0 16,0 0 22-16,59 118 10 16,-26-65-9-16,-2-3-12 15,-2-4 20-15,-7-5-6 16,-6 0-15-16,-10-7-8 16,-6-4 7-16,0-8-4 15,0-6-3-15,-15-9 4 0,-12-7-6 16,-2 0 0-16,2-3 2 15,7-15 0-15,11 2-2 16,9 4 0-16,0 3-2 16,11 4 0-16,18 3-15 15,14 2 0-15,1 0 14 16,3 0 0-16,-2 0 6 16,-6 0-6-16,-4 0 7 15,-12-2-4-15,-4 0 11 16,-11 2-4-16,-3 0-7 15,-3 0-1-15,-2 0-7 16,0 0 1-16,0 0-21 0,0 6-24 16,-11-1-56-16,-2-5-23 15,-1 0-171-15,3-12-305 16</inkml:trace>
  <inkml:trace contextRef="#ctx0" brushRef="#br0" timeOffset="24834.66">15155 666 872 0,'0'0'221'16,"0"0"-199"-16,0 0-17 16,0 0-5-16,0 0-22 15,0 0 2-15,0 33-120 16,14-17-240-16</inkml:trace>
  <inkml:trace contextRef="#ctx0" brushRef="#br0" timeOffset="25325.58">15470 790 909 0,'0'0'203'16,"0"0"-165"-16,0 0 4 16,0 0-8-16,0 0-4 15,0 0-17-15,-89 98-8 16,89-83 2-16,0-4-5 15,0-4 7-15,22-7 2 0,9 0 17 16,10-15-28-16,3-14-9 16,-4 3 0-16,-6 3 0 15,-13 9 7-15,-7 8 1 16,-3 6 0-16,1 0-1 16,1 2-13-16,5 16 5 15,4 5 8-15,-4 3 2 16,-3-7 0-16,-1-1-1 15,-6-9 3-15,-3-6-1 16,-3-3 6-16,-2 0-2 16,0 0 20-16,0 0 35 15,0-3 12-15,0-18-34 16,10-1-38-16,0 2 11 0,6 0-6 16,4 4-1-1,5 4-4-15,-3 2 0 0,-3 6-7 16,2 4 2-16,-3 0-13 15,4 0-2-15,-2 8-1 16,3 2-28-16,-1 0-16 16,4-2-35-16,5-4-45 15,4-4-185-15,-2 0-182 16</inkml:trace>
  <inkml:trace contextRef="#ctx0" brushRef="#br0" timeOffset="25762.5">16194 766 742 0,'0'0'371'15,"0"0"-290"-15,0 0-5 16,0 0-24-16,0 0-20 0,0 0-21 16,-71 26-2-16,69-16 0 15,2 0-7-15,0-3-1 16,4-4-1-16,16-3-6 16,7 0 2-16,7-8-19 15,-1-13-17-15,-6 1 4 16,-12 7 17-16,-5 2 19 15,-10 9 7-15,0 2 13 16,0 0-20-16,0 0-11 16,0 0-8-16,2 0 18 15,6 2 2-15,8-2 4 16,10 0 23-16,11 0-14 16,3-18-14-16,2-5-36 15,-11-5-53-15,-9-7 17 0,-11-11 19 16,-6-12 53-16,-5-10 30 15,0-4 35-15,-18 16-4 16,0 17 18-16,5 24 0 16,6 15 20-16,-2 1-86 15,-2 35-13-15,0 13-5 16,-1 7 5-16,12 1 8 16,0-6-8-16,10-5 0 15,23-2-16-15,16-9-49 16,5-12-103-16,2-6-426 15</inkml:trace>
  <inkml:trace contextRef="#ctx0" brushRef="#br0" timeOffset="26789.32">17503 726 529 0,'0'0'151'16,"0"0"-91"-16,0 0 94 16,0 0-9-16,0 0-57 15,0 0-58-15,-41-74 16 16,35 65-21-16,0 4 5 16,-3-2-17-16,-7 7 28 0,-11 0-18 15,-9 2-22-15,-3 22 25 16,0 3-2-16,10-1 4 15,12-5-9-15,12-5-10 16,5-3-4-16,0-5-5 16,0-5 0-16,25-1 10 15,13-2 0-15,10-2-1 16,8-17-9-16,-6-6-19 16,-15 0-7-16,-10 0 8 15,-12 10 8-15,-9 5 10 16,-2 6 0-16,-2 4 0 15,0 0-2-15,0 1-24 16,3 14 13-16,4-2 13 16,1-2 5-16,5-1 6 0,1-9-2 15,4-1 0-15,4 0 1 16,3-3-10-16,-3-22-4 16,-4-5-16-16,-7-5-3 15,-11-16 6-15,0-9 7 16,-4-8 7-16,-19-7-3 15,1 14 6-15,-1 13 7 16,10 20 10-16,7 15 19 16,4 9 8-16,2 4-34 15,0 8-10-15,0 29-30 16,0 17 19-16,0 9 11 16,11-5 3-16,7 0-2 15,1-9 1-15,6-5-2 0,6 0-5 16,2-14-30-16,8-6-47 15,6-14-40-15,0-7-89 16,-3-3-234-16</inkml:trace>
  <inkml:trace contextRef="#ctx0" brushRef="#br0" timeOffset="27734.16">18227 521 970 0,'0'0'146'0,"0"0"-107"16,0 0 13-16,0 0 24 0,0 0-25 16,-121 94-31-16,115-78-17 15,6-7 3-15,0-1-6 16,0-7 0-16,16-1-21 16,15 0-1-16,11-22-20 15,-1-13-17-15,-6-6 23 16,-8 9 25-16,-9 6 11 15,-12 16 6-15,-1 10 10 16,-5 0-8-16,3 19-1 16,5 27-7-16,1 9 19 15,-1 9-8-15,2 7-10 16,-1-1 7-16,5 4 8 16,-1-1-5-16,-5-3 1 0,-1-8-7 15,-7-8 5-15,0-12-9 16,-24-12 7-16,-23-14-4 15,-11-14 1-15,-7-2 16 16,3-20-6-16,10-18 37 16,19-6-18-16,18-2-30 15,15-3 20-15,0 3-19 16,37 0-5-16,17 0 5 16,15 1-5-16,4 6-8 15,1 3 2-15,-5 2-15 16,-2 2-1-16,-9 2 5 15,-5 2 8-15,-13 3 1 0,-15 7 0 16,-11 1 8-16,-14 5 4 16,0 5-4-16,0 6 28 15,-20 1-27-15,-12 13-1 16,-1 11-7-16,6 0 7 16,11-8 6-16,10-1-2 15,6-6-4-15,0 2-1 16,0-4 0-16,24-2-2 15,14-5 3-15,16 0 0 16,4-11-2-16,-2-15-22 16,-10-7-4-16,-7-21-17 15,-16-19 5-15,-11-13 7 16,-12-17 15-16,-4 1-15 16,-31 12 33-16,2 28 17 15,4 28 1-15,10 22 29 0,7 12 2 16,8 0-49-16,1 0-1 15,1 0-14-15,2 32 15 16,0 21 8-16,0 20 0 16,25 7 12-16,2 9 1 15,4-3-1-15,2-4 0 16,-1-13-5-16,3-12-11 16,0-15 9-16,-1-13-6 15,-3-16 3-15,-2-8-10 16,2-5 4-16,-2-8-2 15,-2-20-1-15,-11-8 4 16,-11-6-5-16,-5-4-1 0,-19 3-9 16,-16 11-6-16,-7 14-25 15,3 16-21-15,6 2-6 16,16 0-34-16,12 2-52 16,5 4-150-16,13-6-287 15</inkml:trace>
  <inkml:trace contextRef="#ctx0" brushRef="#br0" timeOffset="28035.11">19259 470 737 0,'0'0'138'15,"0"0"-16"-15,0 0 21 16,0 0-77-16,126 97-19 16,-97-65-27-16,-8 2 3 0,-2-3-15 15,-9-7-7-15,-5-6 0 16,-5-9-1-16,0-4-3 15,0-5 0-15,0 0 3 16,0-5 40-16,0-21 28 16,0-8-61-16,0 0 5 15,0-2 6-15,5 11-1 16,12 2-10-16,1 7-7 16,0 8 0-16,4 4-20 15,5 4-20-15,2 0-32 16,4 0-11-16,5 0-31 15,3 2-102-15,-6 4-99 0,-3-6-94 16</inkml:trace>
  <inkml:trace contextRef="#ctx0" brushRef="#br0" timeOffset="28282.06">19830 528 468 0,'0'0'246'0,"0"0"-50"16,0 0 8-16,0 0-111 15,0 0-33-15,0 0-15 16,-89 95-30-16,89-87 4 15,0-4-16-15,26-4 9 16,12 0-11-16,9-4-1 16,-3-14-42-16,-5-3-11 15,-14-2 11-15,-12 7 42 16,-9 9 3-16,-4 7 24 0,0 0-27 16,0 14 6-1,0 7 6-15,0 4 15 0,20 0-12 16,18-11 1-16,20-2-16 15,17-12-39-15,2 0-359 16</inkml:trace>
  <inkml:trace contextRef="#ctx0" brushRef="#br0" timeOffset="29219.9">15258 1963 1062 0,'0'0'81'0,"0"0"-61"15,0 0 15-15,0 0 0 16,0 0-27-16,0 0-5 0,67 4-3 16,-9-4 3-16,7-18-3 15,-1-4-20-15,-4-2-54 16,-15 2-188-16,-16 1-195 16</inkml:trace>
  <inkml:trace contextRef="#ctx0" brushRef="#br0" timeOffset="29466.86">15472 1775 1020 0,'0'0'86'0,"0"0"-63"15,0 0-9-15,115 12 37 16,-63 6-41-16,-5 5 1 15,-9 8-6-15,-18 3-3 16,-13 5 0-16,-7 10-2 16,-29 4 1-16,-27 0-1 15,-13 1-20-15,-3-10-43 16,3-14-115-16,11-18-308 16</inkml:trace>
  <inkml:trace contextRef="#ctx0" brushRef="#br0" timeOffset="30636.65">16502 1497 397 0,'0'0'267'0,"0"0"-222"16,0 0 32-16,0 0 38 16,0 0 12-16,0 0-59 15,9-49-59-15,-9 40 35 16,0 4-1-16,-7 1-11 16,-2 0-18-16,-4 4-6 15,-7 0 0-15,-7 0-8 16,-11 0-4-16,-2 12 1 15,-3 3 3-15,3 6 1 0,5-3 2 16,6 4-2-16,4 2 2 16,6 2-3-16,3 0 0 15,7 0-1-15,5 2 1 16,4-6 1-16,0 0 1 16,0-5-1-16,17-3 10 15,8-7-9-15,12 0 11 16,6-4-11-16,8-1-1 15,1 0-2-15,-3 1-14 16,-7 2 3-16,-7 3 11 16,-6 0-4-16,-6-2-1 15,-3 2-2-15,-5 1-4 16,2 2 6-16,-7 0 1 16,1-1 5-16,-3 2 0 15,-4 4 0-15,-4 1 1 0,0 5 6 16,-2 5 4-16,-19-3 13 15,-1-2 8-15,-7-2-3 16,-7-4 15-16,-6-6-13 16,-5-1-23-16,1-4 1 15,3-5-9-15,5 0 3 16,9 0-3-16,7-5 0 16,6-7-8-16,7-2-45 15,7-3-18-15,2 1-38 16,9-4-135-16,25-2-200 15</inkml:trace>
  <inkml:trace contextRef="#ctx0" brushRef="#br0" timeOffset="31857.44">16743 1690 298 0,'0'0'0'16,"0"0"28"-16,0 0 14 15,0 0 64-15,0 0-31 16,0 0 56-16,-7-8 32 16,7 8-26-16,0 0-29 15,0 0-59-15,0 0 11 16,0 0-36-16,0 0-9 15,0 0-11-15,0 0-4 0,0 0 0 16,0 0-1-16,0 0 1 16,0 0 11-16,0 0-9 15,0 3-2-15,0 6 2 16,0 2 15-16,0-4-9 16,0-2-3-16,0-2-5 15,0-1 3-15,0 5-3 16,0 4 3-16,0 7 8 15,0 6 8-15,0 8-6 16,0 5 5-16,0-4-16 16,0-4 1-16,4-5-2 15,3-10 0-15,2-9 1 0,4-2 1 16,10-3-1-16,3-6-2 16,6-20-4-1,1-6-13-15,-6-3-11 0,-7 6 13 16,-5 0 3-16,-5 9 12 15,-6 6 4-15,-2 1-1 16,-2 4-2-16,0 6 8 16,0 0-9-16,0 3-4 15,0 0 4-15,0 0-13 16,0 0 11-16,-11 15 1 16,2 0 2-16,3 4-1 15,6 5 1-15,0 8 5 16,0 7-3-16,0 14 6 15,12 7-6-15,5 10 1 16,0 6-4-16,1 3 9 0,-5 4-9 16,1 6-1-1,-5 10-1-15,-1-4 2 0,-8-12-22 16,0-19 12-16,-17-30-3 16,-21-16 13-16,-13-18 9 15,-5 0 8-15,0-32 12 16,2-20 15-16,17-12 9 15,15-4-33-15,14 1-9 16,8 5 9-16,21 2-19 16,23 8 8-16,10-5-9 15,4 4-10-15,8-3 1 16,2-9 0-16,-3 0-1 0,-5-4 8 16,-10 0-9-16,-9 15-22 15,-10 17-13-15,-11 16-1 16,-8 15 37-16,-8 6 4 15,-4 6-23-15,0 20 22 16,0 6 7-16,0-2 2 16,0-4-2-16,0-3 3 15,0-9-3-15,0-7 1 16,0-2-1-16,0-5 4 16,-2 0 5-16,-10-20 1 15,1-11-10-15,0 4-1 16,7 0 1-16,4 11 9 15,0 4 10-15,0 8 9 16,15 4-28-16,10 0-1 0,8 0-5 16,1 14 3-16,3 4 2 15,2-1-8-15,-6-5-18 16,5-6-18-16,-3-6-63 16,-1 0-145-16,-3-17-253 15</inkml:trace>
  <inkml:trace contextRef="#ctx0" brushRef="#br0" timeOffset="32509.33">17637 1659 11 0,'0'0'744'0,"0"0"-655"0,0 0-80 16,0 0 40-16,0 0-12 16,0 0-36-1,-29 0 0-15,29 0-1 0,0 0 27 16,0 0 6-16,0-13 20 15,0-11-42-15,0-6-3 16,6-5-8-16,4 6 0 16,-6 5 5-16,-4 9 38 15,0 11 16-15,0 4-15 16,0 0-39-16,0 4 3 16,0 28-5-16,0 16-2 15,0 7 30-15,0 6 1 16,9-3-19-16,1-5 14 15,2-4-24-15,-3-13 11 16,-7-12-14-16,0-11 0 0,-2-8 0 16,0-5 3-16,0 0-3 15,-6-16 8-15,-13-10-8 16,4 0-6-16,7 8 6 16,8 4 0-16,0 1 7 15,6 4-5-15,21 0-2 16,13 1-9-16,4 1 2 15,1 3 2-15,-3 1-14 16,-11 1 5-16,-6 0 14 16,-11 2 0-16,-10 0 0 0,-4 0-4 15,0 0-16 1,0 0 16-16,0 2 4 0,0 5 4 16,0-4 11-16,0-1-10 15,0-2-2-15,0 0 10 16,17 0-9-16,15 0 3 15,6-10-7-15,0-5-27 16,-7 4-11-16,-11 5 5 16,-11 6 26-16,-5 0 7 15,-4 2-7-15,5 13 7 16,-1 0 6-16,2-3-4 16,2-3-2-16,1-8 0 15,3-1-1-15,11 0-28 16,4-8-148-16,0-16-236 15</inkml:trace>
  <inkml:trace contextRef="#ctx0" brushRef="#br0" timeOffset="32889.26">18274 1692 738 0,'0'0'216'16,"0"0"-188"-16,0 0 60 16,0 0-12-16,0 0-60 15,0 0 11-15,27 0-20 16,-12 0-7-16,-3 0-1 15,-4 4-3-15,-3 0 4 16,-5 1-13-16,0-4-4 16,0-1-4-16,0 0-6 15,0-1-4-15,2-19-27 16,2-6-57-16,2 1 94 0,-6-1 21 16,2 2 17-1,-2 0 51-15,0 6 19 0,0 4-16 16,0 2-40-16,0 7 15 15,0 5 6-15,0 0-10 16,0 0-30-16,0 3 3 16,0 21-12-16,0 10 30 15,11 7 17-15,5 0-21 16,-3-3 10-16,-3-6-27 16,-2-5-11-16,-6-8-1 15,-2-5-46-15,-12-7-94 16,-21-7-59-16,-9 0-391 0</inkml:trace>
  <inkml:trace contextRef="#ctx0" brushRef="#br0" timeOffset="32941.25">18274 1692 818 0</inkml:trace>
  <inkml:trace contextRef="#ctx0" brushRef="#br0" timeOffset="33014.24">18274 1692 818 0,'60'52'107'16,"-16"-52"-18"-16,8 0 12 0,6-1-77 0,-2-4-24 15,0-2-17-15,-6-2-50 16,-7-3-148-16,-18 2-270 15</inkml:trace>
  <inkml:trace contextRef="#ctx0" brushRef="#br0" timeOffset="33119.22">18696 1706 679 0,'0'0'251'15,"0"0"-135"-15,0 0-19 16,0 0-51-16,0 0-28 0,0 0-18 16,-50 38-4-16,57-38-36 15,-2-18-263-15</inkml:trace>
  <inkml:trace contextRef="#ctx0" brushRef="#br0" timeOffset="33245.19">18633 1548 263 0,'0'0'606'0,"0"0"-606"16,0 0-32-16,0 0 7 15,116 53-71-15,-51-53-164 16</inkml:trace>
  <inkml:trace contextRef="#ctx0" brushRef="#br0" timeOffset="33427.17">18934 1630 455 0,'0'0'691'16,"0"0"-623"-16,0 0 0 15,0 0 3-15,0 0-12 16,0 0-36-16,-56 92-19 15,90-85-4-15,13-7-16 16,10 0-52-16,-1-9-117 16,-9-11-490-16</inkml:trace>
  <inkml:trace contextRef="#ctx0" brushRef="#br0" timeOffset="33778.1">17001 2346 850 0,'0'0'92'0,"0"0"-86"0,123-24 157 15,-63 12-57-15,18-6-50 16,25-4-19-16,30-10-16 16,30-7-13-16,20-3-5 15,4-4-3-15,-6 4-2 16,-23 7-23-16,-24 12-43 15,-40 11-106-15,-46 10-373 16</inkml:trace>
  <inkml:trace contextRef="#ctx0" brushRef="#br0" timeOffset="34019.06">17061 2446 1182 0,'0'0'65'0,"0"0"-65"15,0 0 7-15,0 0 61 16,179 0-33-16,-52-18-35 16,22-10 0-16,16-6-14 15,2-1 9-15,-4-3-14 16,-14 4-29-16,-26 6-47 15,-38 7-202-15</inkml:trace>
  <inkml:trace contextRef="#ctx0" brushRef="#br0" timeOffset="34876.91">19717 1664 1125 0,'0'0'104'0,"0"0"-103"16,0 0 59 0,0 0 7-16,0 0-30 0,0 0-25 15,142-86-12-15,-78 63-1 16,6 2-2-16,-7-2-42 16,-3 1-42-16,-10-4-104 15,-9 2-140-15,-12 2-330 16</inkml:trace>
  <inkml:trace contextRef="#ctx0" brushRef="#br0" timeOffset="35098.87">20087 1377 878 0,'0'0'123'0,"0"0"-115"16,0 0 100-16,0 0-25 15,116 11-35-15,-92 17-39 16,-8 9 1-16,-12 6-7 16,-4 0-3-16,-23 6 0 15,-16-5-1-15,-9-2-17 16,2-14-55-16,6-13-53 16,11-15-297-16</inkml:trace>
  <inkml:trace contextRef="#ctx0" brushRef="#br0" timeOffset="36200.68">20588 1427 892 0,'0'0'204'0,"0"0"-180"15,0 0 49-15,0 0 7 16,98-120-34-16,-60 86-24 0,6-4-14 16,-1-6 4-16,-5-2-8 15,-11-2 4-15,-12-5-16 16,-13 7 6-16,-2 6-4 15,-4 10 4-15,-25 16-4 16,-15 12-11-16,-12 2-10 16,-7 16 16-16,8 14 2 15,7 13 2-15,19-2-4 16,16 4 0-16,13-1-6 16,11-2-5-16,32-4 13 15,15-4-12-15,11 0 17 16,4 2-4-16,3 0 8 15,-5 4 1-15,-8 0 7 0,-16-1 14 16,-18-3-9 0,-20-3-8-16,-9 0-3 0,-18-4 2 15,-25-3 13-15,-10-5 2 16,-5-10-6-16,3-11-9 16,3 0-1-16,10 0 5 15,11-9 3-15,15-7-11 16,14-2 8-16,2-2-8 15,8 2-11-15,28 0-9 16,5 0 2-16,3 2 0 16,7-1 12-16,5 0 3 15,4-5 3-15,5-2 1 0,-5-1 18 16,-9 6 1 0,-15 2-15-16,-19 12-1 0,-12 2 4 15,-5 3 5-15,0 0-4 16,-2 0-5-16,-18 6-2 15,2 11 6-15,0-3-3 16,9 2-2-16,7-2-3 16,2 2 0-16,0 0 2 15,0-3 1-15,11-3-2 16,11-3 15-16,7-7-13 16,7 0 9-16,7 0-11 15,1-10-1-15,-1-10-10 16,-8-7-9-16,-6 1-9 15,-9 3 3-15,-8 6 18 16,-10 7 7-16,-2 8 17 0,0 2-16 16,0 0 14-16,0 0-5 15,0 0-6-15,0 17-7 16,0 0 3-16,2 1 0 16,11-2 3-16,9-4 3 15,10-7-2-15,5-5 14 16,10 0-10-16,5-5-8 15,-1-15-9-15,-6-6-32 16,-12-2 12-16,-8 2 5 16,-14 6 18-16,-5 8 6 15,-4 8 25-15,-2 4 15 16,0 4-40-16,0 24 1 0,0 13 5 16,2 12 11-16,6 15-8 15,5 13 4-15,1 14 8 16,-1 7-5-16,2 0-15 15,-4-6 2-15,0-18-2 16,-2-22-1-16,-4-30-2 16,-5-21-42-16,0-7-49 15,0-49-84-15,-14-19-758 16</inkml:trace>
  <inkml:trace contextRef="#ctx0" brushRef="#br0" timeOffset="37295.49">22043 1255 1019 0,'0'0'127'0,"0"0"-127"15,0 0 5-15,0 0 43 16,0 0-3-16,117 76-8 15,-95-46-16-15,0-3-19 16,-6-8 0-16,-5-7-2 16,-7-4 0-16,-1-8-1 15,-3 0 6-15,0 0-2 0,0-10 17 16,0-14-18-16,-7-1-2 16,7 1-5-16,0 10 5 15,0 5 5-15,0 7-3 16,2 2-2-16,14 0-3 15,8 11 1-15,3 6 2 16,2 4 0-16,-3-1 2 16,-5-6-1-16,-1-2 3 15,-7-5-2-15,-3-2 1 16,-6-5-3-16,-4 0 2 16,0 0 0-16,0 0 12 15,0-7-14-15,0-7-3 16,2 4 3-16,2 4 0 15,-1 5-2-15,5 1 2 16,6 0 2-16,6 0 1 0,6 0 0 16,10 0-2-16,5 0 2 15,5-5-1-15,6-7 0 16,1-3-2-16,-6-6-5 16,-9 1-12-16,-14-2 6 15,-12 0 0-15,-10 3 7 16,-2 6 4-16,0 5 11 15,-14 8 18-15,-13 0-5 16,-2 0-23-16,3 2 16 16,8 12-6-16,9-2-6 15,7 4-2-15,2 0-2 16,0-2-1-16,13 0 2 0,20-6-2 16,12-5-3-16,8-3-4 15,3 0-13-15,-4-11-18 16,-12-1-10-16,-14 4 22 15,-12 5 22-15,-7 3 4 16,-5 0 7-16,4 0-6 16,1 14 2-16,0 3 5 15,4 3-7-15,-4 1 6 16,1-8-2-16,2-3-1 16,-4-8 3-16,-1-2-4 15,9 0 7-15,3-8 4 16,5-14-14-16,7-4-19 15,-2 4 7-15,-5 5 12 0,-2 4-5 16,-6 7 11-16,-1 4 6 16,0 2-4-16,5 0-7 15,5 0 12-15,6 0-6 16,6 0-6-16,5 0 5 16,7 0-4-16,-5-16-2 15,-6-7-12-15,-9-9-30 16,-13-10-7-16,-14-9 8 15,0-16 27-15,-29-7 14 16,-14 5 12-16,5 20 13 16,7 21 67-16,10 21 1 15,11 7-58-15,1 0-32 0,5 17 0 16,4 24 6-16,0 14 19 16,4 11-8-16,25 5-12 15,7-1 4-15,5-8-3 16,-1-11-9-16,-3-16 0 15,-16-15-25-15,-9-14-88 16,-12-6-80-16,-14-10-193 16</inkml:trace>
  <inkml:trace contextRef="#ctx0" brushRef="#br0" timeOffset="37523.44">23520 1205 974 0,'0'0'112'0,"122"-16"-44"0,-53 7-22 15,0-7-29 1,-2 5-9-16,-2-3-8 0,-17 6 0 16,-19 4-8-16,-15 4-2 15,-14 0-2-15,0 0 1 16,0 16 11-16,0 1 4 16,-2 0 10-16,0-3-13 15,0-6 7-15,-1-4-8 16,1-4-12-16,-7 0-80 15,0-9-276-15</inkml:trace>
  <inkml:trace contextRef="#ctx0" brushRef="#br0" timeOffset="37648.43">23974 1016 961 0,'0'0'192'0,"0"0"-190"16,0 0-4-16,0 0-12 15,0 0-252-15</inkml:trace>
  <inkml:trace contextRef="#ctx0" brushRef="#br0" timeOffset="37850.39">24359 1037 549 0,'0'0'728'15,"0"0"-674"-15,0 0 27 16,0 0 8-16,0 0-36 0,0 0-36 16,-82 122-16-16,82-101-1 15,3-4-16-15,21-5-36 16,14-8-77-16,6-4-79 16,8-7-434-16</inkml:trace>
  <inkml:trace contextRef="#ctx0" brushRef="#br0" timeOffset="38259.32">24955 940 1097 0,'0'0'114'0,"0"0"-70"0,0 0 65 16,0 0-29-16,-79 131-45 15,79-101-25-15,0-4-3 16,19-7-7-16,24-6-3 16,19-12-58-16,7-1-44 15,4 0-68-15,-13-21-157 16,-13-12-198-16</inkml:trace>
  <inkml:trace contextRef="#ctx0" brushRef="#br0" timeOffset="38750.24">25401 581 479 0,'0'0'634'0,"0"0"-581"0,0 0 24 16,-31 127 7-16,31-89-11 15,0 1-26-15,6 0-23 16,9-7-1-16,1-4-18 16,-5-10 4-16,-1-8-9 15,-4-6-3-15,1-4 2 16,1 0-16-16,4 0 13 16,1 0-19-16,3 0-19 15,-1 0 23-15,6 7 19 16,-1 5-5-16,6 0 5 15,5-1 5-15,6 1 0 0,2-3-5 16,6-7 2-16,2-2 4 16,2 0-12-16,-2-2 4 15,-10-17-32-15,-10-6 2 16,-11 0 17-16,-9 3 15 16,-7 8 33-16,0 6 28 15,0 8 5-15,-11 0-40 16,-14 0-20-16,3 0 0 15,1 11 0-15,10-2 4 16,9 1-10-16,2-3-9 16,0 0 6-16,2-1-26 15,21-4-31-15,12-2-30 16,3 0-23-16,-9 0-58 16,-4 0-98-16,-7 5 93 0,-3 2 62 15,3-2-40-15,0 4-152 16</inkml:trace>
  <inkml:trace contextRef="#ctx0" brushRef="#br0" timeOffset="39007.19">26190 863 1074 0,'0'0'151'15,"0"0"-109"-15,0 0 40 16,0 0-7-16,0 0-53 0,0 0-20 16,-31 21-1-16,29-5-1 15,2 5 2-15,0-4-1 16,0 3 0-16,0-4-2 16,2-2-4-16,9-4-27 15,5-3-26-15,1-7-77 16,8 0-145-16</inkml:trace>
  <inkml:trace contextRef="#ctx0" brushRef="#br0" timeOffset="39224.15">26495 726 1076 0,'0'0'55'15,"0"0"-25"-15,0 0 46 16,0 0-26-16,0 114-16 16,0-74-29-16,0 1-3 15,3-6 11-15,-3-5-13 16,0-8-29-16,2-10-72 16,4-12-204-16</inkml:trace>
  <inkml:trace contextRef="#ctx0" brushRef="#br0" timeOffset="39434.12">26709 727 466 0,'0'0'719'0,"0"0"-694"16,0 0 59-16,0 0 48 15,-87 107-52-15,79-85-32 16,8-4-27-16,0-4-12 15,8-6-9-15,34-2 0 16,21-6-16-16,15 0-46 16,3 0-175-16,-10-4-283 15</inkml:trace>
  <inkml:trace contextRef="#ctx0" brushRef="#br0" timeOffset="42391.6">19235 4277 1096 0,'0'0'47'16,"154"-46"-47"-16,-48 15-16 15,6-6 16-15,-7-4 0 16,-14-3-101-16,-17-4-268 15</inkml:trace>
  <inkml:trace contextRef="#ctx0" brushRef="#br0" timeOffset="42616.56">19805 3928 1070 0,'0'0'33'0,"0"0"-32"16,147-12-1-16,-86 12 95 16,-12 28 7-16,-18 24-89 15,-31 18-6-15,-14 13-7 16,-59 6-2-16,-27-4-22 16,-18-5-81-16,-5-8-106 15,9-15-405-15</inkml:trace>
  <inkml:trace contextRef="#ctx0" brushRef="#br0" timeOffset="45583.05">15258 1349 535 0,'0'0'0'0,"0"0"-20"15,0 0 14-15,136-16 6 16,-22-7 12-16,33-8-12 16,28-5 0-16,26-10 7 15,13-8-4-15,7-4-3 16,0-7-92-16</inkml:trace>
  <inkml:trace contextRef="#ctx0" brushRef="#br0" timeOffset="46238.93">22791 2065 1055 0,'0'0'108'0,"0"0"-108"16,0 0 7-16,189-40 6 16,-69 8 18-16,32-5-10 15,31 2-21-15,37-2-18 0,46 4 8 16,45 1-11 0,53 4-36-16,44 0-98 0,35 1-180 15</inkml:trace>
  <inkml:trace contextRef="#ctx0" brushRef="#br0" timeOffset="53235.71">5760 2749 248 0,'0'0'63'15,"0"0"-50"-15,0 0 33 16,0 0 4-16,0 0 5 16,0 0 15-16,0 0 10 0,-41 18-13 15,39-18 43 1,0 0-6-16,0 0-35 0,-3 0 21 15,1-4-30-15,2 2-42 16,0 2 31-16,0 0-25 16,2 0 0-16,-3 0 2 15,3 0-20-15,0 0 17 16,-2 0-17-16,2 0 4 16,-3 0-11-16,1 0 1 15,2 0 0-15,-2 0-6 16,2 0 0-16,0 0 4 15,0 0 0-15,0 0 4 0,0 0 0 16,0 0-1 0,0 0 1-16,0 0 10 0,0 0-12 15,0 0 0-15,0 0-1 16,0 0 6-16,0 0-10 16,0 0 5-16,0 0 0 15,0 0 0-15,0 0-5 16,0 0 3-16,0 0 1 15,0 0-2-15,0 0 1 16,0 0 2-16,0 0 0 16,0 0-5-16,0 0 11 15,0 0-6-15,0 0 0 16,0 0 0-16,0 0-5 16,0 0 5-16,0-6 0 15,9-2-2-15,4-1 3 0,0-3-1 16,1 3 0-16,-5-2-2 15,3 4 1-15,-4-1 1 16,1 2 0-16,-1-4-2 16,2 2 2-16,-1-2-3 15,-1-1 1-15,4 4 4 16,-3 0 2-16,-1-1-4 16,2 5-4-16,-1-1 3 15,-3 0-5-15,1 1 4 16,0 2 2-16,-1-3-12 15,5 0 12-15,3-2 0 16,-1-2 0-16,3-1-3 0,1 4-5 16,0-4 7-16,0 4-4 15,-1-3-3-15,-3 1 3 16,1 2 3-16,-1-2 2 16,1 1 0-16,1 3 0 15,1-6 0-15,1 3-6 16,-1 2 8-16,-3-2-7 15,-2 2 3-15,1 0 2 16,-4 0-5-16,1 2-2 16,0-1 4-16,0 1 0 15,0-3 2-15,3-2-6 16,3 2 10-16,3-2-3 16,-1-2 0-16,6-2-1 0,-3 4-1 15,-5 0 2-15,1-2-2 16,-1 3-4-16,-1 0 6 15,-1 0 0-15,3 0-1 16,-3 0 2-16,1 0-1 16,1-2 0-16,-2 3 2 15,-1-2-6-15,3 2 4 16,3-4 0-16,-3 1-1 16,8-2 3-16,-1 2-2 15,1-3 0-15,2 2 1 16,-4-2-2-16,-2 4 1 15,-4-1 0-15,-4 2-5 0,-2 1 8 16,-2 3-3-16,-3 1 0 16,-4 1 3-16,2 0 2 15,-2 0-4-15,0-2 4 16,0 2 12-16,0 0-11 16,3-2 0-16,-1-1-3 15,3 0 4-15,1-1-9 16,1 0 2-16,-5 1 0 15,0 2-1-15,-2 1 3 16,0-3-2-16,0 3 9 16,0 0-8-16,0 0 17 15,0 0-18-15,0 0 1 16,0 0-3-16,0 0 2 16,0 0-40-16,-17 0-96 15,-10 3-484-15</inkml:trace>
  <inkml:trace contextRef="#ctx0" brushRef="#br0" timeOffset="56619.12">4141 2435 970 0,'0'0'5'15,"0"0"-5"-15,0 0 5 16,0 0 31-16,0 0 23 16,0 0-58-16,0 0-1 15,0 0 0-15,0 0 10 16,0 0-9-16,0 0-1 16,0 0-9-16,0 0-17 0,0 0-110 15,0 0-142 1</inkml:trace>
  <inkml:trace contextRef="#ctx0" brushRef="#br0" timeOffset="59288.66">5027 2501 575 0,'0'0'18'16,"0"0"-10"-16,0 0-8 16,0 0 35-16,0 0 21 15,0 0-14-15,-16-29-38 16,16 29 5-16,0 0 46 16,-3 0-26-16,3 0 1 15,0 0-12-15,0 0-6 16,0 0 15-16,0 0-8 15,-2 0 19-15,-2 0 6 0,2 0-8 16,-3-2-19-16,0-1-15 16,1-4 6-16,0 2 4 15,-1-4-8-15,1 3 0 16,4-2 0-16,-2 2-1 16,2 1 26-16,0 5-29 15,0-3 0-15,0 3-2 16,0 0 4-16,-2 0-4 15,2 0 2-15,0 0 0 16,-3 0-2-16,3 0 2 16,0 0-3-16,0 0 2 15,0 0-12-15,5 22-6 16,22 12 18-16,10 12 1 16,7 8 8-16,4 6-7 15,-2 0-1-15,-1-2 6 0,-7-1-6 16,-5-3-11-16,-4-5-24 15,-2-10-68-15,-5-13-103 16,-6-15-185-16</inkml:trace>
  <inkml:trace contextRef="#ctx0" brushRef="#br0" timeOffset="60427.45">4765 2312 256 0,'0'0'128'0,"0"0"-58"15,0 0 8-15,0 0-30 16,0 0 34-16,0 0-45 16,-16 0-7-16,16 0 36 0,0 0-15 15,0 0 18-15,0 0 2 16,0 0-51-16,14-5-8 15,13-6 16-15,11-7 21 16,13-4-32-16,14-7-17 16,6 0 15-16,5-3-15 15,4-7 1-15,-2 1-4 16,3-2 5-16,-4 2-2 16,2 3 0-16,-4 6 0 15,1 3-12-15,-7 1 12 16,-2 6-12-16,-7-2 9 15,-4 2-16-15,-2 1 5 0,2-3 9 16,4 1-9-16,0 0 10 16,2-4 6-16,-1 2-4 15,-1 0 2-15,-10 0-2 16,-2 6 0-16,-11 2 2 16,-10 6-1-16,-12 5 0 15,-7 3 1-15,-8 0 0 16,0 0 15-16,0 0-9 15,0 0 14-15,0 0-14 16,0 0 7-16,0 0-25 16,0 0 12-16,0 0 0 15,2 0 0-15,2 0 3 16,0 0-3-16,5 0 0 16,1 11 6-16,-4 7-6 15,3 2 1-15,-3 4-1 0,4 5 23 16,1 2-19-16,2 5 7 15,3 1-11-15,4 4 3 16,2 6-3-16,0 1 0 16,5 4 0-16,-2-4 0 15,2 1 0-15,-1-5 0 16,0-7 0-16,-1-5 2 16,-2-7-2-16,-1-5 0 15,-2 0 4-15,-2-2-10 16,-5-6 8-16,-1-4-2 0,-10-4 0 15,0-2 5 1,-2-2-5-16,0 0 3 0,0 0 2 16,0 0 23-16,0 0-17 15,0 0-4-15,0 0-5 16,0 0 3-16,0 0-6 16,0 0 1-16,0 0 0 15,0 2-2-15,0 0 2 16,-4 2-3-16,-17 4 0 15,-8 2-8-15,-4 6 0 16,-5-2 5-16,-3 2 6 16,-5 2 3-16,-10 7-3 15,-10 6-1-15,-13 6 0 16,-5 4-1-16,-13 1 2 16,-7 7 0-16,-6-1 7 0,0 4-8 15,0 3 3 1,0 0-1-16,6-1-1 0,2-6-15 15,11-9 15-15,19-15-27 16,21-16-40-16,24-8-136 16,23-20-583-16</inkml:trace>
  <inkml:trace contextRef="#ctx0" brushRef="#br0" timeOffset="61622.25">710 5157 981 0,'0'0'17'0,"0"0"-17"16,0 0 10-16,0 0-10 15,0 0 33-15,0 0-23 16,58 95-10-16,5-23 15 16,11 8 6-16,-12-2-5 15,-2-8-4-15,-6-7-12 16,-6-14 0-16,-5-10-21 16,-9-13 1-16,-13-14-56 15,-11-12-98-15,-10 0-151 16</inkml:trace>
  <inkml:trace contextRef="#ctx0" brushRef="#br0" timeOffset="61834.21">621 5057 939 0,'0'0'27'0,"0"0"-19"15,0-144-1-15,14 89 18 16,8 2 78-16,10 0-86 15,3 4-16-15,7 5-2 16,-3 13 1-16,-2 16-15 16,-5 15-24-16,-8 0-111 0,-2 35-62 15,-13 15 18 1,-9 4-173-16</inkml:trace>
  <inkml:trace contextRef="#ctx0" brushRef="#br0" timeOffset="62007.18">1096 5289 687 0,'0'0'15'0,"0"0"21"16,96-112 76-16,-61 71-23 16,-8 9-71-16,0 3-18 15,-9 5-89-15,-7 2-158 16,-7 0-104-16</inkml:trace>
  <inkml:trace contextRef="#ctx0" brushRef="#br0" timeOffset="62289.13">1343 4962 357 0,'0'0'245'0,"0"0"-239"16,0 0 43-16,29 130-16 16,-17-103 132-16,1-5-110 15,8-1 10-15,0-4-53 16,4-9 2-16,0-8 6 15,-1 0 4-15,-1-2-8 16,-4-20-12-16,-3-2-4 16,-9 0-4-16,-7 1 3 15,0 0 1-15,-9 5 20 16,-16 6-19-16,-6 2 0 16,0 4-2-16,-2 6 1 15,6 0-1-15,4 0-29 0,8 0-26 16,6 0 11-16,2 0-20 15,7 0-16-15,0 0-25 16,0-12-161-16</inkml:trace>
  <inkml:trace contextRef="#ctx0" brushRef="#br0" timeOffset="62464.1">1562 4877 296 0,'0'0'66'15,"0"0"-57"-15,0 0 59 16,0 0 76-16,0 0-11 15,0 0-70-15,47-12-14 16,-41 12-43-16,4 0-5 0,-6 0-1 16,3 0-1-16,-3 0-28 15,-2 2-65-15,-2 2-34 16,0-3-71-16</inkml:trace>
  <inkml:trace contextRef="#ctx0" brushRef="#br0" timeOffset="62675.06">1562 4877 677 0</inkml:trace>
  <inkml:trace contextRef="#ctx0" brushRef="#br0" timeOffset="62957.01">1562 4877 677 0,'34'-44'76'16,"-34"44"-76"-16,0 0 41 0,0 0 33 0,0 0-51 16,4 0-23-16,11 3 1 15,8 10 7-15,6 1 14 16,0 2 14-16,2 1-26 15,-4 1-7-15,-8-2-3 0,-5-4 0 16,-5-4 0-16,-7-5-1 16,-2-1 2-16,0-2 6 15,0 0 41-15,0 0 9 16,-19-10-46-16,-4-10-11 16,-4-9 5-16,5-2-3 15,2-1-1-15,6-3 15 16,8 1 14-16,6-1-26 15,0 0-1-15,0 3-3 16,0 4 1-16,4 12-6 16,3 8 5-16,-1 8-12 15,0 0-102-15,-2 10-58 16,-4 8-101-16</inkml:trace>
  <inkml:trace contextRef="#ctx0" brushRef="#br0" timeOffset="63481.92">1894 4620 933 0,'0'0'12'16,"0"0"-12"-16,0 0 0 16,0 0 1-16,0 0 39 15,0 0-6-15,99 34-21 16,-82-22-5-16,-5-2-4 15,-6-2-2-15,-4-4 3 0,-2-1-5 16,0-3 1-16,0 0 22 16,0 0 14-16,0-5-14 15,-6-13-15-15,-8-2-8 16,3 0 0-16,3 5 0 16,4 0 1-16,4 3-1 15,0 0 0-15,0-2 1 16,16 0-2-16,11 0 0 15,5 6 0-15,-3 5-7 16,2 3 8-16,-4 0 0 16,-8 0-2-16,-3 11 0 15,-7-1 2-15,-5-4 1 16,-4 1 1-16,0-7 13 16,0 0-10-16,0 0-2 0,0 0 22 15,-2 0-23 1,-7-12 3-16,1-6 1 0,5-3-5 15,3-2 16-15,0 5-17 16,3 1 0-16,18-2-4 16,8 1 2-16,10 0-2 15,-1 2 0-15,-1 6 4 16,-6 8 0-16,-8 2-36 16,-10 12-115-16,-13 18-220 15</inkml:trace>
  <inkml:trace contextRef="#ctx0" brushRef="#br0" timeOffset="64366.77">1790 5789 827 0,'0'0'0'0,"0"0"-25"16,0 0-16-16,0 0 41 15,0 0 24-15,-83 111 22 16,83-67-17-16,0-5-9 15,0-5 27-15,4-5-43 16,14-11 12-16,-3-7-16 16,2-2 7-16,-1-9 0 15,-1 0 16-15,1-14 21 16,-3-13-35-16,-2-7-3 16,-7-1-10-16,-4 0 4 0,0 5-18 15,0 7 18-15,0 8-13 16,0 5 13-16,0 6-7 15,0 1-9-15,9-2-15 16,14 3 6-16,3 0 25 16,3 2 4-16,0-3-4 15,2 3 0-15,0 0-8 16,-2 0 16-16,0 0-8 16,-8 0 2-16,-8 0 2 15,-6 5 6-15,-5-3-9 16,-2-2 16-16,0 0 42 15,0 0 1-15,0 0 8 0,0-7-28 16,0-18-28-16,-7-10-5 16,3-4-7-16,4-4 0 15,0 0 0-15,0 4-20 16,0 12 5-16,2 7-6 16,7 13-54-16,2 7-157 15,0 0-215-15</inkml:trace>
  <inkml:trace contextRef="#ctx0" brushRef="#br0" timeOffset="64697.71">1927 6557 995 0,'0'0'29'0,"0"0"-23"16,0 0-6-16,0 0 1 16,0 0 39-16,0 0-18 15,56 106-18-15,-27-67 10 16,0 1-11-16,-4 0 3 15,-5-5-6-15,-9-5 1 16,-4-7-6-16,-5-13 4 0,-2-10-35 16,-2 0-41-16,-28-17-85 15,-14-22-358-15</inkml:trace>
  <inkml:trace contextRef="#ctx0" brushRef="#br0" timeOffset="64875.68">1808 6425 754 0,'0'0'14'15,"0"0"3"-15,93-116 152 16,-51 82-57-16,0 11-112 0,-1 7-8 16,-5 9-17-16,-7 7-59 15,-12 0-126-15,-17 21-69 16</inkml:trace>
  <inkml:trace contextRef="#ctx0" brushRef="#br0" timeOffset="65040.65">1959 6631 810 0,'0'0'38'15,"0"0"-27"-15,0 0 51 16,0 0 24-16,134-74-37 15,-105 48-49-15,-7 2 0 0,-13 2-97 16,-9 2-139-16</inkml:trace>
  <inkml:trace contextRef="#ctx0" brushRef="#br0" timeOffset="65386.59">2242 6350 917 0,'0'0'73'16,"0"0"-69"-16,0 0-4 16,0 0 54-16,131-9-33 15,-90 21-21-15,-8 3 14 16,-7 3-10-16,-7-4-4 0,-11-1 2 16,-8-3-2-16,0-3 14 15,-2-2-5-15,-25-3 6 16,-6-2-4-16,-3 0-10 15,7-9 7-15,10-10 1 16,9-4-2-16,8 0 12 16,2-2-10-16,0 6-8 15,16-2-1-15,11 3-8 16,6 6 0-16,3 2-4 16,4 2-17-16,3-4-9 15,-1-4-40-15,-3-3-78 16,-7-6-80-16,-10 1-121 15</inkml:trace>
  <inkml:trace contextRef="#ctx0" brushRef="#br0" timeOffset="66075.47">2685 6067 835 0,'0'0'39'0,"0"0"-36"15,0 0 0-15,0 0 91 16,0 0-13-16,0 0-64 15,-6 127-6-15,6-104-8 16,0 0 7-16,6-7-6 16,10-4-1-16,-3-8 1 15,1-4 2-15,-1 0-4 16,-3 0-1-16,-2-20 8 0,-1-16-18 16,-5-9-9-16,-2-4-27 15,0 6 20-15,0 12-20 16,0 8 45-16,0 12 3 15,-2 4 3-15,2 7 21 16,0 0-27-16,0 0 1 16,0 2-1-16,24 17 0 15,8 1 12-15,-3 2-7 16,-2-6 1-16,-3-3-8 16,-4-4 2-16,-11-7 0 15,-2-2-3-15,-7 0 11 16,0-2 4-16,0-27-12 15,2-9-36-15,-2 1 5 0,4 4 20 16,1 11 11-16,1 12 10 16,4 6-10-16,3 4 0 15,7 0 12-15,5 0 0 16,1 2 2-16,-2 8-11 16,-1-2-2-16,-7-2-2 15,-7-1 3-15,-5-4-2 16,-4-1 0-16,0 0 7 15,0 0 38-15,-2 0-25 16,-12-6-16-16,5-6 4 16,3 2 0-16,6 0 11 15,0 4-13-15,0-1 2 0,6 0-8 16,19-2 7 0,6-2-1-16,2-1 12 0,3 0-13 15,-5 1 10-15,-8-1-14 16,-3 3-1-16,-7-1 10 15,-2 0-10-15,3-2 0 16,-4 0 0-16,9 0-12 16,1 0-21-16,6-4-42 15,3 0-101-15,0-5-186 16</inkml:trace>
  <inkml:trace contextRef="#ctx0" brushRef="#br0" timeOffset="67951.14">1198 5869 703 0,'0'0'46'0,"0"0"-46"16,0 0-96-16,0 0 96 15,0 0 2-15,0 0 40 16,93 28-39-16,-65-28 9 16,8 0 30-16,2-6-28 0,6-11 1 15,3-3-15-15,3-1 1 16,-2-3-2-16,10-3 1 16,11-2 0-16,7-12 35 15,11-5-32-15,7-14 1 16,4-14-4-16,2-17 0 15,1-13 3-15,-3-4-3 16,-1 4 0-16,1 8 5 16,-11 2 6-16,-13 5 13 15,-11 7-13-15,-17 6 2 16,-8 8 26-16,-4 3-19 16,-12-1-5-16,-8 4 8 0,-8 0 5 15,-6-4 24-15,-2-4 6 16,-25-2-46-16,-6-7 7 15,-5 5-7-15,-3-2-8 16,-3 2 7-16,-3 8-11 16,-9 5 0-16,-11 15 0 15,-8 8 1-15,-16 12-1 16,-7 13 1-16,-10 13 1 16,-10 5-2-16,-7 36-11 15,-4 8 6-15,2 4 5 16,9-3-8-16,9-10 8 15,9-4 0-15,4-2 5 16,7 0-10-16,4 8 14 0,-5 7-14 16,6 6 5-16,-12 7-1 15,-12 5-1-15,8-1 2 16,2 1 0-16,18-1-3 16,20-1 5-16,9 2-2 15,10-3 0-15,12-2 1 16,10 3-6-16,9 8 5 15,8 6 0-15,2 2-5 16,0 6 6-16,0-5-1 16,16-3 0-16,9-7 0 15,4-10-3-15,4-2 3 16,7-4 0-16,4 0-1 0,6 2 10 16,5-5-13-16,8-3 4 15,17-3 0-15,7-12 3 16,0-12-3-16,4-12 1 15,-4-11 0-15,9-20-1 16,13-29 0-16,14-23-1 16,4-8-11-16,-2-6-19 15,-12 7-81-15,-25 6-238 16</inkml:trace>
  <inkml:trace contextRef="#ctx0" brushRef="#br0" timeOffset="83107.5">5053 5845 718 0,'0'0'120'15,"0"0"-104"-15,0 0 11 16,0 0 104-16,0 0-48 16,0 0-61-16,0 0 34 15,7-17-27-15,10-10 13 16,1-4-39-16,0 4 7 15,-4 5-7-15,-6 4 1 0,-3 4-4 16,-1 2 5-16,-4 1 4 16,3 4-9-16,-3 5 0 15,0 2 4-15,0 0-3 16,0 0 2-16,0 0-3 16,0 0 4-16,0 0 2 15,0 0-6-15,0 0 0 16,0 0 2-16,0 0-8 15,0 0 7-15,0 0-1 16,0 0 0-16,0 0 3 16,0 0-5-16,0 0 2 15,0 0 0-15,0 0-6 16,0 0 7-16,0 0-1 0,0 0 0 16,0 0 1-1,0 0-4-15,0 0 3 0,0 0 0 16,0 0 3-16,0 0-3 15,0 0 0-15,0 0-7 16,0 0 7-16,0 0-4 16,0 0-4-16,0 0-15 15,0 0 19-15,0 0-38 16,0 2-13-16,0 2-32 16,0-3-113-16,0-1-144 15</inkml:trace>
  <inkml:trace contextRef="#ctx0" brushRef="#br0" timeOffset="84074.33">9025 2298 280 0,'0'0'508'0,"0"0"-505"16,0 0 1-16,0 0 95 15,0 0-21-15,0 0-6 16,0-20-22-16,2 13-32 16,14-3 17-16,9-4-28 15,4-7 12-15,4-6-5 16,-1-3-3-16,-3-1-11 0,-8-1 0 15,-5 1 0 1,-9 7-3-16,-7 7 3 0,0 8 0 16,0 5-1-16,-13 4 0 15,-12 0 0-15,-4 4-14 16,-4 20 15-16,1 4-2 16,10 4 9-16,3 7-6 15,7 2-1-15,7 5 12 16,3 3-12-16,2-5 0 15,0-9 1-15,23-2-1 16,10-11 0-16,11-8-7 16,14-14-12-16,7 0-68 15,-1-16-68-15,-6-14-198 16</inkml:trace>
  <inkml:trace contextRef="#ctx0" brushRef="#br0" timeOffset="84982.17">9534 2060 821 0,'0'0'173'16,"0"0"-158"-16,0 0-15 15,0 0 79-15,0 0-46 16,93 111 11-16,-75-86-37 16,-7-8 24-16,-2-8-29 15,-4-5 8-15,-1-4-10 16,-2 0 6-16,1 0-5 15,-3 0 46-15,0-20-17 0,0-9-25 16,4-7-5-16,5 2 6 16,5 7-11-16,-4 7 5 15,4 13-5-15,-1 7-6 16,2 2-10-16,6 23 21 16,-1 1-1-16,-3 3-6 15,-3-2 7-15,-5-9 0 16,-3-4 2-16,0-10-10 15,-4-3 8-15,0-1 0 16,-2 0 23-16,0 0-20 16,0-8 36-16,0-14-39 15,6-4 9-15,1 2-9 16,4 0 1-16,3 6-1 16,3 4 0-16,3 6-4 0,3-1 2 15,4 6 2-15,-3 3-1 16,0 0-12-16,1 0 13 15,-5 0 0-15,-5 0 0 16,1 0-12-16,-1 0-2 16,4-4-22-16,1-8-26 15,2-2-5-15,-2-2-41 16,0 0 33-16,0-6 15 16,-2-2 28-16,-5-4 32 15,-1-2 8-15,-10 0 31 16,-2-3 34-16,0 1-8 15,-12 6 24-15,-7 4-23 16,3 7-33-16,3 4 28 0,1 5-35 16,6 4-10-16,6 2 18 15,0 0-34-15,0 14-11 16,0 23 7-16,2 17 4 16,14 8 5-16,6 6-2 15,2 2 4-15,5 5 11 16,4-7-17-16,-4-8 6 15,-2-14-7-15,-4-16 10 16,-10-12-12-16,-4-10 2 16,-4-6 0-16,-1-2 17 15,-4 0-9-15,0-23 26 16,0-17-34-16,0-18 7 16,0-10-19-16,4-2 12 0,8 8-16 15,-1 13 9 1,2 20-4-16,-1 12 3 0,-4 10 5 15,1 7-17-15,5 0 14 16,-1 2-23-16,1 20 21 16,-6 9-3-16,-8 13-9 15,0 11 7-15,-31 6 3 16,2-3-44-16,7-8-24 16,9-15-128-16,8-11-187 15</inkml:trace>
  <inkml:trace contextRef="#ctx0" brushRef="#br0" timeOffset="85236.13">9667 2621 740 0,'0'0'491'16,"0"0"-474"-16,0 0 1 15,0 0 12-15,0 0 26 16,178-40-35-16,-41-4 7 16,23-14-23-16,2 0-5 15,-10 0 0-15,-18 0-20 16,-27 12-35-16,-29 13-63 16,-34 10-121-16,-34 19-237 15</inkml:trace>
  <inkml:trace contextRef="#ctx0" brushRef="#br0" timeOffset="85424.1">9864 2905 971 0,'0'0'164'16,"0"0"-122"-16,0 0-22 15,153-51 96-15,-32 0-44 16,24-5-67-16,11-6 15 0,2-1-20 15,-13 1-15-15,-18 6-26 16,-25 8-145-16,-34 13-406 16</inkml:trace>
  <inkml:trace contextRef="#ctx0" brushRef="#br0" timeOffset="96971.08">27158 3638 875 0,'0'0'261'0,"0"0"-243"16,0 0-4-16,0 0 83 15,0 0-46-15,0 0-26 16,129 0-25-16,-56 3 5 16,16 6-7-16,12 3 2 0,3-3-11 15,8-3-31 1,-3-2-53-16,-6-1-111 0,-12-3-218 16</inkml:trace>
  <inkml:trace contextRef="#ctx0" brushRef="#br0" timeOffset="97232.03">28013 3560 1052 0,'0'0'77'0,"0"0"-73"16,0 0 8-16,0 0-8 15,0 0-4-15,0 0 0 16,94 110 4-16,-65-60 0 16,-12 1 24-16,-17 3-17 15,-2-1-1-15,-42 1-9 16,-32 1-1-16,-29-4-22 16,-26-2-45-16,-12-9-293 15</inkml:trace>
  <inkml:trace contextRef="#ctx0" brushRef="#br0" timeOffset="108548.06">6667 653 563 0,'0'0'74'0,"0"0"-26"16,0 0 91-16,0 0-12 15,0 0-5-15,0 0-70 16,0 0-19-16,0 0 4 16,-31-84 2-16,31 82-11 15,0 0-7-15,0 2-4 16,0-5-8-16,-2 5 5 0,-1 0 11 16,3 0 9-16,-2 0-17 15,2 0-17-15,0 14-1 16,7 18 1-16,15 11 13 15,7 10 3-15,2-2 1 16,2 2-16-16,4-5 1 16,2 1-1-16,-1 3 1 15,-2-2-3-15,-5 0 2 16,-6-8 0-16,-7-6-1 16,-10-12-5-16,-3-8 4 15,-5-9-4-15,0-7-12 16,0 0 16-16,-7-12-23 0,-20-15-56 15,-2-4-7-15,2-5-60 16,3-1 12-16,2-6-515 16</inkml:trace>
  <inkml:trace contextRef="#ctx0" brushRef="#br0" timeOffset="108825.01">6543 643 599 0,'0'0'1'15,"0"0"-1"-15,0 0 51 16,0 0 171-16,0 0-106 16,0 0-23-16,-61-90-19 15,61 85-19-15,0 0 21 16,0 1-24-16,5-7-28 0,30-4-5 16,19-8 13-16,19-11 4 15,10-4-1-15,2 5-25 16,-8 0-3-16,-14 12-7 15,-12 6-8-15,-15 5-40 16,-12 6-50-16,-9 3-11 16,-9 1-26-16,-6 0-62 15,0 0-129-15,-6 15-71 16</inkml:trace>
  <inkml:trace contextRef="#ctx0" brushRef="#br0" timeOffset="109036.98">6769 972 1062 0,'0'0'66'16,"0"0"-33"-16,123-49 52 16,-61 10-11-16,1 1-40 15,-10 4-34-15,-11 6-2 16,-15 10-23-16,-11 8-67 15,-11 6-31-15,-5 4-161 16,0 0-357-16</inkml:trace>
  <inkml:trace contextRef="#ctx0" brushRef="#br0" timeOffset="109665.87">7247 770 921 0,'0'0'96'15,"0"0"-45"-15,0 0 71 16,0 0-45-16,0 0-12 16,0 0 1-16,82 81-37 15,-77-74-27-15,-3 0-2 16,-2-7-4-16,0 0-47 16,0 0-22-16,-4 0 1 15,-21-21-56-15,-6-15-172 16,-3-4-109-16,3-4 79 15,7-3 330-15,3 11 421 0,6 6-281 16,5 13-3 0,6 10 97-16,2 7-80 0,2 0-93 15,0 0-26-15,0 0-35 16,0 0-13-16,2 0-37 16,16 16-17-16,4 2-68 15,-2 4-71-15,-1-6-88 16,-2-2 168-16,1-3 126 15,-1-10 0-15,-1-1 31 16,-1 0 60-16,2 0 16 16,-7 0 27-16,6 0 28 15,0 13-79-15,4-1 1 0,0 2-27 16,-2-3-6 0,0 1-21-16,-7 1 11 0,-2-2-6 15,-4-2-14-15,-1-5 1 16,-4-3-6-16,2-1-7 15,-2 0 10-15,0 0 15 16,0 0 6-16,0-1 0 16,0-13-29-16,0-4 5 15,0 1-4-15,0-6-6 16,0-4 1-16,13 1-7 16,3-3 3-16,4 0-6 15,-2 8 1-15,-4 1-1 16,-4 9-17-16,-5 8-22 15,-3 3-53-15,0 0-43 16,2 14-96-16,2-1-99 0</inkml:trace>
  <inkml:trace contextRef="#ctx0" brushRef="#br0" timeOffset="109990.81">7710 488 1126 0,'0'0'91'0,"0"0"-71"16,0 0 18-16,0 0 3 15,0 0-9-15,0 0-24 16,-31 106-7-16,31-92-1 0,0-7 0 16,9 1-9-16,13-1 3 15,5 1 6-15,2 7-5 16,-2-1 5-16,-10-1-3 15,-3-2 3-15,-12-8-3 16,-2 1-8-16,0-3 11 16,0 3 6-16,0 3 7 15,-18 3-13-15,-5 1-7 16,-2 0-48-16,0-4-37 16,7-7-73-16,7 0-154 15,9-2-197-15</inkml:trace>
  <inkml:trace contextRef="#ctx0" brushRef="#br0" timeOffset="110219.77">7966 256 1052 0,'0'0'122'15,"0"0"-116"-15,0 0 14 16,0 0 53-16,0 0 20 15,114 96-43-15,-85-57-29 16,-4 0-6-16,-3-2-9 16,-4 1-6-16,-7-2 0 15,-2-5-16-15,-9-4-27 16,0-7-68-16,0-6-8 16,-25-9-189-16</inkml:trace>
  <inkml:trace contextRef="#ctx0" brushRef="#br0" timeOffset="110408.74">8007 606 726 0,'0'0'554'0,"0"0"-522"16,0 0 12-16,0 0 40 15,0 0-21-15,0 0-63 16,108-55-1-16,-71 31-36 15,-4-1-93-15,-11 6-72 0,-4 3-406 16</inkml:trace>
  <inkml:trace contextRef="#ctx0" brushRef="#br0" timeOffset="110588.71">8483 523 1037 0,'0'0'95'16,"0"0"-59"-16,0 0 21 16,157-84-26-16,-113 62 16 15,-8 3-47-15,-16 4-39 16,-16 6-78-16,-4 8-320 0</inkml:trace>
  <inkml:trace contextRef="#ctx0" brushRef="#br0" timeOffset="110971.64">8778 413 1151 0,'0'0'129'15,"0"0"-128"-15,0 0 32 16,0 0 27-16,0 0-19 0,0 0-40 15,98 38 6-15,-91-30-5 16,-5-2-2-16,0-2 0 16,-2-4-1-16,3 0 2 15,-3-6-1-15,2-20 4 16,4-10-3-16,8-2-2 16,1 6 1-16,1 11 0 15,-3 12 7-15,-2 6 6 16,1 3-13-16,1 0 0 15,7 4-2-15,0 8 2 16,0 2 6-16,-2-2-6 16,-3-1-12-16,1-3 0 15,-5 0-44-15,-2-2-39 0,-2-2-20 16,2-3-122-16,-1-1-161 16</inkml:trace>
  <inkml:trace contextRef="#ctx0" brushRef="#br0" timeOffset="111504.55">9226 222 956 0,'0'0'183'16,"0"0"-153"-16,0 0 20 16,0 0 20-16,-67 106-4 15,67-89-49-15,0-7-10 16,0-6 4-16,0-4-10 15,18 0 10-15,8-12-11 16,6-19-5-16,-1 2-18 0,-9 8-7 16,-11 10 28-16,-7 11 2 15,-4 0-8-15,0 8-3 16,4 16 5-16,2-1 6 16,5 0-1-16,1-9 4 15,1-5 0-15,2-5-3 16,-1-4 0-16,4 0 7 15,-1-18-2-15,4-10-5 16,3-4-12-16,-2 2-13 16,-6 12 23-16,-5 8 2 15,-5 6 2-15,-1 4 15 16,2 0-14-16,2 0 3 0,3 0 6 16,0 0 1-16,3 0-1 15,6 0 3-15,6 0 4 16,8-1 4-16,5-16-23 15,3 0 1-15,-1 2-2 16,-9 4 4-16,-6 4-7 16,-7 3 0-16,1 3-5 15,-6-2-3-15,-2 0-7 16,-1 2 5-16,-4-7 6 16,3 3-5-16,1-6-13 15,1 5-46-15,-1 0-61 16,-2 4-264-16</inkml:trace>
  <inkml:trace contextRef="#ctx0" brushRef="#br0" timeOffset="113640.17">3696 12314 638 0,'0'0'129'15,"0"0"-94"-15,0 0 105 16,0 0-7-16,0 0-102 15,0 0-14-15,0 4 11 16,0-4 8-16,0 0-3 16,0 0-18-16,2 0-13 0,23 0 7 15,12 0 40 1,17-22-23-16,10-7-19 0,10-6-7 16,4-3-6-16,2-2-41 15,0 1-47-15,-7 4-144 16,-15 3-307-16</inkml:trace>
  <inkml:trace contextRef="#ctx0" brushRef="#br0" timeOffset="114009.11">3981 12293 655 0,'0'0'69'0,"0"0"-66"16,0 0 43-16,0 0 46 15,0 0-20-15,0 0-22 16,62 58-10-16,-37-35-6 15,4 7-29-15,2 9 29 16,0 3-17-16,-4 2-4 16,-4-2 19-16,-6-3-23 15,-5 0 1-15,-10-8-6 0,-2-4 4 16,0-8-8 0,-10-10-1-16,-19-3-13 0,-13-6-26 15,-7 0-86-15,-2 0-123 16,10 0-71-16</inkml:trace>
  <inkml:trace contextRef="#ctx0" brushRef="#br0" timeOffset="114449.03">4279 12238 602 0,'0'0'238'0,"0"0"-210"16,0 0 73-16,0 0-1 0,0 0-70 15,0 0-17 1,-2 0-4-16,0 0 7 0,2 0 12 16,0 2-22-16,0 20 3 15,0 12 32-15,0 12 8 16,15 10 9-16,14 6-24 15,10-4 3-15,5-5-22 16,3-11-15-16,4-16-1 16,5-14-40-16,2-12-36 15,2-14-31-15,-4-36-207 16</inkml:trace>
  <inkml:trace contextRef="#ctx0" brushRef="#br0" timeOffset="116612.66">4839 12290 13 0,'0'0'936'16,"0"0"-900"-16,0 0-20 15,0 0 20-15,0 0-22 16,0 0 28-16,62 78-12 15,-35-42 10-15,2 4-18 16,0 1 1-16,0-4-3 16,-2 2-15-16,-5-4-2 15,-4-2 0-15,-5-5-3 16,-6-5-3-16,-5-3-37 0,-2-13-47 16,-2-7-94-16,-29 0-158 15</inkml:trace>
  <inkml:trace contextRef="#ctx0" brushRef="#br0" timeOffset="116842.61">4805 12339 909 0,'0'0'71'0,"0"0"-65"15,0 0 104-15,41-117-54 16,-26 101-39-16,1 6-16 0,-1 3-2 15,4 5 1-15,2 2-2 16,8 0-3-16,2 0 0 16,-2 0-9-16,0 2-32 15,-6 10-33-15,-7 9-94 16,-12 4-150-16,-4 1-15 16</inkml:trace>
  <inkml:trace contextRef="#ctx0" brushRef="#br0" timeOffset="117022.59">5011 12552 982 0,'0'0'138'0,"0"0"-131"0,0 0 46 16,0 0-16 0,0 0 7-16,0 0-40 0,116-58-4 15,-96 51-7-15,-5-4-36 16,-2-1-30-16,1-6-133 15,-5-2-203-15</inkml:trace>
  <inkml:trace contextRef="#ctx0" brushRef="#br0" timeOffset="117210.55">5295 12356 792 0,'0'0'104'15,"0"0"-84"-15,0 0 112 0,0 0-43 16,0 0-70-16,0 0-14 16,114 70-5-16,-107-55-3 15,-5-6-38-15,-2-6-107 16,-4-3-173-16</inkml:trace>
  <inkml:trace contextRef="#ctx0" brushRef="#br0" timeOffset="117350.53">5204 12138 1122 0,'0'0'0'0,"0"0"-44"16,0 0-21-16,0 0 54 0,0 0-179 16,0 0-336-16</inkml:trace>
  <inkml:trace contextRef="#ctx0" brushRef="#br0" timeOffset="117691.47">5412 12250 628 0,'0'0'381'0,"0"0"-381"15,0 0 0-15,0 0 50 16,0 0-26-16,0 0-21 0,49 36 2 15,-43-29-1-15,-3 0-4 16,-1-2 1-16,0 0-3 16,0-3 5-16,-2-2-1 15,0 0 10-15,0 0 13 16,0 0 1-16,0 0-10 16,0-2-3-16,0-12-10 15,0-2-1-15,8 0-1 16,0-1-1-16,3 5-3 15,3-1 1-15,-1 5-1 16,1 6 2-16,1 2-4 16,-1 0-46-16,-1 4-104 15,-5 10-155-15</inkml:trace>
  <inkml:trace contextRef="#ctx0" brushRef="#br0" timeOffset="118027.41">5756 12097 1041 0,'0'0'149'0,"0"0"-149"16,0 0 0-16,0 0 7 16,0 0-7-16,0 0-3 15,-66 58 1-15,66-41-5 0,0-5 5 16,0 0 1-16,5-2 1 15,10-4-1-15,4 0-3 16,0-2 8-16,2 0-2 16,-1 2 5-16,-5 2-6 15,-1-1-1-15,-8 4-2 16,-3-2 0-16,-3 4 4 16,0 0-2-16,-5 4 0 15,-17-2-1-15,-7-1-34 16,-5-9-33-16,1-5-60 15,0 0-23-15,8-2-190 16</inkml:trace>
  <inkml:trace contextRef="#ctx0" brushRef="#br0" timeOffset="118298.36">5839 11867 1101 0,'0'0'38'0,"0"0"-38"16,0 0 38-16,0 0-30 15,0 0-1-15,0 0 9 16,68 112-4-16,-42-76-8 16,-1-3 6-16,-1-1-9 15,-3-8-1-15,-6-5 0 16,-9-4-7-16,-2-6 7 0,-4-2-19 15,0-7-21-15,0 0-20 16,-27 0-124-16,-16 0-281 16</inkml:trace>
  <inkml:trace contextRef="#ctx0" brushRef="#br0" timeOffset="118456.33">5827 12075 945 0,'0'0'134'15,"0"0"-126"-15,0 0 34 16,0 0 16-16,0 0-37 16,143-21-13-16,-102 4-8 15,-5-3-20-15,-1-8-54 0,-3-2-219 16</inkml:trace>
  <inkml:trace contextRef="#ctx0" brushRef="#br0" timeOffset="118638.3">6296 11915 455 0,'0'0'376'0,"0"0"-354"15,0 0 98-15,0 0 30 16,0 0-96-16,123-40-27 16,-96 25-22-16,-7 1-5 15,-4-1-1-15,-9 1-38 0,-7 2-202 16,0 1-659-16</inkml:trace>
  <inkml:trace contextRef="#ctx0" brushRef="#br0" timeOffset="119026.23">6591 11708 1139 0,'0'0'28'15,"0"0"-28"-15,0 0 0 16,0 0 23-16,0 0-18 16,0 0 2-16,78 63-7 15,-73-58 4-15,-1-2-10 16,-4-3 12-16,0 0-6 0,0-3 4 16,-6-19-4-16,-8 1-6 15,7-4 5-15,5 3 1 16,2 8 10-16,0 1-6 15,0 6 10-15,4 3-14 16,12 0 1-16,4 4-2 16,2 0 1-16,3 0-2 15,-2 0 1-15,-4 0 1 16,-1 6 0-16,-5 0-1 16,-3 0-5-16,-2 3 1 0,-1 2-28 15,-3 1-31 1,1-1-64-16,-2-2-68 0,-3-6-75 15,0-3-41-15</inkml:trace>
  <inkml:trace contextRef="#ctx0" brushRef="#br0" timeOffset="119937.07">6917 11558 614 0,'0'0'283'0,"0"0"-219"15,0 0 76-15,0 0-59 16,0 0-55-16,0 0-18 15,0-3 8-15,-5 24-11 16,-2 4 12-16,3-4-4 16,1-1 11-16,3-3-18 15,0-9-2-15,0-4-3 16,0-4-1-16,0 0 2 0,0 0-2 16,12-9 0-16,3-13 0 15,1-5-6-15,-5-2-25 16,-2 11 1-16,-7 7 20 15,0 6 10-15,-2 5 1 16,3 0 7-16,4 0-13 16,1 0 9-16,11 5-4 15,-4 6 5-15,3-1 0 16,-5-2-4-16,-4-3-1 16,-2-4 0-16,-5-1-3 15,-2 0-3-15,0 0 6 0,0 0 11 16,0-18-11-16,0-2-12 15,4 4-7-15,3 6 19 16,-1 6-3-16,2 4-2 16,7 0-1-16,5 0 6 15,2 0-3-15,0 4 7 16,-3 2-5-16,-6-2 1 16,-4-2 0-16,-4 0-3 15,-3-2 3-15,-2 0 0 16,0 0 0-16,0 0 0 15,0 0-1-15,0 0 1 16,-5 0 0-16,3 0 5 16,-1 0-1-16,3 0 7 0,0 0 21 15,0 0-19 1,0 0-4-16,0 0-9 0,5-4-4 16,8-3 2-16,0-4 1 15,3 1-4-15,-5-1 5 16,-1-1-17-16,1-2-5 15,-5-1 10-15,0 5-5 16,2 0 15-16,-4 6 0 16,1 2 1-16,1 2-2 15,4 0-5-15,-2 0 5 16,5 0 2-16,-1 0 1 16,1 0 1-16,3 0 0 15,1 0 1-15,2 0 1 16,2-8-2-16,2-14-1 0,1-9 0 15,-1-3-10-15,-6-1-4 16,-3 4-39-16,-10 9 7 16,-1 10 46-16,-3 6 17 15,0 6 51-15,-9 0-46 16,-11 4-20-16,1 14 29 16,2 3-10-16,5-4-5 15,6 1 6-15,6 0-14 16,0-1-8-16,6-5-1 15,19-6-5-15,6-6-4 16,12 0 1-16,8-27-52 16,2-2-168-16,1-2-475 15</inkml:trace>
  <inkml:trace contextRef="#ctx0" brushRef="#br0" timeOffset="120451.99">7931 10333 1293 0,'0'0'26'15,"-42"122"-15"-15,33-27 32 16,9 7 16-16,15 10-38 15,39-4-7-15,21-8-14 16,22-17-11-16,18-21-23 16,15-24-20-16,10-22-44 15,3-16-34-15,-12-10-285 16</inkml:trace>
  <inkml:trace contextRef="#ctx0" brushRef="#br0" timeOffset="122475.63">8575 10643 830 0,'0'0'257'0,"0"0"-249"16,0 0-8-16,0 0 70 15,0 0-47-15,0 0-4 16,84 12-9-16,-65-12-10 16,-8-13 9-16,-7-10-9 15,-4-2-9-15,-4-5-1 16,-28 0-22-16,-10 3-11 0,-3 9 33 16,1 12 10-16,6 6 12 15,5 0 4-15,4 19-16 16,4 13 23-16,7 5-7 15,7 6-3-15,9 0 13 16,2-4-22-16,0-3 2 16,13-7 4-16,10-8-6 15,6-5 1-15,2-9-5 16,2-7 3-16,5 0 5 16,0-7-1-16,2-17 3 15,2-8-10-15,-1-4-4 16,-3-2-2-16,-5-2-19 0,-6 6 6 15,-8 5 13-15,0 10-6 16,-11 4 12-16,0 9 0 16,-6 5-3-16,0 1 3 15,0 0-11-15,5 0-3 16,3 0 10-16,9 0-3 16,1 10 7-16,4 2 7 15,1 3-7-15,-5-1 9 16,-1-4-6-16,-7-1-3 15,-8-6 0-15,-1-3-2 16,-3 0 2-16,0 0 0 16,0 0 17-16,-11-19-17 15,-1-4-6-15,6 2 6 0,6-2 4 16,0 7-2 0,4 2 5-16,18 4 9 0,7 4-10 15,7 6-6-15,4 0 2 16,1 0-2-16,-4 8 5 15,-6 7-4-15,-2-4 1 16,-10 0-2-16,-11-6 0 16,-3-3-1-16,-5-2 2 15,0 0-1-15,0 0 13 16,-11-7 4-16,-12-15-17 16,3-1 0-16,9 2 0 15,7 9 26-15,4 5-14 0,0 3 9 16,0 1 0-1,8 3-21-15,19 0 0 0,9 0-5 16,4 0 5-16,-4 0 8 16,-5 0-8-16,-4 0 0 15,-10 0-14-15,-3 0-23 16,-9 0-53-16,-5 0-51 16,0-3-275-16</inkml:trace>
  <inkml:trace contextRef="#ctx0" brushRef="#br0" timeOffset="122888.56">9270 10011 1005 0,'0'0'142'16,"0"0"-142"-16,0 0 5 15,0 0 9-15,0 0 8 16,154 171 4-16,-103-86 1 15,1 1-2-15,2-4 2 16,-4-2 0-16,-5-13-13 16,-9-13 1-16,-11-14-10 15,-15-20-3-15,-10-13-2 16,0-7-1-16,-12-3 0 16,-29-28-5-16,-10-14-21 15,-5-14-1-15,9-1 12 16,14 2-13-16,18 10 21 0,15 9 7 15,0 4-2-15,19 4-3 16,22 4 6-16,3 7-8 16,-1 9 3-16,-6 8 0 15,-7 3 0-15,-13 3-19 16,-10 19 6-16,-7 7 4 16,-7 3 1-16,-20-4 12 15,-4-3-54-15,2-11-49 16,16-11-40-16,2-3-165 15</inkml:trace>
  <inkml:trace contextRef="#ctx0" brushRef="#br0" timeOffset="123122.52">9787 9823 1121 0,'0'0'85'15,"0"0"-78"-15,0 0 7 16,0 0 76-16,64 116-39 16,-36-70-30-16,1 0-13 15,-2-3 4-15,-5-2-12 16,-4-7-1-16,-7-5-36 16,-4-9-43-16,-7-8 1 15,0-10-120-15,0-2-151 0</inkml:trace>
  <inkml:trace contextRef="#ctx0" brushRef="#br0" timeOffset="123742.41">10069 10018 1078 0,'0'0'177'15,"0"0"-176"-15,0 0 17 16,0 0 58-16,0 0-47 15,0 0-25-15,98 62 2 16,-63-70-5-16,1-21-1 16,-7-6-11-16,-9-1-24 15,-13 3-7-15,-7 8 10 16,-7 11 31-16,-26 12-1 0,-14 2 2 16,-4 4-9-16,-1 16 9 15,9-1 4-15,12-2 1 16,12-5-5-16,9-6 0 15,8-2-7-15,2-4 3 16,0 0 0-16,10-6-1 16,19-15-9-16,11-2 13 15,7-1-1-15,-1 4 2 16,-4 3 0-16,-5 4 2 16,-6 4 2-16,-8 4-2 15,-2 5 7-15,-5 0-2 16,-3 0 4-16,3 0 3 0,-3 5-5 15,-2-1 0-15,3 3-4 16,-1-7-2-16,3 0 6 16,1 0-9-16,1 0-5 15,0-14-2-15,-3-7-5 16,-1 1-6-16,-1 3 2 16,-4 6 15-16,-3 8 2 15,0 3 0-15,-2 0-1 16,5 2 1-16,7 20 23 15,1 5 36-15,3 4-17 16,-2 1 4-16,2-4-28 16,-2-3-10-16,-3 1-5 0,1-6-3 15,-5 1-2 1,0-3-7-16,-4-2-41 0,-2 0-36 16,-1-3 0-16,-4-2-79 15,0-7-147-15</inkml:trace>
  <inkml:trace contextRef="#ctx0" brushRef="#br0" timeOffset="124102.35">10909 9793 1311 0,'0'0'101'0,"0"0"-92"16,0 0 7-16,0 0 28 15,0 0-38-15,118-99-6 16,-85 70-28-16,-12 3-7 16,-17 6-32-16,-4 2 2 15,0 4 13-15,-23 8 0 16,-3 6 52-16,-3 0 17 16,0 12 10-16,-2 17-13 15,4 2 17-15,7 1 13 16,9-2-12-16,11-3-29 15,0-8 5-15,0-1-1 16,13 1-7-16,14-10-5 16,6-2-5-16,5-7-10 15,5 0 1-15,-1-8-29 16,-7-14-29-16,-3-6-100 0,-10-5-250 16</inkml:trace>
  <inkml:trace contextRef="#ctx0" brushRef="#br0" timeOffset="124417.29">11361 9601 649 0,'0'0'277'0,"0"0"-225"16,0 0 108-16,0 0-83 16,0 0-20-16,0 0-37 15,135-88-9-15,-120 61-3 16,-13 3-8-16,-2 5-17 0,-13 4-6 15,-18 8-8-15,-3 7 16 16,-1 0 15-16,-2 15 7 16,6 14-3-16,6-1 8 15,8 2 17-15,6-1 5 16,6 0-23-16,5 0 3 16,0-6-6-16,0-3-8 15,8-5-1-15,15-10-15 16,12-5 9-16,7 0-30 15,11-10-24-15,0-17-28 16,1-4-169-16,-7-1-171 16</inkml:trace>
  <inkml:trace contextRef="#ctx0" brushRef="#br0" timeOffset="124711.24">11776 9334 398 0,'0'0'659'15,"0"0"-605"-15,0 0 11 16,0 0 16-16,0 0-29 16,0 0-40-16,-76 66-8 15,76-50-4-15,0-4-13 16,3-1-12-16,16-6 5 16,10-1 7-16,7-4-10 15,-3 2 2-15,-2 3 15 0,-8 0 5 16,-11 6-7-16,-8-1 3 15,-4 2-3-15,0 1 2 16,-4 1 6-16,-19 3 7 16,-4-7-7-16,-2-6-1 15,2-4-36-15,1 0-124 16,6-19-184-16</inkml:trace>
  <inkml:trace contextRef="#ctx0" brushRef="#br0" timeOffset="124928.21">11883 9114 681 0,'0'0'490'0,"0"0"-474"16,0 0-6-16,120 34 111 15,-64 2-76-15,6 10-26 16,-1 12-19-16,-12 8-2 15,-18 12 0-15,-29 13-42 16,-10 15-52-16,-62 17-127 16,-26 11-529-16</inkml:trace>
  <inkml:trace contextRef="#ctx0" brushRef="#br0" timeOffset="127607.74">5869 4368 1062 0,'0'0'0'15,"0"0"22"-15,0 0-15 16,0 0 55-16,0 0-38 16,7 125-4-16,12-94-1 15,2-5-6-15,1-6 0 16,-2-4-3-16,-2-9-6 16,-1-4-3-16,4-3 8 15,-1-6-3-15,-5-27-6 16,-3-8-50-16,-10-4-25 0,-2 8-24 15,0 12 78-15,-2 14 21 16,-6 6 35-16,4 5 35 16,4 0-65-16,0 7-2 15,0 18 10-15,0 3 6 16,0 2 9-16,16-4-23 16,7-6 2-16,-2-6-3 15,6-5-1-15,0-9-5 16,0-2 4-16,2-27-4 15,-4-11 2-15,-6-2-21 16,-7 3-9-16,-8 4 7 16,-4 12 14-16,0 14 9 0,0 7 4 15,0 2 4-15,4 6-8 16,7 16 1-16,8 2 4 16,-1 0 19-16,3-8-20 15,0-4-1-15,-1-8-3 16,0-4 8-16,0 0-7 15,-3-22-1-15,-1-16-14 16,-7-8-16-16,-9-8-50 16,0-4 14-16,-27-3-12 15,-15 6 17-15,-2 2 61 16,1 15 8-16,7 12 29 16,12 14 64-16,11 10 13 15,9 2-81-15,4 8-31 0,0 24 7 16,2 9 14-1,19 4-7-15,6 4-1 0,2-1-14 16,0-4 8-16,-2-1-1 16,-2-10-2-16,-5-8-1 15,-3-8-5-15,-6-9 0 16,-6-7 1-16,-2-1 2 16,-3 0-1-16,2-1 4 15,4-15-6-15,5-2-35 16,5 2 29-16,1 6 0 15,8 8-4-15,4 2 10 16,2 0-7-16,0 0 5 16,-6 0 4-16,-2 0-1 15,-10 0-1-15,-2 0 0 0,-2-2 1 16,0-17-1-16,0-6-4 16,-2-3-14-16,1-3-7 15,-3 11 3-15,-3 7 12 16,-2 6 8-16,0 7 2 15,0 0 13-15,0 0-7 16,0 0 6-16,-2 17 2 16,-7 5-6-16,3 4 14 15,6-4-9-15,0-2-10 16,0-3-2-16,4-5-1 16,13-5 0-16,6-5 0 15,1-2 6-15,1 0-1 16,2-21-5-16,-3-8-3 0,0-9-16 15,-5-2-11-15,-9 5-5 16,-3 10-18-16,-7 8 49 16,3 9 4-16,-3 7 5 15,0 1 27-15,4 0-32 16,3 0-28-16,4 1 23 16,3 10 5-16,3-4 7 15,1 1 7-15,2-4-1 16,-4-2-7-16,2-2 9 15,-3 0-4-15,-1 0-2 16,-3-2-3-16,-3-7-2 16,2-5-4-16,1-4-1 0,2-3-16 15,1-2-3-15,1-1-18 16,-1 1 31-16,-4 9 1 16,-5 5 1-16,-3 2 5 15,-2 7 10-15,0 0 18 16,0 0-6-16,0 0-8 15,0 7 16-15,-9 13 0 16,3-5-5-16,1 1-9 16,5-4-2-16,0-4-11 15,0-4-3-15,15-4 0 16,15 0-10-16,12-4-24 16,5-16-83-16,-2-6-434 15</inkml:trace>
  <inkml:trace contextRef="#ctx0" brushRef="#br0" timeOffset="129043.49">7646 3784 719 0,'0'0'205'0,"0"0"-134"16,0 0 22-16,0 0-5 16,0 0-47-16,0 0-12 15,118-49-20-15,-78 17 7 16,-7 2-16-16,-8 0-6 15,-12 8-16-15,-13 2-12 16,-5 8 6-16,-26 4 15 16,-11 8-9-16,-5 0 22 0,1 20 2 15,5 14 30-15,13 7-13 16,7-1 23-16,15-2-29 16,6-7 0-16,0-6-9 15,9-5 0-15,13-10 2 16,9-8-5-16,5-2 3 15,6-5 4-15,3-25-5 16,-1-3-3-16,-3-3-8 16,-8 4-16-16,-11 10-3 15,-4 5 25-15,-5 9-3 16,3 2 0-16,4 3 0 16,2-2 1-16,1 3 3 15,-5 2-1-15,-1 0-4 0,-3 0 5 16,1 0 0-1,-3 2-1-15,-4 6 2 0,1 1 0 16,-7-1-8-16,0-5-10 16,-2-3 8-16,0 0 10 15,0 0 6-15,0-10-5 16,0-10 5-16,3 1 2 16,8 0-6-16,2 6-2 15,3 2 3-15,2 7-3 16,0 4 1-16,4 0 1 15,2 0 1-15,1 0 1 16,0 0-4-16,-1 0 3 0,-1 0-1 16,-2-10-2-1,0-6 0-15,-6-8 0 0,-6-4-3 16,-4-3-23-16,-5 0-8 16,0 1-12-16,0 7 46 15,0 10 16-15,0 9 18 16,0 1 16-16,-2 3-11 15,-1 0-17-15,3 0-17 16,-2 0-5-16,-5 0-1 16,0 0 1-16,-3 0-1 15,-7 0 8-15,2 0-3 16,-1 0-4-16,1 0-6 16,6 0 6-16,2 0 4 15,5 0 7-15,2 0 8 16,0 0-8-16,0 0-7 0,0 7-4 15,2 4-2 1,14 5 2-16,7 4 11 0,5 7 5 16,6 4 1-16,-3 10-7 15,0-1 2-15,-7 0-9 16,-6-2 5-16,-7-10-4 16,-1-10 11-16,-6-8-2 15,-4-8-11-15,0-2 7 16,0 0 9-16,0 0-1 15,-12-5-15-15,-7-16-2 16,-1-3-13-16,4-2 8 16,9-4-3-16,7 0-5 0,0-4-10 15,7-1 9-15,13 10-8 16,2 7 18-16,-1 10-4 16,-2 8 2-16,2 0-14 15,1 0 15-15,-7 2-1 16,-3 14 1-16,-8 4-22 15,-4 2-29-15,0-2-13 16,-9-3-144-16,-8-17-295 16</inkml:trace>
  <inkml:trace contextRef="#ctx0" brushRef="#br0" timeOffset="129202.46">8805 3372 1152 0,'0'0'61'0,"0"0"-57"0,0 0 35 16,0 0-1-16,116-74-38 16,-87 64-29-16,-5 2-59 15,-2 3-150-15,-6 5-291 16</inkml:trace>
  <inkml:trace contextRef="#ctx0" brushRef="#br0" timeOffset="129351.43">9119 3309 1072 0,'0'0'92'0,"0"0"-68"16,0 0 21-1,0 0-12-15,0 0-33 0,0 0-10 16,18 19-55-16,-31-19-118 16,-14-23-538-16</inkml:trace>
  <inkml:trace contextRef="#ctx0" brushRef="#br0" timeOffset="129489.41">8967 3074 1089 0,'0'0'102'0,"0"0"-96"15,0 0-6-15,0 0 11 16,0 0-10-16,0 0-1 16,103 42-54-16,-76-33-182 15,-8 0-423-15</inkml:trace>
  <inkml:trace contextRef="#ctx0" brushRef="#br0" timeOffset="129847.35">9259 3156 1079 0,'0'0'118'0,"0"0"-109"16,0 0 54-16,0 0 59 16,0 0-59-16,0 0-48 15,0 96-15-15,0-80 0 16,7-9 1-16,7-2-1 15,3-5-8-15,6 0 8 16,8-22-4-16,-2-12 4 16,-5-2-17-16,-6-4 7 0,-13-4-1 15,-5 0-10 1,0 4 21-16,-14 5 4 0,-8 12-1 16,2 9 3-16,0 7 19 15,5 7 5-15,1 0-12 16,5 10-15-16,-1 13 7 15,10 2 8-15,0 4-7 16,0-2-4-16,17-4-7 16,9-3 0-16,8-5-8 15,3-4-19-15,1-8-20 16,-4-3-57-16,-2 0-64 16,-15-3-323-16</inkml:trace>
  <inkml:trace contextRef="#ctx0" brushRef="#br0" timeOffset="130005.32">9750 3035 916 0,'0'0'309'15,"0"0"-260"-15,0 0 31 16,120-72 15-16,-87 53-51 16,-4 1-44-16,0 1-8 15,-6 8-98-15,-10 7-87 16,-13 2-425-16</inkml:trace>
  <inkml:trace contextRef="#ctx0" brushRef="#br0" timeOffset="130155.3">9966 3069 1172 0,'0'0'114'0,"0"0"-109"0,0 0 0 16,0 0 15-16,147-97-20 15,-111 88-94-15,-10 2-190 16</inkml:trace>
  <inkml:trace contextRef="#ctx0" brushRef="#br0" timeOffset="130531.23">10545 2764 1227 0,'0'0'186'0,"0"0"-184"16,0 0 5-16,0 0 18 16,132-67-25-16,-114 67-18 15,-11 0-60-15,-7 18 11 16,0 5 25-16,0 0 24 15,0 0 7-15,0-2 8 16,0-3-2-16,0-2 5 16,2 0 3-16,20-3-3 0,7-4 0 15,-4-3-17-15,-5-1 16 16,-7 0-1-16,-11 0-2 16,-2 0 4-16,0-1 3 15,0 3-2-15,-9-5-2 16,-3-2 1-16,0 0-35 15,3-11-79-15,9-11-207 16</inkml:trace>
  <inkml:trace contextRef="#ctx0" brushRef="#br0" timeOffset="130755.19">10929 2715 723 0,'0'0'173'16,"0"0"-110"-16,0 0 77 15,0 0-65-15,0 0-27 0,133 16 19 16,-104-22-18-16,3-22-18 16,-3-2-6-16,-7-3-7 15,-13 8 16-15,-9 4-3 16,0 11-1-16,-22 10-30 16,-23 0-5-16,-15 32-46 15,-9 9-114-15,7-1-39 16,12-6-768-16</inkml:trace>
  <inkml:trace contextRef="#ctx0" brushRef="#br0" timeOffset="132158.94">3609 11761 632 0,'0'0'823'0,"0"0"-819"15,-61 132 5-15,30-28 42 16,11 32 22-16,13 24-20 16,7 15-47-16,36 2-6 15,28-15-3-15,28-23-14 16,32-30-48-16,26-36-19 15,33-25-20-15,31-19-28 0,14-24-295 16</inkml:trace>
  <inkml:trace contextRef="#ctx0" brushRef="#br0" timeOffset="133050.79">12160 8860 966 0,'0'0'220'0,"0"0"-212"16,0 0 39-16,0 0 40 15,0 0-30-15,0 0-32 16,62 17-13-16,-15 17-3 16,8 19 23-16,10 15-20 15,6 14-5-15,1 18-6 16,-5 14-1-16,-11 13 0 15,-19 7-27-15,-26 6-44 16,-11-4-59-16,-57-11-112 16,-28-19-349-16</inkml:trace>
  <inkml:trace contextRef="#ctx0" brushRef="#br0" timeOffset="134039.6">294 14758 859 0,'0'0'114'0,"0"0"-105"16,0 0 126-16,0 0-75 16,0 0-31-16,0 0-13 15,0-1 9-15,0 1-5 16,9-5-4-16,20-7 3 16,13-8 13-16,16-9-10 15,8-17-6-15,11-1-16 16,3-3 0-16,6 2-18 0,-9 12-67 15,-15 11-138-15,-24 18-518 16</inkml:trace>
  <inkml:trace contextRef="#ctx0" brushRef="#br0" timeOffset="134602.51">390 14788 602 0,'0'0'320'16,"0"0"-315"-16,0 0 64 15,0 0 19-15,0 0-60 16,0 0-21-16,-5 69 35 16,8-34-16-16,14 2-10 15,3-4 12-15,3-2-1 0,2-4-24 16,-2-7 14-1,-2-6-11-15,1-7-6 0,-2-7 0 16,-2 0 2-16,9 0 6 16,0-6-6-16,2-16-2 15,0-3 0-15,4-4-17 16,-4 3 15-16,-7 3-1 16,-6 4-2-16,-16-1 1 15,0-2 4-15,0-4 6 16,-19-2 2-16,-10 1-4 15,3 1 8-15,0 8-4 16,7 6 29-16,-1 10 17 0,-2 2-39 16,-4 0-14-1,-6 7-1-15,3 22-41 0,0 7-41 16,9 3-38-16,3-8-125 16,9-11-435-16</inkml:trace>
  <inkml:trace contextRef="#ctx0" brushRef="#br0" timeOffset="140736.45">1163 14904 518 0,'0'0'10'15,"0"0"-7"-15,0 0 21 16,0 0-24-16,0 0-1 15,0 0 0-15,0 0 1 16,-2 0 0-16,2 0 2 16,0 0 1-16,0 0 13 15,0 0 67-15,0 0-8 16,0 0 23-16,0 5-57 16,2 9-31-16,2 0 24 15,4-1 7-15,0-1-1 0,-1-5-23 16,-1-5 1-16,8-2-7 15,-3 0 5-15,7 0 22 16,-3 0-2-16,-1-12-26 16,-3-2-5-16,-5-4-5 15,-6 0-9-15,0-4 9 16,0-4-8-16,-10 6 8 16,-11 4-2-16,-3 3-6 15,2 12 8-15,-3 1-1 16,3 0-4-16,0 0-2 15,0 18 0-15,5 4 6 16,7-1-5-16,1 8-4 0,9-1-1 16,0 0 5-1,0 0 6-15,11 0 0 0,11 2 3 16,3-7 14-16,3-6 4 16,6-3-9-16,0-10 9 15,1-4-5-15,-1 0-10 16,-5-12 14-16,-5-11-16 15,-2-14-6-15,-6-4 2 16,-7 3-23-16,-3-3 20 16,-3 19-5-16,-1 10 8 15,-2 6 10-15,0 6-10 16,0 0 1-16,5 0-1 16,3 0-11-16,5 10 0 15,8-1 10-15,1 7 0 16,3 3-4-16,0-5 5 0,-6 4 10 15,-3-2-9 1,-5-2 0-16,-5-11-1 0,-3 0 0 16,-3-3 0-16,0 0 5 15,0 0-1-15,0-20 11 16,-3-12-15-16,-5 2-35 16,3-2 32-16,5 12-2 15,0 6 5-15,0 5 4 16,0 8 5-16,23-2-9 15,8 3 4-15,5 0 12 16,-1 0-10-16,-4 4-6 16,-4 5 7-16,-6-1-7 0,-13-8-9 15,-1 0 9-15,-7 0 0 16,0 0 11-16,0 0-8 16,-7-12-3-16,-7-11-8 15,8 0 7-15,4 2-4 16,2 6 0-16,0 7 5 15,0 1 0-15,20 7 1 16,5 0 3-16,1 0 1 16,3 0 0-16,-2 0 0 15,-1-2-1-15,-5-4 7 16,-4-2-10-16,-3-14-2 16,-8-2-8-16,-6-6-3 15,0-6-2-15,-6-3-10 0,-25-7 4 16,-7 2 7-16,0 7 3 15,0 9 10-15,11 12 41 16,8 9-15-16,5 7 2 16,7 0-9-16,5 4-19 15,2 22-4-15,0 13 4 16,11 3 0-16,16 2 10 16,4 0 1-16,9 2 7 15,5 3-1-15,1 0-5 16,1 1 3-16,-5-1-5 15,-3-7 0-15,-13-10-1 16,-8-9-6-16,-11-14-2 0,-5-4-1 16,-2-5 10-1,0 0 10-15,0-14 4 0,-13-18-24 16,-3-7-19-16,5-11 0 16,7 1 13-16,4 3-13 15,0 2 13-15,6 4-2 16,12 5-2-16,0 9 4 15,-2 3-4-15,-3 9-3 16,-2 12 2-16,-2 2-16 16,0 4 11-16,-3 20 16 15,-1 6 0-15,-2 4 2 16,-3 2 5-16,0 0-6 16,0-4-1-16,-10-7-70 15,-5-16-182-15</inkml:trace>
  <inkml:trace contextRef="#ctx0" brushRef="#br0" timeOffset="140910.41">2465 14490 1042 0,'0'0'192'15,"0"0"-192"-15,0 0-9 16,0 0 9-16,0 0 0 15,0 0-77-15,124-107-129 16,-101 83-242-16</inkml:trace>
  <inkml:trace contextRef="#ctx0" brushRef="#br0" timeOffset="141068.39">2764 14323 592 0,'0'0'202'16,"0"0"-113"-16,0 0 56 15,0 0-75-15,0 0-56 16,0 0-14-16,37 42-1 16,-37-42-78-16,0 0-137 15,-15-6-342-15</inkml:trace>
  <inkml:trace contextRef="#ctx0" brushRef="#br0" timeOffset="141180.37">2666 14166 847 0,'0'0'253'0,"0"0"-253"16,0 0-49 0,0 0-11-16,0 0-191 0</inkml:trace>
  <inkml:trace contextRef="#ctx0" brushRef="#br0" timeOffset="141592.29">2984 14131 762 0,'0'0'515'0,"0"0"-514"0,0 0-1 15,0 0 35-15,0 0-35 16,0 0-2-16,-56 108 2 16,56-82-4-16,0-7-12 15,8-6-8-15,7-13 2 16,3 0 5-16,-1-16 0 15,6-20 11-15,-5-9-11 16,-3-10-3-16,-11-3 3 16,-4 0-5-16,-2 1-24 15,-21 9 46-15,-4 10 4 16,2 12 47-16,5 12 1 16,2 8-6-16,2 6 5 15,5 0 8-15,2 4-29 16,2 23-24-16,7 6-4 0,0 4 6 15,0 1-3-15,16-2-4 16,11-3-1-16,1-6 0 16,7-6-19-16,2-7-32 15,1-9-21-15,0-5-33 16,-5-2-165-16,-8-22-395 16</inkml:trace>
  <inkml:trace contextRef="#ctx0" brushRef="#br0" timeOffset="141759.26">3352 13962 1193 0,'0'0'22'15,"0"0"-21"1,0 0 54-16,0 0-32 0,111-118-23 16,-75 92-12-16,-1 4-35 15,-5 5-24-15,-10 5-129 16,-14 12-232-16</inkml:trace>
  <inkml:trace contextRef="#ctx0" brushRef="#br0" timeOffset="141914.24">3493 13971 719 0,'0'0'205'0,"0"0"-161"16,0 0 91-16,0 0-42 0,0 0-49 15,0 0 12-15,62-32-35 16,-33 7-16-1,2-3-5-15,0 0-24 0,-8 4-93 16,-10 2-278-16</inkml:trace>
  <inkml:trace contextRef="#ctx0" brushRef="#br0" timeOffset="142291.18">3777 13670 1225 0,'0'0'41'0,"0"0"-37"16,0 0 33-16,0 0-29 15,0 0-8-15,0 0-1 16,126-51-17-16,-113 72-7 16,-6 2 5-16,-3 1-10 15,-4-3 13-15,0-3-13 16,2-11 9-16,1 0 7 15,2-3-14-15,5-4 24 16,3 0 3-16,8 0 1 16,1 0 16-16,-1 0-16 15,-4 6 6-15,-3 2-6 16,-10 1 0-16,-4 3 3 16,0-1 14-16,0 1 2 15,0 2-1-15,-12 2-18 16,-9-2-5-16,-2-2-24 0,-2-6-31 15,-1-6-73-15,3 0-101 16,8-16-246-16</inkml:trace>
  <inkml:trace contextRef="#ctx0" brushRef="#br0" timeOffset="142538.13">4159 13680 865 0,'0'0'144'16,"0"0"-127"-16,0 0 97 16,0 0-68-16,0 0-35 0,0 0-1 15,58 25 20-15,-29-58-23 16,-6-3 6-16,-10 0-4 16,-11 11-2-16,-2 7 22 15,-11 15 23-15,-18 3 26 16,-12 12-75-16,-7 26-3 15,5 4-49-15,17-8-112 16,21-18-523-16</inkml:trace>
  <inkml:trace contextRef="#ctx0" brushRef="#br0" timeOffset="143701.93">9188 9249 933 0,'0'0'179'0,"0"0"-174"16,0 0 25-16,0 0 25 16,0 0-33-16,0 0-20 15,0 0 13-15,58 17 46 16,-40-2-22-16,4 0 4 15,-5 3-8-15,0 0-15 16,-1 4-15-16,-8 1-5 16,-3 0-7-16,-5 0-70 15,0-7-77-15,0-11-184 16</inkml:trace>
  <inkml:trace contextRef="#ctx0" brushRef="#br0" timeOffset="144077.85">9157 9145 1057 0,'0'0'96'16,"0"0"-81"-16,0 0 59 16,-83 113 5-16,73-55-27 15,8 3-33-15,2-2-17 16,10-2 5-16,19-13-5 15,9-15-2-15,9-14 0 16,8-15 6-16,5-10-5 16,3-30 4-16,-3-12-5 0,-6-9-3 15,-9-1 0-15,-14-1 3 16,-16 12 2-16,-9 5 1 16,-6 10 0-16,0 7 24 15,-25 9-25-15,-18 6 7 16,-20 9-9-16,-24 3-16 15,-17 2 12-15,-8 0-18 16,8 0-16-16,17 7 25 16,20 6-37-16,7 3-71 15,8 2-120-15,5 4-273 16</inkml:trace>
  <inkml:trace contextRef="#ctx0" brushRef="#br0" timeOffset="144929.71">5931 10511 966 0,'0'0'172'16,"0"0"-164"-16,0 0 1 16,0 0 32-16,0 0-37 15,0 0-2-15,107 8-2 16,-86 51 2-16,-8 11 4 16,-11 4 3-16,-2-6-9 15,0-12 1-15,-9-16-1 0,-3-14 10 16,6-13-7-16,6-10-1 15,0-3 1-15,0 0 5 16,0-2 24-16,0-22-5 16,23-6-27-16,3-6-30 15,3-2-26-15,-2 0-10 16,-3-4-70-16,5-4-37 16,-4-4 46-16,2 1-4 15,-13 5 11-15,-12 4 44 16,-2 10-43-16,-31 6 119 15,-19 7 23-15,-10 2 38 16,-5 5 79-16,3 10 30 16,2 0-6-16,4 14-68 0,4 26-30 15,6 16-4-15,3 14 24 16,10 9-28-16,13 4-25 16,11-4-7-16,9-11 0 15,0-11-5-15,22-17-2 16,5-16-11-16,9-16 3 15,7-8-6-15,7-18 11 16,13-29 3-16,1-13-6 16,-2-8-2-16,-10 2-10 15,-14 10 0-15,-14 5-1 16,-15 14-4-16,-9 4 4 16,0 8 1-16,-6 4 7 0,-28 5 0 15,-14 5-8-15,-20-1-7 16,-11 11-12-16,-9 1-27 15,-1 0-10-15,9 10-25 16,11 20-11-16,6 9-162 16,14-1-330-16</inkml:trace>
  <inkml:trace contextRef="#ctx0" brushRef="#br0" timeOffset="145770.57">871 13162 897 0,'0'0'45'16,"0"0"-33"-16,0 0 64 15,0 0 12-15,0 0-88 16,0 0 2-16,82-98 3 16,-53 89 18-16,-6 9-3 15,1 0-20-15,-5 9-8 16,-4 14-1-16,-4 3-15 16,-6-1-27-16,-5-1 28 0,0 0 9 15,4 2-3-15,9-1 12 16,10-4-9-16,6-3 13 15,4-3 1-15,3-6 2 16,-7-2 8-16,-5-3 10 16,-9 1 24-16,-5 5 0 15,-4 13-10-15,-6 11-16 16,0 6-2-16,-6 8-7 16,-19-2-9-16,-10-9-1 15,-2-9-36-15,0-18-42 16,-3-10-64-16,0-14-116 15,-1-33-282-15</inkml:trace>
  <inkml:trace contextRef="#ctx0" brushRef="#br0" timeOffset="146133.5">762 12874 1003 0,'0'0'144'0,"-85"106"-139"15,43-31 24-15,13 12 44 16,20 5-15-16,9 8-26 16,11 1-15-16,43-5-7 15,19-13 0-15,18-22-9 16,10-20 4-16,-3-24-3 0,-4-17 0 16,-3-7 0-1,-4-44-1-15,-9-19 0 0,-9-24 4 16,-12-16-4-16,-7-3 1 15,-10 7 2-15,-13 16-2 16,-16 12 1-16,-11 10-1 16,-20 5 9-16,-42 3-2 15,-41 0-9-15,-33 12 0 16,-20 18 0-16,-12 25-3 16,10 12-2-16,18 41-2 15,24 21-36-15,34 10-88 16,35-3-255-16</inkml:trace>
  <inkml:trace contextRef="#ctx0" brushRef="#br0" timeOffset="147195.32">4707 2938 1082 0,'0'0'109'0,"0"0"-108"16,0 0 52-16,0 0 25 16,0 0-18-16,0 0-40 0,0-3-16 15,19 26-1-15,4 0 6 16,0 3-4-16,-5-3-5 15,-3-5-1-15,-5-9-4 16,-4-2-33-16,-4-7-51 16,-2 0-32-16,0-12-112 15,0-20-306-15</inkml:trace>
  <inkml:trace contextRef="#ctx0" brushRef="#br0" timeOffset="147493.26">4469 2747 1132 0,'0'0'53'16,"0"0"-49"-16,-125 122 53 16,98-64 26-16,19 4-34 0,8 4-26 15,8-8-9-15,35-9-9 16,10-15-3-16,12-18-1 16,4-16 6-16,2 0-5 15,3-28 5-15,-3-18 4 16,-8-12-8-16,-16-4-3 15,-19 0-1-15,-25 6 1 16,-6 1 0-16,-48 13 2 16,-21 16-2-16,-12 18-3 15,-9 8 1-15,6 20 0 16,6 14-21-16,15 2-6 16,18-2-34-16,25-1-71 0,23-11-126 15,4-8-628-15</inkml:trace>
  <inkml:trace contextRef="#ctx0" brushRef="#br0" timeOffset="148560.07">5175 4720 1148 0,'0'0'46'15,"0"0"-45"-15,0 0 40 16,0 0 18-16,145-10-51 15,-116 38-8-15,-8 14-10 0,-13 12-2 16,-8 8-4 0,0 3 1-16,-15-3 0 0,-7-10 15 15,6-8 3-15,5-13 0 16,6-10 11-16,3-8-3 16,2-13-6-16,0 0 12 15,0-7-3-15,25-20-14 16,10-10-7-16,3-5-23 15,4-4-18-15,1-4-36 16,1-2-69-16,3-3-50 16,5 3-55-16,-8 6 2 15</inkml:trace>
  <inkml:trace contextRef="#ctx0" brushRef="#br0" timeOffset="148905.01">5577 4618 430 0,'0'0'249'15,"-151"0"-46"1,79 24-91-16,9 14-52 0,7 12 6 15,8 12-13-15,5 11-18 16,12 4-5-16,13 1-12 16,16 1 16-16,2-12-13 15,11-9-17-15,20-12-4 16,7-14-3-16,9-12-9 16,7-14-4-16,6-6-12 15,5-3-4-15,1-26-8 16,3-13 14-16,5-11 21 15,-3-5-3-15,-2-7 3 16,-9-6 5-16,-12-1 9 16,-22 0 4-16,-19 5 5 15,-7 0 24-15,-38 0 11 0,-34-2-31 16,-23 5-8-16,-16 10-8 16,-3 20-1-16,6 23 1 15,11 11-5-15,3 0 14 16,9 4-15-16,10 3-52 15,7-7-58-15,13 0-235 16</inkml:trace>
  <inkml:trace contextRef="#ctx0" brushRef="#br0" timeOffset="149644.89">2630 2409 938 0,'0'0'136'0,"0"0"-105"0,0 0 13 15,0 0-11-15,0 0-18 16,0 0-2-16,138-92-3 16,-103 91-5-16,-10 1-8 15,-7 15 3-15,-5 20-20 16,-6 5 15-16,-7 6-23 16,0 0-3-16,0-3 4 15,0-10 0-15,0-6 12 16,0-7 5-16,2-5-2 15,16 0 12-15,5-2-2 16,-1 0 2-16,-2-1 5 16,-6 0 1-16,-8 2 28 15,-6 4-9-15,0 6 3 0,-27 6-2 16,-10-2-24-16,-13-6-2 16,2-8 5-16,-2-11-5 15,7-3-8-15,-1-3-20 16,7-23-70-16,8-10-153 15,10-6-244-15</inkml:trace>
  <inkml:trace contextRef="#ctx0" brushRef="#br0" timeOffset="150006.82">2701 2157 907 0,'0'0'128'0,"0"0"-97"15,-162 24 55-15,115 21-58 16,0 21 6-16,7 18-18 16,13 14 8-16,12 9 4 15,15-3-7-15,2-10-10 16,42-8-9-16,20-16 3 16,19-20-5-16,25-21 0 15,10-29 8-15,7-7-8 16,-1-44 1-16,-12-24 2 15,-12-17-2-15,-25-8 4 16,-25-2 6-16,-32-3-4 16,-18 3 1-16,-47-5-8 0,-40 11 8 15,-32 20 24-15,-16 35-7 16,-10 41-17-16,-2 25-8 16,9 57-2-16,12 27-37 15,28 15-44-15,42-1-59 16,39-19-167-16</inkml:trace>
  <inkml:trace contextRef="#ctx0" brushRef="#br0" timeOffset="158903.28">10323 10760 249 0,'0'0'367'0,"0"0"-339"15,0 0-24-15,0 0 71 16,0 0-42-16,0 0 30 16,0 0-9-16,60 8-22 15,-58-4 10-15,-2 2-15 16,0 0-6-16,0-2 3 16,0-2-10-16,0 1 6 15,0-3 6-15,0 0-4 16,0 0-6-16,-6 0-16 15,-1 0 2-15,3 0-2 0,4-3 1 16,0 1 6-16,0-2-7 16,0 2 4-16,0-2-4 15,2 0 0-15,9 2-2 16,-1 2 1-16,2 0 1 16,-3 0-1-16,-3 0-7 15,-1 0 5-15,0 14 0 16,-5 5 3-16,0 0 1 15,0-3 1-15,0-2 4 16,-5-5-6-16,-2-4 0 16,1-5 6-16,-1 0-3 15,0 0 21-15,-2-5-14 16,5-12 0-16,2 1 4 0,2 2 3 16,0 3-16-1,0 4-2-15,0 2-2 0,0 5-13 16,0 0 16-16,0 0-17 15,4 0-1-15,5 0 15 16,-4 0 0-16,-1 7 0 16,-2 5-3-16,-2-2 6 15,0 2 10-15,0-4-9 16,0-2 1-16,0-3 4 16,0-3 0-16,-2 0 18 15,-10 0-5-15,0 0-15 16,3-9-4-16,1-5-5 0,8-2-71 15,0 2-175 1</inkml:trace>
  <inkml:trace contextRef="#ctx0" brushRef="#br0" timeOffset="162367.67">6310 13014 293 0,'0'0'50'16,"0"0"-41"-16,0 0 36 15,0 0-7-15,0 0-13 16,0 0-24-16,7-6 53 0,-7 6-45 16,0 0 16-16,0 0 7 15,0 0 52-15,0 0-45 16,0 0 1-16,0 0-13 16,0 0 33-16,0 0-31 15,0 0-27-15,0 0 7 16,0 0-9-16,0 0 1 15,0 0 4-15,0 0-5 16,0 0-3-16,0 0 2 16,0 0 2-16,2 9-2 15,7 3 1-15,-2 2 0 16,0-2 2-16,-1-3 0 16,-2-3 2-16,3-1-4 0,-4-5 0 15,-1 0-6-15,0 0 5 16,3 0-3-16,-1-11-4 15,-2-3 6-15,-2 0-11 16,0 0-12-16,0 1 15 16,0 4 4-16,-4 5 6 15,-3 4 24-15,0 0 18 16,0 0-23-16,-1 0-19 16,-3 0 0-16,1 6-7 15,2 6 6-15,3-2-2 16,5-2 3-16,0 0-5 15,0-5 5-15,0 2 0 0,0-5 4 16,3 0-2-16,3 0 1 16,3 0 3-16,0 0 17 15,-4-8-11-15,-3 4-10 16,-2 4 4-16,0 0-6 16,0 0-27-16,-9 2-60 15,-9 15-334-15</inkml:trace>
  <inkml:trace contextRef="#ctx0" brushRef="#br0" timeOffset="168368.63">2124 16508 707 0,'0'0'411'16,"0"0"-410"-16,0 0 3 15,0 0 56-15,0 0-19 16,0 0-25-16,0 0 9 15,-13 0-18-15,13 0 14 0,0 0-11 16,0 0-9-16,19-13 6 16,17-1-6-16,18-12-1 15,12-6 3-15,11-4-3 16,10-5-20-16,-3 2-51 16,-6 2-71-16,-20 7-94 15,-29 13-225-15</inkml:trace>
  <inkml:trace contextRef="#ctx0" brushRef="#br0" timeOffset="168643.58">2398 16401 722 0,'0'0'348'0,"0"0"-348"16,0 0 0-16,0 0 45 15,0 0-28-15,145 134-10 16,-103-94-6-16,-11 0 2 16,-8 1 1-16,-5 2 3 15,-11-2-6-15,-7-5-1 16,0-4 0-16,0-3-6 16,-21-4 3-16,-8-4-24 15,-6-4-59-15,-7-11-30 16,1-6-79-16,10 0-20 15,13-6-133-15</inkml:trace>
  <inkml:trace contextRef="#ctx0" brushRef="#br0" timeOffset="168902.53">2693 16459 1061 0,'0'0'66'0,"0"0"-47"16,0 0 12-16,0 0 4 16,0 0-21-16,0 0-14 15,-14 49 0-15,18-3 1 16,16 5 0-16,9 0 5 16,0-8-6-16,9-2-1 0,9-18-1 15,11-7-23-15,9-16-15 16,8-16-40-16,2-33-106 15,-11-18-462-15</inkml:trace>
  <inkml:trace contextRef="#ctx0" brushRef="#br0" timeOffset="169707.39">3330 16531 203 0,'0'0'258'16,"0"0"-250"-16,0 0 59 15,0 0 41-15,0 0-6 16,0 0 20-16,0-18-65 16,0 18 24-16,-2 0 1 15,2 0-26-15,0 0-28 16,0 0 6-16,0 0-27 16,0 0-4-16,0 14 5 0,6 13-6 15,12-2 15-15,2 8-4 16,1-4 3-16,0 0-4 15,2-4-12-15,-1-2 0 16,-4-5-3-16,-5-10-6 16,-4-3-15-16,-5-5-46 15,-4 0-76-15,0-5-34 16,-23-18-290-16</inkml:trace>
  <inkml:trace contextRef="#ctx0" brushRef="#br0" timeOffset="169891.36">3266 16375 672 0,'0'-14'313'0,"0"-1"-313"15,0 12-16-15,0-6 13 16,6 4-9-16,14-4-17 16,4 5-24-16,1 4-17 15,-3 0-89-15,-6 0 30 16,-5 16 24-16,-4 3-136 15</inkml:trace>
  <inkml:trace contextRef="#ctx0" brushRef="#br0" timeOffset="170012.34">3330 16531 553 0</inkml:trace>
  <inkml:trace contextRef="#ctx0" brushRef="#br0" timeOffset="170173.31">3330 16531 553 0,'147'102'27'0,"-127"-123"48"0,0-8 109 0,3-7-106 0,1 2-60 15,-4-2-18-15,-2 14 1 16,-3 3-6-16,-6 6 1 16,-4 9-18-16,-1 0 1 15,-4 4 1-15,0 0 9 16,3 0 11-16,3 12 20 16,3 6 55-16,3-1 8 15,-2 6-31-15,-1-9-17 16,1 4-27-16,-4-10-7 15,-2-2-1-15,-2-2-30 16,-2-4-99-16,0 0-108 0,-10-4-155 16</inkml:trace>
  <inkml:trace contextRef="#ctx0" brushRef="#br0" timeOffset="170287.3">3609 16369 897 0,'0'0'11'0,"0"0"-11"15,0 0-43-15,0 0-10 16,0 0-283-16</inkml:trace>
  <inkml:trace contextRef="#ctx0" brushRef="#br0" timeOffset="170594.24">3814 16431 485 0,'0'0'365'15,"0"0"-360"1,0 0 83-16,0 0 28 0,0 0-54 16,0 0-33-16,69 5-8 15,-67 0-4-15,-2-1-17 16,0-4 10-16,0 0 0 16,0 0 1-16,0 0-9 15,0 0 2-15,0 0 0 16,0 0-1-16,0 0 0 15,2 0 1-15,2-9-4 0,5-4 0 16,1-6-4 0,-2 2 2-16,1 5-4 0,-2 2-24 15,0 6-61-15,1-1-94 16,3 5-122-16,3-3-101 16</inkml:trace>
  <inkml:trace contextRef="#ctx0" brushRef="#br0" timeOffset="170925.18">4092 16226 1024 0,'0'0'127'0,"0"0"-124"16,0 0 59-16,0 0-25 15,0 0-35-15,0 0-4 0,-18 23 4 16,18-6-4-16,0-7 2 15,0-2-3-15,0-4 3 16,12-4-14-16,5 2 14 16,6-2 0-16,6 0-6 15,2 0 6-15,-2 5 0 16,-2 2-3-16,-8-2-5 16,-7 4 11-16,-6 4-4 15,-6 1 2-15,0-1 7 16,-6 6-7-16,-21-4-1 0,-6 4-24 15,-3-9-13 1,5-10-91-16,2 0-63 0,7-8-186 16</inkml:trace>
  <inkml:trace contextRef="#ctx0" brushRef="#br0" timeOffset="171147.14">4219 15968 684 0,'0'0'519'16,"0"0"-515"-16,0 0-4 15,0 0 18-15,0 0 3 16,0 0-4-16,81 134-15 16,-54-103-1-16,-6 1-1 0,-2-11 0 15,-7-3-8 1,-4-4-40-16,-6-2-77 0,-2-7-154 15,-2-5-314-15</inkml:trace>
  <inkml:trace contextRef="#ctx0" brushRef="#br0" timeOffset="171315.11">4346 16204 738 0,'0'0'443'16,"0"0"-439"-16,0 0 3 15,0 0 63-15,0 0-41 0,0 0-29 16,85-106-53-16,-65 95-29 16,0 2-127-16,-2 6-286 15</inkml:trace>
  <inkml:trace contextRef="#ctx0" brushRef="#br0" timeOffset="171448.09">4678 16136 646 0,'0'0'264'0,"0"0"-252"16,0 0 82-16,0 0-1 16,0 0-93-16,108-110-28 15,-89 96-92-15,-1 0-193 16</inkml:trace>
  <inkml:trace contextRef="#ctx0" brushRef="#br0" timeOffset="172723.87">4921 15968 1103 0,'0'0'80'0,"0"0"-75"16,0 0 3-16,0 0 30 16,0 0-25-16,0 0-8 15,83 26-10-15,-72-17 5 16,-5-4-4-16,-6-5 4 0,0 0-6 15,0 0 3-15,0 0 3 16,-8 0 0-16,-7-14-7 16,3-4 7-16,5 1 11 15,5 3-9-15,2-4 8 16,0 4 1-16,0 2-4 16,5 6 10-16,8 2-13 15,3 4-4-15,4 0-5 16,-1 0 2-16,0 0 3 15,-1 0-19-15,-5 0-5 16,0 0-9-16,1 4-32 16,1-4-67-16,-1 2-21 15,-4 0-6-15,-1-2 39 0,-1 0-35 16,0 0 35 0,-1-8 48-16,-3-9 17 0,3-6 55 15,-4 1 10-15,-3 4 157 16,0 6 28-16,0 6-10 15,0 6 40-15,0 0-79 16,0 0-79-16,-3 0-20 16,-6 14-30-16,0 4-6 15,1 5 4-15,3-6 9 16,5-3-2-16,0-2-7 16,0-2-13-16,0-5 6 15,0-2-7-15,5-3-1 16,3 0 5-16,1 0-3 15,0 0-1-15,4-14-1 0,3-6-9 16,2 0 1 0,-4 2-18-16,-4 6 16 0,-3 8-7 15,-1 2-4-15,2 2 14 16,-2 0-2-16,3 0 5 16,0 0 3-16,2 0 1 15,-2 0 0-15,0 2 1 16,-2 6-1-16,-3-4-1 15,-2-4-7-15,-2 0 8 16,0 0 0-16,0 0-3 16,0-4-8-16,0-9-14 15,3-6-13-15,3 5 38 16,1 6-3-16,4 8 3 0,4 0-8 16,6 0 16-16,4 0 2 15,-4 0-10-15,-5 2 2 16,-5 0-2-16,-7 0 7 15,-2 0-3-15,-2-2-4 16,0 0 0-16,0 0 8 16,0 0-7-16,0 0 9 15,0 0-10-15,0 0 6 16,0 0-4-16,0 0 1 16,0 0 22-16,0 0-22 15,0 0 19-15,0 0-21 16,0 0 3-16,8 0-4 15,3 0 0-15,3 0 6 16,-4-4-4-16,3 2-4 0,-3 0 0 16,-4-3-17-16,1 2 8 15,-3-1 5-15,-2 2-3 16,1-1-1-16,-3-6 8 16,2 1-3-16,1-2-3 15,1-4 2-15,0 2 6 16,3 2 2-16,4-5 4 15,0 4-6-15,7-4 1 16,2 3 0-16,3 7-1 16,-2-5-1-16,6 3 1 15,-4 6 0-15,1-3 3 16,-3-4-6-16,-2-3 3 16,2-6-3-16,-11-1 3 0,2-9 1 15,-5-3-1-15,-7 2-11 16,0 6 4-16,0 9 7 15,-3 13 21-15,-8 0 29 16,-4 17-50-16,1 12 0 16,5 0 20-16,5 0-12 15,4-4-6-15,0-7-4 16,8-3-13-16,17-11-66 16,6-4-221-16</inkml:trace>
  <inkml:trace contextRef="#ctx0" brushRef="#br0" timeOffset="172979.82">6022 14587 1460 0,'0'0'27'0,"0"0"-17"16,-35 153-9-16,35-54 56 16,4 17-52-16,37 12-2 15,21-6-6-15,16-2-4 16,11-15-36-16,12-6-71 16,12-23-98-16,3-30-232 15</inkml:trace>
  <inkml:trace contextRef="#ctx0" brushRef="#br0" timeOffset="173540.72">6676 14708 1040 0,'0'0'249'16,"0"0"-249"-16,0 0 28 15,0 0 75-15,0 0-46 16,0 0-49-16,67-88-8 16,-7 50-11-16,16-4 11 15,6-3-7-15,-4 4-2 16,-9 0-11-16,-11 5-10 15,-16 10-13-15,-8 8-31 0,-16 10-66 16,-16 8-175-16</inkml:trace>
  <inkml:trace contextRef="#ctx0" brushRef="#br0" timeOffset="173887.66">6821 14636 1138 0,'0'0'76'0,"0"0"-76"16,0 0 10-16,0 0 18 16,0 0-5-16,0 0-10 0,-29 96-9 15,42-76 9-15,7-10-6 16,3-6 1-16,6-4-5 15,6 0 5-15,3-24-8 16,-5-6-1-16,-6 0-13 16,-12 10 13-16,-7 10-8 15,-8 8 9-15,0 2 14 16,0 0-1-16,-5 0-13 16,-11 4-1-16,-2 10 0 15,-1 0-4-15,5 4-19 16,3 2-85-16,2-3-239 15</inkml:trace>
  <inkml:trace contextRef="#ctx0" brushRef="#br0" timeOffset="175724.34">7694 14607 1109 0,'0'0'36'0,"0"0"-32"0,0 0 5 16,0 0 6-16,0 0-14 16,0 0-1-16,58-20 2 15,-40 8-2-15,-5-9-2 16,-5 3-5-16,-6-2-2 15,-2 1-21-15,0 5 14 16,-12 7 16-16,-9 7 8 16,-6 0 5-16,-4 0-13 15,-1 14-2-15,8 8 1 16,1-5 2-16,8 8 0 0,5 3 4 16,8 4-3-16,2-1 11 15,0-2-4-15,21-3 0 16,8-4 1-16,6-2-9 15,12-5 0-15,2-11-1 16,2-4-7-16,1 0 2 16,-10-19-14-16,-4-9 1 15,-7-7-19-15,-11-6 0 16,-7-1 8-16,-9 1-11 16,0 8 40-16,-4 6 0 15,0 14 40-15,0 7-8 16,0 1-1-16,0 5-31 15,6 0-6-15,13 0-19 0,10 0 25 16,6 14 5-16,-2 5 3 16,-2-3-8-16,-7-2-3 15,-6-5 3-15,-9 0 0 16,-2-7-10-16,-7-2 9 16,0 0 1-16,0-6-8 15,0-18 7-15,-9-5-49 16,4 2 50-16,3 5 23 15,2 3 46-15,0 10-42 16,0 4-8-16,7 0-19 16,11 5 2-16,7 0 1 15,-2 0-2-15,4 0 9 16,-4 1-10-16,-7 3-6 0,-7-2 5 16,-3-2-9-16,-4 0 0 15,-2 0 10-15,2-10 0 16,3-12-8-16,0-2 2 15,6 7 3-15,-5 3 2 16,1 7 1-16,2 2 7 16,0 5 0-16,6 0-5 15,3-7 4-15,3 3-6 16,0-4 0-16,2-5 5 16,1-10-5-16,-1-7-5 15,-10-1-37-15,-11-8-8 16,-2 0-25-16,-11 0 30 0,-22 1 30 15,-8 4 15 1,1 12 50-16,7 9 40 0,11 13-6 16,6 0-59-16,10 14-2 15,6 21-13-15,0 13-2 16,24 8 5-16,14 4 6 16,11 2-1-16,2 3-2 15,1-4-13-15,-4-2 16 16,-3-10-16-16,-7 0-1 15,-9-13 4-15,-12-14-2 16,-5-7 0-16,-10-12-4 16,-2-3 8-16,0-3 1 0,-6-29-9 15,-17-19-2 1,-4-14-20-16,5-3-4 0,9-2 3 16,13 12 17-16,0 7-3 15,6 12 9-15,17 11 5 16,2 10 5-16,-2 10 1 15,2 8-11-15,-5 0-11 16,-4 10 9-16,-7 12-11 16,-9 4 2-16,0 2 3 15,-2-4 1-15,-16-2-8 16,1-8-65-16,5-9-135 16,7-5-236-16</inkml:trace>
  <inkml:trace contextRef="#ctx0" brushRef="#br0" timeOffset="175867.32">9029 14119 476 0,'0'0'652'15,"0"0"-636"-15,0 0 22 16,0 0 15-16,0 0-53 16,0 0-39-16,124-115-56 15,-115 100-208-15</inkml:trace>
  <inkml:trace contextRef="#ctx0" brushRef="#br0" timeOffset="176015.29">9266 13990 1076 0,'0'0'71'16,"0"0"-21"-16,0 0 15 0,0 0-59 15,0 0-6-15,0 0-62 16,2 0-85-16,-2-1-291 15</inkml:trace>
  <inkml:trace contextRef="#ctx0" brushRef="#br0" timeOffset="176152.27">9222 13825 1027 0,'0'0'182'15,"0"0"-175"-15,0 0-7 16,0 0 0-16,0 0-123 0,0 0-203 15,64-23-200 1</inkml:trace>
  <inkml:trace contextRef="#ctx0" brushRef="#br0" timeOffset="176526.2">9502 13825 632 0,'0'0'596'0,"0"0"-578"15,0 0-5-15,0 0 54 16,0 0-44-16,0 0-22 16,-42 70 1-16,42-65-2 0,0-5-3 15,3 0-2 1,14-4-7-16,8-21 8 0,4-14-1 16,-3-7-33-16,-7-7 25 15,-13-3-19-15,-6 6 28 16,0 6 4-16,-14 12 0 15,-5 15 58-15,-4 6-26 16,1 11-29-16,-1 0 21 16,4 0-19-16,7 6-1 15,5 14-4-15,5 9 0 16,2 2 0-16,0 1-1 16,14-1-1-16,12-5-1 15,8-3-7-15,6-9-11 16,9-3-26-16,2-5-56 15,-6-6-109-15,-9 0-322 16</inkml:trace>
  <inkml:trace contextRef="#ctx0" brushRef="#br0" timeOffset="176699.17">10015 13627 1206 0,'0'0'101'0,"0"0"-55"15,0 0 53-15,0 0-70 16,0 0-29-16,0 0-31 16,96-96-42-16,-82 94-23 15,-8 2-104-15,-6 0-260 16</inkml:trace>
  <inkml:trace contextRef="#ctx0" brushRef="#br0" timeOffset="176872.14">10015 13627 964 0,'42'35'178'16,"-42"-35"-122"-16,0 0 32 16,2 0-39-16,21-7-37 15,6-8-2-15,2-6-5 16,2-1-5-16,-1 0-18 16,-6 1-54-16,-12-4-91 15,-9-3-173-15</inkml:trace>
  <inkml:trace contextRef="#ctx0" brushRef="#br0" timeOffset="177456.04">10252 13244 1019 0,'0'0'165'15,"0"0"-147"-15,0 0 69 16,0 0-33-16,137-76-41 15,-101 72-4-15,-9 4-8 16,-7 0-1-16,-9 12-1 16,-4 12-10-16,-7 10 10 0,0 3 1 15,0-6 0 1,0-2-3-16,-5-11 3 0,5-7-9 16,0-2-4-16,0-3-12 15,16 0 15-15,9-3 7 16,2 0 3-16,-4 1-4 15,0 2 9-15,-9-2-5 16,-5 2 10-16,-7-4-9 16,-2 2 4-16,0 1-5 15,0 2 2-15,-2 3 6 16,-15-4-8-16,0-4-40 16,-1-2-37-16,7-4-1 15,7-17-71-15,4-8-103 16,0 0 25-16,4 2 212 15,13 1 15-15,2 6 97 0,-1 5 0 16,-1 4 2-16,1 8 36 16,0 3-45-16,0 0-8 15,0 3-5-15,-1 8-23 16,2 1 7-16,-4-5-18 16,3-1-16-16,-1-6 6 15,4 0 7-15,3-22-8 16,3-11-20-16,0-2-6 15,-10 0-6-15,-10 10 1 16,-7 11 3-16,0 7 2 16,-13 7-6-16,-27 7-9 15,-12 26-31-15,-1 9-79 16,11-6-128-16</inkml:trace>
  <inkml:trace contextRef="#ctx0" brushRef="#br0" timeOffset="179113.75">951 14945 362 0,'0'0'460'15,"0"0"-416"-15,0 0-32 16,0 0 55-16,0 0 35 15,0 0-51-15,-40 17-11 16,27-12-9-16,8-5 5 16,3 0 10-16,2 0-13 15,0 0 5-15,0 0-6 16,0 0-11-16,20-22 10 16,20-12-17-16,22-16 2 15,23-11 14-15,15-7-13 16,19-6-2-16,11-6-15 15,14-8 2-15,9-5-6 16,11 1-6-16,2 4 0 0,9-2-15 16,14 6-5-16,-2-2 16 15,3 1 6-15,4 3-6 16,-16-3 13-16,1 4-4 16,-5-6-5-16,-8-3 0 15,-3 0-7-15,-6 8 2 16,-4 10 5-16,-8 11 10 15,-13 11 0-15,-12 4-1 16,-9-3 1-16,1-4 3 16,0-8 0-16,6-4-3 15,4-10 0-15,3-9 0 16,11 0-1-16,4-1-17 0,6 9 18 16,-11 10 0-16,-4 11-2 15,-3 2 0-15,-3 0-11 16,4-1-2-16,0-6 7 15,5-5-8-15,2-13 0 16,7-1-5-16,6-5-28 16,3 1 28-16,1 7 20 15,-7 8 1-15,-9 8 3 16,-10 3-3-16,-9 3 4 16,-6 3-4-16,0-6-3 15,-3-1 3-15,7-3-1 16,11-6-11-16,11-2 11 15,7 3-5-15,-3 6 6 0,-7 8 5 16,-20 4-2 0,-10 3 17-16,-14 4-8 0,-6 1-8 15,-3-3 21-15,3-3 0 16,13-2 42-16,16-4-25 16,13 0-9-16,3 2 13 15,-3 1-1-15,-11 10-12 16,-10 0-3-16,-8 3-15 15,3 0 1-15,3-1 8 16,15-4-21-16,7-5 9 16,7-4-3-16,2-4-9 15,8-1 6-15,-1 2-6 0,-1 4-2 16,-8 5-7 0,-23 3-2-16,-19 3 9 0,-20-5-9 15,-3-1 4-15,3-7 4 16,7 2-4-16,14-2 1 15,3 7-5-15,-3 9-8 16,-13 6 1-16,-23 12 8 16,-22 6 8-16,-20 5 2 15,-12 6 6-15,-2-2 12 16,-16 2-18-16,-45 0-9 16,-36 4-6-16,-35 16-97 15,-6 6-136-15</inkml:trace>
  <inkml:trace contextRef="#ctx0" brushRef="#br0" timeOffset="180140.57">8196 15593 1181 0,'0'0'36'0,"0"0"-34"15,0 0 56-15,0 0 3 0,0 0-20 16,0 0-35-16,0 0 0 16,-120 200 0-16,109-70 14 15,11 5-17-15,4-7 0 16,40-7-3-16,26-24-6 16,22-16 1-16,23-31-32 15,15-31-9-15,3-26-48 16,-8-51-77-16,-25-22-270 15</inkml:trace>
  <inkml:trace contextRef="#ctx0" brushRef="#br0" timeOffset="181248.38">8945 15865 959 0,'0'0'20'0,"0"0"5"15,0 0-25-15,0 0 29 16,0 0-29-16,47-107-20 16,-47 102 20-16,0 1 8 15,-11 4 32-15,-16 0-37 16,-11 0 8-16,-5 14-11 0,1 13 30 15,7-1 3 1,6 6 21-16,9-1-30 0,9 5 4 16,6 3-13-16,5-7-3 15,0-5-4-15,24-2-8 16,13-9 8-16,2-8-7 16,11-8 4-16,0-6-5 15,6-24-15-15,0-18 4 16,-9-3-15-16,-9-2-16 15,-9 0 32-15,-14 11-10 16,-3 12 4-16,-5 12 15 16,-5 8 1-16,-2 6 22 15,0 4-22-15,4 0-14 16,5 2 4-16,7 16 10 0,-1 3 5 16,3-2-5-16,-3 1-3 15,-1-10 3-15,-7-1-1 16,-3-4-4-16,-4-5 3 15,0 0-3-15,0 0 5 16,0-10 0-16,0-8 0 16,0 0-8-16,0 1 16 15,8 0-8-15,13 7 0 16,6 0 23-16,2 6-21 16,2 4 8-16,-6 0-10 15,-3 0 2-15,-9 0-2 16,-9 0-11-16,-1 0-17 15,-3 0 14-15,0-8 14 16,-3-10 0-16,-3 0-9 0,2-4 9 16,4 8 3-16,0 0 2 15,15 2-5-15,18 4 1 16,4 1 25-16,0 7-8 16,1 0-15-16,-3-3 0 15,-3-6-3-15,-3-5 7 16,-7-9-16-16,-4-8 3 15,-7-9-23-15,-11-6-4 16,0-6-1-16,-20-10-10 16,-24 0-19-16,-8 2 41 15,3 11 22-15,11 17 31 0,11 14 89 16,12 16-58 0,6 2-38-16,6 16-15 0,3 29-8 15,0 19-1-15,25 16 35 16,18 5-17-16,8-4 15 15,7 0-7-15,-7-11-13 16,-7-16-2-16,-9-14-11 16,-20-18 0-16,-7-9 2 15,-8-12 3-15,0-1 5 16,0 0 9-16,-17-10-1 16,-8-20-18-16,5-10-22 15,11-6 4-15,9-3 0 16,3 5-7-16,30 8 14 15,8 10 11-15,1 10 0 16,2 14 1-16,-1 2 0 0,-10 8-1 16,-8 18 7-16,-12 2-6 15,-11 2-1-15,-2-6 2 16,0-6-2-16,-11-5-7 16,-14-13-13-16,-8 0-67 15,0-36-176-15,8-17-367 16</inkml:trace>
  <inkml:trace contextRef="#ctx0" brushRef="#br0" timeOffset="181444.35">9997 15055 1149 0,'0'0'57'0,"0"0"-55"15,0 0 23-15,2 118 35 16,12-82-30-16,3 2-21 15,2 1-8-15,-1 0-1 16,1-4-4-16,-1-9 3 16,0-10-75-16,-2-10-145 15,-5-6-296-15</inkml:trace>
  <inkml:trace contextRef="#ctx0" brushRef="#br0" timeOffset="181983.25">10291 15308 874 0,'0'0'257'0,"0"0"-255"16,0 0 38-16,0 0 23 0,0 0-18 15,117 17-33-15,-82-26-8 16,-4-17-4-16,-6-6-9 16,-16-5 0-16,-9 6-6 15,0 6 7-15,-11 7 8 16,-12 16 41-16,-1 2-21 15,-1 0-20-15,5 18 0 16,4 5 0-16,12-5-12 16,4-1-7-16,0-6-5 15,20-11-36-15,16 0-17 0,10-11 6 16,8-15-66-16,-5 1 54 16,-5 2 54-16,-12 5 29 15,-10 13 64-15,-8 0 15 16,-7 5 27-16,-1 0-26 15,1 0-17-15,6 13-17 16,0-4 2-16,1 1-38 16,-1-6 11-16,0-4-18 15,3 0 8-15,7 0-6 16,1-23-5-16,5-4-1 16,-3-5-1-16,-1 6-9 15,-7 13 11-15,-7 10 7 16,2 3 7-16,1 0-12 15,9 23-1-15,8 10 35 16,-4 4-15-16,-1-2 11 0,-4-4-7 16,-2-3-24-16,-7-13-1 15,1-1 0-15,-3 1-32 16,-2-11-23-16,3 2-65 16,-4-6-108-16,-1 0-374 15</inkml:trace>
  <inkml:trace contextRef="#ctx0" brushRef="#br0" timeOffset="182276.2">11299 14945 1238 0,'0'0'65'16,"0"0"-62"-16,0 0 45 15,0 0-20-15,0 0-28 16,0 0-23-16,109-111 8 15,-109 102-6-15,0 3 14 16,-11 6 4-16,-15 0 3 16,-3 20 5-16,0 10-4 15,8-4 16-15,11 2-3 16,10-1-9-16,0-10-4 16,8 1 1-16,19-12-2 15,9-6-15-15,6 0-24 16,3-16-45-16,6-20-41 15,-4-2-143-15,-8 6-346 16</inkml:trace>
  <inkml:trace contextRef="#ctx0" brushRef="#br0" timeOffset="182560.15">11743 14843 592 0,'0'0'374'16,"0"0"-257"-16,0 0 20 15,0 0-38-15,138-48-71 16,-96 10-8-16,-2-2-20 15,-9-1 1-15,-12 1-1 16,-17 4-24-16,-2 11 2 16,-12 5 11-16,-19 17 11 15,-5 3 9-15,-3 6 0 0,3 18 11 16,7 4 12-16,13-2-10 16,10 6-10-16,6-6-4 15,0 2-7-15,8-6-1 16,23-9 0-16,6-9-19 15,7-4-5-15,3-12-45 16,-3-15-35-16,4-4-62 16,-9 4-112-16,-3-1-327 15</inkml:trace>
  <inkml:trace contextRef="#ctx0" brushRef="#br0" timeOffset="182831.1">12213 14418 785 0,'0'0'405'0,"0"0"-381"15,0 0 19 1,0 0 13-16,0 0-43 0,0 0-4 16,-31 64-7-16,31-49-2 15,2-6 0-15,18 1 6 16,7-6-6-16,2 0-4 16,4 6-5-16,-4-1-6 15,-4 3 13-15,-6 8-4 16,-7-8 6-16,-7 1-3 15,-3 1 13-15,-2-6-10 16,0 3 5-16,-9-8-4 16,-18-3-1-16,-6 0-2 0,-10-10-65 15,3-16-127 1,9-4-331-16</inkml:trace>
  <inkml:trace contextRef="#ctx0" brushRef="#br0" timeOffset="183036.07">12389 14113 1027 0,'0'0'240'0,"0"0"-225"16,0 0 57-16,0 0-1 16,168 55-37-16,-99 0-23 15,6 13-10-15,1 15 1 16,-7 5-2-16,-15 5-7 15,-27 11-5-15,-27 7-91 0,-43-4-159 16</inkml:trace>
  <inkml:trace contextRef="#ctx0" brushRef="#br0" timeOffset="183701.95">10304 14405 951 0,'0'0'242'0,"0"0"-242"15,0 0 0-15,0 0 16 16,0 0 3-16,61 129 1 15,-35-88-20-15,-1-6 4 16,-4-7-4-16,-2-7-4 16,-5-6-41-16,-5-13-72 15,-9-2-200-15,0-8-216 16</inkml:trace>
  <inkml:trace contextRef="#ctx0" brushRef="#br0" timeOffset="184045.89">10133 14297 1089 0,'0'0'108'0,"0"0"-101"15,-62 104 31-15,46-43 45 16,10 3-51-16,6 6-4 16,2-2-16-16,31-6-10 15,14-13-1-15,11-13 2 16,7-18 0-16,6-18-2 15,0-4-1-15,-1-45-3 16,-6-10-11-16,-8-13 2 16,-14 5-8-16,-11 5 0 15,-17 14 20-15,-14 10 1 0,0 9 16 16,-18 7 2 0,-22 2-15-16,-12 4 3 0,-16 1 3 15,-13 3-9-15,-8-5 3 16,4 7-4-16,10 10-10 15,12 0-2-15,14 34-68 16,11 20-94-16,11 8-585 16</inkml:trace>
  <inkml:trace contextRef="#ctx0" brushRef="#br0" timeOffset="185229.69">8127 12934 1137 0,'0'0'7'16,"0"0"-7"-16,0 0-2 15,0 0-2-15,134-84 4 16,-72 71 0-16,-2 9 18 16,-10 4-16-16,-17 9 11 15,-16 27-13-15,-17 13 0 16,0 14-2-16,-31 2 4 0,-11-7-2 16,4-15 5-16,12-10-3 15,12-15 16-15,9-13-6 16,5-5-9-16,0 0 1 15,23-16-3-15,22-16-2 16,15-6 1-16,7 1-24 16,2-2-2-16,-7 1 9 15,-6 0-13-15,-5-2 0 16,-11-3-48-16,-11 2-42 16,-14-4-83-16,-15-2-83 15</inkml:trace>
  <inkml:trace contextRef="#ctx0" brushRef="#br0" timeOffset="185570.63">8462 12511 777 0,'0'0'179'0,"0"0"-167"16,-154 34 84-16,94 17 9 15,-5 21-42-15,0 15 7 16,12 9-11-16,14 1-10 16,22-5-29-16,17-10-8 15,6-10 7-15,36-8-13 16,19-15 5-16,15-17-11 15,13-22 0-15,9-10-4 16,4-30 2-16,6-26-2 16,-8-13 2-16,-7-3-1 15,-10-4 1-15,-14-2 2 0,-13 6 0 16,-19 6-1-16,-21 3 1 16,-16 8 16-16,-18-6-9 15,-37-3-7-15,-27-5 2 16,-22 4-2-16,-9 14-9 15,-7 20 7-15,6 24-12 16,2 7 5-16,6 33-37 16,-2 25-34-16,6 16-72 15,13 2-475-15</inkml:trace>
  <inkml:trace contextRef="#ctx0" brushRef="#br0" timeOffset="187836.23">3611 15165 927 0,'0'0'16'16,"0"0"5"-16,0 0-21 16,106-108 21-16,-83 108-21 15,-5 0-49-15,-5 30 32 16,-3 10 17-16,-8 3 7 15,-2-4 3-15,0-4 4 16,0-9 4-16,0-6-18 16,0-8 5-16,0-6-10 15,0-6-23-15,11 0-46 0,9 0 60 16,11 0 14 0,2 0 3-16,-4 0-2 0,-9 0 32 15,-10 0-7-15,-10 0-10 16,0 8 34-16,0 4 20 15,-12 2-24-15,-10 6-25 16,-9 1-21-16,0-2 0 16,-1-6-5-16,4-6-35 15,5-7-59-15,0 0-104 16,11-13-144-16</inkml:trace>
  <inkml:trace contextRef="#ctx0" brushRef="#br0" timeOffset="188209.16">3648 14783 845 0,'0'0'186'15,"0"0"-177"-15,0 0 70 16,-108 108 34-16,79-37-38 16,2 16-19-16,9 5-20 15,11 3-8-15,7-6-15 16,18-10 6-16,29-10-3 15,13-16-11-15,16-17-1 16,10-19-4-16,6-17 0 16,-1-17 1-16,-8-29-4 15,-14-22 2-15,-13-11-14 16,-14-6-3-16,-12-5 4 0,-13 5 14 16,-15 9 3-16,-2 10-2 15,-4 15 1-15,-23 16 16 16,-13 9-17-16,-12 14 13 15,-14 8-14-15,-17 4-3 16,-11 12 0-16,-1 29-7 16,5 17 0-16,15 0-11 15,19 7-77-15,23-11-86 16,23-13-393-16</inkml:trace>
  <inkml:trace contextRef="#ctx0" brushRef="#br0" timeOffset="192852.35">7490 15570 615 0,'0'0'0'0,"0"0"5"16,0 0 10-16,0 0 69 0,0 0-8 15,0 0-44 1,0 0-31-16,0-8 25 0,0 8 6 16,0 0-12-16,0 0 9 15,0 0-27-15,0 0 4 16,0 0 10-16,0-5-14 16,19-9-2-16,20-7 3 15,11-7 0-15,15 0 2 16,9-2-5-16,3 0 0 15,2 2 8-15,4-8-8 16,-2-1-8-16,14-6 6 16,11-14-12-16,11-3 14 15,7-12 0-15,5-2 1 16,-2 2 12-16,1 2-13 16,3 6 7-16,-4 5 0 0,2 5-7 15,3-2-2-15,2 2 0 16,2 0-1-16,4-4-1 15,1 5-22-15,4 3-3 16,-3-1 27-16,1 5-11 16,-7 0 12-16,-7 0-19 15,-6 5 18-15,-12-1-19 16,-10 2 5-16,-10-4 15 16,-6 3-12-16,-5-1-2 15,0 2 1-15,-2 1 12 16,-4-5-8-16,-5 9 8 15,-7-2 2-15,-8 0-8 0,-10 4 8 16,-10 8 5-16,-14 6 14 16,-9 12 23-16,-8 3 0 15,-3 4 20-15,0 0-44 16,-3 4-18-16,-33 23-63 16,-35 14-327-16</inkml:trace>
  <inkml:trace contextRef="#ctx0" brushRef="#br0" timeOffset="199830.14">5891 16513 575 0,'0'0'11'15,"0"0"24"-15,0 0-35 0,0 0 113 16,0 0-46-16,0 0-39 15,0 0-9-15,0 0 19 16,-27-36 16-16,27 36-43 16,0 0 8-16,5 18-5 15,15 12 23-15,-2 6-14 16,4 1 9-16,-2-8-8 16,-2 0-15-16,0-12 15 15,-2-3 8-15,-1-6-23 16,3-8-5-16,9 0 2 15,15-36-2-15,9-30 6 16,14-32-10-16,6-22-29 16,10-25-19-16,19-1-87 15,16 12-82-15,13 17-13 0,1 33-280 16</inkml:trace>
  <inkml:trace contextRef="#ctx0" brushRef="#br0" timeOffset="207851.74">19792 9964 908 0,'0'0'0'16,"0"0"11"-16,0 0-11 15,118-8 27-15,-84 8-24 16,-1 0-3-16,0 0 0 16,1 0-1-16,4 2 1 15,9 0 3-15,9-2-3 16,10 0-48-16,5 0-46 16,1 0-235-16</inkml:trace>
  <inkml:trace contextRef="#ctx0" brushRef="#br0" timeOffset="208194.68">19993 10046 648 0,'0'0'58'16,"0"0"-56"-16,0 0 68 15,0 0-4-15,0 0-29 16,0 0-11-16,67 113-3 16,-67-69 29-16,0 4 13 0,-4 3-46 15,-21 2 8-15,-9-3-18 16,-6-4 0-16,-4-9-9 15,-2-10-9-15,2-7 9 16,2-9-23-16,6-9-38 16,8-2-24-16,12-11-98 15,16-19-301-15</inkml:trace>
  <inkml:trace contextRef="#ctx0" brushRef="#br0" timeOffset="208546.62">20359 10193 666 0,'0'0'48'0,"0"0"2"16,0 0 113-16,0 0-44 0,-125 54-77 16,94-16-3-1,2 8-2-15,8 4-4 0,11 6-15 16,10-3-18-16,2 3 0 15,40-10-9-15,31-10-52 16,34-12-60-16,18-16-260 16</inkml:trace>
  <inkml:trace contextRef="#ctx0" brushRef="#br0" timeOffset="209545.44">20872 10555 854 0,'0'0'178'0,"0"0"-172"16,0 0 2-16,0 0 25 16,0 0-15-16,0 0 27 15,8 117 9-15,-4-77-18 0,3 0 11 16,-3-2-26-16,6-9-18 16,-6-4 1-16,0-11-4 15,-4-7-4-15,0-4-24 16,0-3-47-16,0 0 23 15,-24-28-63-15,-7-12-229 16,2-8 88-16,2-8-29 16</inkml:trace>
  <inkml:trace contextRef="#ctx0" brushRef="#br0" timeOffset="209703.42">20872 10555 513 0,'-77'-132'96'0,"95"124"-33"15,0 2 40-15,4 2 14 16,5 0-60-16,4 0 3 15,5 2 2-15,1 2-14 16,2 0-48-16,-8 0 0 16,-9 12-1-16,-15 8-142 15,-7 2-41-15,-9 5-174 16</inkml:trace>
  <inkml:trace contextRef="#ctx0" brushRef="#br0" timeOffset="209867.39">20880 10752 496 0,'0'0'301'0,"0"0"-267"15,0 0 48-15,143 2 47 0,-78-2-105 16,1-2-16-16,-8-10-8 16,-14-2-10-16,-19-4-164 15,-20-6-687-15</inkml:trace>
  <inkml:trace contextRef="#ctx0" brushRef="#br0" timeOffset="210025.36">21252 10715 801 0,'0'0'62'16,"0"0"58"-16,0 0 1 15,0 0-97-15,67 109-12 0,-58-97-12 16,-6-4-25-16,-3-8-100 15,-8 0-165-15</inkml:trace>
  <inkml:trace contextRef="#ctx0" brushRef="#br0" timeOffset="210154.34">21294 10503 552 0,'0'0'0'15,"0"0"-167"-15</inkml:trace>
  <inkml:trace contextRef="#ctx0" brushRef="#br0" timeOffset="210474.28">21513 10735 707 0,'0'0'56'0,"0"0"79"16,0 0-35-16,0 0-18 16,109 116-44-16,-109-95-37 15,0-5 27-15,0-4-2 16,-9-2 0-16,-7-8-4 16,-1-2-9-16,-1 0 28 0,3-10-6 15,1-7-31-15,7-4 11 16,7 1-10-16,0 2 8 15,12-1-10-15,16 5 0 16,6 1-6-16,4 1-3 16,2 2-26-16,-2 4 2 15,2 1-18-15,-4 5-5 16,-1 0-67-16,-1 0-79 16,-7 0-98-16</inkml:trace>
  <inkml:trace contextRef="#ctx0" brushRef="#br0" timeOffset="210775.23">22010 10732 159 0,'0'0'825'15,"0"0"-758"-15,0 0-5 16,0 0 11-16,0 0-39 16,0 0-23-16,-62 20-6 15,49-4 16-15,5 2-21 16,8 1 0-16,0 0-2 15,0 1-3-15,14 1-5 16,9-1 6-16,3-5-18 16,-2-1 16-16,-5-2-21 15,-6 1 17-15,-7-4 8 16,-6 0-6-16,0 2 8 0,-6 0 0 16,-23 0 0-1,-7-2 1-15,3-4-1 0,4-3-29 16,8-2-36-16,13-2-107 15,8-23-148-15</inkml:trace>
  <inkml:trace contextRef="#ctx0" brushRef="#br0" timeOffset="211006.19">22425 10580 933 0,'0'0'202'16,"0"0"-187"-16,0 0 5 16,0 0 100-16,11 138-56 0,3-92-13 15,-1 0-44-15,0-2-3 16,-4-6-4-16,-2-4-11 16,-3-7-21-16,-4-4-29 15,0-6-82-15,0-11-110 16,-22-6-325-16</inkml:trace>
  <inkml:trace contextRef="#ctx0" brushRef="#br0" timeOffset="211188.16">22251 10836 1055 0,'0'0'83'0,"0"0"-76"16,0 0 10-16,114 0 38 15,-58 3-39-15,-3-2-16 16,-8 3-2-16,-12-2 0 16,-16 0-84-16,-11-2-339 15</inkml:trace>
  <inkml:trace contextRef="#ctx0" brushRef="#br0" timeOffset="211353.13">22714 10958 1030 0,'0'0'75'16,"0"0"-68"-16,0 0 47 15,141 2-16-15,-91-2-38 0,-2 0-5 16,-1 0 0-16,-13 0-82 16,-19-10-354-16</inkml:trace>
  <inkml:trace contextRef="#ctx0" brushRef="#br0" timeOffset="211722.07">23036 10904 1104 0,'0'0'21'0,"0"0"8"0,0 0 100 15,0 0-70-15,0 0-37 16,62 121-18-16,-58-102 8 15,-4-4-12-15,0-5-5 16,0-8 0-16,0-2-21 16,0 0 16-16,0-2 8 15,0-24-8-15,0-4-5 16,5-2-2-16,11 9 17 16,-5 9 0-16,-1 6 6 15,-2 7 12-15,-4 1 1 16,7 0-19-16,1 0 1 15,3 4-1-15,3 12 0 0,-3 4-4 16,3-1 0 0,2 4 4-16,0-3-29 0,-2-2-30 15,2-4-8 1,-2-7-51-16,2-7-126 0,0 0-151 16</inkml:trace>
  <inkml:trace contextRef="#ctx0" brushRef="#br0" timeOffset="212589.91">23474 10940 1032 0,'0'0'81'0,"0"0"-57"15,0 0 98-15,0 0-63 16,-122 32-30-16,100-3-6 16,4-1-11-16,7-2 8 0,9-5-20 15,2-4-2-15,0-5-3 16,9-7-14-16,15-5 7 15,8 0 8-15,1-5-40 16,-4-15-25-16,-7-1 13 16,-9 6 38-16,-8 5 18 15,-3 8 20-15,-2 2 15 16,0 0 4-16,0 0-39 16,0 7-9-16,0 16 7 15,0 0 2-15,0-3 9 16,6-1-9-16,4-6 0 15,-1-7 0-15,4-6-6 16,3 0 0-16,4 0 3 16,2-15-30-16,0-8 5 15,-4 3-1-15,-2 5 29 0,-3 4 3 16,-6 6 2-16,-3 5 22 16,3 0-14-16,1 0-5 15,0 12-12-15,3 6 4 16,-3 3 0-16,0-4-2 15,-2-1 1-15,1-6 0 16,-3-6-1-16,-4-2-15 16,0-2 12-16,0 0-5 15,0-2 10-15,0-16 0 16,6-4-1-16,6 1 1 0,5 1 10 16,6 5-8-1,2 5 15-15,-1 6-10 0,-4 1 6 16,2 3-2-16,-3 0-5 15,-2 0 17-15,-3 7-7 16,-6 6-16-16,-1-6 9 16,-3 0-9-16,1 0-12 15,-2-3 11-15,-1-3-26 16,-2-1 17-16,0 0-10 16,2 0 20-16,0 0-9 15,2 0 10-15,1 0-1 16,1 0 0-16,4 0-25 15,-6 0 23-15,5 0 2 16,2 0-7-16,7 3 7 16,7 0 2-16,10-3 6 0,9 0 3 15,6 0-11-15,3 0-3 16,-6-11-8-16,-12-3-14 16,-12 0 25-16,-14 0 6 15,-9 0 52-15,0 3 39 16,-12 6-12-16,-17 5-27 15,-2 0-16-15,0 0-1 16,6 5 3-16,10 7-23 16,11 2-17-16,4 3-4 15,13-2-36-15,38 6-55 0,20-8-150 16,19-1-733 0</inkml:trace>
  <inkml:trace contextRef="#ctx0" brushRef="#br0" timeOffset="213549.75">20592 11304 609 0,'0'0'282'0,"0"0"-251"16,0 0-31-16,0 0 74 15,0 0-64-15,0 0 8 16,0 54-2-16,-6-12 56 16,-3 0-38-16,0 4 16 15,0 4-17-15,0 4-6 16,3 6 17-16,-4 0-39 16,4 4 15-16,-1 0-20 15,3 0 10-15,-3-6-19 16,3-9 9-16,-1-9-30 15,3-11-6-15,-3-12-56 16,-3-13-29-16,-8-4-138 0,-4-5-215 16</inkml:trace>
  <inkml:trace contextRef="#ctx0" brushRef="#br0" timeOffset="213939.68">20251 11969 898 0,'0'0'144'16,"0"0"-115"-16,0 0 34 15,0 0-9-15,0 0-54 0,0 0 0 16,0 39 24-16,7-10 19 15,11 5 1-15,7 5-10 16,6-2-19-16,4 0 1 16,5-7-11-16,5-6 3 15,4-8-8-15,2-8-2 16,5-8 0-16,2 0-6 16,-7-18-8-16,-2-12 13 15,-13-7-16-15,-9-2-3 16,-11 1 21-16,-14 9-23 15,-2 13 23-15,0 12-8 16,-21 4-63-16,-8 15-41 16,-4 23-129-16,0 9-274 0</inkml:trace>
  <inkml:trace contextRef="#ctx0" brushRef="#br0" timeOffset="-214745.19">19353 13009 891 0,'0'0'159'0,"0"0"-126"15,0 0 34-15,0 0-14 16,0 0-47-16,0 0 5 16,0 0-9-16,32 0 4 0,18 0-5 15,22 0 25-15,12-1-26 16,3-5-7-16,-2 1-3 16,-14 4-42-16,-13 1-44 15,-19 0-149-15,-28 0-312 16</inkml:trace>
  <inkml:trace contextRef="#ctx0" brushRef="#br0" timeOffset="-214371.26">19333 13110 223 0,'0'0'569'16,"0"0"-565"-16,0 0 105 15,0 0 54-15,0 0-122 16,0 0-23-16,-51 28-1 16,46 5 16-16,5 1-10 15,0-5-18-15,7-2 11 16,17-9-12-16,10-4 8 15,3-9-4-15,4-5-3 16,-5 0 2-16,-5-11-7 0,-11-10 3 16,-11-3 7-1,-9-1 2-15,0-3 11 0,-14 3-13 16,-12 6-8-16,-3 4-4 16,-4 13-14-16,-2 2-41 15,4 0-31-15,14 5-186 16</inkml:trace>
  <inkml:trace contextRef="#ctx0" brushRef="#br0" timeOffset="-211664.73">20060 13418 666 0,'0'0'314'16,"0"0"-303"-16,0 0-9 15,0 0 108-15,0 0-67 16,0 0-16-16,98 65-8 16,-67-65 4-16,-2 0-13 15,-2 0-2-15,-10-12-7 16,-10-9-2-16,-7 1-10 16,0-6 11-16,-9 5-2 15,-20 5 2-15,-7 6 0 16,-1 8-3-16,-5 2 3 15,-1 2-2-15,3 24 2 16,7 6 0-16,4 6-9 16,8 2 13-16,10 1-4 0,7-2 5 15,4-3-3-15,2-5 9 16,27-8-11-16,7-6 0 16,8-11 20-16,10-6-12 15,2 0 4-15,-1-24-12 16,-1-7-22-16,-8-3 17 15,-6 3-5-15,-11 2 8 16,-10 5-5-16,-13 10 13 16,-4 8-6-16,-2 2 11 15,0 4 4-15,0 0-15 16,0 0 0-16,0 14-19 16,-2 8 13-16,-2 2 6 0,2 0 0 15,2-5 0-15,0-6 0 16,0-4-8-16,0-6 8 15,0-3 0-15,0 0-7 16,2 0 7-16,8-8-4 16,9-5 4-16,-1-1-26 15,-1 1 26-15,-1 5 0 16,-1 6 0-16,6 2-6 16,1 0 6-16,2 0 0 15,1 16 3-15,-3 2 1 16,1 1-5-16,-8-4 1 15,1-2 0-15,-5-3-3 16,-3-6 3-16,4-4 0 0,-1 0-3 16,5-16-8-16,1-15-14 15,2-5-5-15,-2-1 9 16,-3 11 21-16,-8 9 4 16,-1 7 38-16,-5 8 20 15,0 2-53-15,0 0-9 16,0 0-6-16,0 12 4 15,4 2-6-15,5-6 7 16,0-4-2-16,0-4-1 16,3 0-24-16,-2 0 24 15,3-12 1-15,3-12-17 16,-3-2 10-16,-5-2-14 16,-8 5 24-16,0 0 5 15,0 2 0-15,0 10 48 0,0 3-9 16,-8 1-12-16,4 6 16 15,4-1-35-15,0 2-6 16,0 0-7-16,0 0 8 16,-4 2-19-16,-3 28 14 15,1 18-3-15,-6 17 40 16,3 13-28-16,-1 8 32 16,-4 9-23-16,-2-2-2 15,0-12-4-15,6-14-15 16,-2-18 2-16,8-22-8 15,1-13 6-15,1-7-1 0,2-7-1 16,-2-7 2 0,2-25 26-16,-2-20-26 0,2-14-21 15,0-13 11-15,9 1-32 16,20 8 3-16,8 12 19 16,4 19 7-16,-3 16 13 15,-3 11 0-15,-4 12 0 16,-4 0 0-16,-4 12-7 15,-8 12 7-15,-8 5 0 16,-7-1 0-16,0-3-4 16,-9 0 4-16,-16-4-10 15,-1-7-45-15,8-5-87 0,11-9-191 16</inkml:trace>
  <inkml:trace contextRef="#ctx0" brushRef="#br0" timeOffset="-211499.76">21319 13698 892 0,'0'0'23'0,"0"0"44"15,0 0 84-15,118 0-70 16,-80 0-52-16,-4 0-29 16,-1-7 0-16,-4-11-75 15,-7-1-108-15,-2 1-276 16</inkml:trace>
  <inkml:trace contextRef="#ctx0" brushRef="#br0" timeOffset="-211352.79">21632 13662 608 0,'0'0'142'15,"0"0"20"-15,0 0-16 0,0 0-86 16,10 104-47-16,-5-96 7 16,-3-6-20-16,0-2-14 15,0-9-49-15,-2-25-379 16</inkml:trace>
  <inkml:trace contextRef="#ctx0" brushRef="#br0" timeOffset="-211245.8">21661 13427 678 0,'0'0'290'0,"0"0"-263"16,0 0-27-16,0 0-3 16,0 0-27-16,0 0-116 15,33 102-225-15</inkml:trace>
  <inkml:trace contextRef="#ctx0" brushRef="#br0" timeOffset="-210895.87">21869 13672 1107 0,'0'0'89'0,"0"0"-61"15,0 0 60-15,0 0-41 16,0 0-47-16,-60 102-1 15,83-94-3-15,20-6-21 16,7-2-26-16,6-10 2 16,-2-22-33-16,-8-12-31 0,-9-13-10 15,-14-6 40-15,-9 2 83 16,-14 6 28-16,0 18 59 16,-14 11 77-16,-5 10-93 15,-1 8-16-15,1 5 1 16,4 3-31-16,-3 5-1 15,3 22-18-15,-1 12 4 16,11 6 2-16,5 1-10 16,0 5-3-16,12-3 1 15,14-1-25-15,5-9-29 16,1-10-50-16,4-12-107 16,-3-12-310-16</inkml:trace>
  <inkml:trace contextRef="#ctx0" brushRef="#br0" timeOffset="-210718.9">22590 13708 1136 0,'0'0'63'16,"0"0"-56"-16,0 0 57 15,145-4-8-15,-103 4-56 16,-9 0 0-16,-10 0-76 15,-21 0-91-15,-2 0-322 16</inkml:trace>
  <inkml:trace contextRef="#ctx0" brushRef="#br0" timeOffset="-210558.92">22590 13708 848 0,'-71'117'110'0,"110"-117"-62"16,7 0 55-16,2-9-83 15,4 1-19-15,-8 5-1 16,-4-2-15-16,-13 3-128 16,-12 2-360-16</inkml:trace>
  <inkml:trace contextRef="#ctx0" brushRef="#br0" timeOffset="-210142">23136 13605 489 0,'0'0'705'16,"0"0"-683"-16,0 0 29 15,0 0 47-15,0 0-98 16,120-44-1-16,-95 63-2 15,-5 5-3-15,-7 3 1 0,-8 4 5 16,-5-4-8 0,0 2 3-16,-9-7-1 0,-5-3 4 15,3-2-1-15,3-2-8 16,8 2-10-16,0 0-8 16,0 4-9-16,15 1 22 15,7-2 4-15,5 1 6 16,-4-4 6-16,-10-4 4 15,-9-4 8-15,-4 0 22 16,-2-4 4-16,-25 4 3 16,-6-5-25-16,-5-3-16 15,5-1 0-15,4 0-15 16,8-4-43-16,10-24-27 16,11-7-145-16,0 16-288 0</inkml:trace>
  <inkml:trace contextRef="#ctx0" brushRef="#br0" timeOffset="-209924.04">23470 13914 964 0,'0'0'151'15,"0"0"-80"-15,0 0 82 16,0 0-82-16,0 0-22 16,137 90-24-16,-87-90-25 15,2-7 0-15,-10-18-14 16,-15-6-14-16,-16-1 28 15,-11 3 4-15,-24 5 7 16,-37 10 6-16,-19 6-17 0,-7 8-3 16,5 0-10-16,14 8-135 15,18 6-132-15</inkml:trace>
  <inkml:trace contextRef="#ctx0" brushRef="#br0" timeOffset="-209345.14">20608 14258 569 0,'0'0'473'0,"0"0"-437"15,0 0-13-15,0 0 56 16,0 0 40-16,0 104-72 16,0-57-4-16,0 8 25 15,-2 5-35-15,-4 3-5 16,-4 0-21-16,3-5-5 16,3-8-2-16,0-10-7 0,2-13-17 15,-6-9-48-15,2-10-43 16,-9-8-28-16,-8 0-87 15,-6-21-477-15</inkml:trace>
  <inkml:trace contextRef="#ctx0" brushRef="#br0" timeOffset="-209070.19">20394 14718 884 0,'0'0'220'16,"0"0"-211"-16,0 0 11 15,0 0 113-15,0 0-42 0,0 0-69 16,85 133 37-16,-56-105-5 16,0-6-45-16,-5-8 2 15,-2-6-11-15,3-8 1 16,2 0 15-16,4-8-14 16,3-19-2-16,-1-4 0 15,-6-1-1-15,-10 2-1 16,-5 11 2-16,-8 13-1 15,-4 6-5-15,0 0-56 16,0 14-63-16,-16 27-38 16,-10 4-147-16</inkml:trace>
  <inkml:trace contextRef="#ctx0" brushRef="#br0" timeOffset="-207668.43">18941 16133 1015 0,'0'0'104'16,"0"0"-96"-16,0 0-8 15,0 0 62-15,0 0-46 16,145 9-10-16,-91-41-6 16,-10-12 2-16,-7 0 1 0,-14 0-3 15,-15 6 0-15,-8 7 11 16,0 9 3-16,-24 9 31 15,-10 8-14-15,-8 5-30 16,-5 0 17-16,-1 26-18 16,5 2 0-16,5 6 5 15,7 3 3-15,8 3-6 16,4 1-2-16,3 4 9 16,7 0-9-16,7-6 0 15,2 6-2-15,0-6 2 16,23-2-11-16,8-14 6 15,4-2 3-15,5-12-20 0,5-9 4 16,8 0-3-16,5-9-10 16,7-26 14-1,-1-4-33-15,-6-6 13 0,-8-1-24 16,-15 10 9-16,-10 6 46 16,-14 16 6-16,-6 3 3 15,-5 10 37-15,0 1-20 16,0 0-12-16,0 12-8 15,0 9 1-15,0 11 24 16,0 2-20-16,0 4 2 16,0-11 2-16,0-1-6 15,0-8-3-15,0-13 3 16,0-5 2-16,4 0-5 0,11-14 15 16,6-16-11-1,3-7-8-15,-2 11-3 0,-4 8 7 16,-5 9 0-16,-1 9-5 15,-1 0 5-15,-3 0 3 16,4 0-1-16,-1 17 14 16,3 1-13-16,1 0-1 15,-1-4-2-15,-1-2 2 16,0-10-6-16,1-2 4 16,1-2-12-16,3-19 8 15,2-2-23-15,-2 5 11 16,0 1 16-16,-7 12 9 0,-3 1-1 15,2 4-1 1,1 0 21-16,5 0-17 16,3 14-8-16,6 1 3 0,4-8-3 15,4-2-3-15,3-5 3 16,5-15-3-16,-6-11-16 16,-4-11-3-16,-8-2-26 15,-8-5 8-15,-11-15 30 16,-4 1 7-16,0 8 26 15,0 6 19-15,-8 22 32 16,-5 9-1-16,1 8-37 16,-1 5 19-16,-1 10-13 15,-1 28-41-15,-1 16 19 16,3 9-13-16,1 13-3 16,6 5-7-16,-3 16 3 0,3 2-3 15,-2-1 0-15,4-5 3 16,2-15-4-16,-5-25 2 15,1-18-1-15,-1-22 0 16,-2-13-2-16,2 0 2 16,1-26 0-16,3-18-16 15,3-10 15-15,9-4-15 16,27-9 10-16,7 4-8 16,3 1-53-16,-1 7 47 15,-7 17 2-15,-12 18 18 16,-10 16 0-16,-9 4-12 15,-5 10-9-15,-2 24 21 0,0 7 0 16,0 0-4-16,-18 0 4 16,-2-15-34-16,4-8-25 15,6-10-134-15,4-8-314 16</inkml:trace>
  <inkml:trace contextRef="#ctx0" brushRef="#br0" timeOffset="-207463.46">20586 15923 1140 0,'0'0'99'0,"0"0"-90"16,0 0 95-16,-9 143-22 16,7-96-46-16,-2 0-36 0,-4-11 2 15,-1-9-7-15,3-6-11 16,2-11-51-16,1-6-19 15,-1-4-99-15,1 0-186 16</inkml:trace>
  <inkml:trace contextRef="#ctx0" brushRef="#br0" timeOffset="-206864.57">20735 16165 715 0,'0'0'545'0,"0"0"-505"15,0 0 16 1,-71 123 48-16,71-95-77 0,0-10-22 16,4-4-5-1,19-11-4-15,3-3-15 0,8-12 1 16,4-25-6-16,-5-7-22 16,-6-3 7-16,-14 8 33 15,-11 12 6-15,-2 15 8 16,-9 3 43-16,-22 9-46 15,-4 0 15-15,-1 9-6 16,9 8-8-16,9-2-6 16,14-6-6-16,4-1-24 15,0-8-16-15,35 0-40 16,15 0 48-16,12-8-24 16,-4-6 23-16,-4 8 37 0,-16 6 2 15,-9 0 2 1,-10 6 42-16,-5 6 3 0,-3 2 25 15,-5-9-31-15,-1 0-23 16,0-1-2-16,-1-4-14 16,3 0 4-16,1 0 2 15,8 0-8-15,3 0 0 16,-2 0-16-16,1 0 5 16,-3 0 10-16,1 0 0 15,-5 0 1-15,3-4 16 16,-3 4-10-16,-1 0 1 15,-3 0 4-15,0 12-3 0,-4 24 58 16,-3 13-20 0,0 11-19-16,-23 10 28 0,0-4-27 15,2 2-1-15,0-10-27 16,1-10 0-16,3-7 0 16,5-19-40-16,3-8-21 15,3-14-35-15,6-9-101 16,0-35-209-16</inkml:trace>
  <inkml:trace contextRef="#ctx0" brushRef="#br0" timeOffset="-206558.62">21468 16232 1101 0,'0'0'96'15,"0"0"-80"-15,0 0 46 0,0 0 18 16,0 0-68-16,145 17-12 15,-105-26 0-15,1-13-4 16,-12-5 2-16,-10 1-3 16,-14-6-13-16,-5 9 18 15,-15 5-1-15,-25 6-7 16,-12 10 8-16,3 2 22 16,7 6 9-16,6 16 10 15,12 5-39-15,5 0 18 16,9 4-20-16,7 4-10 0,3-11 5 15,3 2-39 1,26-12 0-16,6-6-38 0,10-8-42 16,2 0-73-16,0-14-149 15</inkml:trace>
  <inkml:trace contextRef="#ctx0" brushRef="#br0" timeOffset="-206258.68">21790 16332 511 0,'0'0'471'16,"0"0"-447"-16,0 0 22 16,0 0 23-16,133 14-69 15,-97-17-14-15,-3-15 14 16,1-9-16-16,-10-1 10 16,-6-2 3-16,-16 4-9 0,-2 3 12 15,0 14 6-15,-22 9 55 16,-9 0 27-16,-9 0 14 15,2 14-37-15,7 2 3 16,8 2-37-16,10 1-9 16,4-2-22-16,7 5-4 15,2 1 1-15,0-4-41 16,8 2-45-16,15-3-9 16,2-4-47-16,1-7-155 15,3 4-123-15</inkml:trace>
  <inkml:trace contextRef="#ctx0" brushRef="#br0" timeOffset="-205778.76">22538 16133 1059 0,'0'0'156'0,"0"0"-154"15,0 0 26-15,0 0 38 16,-131 46-55-16,104-17-5 16,8-7-9-16,7-2 3 15,12 0-28-15,0-9-19 16,0 1-32-16,22-3 6 16,5 0-34-16,2 0-91 15,0 1-29-15,-4 6 43 16,-10-1 154-16,-6 2 30 0,-7-5 164 15,-2 2 92-15,0-7-35 16,-9 1-93-16,-18 0-37 16,-10-2-43-16,-15 6-43 15,-1-7-5-15,2 4-71 16,11-1-133-16,20-8-547 16</inkml:trace>
  <inkml:trace contextRef="#ctx0" brushRef="#br0" timeOffset="-205490.81">22947 15857 1145 0,'0'0'198'15,"0"0"-158"-15,0 0 79 16,-125 146-18-16,96-101-50 16,4 5-43-16,5-3-8 15,7 8-5-15,2-1-19 16,3 3-22-16,6-3 4 16,-2 0 1-16,4-14-81 15,0-10-12-15,0-11-54 16,23-10-393-16</inkml:trace>
  <inkml:trace contextRef="#ctx0" brushRef="#br0" timeOffset="-203401.17">23254 16172 163 0,'0'0'285'16,"0"0"-159"-16,0 0-19 16,0 0-25-16,0 0 25 0,0 0-20 15,25-102 25-15,-21 94-56 16,3 4-15-16,-5 4 6 15,0 0-12-15,-2 0-16 16,0 0 14-16,0 0-23 16,2 0 19-16,3 0-7 15,0 0 3-15,-1 4 14 16,-2 0-2-16,2-4-19 16,-1 4 3-16,-1 1-1 15,0-5-11-15,-2 0 5 16,2 0-13-16,-2 3 11 15,2 11-12-15,1 4 6 0,-3 10 0 16,0 8-3-16,0 8 3 16,0-4-6-16,0 0 0 15,0-8-7-15,-3-6 7 16,-1-12-3-16,4-6-5 16,-2-8 3-16,2 0-5 15,-2 0 5-15,-3 0-9 16,-1-22 13-16,-3-14 1 15,0-8 0-15,6-6-6 16,3 1 6-16,0 5 0 16,9 5-3-16,18-3-28 15,4 2 18-15,10 4-14 16,-1 5-2-16,2 9 19 0,-4 8-32 16,-7 4 17-1,-4 10 21-15,-12 0-14 0,-4 14 1 16,-9 14 17-16,-2 9 0 15,0 2 4-15,-28 10-1 16,-13-5 23-16,-5-2-26 16,-5-8 4-16,7-8 3 15,9-8-7-15,16-11 6 16,12-4-4-16,7-3-2 16,0 0-1-16,0 0-2 15,0 0 2-15,2 0-9 16,11 4-2-16,8 4 1 15,4 2 9-15,3 4-9 16,1-2-1-16,0-2-8 0,-3-1-9 16,-3-5 25-16,-3 1-5 15,-9-5-4-15,-4 4 13 16,-3 1 0-16,-4-5 6 16,0 4 0-16,0-3 5 15,0 3 29-15,-4 1 0 16,-3-5-26-16,1 0-1 15,1 0-6-15,-4 0-2 16,-4 0-5-16,-1-10-16 16,-1-8-18-16,2 0-19 15,3 1-28-15,4-1-10 16,6 0-47-16,0 4-188 16,0 2-247-16</inkml:trace>
  <inkml:trace contextRef="#ctx0" brushRef="#br0" timeOffset="-202664.3">23720 15802 865 0,'0'0'196'0,"0"0"-192"16,0 0 62-16,0 0 12 16,0 0-42-16,0 0-2 15,-61 116-20-15,46-80 28 16,-3 5-9-16,-4 8-17 16,-7 3 32-16,-2 2-27 15,-3 0-16-15,6-8 10 16,3-8-15-16,5-14 0 15,2-7 4-15,7-7 0 16,2-10-7-16,3 0 3 16,-4 0-7-16,-1-19 1 15,-3-6-1-15,6-4-10 16,1 7 17-16,7 1-22 0,0-2 21 16,0 5-21-1,18-4-12-15,8 0 7 0,3 4-2 16,0-4-4-16,-4 11 19 15,-4 8-10-15,-6-1 23 16,-6 4 0-16,-2 4 1 16,-1 22 21-16,1 14 12 15,-3 1 17-15,6 12-25 16,-2-4-15-16,3-8-4 16,9 0-4-16,3-15-2 15,8-8 0-15,5-10-9 16,6-8 5-16,5 0 2 0,4-16-25 15,4-8-12 1,-1-7-10-16,-7 7 10 0,-13 8 1 16,-17 7 36-16,-14 0 2 15,-3 6 40-15,-7-4-19 16,-22 3 24-16,-7 1-15 16,-2 3 3-16,7 0-2 15,9 0-21-15,9 0 5 16,5 3-13-16,4 11 1 15,0 8-5-15,1 1 2 16,3 3-27-16,0 2 7 16,0-6-35-16,27-5-13 15,11-8-31-15,18-9-102 16,13 0-154-16</inkml:trace>
  <inkml:trace contextRef="#ctx0" brushRef="#br0" timeOffset="-202020.41">24275 16284 1193 0,'0'0'142'0,"0"0"-107"15,0 0 63-15,0 0-41 16,0 0-57-16,0 0-1 16,-107 91-31-16,140-83-43 15,12-8-13-15,2 0 14 16,-2-14-21-16,-10-7-3 15,-14 7 94-15,-15 9 4 0,-6 5 105 16,0 0-57-16,0 0 23 16,-6 10 0-16,-6 16-10 15,3-3-39-15,9-2-20 16,0-3 1-16,2-9-6 16,27-4-8-16,7-1-37 15,9-4 16-15,3 0-56 16,0-18 4-16,-4-17-31 15,1-6-17-15,-3-8 20 16,-4-1 32-16,-3 2 80 16,-8 4 24-16,-7 4 20 15,-9 7 69-15,-6 8 55 16,-5 11-85-16,0 2-15 16,0 5-14-16,-3 7-28 15,-5-3 12-15,-1 3-27 0,0 0 6 16,0 0-12-16,-2 3-2 15,-5 24 8-15,1 11-1 16,-3 13 5-16,2 12 4 16,0 5-8-16,-1 7 7 15,-1 1-18-15,7-4-1 16,1-10-1-16,10-4-12 16,0-7-7-16,0-16-14 15,23-12 3-15,8-15 5 16,5-8-29-16,7 0-8 0,-4-27-11 15,-7-5 1 1,-22-12 45-16,-10-3 29 0,-19-4 8 16,-37 5 59-16,-13 7-21 15,-9 16-21-15,9 5-24 16,13 13-1-16,27 5-71 16,25 0-310-16</inkml:trace>
  <inkml:trace contextRef="#ctx0" brushRef="#br0" timeOffset="-201151.57">25476 16194 1192 0,'0'0'62'0,"0"0"-62"15,0 0 0-15,0 0 6 16,0 0 56-16,0 0-61 16,14 55 7-16,-14 12 34 15,0 9 21-15,0 1-15 16,-14-11-17-16,1-22-19 16,5-11 3-16,2-21-11 0,2-9 2 15,4-3-4-15,0 0-2 16,-2-12 0-16,0-24-4 15,-3-23 3-15,5-16 1 16,0-5 1-16,0-1 4 16,3 23-10-16,10 23 0 15,-4 16 1-15,-2 15 1 16,-5 4-3-16,0 0 3 16,2 0 2-16,1 0-1 15,9 11-9-15,1 10 8 16,5 14 2-16,9 6-2 0,2-1-3 15,5 5 6 1,-1-5 0-16,2-12-3 0,-4-7-3 16,-4-4 4-16,0-11 2 15,-1-6 0-15,6 0 1 16,0 0-1-16,1-23 0 16,1-4-14-16,-9-8 14 15,-7 3-7-15,-11 5 7 16,-9 5 26-16,-3-1-14 15,-23 5 8-15,-10 2-13 16,3 6-2-16,6 0-4 16,9 6-1-16,11 4-37 15,7 0-39-15,0 0-53 16,11 0-18-16,28 0-126 16,7 0-217-16</inkml:trace>
  <inkml:trace contextRef="#ctx0" brushRef="#br0" timeOffset="-200908.61">26159 16329 797 0,'0'0'205'0,"0"0"-96"16,0 0 20-16,0 0-6 15,0 0-78-15,0 0-7 16,2 46 5-16,23-46-27 16,6 0-11-16,2 0-5 15,-4 0 0-15,-14-10-8 16,-10-4-8-16,-5 2 15 15,0-2 2-15,-27-4 2 0,-6 4 3 16,-5 5-6-16,7 6 2 16,12 3-2-16,13 0-67 15,6 0-63-15,2 3-73 16,31 8-249-16</inkml:trace>
  <inkml:trace contextRef="#ctx0" brushRef="#br0" timeOffset="-200362.7">26587 16365 997 0,'0'0'181'0,"0"0"-92"0,0 0 15 16,0 0 10-1,-112 116-84-15,112-102-30 0,6-1 0 16,31-4-22-16,9-9-30 15,12 0-31-15,3 0-12 16,-8-30 29-16,-4-8 18 16,-6-14 17-16,-8-13 31 15,-8-1 17-15,-12 4-10 16,-13 12 56-16,-2 16-38 16,0 10 51-16,-17 8-14 15,-3 2-23-15,5 6 1 16,3 4-2-16,5 4-13 15,3 0-15-15,-5 8-5 16,-5 17-5-16,1 12 0 0,0 4-1 16,6 12-4-16,5-1 4 15,2 3-10-15,0-5 6 16,0-6-22-16,18-8 17 16,4-6-4-16,9-7-38 15,8-14 33-15,5-6-13 16,9-3-39-16,1 0 29 15,-3-12-27-15,-10-7 25 16,-20 3 20-16,-13 10 23 16,-8 6 1-16,-14 0 1 15,-15 0 44-15,-3 2 33 16,10 10 8-16,13-4-32 16,9 2-20-16,0 4-25 0,38-2-9 15,20-2-45 1,12-5-94-16,-1-5-199 0</inkml:trace>
  <inkml:trace contextRef="#ctx0" brushRef="#br0" timeOffset="-200151.74">27683 16106 740 0,'0'0'420'0,"0"0"-403"0,92 143-12 16,-61-63 26-16,-8 10-31 16,-17 8-14-16,-6-14 3 15,-4-3-6-15,-44-14 3 16,-23-14-99-16,-29-13-213 16</inkml:trace>
  <inkml:trace contextRef="#ctx0" brushRef="#br0" timeOffset="-199339.88">17378 16566 684 0,'0'0'464'0,"0"0"-464"16,0 0-3-16,0 0 3 16,123-5 11-16,-50 10-7 15,19 0-4-15,5-5-17 16,1 0 13-16,-8-10-45 15,-12-11-131-15,-18-11-242 16</inkml:trace>
  <inkml:trace contextRef="#ctx0" brushRef="#br0" timeOffset="-199140.91">18139 16302 980 0,'0'0'57'0,"0"0"-50"16,0 0-7-16,0 0 67 15,0 0-28-15,73 148-21 16,-53-73 0-16,-13 7-2 16,-7 10 10-16,-25-1-9 15,-27-3-17-15,-14-12-2 16,-12-8-1-16,-13-6-26 16,-14-9-63-16,-9-13-277 15</inkml:trace>
  <inkml:trace contextRef="#ctx0" brushRef="#br0" timeOffset="-197601.18">18424 15825 729 0,'0'0'72'0,"0"0"-62"16,0 0 75-16,0 0-4 15,0 0-57-15,-38 102-19 16,38-84 2-16,0-8 37 15,0-2-32-15,0-3-6 0,0-5 10 16,6 0-16-16,9 0 2 16,6-18-2-16,-1 0-8 15,-7-1-1-15,-6 1-3 16,-5 4 12-16,-2 7 3 16,0 7-2-16,0-5 20 15,-9 5-21-15,-8-4-5 16,-6 4 5-16,1 0 0 15,1 0 2-15,4 9 5 16,-1 8-6-16,3 1 3 16,-1 0 1-16,5 5 3 15,2-10 6-15,4 0-14 16,5-3 0-16,0-10-5 0,0 0 7 16,0 0-4-1,3 0-5-15,14 0-18 0,4 0 10 16,-4 0 0-16,-3 0 15 15,-5-5-8-15,-5 4 16 16,-4-1-5-16,0 2-2 16,0-5 4-16,0 0 17 15,0-6-13-15,0-1-7 16,0 3 13-16,-4 0-3 16,-1 5-1-16,3 4 34 15,0 0-45-15,-4 0-7 16,-8 18-3-16,1 12-37 15,1-3-237-15</inkml:trace>
  <inkml:trace contextRef="#ctx0" brushRef="#br0" timeOffset="-196003.46">18880 13569 270 0,'0'0'249'0,"0"0"-212"16,0 0-34-16,0 0 113 15,0 0 17-15,0 0-77 16,0 0-23-16,-39 74 29 0,39-62-40 16,0 1-10-1,0-9-2-15,13-1-7 0,7-3 7 16,5 0-10-16,-4 0-4 15,0 0-2-15,-8-5-6 16,-8-6-8-16,-5-2 13 16,0-7 2-16,0-2-4 15,-14-4 9-15,-1-1 0 16,-1 7 13-16,1 6 3 16,-1 8 11-16,3 6 7 15,-3 0-31-15,-5 9 34 16,2 17-22-16,-2 1-4 0,11 5-2 15,7-1-7 1,3-8-2-16,3-5 2 0,16-8 4 16,6-6-12-16,2-4 6 15,4-2-18-15,-4-19-24 16,-9-7-58-16,-18 0-29 16,-2 3 38-16,-39 13-66 15,-11 10-25-15</inkml:trace>
  <inkml:trace contextRef="#ctx0" brushRef="#br0" timeOffset="-194659.7">18972 10513 407 0,'0'0'0'16,"0"0"0"-16,0 0 0 16,0 0 78-16,0 0-52 15,0 0 4-15,-4 72-8 16,4-65-16-16,15-3 42 15,5-4 7-15,0 0-52 0,2 0 6 16,-2 0-6-16,-7 0-6 16,-1-6-2-16,-8-4 5 15,1-2 8-15,-5-3 0 16,0 4 5-16,0 0 1 16,0 4 1-16,0 2 48 15,-7 5 5-15,-7 0-57 16,-3 0-21-16,-5 0 10 15,-1 15 0-15,4-1 2 16,2 2-2-16,9 0 0 16,1 1 1-16,5 1 2 15,2-2 2-15,0-4-5 16,2-3 0-16,20-9 25 0,12 0-20 16,8 0 21-1,0-16-26-15,-3-9 3 0,-12 1-3 16,-14 2 7-16,-11 8 27 15,-2 2 57-15,0 8-57 16,-18 4 22-16,-10 0-56 16,-13 2-26-16,1 18 26 15,11 3-57-15,6-6-128 16,19-6-260-16</inkml:trace>
  <inkml:trace contextRef="#ctx0" brushRef="#br0" timeOffset="-192031.16">25490 10451 906 0,'0'0'0'15,"0"0"-1"-15,0 0 1 16,0 0 13-16,0 0 55 0,7 122 22 16,-1-77-87-16,3 3 24 15,0 6-3-15,0 12-19 16,-3 13 29-16,-1 16-31 16,-5 9-2-16,0 9 0 15,-13 7 12-15,-14-5-13 16,-2-5 0-16,0-8 1 15,-2-9 16-15,0-3-10 16,-3-2 8-16,-3-7-11 16,-6-9 5-16,3-8-10 15,-2-14 2-15,-3-6 1 16,1-8 12-16,-1-8-14 0,5-8 0 16,6-8-9-16,10-9 23 15,-1-3-15-15,0 0 2 16,-6-21 8-16,-4-9-2 15,-3-2 0-15,2 1-7 16,5 8 0-16,4 5-12 16,7 8 3-16,3 1-32 15,5 6-24-15,3 3-4 16,9-6-121-16,0-2-134 16</inkml:trace>
  <inkml:trace contextRef="#ctx0" brushRef="#br0" timeOffset="-191757.2">24761 11863 875 0,'0'0'191'0,"0"0"-191"16,0 0 17-16,0 0 38 15,-43 142 13-15,20-60-9 16,-10 11 6-16,-2 0-57 15,-3-6 12-15,9-18-7 16,7-11-12-16,9-10 71 16,6-2-32-16,5-2 3 15,2-4-7-15,9-5-36 0,37-4 0 16,41-4 0-16,43-8-64 16,41-5-81-16,18-4-134 15</inkml:trace>
  <inkml:trace contextRef="#ctx0" brushRef="#br0" timeOffset="-187508.95">26049 4809 350 0,'0'0'129'0,"0"0"-80"15,0 0-17-15,0 0 1 16,0 0 6-16,0 0-20 16,0 0 1-16,0-2 39 15,0 2-10-15,0 0 15 16,0 0-33-16,0 0-6 15,0 0 12-15,2 0-34 16,1 0 30-16,-1 0-7 16,3 2-20-16,2 8 3 15,-1-1-5-15,0 5 4 0,1 4-6 16,0 3 13-16,0 9-9 16,-1 1 7-16,-1 10-6 15,-5 7 10-15,0 2-2 16,0 2-8-16,0 0 22 15,-13-2-27-15,-14-1 24 16,-4-4-6-16,-9 0-10 16,-3-10 12-16,-3-2 6 15,-2-8-18-15,4-6-8 16,1-3-2-16,3-7-1 16,9-6-59-16,7 3-126 15,5-6-261-15</inkml:trace>
  <inkml:trace contextRef="#ctx0" brushRef="#br0" timeOffset="-187090.01">25753 5179 511 0,'0'0'179'0,"0"0"-133"16,0 0 107-16,0 0-72 15,0 0-80-15,0 0-1 16,-3 32 6-16,3-3 51 15,0 5 24-15,0 8-47 16,-2 2 25-16,0 0-22 16,0 2-4-16,0-2 2 15,0-4-33-15,-1-3 11 16,3-12-2-16,0-4-10 16,0-9 13-16,13-5-9 15,28-4 23-15,17-3-6 0,22 0-22 16,5-7-55-1,-5-1-70-15,-23 1-141 0,-24 3-452 16</inkml:trace>
  <inkml:trace contextRef="#ctx0" brushRef="#br0" timeOffset="-171373.76">26787 4865 711 0,'0'0'128'0,"0"0"-98"16,0 0 16-16,0 0-10 15,0 0-4-15,0 0-5 16,0 0 2-16,0 0 11 16,7-5-16-16,-7 5-1 15,0 0-21-15,2 0-1 16,-2 0 0-16,0 0-1 16,3 0 3-16,1 0 1 15,2 3-1-15,3 8 6 16,1 10-1-16,5 9-5 0,-1 10 7 15,1 6-5-15,3 0 3 16,-5 1-4-16,-1-4-3 16,-4-8-2-16,-1-6 1 15,-3-9-1-15,0-6 1 16,-4-7-9-16,0-5-8 16,0-2-14-16,0 0-23 15,0-5-42-15,0-15-128 16</inkml:trace>
  <inkml:trace contextRef="#ctx0" brushRef="#br0" timeOffset="-170286.95">27162 4756 829 0,'0'0'55'0,"0"0"-53"15,0 0 0-15,0 0 17 16,0 0 14-16,0 0 8 16,19 89 10-16,-7-60-24 15,1 4 14-15,3 5-8 0,4-2 0 16,-4-2-25-1,-3 0-5-15,3-5 0 0,-10-6-6 16,1-7 0-16,-5-8-10 16,-2-4-19-16,0-4-6 15,0 0 5-15,-7 0 33 16,-15-18-66-16,-4-4-42 16,-8 0 24-16,-2 1 30 15,-2 4-13-15,1 3-20 16,3 4 55-16,5 2 30 15,7 4 2-15,6-1 3 16,5 5 5-16,5-5 66 16,1 3 50-16,3 0-27 0,2 2-12 15,0 0-15-15,0-3-16 16,0 3-26-16,0-1-2 16,2-3-15-16,23-2 15 15,13-2-24-15,12-2-1 16,8 0-1-16,0 0 0 15,-4-1-1-15,0 6 1 16,-8-3 0-16,1 0-3 16,-9 2-2-16,-11-1-5 15,-11 7-17-15,-10-1 25 16,-6 1 0-16,0 0-1 16,0 0 6-16,0 0-6 15,0 0 6-15,-11 10-4 16,-7 8 1-16,2 0 0 0,1 2-3 15,1-2 4-15,8 0-1 16,4-1 2-16,2 0-1 16,0-5 2-16,20-2-3 15,9-8 2-15,11-2 2 16,4 0-4-16,5-16-4 16,-4-9-52-16,-11-2 7 15,-13 1 24-15,-9 4 25 16,-10 6 38-16,-2 7 19 15,0 5-12-15,0 4-24 16,0 0-21-16,-4 0-5 16,0 17 3-16,1 0-7 0,3-2 8 15,0-3 2-15,0-4-4 16,18-4 7-16,6-4 6 16,6 0-1-16,-1 0-9 15,0-10 0-15,-8-8-7 16,-5-5 3-16,-7 0-2 15,-7-4 2-15,-2 5 4 16,0 2 0-16,0 8 1 16,0 7 15-16,0 3-3 15,0 0-12-15,0-3 6 16,4 1-7-16,12-1-11 16,9 1 5-16,2 4-3 15,4 0 8-15,-4 0 0 0,-1 0-7 16,-4 11 8-1,-3 5 0-15,-4 4 0 0,-6 1-1 16,-6-2 0-16,-3 2 0 16,0-3-3-16,0-4-46 15,4-4-70-15,11-8-81 16,8-2-125-16</inkml:trace>
  <inkml:trace contextRef="#ctx0" brushRef="#br0" timeOffset="-169905.02">28346 4798 873 0,'0'0'122'0,"0"0"-121"0,0 0 73 16,0 0-16-16,0 0-49 16,0 0-1-16,-61 98-5 15,61-90-1-15,3-8 9 16,14 0 12-16,8-1-11 15,8-28 9-15,3-9-21 16,-4-7-3-16,-7-8 3 16,-11-3 0-16,-5-6 6 15,-9 2 3-15,0 6-3 16,0 15 36-16,0 20 4 16,-2 10-8-16,-2 9 6 15,-1 0-44-15,-1 22-10 16,-4 19-2-16,4 5 12 0,6 4 0 15,0-2 0-15,4-2 0 16,25-4 0-16,9-4 0 16,9-3-6-16,2-8-7 15,-2-5-31-15,-2-4-46 16,-5-11-80-16,-5-7-237 16</inkml:trace>
  <inkml:trace contextRef="#ctx0" brushRef="#br0" timeOffset="-169408.1">29106 4381 205 0,'0'0'819'16,"0"0"-819"-16,0 0 0 15,0 0 37-15,42 116 42 16,-26-65-49-16,1 1 11 16,-1-2-27-16,-5-4 9 15,-1-4-7-15,-6-8-10 16,0-10-5-16,-4-10-1 16,0-8-7-16,0-6 7 15,0 0 2-15,0-28 34 0,-8-17-19 16,-2-18-16-1,6-16-2-15,-1-6 1 0,3-6-3 16,0 5 3-16,2 8 0 16,0 20-2-16,0 18 2 15,0 18 0-15,0 18 1 16,0 4-1-16,0 0-22 16,9 0 16-16,7 5-18 15,3 20 15-15,6 3 6 16,0 8-4-16,-13 3 4 15,-7 2-12-15,-5 2 5 16,-2-4 7-16,-22-5-12 0,-5-5 5 16,2-10 4-1,9-6-34-15,11-8-27 0,7-5-118 16,2 0-145-16</inkml:trace>
  <inkml:trace contextRef="#ctx0" brushRef="#br0" timeOffset="-168306.29">29710 4368 942 0,'0'0'68'0,"0"0"-37"15,0 0 41-15,0 0-35 0,0 0-27 16,-132 21 4-16,98-1 14 16,5 3-16-16,6-4 14 15,9-3-12-15,7-2-14 16,7-3-7-16,0-4-1 16,7 0 6-16,24-7 1 15,7 0 1-15,9 0-11 16,-5-7-9-16,-1-9-9 15,-8-4 9-15,-8-2 2 16,-6 2 12-16,-7 6 6 16,-8 7 2-16,-4 7 7 0,0 0 8 15,0 3-17-15,-9 14-10 16,0 2 9-16,2 0 1 16,7-6 0-16,0-3 2 15,0-2-2-15,7-4 4 16,16-4 3-16,8 0 3 15,2 0-7-15,3-15-3 16,-10-5-2-16,-5-1-5 16,-10-3-1-16,-7-1 6 15,-4-2 2-15,0 3 2 16,0 6 11-16,-11 6 10 16,2 1-7-16,2 6-6 15,3 1 6-15,4 1-14 0,0 3 5 16,0-3-7-16,6-3 0 15,19 1-15-15,4-2 6 16,9 1-10-16,-2 2 17 16,-5 4 1-16,-7 0-2 15,-2 0 2-15,-5 10-4 16,-9 11 3-16,-1 6 2 16,-7-1 0-16,0-2 12 15,0-6-6-15,0-4-4 16,2-4-2-16,4-4 0 15,6-3-1-15,5-3 0 16,10 0-3-16,4-19-3 0,1-11-20 16,-6-5 11-1,-3-9 16-15,-5 5 0 0,-3 3 0 16,-4 14 10-16,-3 10 6 16,-4 10-9-16,-2 2-7 15,4 0-14-15,8 14 12 16,4 8 2-16,4 2 0 15,-1 0 1-15,-4 3-2 16,-1-4 2-16,-5 3-3 16,-7 0 4-16,-4-4-2 15,0-3 10-15,0-3-1 16,0-9 2-16,-2 0-6 16,2-7-2-16,0 0 1 15,0 0 9-15,14-9 16 16,19-14-29-16,9-8 6 0,2-3-15 15,-1-3 15-15,-5 0-6 16,-7-1 0-16,-6 6 0 16,-7 3 0-16,-9 14 13 15,-9 4 19-15,0 9 25 16,0 2-1-16,0 0-32 16,-14 0-24-16,-6 13-1 15,0 6 0-15,5 4 1 16,9-3-2-16,6-1-4 15,0 2-5-15,21-7-23 16,26-2 2-16,20-8-6 16,16-4-36-16,8 0-104 0,-7-7-438 15</inkml:trace>
  <inkml:trace contextRef="#ctx0" brushRef="#br0" timeOffset="-167594.42">27786 5595 982 0,'0'0'51'16,"0"0"-44"-16,-145 22 9 15,92 7 47-15,5 5-28 16,15 3-33-16,14-5 3 16,9 0-1-16,10-4-4 15,7 0-1-15,33 0 0 16,14-4 0-16,8-1-1 0,3-6 2 15,-9 0 2-15,-14-4-2 16,-17-2 0-16,-13-3 0 16,-7-3-1-16,-5 0 1 15,0 0 8-15,-5 4 3 16,-21 0 15-16,-8 0-13 16,-1-5-12-16,-3-4-1 15,7 0-22-15,6 0-7 16,11 0-25-16,14-18-76 15,0-5-107-15,23-5-107 16</inkml:trace>
  <inkml:trace contextRef="#ctx0" brushRef="#br0" timeOffset="-166935.53">28082 5777 644 0,'0'0'254'0,"0"0"-224"16,0 0 99-16,0 0-30 15,0 0-67-15,0 0-21 16,-15 82 1-16,15-67-9 16,0-8-1-16,17-2 2 15,10-5-4-15,7 0 12 16,-1-3-11-16,-4-19-1 16,-9 0-5-16,-13 0-7 15,-7 4 10-15,0 8 2 0,-4 5 13 16,-9 5-3-16,1 0-9 15,3 0 8-15,5 0-2 16,4 5-7-16,0 2-15 16,4-7 11-16,25 0 4 15,15 0-6-15,10-26 5 16,4-13-20-16,-4-5-24 16,-12-7-21-16,-13-1 20 15,-13-2 46-15,-12 0 12 16,-4 4 22-16,0 12 18 15,0 13 0-15,-6 10 3 16,-2 13-11-16,6 2-17 0,0 0-27 16,-2 10-14-1,-5 17 4-15,-1 8 9 0,6 7 1 16,4 4 6-16,0 7 8 16,0 6 3-16,0 8 9 15,0 6-25-15,2 8 14 16,6 3-15-16,-4 0 9 15,-2-4-8-15,0-10-2 16,5-11-25-16,4-19 6 16,5-16-20-16,2-13 21 15,8-11 14-15,8-4 1 16,-3-29 3-16,-3-9-2 16,-11-11 3-16,-17 0 3 0,0 4 0 15,-13 8-3 1,-19 10 26-16,-6 9-11 0,-2 5-15 15,0 3-14-15,4 3 1 16,10 6-40-16,12-2-41 16,14-2-84-16,0-5-241 15</inkml:trace>
  <inkml:trace contextRef="#ctx0" brushRef="#br0" timeOffset="-166707.58">29006 5348 1156 0,'0'0'58'0,"0"0"-47"15,0 0 7-15,-35 114 13 16,31-62-6-16,2 5-18 16,2-4-3-16,0 3-4 15,0-1 0-15,0-6 0 16,0-5-32-16,0-15-29 15,0-15-40-15,0-14-97 16,-11 0-155-16</inkml:trace>
  <inkml:trace contextRef="#ctx0" brushRef="#br0" timeOffset="-166551.6">28878 5689 993 0,'0'0'141'0,"0"0"-138"0,0 0 32 16,0 0 9-16,120 0-34 15,-48 0-10-15,6 0-21 16,-2-11-33-16,-11-10-273 16</inkml:trace>
  <inkml:trace contextRef="#ctx0" brushRef="#br0" timeOffset="-166154.67">29627 5438 897 0,'0'0'154'0,"0"0"-145"15,0 0 82-15,31 146-16 16,-24-91-21-16,-3-3-27 16,-4-2-19-16,0-7-3 15,0-11 2-15,0-15-6 16,0-8-1-16,0-9 0 15,0 0 3-15,-4-14 15 16,-3-30-18-16,-3-11-42 16,-2-15 24-16,-1-15 8 15,4-5 6-15,9-6-13 16,0 8 9-16,0 17 3 16,13 19-1-16,3 22 0 15,2 19-5-15,-2 11-2 16,-1 0 4-16,5 21 2 0,0 20 7 15,-2 10 2-15,-7 7 7 16,-11-2 0-16,0-7 2 16,-18-5-6-16,-9-10-5 15,1-8-4-15,5-10-48 16,13-11-82-16,8-5-249 16</inkml:trace>
  <inkml:trace contextRef="#ctx0" brushRef="#br0" timeOffset="-165328.81">30105 5421 1064 0,'0'0'49'15,"0"0"-42"-15,0 0 48 16,0 0 5-16,0 0-55 16,0 0 2-16,-104 49 5 15,67-29 13-15,-1 4-8 16,3 3-15-16,8-2 5 16,8-3-3-16,13-4-3 15,6-4 0-15,0-5-1 0,23-6 0 16,23-3-2-16,12 0-5 15,4-10-20-15,-4-12-22 16,-13-4-5-16,-16-2 32 16,-11 4 18-16,-12 6 4 15,-6 8 31-15,0 8 33 16,0 2-23-16,-11 2-40 16,-11 17 0-16,0 5 17 15,6-4-6-15,10-3-6 16,6-5-6-16,0-3-4 15,0-5 1-15,27-4 5 16,10 0-3-16,7-8 1 0,4-19-22 16,-11-3-19-1,-8-2-1-15,-8 0 11 0,-11 6 31 16,-7 10 7-16,-3 9 23 16,0 4 6-16,0 3-31 15,0 0-5-15,4 0-9 16,3 8-5-16,4 7 14 15,7-3 0-15,2-5 2 16,5-3-4-16,6-4 4 16,4 0 0-16,3 0-2 15,0-8 0-15,-6-4 0 16,-11 4 1-16,-7 4-1 16,-7 2 0-16,-5 2-1 15,0 0-1-15,4 0 0 16,2 0 4-16,7 0 2 0,3-2 5 15,3-5-1-15,7-5-1 16,-1-2-5-16,-5 2-1 16,-8 7-2-16,-8 1 2 15,-6 4 7-15,0 0-3 16,0 0-4-16,-11 6-1 16,-2 6 0-16,4 0 0 15,9-4 0-15,0-4-5 16,17-2 5-16,24-2 3 15,10 0-3-15,3 0-45 0,-15-9-87 16,-23 0-492 0</inkml:trace>
  <inkml:trace contextRef="#ctx0" brushRef="#br0" timeOffset="-164504.96">27311 5336 975 0,'0'0'124'0,"0"0"-106"16,0 0-1-16,0 0 36 15,119 1-23-15,-71-1-20 16,8 0 8-16,9 0 11 15,13-13 13-15,13-7-21 16,14-9-12-16,13 3-2 16,15-2-7-16,17-2-1 15,17 1 1-15,14-6 5 16,10 0-4-16,13-2-1 16,3-1 5-16,-7 2-7 15,-5 0 2-15,-19 2-14 0,-20 4 10 16,-16 4 2-16,-18 5-2 15,-14 1-1-15,-8 2 5 16,0 2 0-16,1-1 0 16,3-3-1-16,1 6-15 15,-9-1-14-15,-7 6-1 16,-18-2 10-16,-15 3-12 16,-18 2 23-16,-16 0 8 15,-11-2 2-15,-3 1 8 16,-4 2 18-16,-2-1 14 15,0 4-18-15,-2 1 7 16,0 1-6-16,0-3-5 16,0 3-18-16,2 0 0 0,1-2-1 15,-3 2 1-15,2 0-1 16,-2 0 2-16,0 0-5 16,0 0-6-16,0 0-58 15,-32 0-159-15</inkml:trace>
  <inkml:trace contextRef="#ctx0" brushRef="#br0" timeOffset="-157042.27">28807 3136 819 0,'0'0'216'0,"0"0"-211"16,0 0 56-16,0 0-12 16,0 0-33-16,0 0-10 15,0 0 4-15,6 0 43 16,6 2 0-16,1-2-34 15,7 0-3-15,12 0-9 16,5 0-6-16,5 0-1 16,6 0-19-16,-6-6-39 0,-2-1-65 15,-6 2-180-15,-15-2-483 16</inkml:trace>
  <inkml:trace contextRef="#ctx0" brushRef="#br0" timeOffset="-156780.31">28753 3333 861 0,'0'0'183'0,"0"0"-177"0,0 0 61 16,0 0-12-16,0 0-36 15,118 1-17-15,-64-4-1 16,-2-7 0-16,-4-1 0 16,-3-1-2-16,-5 2-1 15,-7 2-26-15,-8 3-69 16,-12 0-124-16,-5 1-388 16</inkml:trace>
  <inkml:trace contextRef="#ctx0" brushRef="#br0" timeOffset="-156465.36">29378 2980 892 0,'0'0'66'16,"0"0"-63"-16,0 0 9 16,0 0-2-16,0 0 3 15,0 0 19-15,116 77 5 16,-97-38-9-16,-5 3-5 0,-9 4 7 16,-5-6-10-1,-5 4-6-15,-28-3-9 0,-19-1-2 16,-10 2-3-16,-10-6-4 15,7-4-71-15,19-12-248 16</inkml:trace>
  <inkml:trace contextRef="#ctx0" brushRef="#br0" timeOffset="-155999.45">30111 2791 894 0,'0'0'181'0,"0"0"-180"15,0 0 9-15,0 0 76 16,0 0-15-16,23 143-15 15,-8-80-20-15,1 7 5 16,-3-3 2-16,-3-3-25 16,-2-12-5-16,-4-8-11 15,-2-10-1-15,-2-10-1 16,0-7-2-16,0-9-18 16,0-6-52-16,0-2-21 15,0-7-31-15,-6-23-226 16</inkml:trace>
  <inkml:trace contextRef="#ctx0" brushRef="#br0" timeOffset="-154656.68">30503 2805 1088 0,'0'0'75'15,"0"0"-73"-15,0 0 7 16,0 0 34-16,47 114 9 16,-25-56-25-16,3 4-14 15,-2-1-4-15,-6-2-1 16,-5-10-7-16,-4-9 0 0,-8-10 6 16,0-10-7-1,0-9 0-15,0-6-13 0,-8-5-13 16,-21 0-13-16,-19-9-25 15,-16-12-23-15,-7-3 2 16,3 1 59-16,13 3 26 16,17 8 14-16,16 3-2 15,10 5 24-15,12 3 22 16,0-5-31-16,0 1 7 16,16-4-20-16,20 2-14 15,10 2-3-15,8-2 1 16,6 5-2-16,2-2 3 15,5 0 2-15,3 0 3 16,-3-4 1-16,-9 0-5 16,-9-4 0-16,-14 0-3 0,-15 1-14 15,-8 2 0-15,-10 3 17 16,-2 1 0-16,0 4 3 16,0 1-3-16,-14 0-5 15,-6 0 5-15,-9 12-2 16,3 8 2-16,-1 6 0 15,2 0 11-15,8 2-1 16,5-1 0-16,8-6 0 16,4-3-9-16,0-6 3 15,18-5-1-15,11-7 7 16,13 0-10-16,2 0-9 16,1-19-29-16,-7-8-40 0,-9-2 34 15,-13 0 38-15,-5 8 6 16,-9 8 41-16,-2 8 16 15,0 5-25-15,0 0-20 16,-11 10-9-16,-5 6 14 16,5 0-6-16,9-4-6 15,2-6 1-15,0-2 5 16,9-4-2-16,28 0 20 16,15 0-29-16,2-6-1 15,-1-16-38-15,-15-4-27 16,-15-3-1-16,-15-3 43 15,-8 6 24-15,0 6 11 16,0 9 9-16,0 6 9 0,0 5-18 16,0 0-11-16,0 7-2 15,7 14 2-15,3 8 11 16,2 3-4-16,-1-1-6 16,-2 1 10-16,-2-9-1 15,-5-3 0-15,-2-8-6 16,0-4-4-16,0-4 4 15,0-4-4-15,0 0-4 16,0 0 3-16,0 0-3 16,0 0 2-16,0 0 2 15,7 0 4-15,11-12 11 16,6-10-15-16,5-2-7 16,0-5 7-16,0 0 0 0,0-7 0 15,-5 0 0-15,-1-8 0 16,-6-2 9-16,2-2 1 15,-4-3-10-15,-1 9 1 16,-6 10-1-16,-8 9 0 16,0 9 7-16,0 5-4 15,-8 1-1-15,-9 6 4 16,5 2-6-16,0 0 0 16,3 0-5-16,3 2 3 15,-1 15 1-15,3 8 2 16,2 8 0-16,2 6 0 15,0 7 7-15,0 3-2 0,0-2-3 16,2 1 9 0,9-7 6-16,-1-7-3 0,4-9-8 15,-3-6-4 1,3-9-2-16,-1-5 1 0,7-5 10 16,7 0-2-16,7-7-4 15,1-9-6-15,-4 0 3 16,-8 4 5-16,-10 8 11 15,-9 1 5-15,-2 3-6 16,-2 0-18-16,0 0-1 16,0 0-10-16,0 12-23 15,5 0-10-15,2 2-74 16,2-3-88-16,9-7-387 16</inkml:trace>
  <inkml:trace contextRef="#ctx0" brushRef="#br0" timeOffset="-154401.72">32077 2935 1111 0,'0'0'43'16,"0"0"-27"-16,0 0 22 15,0 0-1-15,0 0 9 16,0 0-21-16,-116 127-19 15,108-101-3-15,2-6-2 16,6-4 11-16,0-6-10 0,12-5-1 16,17-5-1-16,11 0-19 15,2 0-83-15,5-15-59 16,-5-8-181-16,-3-2-158 16</inkml:trace>
  <inkml:trace contextRef="#ctx0" brushRef="#br0" timeOffset="-154154.77">32318 2992 556 0,'0'0'166'0,"0"0"50"16,0 0-40-16,0 0-109 15,0 0-29-15,0 0-6 16,-27 77 0-16,27-66-20 16,5-4 2-16,24-7-2 15,6 0-7-15,7 0-5 0,1-6-8 16,-12-9-5-16,-4-1 10 15,-14 0-3-15,-4 3 6 16,-9 6 11-16,0 0-11 16,-15 6-1-16,-12-1-10 15,4 2-14-15,6 0-23 16,13 0-106-16,4 0-240 16</inkml:trace>
  <inkml:trace contextRef="#ctx0" brushRef="#br0" timeOffset="-153591.86">32765 3004 1032 0,'0'0'176'16,"0"0"-173"-16,0 0 44 15,0 0 2-15,0 0-21 16,0 0-25-16,-68 51-4 15,68-39 1-15,0-1-6 16,10-5 0-16,19-3-18 16,12-3-8-16,-1 0-4 15,-2-23-19-15,-9-6 31 0,-7-4 24 16,1-7 11 0,-8-5 20-16,1-1 12 0,-1 2 7 15,-3 6-5 1,-1 8 3-16,-7 14-1 0,-2 6-22 15,-2 8-17-15,0 2-5 16,0 0-3-16,-2 9-16 16,-21 18 12-16,-6 7 4 15,6 2-1-15,-2 0-1 16,13 0 2-16,12-4 2 16,0-3-2-16,8-3 1 15,23-4 1-15,15-6 7 16,14-4-9-16,7-10-8 15,7-2-28-15,-5 0-11 16,-7-18-5-16,-14-3 13 0,-17 4 29 16,-14 0 10-1,-10 7 32-15,-7 7 10 0,0 3-7 16,-11 0-31-16,-18 1 2 16,4 16 15-16,8-1 4 15,15 2-20-15,2 0-4 16,44 2-1-16,38 0 0 15,30-4-72-15,9-12-271 16</inkml:trace>
  <inkml:trace contextRef="#ctx0" brushRef="#br0" timeOffset="-153058.95">31346 3539 811 0,'0'0'0'16,"190"-16"-40"-16,-59 7 34 16,20-3-114-16,13 1-271 15</inkml:trace>
  <inkml:trace contextRef="#ctx0" brushRef="#br0" timeOffset="-152737.02">31208 3676 1038 0,'0'0'84'0,"133"1"-43"16,-26 3 51-16,22 0-34 16,21 2-42-16,10 2-13 15,10 1-6-15,-2-4-7 0,-12-2-44 16,-19-3-150-16</inkml:trace>
  <inkml:trace contextRef="#ctx0" brushRef="#br0" timeOffset="-142325.83">29059 6595 809 0,'0'0'99'16,"0"0"-97"-16,0 0 20 15,0 0 43-15,0 0-44 16,0 0-4-16,0 0 7 0,0 0 22 16,-3 6 6-16,3-6-29 15,0 0 3-15,7 3-26 16,20 0-3-16,8 1-12 15,10-2-40-15,3 2-103 16,-9-4-109-16,-5 0-291 16</inkml:trace>
  <inkml:trace contextRef="#ctx0" brushRef="#br0" timeOffset="-141980.84">28885 6849 562 0,'0'0'54'16,"0"0"-52"-16,0 0 161 16,0 0-44-16,0 0-78 15,144 33-8-15,-98-33 8 0,0 1 17 16,-1-1-32 0,1 0-26-16,-3 0 1 0,-5 0-3 15,-3 0-62-15,-3-8-67 16,-8-2-172-16,-3-3-173 15</inkml:trace>
  <inkml:trace contextRef="#ctx0" brushRef="#br0" timeOffset="-141658.95">29438 6555 672 0,'0'0'247'0,"0"0"-245"16,0 0 27-16,0 0 36 15,0 0-65-15,0 0 2 16,27 30-2-16,6 2 31 15,3 13 8-15,-1 8-15 16,-4 7-21-16,-10 9 2 16,-13 3 12-16,-8 6 5 0,-42 5-22 15,-42-1-2-15,-35-6-87 16,-14-12-200-16</inkml:trace>
  <inkml:trace contextRef="#ctx0" brushRef="#br0" timeOffset="-137093.74">29906 6662 72 0,'0'0'277'0,"0"0"-160"16,0 0-47-16,0 0-52 16,0 0-10-16,0 0-7 15,0 0 9-15,0-21 6 16,0 21 16-16,0-2 21 16,0-1-15-16,4 3 45 15,6-3-33-15,-2 3-26 16,3 0-5-16,-5 0-13 15,2 0-3-15,1 0 8 16,-1 0-9-16,6 0 16 16,1 0 4-16,3 0-5 15,0 0-14-15,0 0-3 0,2 0 0 16,-2 6 0 0,2 4 1-16,-5 3-6 0,-3 4 5 15,-3-1-5-15,-1 0 3 16,-3 1-8-16,-2-5 10 15,-3 2-1-15,0-1 1 16,0 6-1-16,-16-2 8 16,-9 4-5-16,-4-3 10 15,2-6-9-15,10-3 7 16,3-4 19-16,7-5-20 16,5 0-7-16,2 0 12 15,0 0 1-15,0 0 2 0,0 0-1 16,0 0-9-16,2 0 10 15,14 0-17-15,4 0-7 16,0 0 7-16,-2 0 1 16,0 0-1-16,-4 0-19 15,-4 4 6-15,-3 2-12 16,-3 2 8-16,-2 1 16 16,-2 3-7-16,0 5 8 15,0 0 0-15,0 0 1 16,0-1-1-16,0-2 12 15,-4-2-10-15,-7-4 7 16,-2 0 5-16,-5-2-1 16,2-3 8-16,-3 0-11 0,-2 1 2 15,-4 1-6-15,1-2 4 16,-2 2-8-16,3-4-2 16,3-1 0-16,7 0-2 15,6 0-3-15,2 0-1 16,5-15-63-16,0-8-137 15,18-3-138-15</inkml:trace>
  <inkml:trace contextRef="#ctx0" brushRef="#br0" timeOffset="-135538.02">30670 6662 798 0,'0'0'39'16,"0"0"45"-16,0 0 46 15,0 0-90-15,0 0-40 16,0 0 10-16,-71-15 17 15,53 15 6-15,-4 0-8 16,2 15-9-16,0 0-4 16,0 3 3-16,2 7-13 15,1-2 10-15,1 4-10 16,3 1 4-16,3-2 8 0,4 2-13 16,3-5 3-16,3 0 1 15,0-5-3-15,0-2-1 16,21-2-1-16,8-4 0 15,6-2 6-15,12-7-6 16,4-1-9-16,5 0 6 16,-4 0-33-16,-6 0-23 15,-6 0-3-15,-9-12-107 16,-9-3-178-16</inkml:trace>
  <inkml:trace contextRef="#ctx0" brushRef="#br0" timeOffset="-135014.1">30936 6697 755 0,'0'0'79'16,"0"0"-65"-16,0 0 11 15,0 0 37-15,0 0-10 16,-21 132 6-16,15-91-18 16,-3-5-14-16,3-4-17 15,1-6-2-15,2-8 2 0,3-8-8 16,0-3 0 0,0-7 3-16,0 0 2 0,0 0 20 15,0-5 14-15,0-17 2 16,0-6-37-16,0-12-4 15,10-6-1-15,3 3 0 16,5 2-4-16,1 7 2 16,4 5 0-16,0 9 1 15,-3 4-12-15,-3 6 10 16,1 4-8-16,-2 2 6 16,0 2-9-16,-1 2 14 15,3 0-13-15,-7 0 2 0,0 0 5 16,-6 9-4-1,-5 4 10-15,0 3-2 0,0 4-2 16,-21-2 4-16,-8 0 8 16,0-4-3-16,0-4 1 15,12-2 1-15,5-3-14 16,8-5-10-16,4 2-32 16,0-2-148-16,0 0-114 15</inkml:trace>
  <inkml:trace contextRef="#ctx0" brushRef="#br0" timeOffset="-134193.24">31432 6702 561 0,'0'0'236'16,"0"0"-197"-16,0 0 99 15,0 0-12-15,0 0-78 16,0 0-7-16,-4-13-26 16,4 13 1-16,0 0-6 15,-4 0-7-15,-3 14-1 16,-4 8 5-16,0 7-2 16,0 5 11-16,2 0-6 15,4 2-2-15,3-2-6 0,2 1 2 16,0-6-4-16,0-6 0 15,0-3 0-15,9-8-6 16,9-3 2-16,11-7 4 16,8-2 0-16,13 0-5 15,4-11 4-15,-1-8-5 16,-6-1-1-16,-10-6 5 16,-12-4 3-16,-7-4-1 15,-9-1 22-15,-9 2 4 16,0 1 24-16,0 4-24 15,-18 5-26-15,-16 9-2 16,-16 12-43-16,-11 2-73 16,1 10-171-16</inkml:trace>
  <inkml:trace contextRef="#ctx0" brushRef="#br0" timeOffset="-133655.34">29108 8029 487 0,'0'0'32'0,"0"0"-32"16,0 0 92-16,0 0 53 15,0 0-21-15,0 0-73 16,-31 0 26-16,31 0-9 15,0 0-37-15,24 0-8 16,14 0 21-16,18 0-13 16,9-4-20-16,-3-1-11 15,-6 5-6-15,-16 0-57 16,-16 0-141-16,-17 0-266 16</inkml:trace>
  <inkml:trace contextRef="#ctx0" brushRef="#br0" timeOffset="-133484.37">29065 8283 712 0,'0'0'185'16,"0"0"-184"-16,0 0 46 16,0 0 90-16,120 8-88 15,-79-8-41-15,-1-5-8 16,-7-11-60-16,-8-7-211 15</inkml:trace>
  <inkml:trace contextRef="#ctx0" brushRef="#br0" timeOffset="-133219.41">29391 7958 908 0,'0'0'25'16,"0"0"-19"-16,0 0 21 16,122-4 110-16,-95 21-106 15,-6 9-23-15,-11 8 18 16,-10 10-12-16,0 5 0 16,-31 9-14-16,-17-2-7 15,-8-8-8-15,-2-11-41 16,6-6-35-16,8-13-52 0,13-9-109 15,11-9-67-15</inkml:trace>
  <inkml:trace contextRef="#ctx0" brushRef="#br0" timeOffset="-132705.52">29862 7940 1112 0,'0'0'18'15,"0"0"-1"-15,0 0-2 16,0 0 29-16,0 0-44 16,0 0 0-16,95-9-1 15,-55 9 1-15,5 0 14 0,1 0-9 16,0 0 35-16,-2 4-31 15,-9 4-7-15,-12-4 2 16,-12 2-3-16,-6-2-2 16,-3 6-7-16,-2 6 8 15,0 9 10-15,0 10 10 16,-5 3-7-16,-6 3-2 16,2-2-9-16,5-1 0 15,2-4-2-15,2-4-3 16,0-7-1-16,0-6-3 15,0-5-36-15,0-7-22 16,0-5-81-16,-10 0-166 16</inkml:trace>
  <inkml:trace contextRef="#ctx0" brushRef="#br0" timeOffset="-132255.59">29986 8183 1039 0,'0'0'81'16,"0"0"-78"-16,0 0 20 16,0 0 14-16,0 0-25 15,125-4-5-15,-71 0-1 16,-2-1 6-16,2-4 2 16,0-1-1-16,-7 0 7 0,-7 5-20 15,-13-2 13 1,-14 7-13-16,-7 0 1 0,-6 0-1 15,0 0 0-15,0 0 0 16,0 0-3-16,-10 2 3 16,-3 10 16-16,3 2-15 15,6 0 1-15,2 0 4 16,2 0-5-16,0-2 0 16,8-2-1-16,19-3-1 15,6-6 0-15,10-1 1 16,6 0-9-16,-2-8 2 15,-5-6-9-15,-11-2 11 16,-15 0 5-16,-14-3 0 16,-2-1 30-16,-20-1-9 15,-26 3-10-15,-10 8-3 0,-2 6-7 16,6 4-2-16,15 0-4 16,14 0-62-16,19 0-41 15,4 0-260-15</inkml:trace>
  <inkml:trace contextRef="#ctx0" brushRef="#br0" timeOffset="-131676.68">30983 8099 748 0,'0'0'220'16,"0"0"-203"-16,0 0-13 15,0 0 95-15,-8 134-56 16,4-85-35-16,0-3-3 16,4-9-10-16,0-7 20 15,0-13 7-15,0-11-22 16,0-6 8-16,0 0-3 15,0-26 21-15,2-17-19 16,4-10-1-16,-2-14-6 16,-4-1 0-16,6 0 32 0,5 6-29 15,5 14 7 1,1 8-10-16,6 8-5 0,-3 7 4 16,2 9-9-16,0 6 10 15,-6 10-1-15,-3 0-12 16,-2 0 11-16,1 14-4 15,-4 7 4-15,-3-2-1 16,-5 3 3-16,0 3 0 16,-9 3-1-16,-13 3 4 15,-5-4-1-15,0 1 1 16,5-6-1-16,8 0 16 16,4-2-3-16,10 0-8 15,0 0-6-15,0 0 0 16,22 0 9-16,11-1-10 0,5-8-6 15,2-4 6-15,3-6 2 16,-1-1-2-16,-2 0-1 16,0 0-27-16,-13-1-64 15,-7-3-288-15</inkml:trace>
  <inkml:trace contextRef="#ctx0" brushRef="#br0" timeOffset="-131389.74">31440 8279 527 0,'0'0'707'0,"0"0"-687"16,0 0 0 0,0 0 38-16,0 0-28 0,0 0-30 15,21 3 2-15,4-3-2 16,-2 0 1-16,-1-3 5 15,-2-11-6-15,-4 1 0 16,-8 3 2-16,-3 3 1 16,-5 7-5-16,0 0 2 15,0 0-36-15,-11 0-3 16,-5 3-8-16,1 8-44 16,8 0-149-16,7-6-232 15</inkml:trace>
  <inkml:trace contextRef="#ctx0" brushRef="#br0" timeOffset="-131136.78">31754 8272 985 0,'0'0'229'15,"0"0"-176"-15,0 0 27 16,0 0-5-16,0 0-36 16,0 0-39-16,66 11 0 15,-23-5-2-15,6-4-49 16,0-2-8-16,-5 0-3 15,-7 0 7-15,-11 0 33 16,-10 0 4-16,-10 5 18 16,-6-5 20-16,0 2-3 0,0-2 12 15,0 0-23-15,0 3-6 16,5 3-1-16,9 5-32 16,3 0-71-16,1 6-245 15</inkml:trace>
  <inkml:trace contextRef="#ctx0" brushRef="#br0" timeOffset="-130737.85">28882 9166 244 0,'0'0'824'15,"0"0"-811"-15,121-9-10 0,-56 8 29 16,2 1-10-16,-1 0-21 16,-5 0-1-16,-17 0-13 15,-15 0-35-15,-13 0-118 16,-16 0-291-16</inkml:trace>
  <inkml:trace contextRef="#ctx0" brushRef="#br0" timeOffset="-130564.89">28954 9418 1008 0,'0'0'64'0,"0"0"-43"16,121 7 24-1,-53-7 30-15,3-12-37 0,1-4-38 16,-9 0-14-16,-21-7-139 16,-26-1-571-16</inkml:trace>
  <inkml:trace contextRef="#ctx0" brushRef="#br0" timeOffset="-130262.93">29308 9057 262 0,'0'0'704'16,"0"0"-703"-16,0 0 18 15,0 0 122-15,0 0-111 16,0 0-29-16,25-21 1 15,-3 45-2-15,9 10 17 16,3 10-14-16,1 2 5 16,-4 5 19-16,-12 4-16 15,-13-1-2-15,-6-1-9 16,-40-2-22-16,-32-6-47 16,-14-11-165-16,-7-14-178 15</inkml:trace>
  <inkml:trace contextRef="#ctx0" brushRef="#br0" timeOffset="-129868">30071 9015 1064 0,'0'0'68'0,"0"0"-18"16,0 0 4-16,0 0 1 15,0 0-48-15,0 0 14 16,-27 91 10-16,25-49-12 16,0 4 22-16,0-5-29 15,-3 0 3-15,-2-5-15 16,1-9-1-16,-3-10-19 16,2-3-23-16,0-10-44 15,-2-4-42-15,-1 0-128 0,0-26-367 16</inkml:trace>
  <inkml:trace contextRef="#ctx0" brushRef="#br0" timeOffset="-129527.06">30167 9106 798 0,'0'0'199'0,"0"0"-195"16,0 0 129-16,0 0-60 15,0 0-22-15,0 0-42 16,98 114-8-16,-98-96 17 0,0 0 19 16,0 0-8-1,-9-2 4-15,-5-1-1 0,3-4-11 16,5-5-8-16,4-4-10 16,2-2 4-16,0 0-6 15,0 0 2-15,0 0 0 16,8 0 0-16,17 0-2 15,8 0-2-15,7 0-12 16,0 0-20-16,5 0-30 16,1-5 3-16,2-9-6 15,-6-3-22-15,-13 1-63 16,-11 2-122-16,-16 3-210 16</inkml:trace>
  <inkml:trace contextRef="#ctx0" brushRef="#br0" timeOffset="-129261.11">30601 9293 723 0,'0'0'177'16,"0"0"-33"-16,0 0-12 16,0 0-57-16,0 0-32 15,0 0-20-15,63 43-2 16,-43-43-12-16,-1-8-9 15,-2-10-3-15,-7 1-1 16,-8 5 3-16,-2 3 1 16,0 5 37-16,-21 4-31 0,-10 0-4 15,-3 0-2-15,3 0-9 16,11 2-15-16,11 4-58 16,9 0-47-16,0-6-227 15</inkml:trace>
  <inkml:trace contextRef="#ctx0" brushRef="#br0" timeOffset="-128151.3">31143 9114 952 0,'0'0'166'0,"0"0"-164"16,0 0 54-16,0 0 22 15,0 0-19-15,0 128-40 16,0-80-11-16,0-8 17 15,0-3-5-15,0-7 5 16,0-11-2-16,0-7-14 0,0-5-1 16,4-6-2-1,-4-1-4-15,0 0 15 0,3-15-11 16,-3-20-5-16,6-12-2 16,2-2 0-16,0 1 1 15,1 6 0-15,5 10-4 16,-1 0 2-16,7 2-7 15,-1 4-5-15,4 2 13 16,0 4-18-16,-1 6 0 16,-2 2-8-16,2 8-5 15,-7 1 18-15,-1 3 10 16,-5 0-4-16,-7 14 1 16,-2 10 2-16,0 3 5 15,0 1 3-15,0 2 0 16,-4 0 9-16,-9 0-6 0,3-1 3 15,4 0-9-15,-3-1 0 16,2-4-11-16,0-1-11 16,-2-8-35-16,5-5 16 15,2-6 7-15,0-1 17 16,2-3 15-16,0 0 1 16,0 0-1-16,0 0 2 15,0 0 0-15,0 0 0 16,0 0 0-16,0 0-6 15,4 0 3-15,0 0 5 16,-1 3-2-16,-1 3 7 16,-2-1-6-16,2 0 6 0,-2-1-6 15,0 0 0-15,0 0 2 16,0-1-2-16,0-2 1 16,0-1-2-16,0 0-7 15,0 0 7-15,0 0-2 16,0 0 1-16,5-14-2 15,10-2-8-15,6 0-2 16,3 6-16-16,2 4-17 16,-1 1 22-16,0 0-12 15,-1 3 36-15,-6 2 1 16,-7 0 19-16,0 0 13 16,-7 4 20-16,1 8-20 15,0 0-1-15,-1 1-4 0,-1-6 6 16,-1 1 4-16,2-4-19 15,2 1-10-15,4-4 15 16,3 6-24-16,0-2 6 16,-1 4-6-16,-8 1-12 15,-2 4 8-15,-2 3 2 16,0 5 2-16,-2-1 2 16,-9-3 1-16,0-4 1 15,2-4-4-15,0-3 0 16,-3 2 0-16,-7-1 1 15,-12 0-1-15,-16-1 0 16,-5 0 2-16,-8-5-2 0,7-2 2 16,6 0 3-1,11-2-5-15,12-22 0 0,13-5-69 16,11 0-130-16,0 2-601 16</inkml:trace>
  <inkml:trace contextRef="#ctx0" brushRef="#br0" timeOffset="-127086.49">31625 9356 775 0,'0'0'422'15,"0"0"-407"-15,0 0 30 16,0 0 34-16,0 0-55 0,0 0-24 15,40 67 1-15,-22-58-4 16,3-6 3-16,4-3-6 16,4 0-2-16,-2-7-30 15,-2-10 3-15,-5-4 18 16,-7 5 17-16,-7 9 11 16,-6 7 9-16,0 0-19 15,0 10 16-15,-8 15-9 16,-3 4-4-16,1-2 9 15,8-2-12-15,2-2-2 16,0-9-2-16,21-2-6 16,10-7-1-16,4-5-21 0,-1 0 29 15,-7 0-6-15,-11 0-1 16,-16 2 9-16,0 23 0 16,-12 12 12-16,-11 3 24 15,0 4-17-15,0-3-7 16,3-7-8-16,7-8 14 15,4-14-7-15,4-7-6 16,3-5-1-16,-7 0 18 16,0-5-15-16,-5-12-5 15,-1 3-2-15,9 0 1 16,3 3-3-16,3-5-2 16,0 1 0-16,16-9-12 15,15-2-12-15,9-11-18 0,9-9 10 16,9-7-6-16,2-12-7 15,1 2 11-15,-11 6 7 16,-11 7 22-16,-20 14 9 16,-9 10 25-16,-10 8 36 15,0 8-6-15,0 1-8 16,-4 4-21-16,-6 1 5 16,4 2-5-16,-3 2-19 15,-1 0 4-15,-5 9-1 16,-1 17 1-16,3 8 25 15,2-1-19-15,9 4-17 16,2-5 4-16,0-5-4 0,15-6 0 16,14-11-1-16,9-10-3 15,9 0-5-15,-3-9-24 16,-8-9-15-16,-14 4 8 16,-13 6 33-16,-9 8 7 15,0 0 15-15,0 0-12 16,-9 21 15-16,3 0 4 15,6 0 2-15,0-4 9 16,6-2-23-16,23-5-10 16,9-10-1-16,9 0-6 15,0 0-31-15,-4-10 9 16,-12-1 7-16,-14 3 8 16,-5 7 14-16,-10-2 4 0,-2 3 17 15,0 0 12 1,0 0-2-16,0 0-14 0,2 0-13 15,7 0-4 1,5 11-20-16,1 6-1 0,1 2-6 16,-1-4 2-16,-3-1 23 15,-4-4-1-15,-1-1-1 16,-7-5 4-16,0-4 14 16,0 0-2-16,-9 0-12 15,-16 0-10-15,-10 4-21 16,-3 0-45-16,5 0-42 15,6 0-41-15,5-4-84 16,3 0-158-16</inkml:trace>
  <inkml:trace contextRef="#ctx0" brushRef="#br0" timeOffset="-126927.52">32296 9281 580 0,'0'0'620'15,"0"0"-600"-15,147-57 28 16,-76 41-21-16,7 2-27 16,-2 6-102-16,-10 2-202 15</inkml:trace>
  <inkml:trace contextRef="#ctx0" brushRef="#br0" timeOffset="-117457.16">32217 6625 285 0,'0'0'59'0,"0"0"-8"16,0 0 8-16,0 0 14 16,137-18-35-16,-113 15 4 15,-4 3 17-15,-4 0 17 16,-3 0-29-16,-1 0-18 15,-4 0-20-15,5 7-5 16,-1 9-2-16,1 7-2 16,3 6 0-16,-3 9 7 15,-2 9-3-15,-4 4 5 0,-7 9-9 16,0 3-6 0,-2 3 6-16,-21-1 1 0,-8 0 10 15,-4 0 21-15,-6-6-11 16,-1-2 49-16,0-7-17 15,-1-6-2-15,3-6-6 16,9-6-21-16,11-9 2 16,11-8-11-16,7-4-11 15,2-3 4-15,0-1 3 16,19 3 36-16,16 1-29 16,0-3-18-16,1-2 7 15,-5-1-7-15,-4-2 0 0,-3-3 0 16,5 0 2-1,5 0-1-15,-1 0 8 0,-2 0 1 16,-6-7 6-16,-6 3 1 16,-5 1-4-16,-7 1 5 15,-5 2-4-15,-2 0-8 16,0 0-6-16,0 0-10 16,4 17 5-16,5 10 4 15,5 9 2-15,3 4-1 16,3 6 0-16,1 8-2 15,-4 2-7-15,-3 5-23 16,-5 1 14-16,-5 0-1 16,-4 0 8-16,0 2 8 15,0 2 2-15,-17 11-1 0,-8 1 2 16,-6 9 3-16,4 5 4 16,4 1-2-16,4 18 27 15,7 9-12-15,4 12-10 16,1 9 1-16,0-2 1 15,-6 3-12-15,-2-8 4 16,-6-12-2-16,-6-15 0 16,3-15-1-16,-3-20 0 15,0-12 1-15,-4-10 4 16,0-16 7-16,-3-8 28 16,-8-9 27-16,-9-17-55 15,-25 0-4-15,-27-13-3 16,-24-19-6-16,-8-10-41 0,1 2-63 15,23-2-123-15,39-4-331 16</inkml:trace>
  <inkml:trace contextRef="#ctx0" brushRef="#br0" timeOffset="-116001.42">27033 7608 546 0,'0'0'305'0,"0"0"-263"15,0 0 44-15,0 0 42 16,0 0-62-16,0 0-6 16,-3 0 7-16,21 0-2 15,18-11-14-15,9-8-30 16,7-6-19-16,-2-4 13 15,-1-7-10-15,-2-8-5 16,-5-1-1-16,-4 0-1 16,-11 10-16-16,-10 9 15 15,-9 8-6-15,-8 8-8 0,0 3 12 16,-10 6-33-16,-21 1 5 16,-9 0 9-16,0 4 6 15,6 14 2-15,10-1-1 16,6 6 13-16,9-2-2 15,3 6 1-15,6 1-1 16,0 2-16-16,0 2 6 16,15 1 12-16,8 1-11 15,6 2 8-15,4-2-6 16,0 4 6-16,-2-2-11 16,-4-1-16-16,-9 0-2 15,-9-5-2-15,-9-3 12 0,0-6 12 16,-6-4 14-16,-21 0 3 15,-7-4 0-15,0-6 25 16,8-5 4-16,6-2 1 16,9 0-6-16,4 0-10 15,4 0-3-15,1 0 18 16,2 0 0-16,0-7-27 16,14-5 11-16,15-5-16 15,7 0-7-15,8-2-10 16,5-3-4-16,5-4 1 15,1-2-7-15,-1 0 15 16,-9 3 12-16,-12 4 2 0,-16 4 4 16,-7 2 1-16,-10 3-4 15,0 2-2 1,-16 1-1-16,-13 5-14 0,-7 4 12 16,1 0 1-16,2 0 2 15,6 0 2-15,4 0 6 16,6 11 5-16,1 6-6 15,3 3-2-15,5 1-3 16,6 1 8-16,2 0-10 16,0 0 1-16,19 0 3 15,10-1-4-15,12-4-1 16,9 0-3-16,8-8-20 16,0-1-22-16,0-6-96 15,-5-2-120-15,-8 0-95 16</inkml:trace>
  <inkml:trace contextRef="#ctx0" brushRef="#br0" timeOffset="-114653.66">28026 7632 592 0,'0'0'290'0,"0"0"-220"15,0 0 43-15,0 0-61 16,0 0-30-16,0 0-8 15,0 0 5-15,-126 45-3 16,113-31-6-16,3 1-9 16,4-1-1-16,6-2 1 0,0-4-2 15,0 1 1-15,20-6-1 16,7-3-7-16,6 0-19 16,3 0-16-16,-3-3-37 15,-6-11 11-15,-7 3 13 16,-9 2 56-16,-7 6 2 15,-4 3 33-15,0 0 18 16,0 0-33-16,0 3-16 16,-8 17 12-16,-4 3 28 15,1 3-22-15,5 2 2 16,-1 6-13-16,5 1-3 16,-1 2-2-16,3-1-6 15,0-5 0-15,0-5 4 0,0-10-4 16,0-4 0-16,0-8-1 15,0-2 2-15,0-2 0 16,3 0 5-16,1 0 13 16,5-20 8-16,2-11-27 15,3-5-1-15,-1 1 1 16,3-2-2-16,-6 4 2 16,-1 4 0-16,1 5 0 15,-6 2-2-15,3 8 2 16,-3 4 3-16,-2 5-3 15,-2 2 7-15,0 1 2 16,0 2-3-16,0 0-5 0,2 0-2 16,-2 0-1-16,5 0-6 15,0 17-7 1,-1 6 15-16,5 1 1 0,-1-2-1 16,2-3 0-16,-1-5-1 15,-1-5 2-15,4-3 3 16,3-3 3-16,5-3-6 15,7 0-1-15,5 0-14 16,-3-16 1-16,-6-5-4 16,-2 4 16-16,-7-2-1 15,-4 7 2-15,-5 4 0 16,-3 6 2-16,-2 2 5 16,0 0-3-16,0 0-4 15,0 0-2-15,0 0-12 16,6 0 14-16,6 9 2 0,5-4 13 15,10-3-15-15,4-2 0 16,3 0-5-16,-1 0-13 16,-6-4-11-16,-7-6 2 15,-7 3 14-15,-7-2 13 16,-6 3 15-16,0 1 9 16,0 5-12-16,0 0 5 15,-10 0-16-15,-3 0-1 16,4 7 11-16,2 0-8 15,3 0-3-15,4-1 1 0,0-1-1 16,0-3 14 0,11-2-10-16,15 0-4 0,11 0 0 15,-2 0-13 1,-1-7-6-16,-8 1 12 0,-8 2-2 16,-2 4 6-16,-8 0 0 15,-1 0 3-15,0 0 0 16,0 8 2-16,-3 4 6 15,0-3-5-15,3-4-3 16,-5-1 3-16,3-4 4 16,0 0 0-16,3 0 1 15,3 0-1-15,7-8-7 16,3-5-1-16,-4 2-4 16,-3 2 0-16,-5 6 1 15,-5 1 4-15,2 2-1 0,6-2 1 16,3 2 0-1,6 0-1-15,3 0 1 0,3-7-3 16,-1-2 1-16,1-7-18 16,-9-2-13-16,-7-4-32 15,-11-3 31-15,0-1 34 16,0 3 2-16,-4 3 60 16,-5 8-6-16,2 5-7 15,5 7-16-15,-1 0-33 16,1 0-1-16,-2 16 1 15,2 7 7-15,2 0 5 16,0-2 3-16,0 3-2 0,11-4 1 16,2-2-14-16,-4-4-6 15,-9-7-44 1,0-7-32-16,-15 0-207 0,-19 0-526 16</inkml:trace>
  <inkml:trace contextRef="#ctx0" brushRef="#br0" timeOffset="-114440.7">29110 7714 555 0,'0'0'170'16,"0"0"-75"-16,118 0 39 16,-74 0-54-16,2 0-48 15,0 1-14-15,-1 4-16 16,-10-3 31-16,-10 0-33 16,-14 0-2-16,-11 1 2 0,0 4-1 15,0-1 1 1,0 1 13-16,-4 0 4 0,-1-5-9 15,5 1-8-15,0-3-2 16,0 0-10-16,9 0-111 16,9-5-195-16</inkml:trace>
  <inkml:trace contextRef="#ctx0" brushRef="#br0" timeOffset="-114282.72">29436 7596 558 0,'0'0'114'0,"0"0"-114"0,0 0 3 16,0 0-3 0,0 0-24-16,149 70-62 0,-102-58-130 15</inkml:trace>
  <inkml:trace contextRef="#ctx0" brushRef="#br0" timeOffset="-113954.78">29656 7703 838 0,'0'0'158'0,"0"0"-34"15,0 0-56-15,0 0-35 16,0 0-20-16,0 0-8 16,-18 26 6-16,57-17-5 15,7-5-6-15,6-2-66 16,-4-2-26-16,-9 0-86 16,-13-15-46-16,-10-6 69 15,-12-1 155-15,-4 4 67 0,0 4 159 16,0 5-52-1,0 6-60-15,0 3-50 0,0 0-21 16,0 0-33-16,2 0-10 16,14 0-10-16,3 0 5 15,8 3 5-15,5-3-5 16,-1 0-42-16,-4 0-27 16,-9 0 13-16,-10 0 36 15,-8 0 5-15,0 3-22 16,0 15 40-16,-6 7 0 15,6 4-3-15,0 5-12 16,20 0-112-16,22-3-175 0</inkml:trace>
  <inkml:trace contextRef="#ctx0" brushRef="#br0" timeOffset="-111638.18">7511 3810 404 0,'0'0'10'16,"0"0"2"-16,0 0 1 16,0 0 62-16,0 0 41 15,0 0-115-15,0 0 52 16,0 0-36-16,-31-101 11 15,27 90 82-15,-3-3-83 16,1 1-16-16,-1-1 42 16,2 2-46-16,-1 2 14 15,1 4-5-15,3 4-11 16,0 0 34-16,2 2-29 16,0 0-4-16,0 0-12 15,0 0 6-15,0 14 0 16,11 4 0-16,7 10 1 0,7 17 18 15,8 18 1-15,9 19-9 16,7 13-3-16,3 8 2 16,-1-5-8-16,0-6-2 15,1-8-10-15,-2-14 0 16,2-12-19-16,-3-12-90 16,-2-17-21-16,-12-22-102 15</inkml:trace>
  <inkml:trace contextRef="#ctx0" brushRef="#br0" timeOffset="-109593.54">7251 3708 447 0,'0'0'0'0,"0"0"-6"0,0 0 6 15,0 0 95-15,0 0-4 16,0 0-63-16,-16-17-28 16,16 17 0-16,0 0 0 15,0-2 5-15,0 2 14 16,0 0 10-16,0 0-11 16,0 0 51-16,0-1-22 15,0-6-32-15,7-1 7 16,15-3-21-16,5-1-1 15,8 1 0-15,4-3 2 16,5 1-2-16,3-4 0 16,8-3 2-16,11 0-4 15,7-4 2-15,5-2 0 0,6 0-7 16,-3 2 0-16,0-1-7 16,-4 4 11-16,-3-1-14 15,-3 2 5-15,0-2 14 16,-6 1-2-16,-5 6 0 15,-6-2 2-15,-3 0-3 16,1 5 1-16,0-5 0 16,9 0 4-16,6-6-4 15,4-3 1-15,0-2 3 16,3 0 7-16,-3 2-11 16,-8 2 0-16,-10 5-2 15,-6-2-1-15,-4 3 6 16,-6 1 1-16,-3 2 23 0,-5 1-13 15,0 2 5-15,-2 2-11 16,2 0 2-16,2 2-7 16,4-1-3-16,7 0 0 15,1-3 0-15,1-3 1 16,-1 3-1-16,1 1 0 16,2-4 2-16,-2 3-6 15,1-4 4-15,-5 0 0 16,4 0-1-16,3-4 11 15,2 0-9-15,12-4 3 16,-1-2 6-16,6 0 10 16,3 0-18-16,-2 3-2 0,-3 3 10 15,-1 3 3 1,-5 1-8-16,-2 2-5 0,-2 1 0 16,-5 3-11-16,-3 1 11 15,-1-6 0-15,-3 3-4 16,0-3 9-16,-1-2-9 15,-3 1 4-15,2-4 0 16,-3 1-2-16,4 2 2 16,-1 1 0-16,0 3-2 15,3 1 12-15,-4-1-12 16,6 1 2-16,0 0 0 16,0 3-1-16,-1-3 1 15,-2 1 0-15,-1 0-10 0,1-1 19 16,0 2-12-16,-2 0 3 15,0-2 0-15,-2 2-7 16,-4 1 7-16,-6 2 0 16,-1 4 3-16,-7-1-3 15,-7 1 0-15,-1 3-2 16,-5 0-6-16,-1 0 8 16,0 0-8-16,4 12 8 15,1 5 0-15,1 5 10 16,1 2-10-16,2 3 0 15,1 4 1-15,4-1 1 16,0 2-2-16,0-2 0 0,0 4-2 16,-5-2 6-16,4 0-4 15,-6-2 0-15,-2-1 0 16,0-5-6-16,-2-4 6 16,-3-3 0-16,-4-3 0 15,-2 1 4-15,0-1-4 16,0-2 0-16,0 0 1 15,-4 0-2-15,-11 4 2 16,-10 2-1-16,-6 4 0 16,-4 2 9-16,-8 0-9 15,1 1 0-15,-2 1-1 16,-6-3-11-16,-1 3 5 16,-5 1 7-16,-9 1-1 15,-1-1 4-15,-10 4-3 16,0-1 0-16,-3 0 2 0,0-2-7 15,0 0 5-15,-4-3 0 16,-7 4-8-16,-4 0 4 16,-2-2 3-16,0 1 1 15,5 1 0-15,0 3 7 16,6 2-7-16,5-3 1 16,6 4-1-16,7-5-2 15,7 0 2-15,4-1 0 16,2-3 5-16,4 3-5 15,-2-1 0-15,4 3-4 16,-6-2 0-16,0 3 8 16,1-2-5-16,-8 2 1 0,1 2-1 15,-4-5-3-15,-1 3 4 16,3-3 0-16,2-3-4 16,2 1 10-16,2-3-9 15,5-4 3-15,-1 1 0 16,1-4 0-16,2 5 0 15,-2 2 0-15,-1 0-1 16,1 0 3-16,2-2-8 16,0 3 6-16,3-5 0 15,-2 2 5-15,2 0-5 16,-1 0 0-16,1 0-4 16,3-2 5-16,1 0-1 15,6-4 0-15,2 0 6 0,0 0-9 16,3 0 3-16,-2 1 0 15,0 3 0-15,-3-1 11 16,-4 0-6-16,-3 1-5 16,4-5 2-16,3-1 18 15,7-4-6-15,4-2 7 16,5-1 8-16,1-1-20 16,-2-1-7-16,8 0 0 15,4-3 0-15,4 0 33 16,5-2-12-16,0 0-14 15,0 0-9-15,-2 3 12 16,-4-1-14-16,-8 3 2 0,1 0 0 16,-5 0-4-16,5-3 6 15,-1-1-2-15,3 2 10 16,-2 1-4-16,-5 0 4 16,-5 2-10-16,-8 3 0 15,0 3-3-15,-3 3-2 16,3-1 0-16,16-4-30 15,13-10-101-15,8-12-231 16</inkml:trace>
  <inkml:trace contextRef="#ctx0" brushRef="#br0" timeOffset="-92248.56">27369 6643 391 0,'0'0'247'0,"0"0"-192"16,0 0 33-16,0 0-6 16,0 0 40-16,0 0-74 15,0 0-30-15,26-104 15 16,-26 88-28-16,0-2 4 16,0-1-2-16,-19 0-3 0,-8 2 1 15,-13 6-5-15,-13 7-8 16,-12 4 8-16,-9 0-23 15,1 7 23-15,6 10-1 16,7 3 9-16,8 6-14 16,5 8 6-16,7 10 0 15,7 16-8-15,12 17 15 16,15 13-8-16,6 9 1 16,0 3 0-16,16-14-6 15,6-5 8-15,5-12-2 16,-1-8 0-16,6-5-4 15,-1-11-4-15,2-4 8 0,-4-10 0 16,-2-6-4-16,-7-1-3 16,-7-4-30-16,-6 0-22 15,-7 6 10-15,-11 4 39 16,-22 8 8-16,-9 8-17 16,-3 8 18-16,3 0-20 15,6-2 15-15,7-4 3 16,11-11-25-16,7-11 16 15,9-12-12-15,2-6-22 16,0-4 2-16,9 1 13 16,15 0 31-16,3 5 11 15,2 4 3-15,2 9 46 16,-5 8 29-16,-3 13-74 16,-5 14 7-16,-7 10 0 0,-3 13 11 15,-8 0 10-15,0 0-40 16,0-1 14-16,0 7-17 15,0-2 9-15,0 5 34 16,10-7-43-16,7-12-53 16,8-6 46-16,2 0 13 15,0-3-6-15,2-1 4 16,0-3 3-16,-2-6 39 16,0-11 3-16,-8-12 5 15,-5-11-19-15,-6-6-34 16,5 6 13-16,4 9-14 0,3 14 0 15,4 9 5 1,-2-4-5-16,-1-3 0 0,-4-13-5 16,1-13 1-16,7-8 4 15,10-11-4-15,21-3 9 16,26-24-12-16,25-15 7 16,12-9-20-16,-1-4 11 15,-9-8-159-15,-6-4-344 16</inkml:trace>
  <inkml:trace contextRef="#ctx0" brushRef="#br0" timeOffset="-90246.91">26504 13377 670 0,'0'0'86'15,"0"0"-74"-15,0 0 5 16,0 0 73-16,0 0-83 16,0 0-3-16,0 0 11 15,-11-10 2-15,7 10 27 16,-4 4-26-16,0 12-12 15,-3 4 34-15,-1 3-23 16,4 2 13-16,1-4-18 0,5 0-4 16,2-1-6-16,0-3-2 15,0-4 5-15,7-5-2 16,5-4-1-16,2-4-2 16,1 0 0-16,2 0 0 15,0-12-7-15,-3-8 3 16,-3 1 4-16,-4 4-6 15,-5 5 2-15,-2 3 4 16,0 0 2-16,0 3 7 16,0-2-2-16,0 0 4 15,0 0-11-15,-14 2 0 16,-1-2-4-16,-5 6 4 16,-3 0 0-16,2 0-6 0,-2 0 3 15,1 13 6 1,1-1-1-16,6 7 8 0,3-3-8 15,6 0-2-15,6 0 0 16,0 2 1-16,0 4-1 16,18-6 0-16,7 0 2 15,4-2-8-15,2-5 15 16,0-7-9-16,0-2 0 16,-2 0-1-16,-5-14-4 15,-4-5 5-15,-9-3 0 16,-5 2-2-16,-6-2 6 15,0 1-4-15,-3 9 23 16,-15-1-20-16,-4 9 19 16,-7 4-22-16,0 0 0 0,-1 2-4 15,5 14 4 1,6 0-5-16,11 2 2 0,8-2-32 16,0-4-39-16,6-2-79 15,25-10-44-15,5 0-228 16</inkml:trace>
  <inkml:trace contextRef="#ctx0" brushRef="#br0" timeOffset="-86923.49">26272 11944 487 0,'0'0'170'15,"0"0"-148"-15,0 0 37 16,0 0-5-16,0 0 16 15,0 0-59-15,0 0 26 16,-2 6 3-16,2-6-1 16,0 0 32-16,0 0-30 15,0 0 3-15,0 0-6 0,14 0-36 16,15-6 6-16,15-3-8 16,14-5 0-16,14 0-8 15,7 0 8-15,13-7 0 16,6 2-11-16,3-1 10 15,-1-1-2-15,-5 2 3 16,-14 1-21-16,-25 4 18 16,-27 6 3-16,-20 6 0 15,-9 2-2-15,-5 0-4 16,-24 0 6-16,-8 0 0 16,-9 0-20-16,2 7 11 15,-5 6-27-15,-3-1 16 0,-6 3-4 16,-6 1-10-16,-5 3 12 15,-2-1 21-15,3 0-5 16,4-2 1-16,6 3 5 16,7-5 0-16,2 3 21 15,7-1-17-15,3-3 11 16,11-4 3-16,5-1-7 16,12-6 34-16,6-2-29 15,3 0 20-15,2 0-2 16,0 0-29-16,0 0 23 15,14 0-3-15,22-2-14 16,17-14-2-16,23-2-9 0,15-2 0 16,5-2 11-16,2 0-4 15,-2 2-9-15,-4 4 2 16,-8 2 0-16,-8 4-11 16,-12 1 11-16,-14 2-15 15,-19 1 14-15,-18 3-15 16,-11 3 16-16,-2 0 0 15,-4 0-5-15,-32 0-5 16,-20 16 8-16,-17 7 2 16,-16 0-4-16,-10 0-9 15,-3 1 8-15,-2-1-1 16,1-2 6-16,7-3 2 0,15 1-2 16,21-6 0-1,20-3-2-15,20-4 15 0,16-4-16 16,4-2 3-16,0 0 0 15,0 0 13-15,7 0-10 16,24 0 11-16,11-9-8 16,16-10 11-16,13-3-12 15,8-4-2-15,12-4 2 16,3 0 16-16,8 2-20 16,5 2 3-16,2 4-4 15,-6 4 5-15,-18 5-12 16,-32 8 7-16,-29 5-32 15,-24 0-8-15,-17 0-27 16,-41 9 67-16,-27 13-8 16,-15 2 18-16,-7 3-14 0,5-3 4 15,10-3 0 1,9 2 8-16,15-7-5 0,16-2 7 16,14-3-3-16,18-6 2 15,13-1-11-15,7-4 2 16,0 0 0-16,0 0 10 15,13 0-5-15,21-7 7 16,19-13-7-16,16-3 6 16,16-3-12-16,11-2 1 15,1 4 0-15,-9 2-1 16,-14 8 1-16,-32 5 0 16,-24 8 0-16,-18 1-17 15,-31 0-11-15,-34 5 9 16,-19 12 19-16,-10 3-3 0,3 1 5 15,12-2-2-15,15 0 7 16,12 1 1-16,17-5-3 16,13-5-5-16,12-3-1 15,8-6-10-15,2-1 10 16,0 0 1-16,0 0 8 16,27 0 2-16,13-7 10 15,20-12-20-15,14-8 6 16,13 1 9-16,3-6-13 15,-9 9-2-15,-14 7 0 16,-22 6-5-16,-24 10-5 0,-21 0-96 16,-17 6-109-16,-38 14 154 15,-16 2-216-15</inkml:trace>
  <inkml:trace contextRef="#ctx0" brushRef="#br0" timeOffset="-81203.42">32269 4267 255 0,'0'0'103'0,"0"0"-103"16,0 0 69-16,0 0-48 15,0 0-14-15,0 0-12 16,0 0 18-16,-25-3-6 0,21 3 22 16,2 0-15-16,-1 0 42 15,3 0 7-15,-2 0-47 16,2 0 21-16,-2 0-22 16,0 0-14-16,0 0 27 15,-6 0-23-15,4 0 16 16,0 0-7-16,-1 0 23 15,3 0 29-15,2 0-36 16,-2 0 9-16,0 0-5 16,0 0-29-16,0 0 9 15,-4 0-12-15,0 0 14 16,-3 0-25-16,-2 0 9 16,0 0 0-16,-2 0-2 15,1 0 5-15,5 0-5 0,3 0 2 16,0 0 0-16,4 0-5 15,0 0 5-15,0 0 0 16,0 0-1-16,0 0 8 16,0 0-7-16,0 0 18 15,0 0-10-15,0 0 28 16,0 0-27-16,0 0 5 16,0 0 5-16,0 0-9 15,0 0-7-15,0 0-3 16,0 0 10-16,0 0-11 15,0 0 1-15,0 0 0 16,0 0-4-16,0 0 8 16,0 0-4-16,0 0 0 0,0 0 1 15,4 0 0-15,14 0-1 16,8 0 0-16,13 0-11 16,9 0 11-16,10-1 0 15,14-1 0-15,8 0-14 16,9-2 6-16,11-2-29 15,3 2 0-15,6-3-19 16,5-5-141-16,-4-5-228 16</inkml:trace>
  <inkml:trace contextRef="#ctx0" brushRef="#br0" timeOffset="-75364.44">30751 10756 946 0,'0'0'71'0,"0"0"-67"16,0 0 123-16,0 0-76 16,0 0 0-16,0 0-27 15,0 0-12-15,129-32 42 0,-88 32-40 16,5 0-2-16,-1 11-9 15,-7 6 8-15,-7 1-16 16,-11 0 5-16,-13 1-28 16,-7 6 23-16,0-1-14 15,-23 6 19-15,-17 1-8 16,-5-4 10-16,-1 0-2 16,1-4 0-16,11-2 1 15,10-7 2-15,11-2-1 16,6-4-2-16,5-5 8 15,2 0 2-15,0 1-10 16,0 1 15-16,22-2-15 16,11 3 47-16,16-4-38 0,10-2 5 15,3 0-14 1,5 0 6-16,-7 0-13 0,-6 0 4 16,-15 0-41-16,-12 0-33 15,-13 0-37-15,-5 0-133 16,-5 0-238-16</inkml:trace>
  <inkml:trace contextRef="#ctx0" brushRef="#br0" timeOffset="-74771.54">31673 10863 778 0,'0'0'183'0,"0"0"-171"16,0 0 69-16,0 0 34 15,0 0-94-15,0 0 20 16,-6-9-21-16,1 9 15 16,-3 0 1-16,-10 0-33 15,-5 9 27-15,-3 5-4 16,-1 3-21-16,3 3 41 16,1 5-34-16,0-4 2 15,4 4-1-15,7-4-7 0,1 3-7 16,9 3 1-16,2-3 0 15,0 0-14-15,11 0 10 16,16-2-12-16,8 0 3 16,8-6-25-16,6-5 6 15,2-8-25-15,3-3-30 16,0 0-47-16,-4 0-149 16,-4-6-311-16</inkml:trace>
  <inkml:trace contextRef="#ctx0" brushRef="#br0" timeOffset="-74299.62">32063 10999 939 0,'0'0'119'0,"0"0"-117"16,0 0 52-16,0 0 22 15,0 0-1-15,0 104-22 16,0-59-29-16,0 4-20 16,0-8 29-16,0-7-33 15,0-10 5-15,0-9-8 16,0-8 4-16,-2-6-1 16,0-1 14-16,0 0-12 0,0-8 38 15,-3-24-21 1,5-16-15-16,0-8-8 0,0-6 1 15,20 4-16-15,12 6-3 16,1 9-30-16,3 9 39 16,-5 7-6-16,0 5 9 15,0 5-2-15,-6 8 15 16,-3 4-3-16,-4 5 0 16,-5 0 7-16,-1 14-17 15,-12 16 10-15,0 5 0 16,-5 0-6-16,-22-1 20 15,-2-3-14-15,0-4 0 16,3-4 2-16,9-5-19 16,7-4-25-16,3-6-93 15,7-6-102-15,0-2-194 16</inkml:trace>
  <inkml:trace contextRef="#ctx0" brushRef="#br0" timeOffset="-73795.71">32647 11051 514 0,'0'0'502'0,"0"0"-500"15,0 0 50-15,0 0 38 16,0 0-62-16,0 0 20 16,-13 38 4-16,7-8-9 15,-1 2 20-15,5-1-55 16,2 1 19-16,0-11-7 15,0-3-20-15,2-6 23 16,18-4-15-16,11-6 3 16,10-2 5-16,5 0-9 0,-1-3-14 15,-5-12 5 1,-7 1-1-16,-8-3 1 0,-8 0 3 16,-5-5-1-16,-3-2 35 15,-3-6-28-15,2-4 12 16,-4-1-7-16,-2 8-8 15,2 5 9-15,-2 10-13 16,1 8 0-16,-3 2-2 16,0 2-35-16,0 0-44 15,-3 0-125-15,-17 0-250 16</inkml:trace>
  <inkml:trace contextRef="#ctx0" brushRef="#br0" timeOffset="-71689.08">30969 11843 906 0,'0'0'26'0,"0"0"-2"16,0 0 85-16,0 0-35 16,0 0-69-16,0 0 7 15,0 0-6-15,56 0 4 0,-16 0-15 16,3 0 11-1,1 0-6-15,-7 0 0 0,-2 0 7 16,-12 0-7-16,-4 0 0 16,-11 4 0-16,-1 2-10 15,-4 4-4-15,-1 6 14 16,0 10 0-16,-2 8 4 16,0 8-4-16,0 6 14 15,-2 3-12-15,-8-5 7 16,2 0-9-16,-1-9 0 15,0-2 0-15,4-7-16 16,1-10 5-16,0-3-54 16,-1-10-86-16,-1-5-152 15</inkml:trace>
  <inkml:trace contextRef="#ctx0" brushRef="#br0" timeOffset="-71224.16">31108 12080 873 0,'0'0'15'0,"0"0"-2"16,0 0 141-16,0 0-107 0,0 0-16 16,145 46 7-16,-90-39-35 15,-2-2 4-15,-8-2-7 16,-9-3-21-16,-13 0-49 15,-15 0-209-15</inkml:trace>
  <inkml:trace contextRef="#ctx0" brushRef="#br0" timeOffset="-70805.23">31687 12051 793 0,'0'0'57'0,"0"0"-43"16,0 0 72-16,0 0 26 15,0 0-84-15,-87 122-3 16,81-87-21-16,6-1 10 0,0-4-10 16,0-4 4-1,19-8 10-15,12-6-17 0,8-8 8 16,3-4-2-16,5 0-7 16,-5-18-17-16,-9-10 0 15,-10-4 9-15,-12-1 8 16,-11-2 9-16,0 4 6 15,-7 9-1-15,-22 6-9 16,-11 11-8-16,-5 5 3 16,-3 0-27-16,5 3-43 15,16 10-209-15</inkml:trace>
  <inkml:trace contextRef="#ctx0" brushRef="#br0" timeOffset="-69852.4">32206 12085 616 0,'0'0'72'0,"0"0"-29"16,0 0 64-16,0 0-66 15,0 0 28-15,0 0 37 16,34 119-67-16,-26-71 3 15,0-2-30-15,-6-2-3 16,-2-8 8-16,0-8-5 16,0-8-11-16,0-10-1 0,0-3 7 15,0-7-7-15,0 0 12 16,-2-17 4-16,-6-21 37 16,-2-18-53-16,1-10 0 15,5-6-2-15,4 1-28 16,0 7 3-16,4 15 0 15,21 12-3-15,-6 14 26 16,8 6-16-16,-5 11 0 16,1 4 12-16,-6 2-4 15,2 5 9-15,-11 22 1 16,-4 7 2-16,-4 6 1 16,-2 4 2-16,-22-4 32 15,-5-4-15-15,0-5 14 16,2-7-2-16,9-4-16 0,8-8-9 15,4-6 2-15,6-3-8 16,0 4-1-16,0 1 9 16,23 0-5-16,10 1 10 15,10-2-14-15,1 0 0 16,4 0-4-16,0-2 4 16,-3-2 0-16,-9-1-4 15,-7 0-33-15,-12 0 5 16,-10-2-70-16,-2 0-124 15,-5 0-131-15</inkml:trace>
  <inkml:trace contextRef="#ctx0" brushRef="#br0" timeOffset="-69335.49">32697 12328 779 0,'0'0'33'0,"0"0"56"16,0 0 61-16,0 0-75 15,0 0-66-15,35 102 9 16,-10-89 22-16,4-8-37 16,-2-5 8-16,-3 0-11 15,-4-2-30-15,-8-15 23 16,-8-6-6-16,-4 0 13 16,0 4 13-16,0 3-11 15,-2 8 15-15,-7 5-17 0,4 3 0 16,5 0-12-16,-4 0 11 15,4 0-30-15,0 0-29 16,0 7-42-16,0 3 12 16,13-4-58-16,7-2-63 15,0-4 56-15,1 0-73 16,-4 0 228-16,-5 0 19 16,-4 0 235-16,-8 0-108 15,0 0 14-15,0 2 1 16,0 4-60-16,0 5-7 15,7-4-44-15,5 3-11 16,7-1-36-16,14-4 30 16,12-1-23-16,11-4-7 0,7 0-6 15,-11 0 3 1,-4-12-7-16,-19 4 3 0,-16 5 5 16,-11 0-1-16,-2 3 0 15,0 0-17-15,0 0 9 16,-7 17-26-16,5 6 17 15,2 5-47-15,16 1-130 16,24-5-259-16</inkml:trace>
  <inkml:trace contextRef="#ctx0" brushRef="#br0" timeOffset="-67953.73">26116 10441 343 0,'0'0'317'16,"0"0"-308"-16,0 0-7 0,0 0 5 16,0 0 4-16,118-96 1 15,-48 58-7-15,16-6 6 16,19-4-11-16,14-1 59 15,12 1-17-15,5 2-12 16,4 0-30-16,-3 2-19 16,-15 1-2-16,-24 6-81 15,-33 9 69-15,-39 3-12 16,-26 6-74-16,-24 0 31 16,-34 4 19-16,-13 0 53 15,-6 6 16-15,4 6 0 0,13 3 0 16,18 0 22-16,22 0-10 15,15 0 2-15,5 0-14 16,9 0 3-16,27 5-3 16,11 5 1-16,11 2 17 15,2 3 38-15,-5 6 34 16,-6 1 3-16,-13-2-19 16,-11-1-21-16,-15 2 32 15,-10 4-83-15,-6 4 8 16,-36 5 24-16,-20 4-20 15,-7-2-14-15,-1-2-33 16,12-8-112-16,18-12-63 16</inkml:trace>
  <inkml:trace contextRef="#ctx0" brushRef="#br0" timeOffset="-67151.87">25051 10072 657 0,'0'0'17'16,"0"0"-4"-16,0 0-18 15,0 0 9-15,124-61-4 16,-21 35 0-16,33-11 1 16,34-11-1-16,35-15 0 0,24-9 3 15,28 1-19-15,12-6 8 16,5 1-126-16,-4 0-328 16</inkml:trace>
  <inkml:trace contextRef="#ctx0" brushRef="#br0" timeOffset="-64811.28">30165 13254 528 0,'0'0'412'15,"0"0"-361"-15,0 0-41 16,0 0 6-16,151-102 28 15,-73 68-41-15,9-4-3 16,6 1 0-16,7-2-35 16,-5-6-104-16,-11 2-406 15</inkml:trace>
  <inkml:trace contextRef="#ctx0" brushRef="#br0" timeOffset="-64235.38">30865 12781 487 0,'0'0'220'0,"0"0"-185"0,0 0-33 16,0 0 33-16,0 0 26 15,0 0-56-15,89 49 11 16,-68-29-16-16,0 4 0 16,-7 2-7-16,-3 4 10 15,-9 6-3-15,-2 2 0 16,0 4-22-16,-19 2-4 16,-14-1-37-16,0-5-66 15,2-13 50-15,2-7 35 16,9-6-55-16,4-6-130 15</inkml:trace>
  <inkml:trace contextRef="#ctx0" brushRef="#br0" timeOffset="-64002.42">31480 13214 678 0,'0'0'0'0,"0"0"-477"16</inkml:trace>
  <inkml:trace contextRef="#ctx0" brushRef="#br0" timeOffset="-56652.7">30795 11339 725 0,'0'0'60'0,"0"0"-45"0,0 0 15 15,0 0 31-15,0 0-58 16,0 0 18-16,0 0-17 16,-7 3 20-16,7-3 14 15,0 0-15-15,0 0 4 16,0 0-8-16,0 0-16 16,0 1 34-16,12 3-20 15,12 7 6-15,10-1 27 16,6-2-42-16,6 2-4 15,4-4-4-15,-1 0 7 16,2-3-6-16,-4-3-1 16,-1 3 0-16,-5-3-4 0,-1 0 10 15,0 1-12-15,-2-1 5 16,0 0 1-16,2 0-7 16,7 0 7-16,11 2 0 15,11 3-6-15,16 2 2 16,6-3 4-16,3 5 0 15,-5-2 3-15,-12 2-12 16,-7 3 9-16,-13-4-11 16,-7 0 3-16,-5 1-5 15,-8-6 13-15,1 3-6 16,2 0 16-16,5 0-15 16,7-2 5-16,5 4 0 15,3 3-2-15,2 0 4 16,2 4-4-16,-4-1 1 0,-5 3 0 15,1-5-2-15,-5 0 5 16,1-4-2-16,-4-2 0 16,-3-2 6-16,-3-2-13 15,-4 4 7-15,-3-4 0 16,0 2-2-16,-9 1 7 16,0-4-5-16,-5 1 11 15,-1-2-11-15,-5 0 23 16,-6 0-23-16,-2 0 3 15,-2 0 29-15,-1 0-16 16,-2 0 10-16,0 0 5 0,3 0-26 16,-5 0-2-16,0 0-3 15,0 0-11-15,-9 0-16 16,-43 0-196-16,-29 0-356 16</inkml:trace>
  <inkml:trace contextRef="#ctx0" brushRef="#br0" timeOffset="-52021.51">29886 7233 593 0,'0'0'266'15,"0"0"-212"-15,0 0 40 16,0 0 15-16,0 0-51 16,0 0-54-16,0 0-4 15,-9 3 7-15,9-3-4 16,0 2 34-16,0-2-16 16,0 0 5-16,0 0 18 15,18 0-44-15,13 0 21 16,11 0-21-16,10 0 4 15,8 0-2-15,2 2-2 16,5-2 0-16,2 0-1 16,3 0-1-16,3 0 2 0,3 0 0 15,7 0-4 1,7-5-10-16,1-9 14 0,5 2 0 16,2 2-3-16,5 1 0 15,-2 1 3-15,-6 3 0 16,-9 1 3-16,-12-1-7 15,-10 3 4-15,-5 0 0 16,-1 2 4-16,-2 0 9 16,-2 0-13-16,-3 0 1 15,-6 0 6-15,-7 0 14 16,-7 0-12-16,-6 0 18 16,-9 0 20-16,-9 0-42 15,-5 0 36-15,-4 0-8 0,0 0-22 16,0 0 34-16,0 0-31 15,0 0-4-15,0 0 15 16,0 0-11-16,2 0-10 16,0 0-4-16,4 0-3 15,-4 0-12-15,2 2-21 16,0 9-33-16,-4 2-123 16,-6 0-315-16</inkml:trace>
  <inkml:trace contextRef="#ctx0" brushRef="#br0" timeOffset="-48962.04">30846 11404 541 0,'0'0'128'16,"0"0"-111"-16,0 0 19 16,0 0 93-16,0 0-96 15,0 0-26-15,0 0 9 16,27 0-14-16,-22 0 4 16,-1 0 29-16,0 0-35 15,4 0 19-15,0 0-8 16,-1 0-11-16,5 0 36 15,3 0-14-15,1 0-1 16,1 0 25-16,1 0-46 0,-3 0 12 16,4 0-12-1,-7 0 11-15,5 0-5 0,0 1 2 16,-1 1-8-16,4 1 6 16,-2-1 7-16,2-2-13 15,3 0 0-15,-4 0 5 16,3 0-11-16,1 0 6 15,-4 0 0-15,2 0-4 16,-1 6 10-16,0-2-6 16,4-3 0-16,1 3 2 15,2 1-8-15,0-3 6 16,0 1 0-16,0 2-4 16,-6-1 4-16,-3 0 0 0,0 0-2 15,0 0 12 1,2-2-14-16,4 0 4 0,1 0 0 15,6-1-5-15,2 2 13 16,4 0-8-16,-2 0 0 16,-2 1 2-16,-1 0-10 15,-5-1 8-15,-3 4 0 16,-2-2-2-16,0 2 5 16,1-3-3-16,2-1 0 15,4 4 2-15,2-2 0 16,4 2-2-16,1-1 0 15,-1-2 8-15,1 4 0 16,-3-1-3-16,-2-2-5 16,4-1 3-16,0 1 25 0,1 1-26 15,1 1 1-15,-1-3 6 16,-1 0-5-16,2 2-4 16,0-1 0-16,1 2 8 15,2-1-7-15,1 1 6 16,-2-2 1-16,1-1 9 15,3 2-8-15,-3 0-6 16,0 0-3-16,-2 0 7 16,-6-1-2-16,1-2-5 15,-2-1 0-15,0 2 15 16,7 0-11-16,0-3 12 16,2 6-13-16,2-5 5 15,-4 5 4-15,-1-3-8 0,-6-1 2 16,-5 1 4-1,0-1 2-15,-7-1-8 0,-4 0-1 16,-3-2 3-16,-6 1 15 16,3-1-16-16,-2 0 2 15,2 0 11-15,4 0-11 16,1 0-7-16,3 0 0 16,3 2 2-16,-5-2-8 15,-1 0 6-15,-7 0 0 16,-7 2-1-16,0 0-36 15,-42 2-91-15,-37-1-155 16,-35-2-532-16</inkml:trace>
  <inkml:trace contextRef="#ctx0" brushRef="#br0" timeOffset="-47642.27">29872 9976 594 0,'0'0'0'0,"0"0"2"16,0 0 116-16,0 0-21 0,0 0-61 15,0 0-36-15,3-4-17 16,-3 4 17-16,0 4 1 16,6 17 5-16,1 4 62 15,4 8-43-15,0 2 29 16,1 7-1-16,-1 4-22 16,-1 2-8-16,-2 7-23 15,-4 1 7-15,-4 4-8 16,0 7 20-16,0 0-17 15,-12 8 23-15,-19-1-22 16,-9-2-1-16,1-2 2 16,3-7 9-16,5-8-9 0,6-6-1 15,3-6 16 1,-3-2 24-16,5-4-40 0,2-4 29 16,-2 1-26-16,5-2-1 15,-3-2 21-15,2-4-18 16,-2-4-8-16,3-4 0 15,-3 0 11-15,0-6-11 16,3-4 0-16,-2-5 1 16,7-3-10-16,-1 0 9 15,-3 0-1-15,3 0-20 16,-1-3-46-16,8-10 6 16,2-7-49-16,2-5-185 15</inkml:trace>
  <inkml:trace contextRef="#ctx0" brushRef="#br0" timeOffset="-47223.35">29473 10983 703 0,'0'0'91'0,"0"0"-91"16,0 0 0-16,0 0 65 0,0 0-62 16,0 0-3-1,11 34 27-15,-11-10-14 0,0 8 66 16,0 0-28-16,-13 2-18 16,5 2 15-16,-2-4-46 15,8-1 8-15,2-6 3 16,0-3-5-16,0-6 6 15,0-3-9-15,12-6-4 16,1-5 35-16,7-2-28 16,9 0 38-16,4 0-7 15,18-5-39-15,9-13 49 16,19 2-38-16,12-1-8 16,5 7-6-16,-7 2 3 15,-20 5-1-15,-26 3 1 16,-28 0-87-16,-15 0-29 0,-38 11-193 15,-31 5-385-15</inkml:trace>
  <inkml:trace contextRef="#ctx0" brushRef="#br0" timeOffset="-39720.63">28230 11610 1181 0,'0'0'80'16,"0"0"-51"-16,0 0 52 15,0 0 13-15,0 0-68 16,0 0-18-16,0 0 13 16,0-2-13-16,0 2 7 0,0 0-15 15,0 0-12 1,0 0-28-16,4 0-101 0,10 0-94 15,3 0-272-15</inkml:trace>
  <inkml:trace contextRef="#ctx0" brushRef="#br0" timeOffset="-39182.75">28845 11584 1024 0,'0'0'141'0,"0"0"-55"15,0 0 29-15,0 0-41 16,0 0-11-16,0 0-62 15,2 0 1-15,-2 0-2 16,0 0-10-16,2 0-33 0,0 0-119 16,1 0-165-16,-3 0-596 15</inkml:trace>
  <inkml:trace contextRef="#ctx0" brushRef="#br0" timeOffset="-32611.9">25164 6613 385 0,'0'0'71'15,"0"0"-66"-15,0 0 15 16,0 0 57-16,0 0-73 15,0 0 9-15,0 0 6 0,0-32-12 16,0 29 49 0,0 3-3-16,-2-3-34 0,2 1 6 15,-2 2-7-15,2-2-7 16,0 2 8-16,0 0 5 16,0 0 10-16,0 0-23 15,0 0-1-15,0 0-10 16,0 0 0-16,0-2 0 15,0 2-2-15,0 0 9 16,0 0-7-16,0 0 0 16,0 0 0-16,0 0-14 15,0 0 14-15,0 0-6 0,0 0 3 16,0 0-31 0,0 0 14-16,0 0-2 0,4 0-9 15,5 0 23-15,1 0-66 16,-2 0-130-16</inkml:trace>
  <inkml:trace contextRef="#ctx0" brushRef="#br0" timeOffset="-25349.16">31934 4481 574 0,'0'0'20'15,"0"0"0"-15,0 0 144 16,0 0-86-16,0 0-56 16,0 0 41-16,0 0-18 15,0 0 7-15,21-33-14 16,-21 33-36-16,0 0 1 16,0 0-3-16,0 0-2 15,0 1-1-15,0 13 6 0,2 8-3 16,4 7 23-1,-1 3-21-15,-5 6 12 0,0 3 8 16,0 10-20-16,0 9 9 16,-19 9-7-16,-2 10-3 15,-6 8 9-15,-4 5-9 16,2 0-1-16,-2 5 0 16,-3-3 4-16,-1-4 7 15,-6-6 3-15,-3-12-7 16,-3-3 16-16,0-6-19 15,-2 0 14-15,1-5 6 16,-4-3-7-16,3-4 10 0,2-7-24 16,4-7 7-1,10-5-1-15,8-12-8 0,12-10-1 16,5-5 0-16,2-5 3 16,6 0-8-16,-2 0 5 15,0 0-9-15,-4 0-29 16,-7-7-46-16,-6-6-80 15,1-2-170-15</inkml:trace>
  <inkml:trace contextRef="#ctx0" brushRef="#br0" timeOffset="-25079.21">31118 5823 938 0,'0'0'168'0,"0"0"-162"16,0 0-6-16,0 0 60 15,-31 102 32-15,29-49-31 16,2 1-16-16,0-2 7 16,18-6-28-16,16-5 8 15,12-9 10-15,18-9-38 16,21-17 9-16,13-6-13 15,12-10-51-15,-6-21-57 16,-17-8-92-16,-27-5-297 16</inkml:trace>
  <inkml:trace contextRef="#ctx0" brushRef="#br0" timeOffset="-24157.37">32898 4325 594 0,'0'0'368'16,"0"0"-368"-16,0 0-15 0,0 0 15 16,0 0 54-1,0 0 9-15,87 105 6 0,-41-54-46 16,8 14-2-16,-1 5 35 16,-4 12-20-16,2 8-4 15,-9 6-12-15,-3 8-19 16,-8 0 35-16,-7 12-21 15,-6 1-11-15,-9 2 0 16,-9-1 6-16,0-2-10 16,0 7 4-16,0 5 2 15,0 5-1-15,0-1 19 16,0 0 0-16,0 3-21 16,0 5 14-16,0 6-8 15,-2 11 18-15,-5 1-23 16,-1 7 12-16,-11-6-12 0,2-7 3 15,-8-4 7-15,-6-10-12 16,-2-8 9-16,-12-9 0 16,1-7-10-16,-17-5 15 15,-5-3-2-15,-8 1-3 16,-7-5-5-16,6-7 0 16,2-6-8-16,3-12 2 15,10-7-1-15,4 5-3 16,7-2 4-16,8 1 0 15,2 0-1-15,3 0 15 16,-6 9-12-16,-7-4-2 16,-7 4 2-16,-2-9-2 0,-2-8 0 15,-1-8 0 1,3-8-2-16,0-6 3 0,3-5-1 16,4-3 0-16,4-4 0 15,5-2 0-15,4-2 0 16,7-1 0-16,6-6-1 15,9-5 7-15,7-6-11 16,5-2 5-16,4-5-29 16,0-3 20-16,0 0-38 15,7 0-16-15,22-3-47 16,10-29-103-16,11-16-301 16</inkml:trace>
  <inkml:trace contextRef="#ctx0" brushRef="#br0" timeOffset="-23737.44">31473 9752 831 0,'0'0'94'0,"0"0"-51"16,0 0 77-16,0 0-20 15,-25 108-38-15,21-75-1 16,0 6 15-16,-4-1-34 16,-5-2 13-16,0 1-31 15,-3 2-5-15,1-1 0 16,4-6-17-16,0-3 13 15,6-12-15-15,5-3 1 16,0-5-2-16,18-8 4 16,27-1-3-16,19 0 0 15,19-5 0-15,13-16-6 16,4 1 6-16,-2-2-25 16,-5 4 14-16,-12-1-41 15,-15-4-54-15,-14 1-22 0,-16 0-173 16,-12 3-289-16</inkml:trace>
  <inkml:trace contextRef="#ctx0" brushRef="#br0" timeOffset="-21023.92">31696 10397 546 0,'0'0'138'15,"0"0"-51"-15,0 0 43 16,0 0 12-16,0 0-83 16,0 0 1-16,27 102-29 15,-19-79 30-15,4-6-23 16,-1-1-1-16,3-3 21 16,1-6-14-16,3 0-4 0,6-6 13 15,7-1-35-15,10 0 8 16,3 0-2-16,5 0-13 15,9-12 15-15,5-9-19 16,6-12-7-16,5-5-18 16,1-4-17-16,0-2-24 15,-9 4-63-15,-18 1-40 16,-14 10-61-16,-18 11-331 16</inkml:trace>
  <inkml:trace contextRef="#ctx0" brushRef="#br0" timeOffset="-17081.61">20639 6880 1086 0,'0'0'68'16,"0"0"-60"-16,0 0 0 0,0 0-8 15,0 0-24-15,192-63-16 16,-87 48-14-16,8-1-31 15,3-3 27-15,-2-6-120 16,-6-4-60-16</inkml:trace>
  <inkml:trace contextRef="#ctx0" brushRef="#br0" timeOffset="-16827.65">21422 6532 1013 0,'0'0'24'0,"0"0"-4"16,0 0-19-16,0 0 22 15,123 87 10-15,-94-39-16 16,-12 5-13-16,-17 5-3 15,-4 8-1-15,-50 4-25 16,-30-5-157-16,-19-2-594 16</inkml:trace>
  <inkml:trace contextRef="#ctx0" brushRef="#br0" timeOffset="-11669.55">24213 7020 430 0,'0'0'117'0,"0"0"-104"15,0 0 14-15,0 0 78 16,0 0-87-16,0 0-6 15,0 0-10-15,-2-16 37 0,2 16-14 16,0 0 0-16,0 0 23 16,0 0 6-16,0 0-19 15,0 0 18-15,0-2-2 16,0 2-39-16,0 0 15 16,0 0-26-16,0 0-2 15,0 0-1-15,0 0 2 16,0 0 0-16,0 0-3 15,0 0 3-15,0 0 3 16,0 0 6-16,0 0 2 16,0 0-11-16,0 0 9 15,0 0-9-15,0 0 0 16,0 0 1-16,0 0-2 0,0 0 3 16,2 0 9-16,2 0 1 15,3 6-4-15,-3-3-7 16,-2 6-1-16,0-4 0 15,-2 1 1-15,0 1 0 16,3 1-1-16,-1 3 0 16,1 1 1-16,1-1 2 15,0 5-3-15,1 1 0 16,-1-2 0-16,0 3-5 16,-1 0 5-16,-1-1-1 15,0 1 1-15,-2 0 0 16,0 0 0-16,0 3 2 0,3 2-2 15,-3 1 0 1,0 4 0-16,0-2 5 0,0 3-3 16,2-4 7-16,-2 1-9 15,0-2 1-15,0 0 9 16,0 1-8-16,0 1-2 16,0-2 0-16,-12 3 1 15,-1 0 5-15,0 1-4 16,-3-2-2-16,3 0 1 15,-3 2-1-15,0-4-2 16,3 0 2-16,-1 2 0 16,-1-3 1-16,-1 0 7 15,-1 2-8-15,-3 0 5 16,0 4-5-16,-4 0-2 16,-1 2 1-16,0 1 1 0,-2-2 2 15,-2 2-2-15,0-3 2 16,0 3-7-16,-4 0 5 15,2-1 0-15,2-2 0 16,2-1 1-16,1-2-1 16,3-1 0-16,-1 1 0 15,3-3-4-15,2-1 4 16,-4-5 0-16,3-2 0 16,3-3 3-16,0-4 1 15,2 1 1-15,1-7-5 16,6 3 0-16,-3-5 3 15,6 2 1-15,3-2-4 0,-3 0-12 16,1 0 5-16,0 0-9 16,-3 0-5-16,-2 0-12 15,-4 0-111-15,4-8-136 16</inkml:trace>
  <inkml:trace contextRef="#ctx0" brushRef="#br0" timeOffset="-11061.66">23559 8124 797 0,'0'0'108'0,"0"0"-96"15,0 0-12-15,0 0 81 16,0 0-21-16,0 0-29 0,-17 95-8 15,5-67-6-15,2-1 12 16,-2 0-17-16,1-5 2 16,2 2-12-16,0-3 9 15,2-3 4-15,-1-4-11 16,3-4 28-16,1 0-10 16,0-4 14-16,1 1 4 15,3 0-16-15,0 3 11 16,0 0-13-16,7 0-8 15,15 0 15-15,11-2-3 16,14 1-1-16,7-2-6 16,8 5-13-16,3 4-6 15,-1 2 0-15,-6 2 8 16,-2-1-10-16,-16-4 2 16,-13-2-17-16,-11-3 8 0,-14-2-19 15,0-7 16-15,-2 1 0 16,0-2 8-16,0 0 4 15,0 0 0-15,0 0-10 16,0 0-36-16,0-2-91 16,0-6-126-16,0 4-609 15</inkml:trace>
  <inkml:trace contextRef="#ctx0" brushRef="#br0" timeOffset="2020.06">21354 9336 458 0,'0'0'61'0,"0"0"-39"0,0 0 110 15,0 0-8-15,0 0-51 16,0 0-38-16,0 0 3 16,0 0 40-16,-35 38-25 15,28-10-13-15,5 1-28 16,2 0-6-16,0 4 26 16,0-1-21-16,7-6 4 15,9 1-14-15,-1-10 5 16,3-5-1-16,-1-6-5 15,2-6 4-15,-1 0 15 16,1-8-19-16,2-19 5 16,-6-8-5-16,-3-5 0 15,-10-3-6-15,-2 4 1 0,0 6 1 16,0 10-1 0,-11 11-1-16,-5 5 5 0,-5 7-14 15,-5 0-40-15,-6 5-57 16,3 9-184-16,8-2-325 15</inkml:trace>
  <inkml:trace contextRef="#ctx0" brushRef="#br0" timeOffset="2199.03">21759 9564 798 0,'0'0'22'15,"0"0"11"-15,0 0 45 0,0 0-41 16,0 111-37-16,-14-95-62 16,-6-8-22-16,-2-8-190 15</inkml:trace>
  <inkml:trace contextRef="#ctx0" brushRef="#br0" timeOffset="2535.97">21933 9377 545 0,'0'0'285'0,"0"0"-285"16,0 0 79-16,0 0-10 16,-14 106-68-16,14-86 26 15,0-3-27-15,16-2 3 16,3-7 6-16,8-7-5 15,4-1 0-15,0-1-4 16,1-19-12-16,-5-9-1 16,-9 2-17-16,-16-4 30 15,-2-1 0-15,-2 6 2 16,-21 4 6-16,1 8 43 16,-1 8-8-16,6 4-31 0,1 2-12 15,5 0-13 1,7 5 12-16,1 10-88 0,3 1-12 15,0-4-88-15,0-8-286 16</inkml:trace>
  <inkml:trace contextRef="#ctx0" brushRef="#br0" timeOffset="3611.78">22463 9240 861 0,'0'0'90'0,"0"0"-64"15,0 0 57-15,0 0-57 16,0 0-13-16,0 0-7 16,35 32 51-16,-21-4-29 15,1 11-26-15,-1 10-2 16,-5 13-5-16,-1 6-78 16,-5-3-40-16,-3-7-205 15</inkml:trace>
  <inkml:trace contextRef="#ctx0" brushRef="#br0" timeOffset="4073.7">21352 9958 794 0,'0'0'181'0,"0"0"-174"16,0 0 125-16,0 0-59 16,0 0-53-16,0 0-7 15,150-34-11-15,-49 12 19 16,17-2-21-16,11-5 7 0,9 1-13 15,11 3 10-15,3-4-8 16,-1 2-5-16,1-2-33 16,-14 0-31-16,-19-4-161 15,-21 6-270-15</inkml:trace>
  <inkml:trace contextRef="#ctx0" brushRef="#br0" timeOffset="4410.64">21499 10098 672 0,'0'0'168'0,"0"0"-155"16,0 0 23-16,0 0 76 16,0 0-17-16,0 0-85 15,39 10 29-15,39-14 35 16,31-20-5-16,25-13-24 16,21-7-39-16,15-7 4 15,7-4-10-15,5-3-14 0,-1 0-18 16,-8 4-80-16,-3-1-86 15,-14 6-289-15</inkml:trace>
  <inkml:trace contextRef="#ctx0" brushRef="#br0" timeOffset="5707.42">20338 9351 483 0,'0'0'73'16,"0"0"-66"-16,0 0 6 15,0 0 18-15,0 0-8 16,0 0-10-16,0 0 23 15,2 0 6-15,-2 0-10 16,0 0 12-16,0 0-5 16,0 0-25-16,0 0-12 15,0 0-2-15,3 0 3 16,-1 2-7-16,-2 3 4 16,2-3 0-16,2 1 14 0,6-1-14 15,-1-2-5 1,3 0 0-16,0 0 5 0,-1 0-2 15,-5 0-20-15,-2 0-1 16,-2 0 18-16,-2 0 5 16,0 0 26-16,0 0-3 15,0 0-4-15,0 0-1 16,-2 0-17-16,-8 0 2 16,-1 0-3-16,3 0-5 15,0 0 5-15,6 0-7 16,2 0 7-16,0 3-8 15,0 3 6-15,0 2 2 16,2-4-8-16,2 0-4 16,4-4-8-16,-2 0 20 15,5 0-17-15,-1-2-28 0,-6-9-209 16</inkml:trace>
  <inkml:trace contextRef="#ctx0" brushRef="#br0" timeOffset="10792.53">20000 7820 480 0,'0'0'66'0,"0"0"-66"15,0 0 28-15,0 0-6 16,0 0-19-16,0 0 19 16,15 0 32-16,-13 0 47 15,-2 0-29-15,2 0 13 0,-2 0-20 16,0 0-4-1,0 0-20-15,0 0-19 0,0 0 3 16,0 0-9-16,0 0-12 16,0 0-2-16,0 0 3 15,0 0 3-15,0 0-5 16,0 0 0-16,0 0-2 16,0 0 12-16,0 0-9 15,0 0-1-15,3 0 7 16,-3 0 0-16,0-4 0 15,2 2-4-15,-2 0-4 16,3-2 14-16,-1 3-14 0,-2-2 5 16,2 1-4-1,-2 2 4-15,0 0 9 0,0 0-7 16,0 0 7-16,0 0-2 16,0-2-2-16,0 0 6 15,0 0-16-15,0-1 0 16,0-2-2-16,0 1 0 15,0 2 2-15,0 1-8 16,0-5 6-16,0 5 0 16,0-3 2-16,0-2 4 15,0 3-6-15,0-2-1 16,-2 1 1-16,0 1 1 16,-1 3 4-16,1-5-5 15,2 3 0-15,-3 0-2 16,1-2 2-16,2 0 0 0,-2 0 1 15,-5-2-1-15,3-2 4 16,0 0-3-16,-1 0 2 16,1 1 3-16,1 2-4 15,1-1-2-15,0 3 0 16,2-3-1-16,-3 5-2 16,1-3 3-16,-2-2 0 15,0 0 2-15,-1 0-2 16,1-2 1-16,-3 0 4 15,2-2-5-15,-1-1 1 16,-3 2-1-16,2-3 0 16,-2 1 2-16,0 2 1 0,1-4 0 15,-2 4-3-15,-3-6 0 16,1 2 1-16,0 0 2 16,-4-1-3-16,3 0 0 15,2 2 2-15,-1 2-2 16,1-2 0-16,3 2 10 15,-2-2-8-15,1 0 6 16,-1-2-5-16,-2 0-3 16,-1-2 4-16,2 0-4 15,-3 0 3-15,-1 2-7 16,-1-2 1-16,3 4 3 16,-3-2 0-16,5 2 4 15,-1-2 0-15,4 1-3 0,-1 2-1 16,-3-3 0-16,4 3 1 15,-5-1-1-15,1 1 0 16,-3-4 0-16,-1 2 0 16,1-4 0-16,-4 5 0 15,4-2-1-15,-5 3-1 16,0-4 2-16,2 3-2 16,0 2 5-16,3-2-6 15,-1 4 7-15,3-2-4 16,-3 0 0-16,-4-1-2 15,-2 0 2-15,-3-3 0 16,0 2 1-16,-1-2-4 0,-1 2 11 16,3-2-5-1,-1-2 0-15,1 2 3 16,-1-2-3-16,0 3-3 0,4 1 0 16,-2 3-2-16,3-1 3 15,5 2-1-15,-2 1 0 16,2 2 0-16,-1-2-2 15,1 4-1-15,-3-1 0 16,-5-3 0-16,-2 4 3 16,-12-4-4-16,-9-2 4 15,-4-1-13-15,2-5-2 16,-4 3 10-16,7 3 4 16,10-1 1-16,6 2 2 15,7 1 7-15,6 2-9 16,-2 0-3-16,-4 1 3 0,-2 2 0 15,-3 0 3-15,-4 2-6 16,-7-1 3-16,-7-2-11 16,1 3-4-16,-4-2 12 15,4-2 3-15,7 1 0 16,0 0 0-16,8 1-5 16,8 2 11-16,-2 0-6 15,3 0 0-15,0 0-1 16,-2 0-3-16,-1 0-9 15,-2 0 13-15,-2 0-2 16,4 0 2-16,-2 0 0 16,0 0-1-16,1 0 1 0,-3 0-1 15,-4 0 1-15,-3 2-4 16,5 1 4-16,2-1 0 16,6-2 2-16,-6 1-4 15,4 3 1-15,1-2 1 16,5 2 0-16,3 0-3 15,1-1 2-15,-3 0 1 16,-2 1 0-16,-4-2-1 16,-3 0 3-16,0 2-7 15,2 0 5-15,0-1 0 16,-2 2 6-16,1-3-6 16,2 2 0-16,0 3-1 15,1-2 0-15,4 2 0 0,-8 3 1 16,0-4-2-16,3 3-1 15,-1-4 6-15,6 0 0 16,1-1 2-16,-3 3-4 16,-4 3-2-16,-2-5 1 15,1 5 0-15,-8-3 4 16,1 1-4-16,0-2 0 16,0 0-5-16,2-2 11 15,2 1-11-15,3 4 5 16,2-4 0-16,1 3-1 15,4-1 1-15,-3-2 0 16,-1 4 4-16,2-1-1 0,-1 1-3 16,-1 2 0-16,0 1 1 15,-4 0 6-15,2-1-7 16,-1 0 0-16,4-3 0 16,0 0 0-16,-1 0 0 15,-1 1 0-15,0 0 0 16,-2-1 6-16,1 1-6 15,4-1 0-15,0-3 0 16,6 4 0-16,-3-2 7 16,0-1-7-16,3-1 1 15,3-2 6-15,5-3-4 16,2 0 4-16,1 2-4 16,2-2-2-16,0 0-2 0,0 0 1 15,0 0-14 1,0 0 1-16,0 0-31 0,0 0-28 15,0 0-18-15,2 0-96 16,18 0-242-16</inkml:trace>
  <inkml:trace contextRef="#ctx0" brushRef="#br0" timeOffset="11392.43">16634 6789 842 0,'0'0'107'16,"0"0"-105"-16,0 0 49 16,0 0 3-16,0 0-54 15,0 0-5-15,0 0 5 16,-59 26 0-16,37-9 20 16,-3 3-15-16,1-2-3 15,-2 0 9-15,1 0 4 0,2-3 15 16,2 0 6-16,-2-1-7 15,3 0-6-15,-1 0-7 16,4-2-11-16,1 0 6 16,1 2-7-16,-3 4 5 15,-2 0 17-15,-2 2-23 16,1-2-2-16,2-4 8 16,5-5-2-16,8-5 28 15,3-4 0-15,3 0-16 16,0 0-6-16,0 0-11 15,0 0 1-15,0 0-3 16,7 0-5-16,18 5 4 0,8 5 1 16,11 0 4-16,10 2 1 15,4 2-1-15,2 7-7 16,-2 2 3-16,-8 3 0 16,-13 1-5-16,-12-3-18 15,-16-5-43-15,-9 1-4 16,-5-8-53-16,-28-7-144 15</inkml:trace>
  <inkml:trace contextRef="#ctx0" brushRef="#br0" timeOffset="26148.85">7889 2181 646 0,'0'0'146'0,"0"0"-143"15,-116 13 12-15,84-9 101 16,-1-1 14-16,4 4-83 16,0-3-17-16,9-1 22 15,7-1 27-15,4 1-30 16,7-1-10-16,2-2 10 15,0 0-14-15,0 0 1 16,0 0-18-16,0 0-11 16,0 0 11-16,26 0-18 15,36-14 16-15,37-17-9 16,36-11-6-16,26-10 11 16,17-4-12-16,14-2-3 0,6-1 0 15,14 0 6-15,9-5-2 16,2-3-1-16,10-5-3 15,6-2 3-15,0 4 0 16,-3 0-8-16,-20 7-11 16,-15 9 2-16,-16 6 11 15,-16 5-3-15,-12 2 9 16,-17 7 5-16,-22 5-4 16,-20 6 8-16,-17 2 9 15,-19 3 2-15,-6-1 3 16,-12 3 7-16,-5-3-4 15,-4 6 13-15,-6-4-34 16,2 3 4-16,-4 2-9 0,-5 2-3 16,-8 5 1-1,-8 2 2-15,-4 1 0 0,-2 2-1 16,0 0 1-16,0 0 0 16,0 0 0-16,0 0-13 15,0 0-14-15,0 0-25 16,0 0-7-16,-22 0-107 15,-20 0-193-15</inkml:trace>
  <inkml:trace contextRef="#ctx0" brushRef="#br0" timeOffset="28894.37">12189 14108 1127 0,'0'0'45'16,"0"0"-32"-16,0 0 62 15,0 0-64-15,0 0-11 16,0 0-6-16,11 0 4 15,-9 0-1-15,-2 0-2 16,2 0 5-16,0-1 0 16,0-5 4-16,5-6 17 15,7-11 3-15,-1-13-18 16,3-10-4-16,-8-8-2 16,-1-5-3-16,-7 0-5 0,0 6 5 15,0 8-2-15,0 4-3 16,0 9 8-16,0 5 0 15,0 5 1-15,0 3-1 16,4 7 0-16,-1 2-6 16,2 5 0-16,-5 2 6 15,0 1-2-15,0 2 3 16,0 0-1-16,0 0 0 16,0 0 0-16,-12 6-6 15,-10 16 6-15,-2 9 5 16,-1 9-5-16,-2 0-4 15,5-2 4-15,2-2 0 0,2-8 3 16,3-5-3 0,5-12 4-16,6-2-4 0,0-9 2 15,4 0 4 1,0 0 4-16,-3-29-10 0,3-9-7 16,0-6-12-16,0 0 14 15,11 3 4-15,12 5 1 16,-1 7 6-16,0 2-6 15,0 7 6-15,-3 11-6 16,-4 9 0-16,3 0-2 16,-1 9-9-16,6 11 11 15,-1 4 9-15,-7 2 3 16,-1-4 2-16,-5-2-3 16,-3-6-5-16,0 1-2 0,-4-3-4 15,2 4-4-15,1 2-37 16,1 4-81-16,-2-2-267 15</inkml:trace>
  <inkml:trace contextRef="#ctx0" brushRef="#br0" timeOffset="37092.94">12389 12639 6 0,'0'0'510'16,"0"0"-466"-16,0 0-41 15,0 0 11-15,0 0 37 16,0 0-4-16,0 0-7 0,0 0 41 16,0 0-29-16,0 0-7 15,0 0-30-15,0 0 10 16,0 0 4-16,0 0 4 16,0 0 6-16,0 0-3 15,0 0-16-15,0 0-1 16,0 0-17-16,0 0 4 15,0 0-2-15,0 0-4 16,-4 0 0-16,-5 0-3 16,-1 0 3-16,2 3 1 15,-1 2 2-15,3-5 3 16,-2 2-4-16,4-2 7 16,2 0 7-16,2 0-11 0,0 0 2 15,-2 0 1-15,-3 0-7 16,-1 0 4-16,2 2-3 15,-4-2-1-15,4 0 10 16,-3 0-7-16,3 0-3 16,2 0 12-16,0 3-11 15,2-3 8-15,0 0-8 16,0 0 8-16,-5 0-2 16,0 0-6-16,1 0-2 15,-1 0 7-15,3 0-2 16,2 1 3-16,0-1-7 15,-2 0 5-15,2 0 1 0,0 0-5 16,0 0-1 0,0 0-1-16,-4 0 1 0,0 0 7 15,-4 0-8 1,2 0 0-16,1 0 0 0,1-1 4 16,0 1-7-16,-1-3 3 15,-2-3 0-15,-4 2 0 16,-2-4 0-16,-1 0 0 15,1 0 1-15,-1-2 1 16,6 2-2-16,-3-2 0 16,-1 2 3-16,1-4-7 15,-3-2 8-15,-1-4-4 16,1-1 2-16,-1 0 1 16,7 0-3-16,-2-1 1 0,1 3 3 15,3-2 0-15,-3 1-4 16,0 0 0-16,2-4 1 15,-3 0 0-15,0-2-1 16,1 0 0-16,3 4 0 16,1-2-4-16,5 0 4 15,0-2 0-15,0-2-2 16,0-1 2-16,0 0 0 16,0-1 0-16,0-1 1 15,0-1-5-15,0 0 4 16,0 2 0-16,0 4 0 15,0 0 0-15,0 4 0 16,0 2 5-16,0-2-3 0,0 3 3 16,0-4-4-16,5 1 1 15,3-2-2-15,-1 0 4 16,3-5-13-16,0 0 10 16,3-1-1-16,5-5 0 15,-1 6 0-15,-5-5 3 16,1 6-9-16,-1-1 2 15,-3 2 4-15,-5 6 0 16,0 0 0-16,2-1-2 16,0 5 4-16,1 1 1 15,3 0-3-15,2-1-2 16,1 0-4-16,3-1 6 0,-1 0 0 16,1 2-3-1,2 0 5-15,0 0-2 0,-1 0 0 16,6-5 4-16,-1 1-6 15,3 0 2-15,0-2-1 16,-2 0-1-16,0 0 2 16,2-1 0-16,2 4 3 15,-3 1-1-15,-2 0-1 16,-2 2-1-16,3 2-3 16,-6 2-3-16,3 0 6 15,3 1 0-15,2 0-1 16,4-5 11-16,4 0-10 15,5-2 0-15,2-1 0 0,-1 6-6 16,0-4 6 0,-4 4 0-16,-8 2 0 0,-4 1 2 15,-4 0-2-15,0 1 0 16,3-4 0-16,0-1 6 16,7 0-6-16,2 0 0 15,2-2 0-15,6 1 3 16,-4 2-3-16,3 1 0 15,2 4 0-15,-5 0-1 16,6-2 3-16,-1 3-2 16,-2-4 5-16,2-1 0 15,2 0-5-15,-2-2 0 0,5 0 2 16,-3 0-5 0,1 2 3-16,-5 0 0 0,-3 2 0 15,1-3 4-15,-3 4-8 16,4-3 4-16,2-2 0 15,-1 0-2-15,0 2 6 16,0 0-4-16,-2 3 0 16,-1 2 2-16,1-1-2 15,-1 2 0-15,4-4 0 16,-4-1 1-16,3 4 1 16,2-4-2-16,-1 0 0 15,0 0 3-15,1 1-3 16,1 0 0-16,-1-2-3 15,2 2 1-15,1 0 4 16,-1-2 1-16,3-2-3 0,-1 2 0 16,-2-2-3-16,-4 2 5 15,-2 1-2-15,-5 0 0 16,0-2 1-16,3-1-1 16,1 1 0-16,3-3 6 15,5 2-8-15,5-2 2 16,-1 2-3-16,3-2 0 15,-2-1 3-15,-5 3 0 16,-3 0-3-16,0 1-7 16,-2-1 10-16,0-2 0 15,0-2 0-15,2 0-7 16,0 0 8-16,2 0-1 16,0-3 0-16,-3 4 3 15,-1-6-4-15,1 3 1 0,-1-4 0 16,5 0-2-16,-3 0 3 15,1 2-1-15,-2-2 1 16,3-1 4-16,4 4 0 16,-2-5-3-16,5 0-2 15,-5-1 11-15,3-1-9 16,0 5 5-16,0-2-1 16,-3 2-4-16,3 3 1 15,-3-1-2-15,2 3-1 16,-2 1 10-16,3-3-10 15,-1 2 0-15,4-3 3 0,1-1-3 16,2 1 0 0,3 0 5-16,4-1-1 0,-2 1-1 15,-4 4-3-15,-3-2 1 16,-9-2 5-16,0 1-4 16,-1-3 3-16,-3 4 7 15,-1-3-4-15,-1-1 4 16,-3 3-10-16,2 0-2 15,-4 3 2-15,0-2 2 16,-4 1 1-16,-3 3-5 16,0-4 1-16,-1 3 0 15,-1-1 1-15,0 3-2 0,1 1 0 16,-1-1 2 0,1 0-4-16,-2 1 2 0,2-1 0 15,-5-2-2-15,1 3 4 16,0 1-2-16,-2-4 0 15,-1 3 4-15,-3-1-3 16,1 1-1-16,-3 1 0 16,0-4 4-16,-2 3-2 15,0-2-2-15,-3 1 0 16,2 0 4-16,-4-2 0 16,0 2-1-16,-2-5-2 15,5 4 0-15,-3-1 0 16,0 0-1-16,2 3 0 15,-4 0 4-15,0-1-4 16,-2 1 0-16,0-3 1 0,0 2 4 16,0-2-5-16,0-2 0 15,0 2 0-15,0-2 3 16,-2 4-3-16,-6 0 1 16,2-3-1-16,0 3 8 15,-1-2-7-15,-2-1-1 16,2-2 0-16,-2 5 1 15,1-5-1-15,-2 3 0 16,-1-3 0-16,-2 3-2 16,2 2 4-16,-2 1-2 15,1-1 0-15,1 2 0 16,-2-1-2-16,4 1 2 0,-2-1 0 16,-2 0 0-1,1-1 0-15,1 5 0 0,3-4 0 16,0 1 1-16,0 2-1 15,1-2 0-15,1 3 0 16,-4-3 1-16,1-1 0 16,-7 1-2-16,3 0 0 15,-5 2 1-15,1-1-2 16,1 0 2-16,1 1 0 16,1 0-1-16,3 0 3 15,2 2-2-15,2-2 0 16,-2 4 2-16,3-3-6 15,-3 0 4-15,0-1 0 0,-2 0 1 16,-2-1-1 0,3 4 0-16,-1 1-2 0,5 1 4 15,2-2-2-15,1 3 0 16,0 0 0-16,1-1 2 16,0 3-1-16,2-1-1 15,-2-3 0-15,-2 2 2 16,-1 0-4-16,1 0 2 15,-3-1 0-15,2 2 0 16,1-3-13-16,0 1 5 16,-1 3-17-16,5 0-26 15,0 0-47-15,0 0-53 0,2 0-136 16,21 0-167 0</inkml:trace>
  <inkml:trace contextRef="#ctx0" brushRef="#br0" timeOffset="37962.79">17605 8267 645 0,'0'0'101'0,"0"0"-37"0,0 0 88 16,0 0-38-16,0 0-96 16,0 0 18-1,0 0 18-15,0-39-34 0,0 39-2 16,0 0-9-16,0 0 1 16,-4 0-8-16,-5 0 2 15,0 0-3-15,0 0 7 16,-5 0-2-16,-1 0 7 15,-10 0-9-15,-4 1 0 16,-4 5-4-16,2 1 0 16,2-4 0-16,6-3 0 15,6 0 8-15,3 0 0 16,1 0-2-16,2 0 12 0,-2 0-5 16,-3 0-6-1,-4 0-2-15,0 0-4 0,-2 0-1 16,2 0 7-16,1 0-4 15,7 0-3-15,3 0 6 16,4 0 0-16,5 0 6 16,0 0-12-16,0 0 2 15,0 0-4-15,0 0 4 16,-3 0-2-16,3 0 0 16,0 0-4-16,0 0 0 15,0 7 5-15,0 1-1 16,-2 2 3-16,2-1-1 15,0 1 2-15,0 1-4 16,0 0 3-16,0 6 0 16,5-3-3-16,2 4 0 0,2 3 0 15,-1-2 0-15,-1 3 0 16,0 4 0-16,2-4 1 16,-5 5-3-16,5-4 2 15,-2 2 0-15,-2-1 0 16,1-4 3-16,-2 1-3 15,1 1 0-15,-3-2 0 16,0 3 0-16,-2-5 0 16,0-8 0-16,0-3-1 15,0-5 4-15,0-2-4 16,3 0 1-16,-3 0 0 16,0 0 7-16,0 0-4 0,0 0 9 15,0 0 16-15,0 0-13 16,0 0 7-16,0 0-14 15,0 0-7-15,2 0 4 16,-2 0-4-16,0 0-1 16,0 0 0-16,0 0-6 15,2 0-30-15,3 0-100 16,-1 0-155-16</inkml:trace>
  <inkml:trace contextRef="#ctx0" brushRef="#br0" timeOffset="43360.85">10733 7582 874 0,'0'0'140'0,"0"0"-96"16,0 0 16-16,0 0-8 15,0 0-36-15,0 0-3 16,0 0 26-16,24 0 13 15,-22 0-5-15,-2 0-7 0,0 0 0 16,0 0-11-16,0 0 2 16,0 0-3-16,0-8-12 15,0-1-13-15,0 1 1 16,0-1 5-16,-4 0-7 16,-3-1-2-16,-1-2 0 15,-4 1 0-15,-1-3-3 16,-5 0-1-16,-2-3-3 15,-4 1 6-15,-1 4 1 16,0-4-1-16,4 2 1 16,-4 2 0-16,2-2-3 15,-6 2 3-15,0-2-1 16,-2 2-11-16,-2 1 0 16,-3 2 11-16,1 1-5 15,-2 0 6-15,-5 0 3 0,-2 0-2 16,-3 0-2-16,-5-1 1 15,0-4 0-15,-2-1-3 16,-2 2 3-16,-2-2 0 16,0 0-1-16,0 1 6 15,2 4-10-15,3-1 4 16,6 2 1-16,5-1 3 16,3 4 2-16,2 1 1 15,1 1-4-15,1 2-1 16,-3 1-1-16,-3 0 0 0,-3 0-1 15,-1 0-1 1,-1 0 2-16,-1 1 0 0,-6 2 1 16,-1-2-1-16,-2 3-4 15,0-4 4-15,3 4 2 16,0 1-2-16,-1-1 0 16,3 4 0-16,-1-2 1 15,-1 2 3-15,0-3-7 16,-3 5 3-16,2-1-5 15,1 3 5-15,-1 0 0 16,-1 0 5-16,-4 4-10 16,-3-2 11-16,-5 4-6 15,3 0 0-15,6-1 3 0,11-6-7 16,11 1 6-16,3-2-2 16,4 0 0-16,-2 2-5 15,-1 0 5-15,3 2 0 16,-6 2 3-16,-3 0-4 15,-5 1 1-15,-5 3 0 16,1-5-2-16,5 2 5 16,3-6-3-16,12 0 0 15,6-4 1-15,2 0-2 16,-1-1 1-16,3 2 0 16,-4-1-1-16,2 1 2 15,1 3-1-15,-1-3 0 16,4-3-3-16,4 0 3 15,4-5 2-15,5 2 0 0,2-2-3 16,0 0 2-16,0 0-2 16,0 0-10-16,0 0-38 15,12-2-27-15,13-15 14 16,14-5-35-16,5-2-19 16,-1-2-141-16,-7-4-169 15</inkml:trace>
  <inkml:trace contextRef="#ctx0" brushRef="#br0" timeOffset="44104.72">7670 7261 511 0,'0'0'155'0,"0"0"-92"15,0 0 90-15,0 0-19 16,0 0-50-16,0 0-51 16,0 0-2-16,0 0-1 15,-4 6-11-15,-12 4-7 16,-2 0 15-16,0 2-19 0,-2 0 9 15,3 2-5 1,-8 1-2-16,-4 6-9 0,0-1 0 16,-2-1 9-16,4 2-8 15,-2-1 5-15,-2 4-2 16,-3 1-2-16,-1 0 1 16,-6 3-4-16,-1-1 1 15,-5-1 0-15,3-4-1 16,-3-4 0-16,5 0 10 15,6-4-8-15,7-4 3 16,9-5 5-16,9 2 0 16,7-7 11-16,4 1-15 15,0-1 0-15,0 0 6 0,0 0-11 16,0 0 17 0,0 0 4-16,0 0-13 0,0 0-7 15,0 0-2-15,8 5 0 16,5 5-2-16,10 2 5 15,1 5-3-15,8 0 0 16,3 1 1-16,8 2 0 16,8 0-1-16,7 0-1 15,8 0 0-15,4-2-15 16,1-1-1-16,-8-3 10 16,-14-2 1-16,-9-7 4 15,-20 2 4-15,-9-7-2 16,-7 0 18-16,-4 0 12 15,0 0 8-15,0 0-4 0,0 0-18 16,0 0 10-16,0 0-25 16,0 0-2-16,0 0-1 15,0 2-12-15,0 1-19 16,-15 8-63-16,-14 3-86 16,-16 5-193-16</inkml:trace>
  <inkml:trace contextRef="#ctx0" brushRef="#br0" timeOffset="50707.57">6446 5511 701 0,'0'0'91'16,"0"0"-90"-16,0 0 26 15,0 0 30-15,0 0-25 16,0 0-5-16,0 0 21 16,76 153 46-16,-20-62-46 15,15 21-14-15,10 23-7 16,6 20-7-16,4 30-5 16,0 22 4-16,-4 0-9 0,-9-13-9 15,-7-27-1-15,-7-39 5 16,-8-22-10-16,-6-24 9 15,-13-20-4-15,-10-18 0 16,-14-18-10-16,-7-13-8 16,-6-13-29-16,0-6 12 15,-32-37-86-15,-19-25-390 16</inkml:trace>
  <inkml:trace contextRef="#ctx0" brushRef="#br0" timeOffset="51550.42">6589 5709 1128 0,'0'0'1'0,"0"0"8"15,160-106-9-15,-37 60 24 16,38-5 8-16,22 1-28 16,12 3-2-16,8 1 13 15,9-5-6-15,-4-5-9 16,-2-9-2-16,-5-9-5 16,-14-4-26-16,-6 0 8 0,-16 6 2 15,-15 17 16-15,-23 13-2 16,-27 14 9-16,-22 6-2 15,-20 6 4-15,-9 0 7 16,-4 0-1-16,1 0-1 16,3 0-2-16,2 0-4 15,7 4 0-15,-2 2 3 16,0 4-3-16,-5 6 1 16,-9 0-2-16,-6 0 0 15,-9 6 0-15,-2 8 0 16,-5 2 2-16,-1 1-2 0,2 0 8 15,6 9-4 1,8 2 3-16,7 8-4 0,12 10-1 16,8 11 0-16,3 12-2 15,4 10 5-15,0 9-5 16,2 6 4-16,-1 7 10 16,-5 5-10-16,-5 6-4 15,-5-1 4-15,-4-3-4 16,-6-8 1-16,-7-8-1 15,-5-5 0-15,-8-16-3 16,-8-8-2-16,-7-15 5 16,-8-14-1-16,-2-10 2 15,0-12 1-15,0-4-1 16,-22 0-1-16,-30 0 33 16,-30 7-29-16,-27 2-2 0,-27 5 1 15,-21 6 1-15,-9 9-4 16,-15 9 1-16,-10 10 4 15,-4 4-4-15,1 2 1 16,0-1 4-16,-2-5-6 16,-9 2 6-16,-24 10-1 15,-16 2-4-15,-17 2 1 16,9-1 3-16,29-13 7 16,41-15 1-16,50-12-8 15,40-10 1-15,32-10-4 16,28-3-4-16,17-2-26 15,9-2 4-15,7-4-23 0,0 0-24 16,0 0-100-16,0-15-376 16</inkml:trace>
  <inkml:trace contextRef="#ctx0" brushRef="#br0" timeOffset="52475.26">7895 5438 374 0,'0'0'127'0,"0"0"-75"15,0 0 37-15,0 0-36 16,0 0-16-16,0 0 7 15,-9-14-6-15,9 11 34 16,0 3 14-16,-2 0 14 16,0 0-42-16,0 0-14 15,2-5-15-15,0 3-2 16,0-3-13-16,0 2-5 16,0 3-7-16,0 0 8 15,0 0-10-15,0 0-11 16,13 18 7-16,12 18 4 15,6 18 12-15,6 16 0 0,3 19-9 16,3 15 12-16,1 14-15 16,-1 16 6-16,1 11 8 15,2 3-11-15,-2-1 7 16,1-7-10-16,-3-14-2 16,-5-15 2-16,-3-23 0 15,-5-22 5-15,-7-20-4 16,-3-18-2-16,-7-14 8 15,-3-10-6-15,-1-4 1 16,-2 0 11-16,7-14 21 16,1-22-6-16,-1-20-28 15,-7-9-52-15,-6-4-43 16,0-9-44-16,0 3-221 16</inkml:trace>
  <inkml:trace contextRef="#ctx0" brushRef="#br0" timeOffset="52930.18">9072 5034 685 0,'0'0'2'0,"0"0"12"15,0 0 138-15,0 0-103 16,0 0-44-16,0 0 14 16,5 35 40-16,1-15-3 15,6 0 9-15,1 2-25 16,7 4-5-16,9 11-9 15,13 9 5-15,12 12 17 16,6 16-32-16,5 14-1 16,-3 11-9-16,-4 3 8 15,-6 0-10-15,-10-4-1 0,0-6-3 16,-6-4 0 0,0-4-5-16,3-9 4 0,-5-14-1 15,3-8 2 1,-6-11-1-16,-8-9 0 0,-5-11-7 15,-11-8-4-15,-5-4-15 16,-2-8-36-16,-9-2-29 16,-34 0-157-16</inkml:trace>
  <inkml:trace contextRef="#ctx0" brushRef="#br0" timeOffset="53705.05">6745 6234 678 0,'0'0'130'15,"0"0"-99"-15,0 0 33 16,0 0-27-16,0 0 58 16,0 0-47-16,120-48-9 15,-87 38-4-15,13-4 6 16,6-3 12-16,18-4-26 16,15-4-1-16,15-2-2 15,14-4-14-15,11 1 7 16,6 0-8-16,10 0-8 0,12 0 0 15,12-5-1 1,13 0 4-16,7-5-4 0,2-1-4 16,2-7-2-16,-10 4 4 15,-11 2 0-15,-21 2-1 16,-18 8-6-16,-15 2 9 16,-12 4-6-16,-2-3 2 15,-3-2 4-15,-1 1 0 16,-5-2 2-16,-6 2-4 15,-1 2 2-15,-6 2-1 16,-7 3 0-16,-6 5-9 16,-14 2-5-16,-11 4 3 0,-9 3 1 15,-8 1 10 1,-3-2-4-16,1-5 5 0,2 3 0 16,9-4-12-16,4 0 10 15,0 2-7-15,-5 5-20 16,-12 0 24-16,-7 7-1 15,-8 0 6-15,-4 2 0 16,0 0-1-16,0 0 1 16,-18 0 0-16,-24 0-42 15,-25 8 14-15,-24 0-215 16</inkml:trace>
  <inkml:trace contextRef="#ctx0" brushRef="#br0" timeOffset="54415.92">5399 6353 662 0,'0'0'248'16,"0"0"-232"-16,0 0 7 16,0 0 0-16,0 0 52 15,145-37-11-15,-90 21-55 0,8-2 28 16,-1-3-7-16,5 2-21 16,4-3-9-16,0 0 2 15,1 2-8-15,1 1 4 16,1 2-57-16,-3 0-37 15,-4 0-71-15,-15-4-107 16,-17 1-320-16</inkml:trace>
  <inkml:trace contextRef="#ctx0" brushRef="#br0" timeOffset="54664.88">6306 5865 37 0,'0'0'754'0,"0"0"-753"16,0 0 70-16,0 0-65 15,0 0-4-15,0 0 5 16,123 51-1-16,-84-12 35 16,-3 10 16-16,-9 2-13 15,-9 4-17-15,-14 3-10 16,-4 0 3-16,-14 3-10 15,-23-3-10-15,-19-4-5 16,-9-14-184-16</inkml:trace>
  <inkml:trace contextRef="#ctx0" brushRef="#br0" timeOffset="55437.74">7004 5959 432 0,'0'0'496'0,"0"0"-496"15,0 0-3-15,0 0 3 16,127-42 1-16,-56 20-1 15,9-2-1-15,9-5-31 16,5 3-15-16,-3-1-53 0,-8 3-61 16,-12 2-179-1</inkml:trace>
  <inkml:trace contextRef="#ctx0" brushRef="#br0" timeOffset="55737.69">8702 5486 552 0,'0'0'351'16,"0"0"-347"-16,0 0 17 0,0 0-19 16,134-14 7-16,-74 4-9 15,0 1-2-15,-2-2-6 16,-4 5 5-16,-6-2-48 16,-9 1-101-16,-6-2-163 15</inkml:trace>
  <inkml:trace contextRef="#ctx0" brushRef="#br0" timeOffset="55963.65">9785 5302 539 0,'0'0'291'0,"0"0"-281"16,134-27 44-16,-73 16 3 15,-1-6-57-15,-6 1-12 16,-21 1-172-16</inkml:trace>
  <inkml:trace contextRef="#ctx0" brushRef="#br0" timeOffset="57220.43">11334 4680 415 0,'0'0'34'0,"0"0"-33"15,0 0 88-15,52 107-24 16,-36-66 6-16,-3 10-25 15,3 2 25-15,-3-2-43 16,-4 0-14-16,5-7 11 16,-6-7-10-16,1-2-8 15,-2-1 6-15,-7-9-13 16,0 1 7-16,0-5 9 16,-9-3 5-16,-11-3 18 15,-2 0 12-15,-5-3-23 16,-2 0-1-16,-2-3-20 0,-1 2-1 15,3-1 10 1,3 0-11-16,1-3 8 0,1 1-13 16,-3 1 2-16,-2-1-2 15,-2-4-4-15,2-2-44 16,0-2-139-16,13 0-227 16</inkml:trace>
  <inkml:trace contextRef="#ctx0" brushRef="#br0" timeOffset="57528.38">11178 5191 870 0,'0'0'187'0,"0"0"-177"15,0 0 57-15,0 0-24 16,0 0-34-16,0 0 4 15,-2 91 10-15,2-57 10 16,0 1-9-16,-4 4-11 16,0 1 14-16,-3-3-25 15,5 2-2-15,2-3 16 16,0-2-13-16,0-6-2 16,0-3 1-16,15-5-2 15,14-8 0-15,18-5-11 16,27-7-32-16,26 0-55 15,18 0-106-15,0-5-215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31T02:52:54.061"/>
    </inkml:context>
    <inkml:brush xml:id="br0">
      <inkml:brushProperty name="width" value="0.05292" units="cm"/>
      <inkml:brushProperty name="height" value="0.05292" units="cm"/>
      <inkml:brushProperty name="color" value="#FF0000"/>
    </inkml:brush>
  </inkml:definitions>
  <inkml:trace contextRef="#ctx0" brushRef="#br0">25856 12843 926 0,'0'0'177'0,"0"0"-169"16,0 0 8-16,0 0 38 15,0 0-2-15,0 0-21 16,0 0-29-16,15 7-2 16,-9-6 20-16,13 3-13 15,7 3 5-15,10-2 18 16,11 0-22-16,11-1-1 16,9-4-3-16,10 0-4 15,8 0 0-15,2 0-14 16,0 0-26-16,-4 0-28 15,-8 0-44-15,-4-12-107 16,-10-9-140-16</inkml:trace>
  <inkml:trace contextRef="#ctx0" brushRef="#br0" timeOffset="341.94">26687 12601 812 0,'0'0'113'16,"0"0"-103"-16,0 0 56 15,0 0-34-15,0 0 32 16,91 106-50-16,-62-58 3 16,-6 4-3-16,-12 5 1 15,-11-1 2-15,-7 0-15 16,-42 2 7-16,-27-2-9 16,-17-1-3-16,-15-6-24 15,2-3-44-15,12-7-82 16,22-9-98-16</inkml:trace>
  <inkml:trace contextRef="#ctx0" brushRef="#br0" timeOffset="1128.8">25449 13389 637 0,'0'0'182'0,"0"0"-182"16,0 0 62-16,0 0 84 16,0 0-70-16,125 0-42 15,-84 0-9-15,5 0-1 16,14 0-15-16,8 0-9 15,3 0 0-15,0 0-58 0,-13 0-180 16,-22 0-319 0</inkml:trace>
  <inkml:trace contextRef="#ctx0" brushRef="#br0" timeOffset="1435.75">25492 13636 886 0,'0'0'68'0,"0"0"38"15,0 0-22-15,0 0-41 16,0 0-43-16,0 0-2 16,169 0 2-16,-99 0 0 15,1 0-20-15,2 0-15 16,-10 0-88-16,-12 0-111 16,-18 0-260-16</inkml:trace>
  <inkml:trace contextRef="#ctx0" brushRef="#br0" timeOffset="1757.69">25378 13932 1005 0,'0'0'40'0,"0"0"-27"16,0 0 61-16,0 0-16 0,0 0-41 16,0 0-13-1,117 7 16-15,-47-7-19 0,11 0-1 16,2 0-5-16,-6 0-12 15,-12 0-35-15,-20 0-44 16,-30 0-131-16,-15 0-302 16</inkml:trace>
  <inkml:trace contextRef="#ctx0" brushRef="#br0" timeOffset="2013.65">25378 14159 718 0,'0'0'227'0,"0"0"-224"16,0 0 70-16,0 0 45 15,0 0-72-15,0 0-42 16,137 0-1-16,-78 0-3 15,11 0-14-15,10 0-1 16,2-5-79-16,-5 0-157 16,-22 3-262-16</inkml:trace>
  <inkml:trace contextRef="#ctx0" brushRef="#br0" timeOffset="2245.6">25264 14529 1065 0,'0'0'103'0,"0"0"-95"16,0 0-4-16,133-7 44 15,-69 1-22-15,11-4-14 16,10 1-12-16,18 6-25 15,10-8-23-15,6 10-106 16,-5 1-371-16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31T02:50:01.265"/>
    </inkml:context>
    <inkml:brush xml:id="br0">
      <inkml:brushProperty name="width" value="0.05292" units="cm"/>
      <inkml:brushProperty name="height" value="0.05292" units="cm"/>
      <inkml:brushProperty name="color" value="#FF0000"/>
    </inkml:brush>
  </inkml:definitions>
  <inkml:trace contextRef="#ctx0" brushRef="#br0">14364 1245 351 0,'0'0'176'0,"0"0"-157"0,0 0 9 16,0 0 53-16,0 0-20 15,0 0-25-15,0 0-10 16,0 0 18-16,0-12-30 16,0 12-7-16,0 0 3 15,0 0 16-15,-6 0 27 16,-7 0-19-16,-6 0 1 16,-1 2 15-16,-2 6-13 15,-2 6 0-15,-1 4-8 16,2 8-8-16,4 8-6 15,1 8-8-15,5 4 6 16,5 5-7-16,8-4-5 16,0 1-1-16,27-4 10 0,16-7-9 15,10-7-2-15,11-8-14 16,4-10-7-16,-1-9-22 16,-5-3-61-16,-8-15-112 15,-16-16-209-15</inkml:trace>
  <inkml:trace contextRef="#ctx0" brushRef="#br0" timeOffset="329.94">14596 1423 704 0,'0'0'236'0,"0"0"-185"16,0 0-1-16,0 0 13 0,0 0-32 15,0 0-29-15,125-32 11 16,-85 39 14-16,-7 14-4 15,-4 8-1-15,-11 3-18 16,-11-1 3-16,-7 4 1 16,0-5-7-16,0-5-1 15,-11-6 2-15,-1-9-2 16,1-6 1-16,3-4 12 16,-2 0 41-16,4-21-12 15,1-2-33-15,5-5 12 16,0 0-2-16,7 2-16 15,18 2-3-15,6 5-11 16,2 5-6-16,3 7-32 0,0 1-38 16,0 6 3-16,-3 0-121 15,-6 0-138-15</inkml:trace>
  <inkml:trace contextRef="#ctx0" brushRef="#br0" timeOffset="607.89">15209 1569 719 0,'0'0'125'0,"0"0"-68"16,0 0 55-16,0 0 4 15,0 0-88-15,131-60-22 16,-113 40-5-16,-11 1-1 0,-7 2 0 16,0 8 5-16,-13 3 19 15,-16 6-5-15,-4 0-2 16,-4 1 12-16,4 20-17 15,4 0 10-15,12 7-12 16,8-2-9-16,4 5 8 16,5-3-9-16,2 0-17 15,25-4-25-15,11-8-14 16,6-7-8-16,12-9-119 16,2 0-167-16</inkml:trace>
  <inkml:trace contextRef="#ctx0" brushRef="#br0" timeOffset="898.84">15686 1546 853 0,'0'0'211'15,"0"0"-182"-15,0 0 42 16,0 0-11-16,0 0-31 16,0 0-19-16,-80 104-10 15,80-92-1-15,16-6-17 16,11-6-6-16,8-2-3 15,5-22-30-15,-9-2-44 16,-8 2 58-16,-15 8 43 16,-8 9 25-16,0 4 55 15,0 3-34-15,0 0-28 16,0 8-18-16,0 12 2 16,9 2 13-16,9-6-7 0,7-4-1 15,8-8-7-15,11-4-54 16,4-12-142-16,-6-23-240 15</inkml:trace>
  <inkml:trace contextRef="#ctx0" brushRef="#br0" timeOffset="1081.81">16042 1241 939 0,'0'0'197'0,"0"0"-195"15,0 0 46-15,-6 127 46 16,6-69 10-16,0 0-72 15,0 0-23-15,0-6-1 16,4-8-8-16,6-11-7 0,-4-14-28 16,-2-17-131-16,-4-2-114 15,-2-38-318-15</inkml:trace>
  <inkml:trace contextRef="#ctx0" brushRef="#br0" timeOffset="1222.78">15865 1472 481 0,'0'0'470'16,"0"0"-460"-16,0 0 66 16,142 34-8-16,-78-29-59 15,4 0-9-15,1-5-74 16,-11 0-64-16,-16 0-341 16</inkml:trace>
  <inkml:trace contextRef="#ctx0" brushRef="#br0" timeOffset="1477.74">16453 1639 803 0,'0'0'77'0,"0"0"4"16,0 0 52-16,116-1-79 15,-76-15-48-15,-5-5-12 16,-8 1-8-16,-15 1-24 16,-12 0 3-16,-3 8 35 15,-31 2 25-15,-5 7 34 16,-5 2 8-16,1 0 65 15,5 21-65-15,9 6-15 0,8 5-4 16,15 1-25 0,6-1-13-16,2 0-5 0,36 1-5 15,16-8-22-15,14-3-56 16,11-8-154-16,-1-10-419 16</inkml:trace>
  <inkml:trace contextRef="#ctx0" brushRef="#br0" timeOffset="3727.34">17543 981 919 0,'0'0'10'16,"0"0"4"-16,0 0 12 15,0 0 77-15,0 0-26 16,0 0-24-16,0-7-23 0,0 7 16 16,0 0 33-1,0 0-33-15,0 0-23 0,0 0-12 16,0 0-6-16,0 0-3 15,0 0 3-15,0 0 1 16,4 0-4-16,3 0-2 16,2 0-3-16,0 0-3 15,-5 0-5-15,-1 0-11 16,-1 0 6-16,0 0 4 16,2 0-4-16,4 2 8 15,-6-2-4-15,0 0 2 16,0 3-4-16,0-3-16 15,0 0 13-15,-2 0 1 0,0 2 8 16,0-2 4 0,0 0 8-16,0 0 6 0,0 0 13 15,0 0 11-15,0 0-3 16,0 0-7-16,0 0-23 16,0 0-2-16,0 0 1 15,0 0-27-15,0 2-31 16,3 1-39-16,-1 4 38 15,2 1-21-15,-2-4 4 16,0-1 16-16,-2-3 40 16,0 2 20-16,0-2 38 15,0 0 28-15,0 0 2 0,0 0-4 16,0 0-13 0,0 0-6-16,0 0 4 0,0 0-10 15,0 0 7-15,0 0-14 16,0 0-5-16,0 0-8 15,0 0-18-15,0 0 14 16,2 0-9-16,-2 0 6 16,0 0-12-16,4 3-10 15,4 12 8-15,5 13-7 16,10 13 9-16,1 15-1 16,-1 17 3-16,-6 14 11 15,-3 14-5-15,-7 3-2 16,-5-6 1-16,0-8-1 15,-2-14-5-15,0-16 4 16,0-19-1-16,0-17-4 0,0-18 4 16,-16-6-2-1,-20-32 7-15,-16-26-9 0,-16-17-18 16,8 3 4-16,14 12-5 16,14 13 17-16,16 21 2 15,8 9-1-15,3 7 1 16,5 5 0-16,0 5-4 15,0 0-2-15,11 0-5 16,27 0-14-16,20 0 23 16,16 0-1-16,6 0-4 15,-2-2 5-15,-7-5-14 16,-7-6 8-16,-8 0-12 16,-8-1 16-16,-13 3-4 15,-6 4 9-15,-14 2-1 0,-5 5 2 16,-8 0 3-16,-2 0 9 15,0 0-11-15,0 17-2 16,-20 8 9-16,-5 5-10 16,3 1 8-16,4-1-8 15,7-6 0-15,4-4 1 16,7-2-1-16,0-6-2 16,0-4-8-16,5-3-26 15,17-5-4-15,5 0 0 16,2-13 8-16,0-13 2 15,-9-2-3-15,-7 5 33 16,-7 9 1-16,-6 9 24 16,0 3 29-16,0 2-15 0,0 0-29 15,0 14-8-15,0 8 25 16,0 4 3-16,0-4-12 16,8-2 1-16,13-6-4 15,9-7-1-15,8-7-14 16,11 0 0-16,2-27-30 15,-1-9-39-15,-8-10 4 16,-13-7 24-16,-16-9 21 16,-13-2 6-16,0 2 14 15,-13 8 9-15,-10 14-3 16,10 16 30-16,1 10 6 16,8 10-13-16,0 4 5 0,2 0-16 15,-5 2-17-15,3 20 0 16,-4 10 2-16,4 4 18 15,4 8 6-15,0 10-5 16,0 8-5-16,10 3 1 16,5 0 9-16,-2-7-8 15,3-5-19-15,0-4 6 16,1-10-3-16,-3-11-1 16,-3-11-2-16,0-11-17 15,-5-6-5-15,6-10 13 16,-6-24 1-16,-6-15 0 15,0-1-22-15,-4 8 10 16,-14 12 20-16,7 12 2 0,4 10-2 16,7 6 18-16,0 2-15 15,0 0 3-15,0 0-6 16,0 0-16-16,16 2 15 16,13 1-4-16,14-3-3 15,7 0 8-15,8-3-17 16,0-20-49-16,-11-12-6 15,-9-5 18-15,-15-6 22 16,-15 0 20-16,-8 2 12 16,0 10 8-16,-6 3 31 15,-8 13 22-15,3 9-2 16,0 6 4-16,2 3-22 0,-6 0-27 16,-4 22-11-1,2 8 8-15,-3 8-4 0,9 6 6 16,6 0 4-16,5 5-12 15,0-2 8-15,20-1-13 16,7-5 0-16,6-5 6 16,9-9-5-16,3-10 4 15,2-11-5-15,0-6-13 16,0-8-8-16,-7-21-9 16,-11-6-4-16,-14-1 23 15,-11 5 6-15,-4 12 5 16,0 11 33-16,-8 8-8 15,-13 0-9-15,-2 12-10 16,0 15 2-16,5 2 3 16,9 5-7-16,9 2-3 0,2-4-2 15,32-1-33-15,24-7-12 16,16-15-147-16,8-9-199 16</inkml:trace>
  <inkml:trace contextRef="#ctx0" brushRef="#br0" timeOffset="5451.04">19981 1581 1025 0,'0'0'126'0,"0"0"-120"16,0 0 50-16,0 0 16 15,0 0-46-15,0 0-26 16,77-5 0-16,-50-2-4 15,-2-5-4-15,0-2 1 16,-4-3 1-16,-11-5-2 16,-8 2 8-16,-2-1 2 0,0 6 1 15,-23 5 31-15,-12 2-30 16,-2 4 10-16,-5 4 0 16,4 0 3-16,0 0 2 15,2 13-1-15,3 11-10 16,2 5-4-16,6 0 3 15,8 5-5-15,5 1-2 16,10 2 5-16,2 4-5 16,0 1 0-16,22-4 0 15,14-4-2-15,9-7 1 16,5-15-1-16,11-12-6 16,-3 0-10-16,0-25-3 0,-11-8-5 15,-12-4 15-15,-8-1 11 16,-9 9 6-16,-5 2-1 15,-6 13 4-15,-5 4 0 16,-2 8 17-16,0 2-22 16,0 0-4-16,4 4-22 15,3 18-13-15,3 5 35 16,0 4 4-16,1-4 1 16,1-4-6-16,-1-5 1 15,-5-6 0-15,-2-7-1 16,-4-5-16-16,0 0-19 15,0 0 32-15,0-20 4 16,0-4-11-16,4-2-9 0,2 3 20 16,5 7 12-16,3 6-12 15,1 8 0-15,5 2-1 16,11 0 2-16,1 10-1 16,5 8 9-16,-3 2 0 15,-5-2-7-15,-7-4-2 16,-7-2 6-16,-3-7-4 15,-5-4 2-15,-5-1-4 16,0 0 11-16,-2-16 22 16,0-12-33-16,2-2-24 15,2 8 21-15,-4 5 3 16,2 10 14-16,-2 5 11 0,4 2-13 16,0 0-12-1,11 4-18-15,3 14 18 0,9 4 2 16,2-4 1-16,0-2-1 15,4-5 3-15,5-10-5 16,2-1-14-16,5-6-24 16,-7-23-26-16,-9-6 5 15,-9-5 11-15,-16-13 36 16,-4-5 12-16,-4-2 3 16,-18 4 17-16,-3 15 22 15,2 9 29-15,8 20-33 16,3 3 34-16,8 7-55 15,0 2 18-15,-3 16-35 16,3 25 9-16,0 15-8 16,4 11-1-16,0 12 12 0,0 5-8 15,2 6 8-15,4 3 17 16,1-5-19-16,-3-6-1 16,3-19-5-16,-4-17 2 15,-1-23-6-15,-2-11 0 16,0-12-8-16,0 0 8 15,0-23 14-15,0-24-14 16,0-15-13-16,0-10-8 16,0 4 15-16,0 4-4 15,19 13-8-15,12 17 7 16,8 10 0-16,10 8 7 16,2 9 2-16,1 7-9 0,-8 0 6 15,-7 19 4-15,-12 13-8 16,-12 6 9-16,-13 6 1 15,-2-3 1-15,-40 0 1 16,-23 2-3-16,-15-9-9 16,-2-9-67-16,8-13-61 15,18-12-157-15</inkml:trace>
  <inkml:trace contextRef="#ctx0" brushRef="#br0" timeOffset="6140.92">22313 1076 916 0,'0'0'86'15,"0"0"-43"-15,0 0 37 16,-164 84 4-16,92-5 38 16,1 21-33-16,0 19-42 15,11 9-3-15,15 10-36 16,29-6-4-16,16-9-4 16,42-17-31-16,41-22-4 0,28-14-25 15,25-21-73-15,12-27-6 16,-6-22-389-16</inkml:trace>
  <inkml:trace contextRef="#ctx0" brushRef="#br0" timeOffset="7543.68">22728 1465 696 0,'0'0'179'15,"0"0"-155"-15,0 0-1 0,0 0 21 16,0 0 16-16,0 0-3 15,5 83-21-15,1-47 5 16,1 0-4-16,-5-2-20 16,0-3 3-16,1-6-10 15,-3-9-1-15,0-8 6 16,0-4-10-16,0-4 6 16,0 0 35-16,0-7 8 15,0-18-28-15,0-7-24 16,0 0 1-16,0 3-6 0,13 6 1 15,0 7 1-15,1 8 1 16,1-1-13 0,5 7 11-16,1-1-1 0,0 3 1 15,2 0-2-15,-3 0 0 16,-5 0-1-16,1 12-4 16,-1 2-16-16,-1 2 1 15,-3 3-31-15,1 0 19 16,-3 1-8-16,-3 4-42 15,-2 0-69-15,-1 0-90 16,-3-2-346-16</inkml:trace>
  <inkml:trace contextRef="#ctx0" brushRef="#br0" timeOffset="8610.49">23327 1654 908 0,'0'0'54'0,"0"0"-46"16,0 0 68-16,0 0-10 15,0 0-20-15,0 0-9 16,21-82 30-16,-21 82-28 16,0 0 21-16,-21 0-22 15,-12 0-29-15,-5 20 3 16,3 1-1-16,6 5 7 15,8-1-11-15,10-1-5 0,9-4 1 16,2-2-3-16,0-6-3 16,0-2 2-16,25-6-31 15,8-4-2-15,7 0-3 16,3-8-35-16,-3-14 19 16,-9 0 9-16,-10 4 32 15,-11 7 11-15,-8 6 2 16,-2 3 34-16,0 2 9 15,0 0-44-15,0 9-1 16,0 8 1-16,0 3 13 16,0 1 3-16,3-6-6 15,7-3 1-15,6-4 0 16,7-8-3-16,8 0-8 16,3 0-16-16,1-22-28 15,-4-2-7-15,-4 2 18 0,-12 4 33 16,-3 6-1-16,-10 8 2 15,-2 4 30-15,0 0-24 16,2 9-4-16,5 16-5 16,5 6 4-16,-2-2 3 15,-1 2-5-15,3-7 4 16,-6-6-6-16,1-7 2 16,-3-6-7-16,-2-5 3 15,-2-5 0-15,0-21 2 16,0-8-34-16,0 3 20 15,0 2 16-15,0 12 14 0,0 8 15 16,4 5 9-16,-4 4-14 16,8 0-24-16,0 6-4 15,5 16 4-15,4 2 7 16,-5 0 8-16,2-1-11 16,-3-5-2-16,-4-8-1 15,-1-5 0-15,-6-5 4 16,0 0-4-16,0 0 24 15,0-8 13-15,0-7-31 16,0-2-6-16,0 3-1 16,0 4 2-16,3 5 10 15,-1 1-4-15,7 1 16 16,2 1-24-16,5 2 4 16,6 0-4-16,2 0 0 0,3 0 3 15,0 0-6-15,-7 0 4 16,-2 6-2-16,-2 6 1 15,1 2 0-15,1 4-8 16,0 0 3-16,0-4-2 16,-2-4-6-16,1-6-7 15,-1-1-2-15,9-3 0 16,2 0-1-16,4-19-5 16,-5-9-3-16,-4-4 24 15,-6 6 7-15,-9 8 5 16,-5 6 50-16,-2 10 43 15,0 2-44-15,0 0-11 0,-16 4-41 16,3 18 23-16,2 2 3 16,4 2-27-16,7 0 12 15,0 2-13-15,29-2-9 16,29-4-15-16,22-7-75 16,12-9-197-16</inkml:trace>
  <inkml:trace contextRef="#ctx0" brushRef="#br0" timeOffset="9707.29">25320 1756 1041 0,'0'0'58'0,"0"0"-44"0,0 0 56 16,0 0-11-1,0 0-35-15,0 0-24 0,0 0-2 16,0-12 2-16,0 31 4 16,3 5 29-16,8 3 1 15,0 1-15-15,2-1-14 16,1-5 13-16,-1-6-18 16,-3-6 8-16,-2 0-6 15,-4-2-2-15,1-1 0 16,1-2 13-16,-4-5-12 15,2 2 1-15,-2-2 7 16,2 0-8-16,2 0 4 0,3 0-2 16,3-5-1-1,-1-7 5-15,-1-6-4 0,4-1 9 16,-3 1 13-16,1 0-23 16,-6 1 8-16,1 1-1 15,1-1-5-15,-1 0 8 16,0 2-10-16,0 1 1 15,-3 6-2-15,-2 1-1 16,0 5-14-16,-2 2-34 16,0 0-103-16,7 2-78 15,3 8-125-15,0 0-363 16</inkml:trace>
  <inkml:trace contextRef="#ctx0" brushRef="#br0" timeOffset="10367.18">25974 1770 802 0,'0'0'202'0,"0"0"-181"15,0 0-12-15,0 0 71 16,0 0-55-16,0 0 3 15,-120 28-22-15,97-2 10 16,3-1-16-16,5-5-2 16,5-3 2-16,3-5 5 0,7-3-5 15,0-3-9-15,0-5-5 16,21-1 7-16,10 0-6 16,13 0 3-16,8-16-9 15,-1-11-36-15,-7-4 19 16,-12 5 24-16,-14 8 12 15,-10 9 1-15,-5 4 51 16,-3 5-15-16,0 0-26 16,0 20-10-16,0 11-1 15,0 0 29-15,-3 0-23 16,3-1 10-16,0-4 2 16,0-6-17-16,23-3 9 15,8-17-4-15,7 0-5 0,7 0-1 16,-1-9-22-16,-6-17-4 15,-7-6 20-15,-11 0 6 16,-13-2 4-16,-7 10 1 16,0 6 20-16,-5 3-3 15,-12 9-22-15,-1-2 9 16,9 8-1-16,7-2-8 16,2 0 0-16,0 2-9 15,7 0-18-15,22 0-2 16,6 11 20-16,5 0 9 15,1 8 0-15,-6 0-3 16,-4 1-1-16,-6-1 8 0,-8-2 13 16,-5-3 3-16,-7 6-13 15,-1-1-3-15,-2-1-4 16,2 0-23-16,3-8-59 16,2-6-110-16,6-4-134 15</inkml:trace>
  <inkml:trace contextRef="#ctx0" brushRef="#br0" timeOffset="10907.09">26919 1810 1014 0,'0'0'70'15,"0"0"-55"-15,0 0 59 16,0 0-25-16,-114 61-34 0,103-36-7 15,11 2-10-15,0-6 2 16,5-2-15-16,30-6 12 16,15-13-17-16,10 0 0 15,4-5-33-15,-4-27-12 16,-9-9-6-16,-14-8 12 16,-16-6 50-16,-9 1 9 15,-10 2 24-15,-2 8 43 16,0 6 13-16,0 12-25 15,-4 10-13-15,-6 4-14 16,6 8-7-16,2 4 14 16,-1 0-33-16,3 0-2 0,0 24-13 15,0 8 13-15,0 6 5 16,0 2 0-16,0 4 8 16,11 0 0-16,3 0-7 15,-3-7-2-15,3-9 7 16,-3-11-9-16,-3-6-4 15,2-8-4-15,-1-3-11 16,1 0 14-16,4-1 3 16,1-10 3-16,-1 2-3 15,-7 6 1-15,-3 3-4 16,3 0-6-16,2 3 8 16,6 13-1-16,6 6 3 15,-2 2-2-15,1-6-24 0,3 1-24 16,4-12-37-16,4-7-142 15,2 0-162-15</inkml:trace>
  <inkml:trace contextRef="#ctx0" brushRef="#br0" timeOffset="11215.04">27641 1864 808 0,'0'0'222'16,"0"0"-196"-16,0 0 68 15,0 0-29-15,0 0-39 16,-113 17-12-16,94 7-9 15,6 1 0-15,7-2 1 16,6-3-6-16,0-5 0 0,0-8-7 16,0-3-30-16,21-4 7 15,11 0 3-15,1-8-18 16,-2-20 13-16,-8-3 15 16,-7 6 17-16,-10 4 22 15,-4 16 36-15,-2 5 2 16,0 0-43-16,3 0-17 15,3 12-3-15,8 5 1 16,-1 10 0-16,7-3 1 16,1-6-2-16,2-4-10 15,4-14-67-15,-4 0-131 16,-8-2-195-16</inkml:trace>
  <inkml:trace contextRef="#ctx0" brushRef="#br0" timeOffset="11484.99">27802 1778 845 0,'0'0'48'0,"0"0"-45"16,0 0 109-16,0 0-62 15,122 115-22-15,-95-78 15 16,-7-12-10-16,-4-1 4 16,-8-6-10-16,-3-13-17 15,-5 0 0-15,0-5-1 16,0 0 32-16,0 0 54 15,0-5-40-15,-5-9-29 16,5-1-15-16,0-3 4 16,0 4-3-16,0 3-12 0,12-1-14 15,7 8-23-15,8 4-55 16,9 0-39-16,7 0-115 16,7 0-359-16</inkml:trace>
  <inkml:trace contextRef="#ctx0" brushRef="#br0" timeOffset="12077.89">28593 1837 1084 0,'0'0'29'0,"0"0"-10"16,0 0-3-16,0 0 1 15,131-32-10-15,-102 48-6 16,-11 10-1-16,-9 8-4 16,-9 6-1-16,-4 4 5 15,-30-2-1-15,-9-6 1 16,6-10 5-16,8-8 34 16,12-8 8-16,12-6-15 0,5-1 13 15,0-3-21 1,0 0 12-16,11 0-22 0,24 0-12 15,17 0-4-15,15 0-7 16,8 0-57-16,1 0-29 16,0-9-43-16,-2 1-130 15,-14-2-291-15</inkml:trace>
  <inkml:trace contextRef="#ctx0" brushRef="#br0" timeOffset="12880.75">29509 1504 855 0,'0'0'76'16,"0"0"-39"-16,0 0 89 0,-149 35-34 15,113 2-40-15,9 3-2 16,7 10-28-16,9 6-15 16,11 6 8-16,0 6-1 15,18 3-9-15,20-6-5 16,4-7-21-16,9-9-10 16,3-13-28-16,0-5-17 15,-4-13-79-15,-2-4-190 16</inkml:trace>
  <inkml:trace contextRef="#ctx0" brushRef="#br0" timeOffset="13142.7">29708 1828 824 0,'0'0'94'0,"0"0"-93"16,0 0 64-16,0 0 34 16,0 0-19-16,0 0-41 15,27 104-12-15,-21-69-2 16,-2-3 7-16,3 0-28 16,-5-8-8-16,0-4-17 15,0-3-47-15,1-8-83 0,-3-9-118 16,2 0-278-16</inkml:trace>
  <inkml:trace contextRef="#ctx0" brushRef="#br0" timeOffset="13411.66">29933 1937 1032 0,'0'0'7'0,"0"0"27"15,0 0 53-15,0 0-32 16,0 0-3-16,0 0-24 0,64 86-14 16,-35-84-8-16,-2-2-6 15,-4 0-1-15,-11-16-8 16,-9-5 9-16,-3 0 11 16,-5-4-9-16,-28 1-2 15,-9 2-19-15,-5 10-34 16,9 9-13-16,11 3-15 15,21 0-149-15,6 0-314 16</inkml:trace>
  <inkml:trace contextRef="#ctx0" brushRef="#br0" timeOffset="14199.52">30276 1659 293 0,'0'0'165'16,"0"0"-71"-16,0 0 58 0,0 0-51 16,0 0-12-1,0 0-11-15,0-21 11 0,0 21-55 16,0 0 0-16,0 0-6 16,2 0-5-16,5 0-16 15,6 6-6-15,12 18-1 16,10 16 4-16,5 12 0 15,3 11 3-15,-10 3-7 16,-10 1 0-16,-23-2-6 16,-4-5-48-16,-48-8-54 15,-20-14-158-15</inkml:trace>
  <inkml:trace contextRef="#ctx0" brushRef="#br0" timeOffset="17912.87">31317 1813 417 0,'0'0'246'0,"0"0"-193"16,0 0 85-16,0 0-24 15,0 0-13-15,0 0-59 16,0 0-27-16,2-17-8 16,-2 17 24-16,0 0-23 15,-9 0 4-15,-6 0-12 16,-6 2 6-16,-6 13-1 15,-4 3-1-15,-4 6-3 16,1 4 6-16,5-1-6 0,7 5-1 16,9-1 3-16,9-5-2 15,4-2 8-15,0-6-9 16,2 1 0-16,25-6-2 16,6-1-2-16,11-8 1 15,6-4-17-15,1 0-33 16,0 0-40-16,-6 0-43 15,-10-6-24-15,-10 3-97 16</inkml:trace>
  <inkml:trace contextRef="#ctx0" brushRef="#br0" timeOffset="18534.75">31524 1694 873 0,'0'0'110'0,"0"0"-106"16,0 0 41-16,0 0-33 15,0 0-9-15,0 0-3 16,0 102 38-16,0-53 2 15,0-1-3-15,0 1-29 0,0-3 10 16,0-5-8 0,0-10-8-16,0-14 0 0,0-5-2 15,0-9 2-15,0 0-6 16,0-3 11-16,0-8-7 16,3-16 0-16,14-5-30 15,-1 6 20-15,1 0 0 16,0 11 7-16,-2 7-1 15,3 5 3-15,4 0 1 16,2 14 2-16,5 10 1 16,2 1 6-16,1-6-8 15,2-3 0-15,1-10 9 16,1-6-9-16,-5 0-2 16,-4 0-1-16,-10-18-27 15,-9-5 11-15,-8 0 1 0,0-9 17 16,-12-3 4-1,-8 4-2-15,-2 9 23 0,4 14-4 16,-2 8-18-16,2 0 9 16,0 22-3-16,1 5-3 15,10 6 2-15,5-5-3 16,2-2-6-16,0-8 1 16,15-4-9-16,16-5-8 15,7-2-11-15,7-5-57 16,1-2-71-16,1 0-150 15,2 0-35-15</inkml:trace>
  <inkml:trace contextRef="#ctx0" brushRef="#br0" timeOffset="18722.73">32311 1979 701 0,'0'0'165'0,"0"0"-134"15,0 0 101-15,0 0-44 16,0 0-71-16,-113 76 3 15,108-56-20-15,5-3 0 16,0-5 6-16,0-5 1 16,11 0-4-16,16-7-3 15,11 0-16-15,9 0-72 16,4-23-121-16,-6-5-187 16</inkml:trace>
  <inkml:trace contextRef="#ctx0" brushRef="#br0" timeOffset="18924.68">32525 1849 22 0,'0'0'858'16,"0"0"-810"-16,0 0-44 15,0 0-4-15,0 0 85 16,0 102-30-16,3-62-22 16,5-2-22-16,-1-2 31 15,-1-9-24-15,1-1-9 16,-2-9-9-16,-1-7-7 15,-1-7 0-15,1-3-74 0,2 0-72 16,4-13-58 0</inkml:trace>
  <inkml:trace contextRef="#ctx0" brushRef="#br0" timeOffset="19149.65">32775 1881 690 0,'0'0'138'15,"0"0"-67"-15,0 0 95 16,0 0-80-16,0 0-22 16,-72 116-19-16,59-102 11 15,5-6-3-15,5 0-38 16,3-1-2-16,0 2-13 16,0 1 0-16,3 2 0 15,22 3-27-15,21 0-27 0,14 3-24 16,13-5-115-1,5-4-289-15</inkml:trace>
  <inkml:trace contextRef="#ctx0" brushRef="#br0" timeOffset="20120.48">27144 2813 712 0,'0'0'327'16,"0"0"-327"-16,-163 82 0 15,114-38 16-15,9 5 18 16,13 9-33-16,9 6-1 0,12 10 0 16,6 15 0-1,0 5 4-15,6 6-4 0,28-7-12 16,13-12-22-16,15-21-103 16,12-22-20-16,4-23-234 15</inkml:trace>
  <inkml:trace contextRef="#ctx0" brushRef="#br0" timeOffset="21241.29">27488 3248 632 0,'0'0'264'0,"0"0"-262"0,0 0-2 16,0 0 103-1,0 0-10-15,0 0-72 0,-10-28-9 16,10 28-12-16,0 0-2 16,0 0 2-16,0 0 2 15,0 0 1-15,0 0 2 16,0 0-4-16,0 0 10 16,0 0-5-16,0 0-3 15,0 0-3-15,0 0 7 16,0 0-6-16,0 0 0 15,0 0 1-15,0 0 7 16,0 0-9-16,0 0 2 0,0 0 8 16,0 0-10-1,0 0 6-15,0 0-12 0,0 0 3 16,0 0 3-16,0 0 0 16,0 0-4-16,0 0 0 15,0 0-2-15,0 0 2 16,0 0-1-16,0 0 0 15,0 0 3-15,0 0 0 16,0 0-15-16,0 0 14 16,0 0 3-16,0 0-8 15,0 0 5-15,10 0-13 16,5 9 16-16,1 2-2 16,1 3 2-16,4 7 0 15,-4 2 1-15,1 5-1 16,-7 5 10-16,-7-3 1 0,-4-2-1 15,0-4-1-15,0-9-6 16,0-6 3-16,-2-7-5 16,-2-2 5-16,-5 0 13 15,-7-18-9-15,1-13-6 16,4 0-4-16,6 0 1 16,5 8 17-16,5 4-18 15,21 7 1-15,5 8-5 16,6 4-1-16,2 0 3 15,-1 7-7-15,-7 7-10 16,-4 1 11-16,-9 0-2 16,-7-1-5-16,-4-6-4 0,-3 2-16 15,-4-2-6-15,0 1-46 16,0 6-68-16,0-3 6 16,0 0-48-16,0-2-106 15</inkml:trace>
  <inkml:trace contextRef="#ctx0" brushRef="#br0" timeOffset="22283.11">28118 3403 748 0,'0'0'74'0,"0"0"-71"16,0 0 119-16,0 0-11 15,0 0-66-15,0 0 4 16,0 0-13-16,18-72 9 16,-18 72-27-16,-9 0-3 15,-11 0 1-15,-7 0-16 16,0 11 8-16,0 6-8 16,10-2 0-16,3 0-8 15,10 3 8-15,2-2-2 16,2 0 2-16,0 0-12 15,18-3 7-15,13-6-5 16,11-7 3-16,5 0-5 0,2-8-38 16,-2-12 8-1,-9-6 7-15,-9 5-26 0,-11 5 49 16,-11 9 12-16,-7 4 7 16,0 3 14-16,0 0-21 15,0 10-1-15,0 15 1 16,0-4 3-16,0 4 16 15,0-7-19-15,0-8 0 16,0-5-1-16,0-5 1 16,0 0-18-16,0 0 1 15,12-21 4-15,11-5-63 16,4-5-7-16,0 8 80 16,-4 0 3-16,0 9 17 15,-3 6 3-15,1 8 10 16,0 0-11-16,6 7-3 0,-2 16 1 15,-2 5-16-15,-6 2 1 16,-5-5 0-16,-6-9-2 16,0-4 0-16,-3-7 0 15,-3-5 0-15,0 0 1 16,0 0 15-16,0-5 32 16,0-19-48-16,-3 0-15 15,3 3 15-15,0 7 0 16,0 5 1-16,3 5-1 15,15 4-4-15,3 0 2 16,4 2 1-16,2 16 1 16,-2 2 0-16,-5-2-2 0,-5-1-1 15,-3-8 3-15,-8-4 0 16,-2-2-2-16,-2-1 4 16,0-2-2-16,0 0 21 15,0 0-7-15,0 0 9 16,0-8-18-16,0 0 9 15,0-2 0-15,5-3-11 16,15 3-3-16,6 5-3 16,3 1-8-16,2 2 2 15,0 2 9-15,1 0-18 16,-6 0 17-16,-3 0-6 16,-5 0-8-16,-7 2 3 0,-2 5 1 15,-2-2 9-15,2-3 2 16,-1-2 0-16,8 0 4 15,6-10-4-15,1-12-3 16,-1-1-36-16,-7 4 18 16,-13 5 21-16,-2 7 51 15,0 7 32-15,-10 0-51 16,-15 22 1-16,0 10-14 16,4 7 11-16,9-1-29 15,10-4 4-15,2-7-5 16,7-6-5-16,26-9-29 15,14-8-66-15,4-4-270 16</inkml:trace>
  <inkml:trace contextRef="#ctx0" brushRef="#br0" timeOffset="22958.99">29941 3069 739 0,'0'0'331'15,"0"0"-331"-15,0 0 3 16,0 0 25-16,0 0 36 16,0 0-46-16,0 23 9 0,10 3-24 15,-2 4 17-15,-1 6 10 16,-5 4-13-16,0 0 23 16,0 1-26-16,-2-4-10 15,0 0 6-15,0-6-2 16,0-2 3-16,0-13 4 15,0-8-10-15,0-8 13 16,0 0 10-16,0 0 5 16,10 0 4-16,7 0-23 15,10-4-4-15,2-2-8 16,2 0 0-16,-4 1-2 16,0 4 0-16,-2 1 0 15,-2 0-1-15,0 0-3 16,0 0-1-16,-3 0 0 0,-1 0-6 15,2 0 10-15,-6-2-7 16,1-2-23-16,-3 1-12 16,-1 1-89-16,1-7-21 15,5-2-116-15,-3-3-282 16</inkml:trace>
  <inkml:trace contextRef="#ctx0" brushRef="#br0" timeOffset="23162.95">30479 3356 926 0,'0'0'177'0,"0"0"-176"15,0 0 1-15,0 0 63 16,0 0-20-16,0 0-39 16,6 81 4-16,-4-65-10 15,-2-4-1-15,0-2-3 16,0-9-56-16,-4-1-55 15,-7 0-101-15,-1-17-99 16</inkml:trace>
  <inkml:trace contextRef="#ctx0" brushRef="#br0" timeOffset="23292.93">30452 3152 369 0,'0'0'716'0,"0"0"-702"0,0 0-11 15,0 0-6 1,0 0 0-16,0 0 1 0,4 58-72 15,-2-36-161-15,0-10-516 16</inkml:trace>
  <inkml:trace contextRef="#ctx0" brushRef="#br0" timeOffset="23515.89">30643 3196 1118 0,'0'0'12'0,"0"0"13"0,0 0-25 16,0 0 71 0,68 128 7-16,-53-93-55 0,-1-2-18 15,-5-4-5-15,-5-5-1 16,-4-10-1-16,0-10-40 16,0-4-7-16,0 0 1 15,0 0-36-15,-2-24-52 16,2-10-316-16</inkml:trace>
  <inkml:trace contextRef="#ctx0" brushRef="#br0" timeOffset="23902.82">30900 3275 797 0,'0'0'72'0,"0"0"-57"15,0 0 93-15,0 0-4 0,-25 104-65 16,19-91-20-16,-1-5-11 15,7-5-3-15,0-3 4 16,0 0 6-16,0 0-1 16,0 0-2-16,0 0-4 15,16 6-8-15,8 3 0 16,7 3-6-16,5 3 6 16,7-5-21-16,3-6 19 15,4-4 2-15,8 0 0 16,-8-4-8-16,-2-14 7 15,-15-2 2-15,-13-1 6 16,-9 4 12-16,-11 2 10 0,0 6 21 16,-4 6 25-16,-21 3-64 15,-6 0-5-15,-2 7 2 16,8 5 8-16,4-1-10 16,13 2 1-16,6-1-10 15,2-2 3-15,0 3-32 16,29-4-50-16,13-3-10 15,13-2-180-15</inkml:trace>
  <inkml:trace contextRef="#ctx0" brushRef="#br0" timeOffset="24655.69">32017 3275 1097 0,'0'0'148'15,"0"0"-148"-15,0 0 0 16,0 0 34-16,0 0 53 16,0 0-87-16,0 58 0 15,0-9 3-15,0 4 14 0,0-3-3 16,0-6-5-16,0-13-3 15,0-6 0-15,0-11-6 16,0-8 0-16,0-6 5 16,0 0-1-16,0-10 6 15,0-25-10-15,0-16-9 16,0-11 5-16,0-6-17 16,0 3-6-16,4 14-6 15,12 8 2-15,2 14 1 16,4 2-5-16,5 9 15 15,-1 6 18-15,3 8 0 16,0 4-3-16,-2 0-2 16,-2 12 2-16,-7 8 5 0,-9 2 7 15,-9 2-7-15,0-2 9 16,-13-2-2-16,-28-2 7 16,-3-2 6-16,1-4-17 15,5-3-3-15,11-1-24 16,12 0-54-16,8-3-106 15,7 2-203-15</inkml:trace>
  <inkml:trace contextRef="#ctx0" brushRef="#br0" timeOffset="24910.65">32592 3182 1147 0,'0'0'122'0,"0"0"-109"15,0 0 10-15,0 0 72 16,-114 137-51-16,94-89-21 16,3-2-22-16,3-4 3 15,3-9-8-15,2-12-12 16,0-7-35-16,-2-12-86 15,-7-2-1-15,-11-5-140 0</inkml:trace>
  <inkml:trace contextRef="#ctx0" brushRef="#br0" timeOffset="25075.62">32262 3298 1107 0,'0'0'82'15,"0"0"-72"-15,0 0 4 16,0 0 8-16,0 0-22 16,0 0-70-16,83 51-154 15,-70-26-289-15</inkml:trace>
  <inkml:trace contextRef="#ctx0" brushRef="#br0" timeOffset="25227.59">32626 3691 1135 0,'0'0'55'16,"0"0"-52"-16,0 0 63 15,0 0 7-15,0 0-73 16,0 0-116-16,-56-50-182 16</inkml:trace>
  <inkml:trace contextRef="#ctx0" brushRef="#br0" timeOffset="25541.54">31665 2939 1257 0,'0'0'0'0,"0"0"-27"16,0 0 18-16,0 0-8 0,0 0-64 15,0 0-171-15,82 109-140 16</inkml:trace>
  <inkml:trace contextRef="#ctx0" brushRef="#br0" timeOffset="25975.46">32979 3106 663 0,'0'0'438'16,"0"0"-414"-16,0 0-14 16,0 0 30-16,0 0-17 15,0 0-23-15,-104 96-22 16,82-74-108-16,9-9-398 16</inkml:trace>
  <inkml:trace contextRef="#ctx0" brushRef="#br0" timeOffset="26312.41">33178 2809 896 0,'0'0'95'0,"0"0"-56"16,0 0 44-16,0 0-7 16,145 121-9-16,-91-45-6 15,-8 12-12-15,-14 12-19 0,-28 15-23 16,-11 6-1-16,-59 8-6 15,-44 1-20-15,-35-7-83 16,-20-7-5-16,-15-10 73 16,-3-16-311-16</inkml:trace>
  <inkml:trace contextRef="#ctx0" brushRef="#br0" timeOffset="26964.29">31189 2426 1089 0,'0'0'50'0,"0"0"-36"15,0 0 128-15,0 0-26 16,0 0-83-16,0 0-33 15,235-14 2-15,-77 26-7 16,22 2 10-16,7-2-10 16,8 2-4-16,-4-4-51 15,6-3-49-15,7-7-43 16,8 0-251-16</inkml:trace>
  <inkml:trace contextRef="#ctx0" brushRef="#br0" timeOffset="27729.16">28491 3778 1131 0,'0'0'0'16,"0"0"-136"-16,0 0 100 15,0 0 36-15,-126 2 24 16,115 3-23-16,3-1 10 0,6 0 1 16,2-1 22-16,0 3 5 15,21 2-23-15,49 2 31 16,52-2-1-16,57-5-41 16,50-3 16-16,43 0-19 15,20-1 7-15,18-12-9 16,8 1-17-16,-3-1 15 15,-5 1 2-15,-20-1 0 16,-32 2-4-16,-30-2 4 16,-34-3-13-16,-30 5-19 15,-27-4-17-15,-35 3-19 16,-36 3-114-16,-39-1-105 16,-27 6-110-16</inkml:trace>
  <inkml:trace contextRef="#ctx0" brushRef="#br0" timeOffset="29800.8">12773 6439 845 0,'0'0'0'15,"166"-35"-61"-15,-58 17 53 16,-8 2 8-16,-13 0-527 16</inkml:trace>
  <inkml:trace contextRef="#ctx0" brushRef="#br0" timeOffset="30053.75">12779 6740 1105 0,'0'0'43'0,"0"0"-42"15,0 0 32-15,0 0 21 0,0 0-29 16,139 0-21-16,-66-16-4 15,8-6-3-15,-2-5-69 16,0-3-64-16,-19-6-160 16</inkml:trace>
  <inkml:trace contextRef="#ctx0" brushRef="#br0" timeOffset="30271.71">13203 6108 995 0,'0'0'235'0,"0"0"-235"0,0 0-3 15,135 2 3-15,-58 33 54 16,0 11 8-16,-9 15-10 16,-18 15-11-16,-29 14-19 15,-21 26-21-15,-65 21-1 16,-57 12-84-16,-28-11-221 15</inkml:trace>
  <inkml:trace contextRef="#ctx0" brushRef="#br0" timeOffset="33138.22">15089 6070 704 0,'0'0'188'16,"0"0"-165"-16,0 0-21 15,0 0 106-15,0 0-58 16,0 0-46-16,0 0 10 16,-85-45 28-16,74 44-11 15,0-2-25-15,-3 2-2 16,-1-2-4-16,1 3 7 16,1 0 2-16,-1 0-9 15,1 0 1-15,-5 0-2 16,-3 4 2-16,-4 9-4 15,-2 1 3-15,-4 0-4 16,0-1 3-16,-1 2-2 0,-1-4 2 16,4 1 1-1,0 0-5-15,6 1 2 0,7-1 3 16,3 2 0-16,9 2 11 16,0 4-6-16,4 2 0 15,0 0 4-15,0 0-2 16,4-1-6-16,11-1 8 15,6-1-8-15,-1-3 3 16,2-2-4-16,0-5-6 16,-1-6 3-16,-1-3-5 15,2 0 6-15,7 0-9 16,4-15-10-16,2-5-4 16,0-3-5-16,-4-5-7 0,-5 0-12 15,-4 0 17-15,-6-2 26 16,-3 5-17-16,-6 8 23 15,-5 5 5-15,-2 6 42 16,0 3 22-16,0 3-29 16,0-1-11-16,0 1-8 15,0 0-16-15,0 0-3 16,0 0-1-16,10 0-1 16,3 18 0-16,7 12 4 15,7 7 7-15,2 10 5 16,0 3-12-16,-8 3-1 15,-2 1 5-15,-11-3-2 16,-6 0-4-16,-2-8-1 0,0-5 0 16,-13-11 11-1,-11-5-11-15,-5-12 7 0,-5-8-8 16,1-2 5-16,4 0-5 16,6-16 0-16,13-2 6 15,10-6-16-15,0-5 10 16,35-4-22-16,23-5 10 15,9 0-1-15,7 1 10 16,-5 9-7-16,-11 8-4 16,-7 13 13-16,-6 4-2 15,-10 3 3-15,-2 0-4 16,-8 17 4-16,-2 3 0 0,-10-1 0 16,-2 4-4-1,-6-5 9-15,-3-3-1 0,-2-6-2 16,0-5-2-16,0-4 3 15,0 0 2-15,0 0 13 16,-7-4 3-16,-4-10-11 16,9-2 2-16,2 0 26 15,0-1-28-15,10-1-10 16,17 0 0-16,7 3-2 16,6 8-3-16,0 3 3 15,0 4-2-15,-1 0-1 16,-2 0 5-16,-1 0-2 15,-3 0 2-15,0 0 1 16,1 0-1-16,-3-14 0 16,-4-6-5-16,-11-6-5 0,-12-4-7 15,-4-1-9-15,-4-1 13 16,-23 11 4-16,-6 9 9 16,-3 12 0-16,3 0 0 15,4 2 1-15,13 15-1 16,9 0 0-16,7 5-9 15,2 0 7-15,25 2-18 16,13-2 15-16,7-2-5 16,2 0 6-16,-2 2 3 15,-9 5-6-15,-11 1 7 16,-11 2 3-16,-16 1 4 16,0 1 8-16,-10-6-10 0,-17-6 12 15,3-5-5-15,2-11-11 16,6-4 20-16,9 0-11 15,5-7 2-15,2-14 5 16,7-2-17-16,24-4-13 16,12-4 1-16,5 4 3 15,6-4 4-15,0 2 4 16,2 3 0-16,-4-1-1 16,-2 5 2-16,-15 6-8 15,-10 5 6-15,-12 6-6 16,-11 1 1-16,-2 4 6 15,0 0 1-15,-9 0 26 16,-8 0-18-16,-5 0-7 0,1 0 3 16,8 0 3-1,9 0 1-15,2 2-7 0,2 0 0 16,0 3-2-16,0 3 2 16,0 4-1-16,0 3 13 15,0 4-4-15,0 0 2 16,4 2-6-16,9-6 1 15,3 0 1-15,4-8-4 16,4-4-3-16,3-3-10 16,-2 0 1-16,2-14-18 15,2-9 0-15,-6-5-1 16,4 5 11-16,-6 0-3 0,-6 8 19 16,-6 7 0-1,-4 5 2-15,-5 3 15 0,0 0-6 16,0 0-9-16,0 0-1 15,4 0 0-15,2 0 0 16,6 8 13-16,1 9-8 16,5 4 9-16,4 3 4 15,-2 3-12-15,3-1 3 16,-6-3-8-16,-1-6-1 16,-5-5 0-16,-1-6-32 15,-8-6-13-15,-2 0-83 16,0-11-92-16</inkml:trace>
  <inkml:trace contextRef="#ctx0" brushRef="#br0" timeOffset="33370.17">16976 6028 1152 0,'0'0'59'15,"0"0"-57"-15,0 0 131 16,0 0-45-16,90 134-64 16,-68-93-10-16,-3-6-13 15,-7-3-2-15,-7-2-8 16,-5-6-37-16,0-6-82 16,-17-4-33-16,-20-10-68 0,-5-4-162 15</inkml:trace>
  <inkml:trace contextRef="#ctx0" brushRef="#br0" timeOffset="33473.15">16930 6310 230 0,'0'0'696'0,"0"0"-568"16,0 0-99-16,0 0 30 16,0 0-1-16,171-19-52 15,-103 15-6-15,11-3-13 16,9-3-60-16,1-8-247 16</inkml:trace>
  <inkml:trace contextRef="#ctx0" brushRef="#br0" timeOffset="33730.11">17853 6140 1267 0,'0'0'130'15,"0"0"-126"-15,0 0-4 16,0 0 53-16,0 0-30 16,43 104-20-16,-39-80-3 15,-2-5-14-15,-2-8-32 16,-10-5-127-16,-19-6-26 0,-10 0-342 16</inkml:trace>
  <inkml:trace contextRef="#ctx0" brushRef="#br0" timeOffset="33863.08">17653 5955 1081 0,'0'0'59'15,"0"0"-59"-15,0 0-14 16,0 0 10-16,0 0 1 16,144 56-153-16,-99-35-296 15</inkml:trace>
  <inkml:trace contextRef="#ctx0" brushRef="#br0" timeOffset="34133.04">18038 6212 758 0,'0'0'325'0,"0"0"-272"15,0 0 27 1,0 0 60-16,0 0-69 0,0 0-52 16,72 104-19-16,-70-101 1 15,-2-3-2-15,2 0 1 16,0-5-8-16,5-14 7 15,3-4-10-15,6 1 7 16,9 1 4-16,0 8 7 16,3 5-7-16,-1 6 8 15,0 2-6-15,-5 0 0 16,1 10-2-16,-4 8 3 16,-1 0-6-16,-5 0-4 0,-1-6-60 15,-5-3-94-15,-3-9-177 16</inkml:trace>
  <inkml:trace contextRef="#ctx0" brushRef="#br0" timeOffset="34928.9">18482 5917 1122 0,'0'0'200'15,"0"0"-182"-15,0 0-18 16,66 115 95-16,-37-73-52 15,-2 0-24-15,-10-4-13 16,-3-14-6-16,-7-11-7 0,-7-6-4 16,0-7-19-16,-11 0 17 15,-22-7-7-15,-4-8-28 16,11 5 44-16,12 3 4 16,12 5 25-16,2 2-14 15,0 0-10-15,29 0-2 16,15 0 0-16,14 2-4 15,0 3-2-15,-2-5-22 16,-6 0 29-16,-6 0 0 16,-9 0 1-16,-10 0 34 15,-7 0-24-15,-11 2-4 16,-5 14 1-16,-2 0-1 0,0 0 1 16,0-4-2-16,2-6-4 15,5-4-4-15,7-2 2 16,8 0-10-16,7-12 7 15,2-7-11-15,-5 2-6 16,-8 5-3-16,-7 6 16 16,-9 2 7-16,-2 4 24 15,0 0-8-15,0 0 10 16,0 0-23-16,0 0-2 16,0 0-1-16,0 0 0 15,0 0 7-15,0 0-2 16,0 0-1-16,0 0 3 15,0 0-6-15,0 0 0 0,0 0 0 16,0 0 1 0,0 0-2-16,0 0 0 0,4 0-1 15,-4 0 0-15,2-2 0 16,0-1 1-16,-2 1-1 16,0-3 4-16,0 1 2 15,0 1-3-15,0 0 0 16,0 1-4-16,0 2 2 15,-8 0-5-15,-2 0 4 16,-3 0-6-16,-3 5 7 16,0 9 3-16,5-2-2 15,6-1 6-15,3-5-6 16,2-3-1-16,0-3 5 16,0 0 2-16,0 0-4 0,0 0 6 15,0 0-8-15,0 0-2 16,0-3-9-16,2-5-22 15,1-1-38-15,-3-5-76 16,0 2-66-16,-3-5-373 16</inkml:trace>
  <inkml:trace contextRef="#ctx0" brushRef="#br0" timeOffset="36480.62">19926 6234 1171 0,'0'0'62'0,"0"0"-59"16,0 0 67-16,0 0 45 15,0 0-86-15,0 0-23 0,31-2-5 16,9-6-1 0,5-6 0-16,-5-2-4 0,-14-4-34 15,-12 0-10-15,-14-4 2 16,0 4 26-16,-20 2 12 15,-24 4 8-15,-10 8 0 16,-2 6 32-16,8 0 18 16,9 2-19-16,12 20-11 15,8 6 4-15,7 5-11 16,8 1-3-16,4-1 5 16,2-5-9-16,27-5 1 15,4-2-6-15,12-8-1 16,7-12-5-16,5-1-4 15,5-8-13-15,6-19-25 16,-4 1-45-16,-3-1 16 0,-8 8 34 16,-13 7 29-16,-9 7 12 15,-10 5-11-15,-4 0 6 16,-1 12 6-16,1 7 1 16,2 4 9-16,-4-2-4 15,-1-4-4-15,-6-3 0 16,-1-6-2-16,-5-4-1 15,-2-4 0-15,0 0 2 16,0 0 5-16,0-17-6 16,0-6-4-16,14 3 0 15,3 0 1-15,3 8-3 16,1 6 6-16,-6 6 6 0,-1 0-3 16,1 0-3-1,1 10 9-15,-1 3 2 0,1 0-9 16,-1-5 1-16,4-2 13 15,3-6 7-15,2 0-18 16,3-7-5-16,0-18-25 16,-5-8-21-16,-1-10 3 15,-6-4 11-15,-7 1 20 16,-2 7 12-16,-4 11 33 16,-2 11-4-16,0 9 0 15,0 4 7-15,0 3-15 16,0 1-20-16,0-3 2 15,-2 3-1-15,-2-4 33 0,4 2-12 16,-2 0-20 0,2 1 7-16,0 1-3 0,0 0 9 15,0 3-16-15,-2 27 3 16,2 15 21-16,0 13 15 16,0 2-20-16,0 1 0 15,10 2-4-15,7-5-11 16,3-1 18-16,-2-10-14 15,-2-6-5-15,-8-15-3 16,-3-13-3-16,-5-4 3 16,0-9-12-16,0 0 12 15,0-6 0-15,-5-17 1 0,-5-6-1 16,5-7 0 0,5-5 0-16,0 0-1 0,17-4 1 15,13 10-11-15,-1 10-12 16,0 11-3-16,-9 14 14 15,-7 0 6-15,-7 4-5 16,0 22 11-16,-4 6 7 16,-2 0 0-16,0 1 2 15,-12-3-9-15,-7-9-3 16,-10 0-2-16,-3-14-147 16,1-7-186-16</inkml:trace>
  <inkml:trace contextRef="#ctx0" brushRef="#br0" timeOffset="37361.48">21684 6104 1053 0,'0'0'137'15,"0"0"-134"-15,0 0 31 0,0 0 30 16,0 0 25-16,123 102-47 15,-90-56-28-15,-8 2 1 16,-7-6-8-16,-5-10 2 16,-3-6-5-16,-6-13-2 15,-2-8-4-15,0-5 4 16,1 0 1-16,1-7 13 16,5-32-10-16,0-13-6 15,2-10-6-15,-7 0 3 16,3 8-6-16,-4 13 9 15,1 19 3-15,0 13 3 16,-1 6-12-16,3 3 4 0,5 5-48 16,9 22-49-1,3 7 23-15,2 4-18 0,1-1-67 16,-4-7-93-16,3-7-103 16</inkml:trace>
  <inkml:trace contextRef="#ctx0" brushRef="#br0" timeOffset="38499.28">22384 6238 846 0,'0'0'215'15,"0"0"-208"-15,0 0 36 16,0 0 16-16,0 0-43 16,0 0 2-16,-81 60 6 15,62-38-1-15,11-1-9 0,8-9-14 16,0-5-4-16,0-4-11 15,0-3-10-15,8 0 3 16,13-17 11-16,0-7-21 16,0-6 6-16,-10 8 15 15,-6 6 11-15,-3 11 12 16,-2 5 42-16,0 0-15 16,8 0-37-16,5 15 2 15,10 3 11-15,4 2 24 16,2-3-33-16,2-8 13 15,2-9-19-15,3 0-3 16,0-12-13-16,-4-20-29 16,-9-8 3-16,-9-8-23 15,-7-6 39-15,-7-4 21 0,0-2 9 16,-15 2-4-16,-8 8 17 16,5 13-7-16,5 15 19 15,3 10-3-15,8 9 14 16,0 3-34-16,2 0 2 15,0 0-8-15,0 27-12 16,0 13 12-16,0 14 27 16,0 0 10-16,4 4-2 15,12-1 28-15,7-5-33 16,2-7-8-16,3-8-14 16,-2-11-8-16,1-6 0 15,-4-10 0-15,-1-10-17 0,5 0-11 16,2-6-10-1,5-15 1-15,-3-6 1 0,-2 3-5 16,-8 0 17-16,-7 4 19 16,-5 2 4-16,-7 7 1 15,0-1 2-15,-2 9 0 16,0 3 2-16,0 0-4 16,0 6-5-16,5 14 5 15,2 1 21-15,0 5-4 16,1-5-7-16,6-5 13 15,-3-4-9-15,2-6-12 16,7-6 10-16,3 0-12 16,4 0-9-16,0-16-14 15,-6-10-30-15,-5 0-1 16,-9 1 7-16,-3 8 40 0,-4 9 7 16,0 4 8-16,0 4 19 15,0 0-8-15,0 4-17 16,4 14 6-16,6 6 0 15,3-3-5-15,3 0 4 16,3-5-3-16,6-7 7 16,4-4 7-16,7-5-16 15,3 0-2-15,0-10-12 16,-6-11-12-16,-6-6 2 16,-10 1-6-16,-7 4 27 15,-10 5 0-15,0 10 1 16,0 7 18-16,0 0-2 0,0 0-15 15,0 14-1-15,0 8 24 16,0 0-16-16,0-4 13 16,15-4 2-16,6-5-15 15,8-6-1-15,4-3-2 16,5 0-5-16,-3-18-6 16,-8-4-25-16,-9-4 6 15,-9 2 19-15,-9 0 6 16,0 4 2-16,0 8 23 15,-2 7-9-15,-7 5 37 16,-1 3-3-16,2 23-44 16,-3 10 9-16,9 8 14 0,2-4-18 15,0-2-11 1,26-6 0-16,17-10-22 0,13-11-42 16,15-11-38-16,7-3-126 15,-7-28-663-15</inkml:trace>
  <inkml:trace contextRef="#ctx0" brushRef="#br0" timeOffset="38718.24">24328 5916 749 0,'0'0'492'0,"0"0"-466"16,0 0-12-16,0 0 107 15,-17 162-21-15,-1-74-43 16,0 10-40-16,7 3-13 16,11-9-4-16,7-10-34 15,41-17-49-15,21-19-144 16,16-17-234-16</inkml:trace>
  <inkml:trace contextRef="#ctx0" brushRef="#br0" timeOffset="39687.07">25389 5685 736 0,'0'0'461'0,"0"0"-414"16,0 0-24-16,0 0 10 15,0 0-33-15,0 0-7 16,0 111-62-16,0-60-100 16,-2-12-358-16</inkml:trace>
  <inkml:trace contextRef="#ctx0" brushRef="#br0" timeOffset="41236.8">26074 6002 686 0,'0'0'44'0,"0"0"59"16,9 106 13-16,-3-62-6 15,2 2-71-15,-4-4-35 16,-2-7-4-16,0-8 0 16,2-13 0-16,-4-8 0 15,3-6-8-15,-3 0 8 16,0-10 7-16,0-15-7 15,0-10-26-15,0-1 25 16,-5 2 1-16,1 0 7 0,2-3-5 16,2 0-2-1,0-1 4-15,0 4-4 0,15 3-5 16,3 7 3-16,-1 11-3 16,4 2-2-16,-5 5 5 15,1 6 0-15,1 0 3 16,-2 0-2-16,0 6-1 15,-6 12 2-15,-3 7 23 16,-7-1-11-16,0 3 6 16,-11 2 4-16,-22-3-9 15,-9-2 2-15,-8-4-15 16,3-4-9-16,7-8-16 16,13-3-91-16,10-5-150 0</inkml:trace>
  <inkml:trace contextRef="#ctx0" brushRef="#br0" timeOffset="42580.57">26689 6171 553 0,'0'0'247'16,"0"0"-237"-16,0 0 55 0,0 0 121 15,0 0-110-15,0 0-26 16,-15-60-11-16,-1 60 2 16,-7 0-27-16,-3 0 12 15,0 7 24-15,3 8-32 16,5 8-3-16,3 1-5 15,3 4-4-15,5 0 4 16,7-3-6-16,0-2-4 16,3 0 0-16,23-10-12 15,12-5-13-15,9-6-3 16,5-2-14-16,-4 0-16 16,-7-18 5-16,-12-2 11 15,-14-6 19-15,-8 2 13 0,-7-1 10 16,0 6 13-16,0 9 1 15,0 4 20-15,-2 6-1 16,-1 0-28-16,3 0-5 16,-4 6 5-16,-2 12-5 15,3 0 12-15,3 0 1 16,0 4 1-16,0-2 4 16,18 3-4-16,9-6 5 15,4-3-19-15,4-6-2 16,4-4 1-16,-1-4-5 15,-5 0 4-15,-6-1-19 16,-10-14 10-16,-12-5 7 0,-5-2-11 16,0-4 10-16,-18 0-5 15,-7 3 0-15,6 6 10 16,7 8 2-16,4 4 6 16,8 3-6-16,0 0 14 15,0 2-16-15,0 0-1 16,22 0-12-16,7 0 13 15,4 0-8-15,-4 6 2 16,-5 14-2-16,-3 4 8 16,-3 2 5-16,-3 3 20 15,-1-4-6-15,-6-1 2 16,3-6 20-16,-1-4-31 16,1-3-9-16,2-6-2 15,5-5 0-15,4 0-10 0,5 0-10 16,0-7-11-16,-5-12-8 15,-8 6 3-15,-8 1 12 16,-4-1 25-16,-2 5 5 16,0 0 18-16,0 2-16 15,0 3 19-15,0 0 3 16,0 3 0-16,0 0-6 16,0 0-13-16,0 0 6 15,0 0-14-15,0 0-2 16,0 8-1-16,0 4 1 15,9 4 3-15,3-3 3 16,3-4-2-16,7-3-4 16,7-6-6-16,5 0-21 0,3 0-6 15,-3-14-12-15,-7 0-18 16,-11 0 13-16,-10 0 41 16,-6 6 9-16,0 4 0 15,0 3 38-15,0 1 11 16,0 0-28-16,0 0-19 15,0 0-1-15,0 9 3 16,0 4 4-16,0-3 3 16,0-3-10-16,11 0 18 15,14-6-1-15,6-1-12 16,6 0 1-16,9 0-7 16,0 0-4-16,-1-14-4 15,-7-2-5-15,-7-6-4 0,-9-2-3 16,-9-5 14-1,-1 3-11-15,-10-6 15 0,-2 1 2 16,0-1 5-16,-2-1 10 16,-12 6 16-16,1 7 12 15,3 8 0-15,4 5-7 16,4 7-11-16,2 0-13 16,-4 0-8-16,-3 8-1 15,-2 18-2-15,2 6 2 16,3 4 0-16,4 1 4 15,0-1-5-15,0-3-2 16,14 0 0-16,1-5-8 0,5-2-35 16,5-8-80-1,1-6-40-15,1-8-259 0</inkml:trace>
  <inkml:trace contextRef="#ctx0" brushRef="#br0" timeOffset="42902.51">28325 5967 781 0,'0'0'309'0,"0"0"-264"15,0 0 45-15,0 0 58 16,0 0-90-16,0 0-58 16,5-6-1-16,-3 11-28 15,2 12-10-15,-4 6-9 16,0 5-51-16,0-5-90 15,0-1-296-15</inkml:trace>
  <inkml:trace contextRef="#ctx0" brushRef="#br0" timeOffset="43412.42">28668 5604 1058 0,'0'0'23'15,"0"0"-13"-15,0 0-10 16,0 0 16-16,0 0 10 0,174 157-22 16,-89-83-4-16,-4 12 12 15,-12 7 17-15,-11 3 9 16,-16 4-6-16,-18 0-8 16,-19-7-3-16,-5-8-10 15,-38-4-11-15,-31-7-2 16,-22-8-20-16,-21-9-32 15,-4-18-45-15,12-12-283 16</inkml:trace>
  <inkml:trace contextRef="#ctx0" brushRef="#br0" timeOffset="44095.3">30105 5847 1122 0,'0'0'72'0,"0"0"-47"15,0 0-24-15,0 0 93 0,0 0-55 16,0 0-39-16,33-10-11 15,-16 47 11-15,-1 12 18 16,-1 13 8-16,-1 10-2 16,-5 4-20-16,-3 5 0 15,2-3 4-15,-4-3-11 16,0-12 4-16,-4-10-1 16,0-13 3-16,0-12-3 15,0-13-7-15,-6-6-1 16,-14-6 4-16,-5-3 4 15,-11 0 3-15,-6 0-2 16,-7 0-1-16,-3 0 1 0,-4 0-2 16,2-7 1-1,8-3-7-15,9 2-65 0,12-4-59 16,14-6-154-16</inkml:trace>
  <inkml:trace contextRef="#ctx0" brushRef="#br0" timeOffset="44380.25">29739 6278 978 0,'0'0'13'0,"0"0"8"16,0 0 83-16,-62 111-39 0,48-70-14 15,-4 3 8-15,0 2 13 16,0 0-19-16,5 1-21 16,7-3-16-16,6-2 17 15,0-3-23-15,17-6 11 16,24-4-3-16,11-7-18 16,23-10-17-16,14-2-73 15,4 0-145-15,3 1-131 16</inkml:trace>
  <inkml:trace contextRef="#ctx0" brushRef="#br0" timeOffset="45115.12">25611 6824 951 0,'0'0'154'0,"0"0"-148"16,-128 12 34-16,115-11 30 16,11 2 58-16,2 3-83 15,0 2-33-15,31 3-2 16,44 2 21-16,57-3 19 0,55-8-23 15,56-2-10-15,42 0-10 16,30-8-5-16,20-2-2 16,5 1 0-16,-12 4-38 15,-31-6-21-15,-39-2-76 16,-46-4-17-16,-34 2-42 16,-40 1 13-16,-35 4 64 15</inkml:trace>
  <inkml:trace contextRef="#ctx0" brushRef="#br0" timeOffset="48736.49">33156 2857 360 0,'0'0'19'0,"0"0"80"15,-138-38-28-15,97 28-58 16,8 4 1-16,4 4-13 15,2 0-1-15,-6 2 0 16,-7 0-9-16,-12 0 6 0,-8 0-1 16,-13 0-17-16,-10 0 2 15,-2-3 16-15,4 3 3 16,4-3 10-16,8 1 15 16,9 0-13-16,-2-3-12 15,-1 2 7-15,-5 1-7 16,-6 2-20-16,-4 0 14 15,2 0-20-15,5 0 22 16,13 0-3-16,13 0 14 16,13 0-2-16,17 0 20 15,9 0-6-15,6 0 36 16,0 0-10-16,0 0-26 16,0 0-19-16,0 0-2 15,0 0-3-15,0 0 2 0,0 0 6 16,0 0 14-16,0 0 19 15,0 0 26-15,0 0-25 16,0 0-37-16,0 5 0 16,0 16 7-16,4 4-5 15,7 7 37-15,3 4-11 16,-1 4-18-16,-2 6 2 16,-4 4-12-16,-3 10-1 15,-1 5-1-15,-3 0 2 16,0 3 25-16,0-5-21 15,0 3 13-15,0 1-2 16,0 4-14-16,-5-1 5 16,0-3-6-16,5-11 3 0,0-8-1 15,0-8 2-15,0-8-4 16,5-6 15-16,6-6-5 16,0-6 1-16,3-5 9 15,3-2-5-15,3-5 6 16,5 1-14-16,-2-3 6 15,-4 0 9-15,-1 0-8 16,-3 0 11-16,-1 0 0 16,6 0-21-16,2 0 7 15,1 0-11-15,6 0 0 16,2 0-1-16,5 0 1 16,9 5-1-16,7 7 0 15,6 0-10-15,5-2 8 0,1 0-10 16,6-4 4-1,5 2-1-15,4-1-1 0,-2-2 3 16,4 4 0-16,-12-5 8 16,-9 0-1-16,-8-3-8 15,-13 1 9-15,-5-2 0 16,-10 0 2-16,-5 0-2 16,-9 0 0-16,1 0 1 15,-1 0 0-15,5-2-1 16,-1-2 0-16,1-1-4 15,3 0 5-15,-5 1-1 16,1 1 0-16,-5 3 5 0,-7-7-4 16,6-3 4-1,2-2 7-15,1-4 8 0,2-4-19 16,-1-5 8-16,3-8-1 16,3-6-4-16,0-14 13 15,-5-15-1-15,-2-19 10 16,-4-15 3-16,-2-6-27 15,-3 5 4-15,-2 17-6 16,0 24-1-16,0 22-1 16,2 20 2-16,0 13 0 15,0 7-2-15,-2 0-54 16,2 0-8-16,1 0-58 16,-3 12-121-16,0 3-117 15</inkml:trace>
  <inkml:trace contextRef="#ctx0" brushRef="#br0" timeOffset="51782.96">25820 6561 912 0,'0'0'118'16,"0"0"-107"-16,0 0 36 15,0 0 12-15,123 0-29 16,-37-4-24-16,28-7-6 0,20-1-56 15,8-5-216-15</inkml:trace>
  <inkml:trace contextRef="#ctx0" brushRef="#br0" timeOffset="56185.19">31419 4261 1070 0,'0'0'101'0,"0"0"-94"16,0 0 9-16,201-16 11 15,-36 16-11-15,61 0-16 16,43 0-20-16,48 4-122 16,23-4-544-16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0-08-31T02:41:10.226"/>
    </inkml:context>
    <inkml:brush xml:id="br0">
      <inkml:brushProperty name="width" value="0.05292" units="cm"/>
      <inkml:brushProperty name="height" value="0.05292" units="cm"/>
      <inkml:brushProperty name="color" value="#FF0000"/>
    </inkml:brush>
  </inkml:definitions>
  <inkml:trace contextRef="#ctx0" brushRef="#br0">6446 3592 901 0,'0'0'55'16,"0"0"-51"-16,0 0 26 15,0 0 18-15,0 0-28 0,0 0-11 16,0 0 12-16,20 133 29 15,-11-88-16-15,1 2 30 16,2 10-10-16,7 7-12 16,0 8 30-16,6 14-18 15,2 13-25-15,0 11-8 16,-3 6-19-16,-4-5 11 16,-2-13-13-16,-5-16 3 15,-4-16 0-15,0-13 3 16,-7-16-3-16,-2-10 2 15,0-15-3-15,0-8 2 16,0-4-4-16,0 0-17 0,2 0 12 16,1 0-26-16,1 0-114 15,0-16-32-15,4-26-200 16</inkml:trace>
  <inkml:trace contextRef="#ctx0" brushRef="#br0" timeOffset="1448.74">6466 3569 474 0,'0'0'359'16,"0"0"-355"-16,0 0 22 15,0 0 109-15,0 0-55 0,0 0-53 16,7-46-13-16,-7 46 6 16,2 0 8-16,2 0 4 15,8 0 22-15,15 0 0 16,15 0-24-16,20 0 27 16,19 0-34-16,14-2 6 15,8-5-14-15,8 2-6 16,8-5-11-16,3 2 2 15,7-7 0-15,12 2-3 16,9-3 3-16,10-1-12 16,2-3 12-16,1 1-37 15,0 0 18-15,-9 3 7 16,-1 2-5-16,1 0 17 16,0-4-13-16,-3 0 13 15,1 1-11-15,-3 0 16 0,-1 1-5 16,-1 3 0-16,-6 1 0 15,-17 1-1-15,-19 3 1 16,-20 1 0-16,-14 1-2 16,-18 5 9-16,-15 1-7 15,-15-2 14-15,-13 0 8 16,-4 0 15-16,-4 2-15 16,4 0-10-16,5 0-11 15,3 0 8-15,5 13-9 16,4 4 0-16,4 9 2 15,4 6 7-15,-2 8 1 16,0 13-2-16,-4 2 8 0,-6 12-15 16,2 7 9-16,-5 6-5 15,1 9-1-15,1 3 5 16,-1 4-7 0,2 2-2-16,-2 1 15 0,-1 3-15 15,-3-2 5-15,1-2-2 16,-3-8 2-16,-2-11-5 15,-2-12 3-15,-3-12 0 16,-2-12-3-16,3-8 6 16,-3-13-1-16,0-10-5 15,0-10 11-15,-2-2-13 16,0 0 2-16,0 0-2 16,-6 0 1-16,-23 0 1 15,-11 0 3-15,-10 0-3 16,-3-5 0-16,-8-2-3 0,-5 5 4 15,-7 0-1-15,-10 2 0 16,-2 0 3-16,-9 0-7 16,-6 9 2-16,-11 7-8 15,-12-1 10-15,-2 2-18 16,7-4 8-16,9 0 10 16,6-5-4-16,3-1 4 15,-4 1 0-15,-4-1-3 16,-8-2-5-16,-6 2 8 15,-9 0 0-15,-8 2-7 16,3 2 1-16,2 1 6 0,12 1 0 16,17-3 2-16,18-4-7 15,25 0 7-15,20-6-2 16,7 2 2-16,2-1 3 16,0 6-5-16,-7-6 0 15,-5 6 0-15,-6-2-3 16,-13-5 3-16,-10 0 0 15,-2 0 0-15,0 0 0 16,9 0-4-16,11 0 4 16,12 0 0-16,13 0 3 15,11-3 3-15,9-1-4 16,4 4-2-16,0-2 2 16,1-1-2-16,-1 2 0 15,-2-1 8-15,-2 0-14 0,-4-1 10 16,-4 2-4-1,-3-1 0-15,-3-2 1 0,-3-1-1 16,-4 0 0-16,4 1 2 16,5 1-3-16,3 0 2 15,7 1-1-15,1 0 0 16,6 2 5-16,1-2-6 16,5 0 1-16,-2 2 0 15,2 0-5-15,0 0 3 16,0 0-31-16,2 11-75 15,14 12-78-15,4-2-88 16</inkml:trace>
  <inkml:trace contextRef="#ctx0" brushRef="#br0" timeOffset="3170.44">7953 5636 641 0,'0'0'377'0,"0"0"-352"0,0 0-10 16,0 0 42-16,0 0-21 15,0 0-36-15,-9-2 0 16,12 10 38-16,7 16 10 16,7 10 29-16,-2 13-41 15,-4 2-14-15,0 4 2 16,0-2-17-16,-5-7 1 16,4-10-8-16,-6-10 3 15,-1-10-11-15,-3-9 8 16,0-5 0-16,0 0 0 15,-17-19 1-15,-14-17-1 16,-2-10-24-16,2-7-11 0,13-1 24 16,9-2-29-16,9 3 20 15,3 2 5-15,28 2-16 16,7 7 15-16,-1 5 12 16,-1 6-13-16,-5 11 15 15,-10 8 2-15,-11 8-1 16,0 4 0-16,-8 0-18 15,0 4 19-15,0 13-9 16,1 3 18-16,-3 1 7 16,0 7-6-16,0 0 3 15,-17 2-13-15,-2 0-4 16,-3 5-8-16,-5-2-25 16,-5-2-77-16,1-8-143 0,4-2-296 15</inkml:trace>
  <inkml:trace contextRef="#ctx0" brushRef="#br0" timeOffset="4552.2">8430 5807 859 0,'0'0'110'16,"0"0"-92"-16,0 0 51 0,0 0-19 15,0 0-41-15,0 0-8 16,-53-66 8-16,44 63 19 16,-3 0-14-16,4 3 16 15,-3 0 4-15,-1 0-11 16,-1 0 8-16,-1 3-21 15,1 12-8-15,3 2 7 16,0 4-3-16,1-1 1 16,7 2 4-16,2 2-10 15,0-2-1-15,0-1 0 16,21-8 0-16,4-3 1 16,7-8 4-16,2-2-2 15,1 0-3-15,1-8-7 0,-7-12-5 16,-4-3-10-1,-8-4 4-15,-5 3 18 0,-8 6 1 16,-2 6-1-16,-2 6 12 16,0 1-4-16,0 5 10 15,0 0-18-15,0 0 3 16,0 0-7-16,-4 0-1 16,-4 14 5-16,6-1 0 15,0 6 11-15,2-2-9 16,0 1-2-16,0-2-1 15,8 0 0-15,9-2 1 16,1-2 0-16,1-4-6 0,4 0-19 16,-3-8 1-16,3 0-2 15,-4 0-11-15,-3-16 25 16,-5-5-26-16,-4-4 21 16,-7 1 15-16,0 4-4 15,-11 2 6-15,-12 1 16 16,4 5-14-16,-1 3 11 15,6 4-13-15,5 0 0 16,7-2 1-16,2 2 4 16,0-5-10-16,14-2-12 15,12 0-10-15,5 4 11 16,3 4 15-16,-3 4-6 16,-5 0 6-16,1 0 2 0,-4 17 8 15,-5 4 14 1,-3 4 3-16,-6-2 7 0,-2 5 18 15,4-2-34-15,-3-2 13 16,6-2-28-16,1-3 7 16,2-4-9-16,0-5 1 15,3-8-4-15,5-2 3 16,0 0-2-16,-2-2-5 16,0-14-16-16,-5-5 6 15,-7 4-4-15,-5-5 8 16,-3 3 9-16,-3 5-11 15,0 2 15-15,0 7 19 0,0 3-18 16,0 2 29 0,0 0-30-16,0 0 4 0,0 0-6 15,0 0 2-15,0 10 0 16,0 2 6-16,0-1 3 16,0 1-4-16,0-1-5 15,9-5 0-15,4-2-6 16,3-4 2-16,1 0-2 15,4 0-12-15,-1-16-29 16,-3-1-1-16,-3-4 0 16,-5 3-1-16,-7 6 49 15,-2 5 0-15,0 5 29 16,0 2 16-16,0 0-39 16,0 5 4-16,0 9-4 15,0 4 9-15,5 0-2 0,8-4-2 16,7-2-2-16,5-4 6 15,4-5-6-15,4-3 10 16,2 0-17-16,1-20 4 16,0-6-6-16,-7-3-3 15,-9-5-8-15,-8-5 7 16,-10 2-12-16,-2-2 10 16,0 6 0-16,-21 7 6 15,-1 4 49-15,-5 5 3 16,5 6 2-16,4 2-6 15,7 5-26-15,7 4 15 16,4 0-26-16,0 0-6 0,0 24-5 16,0 12 13-16,0 10 8 15,4 7-1-15,21 5-14 16,6-4 8-16,7-2-14 16,8-10-8-16,8-12 6 15,2-9-36-15,8-18-96 16,-1-3-130-16</inkml:trace>
  <inkml:trace contextRef="#ctx0" brushRef="#br0" timeOffset="8138.57">7211 4114 1009 0,'0'0'30'0,"0"0"31"16,0 0-3-16,0 0-28 15,0 0-30-15,0 0 5 16,0 0-3-16,96-54 7 16,-67 53-3-16,2 1 18 0,5 0-24 15,-3 0-1-15,0 15 0 16,-6 10 1-16,-6 5-11 16,-11 9 5-16,-10 8 2 15,0 5 3-15,-10-2 2 16,-19 0 4-16,-3-12-5 15,6-9 8-15,7-12-8 16,11-9 9-16,6-4 11 16,2-4-4-16,0 0-15 15,0 0 10-15,0 0 2 16,6 0-12-16,14 0 30 16,7 0 7-16,7 0-8 0,-1-4-12 15,0-2-18-15,3-1 4 16,-5-4-4-16,-2 1 0 15,-2 1-5-15,-7-4 5 16,0 3-31-16,-9 0 12 16,-2 2-37-16,-5 0-13 15,-2 2-6-15,1-1-49 16,-1-2-75-16,4 1-134 16</inkml:trace>
  <inkml:trace contextRef="#ctx0" brushRef="#br0" timeOffset="8587.49">8018 4113 956 0,'0'0'156'16,"0"0"-146"-16,0 0 33 15,0 0 16-15,0 0-30 16,0 0-29-16,-67 8 11 16,51 12 2-16,3 2 8 0,2 4-10 15,4 0 20 1,5 0-28-16,2-4 5 0,0-1-8 16,9-4 3-1,13-2-3-15,2-6 0 0,5-1 9 16,0-8-12-16,3 0 3 15,1-3-3-15,-2-22-1 16,-6-1-6-16,-7-6 10 16,-7 0 1-16,-9 4 1 15,-2 4 9-15,0 6 3 16,-6 4 27-16,-17 5-17 16,-4 5-23-16,-4 4-1 15,0 0 0-15,0 0-17 16,2 3 6-16,6 10-60 15,10 2-50-15,13-4-15 16,2 0-211-16,34-9-220 16</inkml:trace>
  <inkml:trace contextRef="#ctx0" brushRef="#br0" timeOffset="8992.43">8518 4073 1105 0,'0'0'24'0,"0"0"-23"16,0 0 44-16,0 0-36 16,0 0 3-16,0 0 2 0,-19 69 2 15,19-43 6-15,0 1 7 16,0-4-21-16,0-3-8 15,0-3 13-15,13-5-13 16,5-4 1-16,7-8 4 16,6 0-2-16,3 0-3 15,1-14-1-15,-6-6 1 16,-8-4-9-16,-11-1 9 16,-7 0 6-16,-3-1 0 15,0 2 34-15,-11 3-23 16,-12 8 20-16,1 4-18 15,-2 8-17-15,-7 1-4 16,-8 3 0-16,-5 21-28 0,-1 5-9 16,7-1-67-16,18-5-50 15,18-11-179-15</inkml:trace>
  <inkml:trace contextRef="#ctx0" brushRef="#br0" timeOffset="9405.35">9006 4121 89 0,'0'0'663'16,"0"0"-601"-16,0 0 5 16,0 0 26-16,0 0-16 15,23 104-58-15,-2-88-1 16,1-2-13-16,3-6-3 16,4-8 2-16,0 0 0 15,0 0 0-15,-3-13-4 16,-8-4 2-16,-5-3-2 15,-10 2 5-15,-3 3 4 16,0-1 35-16,-5 5-5 16,-10 3-7-16,-1 0 8 0,1 5-24 15,-1 3-5-15,-2 0-11 16,-4 0-55-16,1 19-28 16,4-4-121-16,11-3-345 15</inkml:trace>
  <inkml:trace contextRef="#ctx0" brushRef="#br0" timeOffset="9547.33">9540 4113 1165 0,'0'0'0'0,"0"0"-765"16</inkml:trace>
  <inkml:trace contextRef="#ctx0" brushRef="#br0" timeOffset="11053.07">17681 3162 697 0,'0'0'134'0,"0"0"-71"15,0 0 56-15,0 0-5 16,0 0-58-16,0 0-24 16,0 0 19-16,0-3-30 15,0 35-15-15,9 14 38 16,13 18-17-16,7 12 27 16,2 18 0-16,6 18-39 15,-4 8 10-15,0 11 1 16,-4 5-8-16,-2-7 16 15,-7-5-27-15,0-12 14 0,-7-15-11 16,1-18-7 0,-3-15 7-16,-5-17-10 0,-1-15 0 15,-2-15-7-15,-3-14 7 16,2-3-15-16,0 0-7 16,0 0-17-16,-2-15 15 15,0-10-54-15,0-9-116 16,-27-4-123-16</inkml:trace>
  <inkml:trace contextRef="#ctx0" brushRef="#br0" timeOffset="12197.87">17880 3018 866 0,'0'0'61'0,"0"0"-61"16,0 0 8-16,0 0 71 0,0 0-20 15,0 0-23-15,22-59 24 16,-22 59-21-16,0 0-3 16,0 0 1-16,-2 0-36 15,0 0 13-15,0 0-9 16,2 0 5-16,0 0-10 16,0 0 0-16,0 0-2 15,0 3 0-15,0 2-3 16,17 5 5-16,14 2 10 15,16-4-5-15,14-1 30 16,5-4-35-16,3-1 0 16,-4 3-1-16,-7-3-11 15,4 0 12-15,5 0 0 16,24-2-1-16,29 0 1 16,23 0 0-16,25 0 3 0,19 0-9 15,11 0-14-15,23 0-17 16,11 0-13-16,4 0 26 15,1 12 20-15,-19 4-9 16,-25 5-18-16,-23 2 29 16,-25-2-14-16,-24 0 16 15,-19-3 0-15,-19-4 0 16,-14-4 1-16,-9-1-1 16,2 0 11-16,5 3 30 15,5 2-7-15,-1 4-2 0,-13 0-14 16,-16 1-15-1,-15-3 6-15,-11-2-5 0,-8 0-4 16,-3 0 16-16,-3 3-16 16,-2 4 18-16,0 6 3 15,0 7-16-15,0 9 30 16,0 13-18-16,0 12 10 16,-2 13 12-16,-3 5-35 15,-1 8 10-15,4-1-11 16,0 4 3-16,2 6 0 15,0-3-4-15,15 1-2 16,7-7 0-16,7-6 11 16,0-6-22-16,2-9 10 15,-6-10-8-15,-10-12 1 16,-8-15 8-16,-7-10-2 16,0-12-4-16,-9-6 7 0,-18-6-1 15,-15-2 3-15,-9 0 3 16,-14-5 2-16,-8-10-7 15,-12-3-1-15,-16-1 0 16,-14 6-1-16,-13 2 1 16,-7 8-2-16,-6 3 7 15,-5 0-11-15,-16 0 12 16,-4 0-4-16,-8 7 7 16,-9 3-4-16,-6 0-4 15,-6 1-1-15,-1-1 0 16,9-5-3-16,20-2 6 0,27-3-2 15,24 0 0 1,24 0 10-16,16-3-11 0,7-4 0 16,0-1-4-16,-7 4 0 15,-9-1 0-15,1 3 4 16,4 1-6-16,15-1-11 16,25-3 17-16,22 2 0 15,14-1-7-15,4-1 3 16,0 1-33-16,0 1-77 15,15-2-49-15,5 3-228 16</inkml:trace>
  <inkml:trace contextRef="#ctx0" brushRef="#br0" timeOffset="12956.73">18243 5441 1047 0,'0'0'65'16,"0"0"-57"-16,0 0-8 15,0 0 70-15,0 0-49 16,38 105 47-16,-20-41-17 16,-3 3-18-16,-3 1 20 15,-4-4-19-15,-3-10-19 16,-1-14-1-16,-4-18-13 15,0-12 5-15,0-10-6 16,0 0 1-16,0-26 19 16,0-29-18-16,0-29-2 15,0-15 0-15,12-8-36 16,11 3 9-16,12 14-33 0,7 18 11 16,7 17 23-16,4 18-11 15,5 20 11-15,-2 17 17 16,-5 0-16-16,-6 32 17 15,-16 14-12-15,-18 9 3 16,-11 1 17-16,-16-6 0 16,-35-8 2-16,-14-8 4 15,-8-8 5-15,-1-6 7 16,16-6 22-16,16-4-6 16,19-3 7-16,13-4-36 15,7 1-3-15,3 0-4 16,0 3-5-16,0 0 7 15,0 2 0-15,0-2 11 16,13 3-4-16,12 0-7 0,6 1 2 16,14 0 9-16,8 3-3 15,15 5-6-15,3 1-2 16,-2 6 2-16,-11-2-11 16,-13-2 6-16,-12 0-9 15,-16-5 11-15,-7-3-37 16,-8-2-16-16,-2-5-37 15,0-3-22-15,0-4-98 16,-10 0-176-16</inkml:trace>
  <inkml:trace contextRef="#ctx0" brushRef="#br0" timeOffset="14262.5">19144 5703 1025 0,'0'0'89'16,"0"0"-63"-16,0 0 61 15,0 0-7-15,-141-25-53 16,103 25 16-16,5 13 0 16,8 7-24-16,5 0-4 15,9-1-9-15,7 1-6 16,4-8 0-16,0 2-7 0,0-9 1 15,21-3-3-15,14-2 0 16,5 0 1-16,6-10-27 16,-1-4 15-16,-12 5-18 15,-10 2 2-15,-15 7 26 16,-8 0 3-16,0 0 7 16,0 7 24-16,0 5 7 15,0 2-15-15,0-7-15 16,5-5 4-16,9-2 8 15,9 0-13-15,9-12-10 16,4-20 10-16,0-12-52 16,-10-12 2-16,-10-6 9 15,-5-3 0-15,-9 5 41 16,-2 7 0-16,0 7 16 0,0 13 45 16,0 7-22-1,-5 10 22-15,1 9 0 0,2 7-26 16,2 0 5-16,0 0-36 15,-2 14-4-15,-1 19 4 16,1 15 0-16,2 6 5 16,0 6 5-16,5 2-13 15,15-2 10-15,-3-4-11 16,6-10 0-16,-3-11-1 16,0-14-13-16,2-14 0 15,3-7-4-15,6-2 16 16,2-22-9-16,1-1 10 0,-7 4 1 15,-7 7 11 1,-9 8-6-16,-1 4-4 0,4 2-1 16,5 0-3-16,2 0-3 15,2 12 1-15,-1 2-1 16,-2-4 0-16,-2 0-20 16,-7-6 8-16,1-2 14 15,-6-2-16-15,-2 0 19 16,3-4 2-16,-5-15 5 15,0 2-6-15,-2 1 3 16,0 5-3-16,0 9 21 16,0 1-5-16,0 1 16 15,-6 0-21-15,-3 0-3 16,3 0 1-16,3 5-5 16,1 4-2-16,2 0-2 0,0 3-1 15,0 2 0-15,7 3 0 16,10-3-6-16,1-4 0 15,3-2-27-15,0-8 26 16,6 0-4-16,-2 0-37 16,2-12 41-16,-5-6-18 15,-2-1 26-15,-7 8-2 16,-4 3 4-16,-5 4 9 16,-1 4 33-16,-3 0-18 15,0 0-4-15,0 0-10 0,0 0-8 16,4 1 5-1,8 14-6-15,3 4 2 0,7-2-5 16,5 1-2-16,2-2-3 16,2-4-11-16,3-6-14 15,-1-4-20-15,0-2 2 16,1 0 12-16,-1-16 10 16,-8-7-22-16,-7-9 35 15,-9-6 8-15,-9-9 5 16,0-3 1-16,-5-1 14 15,-13 5-5-15,5 14 65 16,2 11-12-16,2 12 17 16,7 7-23-16,-1 2-24 15,1 0 3-15,2 0-25 16,-2 2 13-16,2 18-7 0,0 6 3 16,0 2 6-1,0 2-22-15,0 5 0 0,13 2 13 16,7 0-10-16,3-3-7 15,4-3 0-15,4-3-8 16,5-1 3-16,8-11-14 16,1-8-27-16,-1-6-3 15,-3-2-36-15,-10 0-80 16,-12-7-75-16,-14-10-651 16</inkml:trace>
  <inkml:trace contextRef="#ctx0" brushRef="#br0" timeOffset="14398.48">20708 5741 1062 0,'0'0'448'0,"0"0"-448"16,0 0-18-16,0 0-30 16,0 0-386-16</inkml:trace>
  <inkml:trace contextRef="#ctx0" brushRef="#br0" timeOffset="15274.33">18685 3984 916 0,'0'0'115'15,"0"0"-80"-15,0 0 77 16,0 0-47-16,0 0-46 16,0 0 0-16,137-66-16 15,-81 62 39-15,-6 4-32 16,-15 0-9-16,-15 0-2 16,-13 10-6-16,-7 8-11 15,0 4 9-15,-10 1 2 16,-11-2 2-16,-4 1 5 0,7-7 0 15,9-3-4 1,7-5 7-16,2 3-6 0,0 0-16 16,27 6-3-16,11 2 17 15,4 1 0-15,1 3-14 16,-8-1 11-16,-10 2-8 16,-12 0 13-16,-7-2 1 15,-6-1 4-15,0-3 15 16,-17 0 21-16,-16-1 13 15,-12-3-8-15,-7-8-31 16,1-3 12-16,2-2-20 16,7 0 7-16,9 0-21 15,10 0 10-15,12 0-31 16,11 0-32-16,0-4-34 16,18-10-38-16,17-2-192 0</inkml:trace>
  <inkml:trace contextRef="#ctx0" brushRef="#br0" timeOffset="15613.27">19509 4122 1021 0,'0'0'43'15,"0"0"11"-15,0 0 49 16,0 0-10-16,0 0-58 15,-91 103-28-15,91-90-6 0,0-2 14 16,4-7-12-16,14-4 0 16,6 0 4-16,5-4-6 15,-2-16-2-15,-4-4 10 16,-10-1-9-16,-11 4 12 16,-2 1-11-16,0 3 49 15,-15 4-20-15,-16 3-25 16,-7 3-5-16,-5 6-7 15,3 1-9-15,7 0 3 16,8 0-72-16,11 9-8 16,12 9-47-16,2-2-87 15,10 3-87-15</inkml:trace>
  <inkml:trace contextRef="#ctx0" brushRef="#br0" timeOffset="15972.21">19850 4173 1112 0,'0'0'52'15,"0"0"-39"-15,0 0 79 16,0 0-46-16,0 0-34 0,0 0-7 15,-74 90-4-15,74-76 5 16,25-4-6-16,10-4 0 16,10-6 12-16,5 0-12 15,-6-9-12-15,-9-8 10 16,-14-7-7-16,-17-4 9 16,-4-2 29-16,-18-1 0 15,-20 6-5-15,-10 5-24 16,1 11-1-16,5 8-4 15,10 1-19-15,14 0-41 16,18 11-73-16,0 8-114 16,44-3-177-16</inkml:trace>
  <inkml:trace contextRef="#ctx0" brushRef="#br0" timeOffset="16309.15">20492 4203 1184 0,'0'0'71'16,"0"0"-11"-16,0 0 29 16,0 0-39-16,0 0-21 15,0 0-27-15,-98 114-2 16,100-100 0-16,27-3 7 15,13-8-3-15,12-3 1 0,2 0-5 16,0-12-1-16,-18-12-17 16,-16-4 18-16,-20-3 16 15,-2 4-3-15,-16-1 23 16,-21 6-5-16,-13 8-17 16,-3 8-14-16,4 6 0 15,5 0-22-15,15 0-47 16,13 11-211-16,11 2-646 15</inkml:trace>
  <inkml:trace contextRef="#ctx0" brushRef="#br0" timeOffset="22986.98">10599 4060 667 0,'0'0'0'16,"0"0"0"-16,0 0-3 16,0 0 8-16,0 0-4 15,0 0-1-15,0 0 0 16,0-5 1-16,0 5 8 15,0 0 26-15,0 0 15 0,0 0-31 16,0 0 58-16,0 0-56 16,0 0 21-16,0 0-3 15,0 0-21-15,0 0 18 16,0 0-9-16,0 0-16 16,4 0 7-16,6-3-8 15,3 3 3-15,5 0-8 16,1 0 1-16,2 0 0 15,4 0 0-15,-1 0 5 16,5 0 10-16,3 0-11 16,3 0-7-16,7 0 24 15,10 0-19-15,8 0 9 0,9-2 23 16,5-2-30-16,-1-1 14 16,-4 1-19-16,-7-1-4 15,-10 5 8-15,-3 0-7 16,-5-2-2-16,3 2 0 15,2-2 5-15,2 2-3 16,3-3 2-16,6-2-3 16,7 1-2-16,2-2 12 15,5 0-11-15,-1 1 0 16,-2-2-6-16,-1-1 1 16,-8 4 5-16,-7-2 0 15,-3 2-2-15,-3 1 6 16,-2 3-4-16,0-3 0 0,4 1 2 15,4-2 3-15,5 1-5 16,3-2 0-16,2 3-1 16,0 0 1-16,-1 2 0 15,-1 0-3-15,-1 0 10 16,-2 0-17-16,7 0 10 16,2 0 0-16,9 0-1 15,5 0 13-15,1 0-12 16,-1 0 0-16,-3 0-8 15,-2 0 4-15,0 0 4 16,5 0-5-16,6 0 2 16,5 0-6-16,8 0 9 0,3 0 0 15,0 0 4-15,-5 0-4 16,-3 0 0-16,-7 0 0 16,-12 0 0-16,-13 0 3 15,-10 0-3-15,-5 0 0 16,-4 0 2-16,6 0-4 15,4 0 2-15,10 0 0 16,10 0-2-16,2-2 9 16,3 0-11-16,-4 2 4 15,-1 0 0-15,-5 0 1 16,0 0-1-16,-1 0 0 16,-5 0-14-16,-7 0 19 15,0 0-5-15,-5 0 0 0,-2 0 3 16,5 0-5-1,-2 0 4-15,-2 0-2 0,2 0 2 16,0 0 1-16,0 0-3 16,2 0 0-16,3 0-1 15,-1 0-1-15,2 0 2 16,-2 4 0-16,0 0-4 16,0 2 8-16,-2-2-4 15,-4-2 0-15,-4 0 11 16,-7 1-20-16,-6-3 9 15,-6 0 0-15,-7 0-3 16,-6 0 10-16,-7 0-7 16,0 0 0-16,-2 0-3 15,8 0 0-15,5 0 3 0,7 0 0 16,-2 0-1-16,-1 0 5 16,-2 0-4-16,-1 0 0 15,-2 0 4-15,-1 0-6 16,-7 0 2-16,3 0 0 15,-3 0-6-15,5 0 9 16,3 0-3-16,8 0 0 16,0 0 6-16,0-3-9 15,-5 1 3-15,-4 2 0 16,-4 0-6-16,-6 0 9 16,6 0-3-16,-3 0 0 15,9 0 5-15,2-2-10 16,9 2 5-16,5 0 0 0,6 0-5 15,3 0 6 1,0 0-2-16,-10 0-2 0,-6 0 3 16,-8 4-5-16,-11-1 5 15,-5-3 0-15,-3 0-4 16,0 0 10-16,-2 0-6 16,0 0 17-16,2 0-16 15,0 0 23-15,4 0-20 16,-2 0 1-16,-2 0 6 15,-2 0-11-15,0 0 0 16,0 0-12-16,-9 0-72 16,-20 0-14-16,-7-7-175 0,0-5-340 15</inkml:trace>
  <inkml:trace contextRef="#ctx0" brushRef="#br0" timeOffset="23316.93">17514 3785 941 0,'0'0'51'0,"0"0"-33"16,0 0-4-16,0 0 91 0,0 0-81 15,0 0-24-15,0 0 11 16,29-15-6-1,-6 30 9-15,6 10 2 0,2 7-8 16,2 6 12-16,0 6-5 16,-1 6-14-16,-8 1 9 15,-4-3-6-15,-6-4-4 16,-10-7 0-16,-4-4 8 16,0-7 7-16,-25-1 2 15,-28-2-9-15,-31-3-2 16,-28 0-6-16,-22-5-116 15,-2-6-205-15</inkml:trace>
  <inkml:trace contextRef="#ctx0" brushRef="#br0" timeOffset="27590.18">13350 2967 764 0,'0'0'199'15,"0"0"-167"-15,0 0 0 16,0 0 43-16,0 0-71 15,0 0 10-15,0 0-7 16,-2 0 4-16,-10 0 19 16,-3 0 39-16,-7 3-42 15,-5 1 14-15,-13-1-41 0,-10 1 7 16,-2-1-9-16,-4-2 2 16,4 2 0-16,1-3 12 15,7 0-7-15,8 0 17 16,7 0 3-16,13 0 5 15,7 0 15-15,7 0-32 16,2 0-4-16,0 0-8 16,0 0 6-16,0 0-11 15,0 0 4-15,0 0-4 16,0 1-5-16,0 12 9 16,0 5 0-16,0 1 8 15,0 8 1-15,0 1-9 0,0 2 0 16,0-2 3-16,0-2-7 15,0-8 6-15,7-2-2 16,-1-6 0-16,1-6-10 16,6-1 0-16,8-3-10 15,5 0-5-15,8 0 19 16,2 0-9-16,-5-5-31 16,-4 3 41-16,-6 2-12 15,-5 0 16-15,-3 0 1 16,-3 0 0-16,-2 0-7 15,-1 12 7-15,-1-2 0 16,2 6 0-16,-4 2 5 16,0-2-5-16,1 0 0 0,-5 0 4 15,0 0 6-15,0 1-7 16,-5-5 8-16,-5-2 15 16,-4-2-21-16,1-6 7 15,-3-1-12-15,1-1-5 16,-4 0 2-16,-1 0-41 15,1 0-25-15,-6 0-18 16,0 0-97-16,5 3-180 16</inkml:trace>
  <inkml:trace contextRef="#ctx0" brushRef="#br0" timeOffset="27936.12">13533 3238 1081 0,'0'0'157'0,"0"0"-153"15,0 0 11-15,0 0 48 16,0 0-62-16,0 0 5 15,-12 42-5-15,12-30 10 16,18-6-11-16,7-3 14 16,4-3-13-16,-2 0 20 15,-8-9-18-15,-5-5-1 0,-12-1 22 16,-2 2-22-16,-11 0 39 16,-25 2-41-16,-8 5-21 15,-5 3-22-15,5 3-84 16,8 0-96-16,9 0-590 15</inkml:trace>
  <inkml:trace contextRef="#ctx0" brushRef="#br0" timeOffset="32922.25">7492 7714 463 0,'0'0'77'0,"0"0"-48"16,0 0 60-16,0 0-30 16,0 0-59-16,0 0 39 15,0 0 35-15,0-2-32 16,0 2 11-16,0 0-3 16,0 0-12-16,0 0 2 15,0 0-36-15,0 0 4 16,0 0-8-16,0 24-9 15,0 12 9-15,9 12 11 16,4 4 5-16,0 4 13 16,0-5-21-16,1-7-8 15,-5-9 0-15,-1-10 0 0,-2-11 8 16,-4-8-8-16,-2-6 0 16,0 0 22-16,0-8-9 15,0-23 14-15,-2-16-27 16,-12-13-15-16,-1-9 12 15,-3-9-30-15,-1-4-4 16,4-1 5-16,7 3-4 16,8 10 31-16,0 16-35 15,0 19 40-15,15 18 13 16,3 17-13-16,9 0-17 16,2 4 13-16,4 24 0 15,-6 8 4-15,-10 10 0 0,-5 4 4 16,-12 1 5-16,0 1 11 15,-10-5 27-15,-14-4-31 16,-2-7-7-16,-3-6-9 16,8-12 0-16,11-8 1 15,2-6-1-15,8-4 0 16,0 0 0-16,0 0 15 16,0 0-8-16,2 0-6 15,21 5-1-15,10 2 3 16,12 4-11-16,6-1 8 15,3-2 0-15,4 2-1 16,-2-5 4-16,-5-5-3 16,-9 0 0-16,-6 0-6 0,-16 0 2 15,-9-10-16 1,-7-6 20-16,-4-4 24 0,0-1-21 16,-9 4 28-16,-9 5-17 15,-5 4-3-15,-4 8 4 16,-5 0-12-16,1 0-3 15,4 11 0-15,5 9 3 16,9 3-11-16,11 4 8 16,2-1 0-16,0 2-6 15,6-2 11-15,21-6-5 16,2-3 1-16,11-3-1 16,4-5-24-16,-1-1-30 0,1-6-52 15,-5-2-40 1,-2 0-93-16</inkml:trace>
  <inkml:trace contextRef="#ctx0" brushRef="#br0" timeOffset="33321.18">8433 7827 821 0,'0'0'108'0,"0"0"-97"16,0 0 103-16,0 0-67 15,0 0-41-15,0 0 0 0,-43 1-2 16,21 13 13-16,2 4-12 16,1 0 0-16,7 3 19 15,1-6-20-15,5 2-4 16,6-1 0-16,0-6-4 15,0 0 4-15,17-6-1 16,9-4-18-16,8 0 19 16,3-6-37-16,-1-12-6 15,-5-2 5-15,-8 6-28 16,-13 4 54-16,-6 4 10 16,-4 6 4-16,0 0 26 15,0 0-28-15,-6 7-21 0,-2 14 13 16,8-6-114-16,0-1-61 15,6-10-27-15</inkml:trace>
  <inkml:trace contextRef="#ctx0" brushRef="#br0" timeOffset="33720.11">8734 7886 992 0,'0'0'42'0,"0"0"-37"16,0 0 43-16,0 0-38 0,0 0-4 15,0 0-6-15,-34 95 0 16,54-95-12-16,9 0 11 16,4-2-39-16,0-24 7 15,-4-9-3-15,-4-2-29 16,-11-11-24-16,-10-1 45 15,-4-7 13-15,0 2 31 16,-9 2 40-16,-11 12 37 16,2 11 81-16,3 14-73 15,3 9-25-15,6 6-40 16,-1 6-2-16,-1 28-4 16,-2 12 1-16,4 10 39 0,6-1-13 15,0 2-37 1,8-3 2-16,23 3-6 0,10-5-12 15,10-4 10-15,9-4-84 16,8-10-82-16,-8-12-326 16</inkml:trace>
  <inkml:trace contextRef="#ctx0" brushRef="#br0" timeOffset="34538.97">9814 7423 771 0,'0'0'123'0,"0"0"-74"16,0 0 93-16,-118 22-50 15,76 28-59-15,-5 19 53 16,7 15-48-16,7 8-36 16,14 4 19-16,19-1-13 15,10-13-8-15,50-12 0 16,27-14-11-16,20-12-18 16,11-13-54-16,-4-19-73 15,-14-12-215-15</inkml:trace>
  <inkml:trace contextRef="#ctx0" brushRef="#br0" timeOffset="35558.79">10333 5266 943 0,'0'0'146'0,"0"0"-136"16,0 0 28-16,0 0-1 16,-86 160 34-16,68-75-33 15,16 7-14-15,2 0 20 16,11-6-43-16,30-8 0 0,7-10-1 16,12-10-15-1,3-9-17-15,1-13-62 0,-2-12-77 16,-4-17-197-16</inkml:trace>
  <inkml:trace contextRef="#ctx0" brushRef="#br0" timeOffset="36028.71">10846 5604 473 0,'0'0'623'16,"0"0"-623"-16,0 0 0 16,0 0 33-16,-31 137 5 0,25-75 19 15,1-4-16-15,1-7-4 16,2-10-12-16,0-9-15 16,0-11-10-16,2-10 0 15,0-7 10-15,-4-4-6 16,4 0 7-16,-4-12 42 15,-2-22-49-15,1-14 3 16,1-8-14-16,4-6 4 16,0-2-49-16,0 8 43 15,19 3-19-15,2 12-7 16,-5 10 32-16,-1 8-7 16,-6 10 10-16,-4 7 4 15,-3 4 2-15,4 2-6 0,5 10 0 16,8 22 0-16,5 10 32 15,0 8-25-15,1 7 12 16,2-3-5-16,2-3-11 16,0-6 12-16,2-3-8 15,-2-8-7-15,-7-8 0 16,-2-4-47-16,-11-8-28 16,-9-7-103-16,0-7-196 15</inkml:trace>
  <inkml:trace contextRef="#ctx0" brushRef="#br0" timeOffset="36194.68">10811 5865 429 0,'0'0'561'0,"0"0"-485"0,0 0-22 16,0 0-2-16,0 0-48 16,0 0 5-16,80-8 11 15,-15 5-17-15,2-6-6 16,-5-3 2-16,-15-4-128 15,-18-5-293-15</inkml:trace>
  <inkml:trace contextRef="#ctx0" brushRef="#br0" timeOffset="36388.65">11205 5453 929 0,'0'0'144'0,"0"0"-130"16,0 0 1-1,0 0 80-15,172 121-56 0,-107-59-22 16,-1 6 41-16,-8 5-40 16,-16 1-12-16,-26 9-6 15,-14 7-4-15,-45 18-20 16,-47 12-126-16,-28 9-401 16</inkml:trace>
  <inkml:trace contextRef="#ctx0" brushRef="#br0" timeOffset="37539.44">21917 5189 897 0,'0'0'86'0,"0"0"-40"16,-148 12 38-16,97 20 20 15,0 17-34-15,2 15-53 16,2 14 42-16,7 12-29 16,15 9-1-16,12 3-16 15,13-4-1-15,6-8-24 16,37-12 11-16,20-11-60 16,12-16 25-16,14-14-71 0,5-23-52 15,-9-14-234-15</inkml:trace>
  <inkml:trace contextRef="#ctx0" brushRef="#br0" timeOffset="38124.33">22115 5661 957 0,'0'0'172'16,"0"0"-162"-16,0 0 6 15,0 0 4-15,0 0 8 0,0 0-20 16,-5 86 49-16,5-37 13 16,0-3-56-16,0-5 21 15,-2-8-2-15,0-10-30 16,2-7 12-16,0-8-14 16,0-5-1-16,0-3 6 15,0 0 3-15,0-27 0 16,0-19-9-16,0-22-36 15,0-8 32-15,2-5-39 16,10 12 2-16,1 18 22 16,1 16-5-16,3 10 17 15,5 11 2-15,5 2-11 0,4 8 4 16,3 4 1-16,-3 0-9 16,-8 16 7-16,-17 9-26 15,-6 4 32-15,0 5-9 16,-25 3 16-16,-2-2-5 15,1-3 10-15,10-3-5 16,12-7 0-16,4-1-14 16,22-4 7-16,29-5 3 15,18 2-19-15,10-2 22 16,-6 2-26-16,-9 4 8 16,-17 2 8-16,-17 0 13 15,-20 1-2-15,-10 2 49 16,0 3 4-16,-31 0 36 0,-11 1-22 15,-5-6-60 1,-2-5 16-16,2-5-21 0,3-9-4 16,5-2-15-16,14-9-85 15,11-25-85-15,14-15-412 16</inkml:trace>
  <inkml:trace contextRef="#ctx0" brushRef="#br0" timeOffset="38328.31">22928 5380 1170 0,'0'0'13'16,"0"0"2"-16,0 0 26 16,172 94 46-16,-105-30 2 0,-9 15-66 15,-18 8-9-15,-20 5-10 16,-20 9-4-16,-44 9-52 15,-53 3-71-15,-42-4-262 16</inkml:trace>
  <inkml:trace contextRef="#ctx0" brushRef="#br0" timeOffset="39265.15">10815 6409 1101 0,'0'0'71'0,"0"0"-67"16,0 0 48-16,0 0 35 16,0 0-87-16,125-39-14 15,20 18-37-15,49-8-57 16,36 0-61-16,8-8-245 16</inkml:trace>
  <inkml:trace contextRef="#ctx0" brushRef="#br0" timeOffset="39805.05">22041 6529 1127 0,'0'0'46'0,"0"0"-33"16,116-6-26-16,-13 6 26 16,31 2-8-16,20 14-5 15,14 6-65-15,-2-7-78 16,-19-15-239-16</inkml:trace>
  <inkml:trace contextRef="#ctx0" brushRef="#br0" timeOffset="41612.73">10169 7728 697 0,'0'0'78'15,"0"0"-14"-15,0 0-11 16,0 0 9-16,0 0-62 15,0 0 8-15,0 0 10 16,-2 68 50-16,-5-28-26 16,-2 6-12-16,-2 3-14 15,0-3 31-15,-1-6-35 0,4-2 6 16,1-8 5-16,3-4-9 16,-4-8-14-16,6-8 0 15,0-6 4-15,2-4 1 16,0 0-4-16,0-2 24 15,-2-20-14-15,2-10-4 16,0-8-7-16,0-4 0 16,0-5-19-16,4 2 17 15,8 0-8-15,-3 7 10 16,1 6-3-16,0 6 5 16,1 6-2-16,-5 8 0 15,1 2-1-15,5 2-6 16,-2 1 7-16,6 4 0 15,6 2-5-15,3 3-2 16,4 0 4-16,0 8 1 0,0 13-1 16,2 2-3-16,-2 3 6 15,-2 8 0-15,0-1 15 16,-3 6-15-16,-2-2 15 16,-4-2 4-16,-2-3-17 15,-3-4 4-15,-2-4-2 16,1-8-3-16,-4-4-1 15,1-5-7-15,-5-1-5 16,0-6-24-16,-4 0-37 16,0 0 44-16,0 0-53 15,-8-15-185-15</inkml:trace>
  <inkml:trace contextRef="#ctx0" brushRef="#br0" timeOffset="41844.69">10075 7961 1021 0,'0'0'68'0,"0"0"-48"16,0 0 28-16,0 0-43 15,0 0-5-15,154-25 0 16,-87 21-1-16,-3-1 10 15,-1-1-18-15,-12 1 1 0,-11 2-78 16,-9 1-125 0,-13-2-204-16</inkml:trace>
  <inkml:trace contextRef="#ctx0" brushRef="#br0" timeOffset="42124.65">10748 7524 905 0,'0'0'100'0,"0"0"-88"0,0 0 5 16,0 0 55-16,0 0-29 15,161 136-43-15,-99-74 25 16,3 12-19-16,-10 8-4 16,-18 14-2-16,-37 20-31 15,-37 20-115-15,-65 6-561 16</inkml:trace>
  <inkml:trace contextRef="#ctx0" brushRef="#br0" timeOffset="43337.43">11467 7911 1014 0,'0'0'71'16,"0"0"-16"-16,0 0 11 15,0 0-66-15,0 0 0 16,149 0-9-16,-91-4 6 15,-3 1-26-15,-1-2-45 16,-7-2-116-16,-12-4-250 16</inkml:trace>
  <inkml:trace contextRef="#ctx0" brushRef="#br0" timeOffset="43615.39">11785 7804 983 0,'0'0'31'0,"0"0"14"16,0 0-14-16,0 0-14 16,0 0-17-16,0 0 2 0,114 61 16 15,-85-31 30-15,-5 3-46 16,-6 0 40-16,-9 0-22 15,-9-2-7-15,0 1 14 16,-16 1-21-16,-21 6-6 16,-15 0-10-16,-2-8-97 15,10-11-172-15</inkml:trace>
  <inkml:trace contextRef="#ctx0" brushRef="#br0" timeOffset="44222.28">12337 7854 947 0,'0'0'9'0,"0"0"-9"16,0 0 96-16,0 0-60 16,0 0-26-16,0 0-10 15,97-88 0-15,-61 88-1 16,3 0 1-16,-1 22 0 16,-1 6 1-16,-9 6 2 15,-10 6-3-15,-14 2 0 16,-4 3 10-16,-8 1-2 15,-24-3 25-15,-3-5-21 0,2-6 32 16,8-11-36 0,9-10 22-16,9-8-3 0,7-3-22 15,0 0 16-15,0 0-16 16,0 0 4-16,2 0 25 16,19 0-33-16,8-8 23 15,11-4-24-15,13-3-33 16,8 3 25-16,5-2-38 15,3-1-1-15,-4 5-6 16,-10-4-52-16,-12 1-35 16,-14-2-186-16</inkml:trace>
  <inkml:trace contextRef="#ctx0" brushRef="#br0" timeOffset="44552.22">13149 7925 1035 0,'0'0'91'15,"0"0"-91"-15,0 0 21 16,0 0 36-16,0 0-41 16,0 0 10-16,-17 120-17 15,17-99-1-15,17-4-2 16,6-5-6-16,4-8 2 15,8-4-10-15,5 0-8 16,3-10 12-16,-14-10 1 0,-10-2 2 16,-19-2-2-16,0-2 6 15,-15 0 10-15,-28 4 2 16,-5 4-15-16,-6 5-6 16,2 8-11-16,13 3-41 15,12 2-22-15,18 0-78 16,9 0-249-16</inkml:trace>
  <inkml:trace contextRef="#ctx0" brushRef="#br0" timeOffset="44891.16">13673 7949 1055 0,'0'0'66'0,"0"0"-23"16,0 0 72-16,0 0-71 16,-90 109-41-16,88-84-3 15,2-7 5-15,2-2 2 16,19-6-7-16,10-6 0 16,5-4 11-16,11 0-23 15,2-16 12-15,-2-4-9 16,-14-2 3-16,-13 0-3 15,-13 0 9-15,-7 0 21 0,-7 5-6 16,-24 4 4 0,-14 8-19-16,-1 5-21 0,1 0 20 15,9 0-73-15,21 13-42 16,15-5-88-16,0-2-222 16</inkml:trace>
  <inkml:trace contextRef="#ctx0" brushRef="#br0" timeOffset="45226.1">14190 7965 842 0,'0'0'88'0,"0"0"-58"15,0 0 124-15,0 0-75 16,0 0-30-16,0 0-16 15,-22 101-30-15,22-86 28 16,22-6-27-16,12-6 1 16,10-3 34-16,8 0-38 15,2-20 0-15,-8 0-1 16,-13-1 0-16,-15 2 0 16,-13 0 6-16,-5 4 16 15,-5-2 54-15,-33 8-65 16,-19 5-10-16,-11 4-1 15,1 0-23-15,9 9 23 16,21 10-78-16,21 1-56 0,16-4-72 16,14-9-354-16</inkml:trace>
  <inkml:trace contextRef="#ctx0" brushRef="#br0" timeOffset="45348.08">14933 8007 1151 0,'0'0'24'16,"0"0"-16"-16,0 0-16 16,0 0-137-16</inkml:trace>
  <inkml:trace contextRef="#ctx0" brushRef="#br0" timeOffset="47222.76">7837 9228 689 0,'0'0'149'0,"0"0"-130"15,0 0-19-15,-40 120 81 16,32-59-26-16,-4 4 20 15,-3 0-50-15,-1-3 2 16,3-12 14-16,-1-12-22 16,5-16-15-16,5-10 1 15,4-9 11-15,0-3-15 16,0-3 25-16,0-26 1 16,0-14-27-16,0-18 0 15,15-2-30-15,12-4 26 16,2 7-39-16,2 4 43 15,0 5-2-15,3 7-2 16,2 7-11-16,-8 14 25 0,-3 8-10 16,-7 10 2-16,-5 5-2 15,3 3-8-15,1 25 0 16,4 10 8-16,-7 10 40 16,1 6-31-16,-7 5 41 15,4-3-41-15,1-5 3 16,1-5-12-16,-1-5 0 15,0-12-14-15,1-4-20 16,-3-11-72-16,-5-7-81 16,-6-7-186-16</inkml:trace>
  <inkml:trace contextRef="#ctx0" brushRef="#br0" timeOffset="47425.72">7893 9448 874 0,'0'0'56'15,"0"0"-39"-15,0 0 0 16,0 0 6-16,118-34-14 16,-60 22-1-16,-4 2-8 15,-3-1-3-15,-9 0-89 16,-12-1-302-16</inkml:trace>
  <inkml:trace contextRef="#ctx0" brushRef="#br0" timeOffset="47590.69">8673 9409 911 0,'0'0'113'15,"0"0"-110"-15,0 0 56 16,161-69-20-16,-99 48-39 15,-6 2-3-15,-14 9-79 16,-20 6-137-16,-22 4-249 16</inkml:trace>
  <inkml:trace contextRef="#ctx0" brushRef="#br0" timeOffset="47747.66">8819 9489 677 0,'0'0'150'0,"0"0"-38"0,0 0 15 16,0 0-72-16,0 0-15 15,0 0 12-15,46 36 33 16,3-36-43-16,18-14-13 16,8-12-29-16,6-1-55 15,-17 4-62-15,-16 6-232 16</inkml:trace>
  <inkml:trace contextRef="#ctx0" brushRef="#br0" timeOffset="48196.59">9436 9261 1226 0,'0'0'41'16,"0"0"-14"-16,0 0 29 15,0 133 23-15,0-65-29 16,0 2-46-16,-7-5 22 15,-2-6-14-15,6-21-2 16,1-11-12-16,2-13 2 16,0-14-14-16,0 0 14 15,0-21 1-15,0-25-1 16,9-21-6-16,5-11-31 0,-6-10 24 16,1-1-36-16,3 7-23 15,-4 14 70-15,6 16-16 16,-3 18 18-16,-2 16 2 15,0 13 9-15,0 5-22 16,8 0 9-16,8 19 2 16,6 11 3-16,3 11 7 15,2 12 7-15,0 5 28 16,-1 5-26-16,-2 0 24 16,-4-3-28-16,-4-2-5 15,-8-7-12-15,-3-12 2 16,-5-8-13-16,-9-11-64 15,0-13-100-15,-2-7-138 16</inkml:trace>
  <inkml:trace contextRef="#ctx0" brushRef="#br0" timeOffset="48378.55">9429 9455 1045 0,'0'0'33'15,"0"0"-18"-15,0 0 32 16,0 0 7-16,0 0-5 16,167 0-40-16,-89-11-4 0,4-7-5 15,-6-2-77 1,-15 0-168-16</inkml:trace>
  <inkml:trace contextRef="#ctx0" brushRef="#br0" timeOffset="48566.52">10370 9501 650 0,'0'0'332'16,"0"0"-271"-16,0 0 33 15,0 0-59-15,131-99-35 16,-113 89-8-16,-5 4-74 15,-11 2-239-15</inkml:trace>
  <inkml:trace contextRef="#ctx0" brushRef="#br0" timeOffset="49089.43">10811 9214 1003 0,'0'0'115'0,"0"0"-108"15,0 0 60-15,0 0-13 16,0 0-41-16,0 0-13 16,-31-8 22-16,24 17-4 0,3 8-5 15,4 0-8-15,0 10 9 16,0 2-13-16,6 5 9 15,21 4-5-15,6 1-2 16,5 3 1-16,0 1-4 16,-2-1-7-16,-10-4 3 15,-8-6 1-15,-7-6-4 16,-3-4 0-16,-8-8 7 16,0-7 0-16,0 0-5 15,-5-7-12-15,-17 0 11 16,-9 0-29-16,-5-21-20 15,5-16 50-15,4-9-49 16,11-7-33-16,9 4-3 0,7-3-40 16,0 6 41-16,9 3 52 15,9 1 37-15,0 3 5 16,-2 2 42-16,-1 2 48 16,-1 6-33-16,1 5-4 15,-3 7-14-15,1 6-42 16,0 2-2-16,3 6-46 15,0 3-53-15,1 0-18 16,3 0-112-16,-1 8-197 16</inkml:trace>
  <inkml:trace contextRef="#ctx0" brushRef="#br0" timeOffset="49366.38">11284 9374 890 0,'0'0'83'0,"0"0"53"16,0 0-8-16,-14 116-53 15,14-93-35-15,0-7-33 16,12-6 2-16,9-10 28 16,10 0-33-16,6-22 21 15,-2-10-25-15,-8-9 5 16,-10 3-2-16,-12 0-3 15,-5 9 0-15,0 9 32 16,-34 11-32-16,-18 9-5 16,-20 2-72-16,-6 18-90 0,11-6-340 15</inkml:trace>
  <inkml:trace contextRef="#ctx0" brushRef="#br0" timeOffset="50494.19">11881 9409 576 0,'0'0'258'0,"0"0"-163"16,0 0 43-16,0 0-32 15,0 0-37-15,0 0-10 16,24 5-14-16,17-3 23 15,12 0 1-15,9-2-66 16,3 0-3-16,-5 0-26 0,-9 0-98 16,-8 0-41-16,-11-7-155 15,-20-7-337-15</inkml:trace>
  <inkml:trace contextRef="#ctx0" brushRef="#br0" timeOffset="50726.14">12237 9264 888 0,'0'0'165'0,"0"0"-153"15,0 0 62-15,0 0-5 16,0 0-39-16,123-6 6 0,-82 29 21 16,-6 3-42-16,-8 11-3 15,-14 5-12-15,-13 7 7 16,-6 5-2-16,-35 0-5 15,-10-4-17-15,0-7-2 16,9-11-65-16,11-18-45 16,21-14-229-16</inkml:trace>
  <inkml:trace contextRef="#ctx0" brushRef="#br0" timeOffset="51146.08">13056 9189 972 0,'0'0'92'0,"0"0"-83"15,0 0 30 1,0 0 31-16,0 0 19 0,-3 111-17 15,3-65-18-15,0 2 15 16,0 1-39-16,0 1-27 16,0-6 8-16,0-3-11 15,-2-12-20-15,-2-7-23 16,0-6-103-16,-4-14-88 16,4-2-251-16</inkml:trace>
  <inkml:trace contextRef="#ctx0" brushRef="#br0" timeOffset="51662.98">13707 9314 886 0,'0'0'101'0,"0"0"-80"15,0 0 97-15,0 0-82 16,-114-82-33-16,87 72 20 16,-4 6-8-16,-12 4 22 15,-10 0 17-15,-7 6-41 16,-2 17 32-16,6 4-4 0,11 6-7 16,14 4 24-16,11 1-42 15,11-2-14-15,9-1 3 16,0-7 4-16,22-6-10 15,23-8 1-15,10-11-27 16,15-3 18-16,-3-7-36 16,-7-20-19-16,-18-6 15 15,-11-4 17-15,-13 3 32 16,-5 8-2-16,-9 10 6 16,0 10 66-16,-4 6-15 15,0 0-49-15,0 0-6 16,0 14-21-16,2 16 21 15,2 8 27-15,3 3-19 0,1-4 26 16,4 1-31 0,-3-4 0-16,-1-1-6 0,2-8 10 15,-4-4-10-15,-4-3 3 16,-2-1-52-16,0-3-11 16,0-1-67-16,-2-3-77 15,-4-10-225-15</inkml:trace>
  <inkml:trace contextRef="#ctx0" brushRef="#br0" timeOffset="52044.91">14297 9307 1106 0,'0'0'55'0,"0"0"-35"16,0 0 83-16,-149 21-60 15,118-5-43-15,8 0 13 16,6 5-24-16,9 0 11 16,6 3 0-16,2 3 6 15,0-1-6-15,23 1-6 16,8-2 5-16,5 3-22 15,2-2 19-15,-2 2-32 16,-5-2 31-16,-9 0-3 0,-7 0 1 16,-10-3 7-16,-5-4 0 15,-2-3 11-15,-25-2-10 16,-11-5-1-16,-2-7-14 16,0-2 13-16,0-9-93 15,6-25-93-15,7-12-186 16</inkml:trace>
  <inkml:trace contextRef="#ctx0" brushRef="#br0" timeOffset="52225.88">14326 9266 1070 0,'0'0'83'0,"0"0"4"0,0 0 48 15,0 0-79-15,0 0-52 16,0 0 7-16,116-31-11 15,-89 31-14-15,-3 0-59 16,-1 0-89-16,-1 3-110 16,-5 6-210-16</inkml:trace>
  <inkml:trace contextRef="#ctx0" brushRef="#br0" timeOffset="52539.83">14788 9490 935 0,'0'0'93'0,"0"0"45"15,0 0-26-15,0 107-74 16,0-82-5-16,0-2-27 16,24-9 15-16,5-8-8 15,9-6-5-15,5 0-16 16,1-29 6-16,0-4-47 15,-5-6 23-15,-20-2-3 16,-11 1 29-16,-8 7 9 16,-19 6 17-16,-25 6 27 15,-16 9-48-15,-12 7 2 16,-3 2-14-16,-1 3 7 0,7 0-16 16,11 17-60-16,20-5-133 15,22-5-312-15</inkml:trace>
  <inkml:trace contextRef="#ctx0" brushRef="#br0" timeOffset="52667.81">15446 9439 1320 0,'0'0'124'16,"0"0"-124"-16,0 0-10 15,0 0-44-15,0 0-368 16</inkml:trace>
  <inkml:trace contextRef="#ctx0" brushRef="#br0" timeOffset="54699.45">7773 10894 778 0,'0'0'115'0,"0"0"-108"15,0 0 94-15,0 133-1 16,0-85-100-16,6-1 10 15,10-8-4-15,7-7 3 16,5-10-7-16,8-11-2 16,4-11-13-16,7 0-37 15,2-17-52-15,-6-15-70 0,-12 2-44 16,-20 5 94 0,-11 8 122-16,0 8 158 0,0 2-4 15,-5 7 40-15,-1 0-72 16,3 1-110-16,-2 24-4 15,5 5-2-15,0-4-1 16,2-3-5-16,21-3 5 16,8-13-4-16,9-7-1 15,5 0-7-15,5-14-4 16,-6-13-38-16,-9-10 17 16,-12-1 19-16,-15-3-11 15,-8 0 24-15,0 7 12 16,0 7 42-16,-13 11 20 15,-5 6-39-15,-1 6-9 16,3 4-26-16,5 0-3 0,3 0-1 16,8 0 3-16,0 0-37 15,0 0 0-15,0 0-41 16,17 0 20-16,7-7 56 16,5-4-12-16,-2 3 7 15,-1 2 16-15,1 3-4 16,6 3 39-16,6 0-15 15,5 0-13-15,3 15-6 16,-1 8-3-16,0 2 17 16,-4 8-1-16,-9-1-22 15,-6 2 30-15,-11-4-30 16,-14 0 44-16,-2-6-7 0,0-6-26 16,-6-6 38-1,-11-5-26-15,-1-7-21 0,-3 0 14 16,-4-27-14-16,0-9 9 15,12-5-6-15,13 2 4 16,0 1-2-16,13 7-7 16,12 9 0-16,4 6 8 15,4 8-8-15,1 8 0 16,-1 0-4-16,0 0-8 16,-4 0 12-16,-4 6 0 15,-5 5 3-15,-2-4-11 16,-7 2 8-16,-2-4 0 15,-5-3 0-15,-1 0 0 16,-3-2 0-16,0 0 0 0,0 0 3 16,0 4-11-16,0 9 10 15,0 3-2-15,0 4 13 16,0 0-1-16,0-5-12 16,-3-3 0-16,3-3 6 15,0-1-14-15,0-6-10 16,0-2-62-16,0 0-8 15,0 0-57-15,-2-12-75 16</inkml:trace>
  <inkml:trace contextRef="#ctx0" brushRef="#br0" timeOffset="54857.42">8894 10714 809 0,'0'0'200'0,"0"0"-184"15,0 0 88-15,0 0-69 16,0 0-35-16,0 0-117 16,-16-14-78-16,45 22-274 15</inkml:trace>
  <inkml:trace contextRef="#ctx0" brushRef="#br0" timeOffset="55404.33">9251 10668 289 0,'0'0'1011'0,"0"0"-986"0,0 0 23 15,0 0-2-15,0 0-29 16,79 112 11-16,-50-53-17 16,-6 6 34-16,-12-1-42 15,-2 0 11-15,-7-6-14 16,-2-9 13-16,0-13-21 15,0-10 8-15,-2-12-34 16,-18-10 27-16,-9-4-25 16,-9 0 12-16,-7-26-8 15,3-8-17-15,13-6 28 16,14 4-1-16,15 8 18 0,0 5 5 16,24 8 5-16,25 2-6 15,11 6-4-15,9 4 4 16,3 3-10-16,-7 0 6 15,-3 0 0-15,-6 0-7 16,-5 0 7-16,-6 0 0 16,-8 0 0-16,-5-9-21 15,-6-8 10-15,-5-1-22 16,-10 3 19-16,-11 5 14 16,0 2 3-16,-5 1 37 15,-24 6-11-15,-12 1-23 16,-7 0 0-16,-1 16 5 0,7 9 7 15,8 10 49 1,12 3-63-16,13 0 5 16,9 2-5-16,0-5 11 0,31-3-21 15,16-7 6-15,15-11-31 16,10-10 0-16,3-4-111 16,-3 0-27-16,-12-6-364 15</inkml:trace>
  <inkml:trace contextRef="#ctx0" brushRef="#br0" timeOffset="55645.29">10304 10776 1209 0,'0'0'103'0,"0"0"-100"0,0 0 116 15,-75 138-50-15,71-77-46 16,4 7-23-16,0-4 12 16,15-3-27-16,24-8 4 15,11-11-53-15,12-12-27 16,6-9-56-16,5-16-69 16,-4-5-183-16</inkml:trace>
  <inkml:trace contextRef="#ctx0" brushRef="#br0" timeOffset="56086.21">10860 10909 1051 0,'0'0'115'15,"0"0"-109"-15,0 0 105 16,-54 135-33-16,38-72-42 15,8 1 20-15,1-9-24 16,5-8-27-16,2-9 13 16,0-16-18-16,0-9 0 15,0-12-3-15,0-1 10 16,0-14 7-16,0-22-14 0,0-18-21 16,4-14 3-16,7-11-2 15,5-11-34-15,7 5 31 16,6 10-27-16,0 22 15 15,-5 18 23-15,-8 21 24 16,-8 10 12-16,1 4-24 16,7 7 12-16,7 26-12 15,1 9 19-15,-2 13 29 16,-4 3 6-16,-1 0-34 16,2 0 27-16,1-2-47 15,-1-10 9-15,2-8-9 16,-1-10 0-16,-7-12-12 0,-4-11-35 15,-2-5-95-15,-5 0-32 16,-2-23-206-16</inkml:trace>
  <inkml:trace contextRef="#ctx0" brushRef="#br0" timeOffset="56267.18">10933 11122 986 0,'0'0'108'0,"0"0"-44"15,0 0 10-15,0 0-25 16,0 0-19-16,0 0-4 16,67 0 41-16,-15 0-63 15,3-3-4-15,1-13-19 0,-7-2-132 16,-4-6-85 0,-14-5-430-16</inkml:trace>
  <inkml:trace contextRef="#ctx0" brushRef="#br0" timeOffset="56492.14">11297 10756 596 0,'0'0'482'16,"0"0"-471"-16,0 0 90 15,0 0 15-15,136 68-68 16,-92-27 8-16,-2 11-19 15,-5 6 19-15,-16 11-18 0,-21 14-33 16,-13 9-5-16,-51 8-7 16,-17 7-93-16,4-13-191 15,23-16-679-15</inkml:trace>
  <inkml:trace contextRef="#ctx0" brushRef="#br0" timeOffset="56936.06">11899 11081 1126 0,'0'0'25'0,"0"0"11"15,0 0 44-15,0 0-50 16,0 0-26-16,180-22-4 16,-95 12 0-16,-3-4-1 15,-8 0-43-15,-11-3-46 16,-12 2-201-16,-18-6-390 15</inkml:trace>
  <inkml:trace contextRef="#ctx0" brushRef="#br0" timeOffset="57219.01">12369 10802 609 0,'0'0'519'0,"0"0"-502"16,0 0 83-16,0 0-66 15,0 0-34-15,0 0-9 16,63 49 5-16,-28-12 4 16,-1 10 16-16,-5-1-14 15,-8 2 24-15,-9-1-10 0,-12 2-8 16,0-3-4-1,-33-3-4-15,-17-4-8 0,-1-7-39 16,0-12-123-16,14-15-333 16</inkml:trace>
  <inkml:trace contextRef="#ctx0" brushRef="#br0" timeOffset="57542.95">12873 10782 959 0,'0'0'58'15,"0"0"3"-15,0 0 41 16,-27 115-30-16,27-77-19 16,0 2-38-16,0 0 18 15,14-3-12-15,1-2-17 16,-6-5-4-16,0-4-2 16,-7-1-46-16,-2-8-75 15,0-8-116-15,0-2-295 16</inkml:trace>
  <inkml:trace contextRef="#ctx0" brushRef="#br0" timeOffset="57962.88">13363 10957 959 0,'0'0'159'0,"0"0"-149"16,0 0 96-16,-129-36-42 15,91 36-35-15,3 0 9 0,-2 9-1 16,4 14 19 0,4 0-30-16,10-2-23 0,7-3 17 15,10-6-18-15,2-4-2 16,0-2 0-16,20-3-18 15,16-3 13-15,6 0-12 16,3-1-37-16,-6-13 37 16,-10 2 2-16,-10 3 15 15,-13 5 16-15,-1 4-3 16,-5 0 1-16,2 26-7 16,6 8 18-16,0-1 26 15,3-1-40-15,-1-6 4 0,2-1-15 16,1-5-8-1,1-5-28-15,3-4-88 0,4-11-89 16,1 0-161-16</inkml:trace>
  <inkml:trace contextRef="#ctx0" brushRef="#br0" timeOffset="58343.82">13693 10943 901 0,'0'0'214'0,"0"0"-174"16,0 0 117-16,0 0-107 15,-25 109-36-15,35-72 9 16,14-4-19-16,5 2 4 0,-5-7-5 16,-3-4-3-16,-8-7 0 15,-9-8-1-15,-4-4 2 16,0 1-4-16,-11-6 3 15,-16 0 0-15,-4 0 16 16,0-8-11-16,2-16 4 16,9-10-4-16,7-4-3 15,11-7-4-15,2 3-8 16,6 2-9-16,21 6 7 16,2 1 12-16,6 6 0 15,3-2-1-15,7 5-21 16,1 7-38-16,4 0-3 15,-5 9-32-15,-5 6 6 16,-5 2-109-16,-8 0-35 0,-6 8-26 16</inkml:trace>
  <inkml:trace contextRef="#ctx0" brushRef="#br0" timeOffset="58614.77">14141 10979 409 0,'0'0'336'0,"0"0"-191"15,0 0 60-15,-20 120-89 16,16-88-25-16,4-4-41 16,0-5-23-16,4-2-6 15,25-9-12-15,9-6-9 0,9-6 0 16,5 0-73-16,-4-10-26 16,-7-14 9-16,-20-4-26 15,-16 0 116-15,-5 0 28 16,-13 3 50-16,-25 11-7 15,-14 7 16-15,-8 7-51 16,-2 0-33-16,8 0-3 16,21 10-53-16,29-4-177 15,10-6-593-15</inkml:trace>
  <inkml:trace contextRef="#ctx0" brushRef="#br0" timeOffset="58735.75">14888 11078 1199 0,'0'0'29'0,"0"0"64"16,0 0-6-16,0 0-87 16,0 0-145-16,0 0-316 15</inkml:trace>
  <inkml:trace contextRef="#ctx0" brushRef="#br0" timeOffset="61204.32">7496 12446 909 0,'0'0'92'16,"0"0"-66"-16,-71 106 85 15,51-48-38-15,9 9-31 16,4 3-13-16,7-1-24 0,0-6 9 16,2-6-12-16,22-9-2 15,10-8 0-15,11-16-43 16,11-17-1-16,13-7-33 15,8-23-71-15,-1-24-157 16</inkml:trace>
  <inkml:trace contextRef="#ctx0" brushRef="#br0" timeOffset="61474.27">7962 12649 1007 0,'0'0'46'0,"0"0"8"0,0 0 21 15,-56 128-35-15,56-86-37 16,0-2 0-16,9-8 4 16,18-7 1-16,7-11-8 15,3-10 0-15,1-4-5 16,-3 0-4-16,-8-25-4 16,-11-3-4-16,-16-6 12 15,0 5-7-15,-16 4 12 16,-13 9 8-16,-8 11-4 15,-3 5-4-15,9 0-2 16,8 0-30-16,19 0-77 16,4 3-235-16</inkml:trace>
  <inkml:trace contextRef="#ctx0" brushRef="#br0" timeOffset="62192.15">8433 12721 1122 0,'0'0'14'16,"0"0"-1"-16,0 0 22 16,0 0 29-16,0 102-53 15,0-61 11-15,4-8-12 16,-2-5 0-16,0-9-15 15,-2-7 5-15,0-9 0 0,0-3 18 16,0 0-5-16,0-25 21 16,0-18-34-16,-2-6-7 15,-7-9 0-15,2 7-30 16,1 7 27-16,1 14 9 16,3 10 0-16,2 12 1 15,0 8 14-15,0 0-14 16,0 3-5-16,13 24-19 15,12 7 24-15,6 2 5 16,2-2 5-16,2-8-16 16,-4-6 6-16,-5-10 0 15,-4-8 11-15,-1-2-8 16,-6-2 0-16,3-22-3 0,-3-3-2 16,1-2 0-16,-3 5 2 15,-3 7 0-15,-2 6-2 16,-3 2 2-16,-1 2 0 15,-2 2 11-15,0 2 4 16,0 3-14-16,6 0-1 16,0 8 0-16,3 14 21 15,5 4-2-15,3-1-7 16,-4-1-2-16,1-7-5 16,-3-5-5-16,0-6 0 15,1-6-3-15,3 0-2 16,7-8 5-16,1-17-49 0,0-8 5 15,-3 6-2-15,-6 2 32 16,-6 6 13-16,-4 10 2 16,-6 5-7-16,0 3 12 15,0 1-6-15,0 0 0 16,0 3-17-16,0 15 17 16,0 4-5-16,0 4 16 15,0 4-11-15,0 1 0 16,-12 3-32-16,-11 2-168 15,-5 0-505-15</inkml:trace>
  <inkml:trace contextRef="#ctx0" brushRef="#br0" timeOffset="63248.96">9143 12697 539 0,'0'0'0'0,"0"0"0"16,0 0 96-16,0 0-62 15,0 0 9-15,0 0 39 16,-35-4-24-16,33 4 22 16,2 0-3-16,0 0-17 15,0 0-3-15,0 0-41 16,0 21-2-16,0 12 55 0,0 11 6 15,0 2-38-15,0 3-7 16,0-8-7-16,2-2 4 16,2-11-25-16,0-8 1 15,-1-8-3-15,-3-9 0 16,0-3 12-16,0 0-9 16,0-3 11-16,0-23-12 15,-16-15-2-15,-6-9-7 16,3-1-13-16,7 2-29 15,5 7 43-15,7 13-17 16,0 8 23-16,0 11 5 16,0 6-3-16,0 1 5 15,2 3-7-15,3 0-9 0,7 0 0 16,0 3 9 0,9 9 0-16,0 2 14 0,2-2-7 15,4 2 9-15,-2 1-16 16,-1-8 0-16,0-3 13 15,1-4-10-15,-1 0 0 16,-1 0-3-16,-1-18-8 16,-2 1-9-16,-2-3-14 15,-5 1 18-15,-4 9 8 16,-4 6 5-16,-3 4 0 16,2 0 0-16,3 19 16 15,4 12-7-15,1 3 35 0,0 0-33 16,5-3 24-1,-2-6-19-15,1-6-12 0,-1-5 1 16,-6-9-5-16,4-2-9 16,-4-3-35-16,-3 0-49 15,2-7-59-15,-8-13-240 16</inkml:trace>
  <inkml:trace contextRef="#ctx0" brushRef="#br0" timeOffset="63453.93">9761 12691 950 0,'0'0'84'0,"0"0"56"16,0 0 12-16,3 137-65 0,3-96-42 16,3-2 1-16,-5-8-32 15,2-4-3-15,-2-9-22 16,-4-6-52-16,0-11-122 15,0-1-65-15,0-1-251 16</inkml:trace>
  <inkml:trace contextRef="#ctx0" brushRef="#br0" timeOffset="63675.89">10051 12753 1166 0,'0'0'144'16,"0"0"-74"-16,0 0 34 0,0 0-77 16,131-27-8-16,-63 16-19 15,-4-1 0-15,-8 0-1 16,-14 1-10-16,-13 2-5 16,-16 3-55-16,-11 4-105 15,-2 2 1-15,-2 0-187 16,-20 0-196-16</inkml:trace>
  <inkml:trace contextRef="#ctx0" brushRef="#br0" timeOffset="63820.86">10350 12687 679 0,'0'0'190'15,"0"0"-42"-15,0 0 8 16,0 0-71-16,0 0-4 16,0 0-31-16,-11 120-8 0,11-92-24 15,0 6-18-15,0 9-1 16,-10 4-3-16,-7 0-142 15,-4-3-143-15</inkml:trace>
  <inkml:trace contextRef="#ctx0" brushRef="#br0" timeOffset="66218.44">12846 11689 1162 0,'0'0'59'16,"0"0"-45"-16,0 0 62 15,0 0 9-15,0 0-85 16,0 0 2-16,224-10-7 0,-80-2 5 15,30-7-56-15,27-1-40 16,21-4-136-16,1-8-353 16</inkml:trace>
  <inkml:trace contextRef="#ctx0" brushRef="#br0" timeOffset="72623.32">18374 7541 844 0,'0'0'78'16,"0"0"-49"-16,0 0 55 15,0 0-19-15,0 0-48 16,0 0-9-16,0 0 22 15,60 101 69-15,-39-43-27 16,-6 3 9-16,1-3-58 16,-3-7 22-16,-4-8-27 15,-2-17-14-15,-3-15 8 16,-4-7-11-16,0-4-1 16,0-4 33-16,0-32-31 15,0-20-2-15,-13-18-3 16,4-4-48-16,4 0 19 15,5 7-35-15,0 13 0 0,16 11 26 16,9 10-13-16,3 11 49 16,7 11-12-16,2 10-35 15,5 5 35-15,1 8-19 16,-1 22 23-16,-6 7 8 16,-14 2 5-16,-11 3 0 15,-11 3 11-15,-7-5 14 16,-24-2 42-16,-9-4-29 15,0-4-8-15,4-2 8 16,9-2-38-16,12-2 0 16,15 0-1-16,0-2-6 15,13 0 5-15,28-2 4 0,10-3 0 16,9-5 5-16,2-6-1 16,0-5-7-16,3-1 1 15,-5 0 0-15,4 0 2 16,-7-14-2-16,-4-5 0 15,-5 1 2-15,-17-3 5 16,-12-2-7-16,-14 0 3 16,-5 1 3-16,0 2 3 15,-24 6-7-15,-12 6 17 16,-9 5-19-16,-1 3 1 16,1 0-1-16,7 15 0 15,11 5 3-15,9 4-1 16,5 0-2-16,11 3 1 0,2-1-3 15,0-1 10 1,22-2-8-16,14-5 0 0,6-6-25 16,10-6 19-16,6-6-79 15,0 0-68-15,-3-6-188 16</inkml:trace>
  <inkml:trace contextRef="#ctx0" brushRef="#br0" timeOffset="72939.27">19709 7812 990 0,'0'0'132'0,"0"0"-129"0,0 0 27 15,0 0 84 1,0 0-74-16,-97 120-22 0,90-98-18 16,7-5 4-16,0-7-4 15,2-6 0-15,25-4-13 16,9-4-7-16,6-23-56 15,1-9 12-15,-8 3 12 16,-12 6 31-16,-17 9 21 16,-4 11 44-16,-2 7 39 15,0 0-17-15,-2 9-63 16,-12 19 14-16,3 6 19 16,3 2-33-16,8-4-3 15,0-7-1-15,8-9-46 16,26-9-30-16,11-7-101 15,1-5-205-15</inkml:trace>
  <inkml:trace contextRef="#ctx0" brushRef="#br0" timeOffset="73306.2">20178 7858 1043 0,'0'0'75'15,"0"0"-58"-15,0 0 100 16,0 0-55-16,0 0-38 15,0 0-24-15,-25 121 1 16,32-110-11-16,20-8 2 16,8-3-13-16,12-16 11 15,0-22-65-15,0-9-8 0,-11-9-14 16,-12-10-45-16,-13-4 29 16,-11 1 36-16,0 3 77 15,0 16 80-15,-6 16 63 16,-3 14 28-16,-3 14-66 15,4 6 7-15,-9 3-64 16,-4 32-37-16,-6 10 42 16,0 7-3-16,7 3-44 15,13 3 9-15,7-5-15 16,0 1 1-16,19-4-12 16,16-6-2-16,19-9-20 15,10-9-45-15,7-12-73 16,0-12-159-16,-3-2-399 0</inkml:trace>
  <inkml:trace contextRef="#ctx0" brushRef="#br0" timeOffset="73607.14">21350 7583 1018 0,'0'0'339'0,"0"0"-339"15,0 0 0 1,0 0 38-16,0 0 17 0,0 0-46 16,-60 107 39-16,38-36-47 15,6 4 29-15,12 0-28 16,4-5 7-16,0-10-18 15,27-12-12-15,6-13-27 16,5-14-26-16,3-13-118 16,0-8-103-16,-3-8-341 15</inkml:trace>
  <inkml:trace contextRef="#ctx0" brushRef="#br0" timeOffset="74010.08">21767 7720 1107 0,'0'0'81'16,"0"0"-81"-16,0 0 14 15,0 0 101-15,2 122-47 16,-2-61-43-16,5-7-9 16,-1-8-9-16,1-14-2 15,-3-12-5-15,1-11 11 16,-3-9-19-16,0 0 17 15,0-13-1-15,0-27-3 16,-12-21-5-16,3-7 0 16,7 8-9-16,2 10-10 15,6 18-14-15,15 12 32 0,1 8 2 16,-4 7 7-16,-2 5-8 16,1 7 0-16,1 25 2 15,3 12 2-15,-4 12 42 16,-1 2-22-16,-5 0 1 15,0-5 8-15,0-7-31 16,0-8 7-16,-2-14-9 16,-2-10-13-16,0-11 8 15,-7-3-59-15,0-7-46 16,-3-29-126-16,-32-20-432 16</inkml:trace>
  <inkml:trace contextRef="#ctx0" brushRef="#br0" timeOffset="74170.06">21690 7867 1053 0,'0'0'41'0,"0"0"-24"16,0 0 103-16,0 0-53 15,0 0-24-15,127 69-25 16,-67-69-18-16,2 0-1 16,-4-18-19-16,-9-3-51 15,-12-4-49-15,-14-1-229 16</inkml:trace>
  <inkml:trace contextRef="#ctx0" brushRef="#br0" timeOffset="74439">22361 7541 476 0,'0'0'378'16,"0"0"-291"-16,0 0 40 15,0 0-12-15,0 0-69 16,0 0 31-16,81 101-24 16,-58-43-18-16,-3 0-15 15,-5 4-20-15,-5 3-2 0,-10 3-13 16,-5 2-105-1,-53-6-125-15</inkml:trace>
  <inkml:trace contextRef="#ctx0" brushRef="#br0" timeOffset="75704.78">21840 7795 277 0,'0'0'5'15,"0"0"154"-15,0 0-60 16,0 0-25-16,0 0 35 16,0 0 22-16,0 0-37 15,-2-23 9-15,2 19-64 16,0 0 10-16,0 1-20 15,2-4-16-15,6-1 10 0,-2 2-20 16,5-2 4-16,5 0-7 16,1 2 14-16,8-2-16 15,2 1 2-15,4 4-2 16,2-1-5-16,-1 2 7 16,-8 2 0-16,-3 0-4 15,-6 0 0-15,-9 0 1 16,-3 12-5-16,-3 10 8 15,0 2-2-15,-20 5 4 16,-11-2 11-16,-5-3 2 16,3-3-6-16,8-6-15 15,7-6 6-15,9-5 0 16,7-3 6-16,2-1-5 0,0 0 5 16,0 0-4-16,0 0-2 15,23 0-6-15,10 4-2 16,11 5 0-16,4 0 0 15,-6 5 9-15,-9 0-1 16,-13 1 0-16,-11-1-7 16,-9 2 5-16,-2 4 2 15,-32 0 23-15,-13 2 66 16,-3 0-39-16,-4-5-36 16,4-2 27-16,11-4-35 15,3 0 14-15,11-2-20 16,5-2-22-16,11-2-7 15,9-5-69-15,0 0-52 16,42-26-140-16</inkml:trace>
  <inkml:trace contextRef="#ctx0" brushRef="#br0" timeOffset="76065.72">23169 7828 1020 0,'0'0'145'15,"0"0"-136"-15,0 0 6 16,0 0 8-16,154-4-18 16,-76-1-6-16,3-2 1 15,-12 3 0-15,-13 0-12 16,-21 0-16-16,-22 2-134 15,-13-3-326-15</inkml:trace>
  <inkml:trace contextRef="#ctx0" brushRef="#br0" timeOffset="76267.69">23570 7754 952 0,'0'0'143'16,"0"0"-99"-16,0 0 17 15,0 0-32-15,0 0 10 16,0 0 31-16,93 104-27 16,-81-65-13-16,-12 3-28 15,0 0-4-15,-29-3-3 0,-20-8-73 16,-9-9-57 0,7-12-162-16</inkml:trace>
  <inkml:trace contextRef="#ctx0" brushRef="#br0" timeOffset="77204.53">24066 7722 1185 0,'0'0'26'15,"0"0"-22"-15,0 0 24 0,0 0-3 16,147-58-25-16,-89 58 0 16,-3 13-8-16,-8 16 8 15,-9 11 0-15,-16 10-5 16,-15 4 12-16,-7 4-6 15,-15 1-1-15,-26-9 8 16,-10-6 24-16,-2-8-8 16,3-9 12-16,8-12 22 15,20-5-34-15,11-6 16 16,11-4-27-16,0 0-10 0,0 0 20 16,0 0-22-1,17 0 4-15,14 0-5 0,12-8 6 16,6-8-10-16,4 2 4 15,1-2 0-15,-8 2-13 16,-7 7 20-16,-15 2-7 16,-12 5 0-16,-10 0-19 15,-2 0 19-15,0 0-20 16,0 16 9-16,-7 8 6 16,-7-1 10-16,4 0-3 15,1-5-2-15,2-4 6 16,4-4-6-16,3-4 0 15,0-6 0-15,0 0-4 16,0 0 10-16,0 0-6 16,0 0 16-16,0 0-11 0,0 0 7 15,0 0-3-15,-4-2-8 16,2-6 7-16,-2-2-6 16,1 2-2-16,1 2 0 15,2 3 7-15,0 3-9 16,0 0 2-16,0 0 0 15,0 0-10-15,0 0 10 16,0 0 0-16,0 0-5 16,0 0-10-16,0 0 12 15,0 0-4-15,0 0 3 16,0 0-5-16,0 0 9 16,0 0 0-16,0 0-3 0,0 7 10 15,0 10-8-15,0-3 1 16,0 9 0-16,0 2-6 15,0 1 6-15,0-1 0 16,-4 4 0-16,-6-5-2 16,-5-3 2-16,-7 0 0 15,-7-5 1-15,-11-4 12 16,-7-2-13-16,-2-6 4 16,-5-4-3-16,-4 0 17 15,2-5-24-15,8-20 6 16,7-1-36-16,24-2-50 15,17-3-105-15,0 2-179 16</inkml:trace>
  <inkml:trace contextRef="#ctx0" brushRef="#br0" timeOffset="77566.46">24824 7990 1005 0,'0'0'228'0,"0"0"-224"15,0 0 98-15,0 0-15 16,0 0-40-16,0 0-28 0,-110 74-15 16,99-43 3-16,11-2-7 15,0-2-1-15,20-7-7 16,20-9 12-16,11-11-4 15,7 0 0-15,0-5-9 16,-6-19 9-16,-15 0-5 16,-12-2 5-16,-16-2 5 15,-9 2 12-15,-7-3-5 16,-30 6-12-16,-15 3-6 16,-2 8 2-16,2 9-26 15,9 3-37-15,16 0-18 16,14 5-71-16,13 5-125 15,6-4-134-15</inkml:trace>
  <inkml:trace contextRef="#ctx0" brushRef="#br0" timeOffset="77872.41">25329 7981 1122 0,'0'0'76'16,"0"0"-5"-16,0 0 97 15,0 0-105-15,-46 116-16 16,44-91-39-16,2-4 3 16,0-5-13-16,29-5 2 15,17-10-9-15,14-1 5 16,2-6-28-16,-1-16 7 16,-10-6-2-16,-13 2 22 0,-16 2 0 15,-15 4 10-15,-7 0 10 16,-20 3 0-16,-27 3-10 15,-11 3-7-15,-2 7 2 16,6 4-12-16,12 0 3 16,18 0-67-16,15 0-55 15,9 4-61-15,20-4-313 16</inkml:trace>
  <inkml:trace contextRef="#ctx0" brushRef="#br0" timeOffset="78142.36">25900 8020 961 0,'0'0'164'0,"0"0"-86"15,0 0 66 1,0 0-20-16,0 0-80 0,-4 116-42 16,53-109 20-16,15-7-22 15,10 0-9-15,0-10-3 16,-10-13-43-16,-20 0 49 15,-17 2 6-15,-20 8 0 16,-7 1 68-16,-15 2-25 16,-33-1-7-16,-14 4 15 15,-9 5-44-15,0 2-7 16,13 0-34-16,19 18-91 0,18-2-228 16</inkml:trace>
  <inkml:trace contextRef="#ctx0" brushRef="#br0" timeOffset="79801.07">18718 8851 349 0,'0'0'541'16,"0"0"-521"-16,0 0 41 16,17 156 90-16,-5-95-100 15,-5-3 21-15,-7-7-33 16,0-4 3-16,0-13-24 16,0-10-16-16,0-8 8 15,0-7-10-15,0-9 0 16,0 0 4-16,0-9 1 15,0-21-6-15,0-10 1 16,-5-4-2-16,0 0-2 0,1 0 8 16,4 1-4-16,0 0 0 15,2-2-1-15,20 1-1 16,5 0 2-16,0 6-16 16,2 4 16-16,0 10-18 15,-6 10 3-15,-2 5 12 16,2 9-18-16,-3 0 21 15,2 7-13-15,-2 22 4 16,-6 10 2-16,-10 7 2 16,-4 2 5-16,-2-2-4 15,-25-4 15-15,1-6-12 16,3-7 1-16,14-10 0 0,9-4-13 16,9-7-45-16,33 1 13 15,7-2 9-15,3 5 0 16,-8 6 21-16,-11 3-2 15,-10 2 17-15,-14 3 30 16,-9 0 48-16,0-2 12 16,-24 0 10-16,-13-2-47 15,-7-3 9-15,2-5-47 16,2-9-10-16,6-5-10 16,9 0-14-16,15-5-58 15,10-23-54-15,6-9-211 16,37-1-287-16</inkml:trace>
  <inkml:trace contextRef="#ctx0" brushRef="#br0" timeOffset="79953.05">19478 9131 833 0,'0'0'83'0,"0"0"83"16,0 0-53-16,127-3-19 15,-91 1-77-15,-3 2-6 16,-4-2-11-16,-11 2-64 15,-9 0-61-15,-9 0-215 16</inkml:trace>
  <inkml:trace contextRef="#ctx0" brushRef="#br0" timeOffset="80101.02">19474 9354 679 0,'0'0'184'0,"0"0"-131"16,115 4 93-16,-59-4-57 15,8-7-75-15,3-10-2 16,-1-1-12-16,-14-2-34 16,-11 2-220-16</inkml:trace>
  <inkml:trace contextRef="#ctx0" brushRef="#br0" timeOffset="80706.91">20218 9110 1097 0,'0'0'89'0,"0"0"-86"16,0 0 133-16,0 0-4 16,56 114-102-16,-48-77 0 15,1 0-5-15,-6-7-17 16,-1-4 20-16,-2-8-24 15,0-8-4-15,0-6 0 16,0-4 17-16,0 0-17 16,0 0 3-16,0-19 2 15,-7-18-7-15,-4-9 2 16,2-8-9-16,5 1 7 16,4 7-26-16,0 2 27 0,0 7-2 15,15 0-2-15,8 3-3 16,2 4 7-16,6 4 1 15,6 4-2-15,5 7-20 16,3 10 10-16,-3 5 9 16,-8 0-13-16,-12 12 9 15,-11 16-20-15,-9 8 25 16,-2 2-4-16,-6 1-9 16,-17-4 15-16,-3 0-2 15,6-8 7-15,9-2-13 16,11-5 8-16,0-2-2 15,9-2 2-15,26-2-55 0,7 2 34 16,3 0-25-16,-7 2-8 16,-7 1 42-16,-13-2 1 15,-7-1 11-15,-11-2 18 16,0 2 29-16,-6 0 16 16,-28 0 32-16,-13 2-63 15,-3-3 1-15,-2-4-33 16,3-4 0-16,7-7-2 15,10 0-90-15,10-7-67 16,18-21-142-16</inkml:trace>
  <inkml:trace contextRef="#ctx0" brushRef="#br0" timeOffset="80946.87">21115 9106 1055 0,'0'0'65'16,"0"0"52"-16,0 0 79 15,4 114-91-15,4-78-72 16,3 1 8-16,1 2-41 16,1-4 7-16,1-5-15 15,-8-6 3-15,-1-9-43 16,-5-3-40-16,0-3-132 15,-32-9-46-15,-3 0-216 16</inkml:trace>
  <inkml:trace contextRef="#ctx0" brushRef="#br0" timeOffset="81119.84">20932 9339 954 0,'0'0'191'0,"0"0"-168"16,0 0 62-16,0 0 5 15,0 0-41-15,140 0-49 16,-76 0 3-16,-2-3-3 16,-4-14-36-16,-8-4-49 15,-12-5-120-15,-7 1-199 16</inkml:trace>
  <inkml:trace contextRef="#ctx0" brushRef="#br0" timeOffset="81906.7">21703 9131 771 0,'0'0'136'15,"0"0"47"-15,0 0-91 16,0 0 13-16,0 0-53 15,0 0 8-15,10-13 5 0,-7 10-28 16,-1 2-13-16,3-2-14 16,-1 2-4-16,1 1-6 15,-3-2 0-15,-2 2 3 16,0 0-1-16,0 0 3 16,0 0 0-16,0 0-5 15,0 0 3-15,0 0-3 16,0 0 0-16,0 0 9 15,0 0-10-15,2 0 3 16,-2 0-2-16,2 0 0 16,-2 0 2-16,0 0-10 15,0-2 8-15,0 2-3 0,0 0-13 16,0 0 11-16,0 0 5 16,-2 0 0-16,-2 0-11 15,-5 2 3-15,-5 5 7 16,3 4 1-16,-5 1-5 15,1 6 5-15,1 2 0 16,6 4 2-16,8 4 8 16,0-2-10-16,2 2 0 15,25 0-18-15,8-2 13 16,3 3-39-16,3-2-5 16,-6 2 1-16,-10-2 3 15,-8-3 40-15,-7-3-2 16,-10-8 7-16,0-4 6 15,0-1 2-15,-21-6 5 16,-12 0 5-16,-7-2-17 0,-5 0 13 16,5-2-14-1,5-17-7-15,8-4-1 0,9-7-19 16,15-5-34-16,3-5-21 16,21-2-79-16,23-4 24 15,5-2 36-15,0 2 80 16,-4 2 21-16,-7 3 70 15,-7 3 18-15,-7 11 54 16,-5 8-80-16,-4 7 52 16,-4 7-39-16,0 2-59 15,-4 2 1-15,-1 1-17 16,-1 0 0-16,2 0-46 0,2 11-99 16,-1 11-95-1,-1 3-299-15</inkml:trace>
  <inkml:trace contextRef="#ctx0" brushRef="#br0" timeOffset="82146.66">22093 9346 940 0,'0'0'113'0,"0"0"-79"16,0 0 131-16,0 0-68 15,0 0-30-15,0 0-17 16,122 48-33-16,-64-48-11 15,-7-17-6-15,-12-2-20 16,-16-3 20-16,-13 5 0 0,-10 0 5 16,-10 8 9-16,-38 0-14 15,-28 7-7-15,-14 2-5 16,1 0-119-16,16 2-89 16,29 2-586-16</inkml:trace>
  <inkml:trace contextRef="#ctx0" brushRef="#br0" timeOffset="82658.57">23229 9448 982 0,'0'0'195'0,"0"0"-146"15,0 0 54-15,0 0-3 16,0 0-59-16,0 0-41 16,168-39 0-16,-95 30-4 15,1 3 10-15,-1-2-13 16,-6 3-1-16,-11 2-67 0,-14-1-62 16,-17 2-67-1,-19-2-284-15</inkml:trace>
  <inkml:trace contextRef="#ctx0" brushRef="#br0" timeOffset="82890.53">23659 9319 797 0,'0'0'233'0,"0"0"-203"16,0 0 68-16,0 0-28 15,0 0-69-15,0 0 3 16,77-38-6-16,-46 43 2 15,2 21 0-15,-8 4-9 0,-6 6 13 16,-9 4-4-16,-10 2 32 16,-7 1 2-16,-38 1 1 15,-30-1-35-15,-26-4-12 16,-8-7-94-16,14-8-311 16</inkml:trace>
  <inkml:trace contextRef="#ctx0" brushRef="#br0" timeOffset="83968.35">24612 9114 1089 0,'0'0'34'0,"0"0"-10"16,0 0 57-16,0 0-44 15,0 0-32-15,0 0-5 16,114-58 0-16,-72 58-7 15,4 0 7-15,-5 4-6 16,-8 16 5-16,-16 10-15 0,-11 5 9 16,-6 6-11-16,-19 1 9 15,-18-6 1-15,-6-4 10 16,3-9-2-16,9-3 0 16,13-8 13-16,11-9-24 15,7 3 11-15,0-1-21 16,25-2 14-16,17 6-5 15,12-4 12-15,1 5 0 16,-3 4-1-16,-10 3 1 16,-13-1 0-16,-13 0 3 15,-9-2-11-15,-7 0 16 16,0 2 9-16,-21 2 30 16,-19-3 18-16,-5 2-35 0,-1-5-30 15,1-7 4-15,9-2-12 16,12-3-16-16,11 0-30 15,11 0-14-15,2-14-104 16,8 0-194-16</inkml:trace>
  <inkml:trace contextRef="#ctx0" brushRef="#br0" timeOffset="84266.29">25354 9346 970 0,'0'0'104'16,"0"0"-78"0,0 0 56-16,0 0 5 0,-20 104-68 15,20-73-10-15,9-9 6 16,24-7-14-16,15-10 8 16,2-5-3-16,4 0-3 15,-8-20-6-15,-9-7-23 16,-16 4 26-16,-11-2 12 15,-10 3-5-15,-5 1 37 16,-26 3-42-16,-12 5 1 16,-3 7-6-16,-3 6-14 15,5 0 2-15,7 3-8 16,15 11-84-16,15-2-50 16,7-3-190-16</inkml:trace>
  <inkml:trace contextRef="#ctx0" brushRef="#br0" timeOffset="84686.22">26029 9256 1087 0,'0'0'44'15,"0"0"-38"-15,0 0 40 16,0 0-32-16,0 0-3 15,0 0-11-15,-46 129 0 16,77-93 1-16,9 0-12 0,3-3 8 16,-8 0 3-16,-10-5-5 15,-12-4 2-15,-9-2 1 16,-4-4 2-16,0-4 0 16,-27-2 9-16,-6-6-7 15,-5-6-2-15,5 0 15 16,4-11-4-16,2-20-4 15,10-15-7-15,5-10-23 16,12-4 21-16,6 2-6 16,28 12-19-16,9 9 5 15,-1 7-8-15,1 7 28 16,-1-2 0-16,-1 1 2 16,0 1 3-16,-5 3-3 0,-9 5 1 15,-10 4-1 1,-10 8-20-16,-7 3-92 0,0 0-157 15</inkml:trace>
  <inkml:trace contextRef="#ctx0" brushRef="#br0" timeOffset="84951.18">26604 9511 1017 0,'0'0'49'15,"0"0"-21"-15,0 0 90 0,0 0-46 16,0 0-34 0,0 0-18-16,101-17-16 0,-57-6 0 15,-8-4-4-15,-16 4 3 16,-13 1 3-16,-7 1-3 16,-5 1 49-16,-28 4-26 15,-11 4-12-15,-10 6-28 16,0 6 12-16,3 0-86 15,13 0-75-15,25 12-439 16</inkml:trace>
  <inkml:trace contextRef="#ctx0" brushRef="#br0" timeOffset="85077.15">27545 9472 586 0,'0'0'910'0,"0"0"-910"15,0 0-152-15,-138-94-313 16</inkml:trace>
  <inkml:trace contextRef="#ctx0" brushRef="#br0" timeOffset="86875.84">18698 10546 1015 0,'0'0'58'0,"0"0"-58"15,0 0 0-15,-54 136 88 16,54-74-41-16,0-1-18 16,4-6-29-16,23-9 5 15,9-13-3-15,7-14-2 16,5-15-2-16,6-4-5 16,-3-14-11-16,-7-20-4 15,-12-8 8-15,-16-2 1 16,-16 9 13-16,0 9 4 15,0 8 19-15,-12 16 53 0,3 2-61 16,1 14-15-16,3 18-4 16,3 5 2-16,2-3 1 15,2-6 1-15,25-6 0 16,11-10 7-16,6-10-4 16,10-2 6-16,-3-10-9 15,-4-22 2-15,-14-6-8 16,-13-5 6-16,-15-6 0 15,-5 5-12-15,0 9 13 16,-18 13-1-16,0 12 0 16,7 7-4-16,5 3-1 15,3 0-10-15,3 0-11 0,0 0-14 16,0 0-4 0,0 0 14-16,3 0-4 0,16 0-19 15,8 0 51-15,11-2 2 16,7-2 0-16,1 1 15 15,8 3-2-15,0 5 5 16,-6 17 0-16,-1 7-12 16,-9 2 16-16,-7 1 5 15,-6 0-15-15,-9 0 30 16,-7-2-23-16,-7-2 9 16,-2-5-3-16,0-6-23 15,0-6 22-15,-2-10-12 16,-9-1-5-16,-1 0 78 15,-5-24-46-15,1-7-37 16,7-6 12-16,9 3-13 0,0 8 3 16,7 4-4-16,17 5 0 15,10 8-16-15,1 3 15 16,7 6-1-16,5 0-7 16,-5 0 9-16,-1 0 0 15,-10 8 0-15,-11 2-5 16,-6-1-9-16,-10 4 14 15,-4-1-22-15,0 4-11 16,0 1-38-16,-13 4 32 16,-3-3-46-16,-2-6-27 15,0-4-52-15,5-8-117 16,4 0-139-16</inkml:trace>
  <inkml:trace contextRef="#ctx0" brushRef="#br0" timeOffset="87052.81">20008 10403 992 0,'0'0'121'16,"0"0"-121"-16,0 0 3 16,0 0 0-16,0 0-3 15,0 0-125-15,-51-6-66 16,51 8-292-16</inkml:trace>
  <inkml:trace contextRef="#ctx0" brushRef="#br0" timeOffset="87709.69">20008 10403 783 0,'181'56'62'16,"-154"-4"115"-16,6 6-36 15,-4 2-68-15,-4 0 10 16,-10 0-60-16,-11-4-8 16,-1-5 20-16,-3-7-35 15,0-12 9-15,0-7-9 16,0-14-28-16,-5-8 10 16,-8-3-23-16,-9-11 11 0,-5-21-63 15,3-8-38-15,4 0 78 16,9 6 52-16,6 8 2 15,0 12 13-15,5 10 47 16,0 4 0-16,0 0-31 16,0 0-30-16,5 0 0 15,15 10 10-15,5 3-6 16,6-1 14-16,9-3 7 16,11-5-11-16,7-4 12 15,7 0-23-15,-3 0-3 16,-6-11 0-16,-8 2-42 15,-7 1-20-15,-12 6 35 16,-9 2-10-16,-9 0 34 0,-4 0-23 16,-5 0 26-16,0 0 0 15,3 0 6-15,4 0 6 16,8 0 26-16,8-6-16 16,4-4-19-16,-2-1-2 15,-2 4-1-15,-8 0 0 16,-5 2 7-16,-8 1-7 15,-2 1 11-15,-2-2 26 16,0 1 22-16,0 0-34 16,-14 0-9-16,-9 4-14 15,-12 0 2-15,0 0 21 16,-1 12-10-16,1 10 20 0,4 6 26 16,8 2-59-1,10 0 4-15,13 1-6 0,0-2-8 16,36-4 6-16,15-6-47 15,20-6-49-15,10-10-31 16,-2-3-230-16</inkml:trace>
  <inkml:trace contextRef="#ctx0" brushRef="#br0" timeOffset="87953.65">21566 10423 1132 0,'0'0'164'0,"0"0"-149"16,-135 56 125-16,95-8-55 16,9 10-45-16,17 7-40 15,14 3-4-15,8 0-1 16,37-3-58-16,20-4-50 15,16-6-46-15,6-14-212 16</inkml:trace>
  <inkml:trace contextRef="#ctx0" brushRef="#br0" timeOffset="89396.4">22072 10660 419 0,'0'0'168'0,"0"0"-102"16,0 0 105-16,0 0-133 15,0 0-17-15,0 0-20 16,0-6 7-16,0 6-12 0,0 0 6 16,0 0-2-16,0 0 26 15,0 0 5-15,0 0 31 16,0-2-10-16,0 2-28 16,0 0 13-16,0 0-34 15,0-2 4-15,0 0-7 16,3-4 8-16,13-5-15 15,5 4 7-15,14-3-14 16,0 4 8-16,7 6-13 16,3 0 15-16,-5 0 1 15,-2 20-5-15,-14 7-7 16,-13 4 8-16,-11 1 7 0,0-1-7 16,-35-2 13-16,-9-2-6 15,-4-8 12-15,4-4-7 16,15-10 1-16,13-1-6 15,10-4 7-15,6 0 18 16,0 0-15-16,2 0 1 16,25 0-11-16,10 0-41 15,6 0 21-15,1 0 16 16,-6 16-12-16,-9 2 8 16,-6 4 0-16,-11 0 8 15,-6 0 17-15,-6 1-7 16,0-1 30-16,-27-2-7 15,-14-3-2-15,-5-4-5 16,1-7-21-16,5-4-3 16,11-2-2-16,6 0 0 0,13-8-11 15,10-12 1-15,0-2-52 16,16-3-64-16,19 2-97 16,7 2-83-16</inkml:trace>
  <inkml:trace contextRef="#ctx0" brushRef="#br0" timeOffset="90432.22">22057 10730 376 0,'0'0'130'0,"0"0"27"16,0 0 11-16,0 0-100 15,0 0 14-15,0 0-50 16,0 0-8-16,0 0-2 15,0 0-20-15,0 0 27 16,3 0-25-16,-3 0-2 16,4 0-1-16,0 2 14 15,3 8 0-15,1 0 14 16,2 6-25-16,1 6 13 16,-5 7-14-16,4 12 36 0,-4 9 20 15,-6 4-25 1,0 3-4-16,0-5-2 0,0-6-23 15,0-10 24-15,0-11-20 16,-2-4 2-16,0-11 1 16,2-4-8-16,0-6-4 15,0 0 12-15,0 0 8 16,0 0 37-16,0-3-30 16,0-11-21-16,0-1-6 15,0 3-41-15,0 0-32 16,4-1-127-16,17 0-157 15</inkml:trace>
  <inkml:trace contextRef="#ctx0" brushRef="#br0" timeOffset="90772.16">22583 10437 624 0,'0'0'179'0,"0"0"-144"15,0 0 18-15,0 0-16 16,0 0 3-16,150 113 23 15,-104-45-8-15,-1 8 22 16,-12 2-35-16,-18 1 13 16,-15 6-23-16,-2 0-24 15,-42-7 4-15,-16-2-12 16,-7-5-30-16,1-12-64 16,10-14-203-16</inkml:trace>
  <inkml:trace contextRef="#ctx0" brushRef="#br0" timeOffset="91124.1">23299 10932 614 0,'0'0'522'0,"0"0"-477"0,0 0 37 15,0 0 31-15,0 0-71 16,0 0-38-16,113-20-6 15,-43 10 5-15,5 0-6 16,-8-2-4-16,-7 0-75 16,-15 0-9-16,-16 0-49 15,-9-2-155-15,-16-4-350 16</inkml:trace>
  <inkml:trace contextRef="#ctx0" brushRef="#br0" timeOffset="91341.06">23691 10686 570 0,'0'0'299'15,"0"0"-214"-15,0 0-27 0,0 0-22 16,0 0 29-16,0 0-38 16,101 140-9-16,-91-98 46 15,-10-1-7-15,0-2-36 16,-15 2 9-16,-23-3-26 15,-13-4-8-15,-3-6-4 16,9-12-164-16,21-14-267 16</inkml:trace>
  <inkml:trace contextRef="#ctx0" brushRef="#br0" timeOffset="91916.96">24388 10642 1202 0,'0'0'27'0,"0"0"-20"16,0 0-7-16,0 0 52 16,0 0-52-16,148-48-15 15,-88 48 13-15,-7 14-16 16,-11 16 15-16,-15 9-2 15,-15 4 0-15,-12 1-7 16,-4-3 12-16,-27-2 0 16,-4-6-2-16,6-8 3 15,14-6-1-15,9-4 0 0,6-5-15 16,2-1 14 0,27 0-12-16,15 3 4 0,5 2-7 15,-4 2-22-15,-7 5 14 16,-16-1 13-16,-10 2-17 15,-12 2 28-15,0-4 23 16,-17 2 8-16,-20-4 70 16,-6-3-30-16,-1-3-26 15,6-5-25-15,9-5-13 16,6-2-10-16,8 0 3 16,6 0-38-16,9-21-47 15,0-8-124-15,29-5-215 16</inkml:trace>
  <inkml:trace contextRef="#ctx0" brushRef="#br0" timeOffset="92247.9">25144 10925 576 0,'0'0'241'16,"0"0"-149"-16,0 0 95 15,0 0-17-15,-42 110-79 16,33-96-24-16,7-4-18 15,2-5-46-15,0-5 6 16,0 0-2-16,11 0-5 16,18 0 8-16,11 0-10 15,1 0-13-15,-6-7 10 16,-8-1-20-16,-8-4 20 0,-5-2-7 16,-7-3 12-16,-7 1-2 15,0 1 0-15,0-3-1 16,-16 4-6-16,-10 3 7 15,-1 4-13-15,0 3 5 16,9 4-26-16,9 0-25 16,9 0-40-16,0 0-51 15,7 0-93-15,28 0 33 16</inkml:trace>
  <inkml:trace contextRef="#ctx0" brushRef="#br0" timeOffset="92719.82">25688 10805 1017 0,'0'0'86'0,"0"0"-12"16,0 0 61-16,0 0-119 16,0 0-12-16,0 0-4 15,-9 23 0-15,9 0 10 16,0 0-9-16,5 3-1 15,17 2 9-15,9 1 1 16,1-1-12-16,-3-2 2 16,-5 0-16-16,-4-2 10 15,-6-2-6-15,-10-4 2 0,-4-4 3 16,0-7-17 0,0 0 24-16,-20-5-1 0,-5-2 6 15,-4 0 3-15,3 0-8 16,1-6-10-16,5-12-2 15,3-2-68-15,7-6 30 16,4-3-33-16,6 1-49 16,0-1 45-16,0-2 48 15,13 1 39-15,5 2 1 16,4-2 3-16,5 2 53 16,0 0 13-16,4 4-14 15,7 2-6-15,0-2-32 16,-1 4 9-16,-6 2 1 15,-4 6-28-15,-9 4-1 16,-7 5-8-16,-2 3-148 0,1 0-224 16</inkml:trace>
  <inkml:trace contextRef="#ctx0" brushRef="#br0" timeOffset="92989.77">26239 10936 851 0,'0'0'143'16,"0"0"3"-16,0 0 40 16,0 0-90-16,0 0-43 15,0 0-25-15,-38 93-21 16,67-87 6-16,9-2-9 0,11-4 6 16,0 0-20-16,-7 0 3 15,-13-9 7-15,-14-6-6 16,-11 1 18-16,-4-1-12 15,-21 5 0-15,-26 5-5 16,-9 5-4-16,3 0-4 16,15 0-91-16,20 0-64 15,18 1-248-15</inkml:trace>
  <inkml:trace contextRef="#ctx0" brushRef="#br0" timeOffset="93296.72">26738 11044 927 0,'0'0'198'15,"0"0"-92"-15,0 0 60 16,0 0-57-16,0 0-71 16,0 0-30-16,83 3-3 15,-34-11-5-15,0-1 0 0,-1 2-28 16,2 1 7-16,-3 0-36 16,-5-1-45-16,-2 2 16 15,-9-1-89-15,-8-2-163 16</inkml:trace>
  <inkml:trace contextRef="#ctx0" brushRef="#br0" timeOffset="93522.68">27095 10842 963 0,'0'0'123'0,"0"0"-91"0,0 0 48 15,0 0-62 1,0 0-12-16,123 68 8 0,-112-28-13 16,-11 0 26-16,0 5 5 15,-34 1-15-15,-37 4-2 16,-36-1-15-16,-20 2-90 16,4-7-277-16</inkml:trace>
  <inkml:trace contextRef="#ctx0" brushRef="#br0" timeOffset="94520.5">28292 10529 1071 0,'0'0'106'15,"0"0"-95"-15,0 0-11 16,-149 109 33-16,99-49-1 15,6 12 17-15,6 9-26 16,5 4 25-16,15 9-48 16,11 3 2-16,7-1-13 15,25-5-15-15,28-12-62 16,19-18 14-16,7-18-141 16,8-30-292-16</inkml:trace>
  <inkml:trace contextRef="#ctx0" brushRef="#br0" timeOffset="97421">28510 10960 730 0,'0'0'197'16,"0"0"-197"-16,0 0 112 15,0 0-55-15,0 0-24 16,0 0-33-16,-2 25 4 15,6 8 25-15,4 6 18 16,-6 1-6-16,-2-4-7 0,0-8-33 16,0-7 26-16,0-9-23 15,0-5-3-15,0-7 5 16,0 0-3-16,0 0 9 16,-2-4 34-16,-6-25-43 15,0-12 6-15,-3-11-9 16,9-8-10-16,2 0 6 15,0 7-46-15,15 9 30 16,10 14 18-16,6 7-36 16,-4 8 27-16,2 5-2 15,-2 6 13-15,-6 4-6 16,4 0 6-16,-7 0-5 16,-1 8-2-16,-5 8-21 0,-5 3 8 15,-3 4 10 1,-2-2-14-16,-2 1 24 0,2 2-1 15,2-3 1-15,6 2-1 16,3-1-8-16,10-3 3 16,1 2-7-16,3 1-24 15,-5-2-12-15,-8-1-3 16,-10 4 2-16,-4-5 16 16,-6 1 18-16,-21-2 16 15,-5-5 36-15,-1-2-3 16,2-5 38-16,4-5-47 15,2 0 3-15,7 0-5 0,10 0-19 16,3 0 2 0,5-3 7-16,2-13 1 0,30-9-13 15,15 2 0-15,10 0-15 16,1 6 8-16,-4 5 4 16,-9 6-7-16,-12 3 10 15,-6 3 0-15,-10 0 9 16,-6 0-7-16,-1 0-1 15,-8 5 17-15,0 5-18 16,0-1 16-16,0 2-16 16,0-2 0-16,3-4 1 15,-1-1 3-15,8-4 0 16,3 0 13-16,10 0-17 16,1-6-3-16,1-6-18 15,-4 1 8-15,-10 6 5 0,-7 3 9 16,-6 0-1-16,0 2 20 15,0 0-17-15,0 0-5 16,0 9 6-16,0 8-4 16,0-3 25-16,0-6-25 15,12-1 7-15,12-7 15 16,14 0-16-16,7 0 6 16,6-12-12-16,-5-9-11 15,-3-9 10-15,-9-2-16 16,-7-6 16-16,-10-3-9 15,-5 2 12-15,-8 4-2 16,-4 3 22-16,0 8-2 0,0 4 48 16,-11 6-45-16,-1 2 6 15,2 8-23-15,5 3 8 16,3 1-15-16,2 0 1 16,0 0-8-16,0 0-6 15,0 15-7-15,0 13 21 16,0 6 7-16,2 4 4 15,7 6-3-15,2 9 13 16,0 9-13-16,2 7 26 16,1 8-29-16,-1 11 3 15,-2 15-8-15,-1 4 8 16,-8 6 54-16,-2-13-62 16,0-18 9-16,0-19-22 0,0-25 17 15,4-15-9 1,0-18-3-16,1-5-11 0,1-5 19 15,6-39 0-15,3-18-17 16,3-6 16-16,-9 2 0 16,-7 10 1-16,-2 14 17 15,-9 6-16-15,-28 3 10 16,-15 7-11-16,-12 3-1 16,-1 5 0-16,11 7 1 15,21 6 0-15,19 1-1 16,14-6 11-16,10-11-20 15,34-11-24-15,18-5-94 0,10-8 63 16,-3-5 3 0,-7-4-6-16,-12-6 44 0,-12-4 24 15,-14 2 14-15,-11-1 11 16,-6 2 2-16,-7 6 42 16,0 8-38-16,0 13 27 15,0 17-9-15,-5 8-9 16,1 9 9-16,4 0-49 15,-4 5-11-15,-3 21 10 16,5 15 1-16,2 10 0 16,0 8 6-16,2 5 7 15,15 4-13-15,2 7 8 16,-8 12-6-16,-3 5 16 16,-8 12-12-16,0 7 6 15,-11-1-3-15,-9-8-7 0,5-15-2 16,6-18 0-16,9-16-18 15,0-16 15-15,0-23-22 16,36-14 16-16,14 0-8 16,8-17 15-16,0-12-21 15,-12-2-39-15,-20-2 22 16,-11-4 36-16,-15-6 8 16,0-3 12-16,-6-6 29 15,-25-3 2-15,-9 2-11 16,-9 2 12-16,-5 12-30 15,5 13 24-15,11 8-41 16,14 8 7-16,12 4-7 16,10 1 7-16,2-2-9 0,0-6 1 15,31-2-41-15,19-1 14 16,12-5-36-16,5 5 14 16,-5-2 14-16,-12-2-9 15,-11-1 13-15,-5-6-5 16,-7 1 23-16,-9 4 9 15,-12 4 8-15,-6 7 37 16,0 4 40-16,0 7-58 16,-9 0-1-16,-6 0-22 15,2 0 8-15,-1 20-17 16,5 5 9-16,5 2 0 16,4 1-3-16,0 0-7 0,0-2-4 15,19-5-1-15,6-8-14 16,6-8 22-16,9-5 2 15,5 0 4-15,4-17-4 16,-7-9-36-16,-4-6 7 16,-11-7-22-16,-11 0 23 15,-7 7 33-15,-9 6 14 16,0 10 48-16,0 8-17 16,0 5-17-16,0 3 4 15,0 0-32-15,6 0-19 16,14 15 0-16,7 7 8 15,5-1-6-15,-3 2 6 0,-4-3-18 16,0-6 28 0,-4-2 0-16,-3-3 1 0,-3-2 38 15,-4-1 9-15,0-2 0 16,-2 0-19-16,5-2-23 16,3 2-10-16,1-2-24 15,2-2-105-15,-2 0-264 16</inkml:trace>
  <inkml:trace contextRef="#ctx0" brushRef="#br0" timeOffset="97661.96">31281 10836 846 0,'0'0'242'0,"0"0"-239"16,0 0 15-16,120 149 38 16,-91-82 9-16,-8 6-24 15,-11-1 9-15,-10 3 68 16,-19 3-116-16,-43 11-2 16,-42 8-58-16,-20 7-14 15,-12-5-462-15</inkml:trace>
  <inkml:trace contextRef="#ctx0" brushRef="#br0" timeOffset="99095.71">15006 10710 946 0,'0'0'189'0,"0"0"-177"16,0 0 60-16,0 0 25 15,0 0-78-15,0 0-7 16,-9 46 7-16,-16-6 16 0,-8 12 90 16,-4 14-54-1,7 5-44-15,6 3 26 0,15 0-50 16,9-4-1-16,11-6-2 15,38-12-61-15,24-10 4 16,19-13-78-16,18-19-269 16</inkml:trace>
  <inkml:trace contextRef="#ctx0" brushRef="#br0" timeOffset="102032.19">15739 10921 757 0,'0'0'8'15,"0"0"7"-15,0 0 99 16,-2 138-28-16,2-101-8 0,0-11-72 16,0-5 44-16,0-9-50 15,0-8 12-15,0-4-6 16,0 0 6-16,-9-8 33 16,-6-18-12-16,-5-9-33 15,-3-3 0-15,6-1-2 16,3-2 4-16,10 5 0 15,4-1-2-15,0 1 0 16,11-1-9-16,15 4-11 16,1 1 11-16,4 6-7 15,-2 6 9-15,-2 6-1 16,0 7 7-16,-2 5 1 16,4 2-2-16,-2 6-19 15,-3 22 12-15,-13 13 5 16,-11 2 4-16,-9 7 12 0,-33 0-10 15,-14-2 0-15,0-9 1 16,12-9 5-16,13-13-16 16,17-9 8-16,14-5-33 15,3-3-13-15,39 0-8 16,20 0 12-16,13 0 19 16,2 0-18-16,-11 0-39 15,-10 9 67-15,-16 10 13 16,-13 3 41-16,-17 0 13 15,-10 2 0-15,-4 2 80 16,-33 0-97-16,-15 0 23 16,-5-6-38-16,-3-6-21 0,6-5 12 15,7-8-13-15,7-1 0 16,9 0 15-16,13-10-6 16,13-10-15-16,5-2 6 15,23-2-28-15,23-5 9 16,18 3-10-16,4 1 16 15,3 5-10-15,-6 4-18 16,-11 6 30-16,-15 3-7 16,-14 2 18-16,-16 5 2 15,-6 0 4-15,-3 0 26 16,0 0 18-16,0 0-48 16,0 17 37-16,0 6 1 15,0 0-39-15,0 2 23 0,2-4-22 16,7-2 2-16,9-5-4 15,6-4-4-15,9-7 0 16,8-3-16-16,1 0-25 16,1-13-10-16,-8-8-60 15,-10 2 14-15,-8 3 84 16,-10 2 17-16,-7 5 21 16,0-3 57-16,0 9 6 15,0 1-13-15,0 2-32 16,0 0-22-16,0 2-17 15,-2 13 2-15,-1 6 7 16,3-1-9-16,0-6 6 0,12-2 12 16,14-4-16-16,8-8 7 15,8 0-9-15,5 0-4 16,0-17-25-16,-7-6-6 16,-7-5-29-16,-10-11 23 15,-17-2-13-15,-6-5 35 16,0-2 16-16,-24 2-7 15,2 5 10-15,-1 12 75 16,6 6-57-16,1 9 39 16,5 5-34-16,4 4 4 15,2 3 11-15,5 0-23 16,0 2 0-16,0 0-15 16,0 0 3-16,0 0-12 0,0 21 20 15,0 13-1 1,0 4 38-16,5 11-35 0,13 8 38 15,2 7-7-15,2 6-30 16,-2 4 19-16,-4 7-32 16,-3 8 7-16,-8 14-7 15,-5 1 7-15,0 0-16 16,0-9 6-16,0-13-37 16,-3-18 30-16,3-18 1 15,0-20 5-15,0-18 2 16,0-8 2-16,0 0 1 15,0-14 5-15,0-22-7 16,0-12-5-16,0-4-39 16,0-4 12-16,5 4 30 0,-3 3-17 15,-2 5 19-15,0 3 0 16,-7 0 3-16,-15 1 23 16,0 0-23-16,0 4 2 15,6 2-4-15,11 3 14 16,5 2-30-16,12-6 4 15,28-1-51-15,18 0 8 16,11-2-38-16,2-6 25 16,-11-2-1-16,-11-5 31 15,-13 2 37-15,-14-2 41 16,-6 4 8-16,-7 1 6 16,-7 5-13-16,-2 4 16 0,0 12 13 15,0 9-24-15,0 6 3 16,0 8 1-16,0 2-38 15,0 0 6-15,0 0-19 16,0 18-6-16,0 12 6 16,0 10 10-16,-4 4 23 15,2 6-7-15,2 4-8 16,0 11 21-16,0 7-25 16,0 8-4-16,8 12 3 15,3 11-7-15,-3 6-6 16,-4 4 0-16,-4-6 2 15,0-15-7-15,0-12-41 16,2-5 20-16,11-10 1 0,8-14 11 16,8-14 0-16,6-18 14 15,5-19-12-15,1 0-8 16,-4-17-5-16,-10-19 13 16,-5-12-9-16,-8-11 33 15,-8-8-19-15,-6-2 9 16,0 4-2-16,-20 2 27 15,-20 5-2-15,-12 2 9 16,-8 4-9-16,-7 3-18 16,1 10 25-16,10 7-25 15,16 10-1-15,18 8 15 16,15 7-19-16,7 2 1 0,0 0-3 16,20-3-28-16,29-3-2 15,21-4-6-15,9-1-9 16,2 0 19-16,-12-2-29 15,-9-2 50-15,-18-2-16 16,-15 1 33-16,-18 6-18 16,-9-2 12-16,-2 3 1 15,-25 7 29-15,-9 2-19 16,-2 5 15-16,3 0 4 16,4 9-36-16,6 14 16 15,8 0-16-15,7 5 1 16,8-2-4-16,2 1 3 15,12-6 0-15,19 0 0 0,9-9-5 16,9-9 0 0,2-3-2-16,5-1-14 0,-5-22 6 15,-11 0-26-15,-11 1-8 16,-15-3 32-16,-12 5-2 16,-2 2 19-16,0 6 0 15,-10 6 2-15,0 4 23 16,3 2-7-16,7 0-12 15,0 0-6-15,0 2-12 16,4 16 12-16,12 4 0 16,6 4 2-16,-4-3-8 15,0-2 6-15,-4-5 0 0,-6-3-1 16,-4-8-2 0,-4-2-28-16,0-3-128 0,0 0-188 15</inkml:trace>
  <inkml:trace contextRef="#ctx0" brushRef="#br0" timeOffset="102257.16">17815 11064 1261 0,'0'0'48'15,"0"0"19"-15,0 0-7 16,129 17-52-16,-75 17-8 15,2 10 18-15,-12 4-19 16,-11 5 1-16,-10-2 0 0,-21 6-9 16,-2 7 8-16,-33 4-23 15,-26 8-56-15,-11-4-110 16,-2-10-394-16</inkml:trace>
  <inkml:trace contextRef="#ctx0" brushRef="#br0" timeOffset="104009.85">20301 12409 734 0,'0'0'271'15,"0"0"-221"-15,0 0-35 16,0 0 66-16,0 0-8 0,-129 48-33 16,100-4-7-16,2 10-28 15,4 6 5-15,9 0-10 16,10-4 10-16,4-3-10 15,0-12 0-15,16-11-8 16,15-9 6-16,15-14-40 16,13-7-8-16,13 0-18 15,7-16-109-15,0-16-75 16,-11-7-245-16</inkml:trace>
  <inkml:trace contextRef="#ctx0" brushRef="#br0" timeOffset="104268.8">20717 12543 837 0,'0'0'92'0,"0"0"-30"0,0 102 34 15,0-62-37-15,9-6-22 16,16-7-34-16,4-10 22 16,2-10-22-16,3-7-1 15,-3-9 15-15,-2-21-13 16,-10-8 3-16,-9-4-6 15,-10 4 16-15,-2 4-15 16,-27 7 1-16,-6 12-3 16,-2 4 0-16,-3 11-26 15,11 0 0-15,9 0-28 0,15 4-53 16,5 7-110 0,9-5-142-16</inkml:trace>
  <inkml:trace contextRef="#ctx0" brushRef="#br0" timeOffset="104965.68">21283 12471 1057 0,'0'0'16'16,"0"0"-9"-16,0 0 44 15,0 105 11-15,0-66-24 16,0 3-12-16,5-4-23 15,1-7 5-15,2-8-8 16,-4-9-8-16,-4-7-10 0,0-7-15 16,0 0 33-16,0-27 0 15,-14-16-17-15,-3-10 7 16,-2-3-21-16,7 6 31 16,3 10-4-16,4 11 8 15,0 14 3-15,5 6 5 16,0 7 21-16,0 2-22 15,0 0-11-15,2 21 0 16,19 6 0-16,4 4 8 16,-1-4 9-16,0-3-17 15,-1-1 0-15,-3-9-3 16,-3-6 4-16,-1-4-1 0,2-4 0 16,4-4-13-16,3-21 11 15,4-5-20-15,2-3 5 16,0 1 10-16,-2 3 7 15,-2 10 0-15,-2 7-1 16,-1 10 12-16,2 2 0 16,11 11 1-16,1 18 12 15,-1 3 33-15,-3 2-26 16,-5-4-11-16,-7-6-10 16,-7-6-2-16,-3-8-8 15,-6-6 0-15,-1-4 5 16,1 0 18-16,6-21-8 15,3-13-15-15,1-7-4 0,-3 0-30 16,-4 5 33 0,-4 8-7-16,-1 12 8 0,-2 8-1 15,-2 8 1-15,0 0-3 16,0 26-7-16,0 10 10 16,0 9 5-16,5-3-5 15,-3-4-4-15,0-6-2 16,5-3-1-16,2-8-37 15,0-1-66-15,6-3-75 16,3-3-103-16,3-2-254 16</inkml:trace>
  <inkml:trace contextRef="#ctx0" brushRef="#br0" timeOffset="106082.49">22126 12579 450 0,'0'0'189'16,"0"0"-163"-16,0 0-17 0,0 0 70 16,0 0-31-16,0 0-48 15,-76-32 0-15,67 32 10 16,3 0-8-16,2 0 46 15,4 0 31-15,0 0-21 16,0 0 10-16,0 0-39 16,0 0-11-16,0 0 4 15,0 0-18-15,-3 0 4 16,1 0-6-16,0 12 2 16,-3 8 48-16,-2 8-17 15,3 6 18-15,-3 5 16 16,3 2-59-16,2-4 14 15,2-8-24-15,0-5 9 16,0-5-14-16,0-10 9 16,0-6-4-16,0-3 6 0,0 0-1 15,0-21 18-15,0-19-23 16,0-15-22-16,0-3 11 16,-7-3-26-16,4 13 35 15,3 14-7-15,0 12 13 16,0 13-4-16,0 7 4 15,0 2-1-15,0 0-6 16,0 7-7-16,12 16 10 16,5 5 16-16,4 3-9 15,1-5 7-15,0-4-14 16,-2-6 1-16,1-6 13 16,-2-6-11-16,2-4 1 0,3 0-4 15,10-25-4-15,1-8-9 16,1-2-22-16,-5 4 27 15,-7 9-11-15,-7 10 24 16,-2 8-5-16,-1 4 8 16,5 0 5-16,8 21 2 15,6 8-2-15,-2 0-2 16,-2-2 20-16,-6-3-16 16,-6-9-12-16,-5-2-6 15,-8-9 11-15,-2-2-12 16,1-2 4-16,1-2-43 15,0-24 27-15,8-8-154 16,1-3 39-16,1 10 81 0,-1 8 36 16,-7 9 14-16,2 10 20 15,-2 0-1-15,3 2-1 16,2 20 50-16,3 7-15 16,-4-1-3-16,-2 4-38 15,-4 0 5-15,-4-3-17 16,0 3-14-16,0-9-1 15,0-7-70-15,-7-6-90 16,2-10-260-16</inkml:trace>
  <inkml:trace contextRef="#ctx0" brushRef="#br0" timeOffset="106331.45">23096 12504 1085 0,'0'0'176'0,"0"0"-171"16,0 0 41-16,0 0-8 16,0 0-25-16,181-49-24 15,-100 37 11-15,0 3-6 16,-10 1-2-16,-13 3-36 15,-22 0-70-15,-20 3-86 16,-16 2-167-16</inkml:trace>
  <inkml:trace contextRef="#ctx0" brushRef="#br0" timeOffset="106488.42">23412 12497 660 0,'0'0'119'0,"0"0"15"15,0 0 22-15,0 0-48 16,-17 113-27-16,17-72-29 15,-4 5-20-15,-2 0-20 16,-5 2-24-16,1-2 10 16,-6-5-100-16,5-14-94 15,6-16-409-15</inkml:trace>
  <inkml:trace contextRef="#ctx0" brushRef="#br0" timeOffset="107192.29">25191 12409 1206 0,'0'0'65'0,"0"0"-47"15,7 166 26-15,-1-92 48 16,2-2-20-16,0-9-49 16,-1-1 0-16,-1-11-20 15,-4-7-3-15,1-7 0 16,-3-13 6-16,0-9-9 15,0 0 3-15,-29-4 0 0,-24-4-11 16,-30 1 12 0,-24-4-1-16,-18-2 0 0,-4 0 16 15,13-2-16-15,16 0 0 16,21 0-1-16,17 0-2 16,16 0 3-16,10-6 0 15,11-2-11-15,7-4-63 16,5 1-63-16,4 2-60 15,0-2-220-15</inkml:trace>
  <inkml:trace contextRef="#ctx0" brushRef="#br0" timeOffset="107446.25">24326 12775 1216 0,'0'0'116'0,"0"0"-112"16,0 0 51-16,-144 116 78 16,109-59-103-16,12 12 6 15,7 10-15-15,16-1-21 16,0-3 3-16,43-13 5 16,30-10-5-16,22-11-3 15,26-18-41-15,10-15 5 16,3-8-14-16,-7-2-82 15,-15-22-66-15,-10-8-280 16</inkml:trace>
  <inkml:trace contextRef="#ctx0" brushRef="#br0" timeOffset="107912.17">27887 12031 1356 0,'0'0'176'15,"0"0"-176"-15,0 0 0 16,144-9 72-16,19-12-47 15,58 8-8-15,38 6-17 0,19 5-2 16,21 2 0 0,19 0-11-16,35 0-13 0,39 0 9 15,38 6-33-15,15 17-2 16,6 4-33-16,-7 11-98 16,-29 6-41-16,-32 2 42 15,-62-9-292-15</inkml:trace>
  <inkml:trace contextRef="#ctx0" brushRef="#br0" timeOffset="115278.89">24394 1481 871 0,'0'0'39'15,"0"0"-28"-15,0 0 15 16,-139-18 69-16,103 18-24 16,-7 7-55-16,-3 11-8 15,-8 5 25-15,-6 8-12 0,0 3 21 16,0 8-10-16,-3 8-30 15,5 11 23-15,-2 8-20 16,2 14 4-16,5 7 7 16,4 4-3-16,7 3-8 15,3-2 1-15,10-1 2 16,8 1 5-16,7 3-11 16,7 1 6-16,7 1-4 15,0-6 10-15,21-4-14 16,16 1 2-16,10-8 6 15,13 0 3-15,12-7-10 16,13-5 3-16,13-6 17 16,10-8-11-16,13-8-10 0,-1-5 0 15,1-15 3 1,-1-12-20-16,-2-8 17 0,-2-9-13 16,-2-9 12-16,-7-23-29 15,-2-15 29-15,-3-7 0 16,-4-5 1-16,-4-4-2 15,-12-10 2-15,-3-6 0 16,-10-8 4-16,-9-9 1 16,-4-1-5-16,-10 1 4 15,-10 2 0-15,-12 3 41 16,-10 6-36-16,-14-2 6 16,0 3 23-16,0 0-31 0,-18-2 20 15,-11-13-27-15,-9-3 3 16,-9 1 14-16,-8 7-17 15,-8 14 0-15,-6 12 5 16,-14 4 2-16,-8 4-7 16,-9 7 0-16,-2 6 1 15,-2 10-14-15,4 13-2 16,5 18-30-16,-1 6-79 16,5 20-99-16,10 20-145 15</inkml:trace>
  <inkml:trace contextRef="#ctx0" brushRef="#br0" timeOffset="116019.76">23987 2488 892 0,'0'0'152'16,"0"0"-137"-16,0 0-1 16,27-108 65-16,-27 91-28 0,0 2-28 15,0 9 20-15,-13 4-7 16,-9 2-11-16,-10 0-25 16,-7 11-3-16,-2 12-6 15,5 1 9-15,9 2 0 16,15 5-1-16,7-2-11 15,5 7 8-15,7 0-25 16,28 0-13-16,15-1 29 16,8-3 4-16,4-4-5 15,-2-2 12-15,-7-1-3 16,-8-4 0-16,-12-1 5 16,-10 0 0-16,-12-2-7 0,-11 0 13 15,0 1-6-15,-27 0 46 16,-17 1-44-16,-14-6 1 15,-7-5-3-15,3-8-18 16,8-1 15-16,9 0-30 16,16-8-25-16,12-10 0 15,12 0-54-15,5-1-35 16,11-4-75-16,23-1 67 16,3-2 23-16</inkml:trace>
  <inkml:trace contextRef="#ctx0" brushRef="#br0" timeOffset="117001.58">24348 2406 755 0,'0'0'100'16,"0"0"-80"-16,0 0 86 16,0 0 7-16,0 0-69 15,0 0-38-15,0-17-3 16,0 30-3-16,0 11 33 15,0 6-6-15,5 7 49 16,-1 2-48-16,4 7-12 16,0-2-3-16,1-2-3 15,-3-5-10-15,2-5 0 16,-2-10 4-16,-4-6-19 16,3-6 15-16,-5-7-18 15,0-3 13-15,0 0 5 0,0 0 0 16,-27-11 0-16,-7-10-20 15,1 2 12-15,4 3 0 16,11 5 8-16,9 4 6 16,7 2 1-16,2 3 13 15,0-1-20-15,14-6-10 16,17 0 7-16,9-3-4 16,6-4-8-16,2 4 14 15,-6-2-22-15,-2 2 6 16,-9-1-3-16,-9 6 7 15,-6 0 3-15,-9 3 10 16,-5 4 0-16,-2 0 20 16,0 0-17-16,0 0 18 0,0 0-21 15,0 7-17-15,-5 11 11 16,-1 4 6-16,4 0 0 16,0-1-1-16,2-3 2 15,0-3-1-15,0-6 0 16,13-2 5-16,9-7 3 15,7 0-8-15,2 0 0 16,-2-8-4-16,0-10-28 16,-6-2 22-16,-8 1-1 15,-8 5 11-15,-7 9 0 16,0 3 32-16,0 2-3 16,0 0-5-16,0 0-18 0,0 0-9 15,0 0 3-15,0 0-20 16,0 5 16-16,0 8-1 15,0-1 5-15,0-2-2 16,4 0 7-16,3-5-6 16,2 0 1-16,4-3 0 15,3-2-8-15,9 0 6 16,2-7-14-16,-2-11 16 16,-2 2-19-16,-9 2 19 15,-5 9 0-15,-5 3 2 16,0 2 2-16,3 0-4 15,0 0 0-15,6 14-10 16,3 2 20-16,-3-5-10 16,1 1 0-16,-3-5 4 15,-5-5-2-15,1 0 1 0,-5-2-1 16,3 0 26-16,-3 0-28 16,3-2 41-16,-1-16-40 15,2-5 9-15,-1 2 5 16,1-1-9-16,2 2-4 15,0 6 9-15,1 3-9 16,3 7-4-16,3 3 0 16,9 1-36-16,8 0-4 15,1 0-31-15,-4 0-143 16,-13 0-489-16</inkml:trace>
  <inkml:trace contextRef="#ctx0" brushRef="#br0" timeOffset="117654.47">25526 1676 684 0,'0'0'94'0,"0"0"3"15,0 0 44-15,0 0-31 16,0 0-69-16,0 0-41 16,-23-17 20-16,23 17 1 15,0 0-5-15,0 0 38 16,9-5-28-16,27-5 53 15,24-4-65-15,32-10-8 16,19-2 5-16,13-2-11 16,2 2 0-16,-7 2-4 15,-9 3-33-15,-21 3-8 0,-22 4-26 16,-24 4-8-16,-21-2 14 16,-18 2-95-16,-4 0-127 15</inkml:trace>
  <inkml:trace contextRef="#ctx0" brushRef="#br0" timeOffset="119342.17">29000 638 726 0,'0'0'69'16,"0"0"-29"-16,0 0-40 15,0 0 92-15,-144-73-37 16,82 61 18-16,-14 2-38 16,-7 6-6-16,-8 2 10 15,-7 0-27-15,-9 2 27 0,-9 0-31 16,0 0-4-16,2 0 2 15,5 0 4-15,6 20-10 16,8 8 4-16,10 2 13 16,12 2-1-16,8-4-1 15,9 5-12-15,5 3-3 16,2 0 7-16,0 5-7 16,-1-4 0-16,4 3 3 15,1-1-2-15,5 0-1 16,5-3 2-16,1-2-4 15,10 0 8-15,3 1-6 16,6-2 0-16,5 6 1 0,6-3-5 16,0 4 4-16,4-2 0 15,0 0-1-15,0 1 7 16,0-3-6-16,0 0 0 16,0-3 3-16,0 2-11 15,0-3 8-15,12 0 0 16,3 1-4-16,3 2 13 15,6-3-9-15,0-2 2 16,8 0 5-16,1-6-2 16,6 1-5-16,-2-4 3 15,3-3-3-15,3 1 13 16,-1-7-13-16,7 3 0 16,6-3 3-16,5 0-5 0,12 3 2 15,4-7 0 1,4 1-1-16,3-9 7 0,-3 0-6 15,-4 0 0-15,-3 0 1 16,-6 0-10-16,-3 0 11 16,-4-5-2-16,-4-3 0 15,-4 1 1-15,-5 0-1 16,-3-1 0-16,0 2 2 16,6-4-6-16,1 0 4 15,5-3 0-15,-3 4-1 16,5-3 2-16,0 1-1 15,-2-3 0-15,2 2 10 0,-2-2-14 16,0-2 4 0,-6-1 0-16,2-1-5 0,0-7 14 15,-2 2-9-15,2-3 0 16,2-6-2-16,-1 3-4 16,-4-3 6-16,-2 0 0 15,-7 4 4-15,-3-2 7 16,-5 0-11-16,-3 0 0 15,-2 2 15-15,-1-2-18 16,1-3 3-16,-4 1 0 16,-4 0 28-16,-1-3-28 15,-2 0 42-15,-5-3-24 16,-4-2-14-16,-7-2 40 16,0-6-42-16,0-1 7 15,-23-7 13-15,-10-2-6 0,-9 3-16 16,-10-4 0-16,-16 9-3 15,-30 2-6-15,-37-1-46 16,-43 7-129-16,-43-4-146 16</inkml:trace>
  <inkml:trace contextRef="#ctx0" brushRef="#br0" timeOffset="120183.03">26527 1516 509 0,'0'0'165'15,"0"0"-161"-15,0 0 72 0,0 0 5 16,0 0-36 0,0 0-45-16,0-14 3 0,0 9-3 15,0 4 28-15,0-1 41 16,0 0-24-16,0 2-29 16,-3-3 16-16,-3 3-15 15,-6-1-9-15,-1-3-16 16,-3 1 7-16,-1 2-20 15,3-2 10-15,3 2-27 16,7-1 27-16,2 2 10 16,2 0-8-16,0 0 5 15,0-2 4-15,0-3 0 16,0 3 24-16,0-1-17 16,4-1-4-16,7-3 1 15,9 2 4-15,9-2 11 0,9-1-5 16,14 0-7-16,6 2 4 15,8-2-11-15,3 1 0 16,-4 0-2-16,-7 1 2 16,-11 0-6-16,-14 3-13 15,-16 0 9-15,-7 3-2 16,-10-1 24-16,0 1 0 16,0 0 3-16,0 0-6 15,0 0-18-15,0 0-12 16,-2 0-115-16,-3 0-170 15</inkml:trace>
  <inkml:trace contextRef="#ctx0" brushRef="#br0" timeOffset="121667.77">27456 1259 597 0,'0'0'54'16,"0"0"-46"-16,0 0 37 15,0 0 130-15,0 0-103 16,0 0-31-16,0 0 17 16,36-76-25-16,-36 76 22 15,0 0-41-15,0 6-8 16,0 22-6-16,-10 12 8 15,-7 8 20-15,-3 6 3 16,3-4-23-16,3-6-2 0,3-5-6 16,6-8 9-1,2-8-11-15,3-7 9 0,0-9-7 16,0-7 0-16,0 0 5 16,0 0-3-16,0-19 29 15,10-17-25-15,7-15 1 16,4-3-7-16,3 1 0 15,-3-2-3-15,-4 6 1 16,1 6-1-16,-5 5 3 16,1 6 0-16,-1 12-3 15,-11 10 5-15,2 6-2 16,-4 4 0-16,0 0 0 0,3 0-4 16,4 17-6-1,6 9 10-15,5 6-4 0,2 7 8 16,0 5-1-16,0 3 11 15,-4-1-9-15,0-2-5 16,-3-6 0-16,-3-4 7 16,-2-7-15-16,-4-6 8 15,-2-7-6-15,-2-6-7 16,0-7-59-16,0-1 12 16,-2 0 4-16,-29 0-78 15,-10-11-148-15,-5-7-230 16</inkml:trace>
  <inkml:trace contextRef="#ctx0" brushRef="#br0" timeOffset="121857.74">27461 1439 434 0,'0'0'91'0,"0"0"-43"16,0 0 88-16,0 0 14 16,0 0-49-16,0 0 12 15,89-16-83-15,-72 14-7 16,-1 0-19-16,4 2-4 15,-4 0-1-15,6 0-23 16,7 0-67-16,3 0-23 16,5-5-45-16,3-4-142 15</inkml:trace>
  <inkml:trace contextRef="#ctx0" brushRef="#br0" timeOffset="122125.69">28089 1298 798 0,'0'0'80'0,"0"0"-51"16,0 0 68-16,0 0-32 16,0 0-28-16,0 0-18 15,-71 29-1-15,53-9 26 16,2 1-36-16,3-1 6 15,4-1-14-15,2-3 1 16,5-1-16-16,2-4 12 0,0-4-46 16,21-3-6-1,16-4-69-15,12 0-18 0,4-2-234 16</inkml:trace>
  <inkml:trace contextRef="#ctx0" brushRef="#br0" timeOffset="122620.6">28383 1143 664 0,'0'0'179'16,"0"0"-158"-16,0 0 104 16,0 0-46-16,0 0-75 15,0 0-4-15,-13 34-3 0,8-5 3 16,1 4 27-16,-1-1-22 15,3-2 23-15,-2-1-21 16,0-3-7-16,-1-6 19 16,-2-3-9-16,0-5-10 15,1-1 0-15,-3-6 4 16,0 0-10-16,-4-4 6 16,0-1-8-16,1 0 7 15,6 0 1-15,1 0 1 16,5-6 4-16,0 1-3 15,0-4 5-15,25 2-7 16,8-2-17-16,11 1 16 16,8 1-12-16,-4 0 5 0,-2-1-3 15,-9 3 7 1,-6-2-5-16,-8 3 9 0,-12 1 0 16,-7 3-2-16,-4 0 15 15,0 0-13-15,0 0 0 16,0 0 6-16,0 3 3 15,0 8-7-15,0-4 1 16,0 3-6-16,0-3-6 16,0-2-28-16,0-2-132 15,-4-3-73-15,-1 0-124 16</inkml:trace>
  <inkml:trace contextRef="#ctx0" brushRef="#br0" timeOffset="122770.58">28635 1213 726 0,'0'0'100'0,"0"0"-84"16,0 0 40-16,0 0-26 15,0 0-30-15,0 0-78 16,-15 2-35-16,3 12-62 16,6-2-233-16</inkml:trace>
  <inkml:trace contextRef="#ctx0" brushRef="#br0" timeOffset="123452.46">28635 1213 480 0,'68'134'112'0,"-66"-125"-90"16,-2 0 119-16,2-1-60 16,2 2-23-16,-2 0-15 15,3-3-24-15,-3-4-2 16,0-3-13-16,0 0 9 15,-2 0 21-15,4 0-20 16,-1 0 23-16,0-3-16 16,3-6-11-16,-4 1-7 15,3 5-3-15,1-4 0 16,1 3-3-16,2 3 2 16,4-2 0-16,3 3 1 15,2 0-13-15,-2 0 7 0,-3 0 4 16,-2 0 2-16,-2 0-1 15,-3 0 2-15,3 0-1 16,1 0 0-16,0 0 4 16,7 0-8-16,-2 0 4 15,5 0-12-15,-3 0-9 16,2 0-31-16,-1-2 20 16,-1-7 20-16,-1-3-7 15,-3-3 15-15,-4 3 4 16,-5 2 0-16,-4 4 50 15,0 5-7-15,0 1 11 16,0 0-17-16,0 0-34 16,-6 0 5-16,-5 0-8 0,-3 5 0 15,3 5 8 1,5 0-5-16,3-2-3 0,3 0 0 16,0-2 0-16,0-2-2 15,0 1 4-15,15-5 8 16,12 0-8-16,2 0-2 15,3 0-3-15,-1-5-6 16,-9 0-7-16,-11-2 9 16,-7 5 2-16,-4 0 5 15,0 2-2-15,0-2 13 16,0 2-11-16,0 0 0 16,0 0-4-16,0 0-5 15,0 0 0-15,0 0-16 16,0 4-7-16,0 12-25 0,0 4-35 15,0 2-133-15,10 2-264 16</inkml:trace>
  <inkml:trace contextRef="#ctx0" brushRef="#br0" timeOffset="124346.3">29667 1376 599 0,'0'0'254'0,"0"0"-250"16,0 0 117-16,0 0-8 15,0 0-68-15,0 0-7 16,14-7-38-16,13 7 0 16,13 0-8-16,22 0 8 0,14 0 0 15,8 0 0 1,10 0-1-16,-7 4-12 0,-4 0 12 15,-10-1 1-15,-11-2 0 16,-6-1 2-16,-9 0-2 16,-13 0 7-16,-8 0-5 15,-13 0 30-15,-6 0-6 16,-4 0 18-16,-3 0 6 16,0 0-44-16,0 0-1 15,0 0-5-15,0 0 5 16,0 0-13-16,0 0 8 15,2 0-31-15,-2 2-30 16,0 3-39-16,0-4-141 16,0-1-90-16</inkml:trace>
  <inkml:trace contextRef="#ctx0" brushRef="#br0" timeOffset="125958.02">32015 947 651 0,'0'0'70'16,"0"0"-68"-16,0 0 153 15,0 0-76-15,0 0-23 0,0 0-37 16,-99-79-13-16,53 77 14 16,-16 1-19-16,-7 1 1 15,-8 0 21-15,2 0-18 16,3 0 15-16,8 0 11 15,6 0-31-15,6 3 34 16,6 6-33-16,1 0 0 16,0 7 18-16,1 3-12 15,-1 4 17-15,1 5-24 16,1 5 10-16,1 1 7 16,-1-4-7-16,3 0-5 15,3 0 9-15,1 1-6 0,-2 6-8 16,2-1 0-16,3 2 4 15,2-2-5-15,6 1 1 16,8-4 0-16,1-1-1 16,5-2 4-16,-1-2-3 15,6-1 0-15,3-3 4 16,3-3-7-16,0 2 3 16,0-4 0-16,0 4-2 15,21 3 11-15,1 3-8 16,4-3 5-16,5 3-4 15,2-5 15-15,0 1-17 16,5-4 0-16,4 4 5 16,5-6 8-16,3 4-12 0,8-5-1 15,5-1-6-15,7 2-1 16,1-3 7-16,2 0 0 16,5-4 0-16,-5 0-6 15,-1-2 6-15,4-2-1 16,0-4 2-16,4 1-10 15,2-5 9-15,-1 0-2 16,2 0-6-16,-4 0 4 16,0 0 4-16,-2 0 0 15,2 0 0-15,-2-5-4 16,-1-2 4-16,0-8 0 16,-4-4-2-16,1-2 8 0,-3-5-6 15,1 0 0-15,-5-1 4 16,-8 1-9-16,-2 4 5 15,-10 1-6-15,-9 0-5 16,-2 2 7-16,-10-4 4 16,-3-2-1-16,2 2 7 15,1-5-6-15,4 0 0 16,-4 0 1-16,-4 0-4 16,0 1 3-16,-10 3-1 15,0 5 0-15,-6-3 2 16,-1 5 17-16,-4-1-9 15,0 0-2-15,0 1 1 16,0-3 4-16,-2-3-12 16,-21-1 8-16,-10-4-7 15,-21-6 16-15,-23-2-15 0,-19-4-2 16,-11-2 5-16,2 0-1 16,12 3-1-16,12 4-3 15,14 3 0-15,1 4-19 16,-4 5 6-16,-12 5-41 15,-12 6-88-15,-6 3-156 16,-5 4-334-16</inkml:trace>
  <inkml:trace contextRef="#ctx0" brushRef="#br0" timeOffset="126768.88">31237 1356 540 0,'0'0'123'15,"0"0"-104"-15,0 0 37 16,0 0 52-16,0 0-68 16,0 0-35-16,-5 13-4 0,-3 9 13 15,-2 3 28-15,1 0 29 16,1 1-35-16,-2-4-12 15,4-3-24-15,1-6 0 16,3 0 8-16,2-5-8 16,-2-4 0-16,2-4-2 15,0 0-7-15,0 0 9 16,0 0 10-16,0-12-9 16,0-14 8-16,0-5-9 15,4 0 0-15,1-3-8 16,3 3 16-16,2 1-8 15,-4 4 0-15,7 0 3 16,-1 2-7-16,3 1 4 16,4 0 0-16,-4 7-2 15,3 4 2-15,-5 5-3 0,3 7-3 16,2 0-4-16,2 0 7 16,0 0 3-16,0 0 0 15,-7 12-7-15,-2 8-12 16,-9-3 2-16,-2 4 15 15,0 4-21-15,-6-1 22 16,-21 2 1-16,-11-4 0 16,-6-2-10-16,1-3-8 15,6-8-14-15,10-2-5 16,6-5-58-16,13-2-84 16,5 0-138-16</inkml:trace>
  <inkml:trace contextRef="#ctx0" brushRef="#br0" timeOffset="127197.8">31388 1421 828 0,'0'0'25'15,"0"0"-14"-15,0 0-7 16,0 0 69-16,0 0-72 15,0 0 15-15,34 23-15 16,-24-11 6-16,2-3-2 16,-1 6 2-16,1 1-3 0,-4-3 19 15,-1 1-15-15,-5-2 11 16,-2-1-19-16,0-2 0 16,0 2-1-16,0-3 7 15,0-1-6-15,-4 0 1 16,-1-3 11-16,5-2-11 15,-2-2-1-15,2 0 1 16,0 0 22-16,0 0-7 16,0 0 38-16,0 0-10 15,2-10-16-15,9-5-9 16,1 1-9-16,-1 1 4 16,-3 1-14-16,-1 5-5 0,-2 5-14 15,-1 1-5-15,-4-1-67 16,3 2-43-16,-1 0-120 15,-2 0-254-15</inkml:trace>
  <inkml:trace contextRef="#ctx0" brushRef="#br0" timeOffset="127511.75">31704 1557 551 0,'0'0'74'16,"0"0"-29"-16,0 0 90 15,0 0-46-15,0 0 10 16,0 0-42-16,74-73-7 0,-74 63-11 16,-8 3-30-1,-8 5-1-15,1 2-8 0,-4 0 0 16,3 0 29-16,3 0-28 16,0 0 22-16,4 11-23 15,2-2 11-15,1 5-10 16,2 1-1-16,-1-1 1 15,5 4-11-15,0 0 5 16,0-1-11-16,5 0-5 16,10-2-34-16,3-4 21 15,7-3-77-15,4-2-39 16,2-6-112-16,0 0-296 16</inkml:trace>
  <inkml:trace contextRef="#ctx0" brushRef="#br0" timeOffset="128111.64">32102 1472 260 0,'0'0'405'0,"0"0"-405"16,0 0 0-16,0 0 51 15,0 0 37-15,0 0-39 16,0-21 34-16,0 21-26 16,0 0-6-16,-7 0-17 15,-6 2-28-15,-3 12 7 16,-2 3 18-16,2-2-27 16,3 6 10-16,2 1-14 15,2 2 0-15,5-2 3 16,1 0-3-16,3-2-13 15,0-4-9-15,0-3-30 16,13-1-7-16,6-5-47 0,5-5-19 16,5-2-100-1,0 0-124-15</inkml:trace>
  <inkml:trace contextRef="#ctx0" brushRef="#br0" timeOffset="128477.58">32282 1550 846 0,'0'0'31'0,"0"0"-10"16,0 0 43-16,0 0 29 16,0 0-87-16,0 0-5 15,-69 34 32-15,60-20-30 0,5-6 5 16,2-1-8-16,2-2 9 15,0-3-18-15,0 2 9 16,0-4-12-16,11 0 8 16,1 0-15-16,0 0-7 15,-3 0 20-15,-7 0-5 16,2 0 1-16,-4 0 10 16,6-4 0-16,-6-3-2 15,0 0 6-15,0 2-4 16,0-2 0-16,0 1 5 15,0 2-4-15,0-2-1 16,-6 2-34-16,0-1-56 16,2 0-142-16,4 1-144 0</inkml:trace>
  <inkml:trace contextRef="#ctx0" brushRef="#br0" timeOffset="128600.56">32282 1550 741 0</inkml:trace>
  <inkml:trace contextRef="#ctx0" brushRef="#br0" timeOffset="129369.43">32282 1550 741 0,'96'-20'50'0,"-96"20"-45"0,0 8-4 0,0 9 74 16,0 2 27-16,0 3-92 15,0-2 19-15,0-2-11 16,0-6-7-16,0-2-2 0,0-7-9 15,0 2 0-15,0-5 2 16,0 0 6-16,0 0-3 16,0 0 5-16,0 0-6 15,0-14 12-15,0-4-14 16,0-1-2-16,9 4 9 16,2 3-5-16,1 4-8 15,-4 2 4-15,-1 3-4 16,-1 3-4-16,2 0 8 15,0 0 0-15,1 15-4 16,-1 2 10-16,0 0-6 16,-4-3 0-16,-2-2 7 0,1-2-7 15,-3-5 0-15,0-5 0 16,0 0-2-16,0 0 12 16,0 0-10-16,0 0 16 15,0 0-6-15,2-9 26 16,2-2-28-16,0 4 0 15,4 2 7-15,-4 5-15 16,3 0 0-16,-1 0-1 16,3 0 0-16,0 0-7 15,0 0 8-15,0 0 0 16,2 0-2-16,-2 0 6 0,2 0-7 16,-2 0 3-1,-2 0 0-15,-3 0-1 0,3 0 1 16,-3 0-3-16,8 0-4 15,1 0-1-15,3 0 8 16,1 0 0-16,-1 0 1 16,-5-5-5-16,-3 3 4 15,-4 2 0-15,-4 0-2 16,0 0 5-16,0 0-6 16,2 2 1-16,4 12 2 15,1 0 17-15,-3-2-17 16,2-3 0-16,2-4 4 15,-2 1 1-15,1-3-5 16,1-3 0-16,4 0-1 16,-1 0-6-16,1 0 6 0,-1-14-1 15,-3-3-7-15,-1-1 1 16,0 2 8-16,-3 4 0 16,-1 5 7-16,-3 7-11 15,0 0 8-15,0 0-4 16,0 0 0-16,0 0-22 15,0 0 14-15,0 7 5 16,0 1 3-16,0 0-12 16,0-2-3-16,0-4-118 15,0-2-122-15,-12 0-339 16</inkml:trace>
  <inkml:trace contextRef="#ctx0" brushRef="#br0" timeOffset="129544.39">32833 1434 852 0,'0'0'179'15,"0"0"-166"-15,0 0-13 16,0 0 28-16,0 0-25 16,0 0-6-16,75 12-80 15,-56 0-138-15,-11-8-302 16</inkml:trace>
  <inkml:trace contextRef="#ctx0" brushRef="#br0" timeOffset="129768.36">33006 1458 377 0,'0'0'369'0,"0"0"-367"0,0 0 18 15,0 0 90-15,0 0-25 16,21 111-5-16,-17-72-26 15,2-5-11-15,0-2 20 16,-2-4-20-16,0-8-5 16,-4-4-35-16,0-6-3 15,0-3-12-15,-4-7-70 16,-16 0-32-16,-1-3-123 16,8-18-320-16</inkml:trace>
  <inkml:trace contextRef="#ctx0" brushRef="#br0" timeOffset="129994.32">33226 1514 870 0,'0'0'80'0,"0"0"-71"16,0 0 119-16,0 0-32 15,0 0-26-15,-19 120-18 16,19-92-15-16,0-5-33 15,2-2 0-15,1-8-4 0,-3-3-15 16,0-6-25 0,0-3-71-16,-23-1 3 0,-15 0-112 15,1-15-254 1</inkml:trace>
  <inkml:trace contextRef="#ctx0" brushRef="#br0" timeOffset="130578.22">33008 1624 610 0,'0'0'274'0,"0"0"-196"16,0 0-60-16,0 0 33 15,0 0-4-15,0 0-6 16,154 10-18-16,-98-8-17 16,2-2-6-16,0 0 4 15,2 0 10-15,-8 0-15 16,-10 0 1-16,-15 0-7 16,-19 0 5-16,-5-4 3 0,-3 4-1 15,0 0 1 1,0 0 1-16,0 0 12 0,0 0-1 15,0 0-13-15,0 0 0 16,0 0 6-16,0 0-6 16,0 0 0-16,7 2 1 15,12 0 2-15,13 1-3 16,4-3-3-16,2 0-3 16,2 0-7-16,-9 0 7 15,-4 0 6-15,-11 0-2 16,-10 0-1-16,-4 0 6 15,-2 0-3-15,0 0 44 16,0 0-22-16,0 0 3 16,0 0-12-16,0 0-9 15,0 0-8-15,0 0 1 0,0 0-17 16,0 5-12-16,0 3-28 16,0-1 24-16,0 2-66 15,0-1-55-15,15-4 21 16,12-2-54-16,-4-2 83 15,-5 0 53-15,-9 0 22 16,-1 0 32-16,-8 0 147 16,0-4 156-16,0 0-81 15,0-2-103-15,0 4-61 16,0 2 15-16,0 0-50 16,0 0-11-16,0 0-12 15,0 0-12-15,0 0-22 0,0 0-29 16,0 0-28-16,0 0-48 15,0 0-98-15,0 0-203 16</inkml:trace>
  <inkml:trace contextRef="#ctx0" brushRef="#br0" timeOffset="131343.07">31801 2051 664 0,'0'0'340'16,"0"0"-340"-16,0 0 0 16,0 0 46-16,0 0 25 15,15 148 16-15,10-69-48 0,2 9-9 16,0 6-30-16,-1 6-6 15,-2 3-4-15,-3 1-81 16,-5-12-125-16,-16-16-437 16</inkml:trace>
  <inkml:trace contextRef="#ctx0" brushRef="#br0" timeOffset="132467.89">33653 2956 508 0,'0'0'164'0,"0"0"-164"16,-165-83 0-16,87 64 46 16,-20 0 66-16,-15 5-33 15,-17 3-8-15,-6 6 0 16,5 5-15-16,1 0-33 16,7 5 3-16,-1 20-13 15,-1 8-2-15,0 4-11 0,-2 6 0 16,3 1 1-16,1 6-7 15,3 2 11-15,-1 0-5 16,7 2 4-16,7 0 2 16,11-2 11-16,23 5-14 15,19 1-1-15,21 9 11 16,10 0-2-16,17-1-11 16,6 1 9-16,0-9-2 15,31 1 23-15,13-1-14 16,20-5 1-16,13-2 26 15,12-4-43-15,13-1 27 16,17 4-15-16,15-3-10 16,13-5 20-16,13-8-20 0,12-8 1 15,2-12-3-15,6-6-2 16,1-8 2-16,2 0 0 16,-3 0-12-16,-1-17 3 15,-15-6 3-15,-12-11-9 16,-24-6 4-16,-39-9-41 15,-39-3 38-15,-31-6 13 16,-11 0-10-16,-8 0 7 16,0 0 5-16,0-5-1 15,0 1 28-15,0 1 0 16,0-4 29-16,0 3-20 16,0 4-35-16,0 0 18 0,0 0-19 15,0-1-1-15,0 3 0 16,0 0-13-16,0 5-40 15,-37 10-16-15,-53 7-37 16,-43 7-16-16,-43 3-255 16</inkml:trace>
  <inkml:trace contextRef="#ctx0" brushRef="#br0" timeOffset="132985.79">31785 3352 1024 0,'0'0'49'16,"0"0"-36"-16,0 0 48 16,0 0 2-16,0 0 0 15,-136 44-45-15,107-10-10 16,5 4 10-16,1 3-16 16,8 1 1-16,3 2 2 15,10 0-1-15,2 1-4 16,0-8 0-16,16-2-28 15,18-9 0-15,8-10-14 16,11-7-24-16,10-9-22 16,3 0-125-16,3-2-117 0,-3-19-143 15</inkml:trace>
  <inkml:trace contextRef="#ctx0" brushRef="#br0" timeOffset="133262.75">32068 3599 563 0,'0'0'292'16,"0"0"-276"-16,0 0 48 15,0 0 69-15,-123 14-88 16,104 12-3-16,3 1-40 16,5-4 16-16,4-3-6 15,5-4-6-15,2-3 8 16,0-2-14-16,0-4 0 16,7-6 9-16,12-1 1 0,8 0-2 15,0-8-8-15,-5-11-3 16,-9-2-4-16,-10 1 7 15,-3 2 0-15,0 2 9 16,-9 4-7-16,-14 7-4 16,2 2-1-16,0 3-24 15,1 0 0-15,7 4-62 16,7 7-101-16,6-2-111 16</inkml:trace>
  <inkml:trace contextRef="#ctx0" brushRef="#br0" timeOffset="133370.73">32068 3599 905 0</inkml:trace>
  <inkml:trace contextRef="#ctx0" brushRef="#br0" timeOffset="133806.68">32068 3599 905 0,'99'51'152'16,"-99"-51"-152"-16,0 0 7 0,-8 21 28 0,2 11-7 15,-5 4-18-15,9 5 3 16,2-7 3-16,0-2-15 15,0-10 24-15,0-8-20 16,0-7-5-16,0-1 0 16,0-6 3-16,0 0 5 15,0-7 8-15,4-18-16 16,0-10 0-16,1-5-15 0,-5-5 15 16,2 3 0-1,0 11 1-15,0 6-5 0,0 13 7 16,1 8-3-16,-3 4 4 15,0 0-4-15,5 0 0 16,-1 21-13-16,5 0 13 16,5 4 16-16,1-8-7 15,3-5-5-15,-1-3 8 16,4-5-2-16,-3-4-4 16,-1 0-6-16,1 0-6 15,-3-11-3-15,-1-4 9 16,-7 2 0-16,-1 5-6 15,-4 5 22-15,-2 3-12 16,0 0 2-16,0 0-6 0,5 8-2 16,2 12 2-1,4 3 7-15,-2-5 10 0,2-1-15 16,-2-6-2-16,0 0 0 16,-5-2-46-16,8-7-29 15,1-2-107-15,5 0-183 16</inkml:trace>
  <inkml:trace contextRef="#ctx0" brushRef="#br0" timeOffset="134651.51">32594 3703 868 0,'0'0'37'16,"0"0"-27"-16,0 0 154 15,0 0-110-15,0 0-1 0,18 113-9 16,-9-86-21-16,-2 0 11 15,1-5-34-15,-3-2-9 16,-5-6 1-16,2-5-35 16,-2-3-16-16,0-5 9 15,0-1-47-15,0 0 86 16,0 0 3-16,0 0 7 16,0-4 1-16,0 0 15 15,0 2 39-15,0-2-10 16,0 2-33-16,0-3 7 15,2 0-18-15,0-2-1 0,6-2 1 16,-2-2 11-16,1 0 9 16,-3-1 41-1,3-3-27-15,-2 2 15 0,-3-1-25 16,0 0-18-16,-2-3 5 16,0 4-11-16,0-1 0 15,0-3 0-15,0 3 11 16,0 0-11-16,0 5 0 15,0 0 2-15,0 5 12 16,0 3-10-16,0-1-3 16,0 2 0-16,0 0 6 15,0 0-7-15,0 0 0 16,0 0-9-16,0 10 7 16,6 14-16-16,13 8 18 15,4-1 32-15,4 4-22 0,-4-9 5 16,2-5-15-16,-8-4 9 15,-1-7-2-15,-1-8-7 16,-3-2 0-16,1 0-8 16,5-18-17-16,-5-8 10 15,1 0 3-15,-6 4 12 16,-3 8-5-16,-3 4 10 16,-2 7 12-16,0 3-5 15,0 0-8-15,0 0-8 16,0 11-4-16,0 5 1 15,0-3 4-15,0 0 3 16,0-5 0-16,0-3-3 16,6 0 3-16,2-3-18 0,3-2-24 15,5 0-29-15,3 0 39 16,-3 0-8-16,-3 0 27 16,-3 0 2-16,-4 0 15 15,5 0-4-15,-2 0 4 16,2 0-4-16,-2 0 20 15,4 20-6-15,3 6-2 16,-3 4 30-16,1 0-36 16,-10-2-1-16,-2-2-4 15,-2-7 9-15,0-8-20 16,0-7-23-16,0-4-80 16,0 0-73-16,0-7-125 15</inkml:trace>
  <inkml:trace contextRef="#ctx0" brushRef="#br0" timeOffset="134868.47">33265 3817 656 0,'0'0'269'0,"0"0"-263"16,0 0 9-16,0 0 124 15,0 0-76-15,0 0-34 16,-6 46 16-16,8-23-8 15,-2-3-35-15,0-2-4 16,0-4 0-16,0-6-5 0,-4-1-49 16,1-7-56-16,-4 0-97 15,3 0-217-15</inkml:trace>
  <inkml:trace contextRef="#ctx0" brushRef="#br0" timeOffset="135132.42">33446 3739 658 0,'0'0'445'16,"0"0"-410"-16,0 0-27 16,0 0 92-16,0 0-25 15,0 0-71-15,4-12 14 0,1 12-18 16,-1 0-5-16,2 0-8 15,0 0-6-15,0-3 15 16,-2 0 2-16,-1 3-26 16,-3-1 15-16,0-3-39 15,0 0-40-15,-5 0-134 16,-13 2-254-16</inkml:trace>
  <inkml:trace contextRef="#ctx0" brushRef="#br0" timeOffset="135295.39">33446 3739 507 0,'15'129'447'0,"-5"-105"-437"0,-2 2 128 15,5-2-20 1,-1-4-33-16,-3-2-43 0,-7-5-42 16,-2 4-26-16,0-4-76 15,-25-8-88-15,-8-3-235 16</inkml:trace>
  <inkml:trace contextRef="#ctx0" brushRef="#br0" timeOffset="136279.22">24757 3828 547 0,'0'0'573'16,"0"0"-564"-16,0 0-3 15,0 0-5-15,0 0 71 16,0 0 3-16,28-74-67 16,-28 72-8-16,3 2 0 15,-1-3 0-15,0 0 7 16,3 0-7-16,-3-1 0 16,0 4 6-16,-2-1 4 0,0 1-10 15,0 0 0 1,0 0 3-16,0 0 0 0,0 0-3 15,2 0 2-15,12 1-2 16,12 34-16-16,15 19 16 16,21 20 12-16,13 16-11 15,17 9 5-15,15 7-6 16,9 2-32-16,5-4-35 16,-4-11-97-16,-9-23-273 15</inkml:trace>
  <inkml:trace contextRef="#ctx0" brushRef="#br0" timeOffset="137253.04">28043 4287 515 0,'0'0'632'15,"0"0"-632"-15,-162-37-2 16,81 36 2-16,-25 1 13 0,-23 0 36 16,-25 1-45-16,-18 13 10 15,-10 3 20-15,-10-2-15 16,1 5 19-16,1-3-16 16,12 5-18-16,2 6 33 15,4 2-23-15,12 6 24 16,8 4-14-16,13 9-13 15,23 0-11-15,14 6 0 16,15 1 1-16,18-2-6 16,18-1 12-16,15-2-7 15,19 0 0-15,12 3-5 16,5 5-1-16,11 6 3 16,25 3 3-16,13 0 5 0,12-3-5 15,10-15 0 1,8-12 1-16,14-12 9 0,9-5-13 15,25-6 3-15,22-7 0 16,23-2 9-16,26-6-9 16,14 0 0-16,13 0-4 15,7 0 0-15,-12 0 0 16,-13-8 2-16,-12-2 2 16,-24-8-3-16,-12-13 3 15,-19-4-11-15,-13-13 10 16,-3-9-51-16,0-4 48 15,-7-6-3-15,-3-2 4 0,-11 6-3 16,-7-2-5 0,-16 2 11-16,-8-4 0 0,-14 1 8 15,-18 3-3-15,-14 0-5 16,-15 6 0-16,-11 7 31 16,-8 2 2-16,-42 2-3 15,-21 2-12-15,-29 2-14 16,-18 3 8-16,-21 7-12 15,-23 3 8-15,-21 9-22 16,-29 11 14-16,-24 2-37 16,-3 7-52-16,5 0-11 15,38 0-9-15,42 7-126 16,47 8-371-16</inkml:trace>
  <inkml:trace contextRef="#ctx0" brushRef="#br0" timeOffset="138834.78">25846 4981 948 0,'0'0'0'15,"0"0"0"-15,0 0 46 16,0 0 36-16,0 0-32 15,0 0-48-15,-21-44 0 16,21 62 8-16,-3 22-2 16,-2 14 70-16,-1 12-9 15,-1 6-55-15,3-2 25 16,2-11-33-16,2-17 17 16,0-17 9-16,0-13-24 0,0-9-8 15,0-3 3-15,0-3 0 16,0-34 19-16,0-23-22 15,-5-22-30-15,-2-9 9 16,0 3-16-16,7 18 10 16,0 17 7-16,5 16 9 15,15 9 0-15,-2 10 11 16,4 10 0-16,5 8-2 16,4 0-10-16,5 19 7 15,4 18 1-15,-2 7 8 16,0 2 2-16,-7 0-6 15,-2-4 0-15,-9-7 0 0,-11-14 9 16,-7-5-9-16,-2-7 0 16,-13-2 0-16,-27-7 0 15,-11 0 0-15,-5 0 0 16,2 0-9-16,10-7 20 16,13 0-15-16,15 5 4 15,9 0 0-15,7 2 27 16,0 0-27-16,18 0 5 15,16 0-16-15,10-2 18 16,10-2-16-16,-1-4 9 16,0-4-19-16,-6-4 15 15,-3-8-54-15,-1 0-12 16,-9 4 35-16,-10 3 14 16,-13 10 21-16,-6 2 0 15,-5 5 13-15,0 0 38 0,0 0-45 16,0 0-1-16,0 0-5 15,0 3-3-15,-3 13 3 16,3 6 0-16,0 4 1 16,0 0 4-16,0-3 0 15,14-2-4-15,6-8 18 16,0-6-16-16,5-7 32 16,2 0-35-16,2-7 1 15,0-20 0-15,-8-5-1 16,-5-1-13-16,-9-6 8 15,-7 5-31-15,0 6 36 16,0 6 0-16,0 10 0 0,-4 1 22 16,-1 6-20-1,1 2 5-15,2 2 16 0,2 1-22 16,-3 0-1-16,3 0 0 16,0 0 1-16,-3-2-1 15,-1-5 17-15,-2-3-5 16,-5 1-9-16,1-5 5 15,2 1 4-15,3 1-12 16,1 2 9-16,2 3-11 16,0 2 2-16,2 3 0 15,-2 2-1-15,2-2-2 16,0 2 3-16,0 0 0 16,0-2 4-16,0 2-11 0,0 0 7 15,0 0 0-15,0 0-4 16,0 0 8-16,0 0-4 15,0 0 0-15,0 0-10 16,0 0-4-16,0 0 17 16,0 0-3-16,0 0 0 15,0 0 15-15,0 0-15 16,0 0 9-16,0-1-7 16,0-7 20-16,0 1-21 15,0-1-1-15,0 4 6 16,0 4 3-16,0 0-2 15,0 0-7-15,0 0-1 0,0 0-13 16,0 7 14-16,0 23 0 16,0 11-6-16,0 13 19 15,0 13 4-15,0 3-17 16,6 2 2-16,11-8 3 16,4-12-5-16,1-16 0 15,-2-13 1-15,-4-16 11 16,2-7-12-16,4 0 8 15,4-30-7-15,1-11 3 16,-2-8-4-16,-12 2 0 16,-7 4-2-16,-6 15 15 15,0 14-10-15,0 6 27 16,-8 4-27-16,-12 2-6 16,-14 2-1-16,-8 0 3 15,-7 2-7-15,0 10-40 0,12 2 16 16,12-6-40-16,13 0-54 15,12-4-90-15,8-2-213 16,34 1 70-16</inkml:trace>
  <inkml:trace contextRef="#ctx0" brushRef="#br0" timeOffset="139428.67">27044 4997 222 0,'0'0'669'16,"0"0"-608"-16,0 0-60 15,0 0 115-15,0 0 8 16,0 0-63-16,-127 44-31 16,109-24 1-16,5 2-30 15,3-1 10-15,6 0-11 16,-1-1 6-16,5-3-12 15,0-6 10-15,0-2-4 16,3-7 0-16,13-2-10 16,1 0 7-16,8-13-6 15,2-13-23-15,-1-4 10 16,-1 0-29-16,-8 11 8 16,-7 6 37-16,-8 9-3 0,0 4 7 15,3 0-2-15,1 2-4 16,7 13 1-16,3-2 8 15,7 5-1-15,-4-2 6 16,4-2 4-16,-1 2-9 16,-5 0-1-16,2 2 1 15,-6-1-11-15,-6-3 14 16,-3-5-4-16,-4-1 6 16,0-5 1-16,0-3-7 15,0 0 18-15,-2 0 2 16,-14-4 16-16,3-11-33 15,1 2 15-15,10-1 32 0,2-2-34 16,0-3 10 0,10-1-26-16,11-3 3 0,14 2-18 15,2-1 14-15,10 2-2 16,6-1-3-16,3 1-27 16,0 5 16-16,-14 3-14 15,-17 6-30-15,-23-2-66 16,-2 4-213-16</inkml:trace>
  <inkml:trace contextRef="#ctx0" brushRef="#br0" timeOffset="139675.63">27579 4819 861 0,'0'0'297'0,"0"0"-297"15,0 0 0-15,0 0 11 16,0 0 24-16,51 131-29 16,-49-76-2-16,-2-1-4 15,0-6 0-15,0-10 0 16,0-8-11-16,0-11 4 16,0-12-11-16,0-5-32 15,-9-2-11-15,-11-9-108 16,-9-22-314-16</inkml:trace>
  <inkml:trace contextRef="#ctx0" brushRef="#br0" timeOffset="139811.6">27478 5020 1017 0,'0'0'59'16,"0"0"-45"-16,118-17 56 16,-60 9-19-16,5-6-23 15,8 0-28-15,1-4-18 16,-1-1-65-16,-11 3-284 15</inkml:trace>
  <inkml:trace contextRef="#ctx0" brushRef="#br0" timeOffset="140822.43">28203 5162 929 0,'0'0'60'0,"0"0"-60"16,0 0 0-16,0 0 101 0,0 0-80 15,0 0-12-15,4 13 37 16,14-3 4-16,5 3 17 16,6-2-20-16,9 0-25 15,17 2 21-15,16 1-38 16,19 5 8-16,16 1-13 16,20 1-9-16,9 4 3 15,10-3-76-15,9-1 8 16,-2-8 16-16,-9-3-81 15,-16-4-68-15,-27-1-115 16</inkml:trace>
  <inkml:trace contextRef="#ctx0" brushRef="#br0" timeOffset="142090.21">32585 4856 1051 0,'0'0'47'16,"0"0"-13"-16,0 0 123 15,-160-104-109-15,82 81 24 16,-11 2-34-16,-14 5-21 16,-15 0 6-16,-22 2-17 15,-21 2 4-15,-22 4-6 16,-19 4 6-16,1 4-2 15,11 0 4-15,25 16-5 0,34 10 30 16,26 11-36 0,18 12 3-16,11 4-4 0,7 5 5 15,0 7-11-15,-1 6 6 16,2 11 0-16,-6 5 0 16,-2-3 4-16,5-4-4 15,9-10 0-15,15-10 2 16,13-4-3-16,15-4 1 15,11 0 0-15,8 4-9 16,0 1 5-16,25 1 4 16,16 2 0-16,14-6-7 15,9-4-5-15,13-4 12 16,8-6 0-16,6-3-1 16,13-6 1-16,12 1 0 15,9-3 0-15,2-3 8 0,1-2-19 16,-1-6 11-16,2-4-23 15,12-7 22-15,8-7-21 16,-3 0 14-16,-3-11 3 16,-4-13-22-16,-4-8 25 15,4-5 2-15,-1-2 0 16,-9 1-12-16,-4 1-3 16,-14 5 8-16,-17 0-2 15,-14 0-4-15,-15-2 11 16,-9-2 4-16,-12-4 11 15,-1-6 16-15,-6-4-27 16,-1-2 9-16,-1 2 3 0,-8 1-5 16,-6 4 7-16,-13-1-8 15,-8-3-4-15,0-6 23 16,-31-3-26-16,-15-4 0 16,-14-2-1-16,-25 1 7 15,-13 2-16-15,-16 3 9 16,-9 3-30-16,-1 2 25 15,-3 4-61-15,4 5-60 16,3 9-56-16,8 10-225 16</inkml:trace>
  <inkml:trace contextRef="#ctx0" brushRef="#br0" timeOffset="142473.14">30153 5243 1056 0,'0'0'95'0,"0"0"-79"0,0 0-14 15,0 0 85-15,23 108 29 16,-17-57-43-16,-2 0-59 16,-2-4 6-16,-2-1-11 15,0-8-3-15,0-7-8 16,0-12 2-16,0-4 0 15,0-11-20-15,0-4-58 16,0 0-3-16,0-4-57 16,-6-23-191-16</inkml:trace>
  <inkml:trace contextRef="#ctx0" brushRef="#br0" timeOffset="142723.1">30300 5238 1093 0,'0'0'73'0,"0"0"-66"16,0 0 32-16,0 0 54 15,0 0-37-15,0 0-17 16,121 16-35-16,-74-9 21 16,1-4-23-16,0-3 3 15,-4 2-10-15,-11-2-26 16,-10 0-31-16,-15 0-6 15,-8 1-51-15,0 2-84 16,-21 5-35-16,-18 5-31 0,-7 1-22 16</inkml:trace>
  <inkml:trace contextRef="#ctx0" brushRef="#br0" timeOffset="142878.07">30392 5441 410 0,'0'0'126'15,"0"0"-75"-15,0 0 79 16,0 0 59-16,0 0-45 15,0 0-71-15,60 38-12 16,-19-38-12-16,1 0-16 16,0 0-33-16,-4 0 0 15,-10-7-54-15,-12-3-133 16,-16 4-189-16</inkml:trace>
  <inkml:trace contextRef="#ctx0" brushRef="#br0" timeOffset="143060.04">30372 5636 608 0,'0'0'165'16,"0"0"-101"-16,0 0 62 15,0 0-14-15,0 0-34 16,0 0-24-16,38 42-15 16,4-42 24-16,7 0-63 15,-5-1-5-15,-10-13-72 16,-12-3-130-16,-11-2-308 15</inkml:trace>
  <inkml:trace contextRef="#ctx0" brushRef="#br0" timeOffset="143409.98">30651 5617 667 0,'0'0'134'16,"0"0"-67"-16,0 0 70 15,0 0-5-15,0 0-92 16,0 0 10-16,71 118 7 15,-67-103-14-15,-4-4-11 16,0-5-25-16,0-3-7 16,0-3 0-16,0 0 14 15,0 0 13-15,0-5 2 16,0-13-21-16,4-7-5 16,6 2-1-16,5 1-4 15,3 4 2-15,0 4 0 0,-5 8 5 16,0 3-3-16,-1 3 2 15,-1 0-8-15,0 5-2 16,3 8 6-16,-1 6-10 16,1-5-8-16,1-1 13 15,-1-2-35-15,3-5-12 16,10-2-10-16,4-4-51 16,4 0 3-16,-1-6-106 15,-3-18-157-15</inkml:trace>
  <inkml:trace contextRef="#ctx0" brushRef="#br0" timeOffset="143739.92">31237 5576 831 0,'0'0'259'0,"0"0"-237"0,0 0 44 15,0 0 65-15,0 0-44 16,0 0-41-16,-110 73-22 16,108-65-17-16,2-2 5 15,0-5-12-15,7-1 0 16,29 0 0-16,14-7-6 15,13-18-6-15,-3-7-16 16,-11-11-17-16,-17-12-17 16,-12-3 49-16,-14-3 0 15,-6 12 13-15,0 15 35 16,0 16-3-16,-8 11 25 16,0 7-9-16,-5 3-31 0,0 24 17 15,-7 14-19-15,0 11 11 16,7 10-16-16,6 3-8 15,7-4-4-15,0-6-17 16,29-11-66-16,11-12-25 16,16-16-48-16,9-11-92 15,8-5-126-15</inkml:trace>
  <inkml:trace contextRef="#ctx0" brushRef="#br0" timeOffset="143832.9">31830 5791 843 0,'0'0'232'16,"0"0"-155"-16,0 0-17 15,0 0-57-15,0 0-3 0,0 0-393 16</inkml:trace>
  <inkml:trace contextRef="#ctx0" brushRef="#br0" timeOffset="148202.14">7619 8358 277 0,'0'0'106'0,"0"0"-36"15,0 0-3-15,0 0-21 16,0 0 43-16,0 0-35 16,0 0 8-16,-2-2 11 0,2 2-35 15,0 0 16 1,0 0 0-16,0 0-15 0,0 0 19 15,0 0-48-15,0 0 11 16,0 0 14-16,4 0-22 16,14 0 17-16,6 0 14 15,5 0-21-15,4 0 10 16,10 0-23-16,-1 4 2 16,8 0 17-16,1 1-29 15,0-2 0-15,9 1 0 16,2-4 10-16,6 0-15 15,5 2 5-15,8-2 0 0,3 3-4 16,7-2 12 0,6-1-8-16,-2 0 0 0,1 0-4 15,-2 0 0-15,4 1 8 16,3 4-3-16,1-1-1 16,-2 2-3-16,0 0 0 15,-6 0-12-15,0 0-14 16,-1-2 15-16,1-2-8 15,-1-2 19-15,-1 0-14 16,-1 0 18-16,5 0-1 16,13 0 3-16,12 0 2 15,1 0 19-15,3-6-10 16,-2-3-6-16,-3 0 1 16,-6 1-9-16,-7 1 0 15,-16 5-4-15,-20-3 7 0,-15 5-3 16,-15 0 2-16,-6-2 2 15,-2 2-8-15,1-2 2 16,6-2 2-16,9 0 19 16,16-4-16-16,13 1 24 15,13 5 16-15,7-1-31 16,0 3-5-16,-2 0 3 16,-7 0-10-16,-4 0 0 15,-7 0 2-15,-4 0-6 16,-1 0 4-16,-1 0 0 15,-1-2-2-15,3 2 7 16,1-2-8-16,6 2 3 0,0 0 0 16,4-3 1-16,5 2-1 15,3 1 4-15,1-3-7 16,11 3 7-16,-3 0-4 16,-2 0 0-16,-6 4-1 15,-7 6-13-15,-7-1 14 16,-9-1 0-16,-15-3 1 15,-13-2 3-15,-17-1-4 16,-6-2 0-16,-1 0 6 16,-2 0 13-16,3 0 2 15,5 0 9-15,2 0 3 16,2-5-31-16,4 0 5 0,1-1-7 16,-3-3 6-16,-4 6-10 15,-12 1 4-15,-9 2 0 16,-6 0-5-16,-31 0-37 15,-53 21-80-15,-48 9-194 16</inkml:trace>
  <inkml:trace contextRef="#ctx0" brushRef="#br0" timeOffset="153179.28">25524 865 256 0,'0'0'176'0,"0"0"-153"16,0 0-23-16,0 0-10 16,0 0 5-16,0 0-3 15,-46 1 8-15,42-1-22 16,-2 2 42-16,-3 0-20 15,-9 2 0-15,-3 2 3 16,0 0-6-16,0 0 3 16,3-4 0-16,5 2 30 15,7 0-4-15,4-4 15 16,2 1 1-16,0-1 31 16,0 0-12-16,0 0-1 15,0 0 24-15,10 0-41 0,11 0-30 16,0-5 30-16,6-3-3 15,0-2-34-15,0 0 43 16,0 0-31-16,-2 1 6 16,-6 0-14-16,-3 1-6 15,-3 4-4-15,-1 2 0 16,-4 0 4-16,3-2-10 16,3 1 6-16,1-2 0 15,8-1-2-15,6 0 2 16,6-3 0-16,8 1-7 15,1 3 15-15,4-2-19 16,-2 0 11-16,-5 1 0 0,-8-2-1 16,-6 3-10-16,-6 4 11 15,-7-5-1-15,-1 4-4 16,1-5 5-16,-1 3 0 16,8 1 0-16,-4 1-3 15,5 2-1-15,3-2 4 16,-2 2-5-16,0 0 9 15,0 0-5-15,-5 0 1 16,-1 0 0-16,2 0-10 16,-2 0 12-16,5 0-2 15,1 0 0-15,0 0 3 16,0 2-6-16,4 2 3 16,0 0 0-16,2-3-1 0,-2 2 5 15,-5 1-4 1,1 0 0-16,-6-2 3 0,-3 1-5 15,-1 2 4-15,0 1 6 16,5 2 16-16,1-1-24 16,4 2 8-16,2-1 3 15,2-2-10-15,4 0 14 16,-2-3-6-16,-2-2-3 16,-2 3 8-16,-10-4-14 15,-3 2 0-15,-6 0 0 16,-4-2 0-16,0 2 2 15,0-2-2-15,1 3 0 0,1-3-6 16,3 0 14 0,2 0-8-16,2 0 0 0,1 0 1 15,-4 0-3-15,-1 0 2 16,-7 0-8-16,0 3 3 16,0 3-62-16,-7 2-35 15,-20 4 14-15,-2-4-68 16,2-6-363-16</inkml:trace>
  <inkml:trace contextRef="#ctx0" brushRef="#br0" timeOffset="153642.19">26790 592 572 0,'0'0'70'0,"0"0"-66"16,0 0 138-16,0 0-58 15,0 0-75-15,0 0 6 16,-7-7-15-16,7 7 7 15,9 2 21-15,4 14-19 16,3 4 21-16,-1 6 40 0,4 5-53 16,-4-1 12-16,5 2-13 15,-1-8 0-15,4 0-9 16,-3-2 3-16,-2 0-10 16,-4-5 0-16,-6 0 4 15,-1-5-7-15,-7-2 3 16,0 0 0-16,0-4 22 15,0 2-7-15,-15 1 39 16,-4-4 8-16,-2 2-56 16,-2 0 13-16,1 3-19 15,-5 0-14-15,-4 7 8 16,-1 0-94-16,6-3-57 16,13-11-290-16</inkml:trace>
  <inkml:trace contextRef="#ctx0" brushRef="#br0" timeOffset="157078.59">13098 8686 439 0,'0'0'46'16,"0"0"-35"-16,0 0 79 16,0 0-13-16,0 0-10 15,0 0-64-15,0 0 6 16,-5 0 75-16,5 0-66 0,21 0 15 16,28 0-3-1,26-4-29-15,29-12 15 0,22-12-16 16,35-12-3-16,21-12-8 15,19-14-153-15,6-8-149 16</inkml:trace>
  <inkml:trace contextRef="#ctx0" brushRef="#br0" timeOffset="159612.15">6649 8189 697 0,'0'0'176'15,"0"0"-167"-15,0 0 123 0,0 0-41 16,0 0-67-16,0 0-1 16,27-4-11-16,11-8-11 15,11-4 41-15,11-5-22 16,7-2-5-16,11-1-12 15,4-1 9-15,1 0-12 16,-5 6 0-16,-7 2-50 16,-8 7 5-16,-12 3-97 15,-17 4-168-15</inkml:trace>
  <inkml:trace contextRef="#ctx0" brushRef="#br0" timeOffset="160018.07">6611 7931 883 0,'0'0'25'15,"0"0"-18"-15,0 0 24 16,0 0-27-16,0 0 3 16,0 0-7-16,-24 84 30 15,11-38 48-15,-6 4-20 16,3 4-46-16,-1 0 31 15,5-3-6-15,6-11-36 16,6-8 29-16,0-10-30 16,0-4 6-16,25-8-16 15,10-10 6-15,21 0-18 16,13-27-29-16,9-15-197 16,-7 1-368-16</inkml:trace>
  <inkml:trace contextRef="#ctx0" brushRef="#br0" timeOffset="163415.49">3292 9439 673 0,'0'0'17'0,"0"0"18"16,0 0 124-16,0 0-49 15,0 0-30-15,0 0-63 16,0 0 10-16,-11-16 15 15,11 16-41-15,0 0 16 16,0 0-13-16,0 0 1 0,0 0 6 16,0 0-11-16,0 2 0 15,0 17 1-15,2 8 3 16,18 13 18-16,5 8 7 16,2 10-23-16,6 10 31 15,-2 4-18-15,1 6-4 16,-3 1 2-16,-6-3-11 15,-4-10 2-15,-3-16-8 16,-8-12 6-16,-3-14 1 16,-3-11-3-16,-2-8-4 15,0-2 8-15,0-3 2 16,0 0 8-16,-7 0-18 0,-15-16-104 16,-5-5 8-1,7-9-114-15,2-2-228 16</inkml:trace>
  <inkml:trace contextRef="#ctx0" brushRef="#br0" timeOffset="164660.26">3243 9414 750 0,'0'0'3'0,"0"0"29"0,0 0 100 15,0 0-66-15,0 0-19 16,0 0 8-16,-22-8 15 16,22 8-50-16,0 0 13 15,0 0 16-15,0-2-44 16,0 0 24-16,2-6-18 15,25-5-11-15,12-8 25 16,15 0-22-16,11-4 14 16,7-1-10-16,7-1 6 15,13-10-13-15,13-5 0 16,11-4-2-16,7-8-8 16,8-3 10-16,10 3-13 0,3 1 10 15,1 4-38-15,-7 5 35 16,-9 1-19-16,-4 1 14 15,-7 2 3-15,-9 3 3 16,-4-4 5-16,-7 3-5 16,-4 2-6-16,-5 2 11 15,-8 2 0-15,-10 6 0 16,-11 2-7-16,-11 4 7 16,-11 3 0-16,-13 12-1 15,-12-2 7-15,-6 6-7 16,-7 1 1-16,0-1 0 15,0 1 32-15,0 0-16 16,0 0 6-16,0 0-22 0,0 0-2 16,4 7-1-16,3 12 0 15,1 10 6-15,6 0-9 16,-3 12 8-16,4 3-2 16,1 4 1-16,0 8 11 15,-1 0-15-15,4 4 3 16,0 5 0-16,4 3 6 15,4 0-6-15,-1-1 0 16,1-9-12-16,-3-10 8 16,-1-6 3-16,-5-8-3 15,-3-5 4-15,-3-4-10 16,-4-6 10-16,-1-2 0 16,-3-8 0-16,-2-2-16 0,-2-3 15 15,0-4 1 1,0 0 0-16,0 0 0 0,0 2 2 15,0 2-1-15,-13 2-1 16,-14 5 4-16,-4 1-5 16,-6-3 1-16,-11 3-1 15,-4 2-13-15,-14 2 14 16,-7 7-1-16,-8-4-8 16,-8 6 5-16,-4-2-4 15,-3-2 8-15,0 1 0 16,0 0 13-16,1 2-6 15,1 3 14-15,0 2 21 0,-4 2-41 16,2 4 9 0,0 1-10-16,3-2 2 0,2 0 7 15,-3 1-4-15,0 1-3 16,-1-1 10-16,0 6 1 16,6-3-11-16,5-4 6 15,10-5 1-15,7-4 19 16,7-6-24-16,11-5 26 15,9-5 3-15,6-3-28 16,8-1 12-16,8 0-17 16,2-1 2-16,6 4 2 15,-7 4-4-15,-2 2 0 16,-6 4-2-16,1-2 11 16,1-4-10-16,6-1 1 15,5-5 0-15,6-3 1 0,1-3 3 16,5 0-4-16,0 0 3 15,0 2 11-15,0-2-6 16,0 0-4-16,0 0-2 16,0 0 29-16,0 0-31 15,0 0 11-15,0 0-11 16,0 0-5-16,0 0-16 16,7 0-76-16,17 0-175 15,8 3-90-15</inkml:trace>
  <inkml:trace contextRef="#ctx0" brushRef="#br0" timeOffset="167291.81">4267 10325 660 0,'0'0'176'0,"0"0"-168"16,0 0 20-16,0 0 85 0,0 0-97 16,0 0 9-16,0 0 30 15,12 49-39-15,-1-22 20 16,1 2-26-16,-1-4 1 16,-5-4 7-16,2-2-7 15,-6-11-11-15,0-4 0 16,0-1 2-16,-2-3-2 15,0 0 3-15,0-13 9 16,-2-15-12-16,-20-11-48 16,-3 0 25-16,2-1-16 15,10 5 15-15,7 4 12 16,6 0 23-16,0 3-11 0,13-2 0 16,16 2 0-16,11 4-6 15,3 4 3-15,1 6 3 16,-1 5-18-16,-10 9 14 15,-4 0-39-15,-6 7 36 16,-11 21-68-16,-7 7 66 16,-5 2 6-16,0 2 3 15,-5 3-1-15,-15-5 1 16,3-6 0-16,-1-9-2 16,9-8 2-16,7-8-5 15,2-4-29-15,0-2-68 16,2 0 73-16,21 0 23 15,6-2 6-15,2-6-2 0,4 6 17 16,-8 2-17 0,-5 0 2-16,-8 0-2 0,-10 10-6 15,-4 9 8-15,0 2 0 16,-14 4-2-16,-8-6 12 16,0-5-10-16,1-4 0 15,6-6 4-15,4-4 4 16,4 0 8-16,3 0-3 15,4-4 28-15,0-14-37 16,4-4-8-16,21-4-14 16,2 0 18-16,4 0-4 15,2 2-2-15,-4 2 6 16,-2 5-1-16,-2 2 1 16,-8 5 0-16,-3 6 0 0,-8 1 3 15,-3 3-1-15,-1 0 1 16,6 0 19-16,0 8 21 15,3 4-40-15,-1-3 24 16,0-4-27-16,1-2 0 16,0-1 1-16,3-2 3 15,1 0 6-15,1-5-10 16,-3-7-26-16,-4 3 16 16,-4 3 5-16,-5 2 5 15,0 1 11-15,0 2-7 16,0-1 6-16,0 2 50 15,0 0-35-15,0 0-21 16,0 0-4-16,0 0-11 0,2 0 11 16,4 0 1-16,7 2 29 15,5-2-2-15,5 0-22 16,8-20 25-16,-2-14-28 16,-2-5 8-16,-10-5-22 15,-7-2-9-15,-10-4-17 16,0 1-14-16,-18 0 5 15,-14 5 18-15,3 9 11 16,7 16 17-16,5 9 104 16,7 7-89-16,6 3 54 15,2 0-58-15,2 17-2 16,0 13-9-16,0 6 2 0,0 2 2 16,2 1 26-16,14 0-21 15,1 3 3-15,6-2 16 16,1 1-24-16,1 1 16 15,4 1-20-15,-3 1 0 16,3 1 6-16,-4-9-6 16,-1-8 0-16,1-9-2 15,-2-12 5-15,-2-7-6 16,2 0-5-16,-1-12-10 16,-7-14 14-16,-3-4 0 15,-12-2 4-15,0 0-10 16,-14 2 1-16,-13 8 8 15,-2 4 1-15,0 9 0 16,6 5 10-16,4 4-10 16,4 0 0-16,8 0 1 0,5 0 8 15,2 0-14-15,0 0 5 16,0 0 0-16,0 0-9 16,4-1 9-16,16-15 0 15,5-11 0-15,2-7 0 16,-10-9-14-16,-5-1-34 15,-10 5-11-15,-2 1 56 16,0 8 6-16,-18 7 15 16,1 10 33-16,1 3-27 15,5 4 17-15,3 3-27 0,4 1-12 16,4 2 10 0,0 0-12-16,0 0 0 0,0 0-3 15,0 17-1-15,4 9 4 16,12 6 18-16,5 6-11 15,2 11 27-15,7 6-30 16,6 8 14-16,0 0 9 16,-1 2-17-16,3-6-10 15,-5-12 0-15,-2-10 0 16,-4-12-13-16,-7-13 12 16,-4-10-19-16,-3-2 15 15,5-12-17-15,-2-27 22 16,-5-7-20-16,-9-7-12 15,-2 1 30-15,-13 6-7 16,-18 7 9-16,-1 16 31 0,-1 10-26 16,2 9 12-16,6 4-3 15,5 0-4-15,7 6-14 16,1 13 4-16,8-4 0 16,4-4-6-16,0-6 9 15,0-5-8-15,14 0 4 16,13 0 1-16,6-14-6 15,2-8 6-15,-1-5-7 16,-5 0 5-16,-7 6-26 16,-11 9 27-16,-4 5-2 15,-7 5 3-15,0 2 6 16,2 0-5-16,0 2 6 0,3 10 12 16,2 4-14-16,1-6 13 15,6-3-18-15,6-6 3 16,9-1 14-16,6-4-16 15,6-24 1-15,1-4-2 16,-4 2-13-16,-7 4 11 16,-13 10 1-16,-7 9-4 15,-7 7-6-15,4 0 7 16,-2 0-15-16,7 0 19 16,-3 3-58-16,0-1-21 15,1 0-138-15,-1-2-209 16</inkml:trace>
  <inkml:trace contextRef="#ctx0" brushRef="#br0" timeOffset="167953.7">3816 9641 592 0,'0'0'108'0,"0"0"-92"16,0 0 74-16,0 0 0 0,0 0-37 16,0 0-33-1,113-51 0-15,-93 51-20 0,-1 3-3 16,-4 23 3-16,-7 8-3 16,-4 7 3-16,-4 3 6 15,0-5-5-15,0-2 21 16,-10-7 19-16,3-9-32 15,3-5 15-15,4-9-9 16,0-3-9-16,0-4 3 16,0 0-6-16,0 0-3 15,7 0 4-15,11 0 6 16,3 0 4-16,6-14-9 0,4-4-3 16,3 0 0-16,-3-1-2 15,1 3-20-15,-1 2-11 16,-5 0-105-16,1 4-29 15,0 2-97-15,-4-1 44 16</inkml:trace>
  <inkml:trace contextRef="#ctx0" brushRef="#br0" timeOffset="168305.63">4398 9581 347 0,'0'0'517'0,"0"0"-507"16,0 0 0-16,0 0-8 15,0 0 80-15,0 0-66 16,-7 87 4-16,9-73 4 16,9-7-7-16,5-5-7 15,6-2 5-15,3 0-12 16,8-20 7-16,0-6-10 15,-6-2 3-15,-9 4-18 16,-11 2 15-16,-7 3 0 16,0 6 11-16,-7 5-7 15,-13-3 25-15,3 9-29 0,-8 2 3 16,0 0-16-16,3 0 9 16,-5 7-16-16,12 5-22 15,8 2-51-15,5-1-50 16,2-6-181-16</inkml:trace>
  <inkml:trace contextRef="#ctx0" brushRef="#br0" timeOffset="168951.52">4946 9334 853 0,'0'0'0'0,"0"0"0"0,0 0 7 16,0 0-7-16,0 0-48 16,0 0 13-16,0 0 16 15,0 0 19-15,0 0 4 16,0 0 28-16,0 0 19 15,0 0-24-15,0 0 23 16,0 0 6-16,0 0-31 16,0-2 26-16,0 2-23 0,0 0-24 15,0 0 24 1,0 0-13-16,0 0 7 0,0 0-2 16,0 0-20-1,0 0 14-15,0 0-12 0,0 0 4 16,0 0 0-16,0 0-6 15,0 0 0-15,0 0 6 16,0 0-6-16,0 0-3 16,-2 0-3-16,-2 7 6 15,-4 8-3-15,4 3 3 16,4-2 0-16,0 0-2 16,0-4 5-16,0 0-8 15,16-4 3-15,9-4 2 16,6-4 5-16,6 0-3 15,1-1-2-15,0-17 0 16,-7-4-19-16,-9 1 4 16,-13 1 11-16,-9 4 4 0,0-2 4 15,-15 1-2-15,-16 3-1 16,-3 2 3-16,-1 5 0 16,0 5-7-16,0 2 3 15,9 0-18-15,8 10 16 16,12 10-77-16,6 0-74 15,0 0-25-15,19-6-111 16</inkml:trace>
  <inkml:trace contextRef="#ctx0" brushRef="#br0" timeOffset="169325.46">5409 9212 406 0,'0'0'691'0,"0"0"-686"16,0 0-5-16,0 0 4 15,0 0-4-15,0 0 0 16,-2 26 1-16,2-20-1 16,0-3 0-16,0-1 0 15,5-2 0-15,1 0 6 16,4 0-6-16,3-2 23 0,1-13-13 15,-4 1-16 1,-5-1 6-16,-5-2-3 0,0-1-3 16,-11 2-5-16,-10 4 11 15,9 5 3-15,-2 5 2 16,7 2 1-16,3 0-6 16,4 0 0-16,-2 0-9 15,0 0-1-15,-1 14-24 16,1 3-10-16,2-2-130 15,0-6-65-15,0-6-68 16</inkml:trace>
  <inkml:trace contextRef="#ctx0" brushRef="#br0" timeOffset="172125.97">28330 2135 1173 0,'0'0'112'0,"0"0"-111"0,0 0 52 15,0 0 29-15,0 0-55 16,120-24-27-16,0 14-13 16,44-6-8-16,38 0-62 15,28-7-59-15,-3-6-138 16</inkml:trace>
  <inkml:trace contextRef="#ctx0" brushRef="#br0" timeOffset="173617.71">9579 9965 604 0,'0'0'173'15,"0"0"-164"-15,0 0 70 16,0 0 75-16,0 0-62 15,0 0-42-15,0 0-27 16,-21-12 24-16,21 12-5 16,0 0 8-16,0 0-12 15,9-2-37-15,34-1-1 16,30-4 0-16,31 5 3 16,26-5 1-16,18 1-4 15,16-4-38-15,15-6 6 16,10-8-25-16,10-10-23 15,-1-1 12-15,-2 3-91 16,-7 6 44-16,-20 6-20 0,-28 5-24 16,-36 6 30-16,-44 5 68 15,-44 4 52-15</inkml:trace>
  <inkml:trace contextRef="#ctx0" brushRef="#br0" timeOffset="175004.47">12956 9968 881 0,'0'0'90'16,"0"0"-90"-16,0 0 0 16,0 0 59-16,0 0-10 15,166-50-43-15,-85 54 5 16,21 13-6-16,28-3 6 15,24-3 0-15,29-7-11 16,26-4 6-16,29 0-6 16,21-4-30-16,11-2 1 15,-5 6-104-15,-27 0-114 16,-33-2-286-16</inkml:trace>
  <inkml:trace contextRef="#ctx0" brushRef="#br0" timeOffset="177088.1">3918 9707 599 0,'0'0'143'0,"0"0"-143"16,0 0 0-16,0 0 95 15,0 0-8-15,0 0-72 16,-18-10-7-16,45-2 20 15,12 0 24-15,5 0-9 16,7 0-27-16,7-1-2 16,13-1-8-16,14-7-1 15,13-7 28-15,12-2-32 0,5-7-1 16,8-7 0-16,2 0-2 16,-2-2-13-16,3-4-9 15,-5 0-50-15,-7-2-41 16,-6 4 29-16,-14 4-28 15,-16 8 71-15,-24 12 43 16,-25 9 12-16,-22 10 58 16,-7 5 13-16,-7 0 8 15,-22 0-18-15,-5 5-5 16,-4 11-35-16,-4 7-30 16,-5 3 4-16,-11 6-7 15,-15 7 0-15,-21 7-6 16,-18 1-1-16,-14 5-1 0,-17 0 5 15,-1 1 3-15,1 1 5 16,11-4-5-16,18-4 8 16,23-6 4-16,27-8-6 15,10-6 2-15,11-2 15 16,3-2-19-16,0-2-2 16,9-6-2-16,6-4 0 15,9-3 0-15,12-7 5 16,4 0-5-16,0 0 2 15,2 0 2-15,27-5-5 16,16-14 1-16,20-10 0 16,20-3 5-16,21-4 0 0,17-5-5 15,15-3 2-15,16-7 10 16,0-2-12-16,4 0 0 16,-4 0-16-16,-11 4 15 15,-19-2-26-15,-18 9-4 16,-25 2 2-16,-25 11-16 15,-27 12 34-15,-22 8 11 16,-7 9 29-16,-34 0 9 16,-30 14-34-16,-30 25 9 15,-17 15 17-15,-21 4-29 16,-15 9 2-16,-9 1-3 16,-14 0 0-16,-5-1 0 15,1-2 1-15,16-11-1 16,30-13 24-16,34-7 2 15,32-10 6-15,20-8-21 0,15-9-8 16,17-3 5-16,7-4-6 16,3 0 5-16,3 0 3 15,34-4-2-15,19-16-9 16,33-11 1-16,22-11-2 16,23-7-5-16,14-6-3 15,5-8 5-15,1 2-9 16,-7 1-34-16,-11 8 5 15,-24 8-6-15,-35 14-85 16,-40 12-96-16,-37 17-319 16</inkml:trace>
  <inkml:trace contextRef="#ctx0" brushRef="#br0" timeOffset="177876.96">3715 9319 238 0,'0'0'16'15,"0"0"17"-15,0 0 42 16,0 0 49-16,0 0-72 16,0 0-1-16,0-3 57 15,0-1-19-15,0-1-19 16,0 0-13-16,0-4-24 16,0 4 2-16,-2 1-11 15,0 1-8-15,0 0 15 0,2 3-13 16,-3 0 9-16,3 0-20 15,0 0 16-15,0 0-5 16,0 0-16-16,0 0 4 16,0 0-6-16,0 0 0 15,0 0 11-15,0 10-10 16,3 9 17-16,5 2 2 16,6 4-3-16,-3 0 14 15,1 1-19-15,-1-4-10 16,-3-5 3-16,0-3-5 15,-2-6 0-15,-4-4-1 16,0-4-23-16,-2 0-4 16,0 0-13-16,0 0-12 15,3 0-25-15,1-2-111 0,2-8-195 16</inkml:trace>
  <inkml:trace contextRef="#ctx0" brushRef="#br0" timeOffset="178438.87">4107 9186 512 0,'0'0'146'16,"0"0"-138"-16,0 0-4 0,0 0 48 15,0 0-20-15,0 0-22 16,-64-14-3-16,51 14 28 16,-3 4 45-16,1 2-21 15,-1 1-6-15,-1 4 4 16,0-3-48-16,7 2 3 16,-2-2-8-16,8-4 5 15,4 1-9-15,0 7 0 16,0-1 6-16,0 3-3 15,0 4 3-15,2-3-7 16,10-1 1-16,-4-7 0 16,5-3-3-16,1-4 1 0,3 0 2 15,6 0 0-15,2-6-16 16,-1-11-12-16,-4 3-25 16,-2-3-49-16,-7 2 49 15,-4 1 10-15,-5 2 43 16,0 7 7-16,1 3 11 15,-3 2 31-15,0 0-8 16,0 0-20-16,0 0 6 16,0 0-18-16,2 7 0 15,4 10 21-15,1 5-2 16,4 4-2-16,2 4-25 16,1-4 3-16,1-1 2 15,-4-6-6-15,-1-3-6 0,-4-4-35 16,-4-5-108-16,-2-7-98 15</inkml:trace>
  <inkml:trace contextRef="#ctx0" brushRef="#br0" timeOffset="178880.79">4373 9092 525 0,'0'0'22'16,"0"0"-11"-16,0 0 69 16,0 0-31-16,0 0-35 15,0 0 23-15,-23 18 42 16,19-6-33-16,4-1-12 15,0 1-19-15,0 0 4 16,14-3-5-16,5-1-10 16,6 0 4-16,2-1-7 15,0 2-2-15,0-1-6 16,-2 1 3-16,-4 4-10 16,-3-1 7-16,-3 0-20 15,-3-3 26-15,-7 2-17 16,-5-2 7-16,0-2-3 0,0 1 6 15,0-2 4-15,-7-1 4 16,-7 2-18-16,-1-2 3 16,-5-2-9-16,-1-3-64 15,2 0-40-15,-4 0-9 16,-1-10-295-16</inkml:trace>
  <inkml:trace contextRef="#ctx0" brushRef="#br0" timeOffset="179082.76">4396 9050 179 0,'0'0'660'16,"0"0"-625"-16,0 0-27 0,0 0 96 16,122-72-16-16,-93 61-88 15,0 1 0-15,-7 4 0 16,-8 4-4-16,-8 2-5 15,-4 0-88-15,-2 6-79 16,0 12-105-16</inkml:trace>
  <inkml:trace contextRef="#ctx0" brushRef="#br0" timeOffset="179444.69">4776 9024 602 0,'0'0'184'0,"0"0"-184"16,0 0 0-16,0 0 68 16,0 0-40-16,0 0-7 15,65 51 0-15,-51-44 3 16,-1-4 11-16,3-3-16 15,1 0 9-15,5-7-5 16,3-14-22-16,-4 2-2 0,-6-2-1 16,-9 7-3-1,-6 4 5-15,0 5 9 0,-13 2-3 16,-16 1-6-16,0 2 7 16,-4 0-1-16,4 0-6 15,2 5 5-15,7 4-14 16,4 4-13-16,8-4-108 15,6-1-172-15</inkml:trace>
  <inkml:trace contextRef="#ctx0" brushRef="#br0" timeOffset="179571.67">5193 8909 1131 0,'0'0'8'0,"0"0"-8"0,0 0-46 15,0 0-212-15</inkml:trace>
  <inkml:trace contextRef="#ctx0" brushRef="#br0" timeOffset="184131.87">8045 11476 493 0,'0'0'265'0,"0"0"-265"0,0 0 0 15,0 0 62-15,0 0 12 16,0 0-53-16,0 0-18 16,0 0-3-16,-30 0 0 15,55 0 0-15,13 0 15 16,11 0 39-16,7 6-35 16,11-3-15-16,12 2-2 15,20-3-2-15,14 0 0 16,15-2-3-16,10 0 1 15,11 0-7-15,5 0-3 16,4 0 6-16,3 0 1 16,2 0-9-16,-3 0 13 0,-4 8 1 15,-9 7-2-15,-11-9 2 16,-4-6-23-16,-10 0 6 16,-8 0 15-16,-5 0-1 15,-6 0 3-15,-7-5 13 16,-5 4 4-16,-10-5 20 15,-15 1-5-15,-10 1 26 16,-12-1-12-16,-8 2-26 16,-7-3 7-16,-9 0-15 15,-7 2-5-15,-3 2 19 16,-10 2 16-16,0 0 13 16,0 0 5-16,0 0-36 0,0 0 6 15,0 0-4-15,0 0-17 16,0 0 18-16,0 0-19 15,0 0 3-15,0 0 8 16,0 0-12-16,0 0 3 16,0 0-2-16,0 0-7 15,0 0 11-15,0 0-10 16,0 0 1-16,0 0 9 16,0 0-11-16,0 0 13 15,0 0-4-15,0 0-7 16,0 0 20-16,0-2-6 15,0 2 4-15,0 0-11 16,0-2-2-16,0 2-4 16,0-1-4-16,0 1 4 15,0 0 2-15,0 0-6 0,0 0 6 16,0 0 6-16,0 0-9 16,0 0 4-16,0 0-7 15,0 0 2-15,0 0 3 16,0 0-3-16,0 0-2 15,0 0 0-15,0 0 3 16,0 0-4-16,0 0 1 16,0 0 0-16,0 0-1 15,0 0 1-15,0 0 0 16,0 0 0-16,0 0 2 16,0 0-2-16,0 0 0 15,0 0 0-15,0 0-6 0,0 0 6 16,0 0 0-16,0 0 0 15,0 0 0-15,0 0 0 16,0 0-2-16,0 0 2 16,0 0 0-16,0 0 2 15,0 0-1-15,0 0-1 16,0 0-6-16,0 0 6 16,0 0-8-16,0 0 0 15,0 0 0-15,0 0 8 16,0 0-3-16,0 0-1 15,0 0-3-15,0 0 4 16,0 0 3-16,0 0 0 16,0 0-1-16,0 0 1 0,0 0 0 15,0 0 0-15,0 0 0 16,0 0-3-16,0 0-1 16,0 0 4-16,0 0-4 15,0 0 2-15,0 0 2 16,0 0-3-16,0 0 0 15,0 0-5-15,0 0 8 16,0 0 0-16,0 0-3 16,0 0 2-16,0 0 0 15,0 0-7-15,0 0 3 16,0 0 4-16,0 0-8 16,0 0 9-16,0 0 3 0,0 0-3 15,0 0 0-15,0 0-8 16,0 0 8-16,0 0 0 15,0 0-8-15,0 0 3 16,0 0 0-16,0 0 2 16,0 0 3-16,0 0 0 15,0 0-1-15,0 0 0 16,0 0 1-16,0 0 0 16,0 0-5-16,0 0 5 15,0 0 0-15,0 0-2 16,0 0 2-16,0 0-1 15,0 0 1-15,0 0-7 16,0 0 6-16,0 0-20 0,0 0-10 16,0 0-4-1,0 0-51-15,0 0-56 0,0 0-31 16,-14 0-292-16</inkml:trace>
  <inkml:trace contextRef="#ctx0" brushRef="#br0" timeOffset="188490.11">28780 1085 382 0,'0'0'132'16,"0"0"-117"-16,0 0 17 16,0 0 96-16,0 0-29 0,0 0-47 15,0 0-22 1,-2 2 24-16,2-2 2 0,0 0-17 16,0 1-3-16,0-1-29 15,0 0 16-15,0 0-12 16,0 0-5-16,0 0 24 15,0 0-9-15,0 0-10 16,0 0 3-16,0 0-8 16,0 0 0-16,0 0-6 15,0 0 4-15,0 0 15 16,0 0-4-16,9 0-11 16,0 0 11-16,2 0-14 0,2 0 4 15,3-5-5 1,-1-2 3-16,3 4-3 0,-2-4 0 15,-1 5 2-15,2-2-8 16,-2 0 7-16,1 0-6 16,-3 0 5-16,0 0 0 15,3-1 2-15,-3-2-2 16,3 2 0-16,-1-4-3 16,1-1 8-16,2 3-7 15,2-1 2-15,0-1 0 16,0 4-6-16,0-2 6 15,7 0 0-15,-1 0-1 16,4-3 2-16,3 2-1 16,-2 3 0-16,5-4-2 15,-1 6-7-15,1-6 9 0,-2 1-6 16,-3 0 6-16,2 2-10 16,-6 2 10-16,0-2 0 15,-1 1-13-15,-3-2 7 16,-1 0 6-16,1 2 0 15,0 1-3-15,2 1-1 16,2-2 4-16,0 1 0 16,0 2-6-16,-3 0 3 15,-2 0-3-15,0 0 0 16,1-1-1-16,0 3 7 16,0 0 0-16,2 0 0 15,2 0-5-15,0 0 0 0,-3 0 5 16,1 0 0-16,-1 0-2 15,1 0 5-15,-1 0-3 16,3 0 0-16,-2 0-1 16,2 0 0-16,4 0 1 15,0 0 0-15,-2 5-1 16,2-3 2-16,-2 0-4 16,0 2 3-16,0 3 0 15,-3-2-3-15,-1-1 3 16,0 4 0-16,-1 1-2 15,-1-2 7-15,-1 5-10 16,-2-5 5-16,2 6 0 16,0-3-1-16,1-1 1 0,-1 3 0 15,3-1-1-15,-6 0 4 16,4 1-3-16,-5 0 0 16,-5-7 1-16,1 5-5 15,-3-2 4-15,-3-1 0 16,2 0-5-16,-1 0 11 15,1-3-6-15,0 1 0 16,1-3 2-16,-5 2 4 16,3-1-4-16,-4-2 5 15,2 2 8-15,-1-2-15 16,1 2 11-16,-1-3-8 16,4 3 2-16,-2 2-4 0,1 0-1 15,3 2 0 1,-4 0-3-16,1 0 4 0,-3-3-1 15,2 0 0-15,-8-3-21 16,0 2 9-16,0 1-53 16,-10-2-81-16,-21-2 24 15,-11 0-214-15</inkml:trace>
  <inkml:trace contextRef="#ctx0" brushRef="#br0" timeOffset="189120">30898 868 621 0,'0'0'176'0,"0"0"-173"15,0 0 37-15,0 0 20 0,0 0-3 16,0 0-29-16,0-8-6 15,0 8 30-15,2 0-31 16,0 0-12-16,-2 0 7 16,0 0-16-16,0 0-4 15,2 0 2-15,3 0 1 16,-1 5-11-16,4 10 15 16,0 3-3-16,1 5 1 15,3 3-1-15,-2 1 0 16,1 4-5-16,-1-4 14 15,-4 4-13-15,-1-6 4 16,-5-3 0-16,2-1-4 16,-2-4-2-16,0-2 6 0,0-1-1 15,0-4-3-15,0-3 3 16,0-2 0-16,0-3 1 16,-5 0 14-16,1 0-10 15,0-2 20-15,-6 1 3 16,2 2-21-16,-9-1 13 15,0 2-12-15,-3 0-3 16,-7 3-4-16,-6-2-1 16,-12 3-6-16,0 0-27 15,6-3-191-15,14-5-525 16</inkml:trace>
  <inkml:trace contextRef="#ctx0" brushRef="#br0" timeOffset="189951.86">30855 2282 659 0,'0'0'209'16,"0"0"-205"-16,0 0 29 15,0 0 110-15,0 0-86 16,0 0-23-16,0 0-17 15,-9-4 9-15,9 4 18 16,0 0-20-16,0 0 7 0,0 0-13 16,0-2-10-1,23-4 62-15,21-3-49 0,24 0-16 16,25-4-10 0,18-2-13-16,7-1-8 0,7-7-8 15,0 4-13-15,3-4 18 16,-8 3-39-16,-11 1-36 15,-20-12-84-15,-31 1-333 16</inkml:trace>
  <inkml:trace contextRef="#ctx0" brushRef="#br0" timeOffset="196516.71">30672 2450 937 0,'0'0'129'0,"0"0"-116"16,0 0 46-16,0 0 24 15,0 0-34-15,0 0-35 16,0 0 5-16,0 0-6 16,-2-8 11-16,6 8 10 15,8-2-33-15,5 2 28 16,10 0-16-16,16 0 6 15,17 0 8-15,22 2-12 16,24 11-6-16,20-1-6 16,17 0-3-16,11 2-11 15,9-5-43-15,-2-1-67 16,-3-2-7-16,-9-6-101 0,-13 0-183 16</inkml:trace>
  <inkml:trace contextRef="#ctx0" brushRef="#br0" timeOffset="198572.35">7494 13404 964 0,'0'0'39'16,"0"0"0"-16,0 0-35 16,0 0 76-16,0 0-43 0,0 0-26 15,0 0 21-15,-6-3 12 16,6 3-14-16,0 0 0 15,0 0 16-15,0 0-38 16,10 0 4-16,30 0 5 16,23 0 7-16,26 0-2 15,33-4-7-15,32-4 1 16,36-2-15-16,33 0 1 16,31-2-4-16,27 4-7 15,11 8-34-15,4 0-19 16,-15 6-35-16,-22 18-15 0,-30 1-94 15,-46 1-171 1</inkml:trace>
  <inkml:trace contextRef="#ctx0" brushRef="#br0" timeOffset="201332.87">32478 3342 349 0,'0'0'146'15,"0"0"65"-15,0 0-40 0,0 0-92 16,0 0-41-16,0 0 25 16,0 0-51-16,-6-5 1 15,6 5 19-15,0 0-11 16,0 0 13-16,0 0 5 16,0 0 14-16,0-3 15 15,33 2-8-15,30-4-41 16,37 1-19-16,29 3-51 15,18-3-26-15,-6-1-89 16,-19-3-469-16</inkml:trace>
  <inkml:trace contextRef="#ctx0" brushRef="#br0" timeOffset="205955.07">24770 988 797 0,'0'0'17'0,"0"0"-11"16,0 0 21-16,0 0 18 15,0 0-24-15,0 0-19 16,0 0-2-16,35-38-109 15,-30 38-72-15,2 0-80 16</inkml:trace>
  <inkml:trace contextRef="#ctx0" brushRef="#br0" timeOffset="206386.99">29561 459 838 0,'0'0'0'0,"0"0"-33"16,0 0-16-16,0 0 39 15,0 0 2-15,0 0-95 16,87 0-1-16,-66 0-39 16</inkml:trace>
  <inkml:trace contextRef="#ctx0" brushRef="#br0" timeOffset="206949.89">33305 2396 506 0,'0'0'622'0,"0"0"-622"15,0 0-30-15,0 0 30 16,0 0 9-16,0 0-9 15,4 2-79-15,10-2-473 16</inkml:trace>
  <inkml:trace contextRef="#ctx0" brushRef="#br0" timeOffset="212796.87">6917 11872 508 0,'0'0'321'0,"0"0"-315"15,0 0-3-15,0 0 121 16,0 0-38-16,0 0-86 16,0 0 0-16,0 0 4 0,87-12-4 15,-50 12 0-15,8 0 2 16,6 0-1-16,11 7 0 16,7 1-1-16,8-4-26 15,1-2-114-15,-9-2-223 16</inkml:trace>
  <inkml:trace contextRef="#ctx0" brushRef="#br0" timeOffset="213080.82">7538 11743 641 0,'0'0'115'16,"0"0"-108"-16,0 0 42 15,0 0 37-15,0 0-37 16,0 0-33-16,63 20 33 16,-39 4-28-16,1 3-20 15,-7 6-1-15,-7 1-1 16,-11 3-5-16,0 12-9 15,-38 7-69-15,-26 4-22 16,-21-2-163-16</inkml:trace>
  <inkml:trace contextRef="#ctx0" brushRef="#br0" timeOffset="213911.68">4953 12501 420 0,'0'0'289'0,"0"0"-289"0,0 0 0 16,0 0 89-16,0 0-4 15,0 0-31-15,-40-30-44 16,40 30 0-16,0 14-9 16,13 16 42-16,7 12-6 15,5 8 18-15,2 4-17 16,-6-3-20-16,0-5-9 16,-5-8 6-16,-3-11-6 0,-5-7-7 15,-1-9-2-15,-4-10 0 16,-3-1-1-16,0 0 2 15,0-20-3-15,-18-18-2 16,-18-12-19-16,-5-8-3 16,-3-4 12-16,4 4 4 15,11 0-4-15,11 7 10 16,14 7-11-16,4 2 12 16,11 10 3-16,20 4 0 15,12 7-5-15,3 8 0 16,3 5-3-16,-4 6-12 15,-11 2-4-15,-13 3 14 16,-9 22 4-16,-7 7 6 0,-5 4 22 16,0 7 7-1,-7-4-13-15,-13 0-14 0,4-5-2 16,3-8-5-16,2-4-45 16,3-8-67-16,2-4-85 15,2-7-185-15</inkml:trace>
  <inkml:trace contextRef="#ctx0" brushRef="#br0" timeOffset="214302.61">5305 12552 852 0,'0'0'64'0,"0"0"-64"16,0 0 0-16,0 0 51 15,0 0-51-15,0 0-8 16,65-11 1-16,-43 11 5 16,-2 0 2-16,4 0-1 15,1 0 2-15,-2 0 2 16,-2 0-3-16,-3 4 0 16,-3 6-1-16,-3 4-9 15,-5-2 10-15,-5-2 0 16,-2-2-1-16,0 0 0 15,0-5 2-15,-4-3 8 16,-9 0-9-16,-3 0 1 16,3-1-1-16,1-17 6 15,12-2-4-15,0-1 29 0,0 1 19 16,16 1-35-16,5 2-5 16,2 6-10-16,-3 4-8 15,1 6-29-15,-4-3-109 16,-3 1-227-16</inkml:trace>
  <inkml:trace contextRef="#ctx0" brushRef="#br0" timeOffset="214588.56">5856 12432 646 0,'0'0'167'0,"0"0"-164"15,0 0 33 1,0 0 65-16,0 0-81 0,0 0-20 15,24-68-1-15,-40 68 0 16,-1 0-1-16,-3 4-7 16,-1 14 9-16,4 0 11 15,3 2 23-15,5 0-5 16,5-2-9-16,2 0-20 16,2-4 2-16,0-2-3 15,0-3 1-15,13-6-5 16,12-3 2-16,6 0-28 15,6 0 17-15,6-14-49 16,1-3-103-16,-1-3-172 0</inkml:trace>
  <inkml:trace contextRef="#ctx0" brushRef="#br0" timeOffset="-214496.24">6283 12078 639 0,'0'0'57'15,"0"0"-54"-15,0 0 46 16,0 0 30-16,0 0-28 16,0 0 22-16,-44 58-5 15,39-34-16-15,1-4-42 16,4 0-8-16,0-2-1 15,0-1 4-15,14-2 0 16,7-7-6-16,8-4 1 16,5-4-27-16,4 0-10 0,2-2-80 15,-7-11-163 1,-4-8-86-16</inkml:trace>
  <inkml:trace contextRef="#ctx0" brushRef="#br0" timeOffset="-214105.31">6593 11937 655 0,'0'0'41'0,"0"0"-21"16,0 0 123-16,0 0-40 16,0 0-48-16,0 0-8 0,-93 94-28 15,93-77-9-15,0-1-4 16,0-5-3-16,0-3-3 15,2-4 1-15,10-2 5 16,-4-2 8-16,3 0 2 16,3 0-16-16,-1-16-4 15,3-2 3-15,-5 0-10 16,-5 4-10-16,-2 4 2 16,-4 5-2-16,0 0-10 15,0 1 13-15,0-2-2 16,0 4 20-16,0-4 8 15,-2 4-6-15,-4 0 4 16,-1 2 1-16,-4 0-7 0,-2 0-3 16,-2 0-47-16,-4 0-30 15,1 4 25-15,5 4-33 16,7-5-11-16,4-3-151 16</inkml:trace>
  <inkml:trace contextRef="#ctx0" brushRef="#br0" timeOffset="-213506.41">6749 11812 615 0,'0'0'51'0,"0"0"-45"15,0 0 9-15,0 0 94 16,0 0-42-16,0 0-53 16,54 97 9-16,-46-88 3 15,-2-2 1-15,-4-5-8 16,-2 1-17-16,0-3 6 15,0 0 4-15,0 0 9 16,-8-7 19-16,-7-11-40 16,-5-4-21-16,0-4-3 0,7 8 5 15,4 4 19-15,5 6 12 16,4 3 2-16,0 5 12 16,0 0-18-16,2 0-5 15,17 0-3-15,6 0-8 16,2 5 8-16,0-1 0 15,-3 0 5-15,-4-4-4 16,2 0-1-16,-1 0 4 16,-1-11-4-16,-7-6-13 15,-2-4 0-15,-2 1-12 16,-4 7 11-16,-3 7 14 16,0 4 3-16,0 2-3 0,5 0-5 15,7 4-1 1,1 11 6-16,5 6 11 0,-3-3-1 15,-1-4-8-15,0 0 6 16,-3-6-16-16,0-4 5 16,-1-4-54-16,-5 0-157 15,-7-8-194-15</inkml:trace>
  <inkml:trace contextRef="#ctx0" brushRef="#br0" timeOffset="-213004.5">7099 11647 648 0,'0'0'49'0,"0"0"-38"15,0 0 134-15,0 0-59 0,0 0-40 16,0 0-11-16,81 65-9 16,-70-48-1-16,-3-2-21 15,-3-6 5-15,-3-4-7 16,-2-2-2-16,0-3 2 15,0 0 1-15,0 0 17 16,-9-17-20-16,-11-13-8 16,3-5 0-16,3 4-1 15,7 5 9-15,7 8 1 16,0 10 14-16,0 4-3 16,0 4-12-16,2 0-1 15,17 0 1-15,1 2 0 0,-1 5-2 16,-2 0 0-16,-7-2 2 15,3-3 3-15,-3-2-2 16,-1 0-1-16,1-2 1 16,0-21 0-16,1-5-1 15,-3 2-18-15,0 7 15 16,-4 6 3-16,-2 11 10 16,0 2-8-16,5 0-2 15,7 8 0-15,5 11 8 16,2 0 4-16,1-1-6 15,0 0-4-15,-2-4-4 16,-2-6 2-16,-3-4-4 16,-4-4-11-16,1-2-25 0,-5-26-133 15,-3-9-168 1</inkml:trace>
  <inkml:trace contextRef="#ctx0" brushRef="#br0" timeOffset="-212836.53">7505 11400 613 0,'0'0'176'16,"0"0"-173"-16,0 0 30 15,0 0 64-15,0 0-26 16,0 0-58-16,78 114 7 16,-65-92 7-16,-1-3-21 15,-3-6 8-15,-5-5-14 16,-2-4 0-16,-2-2-18 16,0-2-59-16,-2 0-61 0,-25-2-186 15</inkml:trace>
  <inkml:trace contextRef="#ctx0" brushRef="#br0" timeOffset="-212530.58">7505 11400 524 0,'127'-17'134'16,"-111"7"-115"-16,2 2 113 15,-3 1-42-15,1-1-62 16,-1 0-28-16,-2 1-19 15,-3 4-65-15,-8-1-96 16,-2 4 8-16,0 0-23 16,0 0 93-16,0 0 102 15,0 0 54-15,0 0 29 0,0 0-45 16,2 0 31-16,5 5 19 16,4 8 16-16,2 2 7 15,2 3-30-15,-3 4-32 16,-3 3-36-16,-3 0-12 15,0 4-1-15,-4-3-10 16,-2-6-107-16,0-3-137 16</inkml:trace>
  <inkml:trace contextRef="#ctx0" brushRef="#br0" timeOffset="-212342.62">7828 11652 26 0,'0'0'380'0,"0"0"-380"16,0 0-23-16,0 0-90 15</inkml:trace>
  <inkml:trace contextRef="#ctx0" brushRef="#br0" timeOffset="-212088.66">7307 12097 864 0,'0'0'145'15,"0"0"-145"-15,0 0 0 16,0 0 58-16,0 0-47 15,0 0-11-15,-43 32 0 16,34-21 3-16,5-8-2 16,4-3 0-16,0 0 16 15,33-10 16-15,34-26-30 16,31-18-3-16,28-18-39 16,11-6-77-16,8 4-32 0,-16 3-180 15</inkml:trace>
  <inkml:trace contextRef="#ctx0" brushRef="#br0" timeOffset="-205816.76">3366 2123 653 0,'0'0'126'0,"0"0"-122"15,0 0 33-15,0 0 60 16,0 0-13-16,0 0-65 16,0 0 1-16,0 10-18 15,0 14 46-15,15 13 9 16,3 7-23-16,2 6 7 16,2 6-19-16,-4-2-4 15,0-4 0-15,-2-4-18 16,-4-14 4-16,-2-12-2 15,-3-7 1-15,-5-13-2 16,-2 0-2-16,0-8 2 0,0-30 24 16,-9-15-25-16,-13-21-13 15,-5-14 4-15,-2-4-13 16,0-8 12-16,9 11-4 16,6 16 14-16,8 24 1 15,6 23 14-15,0 13-8 16,0 12-7-16,6 1-1 15,28 1-10-15,13 22 8 16,9 8 3-16,2 10 15 16,-3 5-14-16,-2 0 13 15,-1 6-13-15,-8-6 0 16,-5-2-1-16,-10-2-4 16,-12-12-19-16,-10-3-25 0,-7-9-44 15,-5-8-58-15,-32-3-72 16,-13-4-222-16</inkml:trace>
  <inkml:trace contextRef="#ctx0" brushRef="#br0" timeOffset="-205642.79">3530 2351 567 0,'0'0'98'0,"0"0"-42"16,0 0 62-16,0 0-49 15,0 0-23-15,0 0-10 16,12 0 6-16,10-5 31 15,7-13-51-15,7-5-21 0,0-6-1 16,-1-1-56-16,-2-4-143 16,-4-5-176-16</inkml:trace>
  <inkml:trace contextRef="#ctx0" brushRef="#br0" timeOffset="-205392.83">4117 1770 930 0,'0'0'117'15,"0"0"-99"-15,0 0 29 16,0 0 11-16,0 0-37 16,-120 114-20-16,93-57 5 15,11-3 2-15,5-6-6 0,9-6 3 16,2-8-5-16,0-10-15 15,25-5-3-15,10-14-33 16,11-5 0-16,12-14-82 16,5-30-122-16</inkml:trace>
  <inkml:trace contextRef="#ctx0" brushRef="#br0" timeOffset="-205171.87">4593 1569 427 0,'0'0'703'0,"0"0"-696"16,0 0-2-1,0 0 3-15,0 0 2 0,0 0 0 16,25 70 7-16,-11-31-1 16,1 2-13-16,-4-5-2 15,3-2-1-15,-3-2-30 16,0-8-15-16,-2-9-78 15,-7-11-119-15,-2-4-161 16</inkml:trace>
  <inkml:trace contextRef="#ctx0" brushRef="#br0" timeOffset="-204890.92">4839 1485 941 0,'0'0'52'15,"0"0"-52"-15,0 0 0 16,0 0 17-16,0 0 58 16,0 0-69-16,138 107-2 15,-113-72-1-15,-6-6-3 16,-3 0 0-16,-5-9-13 15,-1-3-26-15,-6-6-60 0,-4-10-55 16,0-1-72-16,-22-1-7 16</inkml:trace>
  <inkml:trace contextRef="#ctx0" brushRef="#br0" timeOffset="-204691.95">4942 1321 872 0,'0'0'28'0,"0"0"-18"16,0 0-10-16,151-28 54 15,-84 28-8-15,2 5 3 0,-5 20-21 16,-16 10-25-16,-22 10 7 16,-26 14-7-1,0 11-3-15,-47 6-13 0,-19 1-105 16,-8-10-212-16</inkml:trace>
  <inkml:trace contextRef="#ctx0" brushRef="#br0" timeOffset="-204293.02">3635 2891 625 0,'0'0'418'0,"0"0"-414"15,0 0 10-15,0 0 4 16,0 0 25-16,0 0-37 16,7 0 5-16,13 0 23 0,16 0 51 15,20-26-31-15,17-9-43 16,16-16-11-16,11-5-8 15,3-3-123-15,-16 4-156 16</inkml:trace>
  <inkml:trace contextRef="#ctx0" brushRef="#br0" timeOffset="-194544.72">5305 13307 520 0,'0'0'96'0,"0"0"-96"0,0 0 0 16,0 0 41 0,0 0-9-16,0 0-11 0,0 0-20 15,-93-23 68-15,93 23 8 16,0 0-21-16,0 0-11 16,0 0-23-16,-3 0 19 15,3 0-10-15,0 0-29 16,0 0 3-16,0 0 4 15,0 0-3-15,0 0 6 16,11-5-9-16,18-9 4 16,13-7-7-16,10-2 1 15,6-4-2-15,2-3 1 16,-2 2 0-16,-2-2 2 16,-1-1-2-16,3 2 0 0,0 0 2 15,2 2-1-15,3 1 9 16,6-4 1-16,7 0-6 15,13-7 4-15,11 2-9 16,3-1 1-16,-5-2-5 16,-11 3 3-16,-16 3 0 15,-13 6-1-15,-9 6 1 16,-11 4-8-16,-5 6 11 16,-4-4-2-16,3 2 6 15,3-2-6-15,8-6 10 16,10-2-7-16,7-4 3 15,8-2 3-15,1-2-9 16,1 1 0-16,-3 3-1 0,-1 4-1 16,-9 2-1-1,-4 3 3-15,-5 0 0 0,-2 0-7 16,-3 2 7-16,1-5 0 16,3-6 0-16,4-2 7 15,3-2-8-15,-1 4 1 16,-3-1 0-16,-6 6-6 15,-9 5 4-15,-6 3 2 16,-4 5 0-16,-4 1 2 16,-6 0-2-16,3 1 0 15,-3-1 0-15,-3 5-3 16,-1-1 3-16,-7 1 0 0,-4 2 0 16,0 0 3-16,0 0 8 15,0 0 14-15,0 0 3 16,0 0-5-16,-4 2-23 15,-28 19-80-15,-21 2-312 16</inkml:trace>
  <inkml:trace contextRef="#ctx0" brushRef="#br0" timeOffset="-190671.4">31364 1917 72 0,'0'0'152'0,"0"0"-94"16,0 0 0-16,0 0-2 15,0 0-6-15,0 0-9 0,0 0 6 16,0-4-11-16,0 4-21 16,0 0 27-16,0 0-42 15,0 0 2-15,0 0-2 16,0 0 9-16,0 0-4 16,0 0 17-16,0 0-21 15,0 0 4-15,0 0-5 16,0 0-9-16,0 1-4 15,0-1-95-15,0 0-162 16</inkml:trace>
  <inkml:trace contextRef="#ctx0" brushRef="#br0" timeOffset="-189996.51">31214 1863 0 0,'0'4'134'16,"0"0"-33"-16,0 2-49 15,0-6 17-15,0 2-11 0,12-2 31 16,5 0 14 0,8 0-74-16,2-8 7 0,2-7-21 15,0 1-9 1,-2-2 11-16,-8 3-11 0,-3 1 1 16,-9 0 10-16,-7 5-8 15,0 2 78-15,0 3-43 16,-5 2-41-16,-11 0-3 15,-3 0-11-15,-2 0 11 16,-1 3 0-16,5 8-5 16,0 1 5-16,7 0 2 15,3-2 1-15,5 2-6 16,2-5 3-16,0 0 0 16,0-4 0-16,13-3 9 15,3 0-4-15,-1 0-5 16,-1 0 0-16,-5 0-4 0,-1-7 5 15,-1-1-1-15,-7 2 5 16,0-1 0-16,0 4 9 16,0 3-14-16,-13 0-23 15,-10 0-36-15,4 0-163 16</inkml:trace>
  <inkml:trace contextRef="#ctx0" brushRef="#br0" timeOffset="-188369.8">31355 1863 320 0,'0'0'74'16,"0"0"-66"-16,0 0 7 15,0 0 11-15,0 0-16 16,0 0 2-16,0-3 51 16,0 3-39-16,0 0 21 15,-2 0 6-15,-5 7-36 16,-2 3 26-16,0 2-19 16,-2-3-11-16,2 6 56 0,-2-5-41 15,0 4-1 1,-3 2-9-16,1-2-9 0,-3 2 12 15,-5 3-8-15,-2 2-9 16,-4 2 12-16,0 4-9 16,-2 6 7-16,-4-4 5 15,2 2-16-15,-3-1 52 16,5-2-25-16,0-3-26 16,2-1 14-16,1-1-16 15,3-7 0-15,4 2 4 16,-6 0-1-16,2 2 7 15,-6 1-10-15,-2 4 0 16,0 1 10-16,-2 1-5 16,-1 2-4-16,-1 1 2 15,-1-1 2-15,0-3 2 0,0 2-7 16,1-3 0-16,2 0 3 16,-1 1 0-16,1-2-3 15,2-2 4-15,-1 4-3 16,1 1 10-16,-2-2-11 15,0 3 7-15,-2-2-3 16,6-1 2-16,-2 1-4 16,2-1-2-16,-4 1 11 15,-7 3-6-15,0-3-2 16,-3-3-1-16,3 3 8 16,1-3-8-16,0 1 11 15,1-1-11-15,1 2 3 0,1-4-3 16,1 0-2-16,1 2 0 15,0-2-3-15,3 2 6 16,0-4-3-16,2-1 0 16,3 0 1-16,-5 1-4 15,-4 3 9-15,2-4-6 16,2 4 0-16,2-1 2 16,-5 2-8-16,1-1 6 15,0 0 0-15,-3 1 6 16,3-2-6-16,2-2 0 15,-1 4 2-15,3-2 3 16,-2 0-5-16,-2 4 0 16,-1-2 2-16,-4 2-3 0,5-3 4 15,-3 0-3-15,1 2 1 16,3-1 5-16,-1 0-6 16,2-4 0-16,0 1 1 15,0 1-3-15,-1 2 2 16,1-4 0-16,2 2-5 15,-2 0 11-15,4-3-6 16,2 0 0-16,3-2 0 16,-1-1 3-16,0 0-3 15,2 2 0-15,-6 1 6 16,0 4-6-16,-2-3 9 16,0 4-9-16,-2-1 0 15,2-1 18-15,2-4-18 0,6 1 1 16,-4-2-2-16,3 2 9 15,-1-3-8-15,1 5 3 16,-2-3 2-16,-5 5 8 16,0 0-11-16,0 1 2 15,0-3 5-15,6-5-1 16,8-2-6-16,3-6 1 16,10-3 5-16,2-1-7 15,0-3 0-15,0 0-1 16,0 0 7-16,0 0-2 15,0 0-5-15,0 0 6 16,0 0-3-16,0 0-6 0,0-21-26 16,4-7-102-1,23-8 1-15,7-8-130 0,6-2-98 16</inkml:trace>
  <inkml:trace contextRef="#ctx0" brushRef="#br0" timeOffset="-187777.9">28305 3840 614 0,'0'0'128'16,"0"0"-118"-16,0 0 3 15,0 0 59-15,0 0-29 16,0 0-43-16,0-2 0 16,0 7 23-16,-2 15 28 15,-16 5 19-15,-2 3-27 16,-7 4-30-16,-4 2 1 16,-4 4-14-16,-5 4 17 15,-1-1-10-15,5-3-4 16,5-6-3-16,7-5 6 15,2-1 3-15,-3-2 12 16,3 3-16-16,1-1 1 16,2-4 7-16,3 0-6 0,5-4-4 15,0-2 10-15,2 1-10 16,0-3 10-16,3-3-6 16,-1-2 5-16,7-6 9 15,0-1-16-15,0-2 18 16,0 0-12-16,0 2-9 15,4 5 17-15,14 3 4 16,6-3 2-16,5 1 8 16,7 1-23-16,-1-1 8 15,8-4-10-15,-1 0-1 16,1-4 3-16,-1 0-7 16,-4 1 1-16,-7-1-4 15,-11 2 0-15,-11 1-1 0,-7-3-14 16,-2 2-32-1,0 0-1-15,0 1-43 0,-17 4-15 16,3-3-44-16,10-4-215 16</inkml:trace>
  <inkml:trace contextRef="#ctx0" brushRef="#br0" timeOffset="-181988.91">27013 3055 723 0,'0'0'117'0,"0"0"-112"16,0 0-3-16,0 0 21 15,0 0 25-15,0 0 0 16,0 0 40-16,15 145-53 15,-6-89 1-15,-2-2-17 16,-3-4-6-16,0-3 13 0,-1-9-12 16,-1-7-7-1,-2-8-5-15,2-11 3 0,-2-9-10 16,0-3 2-16,0-14 3 16,0-27-4-16,-4-22-26 15,-14-10-13-15,0-6 16 16,5 3 7-16,6 12 6 15,7 10 3-15,0 11 22 16,0 11-17-16,18 6 14 16,7 8-8-16,4 6 0 15,8 9-13-15,3 3 4 16,3 0-10-16,-7 0-12 16,-7 10 8-16,-9 8-34 15,-11 3 14-15,-9 3 41 0,0 5-21 16,-14 1 23-16,-18 2 6 15,-3 1-3-15,-3 0 16 16,5-1-14-16,6-4-2 16,11-4 4-16,7-6-5 15,9-2-2-15,0 0 1 16,5-4 2-16,19 1 10 16,8-4 28-16,5 1-23 15,4-1 30-15,-3-4-13 16,-3-1-3-16,-8 1-11 15,-4-3-16-15,-6-2 6 16,-3 1-11-16,-8-1-1 16,1 2 1-16,-7-2-28 0,0 0-36 15,2 0-69-15,-2 0-58 16,0 0-180-16</inkml:trace>
  <inkml:trace contextRef="#ctx0" brushRef="#br0" timeOffset="-181664.97">27494 3229 679 0,'0'0'62'16,"0"0"-50"-16,0 0-8 16,0 0 107-16,0 0-51 0,0 0-13 15,0 90 11-15,0-72-21 16,5-5-31-16,5-3 8 15,2-3-6-15,1-7 1 16,5 0 10-16,6 0-5 16,5-4 6-16,-2-14-19 15,-5-6 3-15,-11-3 0 16,-11 1-4-16,0 4 0 16,-8 2 2-16,-13 4-2 15,-5 6 0-15,6 6-10 16,2 4-37-16,5 0 2 15,8 0-114-15,5 0-95 16,0 0-74-16</inkml:trace>
  <inkml:trace contextRef="#ctx0" brushRef="#br0" timeOffset="-181359.02">27817 2974 877 0,'0'0'47'0,"0"0"-38"16,0 0 48-16,0 0-39 15,0 0-13-15,0 0 14 16,22 60 19-16,-11-30-7 0,3-2-31 16,-3 2 35-1,1 0-19-15,-4 0-8 0,1-4 16 16,-3-2-20-16,0-4-2 15,-4-4-2-15,0-4 0 16,-2-5-2-16,0-6-20 16,2-1-12-16,-2 0 15 15,0 0-64-15,0 0-51 16,0 0-12-16,-4 0-213 16</inkml:trace>
  <inkml:trace contextRef="#ctx0" brushRef="#br0" timeOffset="-180721.13">28149 2907 786 0,'0'0'70'0,"0"0"-65"16,0 0 37-16,0 0 35 16,0 0-19-16,0 0-57 15,0-7 1-15,0 7 7 16,0 0-8-16,0 0 21 16,2 0-16-16,3 17-2 0,2 5 16 15,2 4 8-15,-5 5-14 16,2 3 6-16,0 2-16 15,-4-2-1-15,-2 2-3 16,0-1 4-16,0-1 2 16,0-7-6-16,2-1-1 15,-2-6-2-15,2-4 5 16,0-5-4-16,-2-6 2 16,0-2-8-16,0-2 6 15,0-1 4-15,0 0-2 16,2 0 15-16,-2 0-10 15,3-1 10-15,-1-10-5 16,0 1-5-16,0 5-1 0,0 0-4 16,-2 5 0-1,0 0 4-15,0 0 1 0,0 0-3 16,0 0 3-16,0 0-4 16,0 0 14-16,0 0-10 15,0 0 3-15,0 0-6 16,0 0 1-16,0 0-3 15,0 0 0-15,0 0-1 16,0 0-3-16,0 0 4 16,0 0 0-16,0 0 3 15,0-2 0-15,0 2-6 16,0-5-16-16,0 0-52 16,-8-2-55-16,-17-4-355 15</inkml:trace>
  <inkml:trace contextRef="#ctx0" brushRef="#br0" timeOffset="-180085.24">28662 2807 226 0,'0'0'305'0,"0"0"-262"16,0 0 18-16,0 0 58 15,0 0 20-15,0 0-95 16,12-28-10-16,-12 28-28 16,0 0-2-16,0 8 30 0,0 8 11 15,0 4-22-15,-4 4-9 16,2 8 8-16,-2 5 7 15,0 3-16-15,-1 1-9 16,1 4 11-16,2-6-12 16,2-2-3-16,0-5 0 15,0-6 2-15,0-6-5 16,8-6 3-16,3-7 0 16,1-4-4-16,1-3-3 15,7 0 3-15,5-14 2 16,2-10-7-16,2-2 3 15,-10 0 3-15,-3 2 3 16,-9 5-2-16,-7 1 8 16,0 4-2-16,-16 2-4 0,-13 4-7 15,-5 3 5-15,-3 5-13 16,4 0-3-16,3 0-21 16,12 0-78-16,16 0-37 15,2 0-130-15</inkml:trace>
  <inkml:trace contextRef="#ctx0" brushRef="#br0" timeOffset="-179648.32">29172 3023 474 0,'0'0'179'0,"0"0"-154"16,0 0 108-16,0 0 22 16,0 0-78-16,0 0-46 15,-104 12-16-15,84 1-4 16,4-1 10-16,5-5-20 16,2 0 11-16,7-3-12 15,2-4-2-15,0 0 2 16,0 0 0-16,0 0-7 15,2 0-3-15,13 0-5 16,4-2 15-16,3-10-3 16,-7 0 4-16,-1 6-4 0,-7-1 3 15,-5 6 0-15,-2 1-2 16,0 0 2-16,0 0-3 16,0 17 2-16,0-3 1 15,0 4-1-15,0-4 1 16,0-2 0-16,0-3-1 15,0-4-3-15,13-2-44 16,20-3-69-16,10 0-33 16,8 0-165-16</inkml:trace>
  <inkml:trace contextRef="#ctx0" brushRef="#br0" timeOffset="-179415.36">29486 3062 677 0,'0'0'143'15,"0"0"-117"-15,0 0 47 16,0 0-14-16,0 0 7 16,0 0-35-16,-124 54-19 15,109-38 14-15,3 0-24 16,10-5 1-16,2-6-3 16,0-1 0-16,0-1-6 15,16-3 6-15,11 0-9 16,4 0-5-16,0 0-65 15,0-12-77-15,-6-3-67 16,-8-2-97-16</inkml:trace>
  <inkml:trace contextRef="#ctx0" brushRef="#br0" timeOffset="-179183.4">29621 2900 622 0,'0'0'127'0,"0"0"-114"16,0 0 34-16,0 0 12 16,0 0-21-16,0 0 8 15,-25 116-41-15,25-90 24 16,0-1-13-16,0 0-15 16,0-1 0-16,7-4-1 15,-5-2-3-15,2-4-29 0,-4-4-74 16,0-10-27-16,0 0-188 15</inkml:trace>
  <inkml:trace contextRef="#ctx0" brushRef="#br0" timeOffset="-178907.45">29877 2939 582 0,'0'0'104'0,"0"0"-37"16,0 0 43-16,0 0-28 16,0 0-5-16,0 0-19 0,-29 38-1 15,11-19-24 1,2 1-12-16,8 2 9 0,3-3-27 16,5 5 7-16,0 1-10 15,25 1-1-15,26-2-5 16,21-4 0-16,12-4-27 15,5-6-5-15,-9-2-26 16,-13-1-122-16,-22-2-154 16</inkml:trace>
  <inkml:trace contextRef="#ctx0" brushRef="#br0" timeOffset="-178488.52">28533 3551 863 0,'0'0'177'0,"0"0"-176"16,0 0 43-16,0 0 39 16,141 0-5-16,-91 4-37 0,17 0-27 15,9 0 23-15,9-1-19 16,9-3 2-16,6 0-18 16,3 0 10-16,3-13-18 15,0-3 6-15,-13-1-11 16,-9-3 9-16,-6 1-27 15,-9 1 13-15,-4 2 4 16,-9 4-36-16,-17 4-3 16,-14 6 4-16,-15 2-28 15,-10 0-97-15,-39 0-134 16,-25 10-30-16</inkml:trace>
  <inkml:trace contextRef="#ctx0" brushRef="#br0" timeOffset="-178155.58">28784 3720 545 0,'0'0'209'0,"0"0"-174"16,0 0 32-16,0 0 73 15,0 0-54-15,0 0-54 16,-35 4-19-16,37-3 14 15,31 1 22-15,28-2 3 16,28 0 2-16,27 0-47 16,19 0 2-16,11 0-7 0,-4-6-2 15,-6 5-4-15,-20-3-8 16,-15 0-37-16,-13-2 21 16,-16-1-2-16,-12-3 6 15,-13 5 20-15,-16-2-5 16,-15 1 5-16,-12 6-2 15,-4 0-61-15,-13 0-115 16,-32 0-291-16</inkml:trace>
  <inkml:trace contextRef="#ctx0" brushRef="#br0" timeOffset="-172044.64">13134 10036 89 0,'0'0'633'16,"0"0"-633"-16,0 0 18 15,0 0 43-15,0 0-19 16,0 0-23-16,0 0-4 16,67-4 23-16,-65 4 15 15,2 0-4-15,5 0-10 16,3 0-15-16,7 0-21 16,8 0 12-16,8 0-9 15,13 0-1-15,3 0-3 16,7 0-2-16,-1 0 0 15,-1 0-5-15,2 0 8 16,-4 0-6-16,4 0-4 16,2 0-8-16,3 2 10 0,5-2-29 15,4 0-15-15,4 0 20 16,2 0-9-16,2 0-13 16,2 0-1-16,1 0-7 15,4 0-24-15,3 0-6 16,-4 0-13-16,-1 0 72 15,-7 2 30-15,-9 8 3 16,-11 0-3-16,-7-2 0 16,-9-3 12-16,-2-2-7 15,-6-3 85-15,-3 0 2 16,-7 0-32-16,-3 0 29 16,-6 0-47-16,-8 0-8 0,0 0 14 15,-5 0-8 1,-2 0-14-16,0 0-23 0,0 0-3 15,-11 0-66-15,-25 0-296 16</inkml:trace>
  <inkml:trace contextRef="#ctx0" brushRef="#br0" timeOffset="-169563.08">12792 11648 857 0,'0'0'2'16,"0"0"35"-16,0 0-18 16,0 0 58-16,0 0-73 15,0 0 2-15,97 0 6 16,-64 0 11-16,1 0-1 15,-1 0-5-15,5 0 6 16,7 0-22-16,3 0 8 0,10 0 2 16,7 0-8-16,9 0 12 15,3 0-15-15,4 0 0 16,2 0-10-16,-2-6 4 16,0 2-3-16,0 2 5 15,-8 2-9-15,-7 0 12 16,-8 0-7-16,-8 0 8 15,-10 2-7-15,-9 2 15 16,-9-4-8-16,-11 0 25 16,-4 2-4-16,-4-2 13 15,-3 0 17-15,0 3 3 16,0-2 0-16,0-1-30 16,0 0 9-16,2 0 12 0,0 0-25 15,-2 0 13-15,2 0-17 16,3 0 3-16,-1 0 7 15,-2 0-24-15,2 0-1 16,1 0-1-16,0 0 9 16,1 0-9-16,1 0 0 15,2 2 0-15,0-2-4 16,0 2 7-16,-3 0-3 16,-1-2 0-16,-3 0 1 15,-2 2-2-15,0-2 1 16,0 3 0-16,0-3 2 15,0 0 2-15,0 0-4 0,0 0 4 16,0 0 3-16,0 1-3 16,0-1-3-16,0 0 1 15,0 0 0-15,0 0-2 16,0 0-2-16,0 0-7 16,0 0-34-16,0 0 6 15,0 0-52-15,-11-1-30 16,0-14-10-16,-3 1-176 15</inkml:trace>
  <inkml:trace contextRef="#ctx0" brushRef="#br0" timeOffset="-151600.21">11554 9036 432 0,'0'0'35'0,"0"0"-26"0,0 0 81 16,0 0-14-16,0 0-74 15,0 0 13-15,0 0-14 16,0 0 13-16,-6-4 6 16,6 4-7-16,0 0 28 15,0 0-9-15,-2-3 13 16,0 1-8-16,-2 0-27 15,-5 1-3-15,-5-1-7 16,-5-1 0-16,-10 1-1 16,-9 0 2-16,-5 0 2 15,-3-1 24-15,-1-1-17 16,5 0 24-16,-1-3-7 0,-1 4-25 16,-6-4 7-16,-4 3-9 15,-6 1 0-15,-2 1-5 16,2-1 17-16,5 3-16 15,1 0 4-15,0 0 0 16,3 0 3-16,4 0-3 16,2 0 0-16,3 0-1 15,2 0 11-15,0-2-10 16,0 0 0-16,2 0 0 16,-3-1-11-16,4 0 11 15,3 1 0-15,12-2 1 16,9 2 9-16,4-2-10 15,2 2 0-15,-2-1 2 16,-2 3-12-16,-2 0 10 0,-3 0 0 16,3 0-2-16,-3 0 3 15,8 0-1-15,-2 0 0 16,8 0 5-16,0 0 1 16,2 0 5-16,0 0-6 15,0 0-2-15,0 0 4 16,0 0-7-16,0 0 0 15,0 0-12-15,0 0 12 16,0 13 11-16,0 1-7 16,-4 7 2-16,-1 0-1 15,-1 7-5-15,0 6 0 16,2 6 4-16,0 5-3 0,0 5-1 16,-1-2 0-16,3 1-5 15,2-3 12-15,0-5-14 16,0 0 6-16,7-2 1 15,3-2-1-15,4-4 0 16,1 1 1-16,-1 1 0 16,-3-1 5-16,0 1-5 15,-4 2 0-15,0-3 1 16,-5-1-5-16,-2-4 4 16,0-4 0-16,0-4 1 15,0-4-1-15,0-3 0 16,0-6 6-16,0-4-3 15,0-1 15-15,0 2-17 0,0 1 12 16,0 0-3-16,0 0-7 16,0 3 1-16,0-4-4 15,0 2 0-15,0 2 10 16,0-4-10-16,2 2 2 16,12-1 15-16,1 1-3 15,10-4 4-15,2 3-11 16,2-3 4-16,2 2-8 15,-2-1-3-15,2 1 0 16,0 0-2-16,3-1-9 16,3 0 9-16,3 0-3 15,7 0-12-15,3 0 8 0,0-4 0 16,6 2-7 0,-2 0 12-16,0 1-29 0,-6 0 20 15,-1 1 1-15,-2 2-22 16,0 2 26-16,-3 0-11 15,-7 0 14-15,-2-2-5 16,-6 2 12-16,0-1-2 16,-4 2 0-16,-1-1 1 15,-4 5-5-15,-2-6 4 16,-1-1 0-16,-1-1 0 16,-1-4 7-16,-3 3-3 15,4-4 9-15,-1 5-1 16,1-5 6-16,-3 1-15 0,-2-1-1 15,-2 2 7 1,-3-2-5-16,1 0 6 0,1 0-1 16,1 0-6-16,0 0 12 15,2 0-14-15,-1 0 16 16,1-2 1-16,3-6-4 16,-4-2-1-16,-1 3-13 15,0-1 8-15,-2-1 5 16,1 1-6-16,-2-1 3 15,1 0 0-15,-3 1-2 16,0-4-8-16,-2 0 4 16,0-5 1-16,0-2 8 0,0-3-13 15,0-6 2 1,0-2 9-16,0-4-5 0,0 0-3 16,0 0-3-16,0-1 0 15,-11 2-9-15,3-1 10 16,-2 1-1-16,1 1 0 15,1 0 0-15,-1-1-1 16,4-4 1-16,0-1-3 16,5-3-2-16,0 5 5 15,0 1 0-15,0 4-1 16,0 4 5-16,0 1-4 16,3 1 0-16,1 4 4 15,1 0 15-15,2-2-18 16,-3 2 11-16,2-1 22 15,-1 0-18-15,2 2 17 0,0 1-22 16,-1 2-9 0,-4 0 1-16,0 7-3 0,-2 5 0 15,0 3-4-15,0 2-80 16,0 0-7-16,-2 30-130 16,-25 18-236-16</inkml:trace>
  <inkml:trace contextRef="#ctx0" brushRef="#br0" timeOffset="-149031.66">6215 14284 791 0,'0'0'226'0,"0"0"-226"15,0 0 0-15,0 0 72 16,0 0-67-16,0 0-1 15,-2-17-4-15,10 13 3 16,10-1 0-16,10-8 2 0,20-7-5 16,12-5 0-16,9-9 5 15,3 2-10-15,1 1 5 16,0 1-21-16,1 4 18 16,-3 0-8-16,-6 7 11 15,-12 1-6-15,-15 6-16 16,-13 4-2-16,-19 6-15 15,-6 2 2-15,-11 0 29 16,-31 5-5-16,-18 17 6 16,-14 4 1-16,-3 2-25 15,2-2 9-15,13-2 20 16,16-4 4-16,9-4 3 0,12 0 4 16,4-2 2-16,5-5 24 15,5 0-33-15,7-6 27 16,0 0-16-16,4-3-10 15,0 0 24-15,0 0-17 16,0 0-4-16,19 0 3 16,20-6-5-16,9-12-4 15,8 0 0-15,4-8 3 16,-4 4-8-16,-4 0 5 16,-10 3 0-16,-13 10-1 15,-13 0 7-15,-14 8-13 16,-2 1 2-16,-14 0-13 15,-26 17 5-15,-18 9 9 0,-6 5 4 16,-1-1-6 0,9-2 13-16,9-4-7 0,11-1 10 15,10-6-8-15,8-5 2 16,11-4-1-16,5-8-3 16,2 0 24-16,2 0-22 15,25 0-4-15,16-14-3 16,15-9 5-16,6-2 1 15,7-1-1-15,-4-1 0 16,-5 1-1-16,-8 2 4 16,-16 2-3-16,-16 10 0 15,-18 9-12-15,-4 3-4 0,-31 1-51 16,-27 24 60 0,-15 10-4-16,-5 4 11 0,2-3 0 15,16-7 3-15,15-2 8 16,16-13 26-16,16-4-28 15,9-3-5-15,4-7 12 16,0 0-2-16,17-5-11 16,16-17-3-16,12-4 0 15,5-8 2-15,-4 2 5 16,-3 3 13-16,-10 8 23 16,-11 4-22-16,-12 9-2 15,-10 8-8-15,-12 0-10 16,-34 25-1-16,-19 15-25 15,-9 6-17-15,7-2-46 16,16-5-82-16,24-12-200 0</inkml:trace>
  <inkml:trace contextRef="#ctx0" brushRef="#br0" timeOffset="-147354.95">10864 3964 13 0,'0'0'631'0,"0"0"-542"15,0 0-82-15,0 0 7 16,0 0 86-16,0 0-71 16,3-6 9-16,-3 6-38 15,0 0 4-15,2 0 16 16,4 0-20-16,6 0 0 15,5 0-2-15,10 0 4 16,11 0-7-16,5 0 3 16,5 0-34-16,6 0 22 15,4 0-70-15,7 0 27 16,3 0-59-16,13 0-37 0,8-3-155 16</inkml:trace>
  <inkml:trace contextRef="#ctx0" brushRef="#br0" timeOffset="-145695.24">17427 4708 1106 0,'0'0'79'0,"0"0"-67"16,0 0 1-16,0 0 120 15,0 0-35-15,0 0-56 16,0 0-10-16,0 0-31 0,0 0 7 15,4 0-8 1,1 0 2-16,2 0-13 0,0 0 3 16,-1 0-22-16,-4 0 20 15,2 0-35-15,-4 0 20 16,0 0 0-16,3 0-10 16,-3 0 35-16,0 0-11 15,0 0 7-15,0 0-4 16,0 0 9-16,0 0-1 15,0 0 0-15,0 0 0 16,0 0 7-16,2 0-7 16,-2 0 0-16,0 0 21 0,0 0-14 15,0 0 16 1,0 0 2-16,0 0-10 0,0 0 24 16,0 0-26-16,0 0-9 15,0 0 8-15,0 0-9 16,0 0-5-16,0 0 2 15,2 0 0-15,-2 0-2 16,0 0 2-16,3 0 0 16,-3 0-6-16,2 0 9 15,0 0-3-15,-2 0 0 16,3 0 0-16,-1 0-8 16,-2 0-6-16,0 0-24 15,0-5-69-15,-19-12-168 16,-23-13-478-16</inkml:trace>
  <inkml:trace contextRef="#ctx0" brushRef="#br0" timeOffset="-145005.36">12206 2541 72 0,'0'0'57'0,"0"0"-57"16,0 0-15-16,0 0 15 15,0 0-42-15</inkml:trace>
  <inkml:trace contextRef="#ctx0" brushRef="#br0" timeOffset="-143956.55">13107 2651 554 0,'0'0'164'0,"0"0"-117"16,0 0 22-16,0 0 37 16,0 0-50-16,0 0-50 15,0 0 31-15,0 0-35 16,0 0 30-16,0 0-1 16,0 0-31-16,0 0 23 15,0 0-21-15,0 0 8 16,0-10-10-16,0 0 5 0,0-7-5 15,0 0 0-15,0-4 0 16,0 1-9-16,-2-4 9 16,-2-4 0-16,-4 0-4 15,2-2 1-15,-5 2 3 16,-1-1-2-16,-3 3 3 16,-1 1-5-16,-3 1 4 15,-6-1 0-15,-2 2-1 16,-6-4 1-16,-5 0 0 15,-7 0 0-15,-7 6 3 16,-5 0-11-16,-10 1 8 16,-9 1 0-16,-11-4-5 15,-6-1 6-15,-3 1-1 16,9 0 0-16,13 5 1 0,15 4-2 16,7 4 2-16,9 8 1 15,1 2-2-15,2 0 2 16,-3 0-2-16,-5 0 0 15,-6 16 2-15,-10 3-10 16,-8 2 8-16,-1-1 0 16,-1-6-1-16,5-2 1 15,14-4 0-15,3 0-6 16,1 6 13-16,-1 0-7 16,-8 6 0-16,-3 0 0 15,-5 4-8-15,1 0 15 16,-2 2-7-16,-5 3 0 15,-11 3 1-15,-9 2-4 0,-1 2 3 16,-1 0 0 0,0 2 20-16,5 2-16 0,2 2-4 15,2 0 0-15,6 3 9 16,8-3 1-16,13-3-10 16,10 0 1-16,15-3 9 15,6 0-8-15,4-2-2 16,6-4 0-16,0-4-4 15,4-4-3-15,1-4 7 16,1-6 0-16,7-3-2 16,-1-4 13-16,7-5-11 15,0 0 0-15,0 0 1 0,0 0-11 16,0 0 10 0,0 0-34-16,5 0-27 0,12-11-114 15,3-11-119-15</inkml:trace>
  <inkml:trace contextRef="#ctx0" brushRef="#br0" timeOffset="-143589.61">9906 2556 503 0,'0'0'36'0,"0"0"-26"0,0 0-10 16,0 0 68-16,0 0-68 15,0 0 14-15,-59 29-13 16,36-8 15-16,0 4 48 16,1 4-21-16,-1 10 15 15,2 9-16-15,-2 6-26 16,-2 4 43-16,3-3-37 15,2-11 9-15,6-8 7 16,8-10-11-16,6-12-11 16,0-5-16-16,0-6 16 15,29-3-2-15,23 0 1 16,19-4-11-16,18-10-8 0,11 0-44 16,1-1-91-16,-1 0-161 15</inkml:trace>
  <inkml:trace contextRef="#ctx0" brushRef="#br0" timeOffset="-142328.83">7492 4913 798 0,'0'0'32'0,"0"0"-31"0,0 0-1 16,0 0 17-16,0 0 28 15,0 0-40-15,13 0 6 16,5 0-17-16,7-6 13 16,12-2-7-16,24-5 7 15,26-2 4-15,29-6-6 16,26-5-5-16,25-2 6 15,18-2 0-15,9 6-6 16,3 6-6-16,-6 4 4 16,-15 4-92-16,-22-4-48 15,-23 2 15-15,-23-3 38 16,-23 1 44-16,-21-1 20 16,-11-2 25-16,-6 2 90 0,-7-3 42 15,-1-2-23-15,-4-1 1 16,1 2-47-16,-5 5 19 15,-11 4-40-15,-9 6-5 16,-7 4-22-16,-4 0-6 16,0 0 1-16,0 0 7 15,0 0-13-15,0 0 7 16,0 0-11-16,0 0-6 16,-6 0 3-16,-10 4-82 15,-6 2-70-15,-9-4-297 16</inkml:trace>
  <inkml:trace contextRef="#ctx0" brushRef="#br0" timeOffset="-109989.47">2806 2288 615 0,'0'0'29'0,"0"0"79"16,0 0 6-16,0 0-27 16,0 0-20-16,0 0-37 15,0 0 10-15,0 0-15 16,49-39-15-16,-26 61 15 16,8 12 10-16,4 15-20 15,7 13 1-15,5 15 5 16,3 8-6-16,-2 8 11 15,-3-5-21-15,-5-5-3 16,-4-11-2-16,-7-14-20 16,-5-12-7-16,-6-14-18 15,-2-15-39-15,-10-17-80 16,-6-3-152-16,-8-40-302 0</inkml:trace>
  <inkml:trace contextRef="#ctx0" brushRef="#br0" timeOffset="-108638.71">2712 2212 716 0,'0'0'0'15,"0"0"0"-15,0 0 87 0,0 0 1 16,0 0-12-16,0 0-57 16,-19-21 32-16,19 15 7 15,0-8-24-15,21-9 2 16,18-12-29-16,14-9-2 16,12-4 3-16,10-2-7 15,6 0 0-15,-1 3-1 16,0 1 4-16,-1 0-5 15,-6 0 1-15,-2 0-23 16,-9 6 13-16,-8 3 2 16,-7 4 6-16,-7 5-5 0,-2-1 9 15,-5 5-2 1,-2 5 8-16,-6 4-7 0,-9 10 0 16,-5 1 0-16,-5 4-1 15,2 0 21-15,-4-3-17 16,5 3 9-16,-1 0-7 15,4 0-4-15,1 0 7 16,1 0-6-16,1 0-2 16,-2 0-1-16,3 9 5 15,-3 3-5-15,-1-1 9 16,-4 6-8-16,-1 2 10 16,0 2-2-16,0 6-4 15,1 0 14-15,1 1-10 16,3 7 4-16,1 0-12 0,3 0 4 15,1 2 14-15,1-5-19 16,2 3 1-16,0-1 3 16,0 0 2-16,3 0-6 15,-4 0 0-15,4 4 1 16,-1 1-2-16,0 0 1 16,1-1 0-16,-3 5-1 15,-1-1 4-15,0 2-3 16,3-3 0-16,-7-3 5 15,4-6-13-15,-2-6 8 16,-1 1 0-16,2-3-1 16,-3-2 4-16,1 0-3 0,-1-4 0 15,-1 0 0-15,-3-4-8 16,2 4 9 0,-1-1-1-16,-1-1 0 0,-3 0 10 15,2 0-10-15,-4-2 0 16,3-2-5-16,-3-2-1 15,0-3 7-15,-2 0-2 16,-4-6-2-16,0 2-16 16,0-1 17-16,0-2 0 15,0 0 2-15,0 0 1 16,0 2 3-16,0 3-3 16,-12 2 15-16,-9 9-15 15,-16 6 2-15,-7 0-3 16,-14 4 0-16,-6 2 0 15,-7 2 1-15,-8 1 1 0,8-2-4 16,3-3 12-16,6-4-3 16,7 1 3-16,6-1-6 15,-3-4 8-15,4 1-12 16,3 2 6-16,-2-1-4 16,4 2 2-16,1 0-4 15,3-3 0-15,0-2 3 16,12-3-6-16,6-2 4 15,4-2-1-15,9-6 7 16,1-1-3-16,5 0 3 16,-1-3-4-16,3 0 0 15,-2 0 10-15,2 0-8 0,0 0 9 16,0 0-4-16,0 0-1 16,0 0-9-16,0 0 4 15,0 0-2-15,0 0 14 16,0 0-6-16,0 0 3 15,0 0-6-15,0 0-4 16,0 0-3-16,0 0 0 16,0 0 1-16,0 0-4 15,0 0 3-15,0 0 0 16,0 0 0-16,0 0 2 16,0 0-5-16,0 0 3 15,0 0-4-15,0 0-1 16,0 0 5-16,0 0 0 0,0 0-1 15,0 0 4-15,0 0-6 16,0 0-11-16,0 0-65 16,0-3-73-16,0-16-74 15</inkml:trace>
  <inkml:trace contextRef="#ctx0" brushRef="#br0" timeOffset="-108006.83">3501 3382 120 0,'154'-80'0'0</inkml:trace>
  <inkml:trace contextRef="#ctx0" brushRef="#br0" timeOffset="-105097.33">4190 2467 663 0,'0'0'201'15,"0"0"-185"-15,0 0 23 16,0 0 58-16,0 0-37 16,0 0-19-16,0 0-18 15,-8 3 18-15,8-3 29 16,0 2-35-16,0-2 2 15,0 0-6-15,0 0-19 16,0 0 23-16,0 0-13 16,13 0-4-16,30-14 4 0,32-20-19 15,32-18 6-15,20-15-9 16,9-11-101-16,-14 6-141 16,-28-6-512-16</inkml:trace>
  <inkml:trace contextRef="#ctx0" brushRef="#br0" timeOffset="-104427.45">12915 11754 559 0,'132'-118'0'0</inkml:trace>
  <inkml:trace contextRef="#ctx0" brushRef="#br0" timeOffset="-94705.14">14164 7458 646 0,'0'0'217'16,"0"0"-215"-16,0 0-2 15,0 0 60-15,0 0 54 0,0 0-74 16,0 0-32-1,0 3 36-15,0-3 7 0,0 0-16 16,0 0 12-16,0 0-19 16,0-3 5-16,0-16-8 15,-10-9-22-15,0-8-3 16,-1-6 4-16,-1-4-2 16,1-8 1-16,3-2-1 15,-2-4-2-15,6-3 0 16,2 1 2-16,2 2-4 15,0 3 2-15,0 6 0 16,0 5-3-16,0 1 3 0,0 6 0 16,0 7 0-1,0 3 4-15,0 5 1 0,0 2-5 16,0 4 0-16,0 4 0 16,0 2 3-16,0 6-3 15,0 1 12-15,0 5-12 16,0 0 12-16,0 0-11 15,0 0 0-15,0 0 6 16,10 0-7-16,15 0 0 16,16 0-2-16,14 0 4 15,12 5 1-15,13 3 2 16,14-2-4-16,13 2 3 0,11 2-4 16,11-1 0-1,14-2 0-15,9-2 0 0,4 4 0 16,0-4-2-16,-7 2-9 15,-4 3 10-15,-3-2-12 16,-1-1 5-16,0 2-3 16,-1 1-4-16,3 6 9 15,0 0 5-15,1 6-14 16,3-2-3-16,2-2 10 16,3 1-5-16,2-7-18 15,-1-2 1-15,3 2 6 16,-2-5-15-16,-2 6 0 15,-7 1 31-15,-2-2-24 16,-2 2 27-16,3-2 5 16,5-4 1-16,1 0 2 0,-1-6-3 15,-2 0 0-15,-6 1-4 16,-1 2 2-16,-6 1 2 16,-13-3 0-16,-13 2-7 15,-12-5-13-15,0 0 12 16,-2 0-27-16,4 0 23 15,4 0 4-15,6 2 7 16,2 0 1-16,2 0 2 16,-10-2 2-16,-10 0-4 15,-14 0-1-15,-13 0-3 16,-7 0 8-16,-2 0-3 16,4 0 18-16,9 0 1 0,9 0 5 15,4 0-6-15,3 4-13 16,-7 2-4-1,-9 0-2-15,-4 2 0 0,-9 1-3 16,-5-6 2-16,5 3 1 16,-1-3-3-16,5-1 3 15,8 1 3-15,1-3 3 16,2 0-2-16,-3 2-4 16,-2 0 1-16,-6 0-1 15,-11 0 0-15,-4-2-1 16,-10 0 1-16,-1 0 3 15,1 0-3-15,-2 0 0 16,5 0 1-16,3 0 0 0,-1 0-1 16,3-2 2-1,-6 0-2-15,-3 2 0 0,-5 0 0 16,-7 0 0-16,-5 0 0 16,-5 0 0-16,-3 0 0 15,-3-2 5-15,1-3 17 16,2 2-21-16,-2-3 2 15,-1 1 2-15,-1 2-5 16,-3 1 10-16,-2 2 9 16,2 0-3-16,-2-2 7 15,0 2-2-15,0 0-1 16,0 0-8-16,0 0-9 0,0 0-1 16,0 0-2-1,4 0-3-15,2 0 0 0,-2 12 5 16,0 8-2-16,-2 4 2 15,-2 6 1-15,0 7-3 16,0 2 0-16,0 3 0 16,0 3-1-16,0-5 1 15,0-2-8-15,0-4 7 16,-6-4-12-16,2-2 12 16,-2-7-5-16,2-1-4 15,2-9 10-15,0-1-4 16,2-5 4-16,0-4 2 15,0 1-1-15,0-2 2 16,0 0 3-16,0 0-2 16,-3 0-4-16,1 0 0 0,-2 0-2 15,-8 0-3-15,1 0-8 16,-4-6 0-16,-3 0 7 16,2-2-1-16,1 4 2 15,2-1 5-15,3-1 0 16,2 3 0-16,3-1 4 15,1-3 2-15,0 0 10 16,1 2-2-16,3-4 10 16,0 5 2-16,0 0-11 15,0 1 22-15,0 3-28 16,0 0 12-16,0 0-15 16,0 0-5-16,0 0-1 15,0 0-19-15,3 15-1 0,10 5 17 16,2 0-4-16,3 0-10 15,0-2 5-15,0-4 2 16,8-4 7-16,8-2-6 16,7-6 8-16,3-2-5 15,-2 0-17-15,-6 0 10 16,-7-6 7-16,-16 2-3 16,-11-3 7-16,-2 1-29 15,-44 1-130-15,-24-1-400 16</inkml:trace>
  <inkml:trace contextRef="#ctx0" brushRef="#br0" timeOffset="-93361.37">13555 15013 834 0,'0'0'26'0,"0"0"-7"16,0 0-9-16,134-100 109 16,-54 79-55-16,12 8-27 15,-1 6 6-15,-9 7-15 16,-24 0-18-16,-25 23-10 15,-25 15-6-15,-8 14 5 16,-54 14-2-16,-22 7 6 16,-11 3 13-16,7-9-7 0,18-9 3 15,21-9 10 1,22-17-13-16,12-8 1 0,7-4-10 16,0-8 3-16,26-1 3 15,23-11 2-15,20 0 4 16,12-9-4-16,8-14-8 15,-4-3-7-15,-10-6-12 16,-12 9-36-16,-14-5 10 16,-11 0-12-16,-5 0-25 15,-4-4-60-15,0 1-48 16,2 0-33-16,5-4-129 16</inkml:trace>
  <inkml:trace contextRef="#ctx0" brushRef="#br0" timeOffset="-93069.42">14700 14991 878 0,'0'0'58'15,"0"0"-55"-15,0 0 89 16,0 0-9-16,0 0-45 16,-35 106-8-16,39-88-20 15,21-4 6-15,8-6 7 16,10-8 1-16,6 0-20 15,2-12-4-15,-7-12-16 16,-12-4 13-16,-18 2-5 0,-14 4 8 16,0 0-1-16,-29 4 0 15,-11 8-1-15,-12 10-4 16,1 0 3-16,2 0-2 16,13 10-28-16,16 0-14 15,13 3-68-15,7-8-155 16,22-5-36-16</inkml:trace>
  <inkml:trace contextRef="#ctx0" brushRef="#br0" timeOffset="-92760.48">15305 14899 900 0,'0'0'69'16,"0"0"-59"-16,0 0 96 15,0 0-40-15,-58 126-29 16,58-97-8-16,9-8-22 16,25-5 0-16,12-10 5 15,14-6-12-15,9-6-7 16,1-24-12-16,-12-4 0 16,-16 0-22-16,-24 3 29 15,-18 5 11-15,-7 3 1 16,-40 9 6-16,-15 12-5 15,-12 2-1-15,-6 4-5 16,10 18 2-16,20-4-42 16,25-2-91-16,25-6-127 0,15-8-274 15</inkml:trace>
  <inkml:trace contextRef="#ctx0" brushRef="#br0" timeOffset="-92464.53">15894 14861 871 0,'0'0'250'15,"0"0"-248"-15,0 0 19 16,0 0 38-16,0 0-33 16,0 0-14-16,24 27-9 15,43-18 5-15,11-9-8 0,0 0-14 16,-9-16-26-16,-20-7-6 15,-25-5 19-15,-19-2 17 16,-5 2 10-16,-38 5 17 16,-20 6 0-16,-13 15-4 15,-2 2-7-15,10 0-6 16,18 24-2-16,25 6-16 16,20 2-204-16,0-2-291 15</inkml:trace>
  <inkml:trace contextRef="#ctx0" brushRef="#br0" timeOffset="-91890.63">13914 16029 1020 0,'0'0'26'0,"0"0"11"16,0 0 10-16,0 0-14 16,161-89-14-16,-92 76-10 15,-7 9 16-15,-13 4 0 16,-15 0-25-16,-19 9-9 16,-15 16-17-16,-2 12 8 15,-36 3 15-15,-11 1-21 16,2-4 3-16,9 1 7 15,18-9-15-15,18-4 3 0,2-3-24 16,13-8 1 0,25 0 30-16,9-2 19 0,5-2 7 15,-4-2 0-15,-9 6 34 16,-16-1 2-16,-9 5 3 16,-12-1 2-16,-2 6-8 15,-4 0-11-15,-27 8-5 16,-10-9 9-16,-5-5-33 15,5-10-16-15,10-7-6 16,7-10-21-16,12-26-52 16,12-9-203-16,5-4-230 15</inkml:trace>
  <inkml:trace contextRef="#ctx0" brushRef="#br0" timeOffset="-91596.68">14831 16044 426 0,'0'0'634'0,"0"0"-606"15,0 0 17-15,0 0 53 16,0 0-40-16,0 0-57 16,-79 80 5-16,112-76 0 15,15-4 13-15,10 0-15 16,-1-8-4-16,-3-14-9 15,-19-1-10-15,-17-8 12 16,-18 3 3-16,-16 2 4 16,-34 7-1-16,-20 11 0 0,-14 8-12 15,1 0 12-15,16 5-35 16,24 5-48-16,35-2-46 16,8-4-288-16</inkml:trace>
  <inkml:trace contextRef="#ctx0" brushRef="#br0" timeOffset="-91289.73">15412 15932 1175 0,'0'0'33'0,"0"0"-22"0,0 0 2 16,0 0 44-1,0 0-50-15,0 0-1 0,0 94-6 16,44-86-21-16,6-8 19 16,0 0-36-16,-7-26-9 15,-12-6-9-15,-20-4 29 16,-11 2 27-16,-17 2 5 16,-30 9-1-16,-14 13 37 15,-1 10-35-15,4 0-6 16,18 0-4-16,26 7-7 15,14 0-61-15,29 0-222 16,29-4-212-16</inkml:trace>
  <inkml:trace contextRef="#ctx0" brushRef="#br0" timeOffset="-91043.78">16230 15761 467 0,'0'0'808'0,"0"0"-793"16,0 0-4-16,0 0 46 16,0 0-36-16,0 0-21 15,32 50-15-15,26-50-9 16,10 0-24-16,1-7-25 16,-15-18-13-16,-23-5-4 0,-24 0 76 15,-7 6 14-15,-34 8 39 16,-26 16-13-16,-15 0-26 15,-12 21-51-15,4 10-189 16</inkml:trace>
  <inkml:trace contextRef="#ctx0" brushRef="#br0" timeOffset="-90638.85">13613 17258 936 0,'0'0'71'15,"0"0"-49"-15,0 0 92 16,182-49-49-16,-21-4 0 16,49-7-48-16,35-14 33 15,25-12-7-15,26-2-18 16,17-2-3-16,7-5-22 16,-3 3-30-16,-28 2-19 15,-27 6-40-15,-38 12-15 0,-31 5-21 16,-35 13 64-16,-40 18 61 15,-41 10 15-15,-34 12-15 16,-30 14-27-16,-13 0-67 16,-15 5-164-16,-36 30-41 15</inkml:trace>
  <inkml:trace contextRef="#ctx0" brushRef="#br0" timeOffset="-89956.97">14511 17253 473 0,'0'0'154'0,"0"0"-51"0,0 0 45 15,0 0-23-15,0 0-80 16,0 0-6-16,0 24-23 16,0-2 31-16,0 8-1 15,0 6-29-15,0 0-5 16,0 8-8-16,5-3-2 16,19-1 3-16,7-5 0 15,9-2-2-15,5-8 10 16,2-2-12-16,2-5 5 15,-11-1-6-15,-11 2-4 16,-13-1 1-16,-14 4-10 0,0 0 13 16,-37 4-4-1,-23 2 9-15,-15-6-10 0,-10-8 2 16,2-14-9-16,5 0 6 16,10-21-27-16,12-30 2 15,15-11-4-15,26-10 2 16,15-4-17-16,25 0 39 15,33 1 5-15,13 8 5 16,4 9-2-16,5-1 3 16,-3 11 60-16,-8 12-21 15,-16 9 9-15,-19 13-21 16,-19 14-27-16,-15 0-4 0,0 9-103 16,-18 23 8-1,-13 0-149-15,2 1-458 0</inkml:trace>
  <inkml:trace contextRef="#ctx0" brushRef="#br0" timeOffset="-89687.01">15013 17369 1048 0,'0'0'34'0,"0"0"33"15,0 0-3-15,0 0-19 16,118 86-45-16,-92-77 1 15,3-9 8-15,5 0 6 16,-1-5-8-16,4-27-6 16,-8-8-2-16,-14 1 0 0,-13 2 0 15,-2 7 1-15,-25 16 6 16,-19 10-5-16,-18 4-1 16,-7 7-11-16,3 16-17 15,20 0-42-15,24-6-26 16,22-7-129-16,22-5-111 15</inkml:trace>
  <inkml:trace contextRef="#ctx0" brushRef="#br0" timeOffset="-89387.06">15695 17179 1094 0,'0'0'149'0,"0"0"-142"16,0 0-1-16,0 0 40 15,0 0-21-15,0 0-4 16,-4 52-20-16,4-39-2 16,27 1 0-16,10-9-15 15,13-5-3-15,4-5-1 16,-4-22-22-16,-10-7-30 16,-16 2 12-16,-19 5 37 15,-5 13 23-15,-31 9 22 16,-24 5-13-16,-15 0 14 15,-3 18 3-15,10 1-18 16,26 2-8-16,23-7-5 0,14-5-50 16,40-9-169-1,27 0-200-15</inkml:trace>
  <inkml:trace contextRef="#ctx0" brushRef="#br0" timeOffset="-89131.11">16409 17070 1080 0,'0'0'152'15,"0"0"-146"-15,0 0-6 16,0 0 83-16,0 0-69 0,158 9-14 16,-89-22-6-1,-5-19-25-15,-12-3-7 0,-21-6-10 16,-20 3 48-16,-11 10 18 15,-9 10 37-15,-33 13-7 16,-9 5-48-16,-12 14-1 16,3 21-38-16,15 1-39 15,16 4-163-15</inkml:trace>
  <inkml:trace contextRef="#ctx0" brushRef="#br0" timeOffset="-88705.18">14405 18485 1358 0,'0'0'0'16,"0"0"3"-16,0 0 27 16,0 0 86-16,154-107-89 0,-13 31-21 15,52-17 18-15,29-6 7 16,26-3-19-16,17 5-9 15,1 6-6-15,-4 3-6 16,-9 8 4-16,-24 3-15 16,-26 10-4-16,-36 13-12 15,-33 6-3-15,-38 16 2 16,-32 15-15-16,-26 11-12 16,-22 6-18-16,-16 6-50 15,-18 24-82-15,-49 15 10 16</inkml:trace>
  <inkml:trace contextRef="#ctx0" brushRef="#br0" timeOffset="-88380.24">14714 18727 1230 0,'0'0'39'16,"0"0"-34"-16,-122 28-5 16,112-25 75-16,10-3-18 15,0 0-23-15,25-3-16 16,29-21 7-16,28-21-22 0,25-8 4 16,27-14-7-1,13-2 2-15,9-1 4 0,9 9-12 16,7 3 2-16,6-5-12 15,3 0-9-15,-12-4-10 16,-11 1-24-16,-19 4-30 16,-19 4-18-16,-14 7-40 15,-23 15-204-15</inkml:trace>
  <inkml:trace contextRef="#ctx0" brushRef="#br0" timeOffset="-86029.65">12235 16892 946 0,'0'0'0'15,"0"0"-48"-15,0 0-11 16,0 0 59-16,0 0 54 16,0 0-14-16,56 49-4 15,-35-22-15-15,4 4 24 16,7 15 19-16,8 12-33 16,7 8 6-16,2 14-22 0,1 7-6 15,-6-3-9 1,-2-1 8-16,-8-6 3 0,-6-1 7 15,-3-6-6-15,-7-1 13 16,-3 1-20-16,-1-10 2 16,-8-4 10-16,-1-20-1 15,-3-10 1-15,0-17-7 16,-2-9-9-16,4 0 55 16,0 0-25-16,-4 0-12 15,2 0-10-15,0 0-6 16,2 0 1-16,11-3-4 15,14-15 1-15,14 0 2 16,15-8-3-16,11 6 0 16,6 0-15-16,10-8 3 15,7 6 1-15,-3-9-19 0,-13 13-1 16,-23 4 23-16,-24 10-2 16,-19 4 3-16,-10 0-2 15,0 0 7-15,0-3 0 16,-21-4 2-16,-10-1-46 15,-7-2-15-15,0 6 15 16,4 4 15-16,5 0-8 16,6 0-21-16,4 0-9 15,9 0-10-15,0 0 36 16,6-3 1-16,4 3 12 16,-2-5 30-16,2 3 5 15,0-5 26-15,0-2 17 0,0 3 27 16,0-2 4-16,0 4-11 15,0-1-37-15,0 0-10 16,0 5-12-16,6 0-7 16,6 0 6-16,7 0-3 15,10 5 5-15,8 15 20 16,0 9-9-16,-3 7 7 16,-1 4-8-16,-8 9-14 15,-12-3 1-15,-7 8-7 16,-6-2 0-16,-13 2 0 15,-27 8-25-15,-22-4-23 16,-21-5-84-16,-4-15-171 16</inkml:trace>
  <inkml:trace contextRef="#ctx0" brushRef="#br0" timeOffset="-78777.91">20044 14676 740 0,'0'0'29'15,"58"112"-5"-15,-33-43 89 0,-5-8-47 16,-7-4-8-16,-5-3 0 16,-2-5-41-16,-4-3 9 15,-2-11-18-15,0 0 5 16,0-3-10-16,-12-11-3 15,-3-2-6-15,-7-9-31 16,-5-10-65-16,-2 0-219 16</inkml:trace>
  <inkml:trace contextRef="#ctx0" brushRef="#br0" timeOffset="-78247">21034 14691 569 0,'0'0'106'0,"0"0"-88"16,0 0 52-16,-152-49 35 15,107 49-17-15,1 0-32 16,-5 0-24-16,0 16-18 16,-2 17-3-16,7 2 11 0,-2 19-2 15,7 7 6-15,5 2-9 16,10 0-5-16,13-10 2 16,11-12-10-16,4-7 3 15,34-10-6-15,13-19-1 16,16-5 17-16,10-12-17 15,6-27-5-15,0-9-5 16,-14-6-14-16,-18 6 14 16,-19-3 4-16,-22 16 4 15,-10 10-1-15,0 13 6 16,0 10 8-16,0 2 0 16,-4 13-11-16,0 17 0 0,2 17 1 15,2 6 5-15,0 3 3 16,8 4 0-16,6 2-5 15,-1-6-1-15,0-1-1 16,1-9-2-16,-3-10 0 16,3-11-28-16,1-16-57 15,5-9-156-15,1-12-321 16</inkml:trace>
  <inkml:trace contextRef="#ctx0" brushRef="#br0" timeOffset="-77888.07">21580 14795 977 0,'0'0'75'16,"0"0"-75"-16,0 0 0 15,0 0 3-15,0 0 28 16,0 0-19-16,0 121 2 15,2-82 5-15,21 3-5 16,10 1-8-16,7 0-6 16,11 3 11-16,5 0-11 15,-5 0 0-15,-4-9 2 16,-13-4 0-16,-12-8-2 0,-13-4 0 16,-9-8 0-1,0-1-1-15,-15 0 2 0,-28-3-2 16,-15 0 1-16,-3-6-19 15,8-3-4-15,13-5 11 16,15-22-27-16,10-4-101 16,9-3-133-16,6-12-111 15</inkml:trace>
  <inkml:trace contextRef="#ctx0" brushRef="#br0" timeOffset="-77724.1">21888 14555 783 0,'0'0'90'0,"47"-119"19"16,-28 87-4-16,-7 11-65 16,-6 15-40-16,-3 3 7 0,-1 3-14 15,2 0-8-15,-2 3-10 16,3 17-55-16,2 5-45 16,4-3-141-16</inkml:trace>
  <inkml:trace contextRef="#ctx0" brushRef="#br0" timeOffset="-77460.15">22336 14962 879 0,'0'0'156'0,"0"0"-149"15,0 0 33-15,0 0 17 16,0 0 12-16,191 81-27 15,-99-93-34-15,-3-20-8 16,-13-5 0-16,-27-2 0 16,-31-1-3-16,-18 3 7 15,-47 7-7-15,-41 12 3 16,-30 18-11-16,-26 0-4 16,-7 27-30-16,3 5-50 15,26-6-210-15</inkml:trace>
  <inkml:trace contextRef="#ctx0" brushRef="#br0" timeOffset="-75608.47">24170 11826 1086 0,'0'0'7'0,"0"0"15"15,0 0 18-15,118-87-7 16,-22 69-19-16,45 2-12 16,42 4-2-16,39 1 0 15,23 8-5-15,14 3 2 16,7 0-43-16,-8 0-198 16</inkml:trace>
  <inkml:trace contextRef="#ctx0" brushRef="#br0" timeOffset="-74648.63">20198 16008 1037 0,'0'0'51'0,"0"0"-48"16,0 0 32-16,0 0 20 15,0 0-15-15,111-111-13 16,-44 101-24-16,-3 10 10 16,-12 0-13-16,-21 10-11 15,-17 25 3-15,-14 4-17 16,0 3 15-16,-20 7 0 16,-7-1 9-16,-2-8 0 15,8 1-4-15,11-14 1 16,5-8 3-16,5-6-6 15,5-1-3-15,28-4 5 16,12-2 3-16,4 2 0 0,-2 3-2 16,-3 5 4-16,-9-2-4 15,-10 4 4-15,-9 4 0 16,-16 0 8-16,0 2-1 16,-18 6 12-16,-26-4-9 15,-18 2 5-15,-13-3-15 16,2-10-11-16,3-7-9 15,18-8-6-15,11 0-37 16,21-18-47-16,20-18-84 16,5-4-156-16</inkml:trace>
  <inkml:trace contextRef="#ctx0" brushRef="#br0" timeOffset="-74145.72">21254 15981 1066 0,'0'0'25'0,"0"0"-12"0,0 0-8 15,0 0 64-15,0 0-40 16,-85 106-6-16,66-51 7 16,5-6 0-16,12-3 6 15,2-11-25-15,0-5 2 16,22-12-1-16,10-6-2 15,10-12 11-15,5 0 8 16,7-7-20-16,-2-25-3 16,-4-9 1-16,-13-3-7 15,-14-8-2-15,-15 2-4 16,-6 0 6-16,-2 6 0 16,-25 5-2-16,-4 16 2 15,2 0 0-15,0 5 4 0,2 10-4 16,2 2-4-16,-4 6-13 15,1 0-48-15,-1 0-45 16,9 0 14-16,11 11-130 16,9 1-142-16</inkml:trace>
  <inkml:trace contextRef="#ctx0" brushRef="#br0" timeOffset="-73688.8">21734 15899 996 0,'0'0'138'0,"0"0"-138"15,0 0 0-15,0 0 13 16,0 0 4-16,0 0 12 16,0 77-29-16,18-45 9 15,11 0 24-15,9 3-17 16,6 2 28-16,5 1-33 15,-2 3 6-15,0-2-11 16,-10 1-6-16,-8 1 4 16,-8-13-8-16,-12-6 6 15,-7-5-3-15,-2-8 1 16,-2 1-15-16,-36-6 13 16,-20-4-15-16,-15 0-11 0,-4-18 6 15,9-12-13-15,16-3 24 16,21-3-17-16,13-11-18 15,15-4-54-15,3-7 6 16,16 5 75-16,22 4 19 16,7 1 5-16,2 7 28 15,4 1-10-15,5 0 0 16,2 2 36-16,4-2-44 16,-1 6-11-16,-3 6-4 15,-14 6-8-15,-15 14-41 16,-21 8-114-16,-8 0-406 15</inkml:trace>
  <inkml:trace contextRef="#ctx0" brushRef="#br0" timeOffset="-73374.86">22545 15998 1085 0,'0'0'34'16,"0"0"-10"-16,38 104 27 16,-9-70 9-16,9-5-14 15,11-12-10-15,7-13-4 16,11-4-7-16,2-18-13 16,-1-26-10-16,-7-5 2 15,-14-13-3-15,-18 4 1 0,-23 4 0 16,-6 8 7-16,-24 10 0 15,-32 14-8-15,-19 15-1 16,-15 7-9-16,-3 3-1 16,6 29-90-16,18 2-14 15,19 2-108-15,21-8-544 16</inkml:trace>
  <inkml:trace contextRef="#ctx0" brushRef="#br0" timeOffset="-72872.94">19968 17241 1413 0,'0'0'0'0,"0"0"-52"15,0 0 52-15,0 0 3 16,175-72 42-16,-51 50-33 15,34-5-11-15,36-9 27 16,36-14-10-16,24-8-4 16,32-12-14-16,19-2 0 15,13 0 3-15,-1-4-1 16,-17 9 0-16,-24 9-2 16,-43 5-8-16,-39 18 2 15,-42 7 6-15,-41 6-10 16,-33 8 10-16,-26 2 0 15,-17 5 1-15,-13 7-4 0,-4 0 0 16,-5 0-11-16,3 0-3 16,-3 19-30-16,-3 3-60 15,-10 6-59-15,0-2-226 16</inkml:trace>
  <inkml:trace contextRef="#ctx0" brushRef="#br0" timeOffset="-71267.23">23387 16958 223 0,'0'0'754'0,"0"0"-701"16,0 0 26-16,0 0-1 15,0 0-31-15,0 0-17 16,-26 15-13-16,13 11 18 16,2 6 10-16,1 3-17 15,4 5-11-15,4 5 11 16,2-1-16-16,0 2-10 15,18-6 8-15,11-5-2 0,8-8-5 16,3-8-1-16,8-12 8 16,3-7-9-16,2-7 7 15,-2-22-5-15,-3-14-5 16,-13-6 3-16,-13-6-1 16,-13-3 0-16,-9 0 0 15,-6 8-2-15,-35 6 2 16,-17 9-8-16,-17 23 0 15,-10 7-15-15,-2 5-13 16,9 8-26-16,22 10-41 16,21 8-53-16,23-8-370 15</inkml:trace>
  <inkml:trace contextRef="#ctx0" brushRef="#br0" timeOffset="-70629.34">22608 17137 864 0,'0'0'217'0,"0"0"-214"16,0 0 16-16,0 0 28 0,0 0-5 15,0 0-18-15,-127 86 14 16,111-42 3-16,7 5-1 15,7-3 0-15,2-7-17 16,11-7-11-16,20-6-3 16,14-12-1-16,4-9 3 15,6-5-3-15,-1-19 8 16,-5-17-9-16,-11-13-7 16,-16 0 0-16,-13-1 0 15,-9 6 0-15,-7 8-1 16,-24 6 1-16,-7 2-6 15,-4 10 0-15,-3-3-2 0,1 7-2 16,-3-4-11 0,7 4-33-16,7 0-46 0,6 2-76 15,11-6-449-15</inkml:trace>
  <inkml:trace contextRef="#ctx0" brushRef="#br0" timeOffset="-69924.46">20760 13904 1085 0,'0'0'0'16,"0"0"-11"-16,0 0 11 16,0 0 0-16,0 0 0 15,0 0 0-15,-71-30 7 16,53 51-3-16,5 10-5 16,7 19 1-16,6 19 0 15,0 20 11-15,39 24-11 16,9 23 0-16,13 24-33 15,-3 9-131-15,-9-4-279 0</inkml:trace>
  <inkml:trace contextRef="#ctx0" brushRef="#br0" timeOffset="-69309.57">21892 17374 787 0,'0'0'46'0,"0"0"-42"16,0 0 13-16,0 0 122 15,0 0-42-15,0 0-76 16,-102 13-10-16,79 27 41 16,3-3-15-16,7-2 5 15,4-8-2-15,9-13-13 16,0-6-13-16,0-4-1 15,24-4 2-15,17 0 0 16,15-12-1-16,4-20-14 16,0-9-6-16,-14-3 3 15,-15 0 0-15,-17-6-1 16,-14-2 1-16,-33-2-4 16,-39-4-16-16,-19 12 2 0,-9 6-22 15,2 18-50 1,9 13 6-16,10 9-106 0,19 0-160 15</inkml:trace>
  <inkml:trace contextRef="#ctx0" brushRef="#br0" timeOffset="-68708.67">20062 13851 776 0,'0'0'19'0,"0"0"-8"16,0 0 7-16,0 0 52 0,0 0 23 16,-43 139-40-16,43-65-34 15,3 13-19-15,21 11 0 16,7 15-2-16,8 27-1 16,7 20-17-16,-1 7-116 15,-9-3-546-15</inkml:trace>
  <inkml:trace contextRef="#ctx0" brushRef="#br0" timeOffset="-67700.85">21030 17513 305 0,'0'0'111'0,"0"0"27"16,0 0-3-16,0 0-5 15,0 0-66-15,0 0 26 16,21-23-11-16,-27 23-30 16,-12 0-3-16,-11 0-32 15,-16 9-3-15,-11 9-9 16,-8 5-2-16,-3-5 0 15,5-1 0-15,8-5 1 0,12-5 1 16,13-3-2-16,13-4 0 16,7 0 7-16,5 0-6 15,4 0 4-15,0 0-5 16,0 0 0-16,0 0-5 16,-2 12 5-16,-5 2-2 15,-2 7 2-15,0 8-2 16,3 8 2-16,4 1 3 15,2 15-3-15,0 1 18 16,0 9-8-16,19-9-3 16,8-10 9-16,4-16-4 15,6-7 5-15,5-12-2 16,-3-9-11-16,6 0 10 16,-7 0-12-16,-5 0 2 0,-6 0-8 15,-6 10 8-15,-2 6-3 16,-1 5 4-16,-3 1-4 15,-5-3 4-15,-6 1-2 16,-1 1-1-16,-3-2 10 16,0 7-10-16,-14 1 6 15,-18 1 16-15,-5-2-23 16,-12-4-1-16,-2-8-33 16,-1-14-34-16,8 0-19 15,5 0-71-15,14-26-243 16</inkml:trace>
  <inkml:trace contextRef="#ctx0" brushRef="#br0" timeOffset="-66055.13">20024 17572 552 0,'0'0'36'0,"0"0"-34"0,0 0 83 15,0 0 45-15,0 0-85 16,0 0-45-16,-22-50-2 15,22 45-13-15,0 5 13 16,0 0-1-16,0 0-3 16,0 0 8-16,0 0-2 15,0 0 29-15,0 0 20 16,0 0 1-16,0 0 0 16,0 0-14-16,0 0-19 15,0 0-14-15,0 0 4 16,0 0-5-16,0 0-2 15,0 0 18-15,0 0-6 0,0-5-8 16,0-12-1-16,0 3-5 16,-2 6 4-16,2 2 9 15,0 6-4-15,0 0-7 16,4 23 0-16,27 23 24 16,9 20 12-16,5 18 4 15,-5 18 8-15,-7 7-35 16,-10 2 5-16,-5-4-15 15,-7-17-2-15,-9-14-1 16,-2-17 0-16,0-19 0 16,-11-14-15-16,-14-8-39 15,-1-6-53-15,3-1-100 16,17 6-87-16,6 4-93 16,4 9 283-16,25-1 104 15,6-7 115-15,1 1-72 0,-9-14-10 16,-7-1-14-16,-11 1-17 15,-9-8 4-15,0 3 10 16,0-4 87-16,0 0-30 16,0 0 80-16,0 0-5 15,0 0-53-15,0 0 8 16,0 0-43-16,0 0-37 16,0 0-13-16,0 0-10 15,0 4-1-15,0 10-2 16,0 4 2-16,0 3 1 0,0-1 1 15,9 6 1 1,-2-8 13-16,1 4 3 0,-1-8-4 16,-3-6 6-16,2-2-16 15,-2-6 3-15,0 0-3 16,5 0 25-16,18 0 33 16,22-22-42-16,26-6-2 15,25-4-7-15,21 2 2 16,20-2-7-16,17 0 11 15,18-6-3-15,23-5 2 16,9-9-3-16,10-10 0 16,8-6 4-16,2-5-11 15,1 8-6-15,-3-2-1 16,-14 18 1-16,-16 0 0 16,-16 8 1-16,-26 14-1 0,-25 8 2 15,-24 4-2-15,-25 13 1 16,-20-7 2-16,-10 9-2 15,-13-3-2-15,-8-1 1 16,-6-2 0-16,-8 2 4 16,-8 0 10-16,-4 0 11 15,-3 4-1-15,0 0-4 16,0 0-4-16,0-5-9 16,0-4 2-16,4-14 3 15,0-9-11-15,-2-8 1 16,-2-13-2-16,0-10 0 15,0-11 0-15,-6-12 0 0,-12-13 0 16,0-12-2-16,2-10-4 16,3 10 4-16,4 14-3 15,-2 20 3-15,-4 19 0 16,-10 14 0-16,-4 12-2 16,-4 9 4-16,-1 10-9 15,3 9 1-15,4 4-46 16,9 8-64-16,9 20-150 15,3 8-435-15</inkml:trace>
  <inkml:trace contextRef="#ctx0" brushRef="#br0" timeOffset="-64907.33">13718 17495 522 0,'0'0'0'0,"0"0"0"0,0 0 38 15,0 0 102 1,-65-121-36-16,65 95-44 0,0 3 18 16,0 5 17-16,0 10-36 15,0 8-16-15,7 0-24 16,13 26-17-16,14 28 27 16,14 26 23-16,10 27 8 15,4 27-26-15,1 22-27 16,-5 11 8-16,2-7-15 15,0-23-21-15,3-33-37 16,-8-29-98-16,-9-26-220 16</inkml:trace>
  <inkml:trace contextRef="#ctx0" brushRef="#br0" timeOffset="-63877.51">17501 16329 587 0,'0'0'0'16,"0"0"-442"-16,0 0 306 0,-18-125 136 16,14 103 431-1,-3 8-352-15,0-2-26 0,0 6 79 16,3 1 64-16,2-4-70 15,0 5-67-15,2 2-22 16,0 2 5-16,0 0 39 16,0 4-40-16,0 0-31 15,0 0-5-15,0 15 8 16,0 17-13-16,0 9 5 16,6 3 8-16,7 2-3 15,1 7 13-15,6 5-10 16,6 10 3-16,8 6-13 15,4 9-1-15,2 0 14 16,3-2-14-16,-3-9 1 0,-3-2-1 16,-6-15-2-16,-6-8 1 15,-7-19-1-15,-9-10 0 16,-5-10 1-16,-4-3 1 16,0-5-4-16,0 0 4 15,0 0 4-15,0 0-5 16,0 0 8-16,0 0-1 15,0 0-8-15,0 1-2 16,0-1 2-16,0 0-9 16,0 0 9-16,0 0 0 0,0 0-3 15,0 0 3 1,0 0 0-16,0 4-4 16,3 5 2-16,1 1-1 0,2 6 3 15,2-2-1 1,-4-5 4-16,0 0-3 0,1-4 0 15,-5 0 0-15,2-5-4 16,-2 0 4-16,0 0 0 16,0 0 0-16,0 0 0 15,0 0 0-15,0 4 4 16,0 0-4-16,0 4-3 16,-11 10-6-16,-11 4 9 15,-7-2-1-15,-9 1 2 16,-7 2 2-16,-10-9 2 15,-15 2-4-15,-17-2 3 0,-17 4-4 16,-28 4-3 0,-17 10-22-16,-7 3-61 0,9 6-30 15,33-6-178-15</inkml:trace>
  <inkml:trace contextRef="#ctx0" brushRef="#br0" timeOffset="-63294.62">17595 16842 1068 0,'0'0'118'0,"0"0"-118"16,0 0 4-16,0 0 27 0,0 0 31 15,0 0-47 1,64-34-12-16,-1 20 6 0,10-8 1 16,7-6 2-16,5-7-10 15,-5 3-2-15,-4 0 4 16,-14 2 2-16,-17 4-6 16,-25-2-22-16,-20 7-36 15,-7-2-21-15,-33 5 34 16,-11 10 43-16,-5 4 0 15,11 4 4-15,10 0 15 16,17 0 4-16,14 0-5 16,4 0 1-16,2 0-13 15,36 0 8-15,18 0 16 16,10 8-9-16,1 5-18 16,-7 4 8-16,-10 7 1 0,-17 10-5 15,-20 7 10 1,-13 12-10-16,-19 14-5 0,-44 9 0 15,-17-8-59-15,-3-15-154 16</inkml:trace>
  <inkml:trace contextRef="#ctx0" brushRef="#br0" timeOffset="-62506.75">24302 17374 1173 0,'0'0'147'16,"0"0"-141"-16,0 0-6 15,0 0 87-15,0 0-36 16,0 0-40-16,-22-19-9 16,24 15 1-16,25-4 14 0,23-2 13 15,31-7-14-15,28-6-10 16,14-3-6-16,4-4 0 15,-13 5-4-15,-21 8-3 16,-28 5-24-16,-23 2-80 16,-26 6-40-16,-16-4-119 15,-4-2-271-15</inkml:trace>
  <inkml:trace contextRef="#ctx0" brushRef="#br0" timeOffset="-62266.8">24969 17045 708 0,'0'0'97'15,"0"0"-94"-15,0 0 156 0,0 0-9 16,0 0-101 0,0 0-30-16,0-19 4 0,0 19 7 15,6 0 1-15,16 8-17 16,14 15 3-16,15 0-2 16,5 12-2-16,4 1-3 15,-8 4-2-15,-17 0 7 16,-22-1-3-16,-13 2-10 15,-26 5 13-15,-48 3-10 16,-35-1-5-16,-31-7-57 16,-26 0-64-16,-1-5-212 15</inkml:trace>
  <inkml:trace contextRef="#ctx0" brushRef="#br0" timeOffset="-58184.51">18046 15777 539 0,'0'0'95'0,"0"0"-88"0,0 0-7 15,0 0 39-15,0 0 57 16,0 0-37-16,0 0-17 16,0 0 48-16,-6-14 4 15,6 14-56-15,0 0-3 16,-2 0-18-16,2 0-12 15,-3 0 13-15,3 0-14 16,0 0-2-16,0 0 11 16,0 0-13-16,0 0 0 15,0 4-2-15,0 4 2 16,0-4-3-16,3 0 3 16,-1-3 0-16,0-1-5 0,-2 0-8 15,0 0 7-15,2 0-15 16,-2 0-104-16,2-1-151 15</inkml:trace>
  <inkml:trace contextRef="#ctx0" brushRef="#br0" timeOffset="-57710.59">24417 16128 1368 0,'0'0'0'0,"0"0"-84"16,0 0-130-16,0 0-10 15,0 0-354-15</inkml:trace>
  <inkml:trace contextRef="#ctx0" brushRef="#br0" timeOffset="-52656.47">3865 1784 398 0,'0'0'283'0,"0"0"-283"15,0 0 0-15,0 0 3 16,0 0-3-16,0 0 0 15,0 0-2-15,0 0 6 16,-5 0 34-16,5 0 6 0,0 0-3 16,0 0-21-16,0 0-20 15,0 0 0-15,0 0 8 16,0 0 6-16,0 0-8 16,0-2-6-16,7-3-1 15,7-4-3-15,5-1-2 16,1 3 6-16,5-6-2 15,2 1-4-15,2-2 5 16,0-2-6-16,4 2-7 16,1 0 10-16,1 2-12 15,-1 4 8-15,-5-1-1 16,-7 6 7-16,-7 1 2 16,-5 2 1-16,-6 0 1 15,-2 0-3-15,0 0 7 16,-2 0 26-16,3-2-15 0,1 2-7 15,2 0 15-15,4-2 17 16,1 2-33-16,-3-3 11 16,-2 3-8-16,-4 0-8 15,0 0 3-15,0 0-6 16,5 5 27-16,1 9 6 16,4 4-10-16,1 6-10 15,3 2-13-15,-1 4-1 16,10 3 7-16,-5-1-5 15,2 1 3-15,0 4-5 16,-1 1 0-16,0 4 9 16,-2 1 8-16,-3 1 3 0,-1 2 2 15,1-8-15 1,-1-4 16-16,1-7-13 0,-1-8-4 16,-1-2 6-16,-1-5-8 15,-4-2-2-15,0-2-2 16,-9-8-7-16,0 0-4 15,0 0-15-15,0 0-37 16,-27 0-94-16,-22 0-329 16</inkml:trace>
  <inkml:trace contextRef="#ctx0" brushRef="#br0" timeOffset="-51717.64">3838 1746 746 0,'0'0'56'0,"0"0"-40"15,0 0 36-15,0 0 16 16,0 0-23-16,0 0-33 16,0 22-10-16,-7-8 28 15,-10 5-1-15,-1-4-20 16,-1-3 5-16,2-3-10 16,1-6 1-16,-1-1-5 0,1 3 7 15,-1-1-9 1,-4 1 2-16,5-1 0 0,5 0-3 15,7-4 2-15,0 3 1 16,4-1 0-16,0-2 4 16,0 0-7-16,0 2 3 15,0 1 0-15,2 9-1 16,11 7 8-16,11 6-3 16,1 10-4-16,0 2 4 15,4 4-3-15,-2-3 3 16,4 2 2-16,2 5 21 15,1 1-26-15,-1-1 8 16,-4-2-6-16,-6-5 5 16,-8-10-2-16,-5-8-3 0,0-2 6 15,-6-6 3-15,3 2-9 16,-5-4 5-16,2 6-3 16,-2-2 2-16,2 4 6 15,2 0-11-15,1 1-1 16,-3-2 8-16,4 0-6 15,-2-5 1-15,-2-7-4 16,0-3 6-16,-4-2-3 16,5 0 0-16,-3 0 20 15,2 0 5-15,10 0-24 16,1 0 17-16,10 0-11 16,6-7-7-16,5-4 5 15,3-3-8-15,11-4 0 16,8-2-2-16,9-9 9 15,7-6-8-15,-3 3 1 0,-7 2 0 16,-8 6-4-16,-16 8 4 16,-15 5 0-16,-15 10-9 15,-10 1 7-15,0 0-29 16,-13 0-9-16,-20 14-32 16,-12 10-90-16,1-4-284 15</inkml:trace>
  <inkml:trace contextRef="#ctx0" brushRef="#br0" timeOffset="-47878.31">10519 4076 239 0,'0'0'580'0,"0"0"-580"0,0 0 11 16,0 0 55-16,0 0 34 15,0 0-74-15,0 0-1 16,-11-5-14-16,11 5 19 16,0 0-22-16,0 0-1 15,0 0-8-15,2 0 1 16,16 0 0-16,13 0 12 16,11 0-5-16,10 0-6 15,10 0-1-15,3 2 0 16,6 3-7-16,5 0 7 15,7-4 0-15,4-1-6 16,6 0-30-16,3 0 0 0,6 0-45 16,10 0-54-1,2 0-94-15,-6 0-132 0</inkml:trace>
  <inkml:trace contextRef="#ctx0" brushRef="#br0" timeOffset="-46220.6">10461 4041 565 0,'0'0'203'0,"0"0"-203"0,0 0 3 15,0 0 73 1,0 0-63-16,0 0 17 0,31-9-13 16,1 9 11-16,5 0 6 15,13 0-30-15,10 0 7 16,15 0 11-16,14 0-16 15,14 0-6-15,8 0 0 16,1-2-9-16,-1 2-2 16,1 0-36-16,-3 0 0 15,-4 0 21-15,-7 0-42 16,-7 0 25-16,-6 2 37 16,-5 3 0-16,-4-4-2 15,-4 2 0-15,-1-3 8 16,-2 0 3-16,-1 0 5 0,2 0-8 15,-1-4 0-15,2-1 1 16,3 1-2-16,-3 1 1 16,1 3 0-16,-3 0-3 15,-7 0 3-15,-4 0 0 16,-9 0-8-16,-4 7 25 16,-7-1-7-16,-3-3-6 15,4-2 13-15,-4-1 19 16,7 0-26-16,-2 0 0 15,5 0 26-15,-1 0-27 16,6 0 27-16,-1 0-33 0,-3 0 16 16,6 0-18-16,-4 0 4 15,8 0 18-15,0 0 49 16,2 0-57-16,2 0 3 16,-4 0-18-16,-2 0 0 15,-6 0 4-15,0 3 3 16,-2 4-7-16,3 0 10 15,3-4-9-15,-1 1 16 16,2-4-17-16,1 0 0 16,4 0-1-16,0 0 3 15,7 0-2-15,-5 0 0 16,-2 0 6-16,-8 0-9 16,-4 2 9-16,-2 1-6 15,3-3 0-15,7 2 10 16,1-2-10-16,5 0 21 0,0 0-12 15,10 1-16-15,3-1 7 16,8 2 0-16,-2 0 9 16,-3 1-1-16,-5-3-14 15,-2 0 6-15,1 0 0 16,-1 0 2-16,-2 0-2 16,-3 0 0-16,2 0-1 15,0 0 4-15,-1 0-3 16,-7 0 0-16,-8 0 1 15,-4 2-9-15,-9 2 9 16,1-3-1-16,1-1 0 16,0 0 8-16,-1 0-16 0,-3 0 8 15,-3 0 0 1,-5 0 5-16,-1 0-5 0,-1 0 0 16,-2 0 6-16,-2 0-5 15,-3 0 5-15,5 0 6 16,2 0-11-16,6 0 23 15,7 0-12-15,1 0-5 16,6 0 10-16,0 0-14 16,0 3 2-16,-1 2-5 15,1-1 2-15,-7 2 1 16,-5-2-3-16,-6 0 0 16,-8-1 0-16,-3-3 13 15,3 0-13-15,4 0 6 16,4 0 0-16,4 0-1 15,3 0-4-15,2 0-1 0,-3 0 0 16,-1 0 10-16,-3 0-10 16,-6 0 0-16,0 0 1 15,-3 1-8-15,3-1 7 16,1 0 0-16,5 0 0 16,0 0 6-16,2 0-6 15,-2 0 0-15,-2 0 1 16,-3 0-7-16,1 0 6 15,-5 3 0-15,0-3-1 16,-7 0 8-16,1 1-7 0,-1-1 0 16,5 0 0-1,2 0-10-15,4 0 14 0,1 0-4 16,-5 0 0-16,-5 0 8 16,-7 0-8-16,-4 0 0 15,-4 0-1-15,0 0-1 16,0 0 4-16,0 0 4 15,0 0-6-15,2 0 2 16,7 0-3-16,7 0 1 16,1 0 0-16,1 0 0 15,-9 0 1-15,-7 0-2 16,-2 0-13-16,0 0-69 16,-33 0-49-16,-11-4-397 0</inkml:trace>
  <inkml:trace contextRef="#ctx0" brushRef="#br0" timeOffset="-45522.71">17420 3860 659 0,'0'0'112'16,"0"0"-75"-16,0 0 74 16,0 0 22-16,0 0-70 0,0 0-29 15,0 0 0-15,0-32-28 16,0 32 29-16,0 0-25 16,3 0-10-16,-1 0 30 15,0 0-19-15,4 0 4 16,-1 0 4-16,0 0-13 15,-3 0 2-15,-2 0-8 16,2 0 6-16,-2 0 9 16,0 0-13-16,0 0 5 15,0 0-1-15,0 0-4 16,0 0-4-16,11 0 1 16,7 0-3-16,7 0-10 0,8 2 11 15,3 11-14-15,2 7 10 16,-7 1-22-1,0 4 22-15,-6 7-7 0,-3-1-11 16,-9 1 21-16,-2 1 2 16,-8-8 2-16,-3 1-10 15,0-4 7-15,0 2 3 16,-3-1 3-16,-8 0 0 16,3 2 0-16,1-4 2 15,0 2-3-15,0-2-2 16,1-2 3-16,-1 1-3 15,3-1 0-15,1-2 2 16,-2-3-9-16,1-2 11 16,0-2-4-16,-1-3 0 15,-1 0 5-15,2 1-3 0,-8 1-2 16,-3 0 1-16,-14 4 21 16,-16-1-4-16,-18 0-4 15,-12 0-11-15,-6-1 2 16,-4-4-5-16,1-2 0 15,10-1-6-15,14-2 0 16,23 1-51-16,30-3-162 16,7 0-538-16</inkml:trace>
  <inkml:trace contextRef="#ctx0" brushRef="#br0" timeOffset="-43490.07">16493 2526 434 0,'0'0'98'0,"0"0"-53"16,0 0 2-16,0 0 19 15,0 0 25-15,0 0-32 16,0 0-40-16,0 0 23 16,0 0 42-16,0 0-55 15,0 0 7-15,0 0-34 16,0 0 4-16,0 0-8 0,0 0 2 16,0 4-3-1,0 0 2-15,0 4-3 0,0 2 4 16,0-2 0-16,0 1 2 15,0-2-9-15,9 2 10 16,4-4-3-16,0 2 5 16,5-2 3-16,1-1-6 15,0-1-2-15,-1-3 0 16,1 0-2-16,-6 0-6 16,-3 0 8-16,-5-7-7 15,0-3 14-15,-5 1-5 16,0-1-2-16,0 0-2 15,0-2-7-15,0 3 9 16,-2 4-8-16,-10-2-9 16,1 2-13-16,-1 0 27 0,-3 3-9 15,5 0-6-15,-4 2 18 16,1 0-4-16,-1 0 3 16,-1 16-7-16,-4 0 16 15,6 0-5-15,2 1-3 16,2-3 5-16,7-3 0 15,0 0-5-15,2-6 0 16,0 0 10-16,0-3-1 16,0 1 4-16,17-1 47 15,3 0-52-15,3 1-5 16,0-3 3-16,-6 0-6 16,-5 0 0-16,-6 0-2 0,-2 0 2 15,-4 0 3-15,2 0 3 16,-2-5 14-16,0-5-15 15,0 3 3-15,0 3 28 16,0 0-33-16,0 4 11 16,-2 0-12-16,-4 0-2 15,-6 0-8-15,-3 1-113 16,1 10-243-16</inkml:trace>
  <inkml:trace contextRef="#ctx0" brushRef="#br0" timeOffset="-38776.89">4647 1494 810 0,'0'0'72'0,"0"0"-62"15,0 0 56-15,0 0 18 16,0 0-67-16,0 0-2 16,0 0-10-16,0 0 7 15,0 0 16-15,0 0-17 0,0 0 29 16,-4-5-21-16,0 0-12 15,-5-5 23-15,-1 1-18 16,2-3 1-16,1-2 13 16,-2 2-26-16,4-3 6 15,1 1-6-15,2-3 0 16,2-1 0-16,0-1 7 16,0-6-7-16,0-7 0 15,6-6-3-15,13-6 0 16,5-2 3-16,10 0 0 15,5 2-3-15,7 2-31 16,0 8-37-16,-1 8-107 16,-12 6-199-16</inkml:trace>
  <inkml:trace contextRef="#ctx0" brushRef="#br0" timeOffset="-38461.95">4741 967 907 0,'0'0'89'0,"0"0"-81"0,0 0 17 15,0 0 32-15,0 0-40 16,0 0-17-16,24-23-2 15,8 23 2-15,7 0-1 16,4 0 6-16,-1 11 1 16,1 3-6-16,-7 5 0 15,-7 3-9-15,-14 10 8 16,-15 13-17-16,-4 9-17 16,-44 10-64-16,-16-2-240 15</inkml:trace>
  <inkml:trace contextRef="#ctx0" brushRef="#br0" timeOffset="-31501.16">8689 3132 568 0,'0'0'270'15,"0"0"-269"-15,0 0 17 16,0 0 111-16,0 0-30 16,0 0-26-16,0 0-59 0,2-5 14 15,-2 2 9-15,0-1-12 16,0-10-4-16,0-8-21 16,-9-7 3-16,0-8-5 15,0-11 2-15,0-10 0 16,1-12 0-16,-4-8-14 15,3 1 12-15,3 0-12 16,4 11 14-16,2 8-6 16,0 7 6-16,0 8-11 15,0 5 7-15,-3 3 0 16,1 5 2-16,-2 7 2 16,-1 6 0-16,0 12-6 0,3 3 6 15,2 2 0-15,0 0 0 16,0 0-4-16,0 0 1 15,0 0 0-15,-2 0 2 16,2 0-2-16,-2 0 4 16,2 0-1-16,0 0 0 15,0 0 1-15,0 0-1 16,0 0 0-16,0 0 0 16,0 0-3-16,16 0 3 15,17-4 0-15,18-3 2 16,21-2 4-16,15-5-6 15,15-5 0-15,14-4 2 16,7-8-2-16,8-5 0 0,8-3 0 16,3-4 0-16,5-1 10 15,-4-2-12-15,-10 3 2 16,-15 8-5-16,-14 7-4 16,-21 8 10-16,-13 6-1 15,-17 2 0-15,-17 3 3 16,-12 7-3-16,-8-2 0 15,-9 4-9-15,-5 0-4 16,0 0-36-16,0 0-12 16,0 0-43-16,-2 0-70 15,4 0-48-15,-4 0 8 16</inkml:trace>
  <inkml:trace contextRef="#ctx0" brushRef="#br0" timeOffset="-31201.21">10276 1516 286 0,'0'0'597'0,"0"0"-573"16,0 0-24-16,0 0-23 15,0 0 23-15,0 0 0 16,63 80 10-16,-17-37 8 16,8 6-5-16,-1 3 15 0,-6 6 8 15,-14 4-9-15,-19 5-11 16,-14 5-8-16,-29 2-2 16,-52 5-1-16,-35 4-5 15,-21-6-138-15,-6-19-263 16</inkml:trace>
  <inkml:trace contextRef="#ctx0" brushRef="#br0" timeOffset="-29588.5">7418 4548 933 0,'0'0'87'15,"0"0"-77"-15,0 0-2 16,0 0 25-16,0 0 14 15,0 0-44-15,0 0 5 16,-24 84 3-16,-19-10 19 16,-13 11 29-16,-13 5-58 15,-11 5 4-15,-9 12-8 16,-7 1 3-16,-4-1-45 16,8-10-35-16,17-25-131 0,19-25-123 15</inkml:trace>
  <inkml:trace contextRef="#ctx0" brushRef="#br0" timeOffset="-29288.55">6745 4941 426 0,'0'0'271'16,"0"0"-259"-16,-60 156-12 16,20-78 153-16,-2 3-38 0,-3 3-9 15,3 0-69-15,-1 3-4 16,7-3-8-16,9-2-17 16,14-12-6-16,13-14-2 15,0-12-15-15,32-14 4 16,24-14-33-16,30-16-50 15,30 0-30-15,16-22-141 16,-1-10-93-16</inkml:trace>
  <inkml:trace contextRef="#ctx0" brushRef="#br0" timeOffset="-28672.66">2643 7113 930 0,'0'0'45'0,"0"0"-30"16,0 0 4-16,0 0 76 16,0 0-32-16,0 0-41 15,-6-65-22-15,6 109 0 16,6 18 3-16,23 13 0 16,0-1 16-16,7-3-19 15,-1-6 0-15,-1-11-5 16,0-6-15-16,-8-7-33 15,1-15-89-15,-11-14-144 0</inkml:trace>
  <inkml:trace contextRef="#ctx0" brushRef="#br0" timeOffset="-27908.79">3243 6728 446 0,'0'0'92'0,"0"0"-21"15,0 0 8-15,0 0 89 16,0 0-117-16,0 0-7 15,-38-20-37-15,18 23-6 16,-5 14 49-16,-2 4 11 16,1 8-22-16,4 5-2 15,4 6-26-15,7 3 6 16,4 0-17-16,7-3 2 16,0-7-7-16,5-4 5 0,19-9 0 15,2-10 0-15,6-8 1 16,6-2-6-16,2-13-10 15,-2-22-2-15,-5-7 15 16,-10-6-30-16,-10 4 4 16,-11 8 24-16,-2 14 4 15,0 12 3-15,0 10 29 16,0 0-10-16,0 22-22 16,0 17-22-16,0 12 22 15,3-3 0-15,10-5-2 16,0-6 2-16,7-3 0 15,-2-6-18-15,2-6-70 0,0-9-123 16,-11-13-140-16</inkml:trace>
  <inkml:trace contextRef="#ctx0" brushRef="#br0" timeOffset="-27262.9">3611 6565 458 0,'0'0'416'0,"0"0"-385"15,0 0-31-15,0 0-16 16,0 0 16-16,0 0 1 16,83 71 19-16,-44-34-10 15,1 1 2-15,-1-2-4 0,-8 1-8 16,-5-4 5-16,-10-4 3 15,-10-7-3-15,-3-7-7 16,-3-3 4-16,0-5-2 16,-18-5 15-16,-13-2 2 15,-2 0-16-15,-4-14 10 16,8-11-11-16,8-3 0 16,2-6 10-16,9-5-8 15,3-5 5-15,4-6-7 16,3-1 0-16,0-3-12 15,18-3 19-15,11 3-14 16,5 4 0-16,3 11-45 0,0 10 42 16,0 7-36-16,-1 6-39 15,-1 2-9-15,3 0 49 16,1 2 9-16,-8 3 22 16,-2 0-2-16,-5 7 16 15,-8 2 0-15,-3 0 0 16,1 0 35-16,-1 26 18 15,-2 12 66-15,4 6-12 16,-1 1-24-16,4-4 2 16,2-6-43-16,5-9-20 15,8-8 6-15,0-9-13 16,7-9 4-16,5 0 0 16,-5-17-12-16,-9-19-13 0,-16-8 6 15,-15-11-33-15,-6-1 16 16,-40 5-20-16,-15 12 22 15,-11 20 13-15,-5 19-31 16,-4 19-29-16,6 29-94 16,19 12-19-16,27 1-33 15</inkml:trace>
  <inkml:trace contextRef="#ctx0" brushRef="#br0" timeOffset="-26897.97">3196 7890 1056 0,'0'0'80'0,"0"0"-76"16,0 0 52-16,0 0-8 15,0 0-2-15,172-115-26 16,-50 43-20-16,21-17 22 0,15-10-17 16,7-5-3-1,7-5 8-15,2-1-10 0,-1 0-26 16,-9 10-9-16,-25 16-48 15,-38 32 25-15,-45 34-63 16,-54 18-133-16,-31 42-133 16</inkml:trace>
  <inkml:trace contextRef="#ctx0" brushRef="#br0" timeOffset="-26583.02">3245 8153 1010 0,'0'0'69'0,"0"0"-58"0,0 0-3 16,0 0 62-16,0 0 25 16,0 0-22-16,118-52-38 15,-18-6 20-15,30-20 10 16,29-19-54-16,23-15 6 15,27-13-17-15,19-14-2 16,13-6 1-16,10 2-27 16,-14 11-7-16,-23 16 13 15,-42 21-34-15,-52 25 42 16,-51 28-12-16,-40 26-31 16,-29 16 10-16,-2 0-58 0,-36 23-92 15,-13 19-138-15</inkml:trace>
  <inkml:trace contextRef="#ctx0" brushRef="#br0" timeOffset="-23388.58">7099 4316 403 0,'0'0'84'16,"0"0"25"-16,0 0 89 16,0 0 21-16,0 0-100 15,0 0-60-15,0 0-9 16,7-9-10-16,-9 9-5 16,-13 0 11-16,-20 0-28 15,-29 0-12-15,-47 18-6 0,-48 6 0 16,-41 8-1-16,-32-4-8 15,-3-10-19-15,17-15-26 16,40-3-1-16,44-5-35 16,37-17-91-16,30 2-348 15</inkml:trace>
  <inkml:trace contextRef="#ctx0" brushRef="#br0" timeOffset="-22232.78">2469 4784 935 0,'0'0'67'0,"0"0"-40"16,-125 18 25-16,88 14-22 15,1 15-13-15,5 2-5 16,8 9-8-16,13-9 4 16,10-8-5-16,4-8 4 15,40-8-9-15,21-6 2 16,17-7-5-16,22-9 1 16,4-2 8-16,-10 1-5 15,-9 7 1-15,-24 10 0 0,-24 18 7 16,-17 11-6-16,-24 15 3 15,-3 2 3-15,-37-5-7 16,-16-9-4-16,-4-19 1 16,-2-20-28-16,-3-12-24 15,5-17-71-15,2-35-95 16,16-18 16-16,15-18-38 16</inkml:trace>
  <inkml:trace contextRef="#ctx0" brushRef="#br0" timeOffset="-22064.81">2447 5039 305 0,'0'0'174'16,"34"-201"-37"-16,10 105-47 15,10 4 4-15,-1 16-51 16,-6 18 52-16,-20 22-20 0,-14 17-41 16,-8 16-17-1,-5 3-17-15,0 12-19 0,-18 24-81 16,-3 8-37-16,4-1-280 16</inkml:trace>
  <inkml:trace contextRef="#ctx0" brushRef="#br0" timeOffset="-21377.93">3218 4841 1090 0,'0'0'22'16,"0"0"-22"-16,0 0 5 15,0 0 34-15,0 0-34 0,0 0 5 16,145 73-10-16,-100-106-9 15,-5-12 9-15,-6-7-10 16,-15-3-26-16,-15 2 7 16,-4 9 8-16,-19 13 21 15,-21 22 15-15,-13 9 7 16,-8 0-16-16,-3 16-12 16,10 4 12-16,14-3 2 15,18-10-8-15,17-5 0 16,5-2-10-16,3 0 0 15,30-12-57-15,15-20 54 16,18-11-14-16,3-7-41 16,-1 4 17-16,-3 7 51 0,-11 10 8 15,-9 17 23-15,-10 12 7 16,-8 0-8-16,-5 22-14 16,-2 13 57-16,1-2-46 15,2 3 12-15,2-3-20 16,4-8-17-16,4-4 8 15,1-11-10-15,4-8 4 16,2-2 0-16,0-15-4 16,-5-18-6-16,-6-13 5 15,-15-5-12-15,-14 0 10 16,0 4 1-16,-24 12 4 16,1 14 24-16,2 11-6 0,2 7-11 15,9 3-7-15,0 0 2 16,10 0-8-16,0 0 3 15,0 0-9-15,2 0 3 16,18 0 3-16,9 0-2 16,7-7 3-16,2 2 1 15,0-2 2-15,-7 1 0 16,-9-1-2-16,-6 6 2 16,-12-3 0-16,-4-5 2 15,0 0 22-15,0-7 6 16,-4-10-17-16,-16-9-10 15,-11-2 1-15,-1 5-5 16,1 10 1-16,0 15-5 0,-5 7-10 16,-3 29-81-1,-13 21-109-15,-4 5-375 0</inkml:trace>
  <inkml:trace contextRef="#ctx0" brushRef="#br0" timeOffset="-20815.02">4549 3275 1008 0,'0'0'37'16,"0"0"-37"-16,0 0 0 16,0 0 70-16,-2 132-22 15,6-63-18-15,19 21-2 16,4 10-17-16,6 9 15 16,-2 4-26-16,1-2-5 0,-1-11-36 15,0-12-58-15,-4-22-150 16,-12-28-162-16</inkml:trace>
  <inkml:trace contextRef="#ctx0" brushRef="#br0" timeOffset="-20605.06">5193 3624 1213 0,'0'0'6'15,"114"-103"-6"-15,-7 33-11 0,31-10 9 16,20-9-98-16,-4-1-267 16</inkml:trace>
  <inkml:trace contextRef="#ctx0" brushRef="#br0" timeOffset="-19432.27">7822 3488 1220 0,'0'0'50'16,"0"0"-29"-16,-4-162 17 16,-4 80 37-16,2-16-21 0,-1-28-53 15,-1-29-1-15,2-25-12 16,6-9 0-16,16 3-22 16,28 28 1-16,8 35 9 15,-7 35-45-15,-14 31-89 16,-20 25-123-16,-11 17-161 15</inkml:trace>
  <inkml:trace contextRef="#ctx0" brushRef="#br0" timeOffset="-18476.43">6952 1470 1008 0,'0'0'60'16,"0"0"-50"-16,0 0-3 15,0 0-4-15,0 0 0 16,156-85-3-16,-77 59-2 16,8-2 0-16,-3 4 1 0,-8 6 1 15,-5 16-3-15,-13 2 2 16,-13 32 0-16,-10 20-8 15,-15 18 18-15,-10 10 3 16,-10 5 0-16,0-6 4 16,0-6-3-16,0-10-13 15,0-13-5-15,19-8 1 16,10-13-61-16,4-18-107 16,-6-11-176-16</inkml:trace>
  <inkml:trace contextRef="#ctx0" brushRef="#br0" timeOffset="-17440.62">7353 1688 635 0,'0'0'270'16,"0"0"-270"-16,150-108 0 15,-70 63 19-15,12-2 8 16,3-2 13-16,-1 3-36 15,-11 4-8-15,-21 4-16 16,-20 6-18-16,-24 8 16 16,-16 8-16-16,-2 6 38 15,-16 8 10-15,-13 2 36 16,-6 4-27-16,4 24 31 16,2 10-5-16,11 8 1 0,16 4-38 15,2-1-3-15,22-5 0 16,25-11 8-16,11-8-13 15,9-11 0-15,6-14 0 16,1 0-4-16,-3-17 4 16,-11-10-3-16,-17-9-3 15,-26 0-5-15,-17-3-4 16,-15-1 12-16,-30 5-4 16,-3 1 7-16,-4 9 11 15,12 6-10-15,9 5-2 16,11 2 9-16,11 5-8 15,9 1 10-15,0 2-10 0,9-6-17 16,22-2-62 0,15-4 47-16,10-2 26 0,4 0-32 15,1 4 30 1,-6 6 7-16,-3 8-8 0,-8 0 5 16,-1 16 7-16,-5 18-3 15,-3 4 52-15,-6 4-29 16,-6-4 21-16,-2-4-15 15,-2-5-15-15,-3-10 5 16,-3-5-15-16,0-6-1 16,-4-5-6-16,-2-3-3 15,-1 0 5-15,-4-23-5 0,-2-12 6 16,0-14-2 0,-27-3 2-16,-6 0 0 0,0 6 7 15,8 12-6 1,10 10 18-16,6 7-7 0,6 9-10 15,3 2 17-15,0 3-19 16,3 3 0-16,23-2-3 16,11 2-7-16,5 0 7 15,2 0 0-15,1 0-1 16,-5 0-3-16,-7 9 2 16,-6 4-11-16,-9-1 9 15,-7-2-26-15,-5-4 27 16,4-3 4-16,-1-3-13 15,1 0 4-15,6 0 4 0,0 0-25 16,-7-16-17-16,-5 5-15 16,-4-1 5-16,0 2 59 15,-2 6 34-15,-7-1 17 16,2 3-37-16,5 2-8 16,2-2 34-16,0 1-24 15,0 1-14-15,0 0-4 16,14 0-26-16,5 0 23 15,10-2 5-15,0-3 2 16,-2-2 26-16,-6 2-27 16,-8-1 14-16,-13 2 20 15,0-4 23-15,-2-1 12 16,-32-5-36-16,-8 2-30 16,-12 4-4-16,1 3 0 15,6 5-2-15,15 0-17 0,17 13-101 16,13 2-332-16</inkml:trace>
  <inkml:trace contextRef="#ctx0" brushRef="#br0" timeOffset="-17129.67">9546 479 685 0,'0'0'258'15,"0"0"-255"-15,0 170 69 16,0-70 17-16,4 16-51 15,19 3-11-15,11-1-27 16,4-9 0-16,4-13-8 16,-4-10-74-16,-9-16-111 15,-11-12-267-15</inkml:trace>
  <inkml:trace contextRef="#ctx0" brushRef="#br0" timeOffset="-16777.73">9997 1109 1059 0,'0'0'72'16,"0"0"-63"-16,0 0 14 15,0 0 16-15,0 0-3 16,149-67-36-16,-19 27-23 15,24-7-21-15,11-6-67 16,2-7-119-16,-2-6-181 16</inkml:trace>
  <inkml:trace contextRef="#ctx0" brushRef="#br0" timeOffset="-9858.94">1206 1592 888 0,'0'0'0'16,"0"0"-7"-16,0 0-17 15,0 0 24-15,0 0 5 16,0 0 60-16,0 0-33 0,151 44-6 16,-93-44 37-1,11 0-28-15,14-9 1 0,8-17-9 16,9 1-25-16,3 4-1 15,4 5 4-15,-5 11-9 16,-4 5 4-16,-11 0-63 16,-15 21 49-16,-21 12-90 15,-13 6-5-15,-23 5-18 16,-15-9-143-16,-2-8 11 16</inkml:trace>
  <inkml:trace contextRef="#ctx0" brushRef="#br0" timeOffset="-9544.99">2445 1245 632 0,'0'0'28'0,"0"0"-16"16,0 0-3-16,125 44 83 15,-74-14 12-15,0 9-59 16,-1 6 14-16,-17 12 7 16,-8 9-33-16,-21 16 1 0,-4 10-26 15,-45 17 3-15,-37 14-11 16,-19 5 0-16,-15-7-16 15,1-20-93-15,7-35-288 16</inkml:trace>
  <inkml:trace contextRef="#ctx0" brushRef="#br0" timeOffset="-7492.35">11491 3974 486 0,'0'0'0'0,"209"0"-335"16</inkml:trace>
  <inkml:trace contextRef="#ctx0" brushRef="#br0" timeOffset="-3349.07">4937 6208 730 0,'0'0'173'0,"0"0"-173"16,0 0-28-16,0 0 28 15,0 0 26-15,0 0 29 0,0 0-4 16,0 0-29-16,0 0-7 16,5-8 37-16,24-21-11 15,33-32-41-15,54-45 0 16,65-44-76-16,46-41-134 16,34-22-110-16</inkml:trace>
  <inkml:trace contextRef="#ctx0" brushRef="#br0" timeOffset="-1307.43">2215 8245 877 0,'0'0'51'15,"0"0"-51"-15,0 0 0 16,0 0 4-16,0 0 13 16,0 0-2-16,5 8-15 0,5-8 0 15,19-27 0-15,25-31 0 16,25-32-63-16,8-27-360 15</inkml:trace>
  <inkml:trace contextRef="#ctx0" brushRef="#br0" timeOffset="-393.59">2975 5944 792 0,'0'0'79'0,"0"0"-79"16,0 0-44-16,0 0 44 16,0 0 1-16,0 0 53 15,-47 31-16-15,47-31-5 16,29-8-27-16,50-39-3 15,54-45 17-15,66-54-20 0,57-57-42 16,52-36-58-16,29-26-85 16,10-7-153-16</inkml:trace>
  <inkml:trace contextRef="#ctx0" brushRef="#br0" timeOffset="1645.06">7608 2188 991 0,'120'-55'0'0,"67"-15"-8"16,69-17-26-16,50-15 27 15,26-6-4-15,18 1 6 16,12-2-46-16,1-3-129 0,-14-5-198 16</inkml:trace>
  <inkml:trace contextRef="#ctx0" brushRef="#br0" timeOffset="5763.34">5887 2749 699 0,'0'0'9'0,"0"0"-9"16,0 0-16 0,0 0 16-16,0 0 15 0,0 0 17 15,100-40-29-15,-76 40 10 16,3 0-12-16,7 8 0 16,8 13 34-16,9 5-26 15,12 13-8-15,9 9-1 16,-1 15 0-16,-3 8 0 15,-14 11 8-15,-14 10-2 16,-15-5-3-16,-12-2-2 16,-13-11-1-16,0-8-1 15,-18-3-37-15,-27-5-49 0,-8-9-10 16,-5-23-250 0</inkml:trace>
  <inkml:trace contextRef="#ctx0" brushRef="#br0" timeOffset="6175.26">6678 3009 472 0,'0'0'2'0,"0"0"-2"16,0 0-6-1,40 137 6-15,-31-92 30 0,0 1-13 16,2-1 49-16,3-4-41 16,-3-4-3-16,-5 1-15 15,-4 1 0-15,-2-1-6 16,-4 0 19-16,-27-5-16 15,-9-4 29-15,-10-7-4 16,-2-4 14-16,-12 0 32 16,-4-6-61-16,-3-2 5 15,-1-2-15-15,9-5 0 16,13-3 10-16,7 0-14 0,9 0-4 16,7 0 0-16,12 0-54 15,13 0-83-15,2-4-119 16</inkml:trace>
  <inkml:trace contextRef="#ctx0" brushRef="#br0" timeOffset="6352.23">7554 3159 1230 0,'0'0'0'0,"0"0"-117"15,0 0-195-15,0 0 30 0,0 0-53 16</inkml:trace>
  <inkml:trace contextRef="#ctx0" brushRef="#br0" timeOffset="27617.53">5256 2095 460 0,'0'0'65'0,"0"0"34"15,0 0 32 1,0 0 19-16,0 0-26 0,0 0-60 16,0 0-3-16,0 0 0 15,-34-44 3-15,34 44-4 16,0 0-1-16,0-5-17 15,11-12-12-15,43-15-25 16,33-16-5-16,40-20-11 16,24-11-76-16,15-6-35 15,-6-8-158-15</inkml:trace>
  <inkml:trace contextRef="#ctx0" brushRef="#br0" timeOffset="32975.59">8591 14165 950 0,'0'0'76'16,"0"0"-76"-16,0 0 0 0,0 0 58 15,0 0 29-15,0 0-74 16,0 0 15-16,0 0-14 16,0 0 24-16,0 0-11 15,0 0-14-15,0 0 1 16,2 3-4-16,4 6-6 16,6-1 15-16,3 0-12 15,6 2-4-15,5-1 5 16,10 2-6-16,6-1-1 15,9 0-1-15,3-6-7 16,6-2-14-16,1-2 4 16,1 0-16-16,0 0 0 0,1-10-4 15,-5-3 10-15,-8 4 19 16,-2 1 1-16,-9 2 3 16,-2 3 4-16,-6-4-4 15,-5 1 0-15,-4 2 4 16,-5 0 0-16,-11 4 0 15,-4 0 2-15,0 0-1 16,-2 0 7-16,0 0-7 16,0 0 17-16,0 0-9 15,0 0 13-15,0 0-6 16,0 0-11-16,0 0 15 16,0-2-7-16,0-2-1 15,0-6-3-15,-4-2-1 0,-7-6-6 16,2-7-4-16,-2 1 10 15,-3-3-8-15,7 0 1 16,-3 5-1-16,1 3 0 16,2-2 0-16,-4 1 0 15,4-6 0-15,-4-1 0 16,2-4-2-16,0-5 3 16,5-2-1-16,2 2 0 15,2 8-6-15,0 6 0 16,0 7 1-16,0 8-2 15,0 0 6-15,0 7-3 16,0 0 4-16,0 0 0 0,0 0 3 16,0 0 3-16,0 0-2 15,0 0-3 1,-3-2-2-16,1 2 4 0,-1 0-3 16,1 0 0-16,-6 0 1 15,-1 4-1-15,-7 15 0 16,-1 3 0-16,-2 2 2 15,1 1-2-15,3-1 0 16,-1-5-1-16,3-4 4 16,2-8-5-16,2-2 2 15,2 0 0-15,5-3-5 16,-2 0 5-16,4-2-1 16,0 0 0-16,0 0 1 15,0 0 0-15,0 0 0 16,0 0 2-16,0 0-2 0,0 0 0 15,0-6-1-15,4-9 0 16,11-10-16-16,8 4 14 16,4-2-2-16,2 7 2 15,0 2-4-15,-3 6 6 16,-1 2 1-16,-3 3 0 16,-2 3-2-16,-2 0 2 15,0 0 0-15,-2 17-2 16,1 1-2-16,-1 5 5 15,1 6-2-15,4 0-20 0,-1-6-97 16,-3-3-152 0,2-5-382-16</inkml:trace>
  <inkml:trace contextRef="#ctx0" brushRef="#br0" timeOffset="40063.35">6383 15777 263 0,'0'0'172'0,"0"0"-157"16,0 0 48-16,0 0 30 16,0 0-33-16,0 0-2 15,0 0-30-15,-24-2-11 16,22 2 41-16,-1 0-42 15,3 0 29-15,0 0-31 16,0 0 41-16,-2 0-4 16,0 0-32-16,2 0 33 0,-2 0-26 15,-2 0 2-15,-5 0 3 16,-3 0-27-16,2 0 4 16,1 0 7-16,5 0-13 15,0 0 21-15,4 0-23 16,0 0 4-16,-2 0-5 15,2 0 1-15,0 0 0 16,0 0 0-16,0 0-2 16,0 0 2-16,0 0 7 15,0 0-5-15,0-8-1 16,14-1-1-16,3-5-14 16,6 1 10-16,-3-1 7 0,5 6-4 15,-1-1 1-15,5 9-7 16,10 0 5-16,2 0-6 15,9 0 8-15,3 0-3 16,0 23 2-16,-8 17-2 16,-11 18 3-16,-15 20 0 15,-17 17 2-15,-2 5-2 16,-15 0 0-16,-18-6 0 16,-5-13 14-16,4-17-15 15,3-16 1-15,7-12 0 16,8-22 6-16,10-5-4 15,6-9 7-15,0 0 12 0,4-9-9 16,27-19 11 0,18-20-23-16,20-15 4 0,14-4 7 15,1 0-9-15,-3 13 5 16,-15 15-7-16,-19 16-7 16,-20 9-22-16,-16 10-38 15,-11 4-53-15,0 0-56 16,-15 4-96-16,-16 1-51 15</inkml:trace>
  <inkml:trace contextRef="#ctx0" brushRef="#br0" timeOffset="41279.14">7122 15538 389 0,'0'0'69'15,"0"0"-69"-15,0 0 0 16,0 0 11-16,0 0 42 15,0 0-1-15,0 0-24 16,0-26 4-16,0 26 27 16,-2 0-13-16,-3 0 8 15,0 0-44-15,1 0-3 16,0 8-9-16,-1 10 2 16,3 1 0-16,2 7 14 15,0 6-11-15,7 4 22 16,11 8-11-16,-1-2 25 15,4 2-27-15,-2-6-6 16,1-9 0-16,1-12-9 0,-2-8 17 16,-3-9-14-1,2 0 19-15,-2-9 19 0,2-23-30 16,-1-4 3-16,-1-3-11 16,-5 8 0-16,-5-1-5 15,-6 6 5-15,0 2 3 16,0-1 1-16,0 1 25 15,-19 3-17-15,-8-6-9 16,-8 5-3-16,-8 4-13 16,-4 4-20-16,0 8-30 15,9 6-8-15,9 0-4 16,16 6-68-16,13 16 12 16,3 2-18-16,30 1-26 15</inkml:trace>
  <inkml:trace contextRef="#ctx0" brushRef="#br0" timeOffset="41496.1">7554 15462 686 0,'0'0'223'16,"0"0"-223"-16,0 0-9 15,0 0 9-15,52 104 57 0,-50-50-53 16,-2 5-8 0,0 0-3-16,-29 2-64 0,-8-12-56 15,-2-20-384-15</inkml:trace>
  <inkml:trace contextRef="#ctx0" brushRef="#br0" timeOffset="42674.9">7942 15320 857 0,'0'0'0'0,"0"0"0"0,44 102 51 15,-15-62 5-15,3-3-11 16,5-7-15-16,2-11-18 16,1-6 19-16,-3-13-17 15,-1 0 25-15,-7-27-26 16,-4-19-10-16,-11-12 0 16,-14-10-3-16,-8-4-12 15,-34 3 2-15,-16 16-34 16,-4 14 44-16,2 19 2 15,4 12-1-15,4 2-1 16,12 6 0-16,11-2 3 0,14 0-10 16,11 2 8-1,4-2-10-15,0 0-4 0,8-2-43 16,28-6 14-16,13-8 23 16,12-3 19-16,7 0-2 15,1 3 2-15,0 8 0 16,-1 7 36-16,-2 3 0 15,-1 0 0-15,-3 0 4 16,-4 15-26-16,-2 1 22 16,0 4-34-16,-1 1 8 15,-3 0-2-15,-9-1 2 16,-8-3-16-16,-11-4 6 0,-8-5 0 16,-10-4 0-1,-1-4 1-15,-5 0-1 0,0-18 16 16,0-18-15-16,0-16-2 15,-5 0-5-15,-5 2 6 16,-9 8-11-16,-5 6 10 16,-4 10 1-16,-11 12-1 15,-3 3 5-15,-1 8-8 16,3 1-8-16,7 0 12 16,12 2-4-16,11-3 9 15,10 1-5-15,0-2 4 16,0-5-4-16,27-4-6 15,17-7-26-15,18 0 24 16,8 6 3-16,7-3 1 16,0 10 4-16,-4 3 0 0,-9 4 9 15,-4 0-8-15,-8 20-1 16,-5 10 0-16,-7 6 14 16,-4-2-8-16,-3 3 9 15,-4-5-13-15,-7-9 8 16,-2-6-11-16,-8-10 1 15,-4-5 0-15,-3-2 5 16,-5 0-1-16,0-21 8 16,0-18-12-16,0-7-12 15,-5 0 11-15,-8 0 1 16,-1 10-3-16,-1 6-3 16,-3 2 6-16,-2 3 0 0,0 6-4 15,2 7 5-15,5 0-1 16,1 8 0-16,6 2 3 15,4 2-9-15,2 0 6 16,0 0-16-16,6 2-7 16,23 19 22-16,10-4-8 15,11-2 9-15,11-2 0 16,5 0-3-16,11-6-4 16,0-2 7-16,4 0-11 15,-9-5 8-15,-10 0-4 16,-18 0-15-16,-17-17 22 15,-16-6 20-15,-11-5 21 16,0-8 3-16,-25-6-2 0,-17 4-28 16,-16 8 35-1,-6 16-24-15,-10 14 0 0,-2 3-25 16,5 30 0-16,9 4-16 16,19 4-36-16,28-2-56 15,15-13-102-15,33-13-119 16</inkml:trace>
  <inkml:trace contextRef="#ctx0" brushRef="#br0" timeOffset="43318.79">10423 14165 880 0,'0'0'14'16,"0"0"-1"-16,0 0 33 16,0 0 63-16,0 0-75 0,69 116-29 15,-49-100 33-15,2-8-34 16,5-6-3-16,4-2 17 15,7-8-14-15,0-24 1 16,-2-9-5-16,-10-6 2 16,-12-5-6-16,-14 1-7 15,0 9 11-15,-16 14 0 16,-19 16 9-16,-14 12 6 16,-11 0-15-16,-10 21-9 15,1 9 7-15,11 4-30 16,16-5-103-16,24-8-97 15,18-16-410-15</inkml:trace>
  <inkml:trace contextRef="#ctx0" brushRef="#br0" timeOffset="43873.69">11045 13904 1192 0,'0'0'15'0,"0"0"-15"16,0 0 0-16,0 0 15 16,0 0-13-16,0 0-2 15,0 28 0-15,2-19 7 16,11-9-7-16,5 0 1 16,7 0 18-16,6-5-10 15,3-17-8-15,1-9-1 0,-8-1 0 16,-9-3-21-16,-13-2 19 15,-5 0-8-15,0 7-2 16,-16 7 3-16,-4 14 15 16,0 9-6-16,4 0 0 15,3 0-1-15,6 0-5 16,3 0 2-16,4 2-3 16,0-2 3-16,0 0-19 15,9 0 6-15,13 0 10 16,9-14-3-16,5-4 8 15,6 1 2-15,1 10 0 16,-4 7-5-16,1 0 5 16,-4 7 0-16,-5 15 8 0,-4 3-4 15,0-1 6-15,-3-7-10 16,-1-5 0-16,2-5 0 16,-2-7 1-16,6 0-2 15,-4-22 0-15,-4-12 1 16,-15-7 5-16,-6-1-5 15,0 2 5-15,-13 13 24 16,-3 15-28-16,-2 12 6 16,-2 0-7-16,6 12-104 15,10 9-35-15,4-5-204 16</inkml:trace>
  <inkml:trace contextRef="#ctx0" brushRef="#br0" timeOffset="44314.61">12425 12610 1051 0,'0'0'13'0,"0"0"-13"16,0 0-5-16,0 0 5 0,0 0 20 16,0 0 7-16,101 105-22 15,-51-57 13-15,8 10 15 16,5 12-24-16,3 15 11 16,-2 7-6-16,-7-4-10 15,-12-12 1-15,-14-11-5 16,-13-16 0-16,-14-12-5 15,-4-7 2-15,-24-8 3 16,-32-4 0-16,-31-9 7 16,-27 2 4-16,-13-3-4 15,0 4-3-15,13 3 5 16,25-1-1-16,20 3 10 16,17 3-18-16,8 3-7 15,13 0-19-15,11-2-29 0,18-4-48 16,2-6-116-16,16-10-117 15</inkml:trace>
  <inkml:trace contextRef="#ctx0" brushRef="#br0" timeOffset="44573.57">12227 13341 721 0,'0'0'345'15,"0"0"-331"-15,-125 96 9 0,69-28 49 16,0 0 18 0,12 0-34-16,12-11-35 0,23-13 19 15,9-7 0-15,31-11 5 16,52-6-21-16,40-20-10 16,37 0 4-16,21-29-18 15,-5-8-21-15,-20 4-28 16,-38 11-125-16,-42 16-52 15,-36 6-394-15</inkml:trace>
  <inkml:trace contextRef="#ctx0" brushRef="#br0" timeOffset="45844.35">5659 17339 772 0,'0'0'46'0,"0"0"-46"16,0 0 0-16,176 23 21 15,-84-28 24-15,26-23 73 16,27-20-46-16,33-14-55 16,36-19 26-16,27-17-23 15,33-13 6-15,18-14 13 16,13-6-16-16,4-11 12 15,5-11-28-15,2-17-5 16,-1-12 12-16,-1-11-11 16,-3-3-3-16,-5-5 0 0,2 5-5 15,-5 3 2-15,-18 16-1 16,-27 24-15-16,-32 18 13 16,-35 24-25-16,-35 22 30 15,-31 11 1-15,-26 7-23 16,-22 6 23-16,-5 0-8 15,-5 0-15-15,2-1-1 16,-5 3-12-16,-6 5 18 16,-18 7 9-16,-19 10 1 15,-21 8 8-15,-7 3 16 0,-44 4-10 16,-29 3 14 0,-32 7-20-16,-35 7 0 0,-29 4 1 15,-18 5 2-15,-9 0 21 16,5 0-12-16,20 0 6 15,12 9 10-15,12 11-27 16,-2 11 12-16,-10 22-13 16,-27 19 7-16,-25 16-17 15,-16 11 10-15,-20 8-9 16,-9 2 4-16,-9 7-6 16,-3 11 11-16,-14 25 0 15,-12 28-3-15,-2 28-5 16,-7 22 1-16,7 6-26 15,11-4-1-15,18-19-20 16,24-18 15-16,45-27 35 16,47-21 4-16,46-21 2 0,32-5-2 15,25-1 0-15,7 10-4 16,13 2-32-16,16-1-27 16,19-15 0-16,0-14-3 15,27-25 56-15,18-15 9 16,6-16 1-16,7-20 2 15,12-18 26-15,19-8 28 16,34-26 42-16,37-28-7 16,41-27-26-16,42-21-28 15,35-18-36-15,30-19 1 16,31-4-2-16,11-4 0 16,2-10-2-16,-4 1 8 0,-28 4-2 15,-29 9-4-15,-33 11 0 16,-33 15-3-16,-40 13 6 15,-45 6-6-15,-49 0-13 16,-50 8-107-16,-41 16-215 16</inkml:trace>
  <inkml:trace contextRef="#ctx0" brushRef="#br0" timeOffset="47458.06">6473 16798 511 0,'0'0'196'16,"0"0"-196"-16,0 0 0 15,0 0-7-15,0 0 15 16,0 0 13-16,78-40 7 16,-34 22 50-16,14-13-10 15,19-1 6-15,10-8-66 16,11-4-6-16,4 8-2 15,1-1-16-15,-7 6-86 16,-9-3-201-16</inkml:trace>
  <inkml:trace contextRef="#ctx0" brushRef="#br0" timeOffset="48013.97">7641 16212 688 0,'0'0'191'16,"0"0"-191"-16,0 0-24 15,0 0 24-15,0 0 16 16,0 0-13-16,2 0-6 16,1 0-2-16,5 0 5 15,17-16 0-15,27-15-11 16,31-24-24-16,40-29-203 0</inkml:trace>
  <inkml:trace contextRef="#ctx0" brushRef="#br0" timeOffset="51068.43">7338 13684 690 0,'0'0'0'16,"0"0"-11"-16,0 0 3 16,0 0 8-16,0 0 2 15,0 0 55-15,0 0-45 16,73 37 15-16,-33-25 37 16,12 5-41-16,8-1-6 15,12 6-9-15,5 0-3 16,19 0-5-16,14 0-3 0,14-5 3 15,17-5 3 1,19 1 7-16,17 0-13 0,8-6 3 16,4 1 0-16,-6-8-12 15,-11 0-6-15,-4 0 17 16,0-12 0-16,-10-8 1 16,-2-8-7-16,-13-11 7 15,-12-10-4-15,-8-11-3 16,-9-9 1-16,-12-3 3 15,-9-2-2-15,-10 3-24 16,-9-1 25-16,-9 1-5 16,-7-2 9-16,-14-1-4 15,-6 2 9-15,-11 1-5 16,-9 1 8-16,-10-3 0 16,-3-8 14-16,-5-3-18 0,0 2-1 15,-20 4 27-15,-25 9-19 16,-24 7 27-16,-28 8-5 15,-34 3-12-15,-29 10-10 16,-22 3-11-16,-22 6 0 16,-7 0 3-16,1 4 6 15,10-2-18-15,11-1 9 16,21 7-2-16,14 6 2 16,16 10 0-16,6 8 1 15,-3 12-8-15,-15 33 7 16,-15 13-14-16,-22 14-9 15,-7 9-6-15,-5 3 21 0,12-3 0 16,25 0 8-16,25-7 0 16,31 2 4-16,23 2-4 15,17 12 0-15,8 18-2 16,8 16-10-16,8 11 20 16,9 1-8-16,6-3 0 15,13-7 4-15,14-5-6 16,18-10 2-16,47-7 0 15,28-2-13-15,26-8 13 16,19-14 0-16,12-13 9 16,6-22-4-16,15-19-3 15,23-22 6-15,14-4 2 16,27-38 30-16,10-25-37 16,-4-18-1-16,-13-9 6 15,-41 5-8-15,-56 17 0 0,-63 30-25 16,-68 28-59-16,-68 10-266 15</inkml:trace>
  <inkml:trace contextRef="#ctx0" brushRef="#br0" timeOffset="52387.2">10622 13265 748 0,'0'0'0'0,"0"0"-7"15,0 0-26-15,0 0 33 0,0 0 88 16,0 0-33-16,147-4-53 16,-47-25 2-16,36-21-4 15,37-18 0-15,31-12-89 16,5-8-609-16</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8/30/2020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8/30/2020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8/30/2020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4364-226F-4B5E-826D-91F811FF57A1}"/>
              </a:ext>
            </a:extLst>
          </p:cNvPr>
          <p:cNvSpPr>
            <a:spLocks noGrp="1"/>
          </p:cNvSpPr>
          <p:nvPr>
            <p:ph type="ctrTitle"/>
          </p:nvPr>
        </p:nvSpPr>
        <p:spPr/>
        <p:txBody>
          <a:bodyPr>
            <a:normAutofit fontScale="90000"/>
          </a:bodyPr>
          <a:lstStyle/>
          <a:p>
            <a:r>
              <a:rPr lang="en-US" dirty="0"/>
              <a:t>Complete architecture of dbms</a:t>
            </a:r>
          </a:p>
        </p:txBody>
      </p:sp>
      <p:sp>
        <p:nvSpPr>
          <p:cNvPr id="3" name="Subtitle 2">
            <a:extLst>
              <a:ext uri="{FF2B5EF4-FFF2-40B4-BE49-F238E27FC236}">
                <a16:creationId xmlns:a16="http://schemas.microsoft.com/office/drawing/2014/main" id="{78D7AB06-D16A-4529-A6ED-B5909A63B38F}"/>
              </a:ext>
            </a:extLst>
          </p:cNvPr>
          <p:cNvSpPr>
            <a:spLocks noGrp="1"/>
          </p:cNvSpPr>
          <p:nvPr>
            <p:ph type="subTitle" idx="1"/>
          </p:nvPr>
        </p:nvSpPr>
        <p:spPr/>
        <p:txBody>
          <a:bodyPr/>
          <a:lstStyle/>
          <a:p>
            <a:r>
              <a:rPr lang="en-US" dirty="0"/>
              <a:t>By : parul madan(ap)</a:t>
            </a:r>
          </a:p>
          <a:p>
            <a:r>
              <a:rPr lang="en-US" dirty="0"/>
              <a:t>Cse(geu)</a:t>
            </a:r>
          </a:p>
        </p:txBody>
      </p:sp>
    </p:spTree>
    <p:extLst>
      <p:ext uri="{BB962C8B-B14F-4D97-AF65-F5344CB8AC3E}">
        <p14:creationId xmlns:p14="http://schemas.microsoft.com/office/powerpoint/2010/main" val="17009121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EE3D-B75A-4C94-BF36-5E0F72BB8CA8}"/>
              </a:ext>
            </a:extLst>
          </p:cNvPr>
          <p:cNvSpPr>
            <a:spLocks noGrp="1"/>
          </p:cNvSpPr>
          <p:nvPr>
            <p:ph type="title"/>
          </p:nvPr>
        </p:nvSpPr>
        <p:spPr/>
        <p:txBody>
          <a:bodyPr>
            <a:normAutofit fontScale="90000"/>
          </a:bodyPr>
          <a:lstStyle/>
          <a:p>
            <a:r>
              <a:rPr lang="en-US" dirty="0"/>
              <a:t>Components of database management system</a:t>
            </a:r>
            <a:br>
              <a:rPr lang="en-US" dirty="0"/>
            </a:br>
            <a:endParaRPr lang="en-US" dirty="0"/>
          </a:p>
        </p:txBody>
      </p:sp>
      <p:sp>
        <p:nvSpPr>
          <p:cNvPr id="3" name="Content Placeholder 2">
            <a:extLst>
              <a:ext uri="{FF2B5EF4-FFF2-40B4-BE49-F238E27FC236}">
                <a16:creationId xmlns:a16="http://schemas.microsoft.com/office/drawing/2014/main" id="{78707076-D238-46BA-A92B-DA2A5E4C1FBC}"/>
              </a:ext>
            </a:extLst>
          </p:cNvPr>
          <p:cNvSpPr>
            <a:spLocks noGrp="1"/>
          </p:cNvSpPr>
          <p:nvPr>
            <p:ph idx="1"/>
          </p:nvPr>
        </p:nvSpPr>
        <p:spPr/>
        <p:txBody>
          <a:bodyPr/>
          <a:lstStyle/>
          <a:p>
            <a:pPr marL="457200" indent="-457200">
              <a:buFont typeface="+mj-lt"/>
              <a:buAutoNum type="arabicPeriod"/>
            </a:pPr>
            <a:r>
              <a:rPr lang="en-US" dirty="0">
                <a:solidFill>
                  <a:srgbClr val="FF0000"/>
                </a:solidFill>
              </a:rPr>
              <a:t>Query Processor</a:t>
            </a:r>
          </a:p>
          <a:p>
            <a:pPr marL="0" indent="0">
              <a:buNone/>
            </a:pPr>
            <a:r>
              <a:rPr lang="en-US" dirty="0"/>
              <a:t>It is one of the functional components of DBMS. The database manager understands that the query processor translates statements into low-level instructions in a query language. It may also attempt to find an equivalent but more efficient form.</a:t>
            </a:r>
          </a:p>
          <a:p>
            <a:pPr marL="0" indent="0">
              <a:buNone/>
            </a:pPr>
            <a:r>
              <a:rPr lang="en-US" dirty="0"/>
              <a:t>It contains the following components:</a:t>
            </a:r>
          </a:p>
          <a:p>
            <a:r>
              <a:rPr lang="en-US" b="1" dirty="0"/>
              <a:t>DML Compiler</a:t>
            </a:r>
            <a:br>
              <a:rPr lang="en-US" dirty="0"/>
            </a:br>
            <a:r>
              <a:rPr lang="en-US" dirty="0"/>
              <a:t>The DML compiler converts DDL(data definition language) statements in the form of tables which stored metadata in a data dictionary. It also performs query optimization.</a:t>
            </a:r>
          </a:p>
          <a:p>
            <a:endParaRPr lang="en-US" dirty="0"/>
          </a:p>
        </p:txBody>
      </p:sp>
    </p:spTree>
    <p:extLst>
      <p:ext uri="{BB962C8B-B14F-4D97-AF65-F5344CB8AC3E}">
        <p14:creationId xmlns:p14="http://schemas.microsoft.com/office/powerpoint/2010/main" val="1650727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A7102-0F9E-4E1D-90B2-352BFDDBB53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1B93676-B9FD-44E9-A09E-E073AC42F661}"/>
              </a:ext>
            </a:extLst>
          </p:cNvPr>
          <p:cNvSpPr>
            <a:spLocks noGrp="1"/>
          </p:cNvSpPr>
          <p:nvPr>
            <p:ph idx="1"/>
          </p:nvPr>
        </p:nvSpPr>
        <p:spPr/>
        <p:txBody>
          <a:bodyPr/>
          <a:lstStyle/>
          <a:p>
            <a:r>
              <a:rPr lang="en-US" b="1" dirty="0"/>
              <a:t>DDL Interpreter</a:t>
            </a:r>
            <a:br>
              <a:rPr lang="en-US" dirty="0"/>
            </a:br>
            <a:r>
              <a:rPr lang="en-US" dirty="0"/>
              <a:t>It is a device which interprets the DDL statements and some records into the data dictionary.</a:t>
            </a:r>
          </a:p>
          <a:p>
            <a:r>
              <a:rPr lang="en-US" b="1" dirty="0"/>
              <a:t>Query Evaluation Engine</a:t>
            </a:r>
            <a:br>
              <a:rPr lang="en-US" dirty="0"/>
            </a:br>
            <a:r>
              <a:rPr lang="en-US" dirty="0"/>
              <a:t>It executes low-level instructions generated by DML(data manipulation language) compiler. They mainly deal with solving all problems related to queries and query processing. It helps database system simplify and facilitate access to data.</a:t>
            </a:r>
          </a:p>
        </p:txBody>
      </p:sp>
    </p:spTree>
    <p:extLst>
      <p:ext uri="{BB962C8B-B14F-4D97-AF65-F5344CB8AC3E}">
        <p14:creationId xmlns:p14="http://schemas.microsoft.com/office/powerpoint/2010/main" val="1781076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E69B2-620B-49AD-A41C-E0993FF76D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32063F-ED69-4510-B594-E2EB09FB9905}"/>
              </a:ext>
            </a:extLst>
          </p:cNvPr>
          <p:cNvSpPr>
            <a:spLocks noGrp="1"/>
          </p:cNvSpPr>
          <p:nvPr>
            <p:ph idx="1"/>
          </p:nvPr>
        </p:nvSpPr>
        <p:spPr/>
        <p:txBody>
          <a:bodyPr/>
          <a:lstStyle/>
          <a:p>
            <a:r>
              <a:rPr lang="en-US" b="1" dirty="0"/>
              <a:t>DML Pre-compiler</a:t>
            </a:r>
            <a:br>
              <a:rPr lang="en-US" dirty="0"/>
            </a:br>
            <a:r>
              <a:rPr lang="en-US" dirty="0"/>
              <a:t>DML pre-complier converts DDL statements which are embedded in an application program into a normal procedure calls. The pre-compiler interacts with the query processor.</a:t>
            </a:r>
          </a:p>
          <a:p>
            <a:r>
              <a:rPr lang="en-US" b="1" dirty="0"/>
              <a:t>DML Compiler</a:t>
            </a:r>
            <a:br>
              <a:rPr lang="en-US" dirty="0"/>
            </a:br>
            <a:r>
              <a:rPr lang="en-US" dirty="0"/>
              <a:t>It converts DDL statements to a set of tables containing metadata stored in a data directory.</a:t>
            </a:r>
          </a:p>
          <a:p>
            <a:endParaRPr lang="en-US" dirty="0"/>
          </a:p>
        </p:txBody>
      </p:sp>
    </p:spTree>
    <p:extLst>
      <p:ext uri="{BB962C8B-B14F-4D97-AF65-F5344CB8AC3E}">
        <p14:creationId xmlns:p14="http://schemas.microsoft.com/office/powerpoint/2010/main" val="3690240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0B959-0176-4624-8267-FDCC26D6178B}"/>
              </a:ext>
            </a:extLst>
          </p:cNvPr>
          <p:cNvSpPr>
            <a:spLocks noGrp="1"/>
          </p:cNvSpPr>
          <p:nvPr>
            <p:ph type="title"/>
          </p:nvPr>
        </p:nvSpPr>
        <p:spPr/>
        <p:txBody>
          <a:bodyPr/>
          <a:lstStyle/>
          <a:p>
            <a:r>
              <a:rPr lang="da-DK" dirty="0">
                <a:solidFill>
                  <a:srgbClr val="FF0000"/>
                </a:solidFill>
              </a:rPr>
              <a:t>2.Storage Manager (Database Manager)</a:t>
            </a:r>
            <a:br>
              <a:rPr lang="da-DK" dirty="0">
                <a:solidFill>
                  <a:srgbClr val="FF0000"/>
                </a:solidFill>
              </a:rPr>
            </a:br>
            <a:endParaRPr lang="en-US" dirty="0"/>
          </a:p>
        </p:txBody>
      </p:sp>
      <p:sp>
        <p:nvSpPr>
          <p:cNvPr id="3" name="Content Placeholder 2">
            <a:extLst>
              <a:ext uri="{FF2B5EF4-FFF2-40B4-BE49-F238E27FC236}">
                <a16:creationId xmlns:a16="http://schemas.microsoft.com/office/drawing/2014/main" id="{F05E2C20-4CBE-4D77-BBAB-FEE51C610CBC}"/>
              </a:ext>
            </a:extLst>
          </p:cNvPr>
          <p:cNvSpPr>
            <a:spLocks noGrp="1"/>
          </p:cNvSpPr>
          <p:nvPr>
            <p:ph idx="1"/>
          </p:nvPr>
        </p:nvSpPr>
        <p:spPr/>
        <p:txBody>
          <a:bodyPr/>
          <a:lstStyle/>
          <a:p>
            <a:pPr marL="0" indent="0">
              <a:buNone/>
            </a:pPr>
            <a:r>
              <a:rPr lang="en-US" dirty="0"/>
              <a:t>The database manager is the part of database management which manages all the organizations, storage and updating of data and provides an interface between the low-level data and some programs. The storage manager is responsible for many tasks. It provides interaction with the file manager.</a:t>
            </a:r>
          </a:p>
          <a:p>
            <a:pPr marL="0" indent="0">
              <a:buNone/>
            </a:pPr>
            <a:endParaRPr lang="da-DK" dirty="0"/>
          </a:p>
          <a:p>
            <a:endParaRPr lang="en-US" dirty="0"/>
          </a:p>
        </p:txBody>
      </p:sp>
    </p:spTree>
    <p:extLst>
      <p:ext uri="{BB962C8B-B14F-4D97-AF65-F5344CB8AC3E}">
        <p14:creationId xmlns:p14="http://schemas.microsoft.com/office/powerpoint/2010/main" val="1629280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57981-D278-427E-B9EC-9D7AD6EE545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434CEA9-2204-43A7-871C-118F7B5A91BD}"/>
              </a:ext>
            </a:extLst>
          </p:cNvPr>
          <p:cNvSpPr>
            <a:spLocks noGrp="1"/>
          </p:cNvSpPr>
          <p:nvPr>
            <p:ph idx="1"/>
          </p:nvPr>
        </p:nvSpPr>
        <p:spPr/>
        <p:txBody>
          <a:bodyPr>
            <a:normAutofit fontScale="92500" lnSpcReduction="10000"/>
          </a:bodyPr>
          <a:lstStyle/>
          <a:p>
            <a:pPr marL="0" indent="0">
              <a:buNone/>
            </a:pPr>
            <a:r>
              <a:rPr lang="en-US" dirty="0">
                <a:solidFill>
                  <a:srgbClr val="FF0000"/>
                </a:solidFill>
              </a:rPr>
              <a:t>The important components include:</a:t>
            </a:r>
          </a:p>
          <a:p>
            <a:r>
              <a:rPr lang="en-US" b="1" dirty="0"/>
              <a:t>File Manager</a:t>
            </a:r>
            <a:br>
              <a:rPr lang="en-US" dirty="0"/>
            </a:br>
            <a:r>
              <a:rPr lang="en-US" dirty="0"/>
              <a:t>It manages the allocation of disk space and data structures used to represents information on the disk.</a:t>
            </a:r>
          </a:p>
          <a:p>
            <a:r>
              <a:rPr lang="en-US" b="1" dirty="0"/>
              <a:t>Database Manager</a:t>
            </a:r>
            <a:br>
              <a:rPr lang="en-US" dirty="0"/>
            </a:br>
            <a:r>
              <a:rPr lang="en-US" dirty="0"/>
              <a:t>It is the interface between low-level data and applications programs and queries.</a:t>
            </a:r>
          </a:p>
          <a:p>
            <a:r>
              <a:rPr lang="en-US" b="1" dirty="0"/>
              <a:t>Transaction Manager</a:t>
            </a:r>
            <a:br>
              <a:rPr lang="en-US" dirty="0"/>
            </a:br>
            <a:r>
              <a:rPr lang="en-US" dirty="0"/>
              <a:t>Transaction manager ensures that the database remains in a consistent(correct) state despite system failures. Examples- power failure and operating system crashes.</a:t>
            </a:r>
          </a:p>
          <a:p>
            <a:endParaRPr lang="en-US" dirty="0"/>
          </a:p>
          <a:p>
            <a:endParaRPr lang="en-US" dirty="0"/>
          </a:p>
        </p:txBody>
      </p:sp>
    </p:spTree>
    <p:extLst>
      <p:ext uri="{BB962C8B-B14F-4D97-AF65-F5344CB8AC3E}">
        <p14:creationId xmlns:p14="http://schemas.microsoft.com/office/powerpoint/2010/main" val="417737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B2CC0-2671-465F-A800-02F76DE1A46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E7270F-76A4-4199-932D-4AD4865A53D6}"/>
              </a:ext>
            </a:extLst>
          </p:cNvPr>
          <p:cNvSpPr>
            <a:spLocks noGrp="1"/>
          </p:cNvSpPr>
          <p:nvPr>
            <p:ph idx="1"/>
          </p:nvPr>
        </p:nvSpPr>
        <p:spPr/>
        <p:txBody>
          <a:bodyPr/>
          <a:lstStyle/>
          <a:p>
            <a:r>
              <a:rPr lang="en-US" dirty="0">
                <a:solidFill>
                  <a:srgbClr val="FF0000"/>
                </a:solidFill>
              </a:rPr>
              <a:t>Buffer Manager</a:t>
            </a:r>
          </a:p>
          <a:p>
            <a:pPr marL="0" indent="0">
              <a:buNone/>
            </a:pPr>
            <a:r>
              <a:rPr lang="en-US" dirty="0"/>
              <a:t>The </a:t>
            </a:r>
            <a:r>
              <a:rPr lang="en-US" b="1" dirty="0"/>
              <a:t>buffer manager</a:t>
            </a:r>
            <a:r>
              <a:rPr lang="en-US" dirty="0"/>
              <a:t> is the software layer that is responsible for bringing pages from physical disk to main memory as needed. The </a:t>
            </a:r>
            <a:r>
              <a:rPr lang="en-US" b="1" dirty="0"/>
              <a:t>buffer</a:t>
            </a:r>
            <a:r>
              <a:rPr lang="en-US" dirty="0"/>
              <a:t> manages the available main memory by dividing the main memory into a collection of pages, which we called as </a:t>
            </a:r>
            <a:r>
              <a:rPr lang="en-US" b="1" dirty="0"/>
              <a:t>buffer pool</a:t>
            </a:r>
            <a:r>
              <a:rPr lang="en-US" dirty="0"/>
              <a:t>. The main memory pages in the </a:t>
            </a:r>
            <a:r>
              <a:rPr lang="en-US" b="1" dirty="0"/>
              <a:t>buffer pool</a:t>
            </a:r>
            <a:r>
              <a:rPr lang="en-US" dirty="0"/>
              <a:t> are called frames</a:t>
            </a:r>
          </a:p>
          <a:p>
            <a:r>
              <a:rPr lang="en-US" dirty="0">
                <a:solidFill>
                  <a:srgbClr val="FF0000"/>
                </a:solidFill>
              </a:rPr>
              <a:t>Authorization and integrity manager</a:t>
            </a:r>
            <a:r>
              <a:rPr lang="en-US" dirty="0"/>
              <a:t>:</a:t>
            </a:r>
          </a:p>
          <a:p>
            <a:pPr marL="0" indent="0">
              <a:buNone/>
            </a:pPr>
            <a:r>
              <a:rPr lang="en-US" dirty="0"/>
              <a:t>It restricts users to access the data by putting constraints on table.</a:t>
            </a:r>
          </a:p>
        </p:txBody>
      </p:sp>
    </p:spTree>
    <p:extLst>
      <p:ext uri="{BB962C8B-B14F-4D97-AF65-F5344CB8AC3E}">
        <p14:creationId xmlns:p14="http://schemas.microsoft.com/office/powerpoint/2010/main" val="3253627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A42EA-124D-4490-9A80-9DBE53778082}"/>
              </a:ext>
            </a:extLst>
          </p:cNvPr>
          <p:cNvSpPr>
            <a:spLocks noGrp="1"/>
          </p:cNvSpPr>
          <p:nvPr>
            <p:ph type="title"/>
          </p:nvPr>
        </p:nvSpPr>
        <p:spPr/>
        <p:txBody>
          <a:bodyPr/>
          <a:lstStyle/>
          <a:p>
            <a:r>
              <a:rPr lang="en-US" dirty="0"/>
              <a:t>Disk storage</a:t>
            </a:r>
          </a:p>
        </p:txBody>
      </p:sp>
      <p:sp>
        <p:nvSpPr>
          <p:cNvPr id="3" name="Content Placeholder 2">
            <a:extLst>
              <a:ext uri="{FF2B5EF4-FFF2-40B4-BE49-F238E27FC236}">
                <a16:creationId xmlns:a16="http://schemas.microsoft.com/office/drawing/2014/main" id="{A5631D8C-CF07-4B98-A344-BE742A608226}"/>
              </a:ext>
            </a:extLst>
          </p:cNvPr>
          <p:cNvSpPr>
            <a:spLocks noGrp="1"/>
          </p:cNvSpPr>
          <p:nvPr>
            <p:ph idx="1"/>
          </p:nvPr>
        </p:nvSpPr>
        <p:spPr/>
        <p:txBody>
          <a:bodyPr/>
          <a:lstStyle/>
          <a:p>
            <a:r>
              <a:rPr lang="en-US" dirty="0">
                <a:solidFill>
                  <a:srgbClr val="FF0000"/>
                </a:solidFill>
              </a:rPr>
              <a:t>Data dictionary: </a:t>
            </a:r>
          </a:p>
          <a:p>
            <a:pPr marL="0" indent="0">
              <a:buNone/>
            </a:pPr>
            <a:r>
              <a:rPr lang="en-US" dirty="0"/>
              <a:t>A </a:t>
            </a:r>
            <a:r>
              <a:rPr lang="en-US" b="1" dirty="0"/>
              <a:t>data dictionary</a:t>
            </a:r>
            <a:r>
              <a:rPr lang="en-US" dirty="0"/>
              <a:t> is a file or a set of files that contains a database's metadata. The </a:t>
            </a:r>
            <a:r>
              <a:rPr lang="en-US" b="1" dirty="0"/>
              <a:t>data dictionary</a:t>
            </a:r>
            <a:r>
              <a:rPr lang="en-US" dirty="0"/>
              <a:t> contains records about other objects in the database, such as </a:t>
            </a:r>
            <a:r>
              <a:rPr lang="en-US" b="1" dirty="0"/>
              <a:t>data</a:t>
            </a:r>
            <a:r>
              <a:rPr lang="en-US" dirty="0"/>
              <a:t> ownership, </a:t>
            </a:r>
            <a:r>
              <a:rPr lang="en-US" b="1" dirty="0"/>
              <a:t>data</a:t>
            </a:r>
            <a:r>
              <a:rPr lang="en-US" dirty="0"/>
              <a:t> relationships to other objects, and other </a:t>
            </a:r>
            <a:r>
              <a:rPr lang="en-US" b="1" dirty="0"/>
              <a:t>data</a:t>
            </a:r>
            <a:r>
              <a:rPr lang="en-US" dirty="0"/>
              <a:t>. ... Typically, only database administrators interact with the </a:t>
            </a:r>
            <a:r>
              <a:rPr lang="en-US" b="1" dirty="0"/>
              <a:t>data dictionary</a:t>
            </a:r>
          </a:p>
          <a:p>
            <a:pPr marL="0" indent="0">
              <a:buNone/>
            </a:pPr>
            <a:r>
              <a:rPr lang="en-US" dirty="0"/>
              <a:t>In SQL Server the </a:t>
            </a:r>
            <a:r>
              <a:rPr lang="en-US" b="1" dirty="0"/>
              <a:t>data dictionary</a:t>
            </a:r>
            <a:r>
              <a:rPr lang="en-US" dirty="0"/>
              <a:t> is a set of </a:t>
            </a:r>
            <a:r>
              <a:rPr lang="en-US" b="1" dirty="0"/>
              <a:t>database</a:t>
            </a:r>
            <a:r>
              <a:rPr lang="en-US" dirty="0"/>
              <a:t> tables used to store information about a </a:t>
            </a:r>
            <a:r>
              <a:rPr lang="en-US" b="1" dirty="0"/>
              <a:t>database's</a:t>
            </a:r>
            <a:r>
              <a:rPr lang="en-US" dirty="0"/>
              <a:t> definition. The </a:t>
            </a:r>
            <a:r>
              <a:rPr lang="en-US" b="1" dirty="0"/>
              <a:t>dictionary</a:t>
            </a:r>
            <a:r>
              <a:rPr lang="en-US" dirty="0"/>
              <a:t> contains information about </a:t>
            </a:r>
            <a:r>
              <a:rPr lang="en-US" b="1" dirty="0"/>
              <a:t>database</a:t>
            </a:r>
            <a:r>
              <a:rPr lang="en-US" dirty="0"/>
              <a:t> objects such as tables, indexes, columns, datatypes, and views.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6684DA9E-BE56-4C08-A355-E44754E91E47}"/>
                  </a:ext>
                </a:extLst>
              </p14:cNvPr>
              <p14:cNvContentPartPr/>
              <p14:nvPr/>
            </p14:nvContentPartPr>
            <p14:xfrm>
              <a:off x="4598280" y="350640"/>
              <a:ext cx="7447320" cy="2154600"/>
            </p14:xfrm>
          </p:contentPart>
        </mc:Choice>
        <mc:Fallback>
          <p:pic>
            <p:nvPicPr>
              <p:cNvPr id="4" name="Ink 3">
                <a:extLst>
                  <a:ext uri="{FF2B5EF4-FFF2-40B4-BE49-F238E27FC236}">
                    <a16:creationId xmlns:a16="http://schemas.microsoft.com/office/drawing/2014/main" id="{6684DA9E-BE56-4C08-A355-E44754E91E47}"/>
                  </a:ext>
                </a:extLst>
              </p:cNvPr>
              <p:cNvPicPr/>
              <p:nvPr/>
            </p:nvPicPr>
            <p:blipFill>
              <a:blip/>
              <a:stretch>
                <a:fillRect/>
              </a:stretch>
            </p:blipFill>
            <p:spPr>
              <a:xfrm>
                <a:off x="4588920" y="341280"/>
                <a:ext cx="7466040" cy="2173320"/>
              </a:xfrm>
              <a:prstGeom prst="rect">
                <a:avLst/>
              </a:prstGeom>
            </p:spPr>
          </p:pic>
        </mc:Fallback>
      </mc:AlternateContent>
    </p:spTree>
    <p:extLst>
      <p:ext uri="{BB962C8B-B14F-4D97-AF65-F5344CB8AC3E}">
        <p14:creationId xmlns:p14="http://schemas.microsoft.com/office/powerpoint/2010/main" val="1728950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3E94C-ADAF-4784-9ADB-AFF3E829C2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2F689C6-AF36-46C5-A566-791926DDB806}"/>
              </a:ext>
            </a:extLst>
          </p:cNvPr>
          <p:cNvSpPr>
            <a:spLocks noGrp="1"/>
          </p:cNvSpPr>
          <p:nvPr>
            <p:ph idx="1"/>
          </p:nvPr>
        </p:nvSpPr>
        <p:spPr/>
        <p:txBody>
          <a:bodyPr>
            <a:normAutofit fontScale="92500" lnSpcReduction="10000"/>
          </a:bodyPr>
          <a:lstStyle/>
          <a:p>
            <a:r>
              <a:rPr lang="en-US" dirty="0">
                <a:solidFill>
                  <a:srgbClr val="FF0000"/>
                </a:solidFill>
              </a:rPr>
              <a:t>Indices:</a:t>
            </a:r>
          </a:p>
          <a:p>
            <a:pPr marL="0" indent="0">
              <a:buNone/>
            </a:pPr>
            <a:r>
              <a:rPr lang="en-US" dirty="0"/>
              <a:t>Indexing is used to optimize the performance of a database by minimizing the number of disk accesses required when a query is processed. The index is a type of data structure. It is used to locate and access the data in a database </a:t>
            </a:r>
            <a:r>
              <a:rPr lang="en-US" b="1" dirty="0"/>
              <a:t>table</a:t>
            </a:r>
            <a:r>
              <a:rPr lang="en-US" dirty="0"/>
              <a:t> quickly.</a:t>
            </a:r>
          </a:p>
          <a:p>
            <a:r>
              <a:rPr lang="en-US" dirty="0">
                <a:solidFill>
                  <a:srgbClr val="FF0000"/>
                </a:solidFill>
              </a:rPr>
              <a:t>Statistical data:</a:t>
            </a:r>
          </a:p>
          <a:p>
            <a:pPr marL="0" indent="0">
              <a:buNone/>
            </a:pPr>
            <a:r>
              <a:rPr lang="en-US" dirty="0"/>
              <a:t>A </a:t>
            </a:r>
            <a:r>
              <a:rPr lang="en-US" b="1" dirty="0"/>
              <a:t>statistical database</a:t>
            </a:r>
            <a:r>
              <a:rPr lang="en-US" dirty="0"/>
              <a:t> is a </a:t>
            </a:r>
            <a:r>
              <a:rPr lang="en-US" b="1" dirty="0"/>
              <a:t>database</a:t>
            </a:r>
            <a:r>
              <a:rPr lang="en-US" dirty="0"/>
              <a:t> used for </a:t>
            </a:r>
            <a:r>
              <a:rPr lang="en-US" b="1" dirty="0"/>
              <a:t>statistical</a:t>
            </a:r>
            <a:r>
              <a:rPr lang="en-US" dirty="0"/>
              <a:t> analysis purposes. It is an OLAP (online analytical processing), instead of OLTP (online transaction processing) system. </a:t>
            </a:r>
            <a:r>
              <a:rPr lang="en-US" b="1" dirty="0"/>
              <a:t>Statistical</a:t>
            </a:r>
            <a:r>
              <a:rPr lang="en-US" dirty="0"/>
              <a:t> databases typically contain parameter </a:t>
            </a:r>
            <a:r>
              <a:rPr lang="en-US" b="1" dirty="0"/>
              <a:t>data</a:t>
            </a:r>
            <a:r>
              <a:rPr lang="en-US" dirty="0"/>
              <a:t> and the measured </a:t>
            </a:r>
            <a:r>
              <a:rPr lang="en-US" b="1" dirty="0"/>
              <a:t>data</a:t>
            </a:r>
            <a:r>
              <a:rPr lang="en-US" dirty="0"/>
              <a:t> for these parameters.</a:t>
            </a:r>
          </a:p>
          <a:p>
            <a:endParaRPr lang="en-US" dirty="0"/>
          </a:p>
        </p:txBody>
      </p:sp>
    </p:spTree>
    <p:extLst>
      <p:ext uri="{BB962C8B-B14F-4D97-AF65-F5344CB8AC3E}">
        <p14:creationId xmlns:p14="http://schemas.microsoft.com/office/powerpoint/2010/main" val="14179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302B-86AF-4834-8240-F1324CF90BD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63955E-88FF-4F68-8529-0FB11A0FADE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811163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1DF8DAB4-4087-45EC-A544-69619FEB7614}"/>
                  </a:ext>
                </a:extLst>
              </p14:cNvPr>
              <p14:cNvContentPartPr/>
              <p14:nvPr/>
            </p14:nvContentPartPr>
            <p14:xfrm>
              <a:off x="434160" y="165240"/>
              <a:ext cx="11763000" cy="6599880"/>
            </p14:xfrm>
          </p:contentPart>
        </mc:Choice>
        <mc:Fallback>
          <p:pic>
            <p:nvPicPr>
              <p:cNvPr id="2" name="Ink 1">
                <a:extLst>
                  <a:ext uri="{FF2B5EF4-FFF2-40B4-BE49-F238E27FC236}">
                    <a16:creationId xmlns:a16="http://schemas.microsoft.com/office/drawing/2014/main" id="{1DF8DAB4-4087-45EC-A544-69619FEB7614}"/>
                  </a:ext>
                </a:extLst>
              </p:cNvPr>
              <p:cNvPicPr/>
              <p:nvPr/>
            </p:nvPicPr>
            <p:blipFill>
              <a:blip/>
              <a:stretch>
                <a:fillRect/>
              </a:stretch>
            </p:blipFill>
            <p:spPr>
              <a:xfrm>
                <a:off x="424800" y="155880"/>
                <a:ext cx="11781720" cy="6618600"/>
              </a:xfrm>
              <a:prstGeom prst="rect">
                <a:avLst/>
              </a:prstGeom>
            </p:spPr>
          </p:pic>
        </mc:Fallback>
      </mc:AlternateContent>
    </p:spTree>
    <p:extLst>
      <p:ext uri="{BB962C8B-B14F-4D97-AF65-F5344CB8AC3E}">
        <p14:creationId xmlns:p14="http://schemas.microsoft.com/office/powerpoint/2010/main" val="62711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06B7EE-2B2E-451B-AE15-D27EF69D3E3A}"/>
              </a:ext>
            </a:extLst>
          </p:cNvPr>
          <p:cNvPicPr>
            <a:picLocks noChangeAspect="1"/>
          </p:cNvPicPr>
          <p:nvPr/>
        </p:nvPicPr>
        <p:blipFill>
          <a:blip r:embed="rId2"/>
          <a:stretch>
            <a:fillRect/>
          </a:stretch>
        </p:blipFill>
        <p:spPr>
          <a:xfrm>
            <a:off x="1406769" y="140677"/>
            <a:ext cx="8806376" cy="5880295"/>
          </a:xfrm>
          <a:prstGeom prst="rect">
            <a:avLst/>
          </a:prstGeom>
        </p:spPr>
      </p:pic>
    </p:spTree>
    <p:extLst>
      <p:ext uri="{BB962C8B-B14F-4D97-AF65-F5344CB8AC3E}">
        <p14:creationId xmlns:p14="http://schemas.microsoft.com/office/powerpoint/2010/main" val="4096349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A06B7EE-2B2E-451B-AE15-D27EF69D3E3A}"/>
              </a:ext>
            </a:extLst>
          </p:cNvPr>
          <p:cNvPicPr>
            <a:picLocks noChangeAspect="1"/>
          </p:cNvPicPr>
          <p:nvPr/>
        </p:nvPicPr>
        <p:blipFill>
          <a:blip r:embed="rId2"/>
          <a:stretch>
            <a:fillRect/>
          </a:stretch>
        </p:blipFill>
        <p:spPr>
          <a:xfrm>
            <a:off x="1406769" y="140677"/>
            <a:ext cx="8806376" cy="5880295"/>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5F8434C1-E711-40C2-8179-B90114FB7DC4}"/>
                  </a:ext>
                </a:extLst>
              </p14:cNvPr>
              <p14:cNvContentPartPr/>
              <p14:nvPr/>
            </p14:nvContentPartPr>
            <p14:xfrm>
              <a:off x="2109600" y="351360"/>
              <a:ext cx="9811800" cy="5250960"/>
            </p14:xfrm>
          </p:contentPart>
        </mc:Choice>
        <mc:Fallback>
          <p:pic>
            <p:nvPicPr>
              <p:cNvPr id="3" name="Ink 2">
                <a:extLst>
                  <a:ext uri="{FF2B5EF4-FFF2-40B4-BE49-F238E27FC236}">
                    <a16:creationId xmlns:a16="http://schemas.microsoft.com/office/drawing/2014/main" id="{5F8434C1-E711-40C2-8179-B90114FB7DC4}"/>
                  </a:ext>
                </a:extLst>
              </p:cNvPr>
              <p:cNvPicPr/>
              <p:nvPr/>
            </p:nvPicPr>
            <p:blipFill>
              <a:blip r:embed="rId4"/>
              <a:stretch>
                <a:fillRect/>
              </a:stretch>
            </p:blipFill>
            <p:spPr>
              <a:xfrm>
                <a:off x="2100240" y="342000"/>
                <a:ext cx="9830520" cy="5269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a:extLst>
                  <a:ext uri="{FF2B5EF4-FFF2-40B4-BE49-F238E27FC236}">
                    <a16:creationId xmlns:a16="http://schemas.microsoft.com/office/drawing/2014/main" id="{68260B1D-7A80-452B-A2C5-E91073DE417D}"/>
                  </a:ext>
                </a:extLst>
              </p14:cNvPr>
              <p14:cNvContentPartPr/>
              <p14:nvPr/>
            </p14:nvContentPartPr>
            <p14:xfrm>
              <a:off x="11160" y="40680"/>
              <a:ext cx="10392480" cy="6735600"/>
            </p14:xfrm>
          </p:contentPart>
        </mc:Choice>
        <mc:Fallback>
          <p:pic>
            <p:nvPicPr>
              <p:cNvPr id="4" name="Ink 3">
                <a:extLst>
                  <a:ext uri="{FF2B5EF4-FFF2-40B4-BE49-F238E27FC236}">
                    <a16:creationId xmlns:a16="http://schemas.microsoft.com/office/drawing/2014/main" id="{68260B1D-7A80-452B-A2C5-E91073DE417D}"/>
                  </a:ext>
                </a:extLst>
              </p:cNvPr>
              <p:cNvPicPr/>
              <p:nvPr/>
            </p:nvPicPr>
            <p:blipFill>
              <a:blip/>
              <a:stretch>
                <a:fillRect/>
              </a:stretch>
            </p:blipFill>
            <p:spPr>
              <a:xfrm>
                <a:off x="1800" y="31320"/>
                <a:ext cx="10411200" cy="6754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6F05C0A8-1D6E-41DC-93AC-1BB07597D174}"/>
                  </a:ext>
                </a:extLst>
              </p14:cNvPr>
              <p14:cNvContentPartPr/>
              <p14:nvPr/>
            </p14:nvContentPartPr>
            <p14:xfrm>
              <a:off x="3198600" y="1342800"/>
              <a:ext cx="5339880" cy="5274360"/>
            </p14:xfrm>
          </p:contentPart>
        </mc:Choice>
        <mc:Fallback>
          <p:pic>
            <p:nvPicPr>
              <p:cNvPr id="5" name="Ink 4">
                <a:extLst>
                  <a:ext uri="{FF2B5EF4-FFF2-40B4-BE49-F238E27FC236}">
                    <a16:creationId xmlns:a16="http://schemas.microsoft.com/office/drawing/2014/main" id="{6F05C0A8-1D6E-41DC-93AC-1BB07597D174}"/>
                  </a:ext>
                </a:extLst>
              </p:cNvPr>
              <p:cNvPicPr/>
              <p:nvPr/>
            </p:nvPicPr>
            <p:blipFill>
              <a:blip/>
              <a:stretch>
                <a:fillRect/>
              </a:stretch>
            </p:blipFill>
            <p:spPr>
              <a:xfrm>
                <a:off x="3189240" y="1333440"/>
                <a:ext cx="5358600" cy="5293080"/>
              </a:xfrm>
              <a:prstGeom prst="rect">
                <a:avLst/>
              </a:prstGeom>
            </p:spPr>
          </p:pic>
        </mc:Fallback>
      </mc:AlternateContent>
    </p:spTree>
    <p:extLst>
      <p:ext uri="{BB962C8B-B14F-4D97-AF65-F5344CB8AC3E}">
        <p14:creationId xmlns:p14="http://schemas.microsoft.com/office/powerpoint/2010/main" val="2160423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5B0C9-2458-4A52-9290-2DFC93A28962}"/>
              </a:ext>
            </a:extLst>
          </p:cNvPr>
          <p:cNvSpPr>
            <a:spLocks noGrp="1"/>
          </p:cNvSpPr>
          <p:nvPr>
            <p:ph type="title"/>
          </p:nvPr>
        </p:nvSpPr>
        <p:spPr/>
        <p:txBody>
          <a:bodyPr/>
          <a:lstStyle/>
          <a:p>
            <a:pPr fontAlgn="base"/>
            <a:r>
              <a:rPr lang="en-US" dirty="0"/>
              <a:t>Different types of Database Users</a:t>
            </a:r>
          </a:p>
        </p:txBody>
      </p:sp>
      <p:sp>
        <p:nvSpPr>
          <p:cNvPr id="3" name="Content Placeholder 2">
            <a:extLst>
              <a:ext uri="{FF2B5EF4-FFF2-40B4-BE49-F238E27FC236}">
                <a16:creationId xmlns:a16="http://schemas.microsoft.com/office/drawing/2014/main" id="{3DE6D2F9-588A-4393-A7AF-6273B316DAC0}"/>
              </a:ext>
            </a:extLst>
          </p:cNvPr>
          <p:cNvSpPr>
            <a:spLocks noGrp="1"/>
          </p:cNvSpPr>
          <p:nvPr>
            <p:ph idx="1"/>
          </p:nvPr>
        </p:nvSpPr>
        <p:spPr/>
        <p:txBody>
          <a:bodyPr>
            <a:normAutofit fontScale="70000" lnSpcReduction="20000"/>
          </a:bodyPr>
          <a:lstStyle/>
          <a:p>
            <a:pPr marL="0" indent="0">
              <a:buNone/>
            </a:pPr>
            <a:r>
              <a:rPr lang="en-US" dirty="0"/>
              <a:t>Database users are categorized based up on their interaction with the database.</a:t>
            </a:r>
          </a:p>
          <a:p>
            <a:pPr marL="0" indent="0">
              <a:buNone/>
            </a:pPr>
            <a:r>
              <a:rPr lang="en-US" dirty="0"/>
              <a:t>These are seven types of data base users in DBMS.</a:t>
            </a:r>
          </a:p>
          <a:p>
            <a:pPr marL="457200" indent="-457200" fontAlgn="base">
              <a:buFont typeface="+mj-lt"/>
              <a:buAutoNum type="arabicPeriod"/>
            </a:pPr>
            <a:r>
              <a:rPr lang="en-US" b="1" dirty="0">
                <a:solidFill>
                  <a:srgbClr val="FF0000"/>
                </a:solidFill>
              </a:rPr>
              <a:t>Database Administrator (DBA) :</a:t>
            </a:r>
          </a:p>
          <a:p>
            <a:pPr marL="0" indent="0" fontAlgn="base">
              <a:buNone/>
            </a:pPr>
            <a:r>
              <a:rPr lang="en-US" dirty="0"/>
              <a:t>Database Administrator (DBA) is a person/team who defines the schema and also controls the 3 levels of database.</a:t>
            </a:r>
          </a:p>
          <a:p>
            <a:pPr marL="0" indent="0" fontAlgn="base">
              <a:buNone/>
            </a:pPr>
            <a:r>
              <a:rPr lang="en-US" dirty="0"/>
              <a:t>The DBA will then create a new account id and password for the user if he/she need to access the data base.</a:t>
            </a:r>
            <a:br>
              <a:rPr lang="en-US" dirty="0"/>
            </a:br>
            <a:r>
              <a:rPr lang="en-US" dirty="0"/>
              <a:t>DBA is also responsible for providing security to the data base and he allows only the authorized users to access/modify the data base.</a:t>
            </a:r>
          </a:p>
          <a:p>
            <a:pPr fontAlgn="base"/>
            <a:r>
              <a:rPr lang="en-US" dirty="0"/>
              <a:t>DBA also monitors the recovery and back up and provide technical support.</a:t>
            </a:r>
          </a:p>
          <a:p>
            <a:pPr fontAlgn="base"/>
            <a:r>
              <a:rPr lang="en-US" dirty="0"/>
              <a:t>The DBA has a DBA account in the DBMS which called a system or superuser account.</a:t>
            </a:r>
          </a:p>
          <a:p>
            <a:pPr fontAlgn="base"/>
            <a:r>
              <a:rPr lang="en-US" dirty="0"/>
              <a:t>DBA repairs damage caused due to hardware and/or software failures.</a:t>
            </a:r>
          </a:p>
          <a:p>
            <a:pPr marL="457200" indent="-457200">
              <a:buFont typeface="+mj-lt"/>
              <a:buAutoNum type="arabicPeriod"/>
            </a:pPr>
            <a:endParaRPr lang="en-US" dirty="0"/>
          </a:p>
        </p:txBody>
      </p:sp>
    </p:spTree>
    <p:extLst>
      <p:ext uri="{BB962C8B-B14F-4D97-AF65-F5344CB8AC3E}">
        <p14:creationId xmlns:p14="http://schemas.microsoft.com/office/powerpoint/2010/main" val="26646553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2165E-0190-4A73-BE1D-8FBA1450C7F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2FCC47C-74E2-45AF-A384-11A7E221B5F6}"/>
              </a:ext>
            </a:extLst>
          </p:cNvPr>
          <p:cNvSpPr>
            <a:spLocks noGrp="1"/>
          </p:cNvSpPr>
          <p:nvPr>
            <p:ph idx="1"/>
          </p:nvPr>
        </p:nvSpPr>
        <p:spPr/>
        <p:txBody>
          <a:bodyPr>
            <a:normAutofit lnSpcReduction="10000"/>
          </a:bodyPr>
          <a:lstStyle/>
          <a:p>
            <a:pPr marL="0" indent="0">
              <a:buNone/>
            </a:pPr>
            <a:r>
              <a:rPr lang="en-US" dirty="0"/>
              <a:t>2. </a:t>
            </a:r>
            <a:r>
              <a:rPr lang="en-US" b="1" dirty="0">
                <a:solidFill>
                  <a:srgbClr val="FF0000"/>
                </a:solidFill>
              </a:rPr>
              <a:t>Naive / Parametric End Users :</a:t>
            </a:r>
            <a:br>
              <a:rPr lang="en-US" dirty="0">
                <a:solidFill>
                  <a:srgbClr val="FF0000"/>
                </a:solidFill>
              </a:rPr>
            </a:br>
            <a:r>
              <a:rPr lang="en-US" dirty="0"/>
              <a:t>Parametric End Users are the unsophisticated who don’t have any DBMS knowledge, but they frequently use the data base applications in their daily life to get the desired results. </a:t>
            </a:r>
            <a:r>
              <a:rPr lang="en-US" dirty="0">
                <a:solidFill>
                  <a:srgbClr val="FF0000"/>
                </a:solidFill>
              </a:rPr>
              <a:t>For examples</a:t>
            </a:r>
            <a:r>
              <a:rPr lang="en-US" dirty="0"/>
              <a:t>, Railway’s ticket booking users are naive users. Clerks in any bank is a naive user because they don’t have any DBMS knowledge, but they still use the database and perform their given task.</a:t>
            </a:r>
          </a:p>
          <a:p>
            <a:pPr marL="0" indent="0">
              <a:buNone/>
            </a:pPr>
            <a:r>
              <a:rPr lang="en-US" dirty="0"/>
              <a:t>3.</a:t>
            </a:r>
            <a:r>
              <a:rPr lang="en-US" b="1" dirty="0"/>
              <a:t> </a:t>
            </a:r>
            <a:r>
              <a:rPr lang="en-US" b="1" dirty="0">
                <a:solidFill>
                  <a:srgbClr val="FF0000"/>
                </a:solidFill>
              </a:rPr>
              <a:t>System Analyst :</a:t>
            </a:r>
            <a:br>
              <a:rPr lang="en-US" dirty="0"/>
            </a:br>
            <a:r>
              <a:rPr lang="en-US" dirty="0"/>
              <a:t>System Analyst is a user who analyzes the requirements of parametric end users. They check whether all the requirements of end users are satisfied.</a:t>
            </a:r>
          </a:p>
          <a:p>
            <a:pPr marL="0" indent="0">
              <a:buNone/>
            </a:pPr>
            <a:endParaRPr lang="en-US" dirty="0"/>
          </a:p>
        </p:txBody>
      </p:sp>
    </p:spTree>
    <p:extLst>
      <p:ext uri="{BB962C8B-B14F-4D97-AF65-F5344CB8AC3E}">
        <p14:creationId xmlns:p14="http://schemas.microsoft.com/office/powerpoint/2010/main" val="19134747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4ECD-CFC5-413F-8DC6-CDBB73F6D03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91D27E-4FD9-4B62-BD53-A63B332936A7}"/>
              </a:ext>
            </a:extLst>
          </p:cNvPr>
          <p:cNvSpPr>
            <a:spLocks noGrp="1"/>
          </p:cNvSpPr>
          <p:nvPr>
            <p:ph idx="1"/>
          </p:nvPr>
        </p:nvSpPr>
        <p:spPr/>
        <p:txBody>
          <a:bodyPr>
            <a:normAutofit lnSpcReduction="10000"/>
          </a:bodyPr>
          <a:lstStyle/>
          <a:p>
            <a:pPr marL="0" indent="0">
              <a:buNone/>
            </a:pPr>
            <a:r>
              <a:rPr lang="en-US" dirty="0"/>
              <a:t>4.</a:t>
            </a:r>
            <a:r>
              <a:rPr lang="en-US" b="1" dirty="0"/>
              <a:t> </a:t>
            </a:r>
            <a:r>
              <a:rPr lang="en-US" b="1" dirty="0">
                <a:solidFill>
                  <a:srgbClr val="FF0000"/>
                </a:solidFill>
              </a:rPr>
              <a:t>Sophisticated Users :</a:t>
            </a:r>
            <a:br>
              <a:rPr lang="en-US" dirty="0">
                <a:solidFill>
                  <a:srgbClr val="FF0000"/>
                </a:solidFill>
              </a:rPr>
            </a:br>
            <a:r>
              <a:rPr lang="en-US" dirty="0"/>
              <a:t>Sophisticated users can be engineers, scientists, business analyst, who are familiar with the database. They can develop their own data base applications according to their requirement. They don’t write the program code, but they interact the data base by writing SQL queries directly through the query processor.</a:t>
            </a:r>
          </a:p>
          <a:p>
            <a:pPr marL="0" indent="0">
              <a:buNone/>
            </a:pPr>
            <a:r>
              <a:rPr lang="en-US" dirty="0"/>
              <a:t>5</a:t>
            </a:r>
            <a:r>
              <a:rPr lang="en-US" dirty="0">
                <a:solidFill>
                  <a:srgbClr val="FF0000"/>
                </a:solidFill>
              </a:rPr>
              <a:t>.</a:t>
            </a:r>
            <a:r>
              <a:rPr lang="en-US" b="1" dirty="0">
                <a:solidFill>
                  <a:srgbClr val="FF0000"/>
                </a:solidFill>
              </a:rPr>
              <a:t> Data Base Designers :</a:t>
            </a:r>
            <a:br>
              <a:rPr lang="en-US" dirty="0">
                <a:solidFill>
                  <a:srgbClr val="FF0000"/>
                </a:solidFill>
              </a:rPr>
            </a:br>
            <a:r>
              <a:rPr lang="en-US" dirty="0"/>
              <a:t>Data Base Designers are the users who design the structure of data base which includes tables, indexes, views, constraints, triggers, stored procedures. He/she controls what data must be stored and how the data items to be related.</a:t>
            </a:r>
          </a:p>
        </p:txBody>
      </p:sp>
    </p:spTree>
    <p:extLst>
      <p:ext uri="{BB962C8B-B14F-4D97-AF65-F5344CB8AC3E}">
        <p14:creationId xmlns:p14="http://schemas.microsoft.com/office/powerpoint/2010/main" val="3198074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A46A64B-8B75-4368-B9ED-B89D609EAFB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61847" y="520505"/>
            <a:ext cx="7699336" cy="534572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FD7E2E8-65A2-400D-AFA7-5DC2BEECD7DB}"/>
              </a:ext>
            </a:extLst>
          </p:cNvPr>
          <p:cNvSpPr txBox="1"/>
          <p:nvPr/>
        </p:nvSpPr>
        <p:spPr>
          <a:xfrm>
            <a:off x="239151" y="0"/>
            <a:ext cx="6611816" cy="369332"/>
          </a:xfrm>
          <a:prstGeom prst="rect">
            <a:avLst/>
          </a:prstGeom>
          <a:noFill/>
        </p:spPr>
        <p:txBody>
          <a:bodyPr wrap="square" rtlCol="0">
            <a:spAutoFit/>
          </a:bodyPr>
          <a:lstStyle/>
          <a:p>
            <a:r>
              <a:rPr lang="en-US" dirty="0">
                <a:solidFill>
                  <a:srgbClr val="FF0000"/>
                </a:solidFill>
              </a:rPr>
              <a:t>Query processing steps</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D139B385-A3F4-4DC9-B332-891BD995050C}"/>
                  </a:ext>
                </a:extLst>
              </p14:cNvPr>
              <p14:cNvContentPartPr/>
              <p14:nvPr/>
            </p14:nvContentPartPr>
            <p14:xfrm>
              <a:off x="3151080" y="1520280"/>
              <a:ext cx="4248720" cy="4192920"/>
            </p14:xfrm>
          </p:contentPart>
        </mc:Choice>
        <mc:Fallback>
          <p:pic>
            <p:nvPicPr>
              <p:cNvPr id="4" name="Ink 3">
                <a:extLst>
                  <a:ext uri="{FF2B5EF4-FFF2-40B4-BE49-F238E27FC236}">
                    <a16:creationId xmlns:a16="http://schemas.microsoft.com/office/drawing/2014/main" id="{D139B385-A3F4-4DC9-B332-891BD995050C}"/>
                  </a:ext>
                </a:extLst>
              </p:cNvPr>
              <p:cNvPicPr/>
              <p:nvPr/>
            </p:nvPicPr>
            <p:blipFill>
              <a:blip/>
              <a:stretch>
                <a:fillRect/>
              </a:stretch>
            </p:blipFill>
            <p:spPr>
              <a:xfrm>
                <a:off x="3141720" y="1510920"/>
                <a:ext cx="4267440" cy="4211640"/>
              </a:xfrm>
              <a:prstGeom prst="rect">
                <a:avLst/>
              </a:prstGeom>
            </p:spPr>
          </p:pic>
        </mc:Fallback>
      </mc:AlternateContent>
    </p:spTree>
    <p:extLst>
      <p:ext uri="{BB962C8B-B14F-4D97-AF65-F5344CB8AC3E}">
        <p14:creationId xmlns:p14="http://schemas.microsoft.com/office/powerpoint/2010/main" val="2402864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A5840B-1C60-47A7-9957-6B4AF054357F}"/>
              </a:ext>
            </a:extLst>
          </p:cNvPr>
          <p:cNvPicPr>
            <a:picLocks noChangeAspect="1"/>
          </p:cNvPicPr>
          <p:nvPr/>
        </p:nvPicPr>
        <p:blipFill>
          <a:blip r:embed="rId2"/>
          <a:stretch>
            <a:fillRect/>
          </a:stretch>
        </p:blipFill>
        <p:spPr>
          <a:xfrm>
            <a:off x="809920" y="309490"/>
            <a:ext cx="10598309" cy="5416620"/>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946545FB-B0E5-4358-BDAC-5D86CDBC4E2E}"/>
                  </a:ext>
                </a:extLst>
              </p14:cNvPr>
              <p14:cNvContentPartPr/>
              <p14:nvPr/>
            </p14:nvContentPartPr>
            <p14:xfrm>
              <a:off x="90360" y="3600"/>
              <a:ext cx="12036600" cy="6180480"/>
            </p14:xfrm>
          </p:contentPart>
        </mc:Choice>
        <mc:Fallback>
          <p:pic>
            <p:nvPicPr>
              <p:cNvPr id="3" name="Ink 2">
                <a:extLst>
                  <a:ext uri="{FF2B5EF4-FFF2-40B4-BE49-F238E27FC236}">
                    <a16:creationId xmlns:a16="http://schemas.microsoft.com/office/drawing/2014/main" id="{946545FB-B0E5-4358-BDAC-5D86CDBC4E2E}"/>
                  </a:ext>
                </a:extLst>
              </p:cNvPr>
              <p:cNvPicPr/>
              <p:nvPr/>
            </p:nvPicPr>
            <p:blipFill>
              <a:blip/>
              <a:stretch>
                <a:fillRect/>
              </a:stretch>
            </p:blipFill>
            <p:spPr>
              <a:xfrm>
                <a:off x="81000" y="-5760"/>
                <a:ext cx="12055320" cy="61992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4" name="Ink 3">
                <a:extLst>
                  <a:ext uri="{FF2B5EF4-FFF2-40B4-BE49-F238E27FC236}">
                    <a16:creationId xmlns:a16="http://schemas.microsoft.com/office/drawing/2014/main" id="{13AA88D8-949F-4FFC-A673-7DD435C3CBBC}"/>
                  </a:ext>
                </a:extLst>
              </p14:cNvPr>
              <p14:cNvContentPartPr/>
              <p14:nvPr/>
            </p14:nvContentPartPr>
            <p14:xfrm>
              <a:off x="9095040" y="4536360"/>
              <a:ext cx="568080" cy="694440"/>
            </p14:xfrm>
          </p:contentPart>
        </mc:Choice>
        <mc:Fallback>
          <p:pic>
            <p:nvPicPr>
              <p:cNvPr id="4" name="Ink 3">
                <a:extLst>
                  <a:ext uri="{FF2B5EF4-FFF2-40B4-BE49-F238E27FC236}">
                    <a16:creationId xmlns:a16="http://schemas.microsoft.com/office/drawing/2014/main" id="{13AA88D8-949F-4FFC-A673-7DD435C3CBBC}"/>
                  </a:ext>
                </a:extLst>
              </p:cNvPr>
              <p:cNvPicPr/>
              <p:nvPr/>
            </p:nvPicPr>
            <p:blipFill>
              <a:blip/>
              <a:stretch>
                <a:fillRect/>
              </a:stretch>
            </p:blipFill>
            <p:spPr>
              <a:xfrm>
                <a:off x="9085680" y="4527000"/>
                <a:ext cx="586800" cy="713160"/>
              </a:xfrm>
              <a:prstGeom prst="rect">
                <a:avLst/>
              </a:prstGeom>
            </p:spPr>
          </p:pic>
        </mc:Fallback>
      </mc:AlternateContent>
    </p:spTree>
    <p:extLst>
      <p:ext uri="{BB962C8B-B14F-4D97-AF65-F5344CB8AC3E}">
        <p14:creationId xmlns:p14="http://schemas.microsoft.com/office/powerpoint/2010/main" val="853327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E5B08-383D-4785-830E-149F2016CB45}"/>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4B7C51F3-D35D-4CD7-BBA4-A3B492AB72C1}"/>
              </a:ext>
            </a:extLst>
          </p:cNvPr>
          <p:cNvSpPr>
            <a:spLocks noGrp="1"/>
          </p:cNvSpPr>
          <p:nvPr>
            <p:ph idx="1"/>
          </p:nvPr>
        </p:nvSpPr>
        <p:spPr/>
        <p:txBody>
          <a:bodyPr>
            <a:normAutofit/>
          </a:bodyPr>
          <a:lstStyle/>
          <a:p>
            <a:pPr marL="0" indent="0">
              <a:buNone/>
            </a:pPr>
            <a:r>
              <a:rPr lang="en-US" dirty="0"/>
              <a:t>6</a:t>
            </a:r>
            <a:r>
              <a:rPr lang="en-US" dirty="0">
                <a:solidFill>
                  <a:srgbClr val="FF0000"/>
                </a:solidFill>
              </a:rPr>
              <a:t>.</a:t>
            </a:r>
            <a:r>
              <a:rPr lang="en-US" b="1" dirty="0">
                <a:solidFill>
                  <a:srgbClr val="FF0000"/>
                </a:solidFill>
              </a:rPr>
              <a:t> Application Program </a:t>
            </a:r>
            <a:r>
              <a:rPr lang="en-US" b="1" dirty="0"/>
              <a:t>:</a:t>
            </a:r>
            <a:br>
              <a:rPr lang="en-US" dirty="0"/>
            </a:br>
            <a:r>
              <a:rPr lang="en-US" dirty="0"/>
              <a:t>Application Program are the backend programmers who writes the code for the application programs. They are the computer professionals. These programs could be written in Programming languages such as Visual Basic, Developer, C, FORTRAN, COBOL etc.</a:t>
            </a:r>
          </a:p>
          <a:p>
            <a:pPr marL="0" indent="0">
              <a:buNone/>
            </a:pPr>
            <a:r>
              <a:rPr lang="en-US" dirty="0"/>
              <a:t>7.</a:t>
            </a:r>
            <a:r>
              <a:rPr lang="en-US" b="1" dirty="0"/>
              <a:t> </a:t>
            </a:r>
            <a:r>
              <a:rPr lang="en-US" b="1" dirty="0">
                <a:solidFill>
                  <a:srgbClr val="FF0000"/>
                </a:solidFill>
              </a:rPr>
              <a:t>Casual Users / Temporary Users :</a:t>
            </a:r>
            <a:br>
              <a:rPr lang="en-US" dirty="0"/>
            </a:br>
            <a:r>
              <a:rPr lang="en-US" dirty="0"/>
              <a:t>Casual Users are the users who occasionally use/access the data base but each time when they access the database, they require the new information, for example, Middle or higher-level manager.</a:t>
            </a:r>
          </a:p>
        </p:txBody>
      </p:sp>
    </p:spTree>
    <p:extLst>
      <p:ext uri="{BB962C8B-B14F-4D97-AF65-F5344CB8AC3E}">
        <p14:creationId xmlns:p14="http://schemas.microsoft.com/office/powerpoint/2010/main" val="120592891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1248</TotalTime>
  <Words>1095</Words>
  <Application>Microsoft Office PowerPoint</Application>
  <PresentationFormat>Widescreen</PresentationFormat>
  <Paragraphs>46</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Gill Sans MT</vt:lpstr>
      <vt:lpstr>Gallery</vt:lpstr>
      <vt:lpstr>Complete architecture of dbms</vt:lpstr>
      <vt:lpstr>PowerPoint Presentation</vt:lpstr>
      <vt:lpstr>PowerPoint Presentation</vt:lpstr>
      <vt:lpstr>Different types of Database Users</vt:lpstr>
      <vt:lpstr>PowerPoint Presentation</vt:lpstr>
      <vt:lpstr>PowerPoint Presentation</vt:lpstr>
      <vt:lpstr>PowerPoint Presentation</vt:lpstr>
      <vt:lpstr>PowerPoint Presentation</vt:lpstr>
      <vt:lpstr>PowerPoint Presentation</vt:lpstr>
      <vt:lpstr>Components of database management system </vt:lpstr>
      <vt:lpstr>PowerPoint Presentation</vt:lpstr>
      <vt:lpstr>PowerPoint Presentation</vt:lpstr>
      <vt:lpstr>2.Storage Manager (Database Manager) </vt:lpstr>
      <vt:lpstr>PowerPoint Presentation</vt:lpstr>
      <vt:lpstr>PowerPoint Presentation</vt:lpstr>
      <vt:lpstr>Disk storage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Complete architecture of dbms</dc:title>
  <dc:creator>parul madaan</dc:creator>
  <cp:lastModifiedBy>parul madaan</cp:lastModifiedBy>
  <cp:revision>10</cp:revision>
  <dcterms:created xsi:type="dcterms:W3CDTF">2020-08-30T06:18:18Z</dcterms:created>
  <dcterms:modified xsi:type="dcterms:W3CDTF">2020-08-31T03:06:38Z</dcterms:modified>
</cp:coreProperties>
</file>