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1:26:37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15659 2181 772 0,'0'0'140'0,"0"0"-115"15,0 0 80-15,0 0-32 16,0 0-41-16,0 0-24 16,0 0 13-16,0-5 11 15,0 2 0-15,0 3 14 16,0 0-17-16,0 0-1 15,0 0-16-15,0 0 1 16,0 0-5-16,0 0 0 16,0 8-3-16,-2 5 10 15,0 5 1-15,-2-3 1 16,2 7 4-16,-1 7-7 16,3-2-1-16,0 6 7 15,-3 1-14-15,3 6 3 0,0 4 9 16,0 6-11-16,0 0-1 15,0 3-3-15,0-2 2 16,0 2 6-16,0-3-11 16,6 2 11-16,0 1-7 15,3-4-2-15,-5 4 6 16,3-2-7-16,0 2-2 16,-1-2-4-16,1 2 5 15,-3-1 3-15,1-2-1 16,-1 3 1-16,-1 1 14 15,-1-2-12-15,3 6 6 16,-3 2 8-16,0 0-12 0,0 0 7 16,2-3-10-16,3 1-4 15,-3-4 11-15,-1 4-9 16,-3-4 5-16,0 1 1 16,0 0 7-16,0 6-12 15,0-1 2-15,0-2 4 16,0-2-1-16,0 2-3 15,0 1 4-15,0-4-6 16,0 2-1-16,0-3 1 16,-3-8-2-16,1-7-1 15,-2-2 2-15,-1-9-2 16,1-10 1-16,0-8-2 16,2-6-4-16,2-4-12 15,-10 0-13-15,-16-28-23 16,-7-20-142-16,-15-22-143 0</inkml:trace>
  <inkml:trace contextRef="#ctx0" brushRef="#br0" timeOffset="2316.57">15641 2230 697 0,'0'0'29'0,"0"0"47"0,0 0 28 15,0 0-47-15,0 0-13 16,0 0 11-16,-15-18-14 16,13 18 11-16,2 0-19 15,0 0 1-15,0 0 1 16,0 0-13-16,0 0-8 15,0 0-2-15,0 0 9 16,0 0 6-16,6 0-14 16,23 0 6-16,13 0 15 15,12 0-17-15,6 0-7 16,7 0 0-16,2 0-5 16,3 0 2-16,1-4 2 0,-1 4-6 15,-3 0 5 1,0 0-7-16,3 0-1 0,-1 0 2 15,2 0-2-15,7 0 6 16,5 0 1-16,7 0 6 16,10 4-4-16,7 4-3 15,2-2 10-15,5 3-15 16,0 5 0-16,3-4 3 16,3 2-1-16,-1 1-2 15,-1-4-1-15,3 3 3 16,-1 2-5-16,3-5 3 15,4-1-1-15,3 2 4 16,10-2-4-16,5 1 0 16,3 2 0-16,6-1 0 0,0 0-3 15,3 2 5 1,3-2-2-16,-6 4 2 0,-2 0 0 16,-9-2-1-16,-8 2-1 15,0-2 0-15,-2 0 0 16,6 0 4-16,0 2-1 15,6 0-3-15,5 0-5 16,6 2 5-16,7 1 2 16,-2-1 0-16,-3 1-1 15,-8 0 5-15,-7 3-4 16,-1-8-2-16,-10 2 4 16,6-6-1-16,-1-2-3 15,-1 2-1-15,4-2-5 16,-5 6 4-16,-2-4 0 0,-12 5 4 15,-16-4-2-15,-13-1 1 16,-23-2-1-16,-20-3 1 16,-17-3-1-16,-16 0 2 15,-11 0 1-15,-7 0 3 16,0 0 14-16,0 0 3 16,0 0-10-16,0 0-12 15,0 0 3-15,0 0-4 16,0 3 0-16,0-3 0 15,0 2-9-15,0-2 3 16,0 0 0-16,0 0-1 0,0 0 5 16,0 2-7-16,0 6-2 15,0 4-3-15,0 6 14 16,0 10 12-16,-10 6-11 16,3 7 7-16,-1 5-3 15,-5 3-4-15,1 8 9 16,-3 6 7-16,1 10-15 15,1 5 6-15,1 7-7 16,4 1 0-16,1 6-1 16,-1 0 2-16,-2-4-4 15,1-7 3-15,-1-9-1 16,-2-2 1-16,-1 2-1 16,1 3 0-16,1 2 0 0,1 0-5 15,0-5 5 1,-1-3-1-16,5-12-5 0,-1-7 2 15,0-11-3-15,0-11 5 16,1-6 1-16,4-3-5 16,-5 2 5-16,3-3 1 15,-4 1-12-15,2 2 8 16,-5-5-3-16,-3-2-5 16,-3-7 10-16,-10 0 2 15,-8-5 0-15,-13-2-1 16,-7 0 6-16,-6 0-7 15,-1 0 5-15,-5 0-3 0,1 0 11 16,-9 0-9 0,-4-6-2-16,-15 3 3 0,-15-6 0 15,-14 1-3-15,-6 2 0 16,-3-4-1-16,3 2 1 16,6 3-7-16,5 5 7 15,2 0 5-15,5 0-5 16,-5 0 4-16,-9-3-4 15,-9-3 0-15,-14 0 0 16,-14-2 0-16,-6 0-1 16,2 0 1-16,12 1 1 15,19 4-1-15,7-1-2 16,7 2 0-16,4-4 2 16,3 2-2-16,-4-1 2 15,0-3 0-15,0 5-6 0,1-1 6 16,9-2 2-16,0 1-2 15,0 0 0-15,-6 2-1 16,2 0 3-16,1-4-4 16,-1 2 0-16,1-4-9 15,0 4 6-15,-3 1-1 16,2-1 6-16,0 4-3 16,2-3 3-16,2-3 0 15,6 7 3-15,8-1-3 16,5 1 0-16,6 0 3 15,6 0-3-15,1 0 0 16,7 0-1-16,0 0 1 0,9 0 0 16,8 0 3-16,7 0-3 15,5 0-4-15,0 0 0 16,-5 0 5-16,-3 0-1 16,-4 0 0-16,-6 0-2 15,2 1 0-15,3-1 2 16,2 0 0-16,4 3 3 15,3-3-2-15,3 0 7 16,-1 0-5-16,-8 1 0 16,2 2-2-16,-6-2-1 15,3 2 3-15,9-3-4 16,2 0 2-16,11 0 3 16,9 0 2-16,7 0-1 15,7 0 3-15,6 0-3 16,-2 0-5-16,0 0-10 0,-4 0-52 15,1 0-27-15,-3-4-45 16,-2 1 8-16,1 3 40 16,1 0 20-16,-2 0-23 15,4 0 10-15,6-1-139 16</inkml:trace>
  <inkml:trace contextRef="#ctx0" brushRef="#br0" timeOffset="3592.35">18081 2348 518 0,'0'0'68'15,"0"0"40"-15,0 0 40 16,0 0-75-16,0 0-10 16,0 0 1-16,-23-12-17 15,23 12-3-15,0 0 7 16,0 0 6-16,0 0-3 16,0 0 4-16,-2 0-34 15,0 0-5-15,0 0-12 16,2 0-3-16,-6 0-3 15,0 6 0-15,-3 10-1 0,-2 3 10 16,0 6 0-16,2 8 3 16,0-1 1-16,2 9 5 15,3 3 4-15,-3 1 4 16,3 3-7-16,-1-2-2 16,1 1-11-16,4 6 8 15,-2-2-5-15,2 2-4 16,0 3 11-16,0 0-11 15,0 1-2-15,0 1 4 16,0 0-8-16,0-1 1 16,0-3 7-16,0-4-7 15,0-2 3-15,-2 4 0 16,-1 0-1-16,1 1 2 16,-3 2-4-16,5 1 6 15,-2-1-5-15,0-5 1 0,0-2-1 16,-3 0-2-1,3 0 1-15,-2 1 1 0,-1-5 3 16,0 2 0-16,-1 0 2 16,2-3-1-16,-1 3 7 15,3-5-7-15,-2-1 1 16,-2 0 9-16,2-6-16 16,2-6 12-16,0-8-8 15,2-5-3-15,0-6 5 16,0 0-6-16,0-4 4 15,0 4-2-15,0-4-1 16,0 1-1-16,-2-1 2 0,2-5-2 16,0 0-4-1,0 0-5-15,0 0-22 0,0 0-18 16,-2-14-62-16,-3-27-56 16,5-22-268-16</inkml:trace>
  <inkml:trace contextRef="#ctx0" brushRef="#br0" timeOffset="4513.18">20222 2599 395 0,'0'0'234'16,"0"0"-199"-16,0 0 87 15,0 0 2-15,0 0-25 16,0 0-39-16,2-21-18 16,-2 21 3-16,0 0-15 15,0 0-6-15,0 0-4 0,0 0-3 16,0 0-6-1,0 0 2-15,0 0-4 0,0 0-4 16,3 9 6-16,1 6 16 16,3 7 2-16,-2 7-10 15,-1 3 11-15,-2 4 0 16,-2 2-13-16,0 4 6 16,0 4-3-16,0 5-3 15,0 2-7-15,-4 8 6 16,-5 1-7-16,2 6-2 15,-2 0-2-15,3 0 0 16,1 1-3-16,1 1 4 0,-1 4 1 16,5 8-1-1,0 0-4-15,0 5 0 0,0-4 0 16,0-6-2-16,0 1 0 16,7 1-2-16,4-4 2 15,-2 2 1-15,-2-7 1 16,-7-4 5-16,2-6-6 15,0-1 2-15,-2-4-1 16,0-1 2-16,0-1 24 16,0-10-22-16,0-4 11 15,0-13-2-15,0-8-11 16,0-6 24-16,0-10-25 16,0-2 2-16,0 0-1 15,0 0-4-15,0-5 0 16,0-20-27-16,0-10-86 0,-4-9-83 15,-10-7-241-15</inkml:trace>
  <inkml:trace contextRef="#ctx0" brushRef="#br0" timeOffset="6298.88">15601 3130 639 0,'0'0'87'0,"0"0"12"16,0 0-35-16,0 0-16 15,0 0-39-15,0 0 3 16,0 0 38-16,0 0 1 15,0 0-24-15,0 0 4 16,0 0-5-16,0 0 0 16,0 0 5-16,0 0 0 15,3 0-6-15,7 0-7 16,4 4-5-16,4-2 1 16,2 1-6-16,0 2 17 15,0-1-9-15,2 0-14 16,3-2 7-16,0 3 3 0,4-5 1 15,0 3 3-15,4-1-9 16,5 2-3-16,2-1 5 16,3 0-9-16,3-3 0 15,1 2 1-15,1-2 1 16,6 4-2-16,0 0 2 16,2 0 0-16,0 2 1 15,-4 0-3-15,2 0 0 16,0-2 1-16,0 0 1 15,4-1-2-15,4 4 0 16,5-1 0-16,4 2-2 16,1-2 0-16,-1 2 0 0,0 0-1 15,-5 0 6-15,2 2-11 16,1-4 8-16,2 1 0 16,1-4-3-16,1 1 1 15,0 3-1-15,-3-3-2 16,1 1 0-16,0 0 4 15,-1 0-1-15,-1-3 2 16,2 3-3-16,-2-2 5 16,2 0-2-16,2-2 0 15,-1 3-3-15,-5-1-1 16,2-1-4-16,1 1 6 16,1 2 1-16,6 0-2 15,4-1 3-15,-5 1 0 0,-3-2-5 16,-4-1 5-16,-2 3 0 15,3-3-3-15,-4-1 3 16,1 4-1-16,0-5 1 16,-3 2-1-16,4-2 1 15,-4 2 0-15,1-1 0 16,-3 3 1-16,-2-4-1 16,1 0 0-16,-1 2 1 15,-4-2-1-15,0 0 0 16,-2 2 1-16,2-2 1 15,5 0-2-15,-1 3-1 16,0-1 1-16,2 0 1 0,1 1-1 16,1 1 2-16,8 0-2 15,4 1 0-15,-2-3 0 16,1-2-2-16,-3 0 1 16,-3 2 1-16,0 1 0 15,-3-3 0-15,4 0 2 16,1 0-1-16,-4 0 3 15,-5 0-4-15,-2 0 1 16,-2 0 1-16,0 0 2 16,0 0 0-16,3 0-1 15,-3 0-3-15,4 0 3 16,0 2 2-16,3 3 1 16,2-1-2-16,-5 2-2 0,0 0-1 15,-6 3 7 1,-2-4-8-16,-2-1 0 0,-4 1-2 15,4-2 3-15,1 3-1 16,5 0 0-16,3 0-1 16,-1 2-1-16,0 0 1 15,-2-1 1-15,-5-2-1 16,-2 1-3-16,-1 2 4 16,-2-4 0-16,4 4-7 15,6 0 6-15,4 0-3 16,5 0 4-16,2-2 0 15,-5-2 1-15,-4 3-4 16,-6-2 2-16,-2-3-6 16,1 3 6-16,5-4 1 0,0 3-6 15,-3 8 3-15,-12-4 2 16,-9-2-1-16,-12-2 0 16,-4-4 2-16,-8 0 2 15,2 4 1-15,-5-4 19 16,-5 0 0-16,-2 0 12 15,0 0-11-15,0 0 3 16,-11-8-26-16,-34-9-29 16,-24-9-207-16,-22-6-163 15</inkml:trace>
  <inkml:trace contextRef="#ctx0" brushRef="#br0" timeOffset="7730.63">14946 2541 710 0,'0'0'24'0,"0"0"-1"16,0 0 95-16,0 0-46 0,0-125-65 15,0 103 3-15,-7 0 36 16,-6 6 0-16,-5 2-20 16,-5 8 5-16,-8 6-13 15,-11 0-18-15,-11 8 0 16,-10 14 0-16,-1-2 1 16,6 3 3-16,8-4 6 15,15 3 4-15,15 4-6 16,4 4-6-16,12 5 0 15,4-2 3-15,0 2 9 16,18-1-7-16,18 3 0 0,14-2 1 16,8 2 12-16,7 4 9 15,-2-3-14-15,-10 6-10 16,-12 2-3-16,-18 3-2 16,-13 2-17-16,-10 4 14 15,-4-6-8-15,-27 2 4 16,-15-7 7-16,-7-4-2 15,-3-4 1-15,-3-13-10 16,-3-5 1-16,16-8 1 16,11-7-7-16,12-3 11 15,19 0 4-15,4 0 1 16,0 0 8-16,2 0-8 16,11 0-15-16,5 0 7 0,-2 0 8 15,-1 5 0 1,-4 11-9-16,-3 8 5 0,-4 11 3 15,-4 14-6-15,0 13 7 16,0 9 7-16,0 2-6 16,-4 4-1-16,-2 1 6 15,6 3-6-15,0 2 1 16,0 4-1-16,0-3 1 16,8-6-1-16,9-1 2 15,5-7-2-15,5-3 2 16,2 4-2-16,0-5-1 15,0 1 1-15,3-6 6 0,-1-1 2 16,0-7-6 0,0-9 2-16,-2-6 22 0,7-12-18 15,1-8 27-15,11-10-28 16,10-8-2-16,6 0-5 16,9-32-37-16,-3-24-105 15,-17-21-345-15</inkml:trace>
  <inkml:trace contextRef="#ctx0" brushRef="#br0" timeOffset="9029.4">12815 2418 824 0,'0'0'62'0,"0"0"-13"16,0 0 97-16,0 0-105 0,0 0-41 15,0 0 0-15,-5 20 22 16,10 21 16-16,3 12 23 15,0 12-15-15,-2 9-3 16,3-2-26-16,-5-5 27 16,4-4-18-16,-2-10-6 15,-4-9-15-15,3-15 0 16,-3-8-4-16,0-11-1 16,0-8-2-16,2-2-6 15,-1 0 8-15,-3-7 2 16,5-14-2-16,-3-8-25 15,0 2 11-15,7-2-16 0,-5 8 9 16,3 2 16 0,0 9-6-16,0 4 9 0,3 5 2 15,4 1-8-15,6 0 3 16,0 0 5-16,7 7 0 16,2 9 14-16,0-1-10 15,4-3 5-15,1-3-7 16,5-7-2-16,2-2 12 15,1 0-12-15,2 0-12 16,-1-16-5-16,-5-8-2 16,-9-4 11-16,-13 4 7 15,-16 0-4-15,0 6 5 16,0 8 2-16,-18 2 16 16,-5 6-12-16,-1 2-4 15,6 0 6-15,4 0-3 0,4 0 1 16,10 10-5-1,0 4 1-15,0 0 2 0,0 2 0 16,0-2-2-16,0 0 0 16,18-2-2-16,1-2-16 15,4-4 4-15,6-6-11 16,4 0-4-16,12 0-9 16,4-14-27-16,2-6-3 15,-2-4-9-15,-4-1-53 16,-8-4-27-16,-5 0-34 15,-10 4 1-15,-9 4 96 16,-8 9 92-16,-5 3 145 16,0 6-19-16,0 3 6 15,-5 0-54-15,-6 0-13 0,-4 3-35 16,1 15-2-16,6-1 27 16,-2 2 27-16,4-4-34 15,1 0-18-15,3-3-13 16,2 0 4-16,0-2-20 15,0-3 3-15,0-7 2 16,9 0-3-16,11 0-3 16,3 0-7-16,-2 0 5 15,4-7-13-15,-11 2 8 16,-8-2-9-16,-3 5 6 16,-3 2 10-16,0 0 0 15,0 0 0-15,0 0-6 16,-3 0-23-16,-1 0 12 0,2 0-36 15,-2 6-65-15,0-3-63 16,4 0-193-16</inkml:trace>
  <inkml:trace contextRef="#ctx0" brushRef="#br0" timeOffset="9426.34">14038 2691 693 0,'0'0'177'16,"0"0"-176"-16,0 0 153 0,0 0-73 16,0 0-65-16,0 0-9 15,-66 26 16-15,63-14-12 16,3-1-2-16,0-1 0 16,12-3-7-16,8-7 7 15,6 0-2-15,6 0-7 16,3-24-2-16,-2-6-12 15,-3-6-6-15,-8-4 7 16,-11-2-2-16,-6-4 14 16,-5 1-5-16,0 7 6 15,-7 10 4-15,-15 9-1 16,2 16 16-16,-3 3-17 16,2 0 17-16,2 15-10 15,5 16 1-15,12 10 2 0,2 7 7 16,0 3 0-1,29 5 4-15,12 2-23 0,15-3-11 16,9-1-70-16,-3-4-88 16,-8-1-270-16</inkml:trace>
  <inkml:trace contextRef="#ctx0" brushRef="#br0" timeOffset="10235.19">12906 4146 828 0,'0'0'144'0,"0"0"-126"0,0 0 35 16,-6 109 17-16,6-65-30 16,0-1-21-16,0-4 28 15,4-4 12-15,0-10-37 16,-2-7-4-16,-2-10-14 16,0-5 8-16,0-3-6 15,0 0 16-15,0-17 19 16,-4-20-41-16,-13-20-19 15,3-11 6-15,3-5-41 16,11 4 7-16,0 3 41 16,0 8-16-16,20 7 13 0,6 5-4 15,3 7 4-15,3 13 8 16,-1 3-5-16,-2 11 6 16,-7 9-5-16,-3 3-3 15,-13 0-2-15,-4 21-24 16,-2 7 13-16,0 10 18 15,-20-4 3-15,-3-1-2 16,4-4 0-16,10-7 4 16,9-4-4-16,0 2 0 15,0-1-1-15,26 3 3 16,13 0 0-16,3-4 0 16,3 4 15-16,-7-2-6 0,-5 2 10 15,-13 3-8-15,-9 0-4 16,-11 1 13-16,0 6 17 15,-16 1 4-15,-15-4-10 16,-9 0-26-16,-4-6 0 16,5-7-4-16,4-6-1 15,8-10-12-15,12 0-27 16,5-2-6-16,10-22-32 16,14-8-61-16,32-3-109 15,22 0 79-15,3-2-8 16</inkml:trace>
  <inkml:trace contextRef="#ctx0" brushRef="#br0" timeOffset="10523.15">13475 4150 690 0,'0'0'193'0,"0"0"-148"16,0 0 121-16,-114 71-103 15,105-54-49-15,9 0-2 16,0-1 1-16,0-3 5 15,18-1-2-15,8-9 0 16,13-3 10-16,5 0 0 16,3-10-18-16,-7-8-2 15,-11 2-6-15,-16-1 0 16,-13-3 6-16,0 2 2 16,-15 3-7-16,-18 7-1 15,-12 6-8-15,1 2-24 16,6 0-14-16,9 0 1 0,19 5-29 15,10 2-142-15,5-7-204 16</inkml:trace>
  <inkml:trace contextRef="#ctx0" brushRef="#br0" timeOffset="11203.02">13847 4121 889 0,'0'0'91'16,"0"0"-80"-16,0 0 123 16,0 0-88-16,0 0-34 0,0 0 4 15,-102 90 12-15,102-78-20 16,2-6 3-16,20-6-4 16,10 0 10-16,7-11 16 15,6-18-17-15,-5-10-14 16,-4-1-2-16,-11-2-2 15,-13-1-6-15,-7 2-6 16,-5 5 14-16,0 4-5 16,-15 4 11-16,-6 12 2 15,1-2 0-15,3 6-8 16,1 10 3-16,7-4-1 16,2 6 2-16,1 3-4 0,-1 23-7 15,0 11 7-15,1 9 14 16,3 1-3-16,3 2 20 15,3 0 11-15,21-8-6 16,10-2-25-16,3-10-6 16,6-6 3-16,6-15-8 15,2-8-14-15,1 0 7 16,-2-16-35-16,-4-14-25 16,-15 4 39-16,-16 6 2 15,-11 3 16-15,-4 13 10 16,0 4 49-16,-11 0 5 15,-11 6-40-15,0 15-9 16,6-2 11-16,7-3-2 0,9-4-14 16,0-5 0-16,0-6-12 15,9-1-10-15,18 0 11 16,6-5 9-16,3-13-2 16,-3 0-16-16,-6 8 14 15,-11 7 6-15,-3 3-18 16,3 22 18-16,-1 28 24 15,8 28 46-15,-8 12-20 16,-1 7-10-16,-3 4 10 16,-3-7-41-16,2-11-9 15,-4-6-7-15,-1-20-70 16,-3-27-156-16,-2-30-462 16</inkml:trace>
  <inkml:trace contextRef="#ctx0" brushRef="#br0" timeOffset="11819.92">15898 2927 1047 0,'0'0'103'16,"0"0"-96"-16,0 0 21 15,0 0 28-15,0 0-41 16,160 0-15-16,-70 0 7 0,19 0-7 16,14 0-43-16,12 0-44 15,10 0-130-15,-2 0-302 16</inkml:trace>
  <inkml:trace contextRef="#ctx0" brushRef="#br0" timeOffset="12269.84">18473 3240 922 0,'0'0'97'0,"0"0"-82"0,0 0 46 16,0 0-50-16,0 0-11 15,135-23-19-15,-61 23 10 16,4-3-29-16,9-1-25 15,0-4-131-15,5-2-410 16</inkml:trace>
  <inkml:trace contextRef="#ctx0" brushRef="#br0" timeOffset="12696.77">20642 3275 1165 0,'0'0'35'0,"0"0"48"16,0 0 84-16,0 0-121 15,0 0-28-15,0 0-18 16,75-19 0-16,14 15-1 16,37 4-10-16,34 0-55 15,29 0-48-15,23 0 27 16,-2 2-170-16</inkml:trace>
  <inkml:trace contextRef="#ctx0" brushRef="#br0" timeOffset="14280.49">16168 4600 375 0,'0'0'0'0,"204"91"-3"0,-90-70-11 16,4-16-143-16</inkml:trace>
  <inkml:trace contextRef="#ctx0" brushRef="#br0" timeOffset="20601.39">15739 3284 428 0,'0'0'50'15,"0"0"89"-15,0 0-67 16,0 0-27-16,0 0-26 16,0 0-18-16,0 0 26 15,10-18 35-15,-10 16-5 16,0 2 11-16,0 0-27 15,0-1-12-15,0-2-13 16,-5 3-15-16,0-2 5 16,-1 0 4-16,-1 0-3 15,1-2 15-15,1 2-10 16,-4-2-10-16,2-2 9 16,1 5-11-16,-3-4 0 0,5 3 6 15,1 2 2-15,1-1 11 16,2 1-15-16,-3 0 12 15,3-3 0-15,0 3-8 16,0 0 10-16,0 0-4 16,0 0-5-16,0 0-5 15,0 0 10-15,0 0-14 16,0 0-2-16,0 0-3 16,14 0 5-16,6 0 10 15,9 0 19-15,7 0-5 16,6 0-2-16,0 0-12 15,5 0-7-15,0 0 1 16,-4 0-1-16,3 3-2 0,-1-2 1 16,-3 1 0-16,1 0-2 15,-3-2 1-15,-3 4 0 16,-1-4 0-16,-3 2 1 16,-2 0 7-16,2 0-8 15,-5 0 12-15,3 0 0 16,1 0 5-16,1 0-16 15,3-2 4-15,-1 2 1 16,-1 2 6-16,3-2-9 16,-1 2-2-16,0 0 2 15,0-2-4-15,-7 3 3 16,-2-2-3-16,4-1 0 0,-4 2 1 16,4-1 1-16,4 1-4 15,1-3 1-15,4 1 1 16,0 0 0-16,-2-2 2 15,2 2-1-15,-2-2-1 16,-2 0-4-16,0 0 3 16,-3 0 1-16,2 3 0 15,1-3-1-15,-1 0 1 16,4 1 0-16,-1-1-1 16,1 7 3-16,2-3-2 15,-1-1 0-15,2 2 0 16,-3-2-1-16,-6-1 1 15,-7-2 0-15,-8 5 2 0,-4-5-2 16,-7 2-1 0,-5-2 0-16,2 0 0 0,2 1-2 15,3 2 5-15,3-3-2 16,3 4 0-16,-3-4-2 16,1 0 2-16,1 0 0 15,-6 0 3-15,5 1-3 16,-5-1 0-16,0 3-1 15,1-3 1-15,-5 2 0 16,0-2 2-16,0 0-4 16,-4 2-6-16,0-2 8 15,0 1 0-15,0-1 2 16,0 0 0-16,0 0-1 16,0 0 5-16,0 0-6 0,2 0 0 15,-2 0-1-15,0 0-4 16,0 0 5-16,0 0-2 15,0 0-4-15,0 0 5 16,0 0-7-16,0 0 5 16,0 0 0-16,0 0-3 15,0 0 6-15,0 0-3 16,0 0 0-16,0 0 2 16,0 2 0-16,0-2-1 15,0 4 2-15,0-1-2 16,0 2 1-16,0 0-6 15,0 0-4-15,0 5 11 16,0 2 1-16,0 2 0 0,0 3-1 16,0 1 2-16,-6 2-2 15,2 3 0-15,-4 0 2 16,1 0 0-16,1 0 0 16,-4 0-2-16,1-2 5 15,3 2 0-15,-4-2 2 16,4 0 5-16,2-3-9 15,-3-3 3-15,1-1-1 16,0-2-4-16,2 1 0 16,0 1 0-16,-1 0 3 15,1 2-4-15,2-2 0 16,0 4-1-16,0-1 1 0,2 2 0 16,-5-1 0-16,0-2 1 15,1 0-1-15,-3 2 2 16,3-1-2-16,-3 4 1 15,3-3-1-15,-1 0-1 16,0-2 1-16,1 1 6 16,2 0-6-16,0 0-5 15,0-2 1-15,2-1 4 16,-2 1 5-16,-1-1-5 16,1 1 0-16,0-1 0 15,2 0 0-15,0-1-7 16,0-1 6-16,0 0-9 15,0 2 2-15,0 1 6 0,0 0-3 16,0-1-2 0,0 1 7-16,0-4 1 0,0-1-1 15,0 0-7-15,2 2 5 16,0 0-8-16,1 0 10 16,1 2-2-16,0-2 2 15,0 0 0-15,-1 1-10 16,-1-1 10-16,-2-3 0 15,2-1 6-15,1-2-12 16,-1 1 13-16,-2-5-6 16,0 0-1-16,2-1 0 15,-2 1 0-15,0 0 0 0,0 0-1 16,0 0-3 0,0 1 2-16,0 0 2 0,0-3 0 15,0 0-2 1,0 2-15-16,0-2 10 0,-4 2 3 15,-10 3 1-15,3-2 3 16,-5 3 0-16,-1-3 1 16,-1 2 6-16,-3-2-9 15,2-3 2-15,-1 2-4 16,-5-2 3-16,-4 0-2 16,-5 0 1-16,-1 0 2 15,-7 0 0-15,-1 0 0 16,-1 0 0-16,3 0 0 15,1 0-2-15,1 0 4 16,-2 0-4-16,3 0 2 0,-2 0 0 16,0 0-3-1,-7 0 3-15,-2 0-1 0,-4 0-1 16,6 0 0-16,3 0 4 16,5 0-4-16,4 0 0 15,1 0-2-15,5 0 4 16,-2 0-1-16,6 0 1 15,4 0 0-15,-4 0 3 16,5 0-3-16,-5 0 0 16,-4 0-2-16,-2 0 2 15,-3 1 0-15,3 3 0 16,2 0 2-16,2-4-3 0,4 3 1 16,-2-3-1-16,0 0 1 15,3 0 0-15,-7 0-1 16,0 0-1-16,-5 0 0 15,-1 0 2-15,1 0 0 16,5 1 3-16,7 2-3 16,7 0 3-16,3 0 0 15,1-1-2-15,3-2 0 16,-2 2-1-16,1-1 0 16,-4 3 2-16,-1-1-4 15,-1 0 4-15,-1 1-2 16,1-1 1-16,-1 1 0 15,1 0 6-15,1-2-6 0,1 0-1 16,-1 1 6 0,1 0-6-16,-1 1 0 0,-1 0-2 15,-5 1-1-15,0-3-3 16,-4 1 6-16,3-1 3 16,8-2 0-16,6 0 1 15,5 0 7-15,2 0 16 16,0 0-22-16,0 0 1 15,0 0-5-15,0 0 1 16,0 0 16-16,0 0-2 16,0 0 0-16,0 0 1 15,0 0-11-15,0 0 20 0,0 0-8 16,0-7-17 0,0-6-1-16,0-1 1 0,0 0-1 15,-5-1 15-15,1-1-8 16,0 3 11-16,-3-4 2 15,3 1-20-15,-1-1 16 16,0-3-11-16,1-1 5 16,4 1-8-16,0-2-2 15,0 1 2-15,0 1-1 16,0-1 9-16,0 1-7 16,0 3-1-16,0-4 0 15,4 3 3-15,1-1-2 16,-2 2-3-16,1 0 0 15,-2 0 0-15,0 1 0 16,1-2 2-16,-3 1-1 16,0 1 0-16,0 2 0 15,0 0 4-15,2-2-5 0,0-2 2 16,2 2-5-16,-2-1 2 16,5-2 1-16,-4 6-1 15,-1-1 4-15,-2-3-3 16,0-1 2-16,0 2 0 15,0 0-2-15,0 0-1 16,0-2 1-16,0 3 0 16,0-6 0-16,0 4-1 15,0 4-1-15,0-3-6 16,0 2 8-16,-2-4-1 0,-3 1 1 16,0-2 0-1,1-1 0-15,0 3 2 0,2-3-1 16,-3 8 2-16,3-2-3 15,0 0 0-15,2 1-4 16,0-1 4-16,0 2-2 16,0 1 2-16,0 1 0 15,0-1 0-15,0-3 6 16,0 1-6-16,-2 1-2 16,2 2 2-16,0-2 1 15,0 3 2-15,0 0 1 16,0-1-5-16,-3 2 1 15,3-1-3-15,-2 0 3 16,2 4 0-16,0 0 0 0,0-1 0 16,0 4 1-16,-3-3 4 15,3 1-5-15,0 3 0 16,0-3 0-16,0 1 2 16,0 3 6-16,0 0-11 15,0 0 7-15,0-2-5 16,0 1 1-16,0-3 0 15,0 4 3-15,0-3-3 16,0-1 0-16,0 4 1 16,0-4-1-16,0 4 0 15,0-1-1-15,-2 1-5 16,2 0-41-16,0 0-21 16,0 5-71-16,2 9-165 0,21 3-239 15</inkml:trace>
  <inkml:trace contextRef="#ctx0" brushRef="#br0" timeOffset="21870.16">15184 4180 521 0,'0'0'211'16,"0"0"-159"-16,0 0 38 15,0 0-17-15,0 0-59 16,0 0 5-16,0 0 25 16,-8 0-6-16,8 0 0 15,0 0-11-15,0 0 10 0,0 0 5 16,18-13 12 0,6-9-49-16,9-2-5 0,6 2 0 15,5-1-1-15,3 4-5 16,-1 0 6-16,2 1 0 15,-7 4-2-15,2 0 1 16,-1 1-7-16,-4 1 8 16,5 1-1-16,1 1 1 15,6 2-4-15,2 2 4 16,4 6 0-16,2 0-4 16,-2 0 2-16,-2 0-1 15,-8 0-4-15,-3 9 1 16,-10-6-8-16,-6 1 0 15,-9 1 5-15,-9-3 8 16,-5-1 1-16,-4-1 0 0,0 0 4 16,0 0 23-1,0 0 17-15,0 0-8 0,0 0-2 16,0 0-33-16,-6-6-1 16,-6-2-5-16,-1 1 4 15,-1 0-8-15,-1 0 8 16,-3 0 1-16,-1-3 0 15,-4 2 0-15,1-2 0 16,-1 6-9-16,8-3 7 16,5 7-4-16,8 0 6 15,2 0 0-15,0 0-7 16,0 0-2-16,0-1-11 0,0 1 4 16,0 0 1-1,10 0 8-15,0 0 2 0,9 1 4 16,0 8-4-16,2 2 5 15,-1 0 0-15,-5 7-6 16,-3-4 6-16,-6 1 4 16,-6-4 10-16,0-1 15 15,0-2-14-15,0 0 2 16,-2 1-2-16,-10-2-3 16,-1 1-12-16,-5 3-8 15,1-2-46-15,1-2-56 16,3-3-222-16</inkml:trace>
  <inkml:trace contextRef="#ctx0" brushRef="#br0" timeOffset="24810.65">16087 2601 917 0,'0'0'56'16,"0"0"17"-16,0 0-7 16,0 0-26-16,0 0-29 0,0 0-3 15,103-100-8-15,-99 100-17 16,-1 0-26-16,-1 3-4 15,0 18-28-15,-2 6 35 16,2 2 0-16,3 4 4 16,-3-1-68-16,2-1-80 15,-2-2-7-15</inkml:trace>
  <inkml:trace contextRef="#ctx0" brushRef="#br0" timeOffset="25414.55">16092 2777 379 0,'0'0'106'0,"0"0"6"16,0 0-9-16,0 0-9 15,0 0-94-15,0 0-8 16,8-13-13-16,-2 13-74 16,-6 0-40-16,0 0 79 15,0 0 56-15,0 5-6 0,0-3 13 16,0 4 5 0,-6-6-10-16,2 0-4 0,2 2 4 15,0-2 11 1,2 0-13-16,0 0-1 0,0 2-3 15,0-2-17-15,0 0 21 16,0 0 13-16,0 0 17 16,0 0 52-16,0 0-6 15,0 0-21-15,0 0-36 16,0-6-19-16,0-2-15 16,0 2 10-16,0 0 5 15,-2 1 9-15,2 2 84 16,-3-1-37-16,3-1 12 15,-2 5-9-15,2-3-25 16,0 1 6-16,-2 0-9 0,2 2-13 16,0 0-16-1,0 7-2-15,-2 22 7 0,2 11 21 16,0 10 54-16,0-2-41 16,0-2-39-16,0-1 18 15,0-11-10-15,0-9-9 16,0-2 4-16,0-7-10 15,0-6-9-15,0-6-35 16,0-4-63-16,2 0-78 16,-2-8-116-16</inkml:trace>
  <inkml:trace contextRef="#ctx0" brushRef="#br0" timeOffset="25642.51">16127 2889 920 0,'0'0'99'16,"0"0"-75"-16,0 0 64 15,0 0-36-15,0 0-42 16,0 0 6-16,103 0-11 16,-71 0-5-16,-6 0-27 15,-4 0-27-15,-2 0-33 16,-5 0-59-16,-1 0-10 0,-7 0-46 15,-7 2-78-15</inkml:trace>
  <inkml:trace contextRef="#ctx0" brushRef="#br0" timeOffset="25843.47">16148 3060 662 0,'0'0'27'16,"0"0"69"-16,0 0 36 15,0 0-25-15,0 0-40 16,0 0-4-16,80 12-23 16,-44-12-23-16,-3-5-17 15,0 0-30-15,1 3-23 0,-7-3-60 16,-5 5-74 0,-9 0-44-16,-9 0-238 0</inkml:trace>
  <inkml:trace contextRef="#ctx0" brushRef="#br0" timeOffset="26174.41">16411 3006 511 0,'0'0'208'15,"0"0"-195"-15,0 0 114 0,0 0-20 16,0 0-81-16,0 0-21 16,0 1 16-16,2 1 17 15,15 1 7-15,6-3 0 16,6 0-19-16,4 0-13 15,1 0-13-15,-1 0-28 16,-6 0-20-16,-7 2-115 16,-7 4-130-16,-6-5-360 15</inkml:trace>
  <inkml:trace contextRef="#ctx0" brushRef="#br0" timeOffset="26412.37">16754 3012 709 0,'0'0'207'0,"0"0"-194"16,0 0 26-16,0 0 86 16,0 0-99-16,0 0-16 15,0 98 6-15,0-86-8 16,0-4-8-16,0-4-5 15,0-2-28-15,0-2-37 16,2 0-66-16,-2-2 14 0,0-19-243 16</inkml:trace>
  <inkml:trace contextRef="#ctx0" brushRef="#br0" timeOffset="26512.35">16754 3012 435 0,'-16'-100'200'0,"16"100"-194"16,0 0-6-16,0 0-46 15,9 0-97-15</inkml:trace>
  <inkml:trace contextRef="#ctx0" brushRef="#br0" timeOffset="26945.28">17037 3038 839 0,'0'0'33'0,"0"0"1"16,0 0 138-16,0 0-130 16,0 0-27-16,0 0 5 15,-63 42 5-15,63-41-10 16,0 2-15-16,0-3 1 16,0 0-2-16,9 0 2 15,14 0 1-15,6 0 3 16,6-12-5-16,-2-5-6 15,-4-8-3-15,-6-1-8 0,-9-4 10 16,-10-6-21-16,-4-7 1 16,0-1-7-1,-27 3 0-15,-8 6 33 0,-4 9 1 16,2 8 15-16,12 10 11 16,3 8-4-16,6 0 12 15,5 12-29-15,-3 17-2 16,6 10 3-16,6 3-3 15,2 2 9-15,0 1-2 16,2-2-8-16,20 0-2 16,12-3 0-16,3-4-16 15,8-5-34-15,-3-4-141 16,-8-7-263-16</inkml:trace>
  <inkml:trace contextRef="#ctx0" brushRef="#br0" timeOffset="27473.19">16366 3734 733 0,'0'0'85'0,"0"0"-85"16,0 0 93-16,0 0 16 0,0 0-44 15,0 112-28-15,4-76 15 16,0-2-11-16,4 0 4 15,-4-2-21-15,1-6-19 16,-1-2-1-16,-2-4-1 16,2-6-3-16,-2-6-9 15,1-4-21-15,0-4-40 16,-1 0 5-16,2 0-1 16,-2-21-111-16,-2-11-400 15</inkml:trace>
  <inkml:trace contextRef="#ctx0" brushRef="#br0" timeOffset="27756.14">16415 3688 1061 0,'0'0'50'15,"0"0"1"-15,0 0 50 16,0 0-55-16,0 0-34 15,0 0-1-15,80-49 3 16,-47 43 13-16,8-3-20 16,-3 3-7-16,-1 1 0 15,-6 5-31-15,-8 0 2 16,-9 0-39-16,-10 4-9 0,-4 6 11 16,0 4-24-1,-12 7 9-15,-19-6 59 0,-4 7-92 16,-5-4-84-16,-1 3-68 15</inkml:trace>
  <inkml:trace contextRef="#ctx0" brushRef="#br0" timeOffset="27936.11">16426 3866 346 0,'0'0'82'16,"0"0"29"-16,0 0 35 16,0 0-21-16,0 0-14 15,0 0-29-15,6 36 9 16,4-34-55-16,-1-2 15 15,6 0-28-15,5 0-13 16,5 0-10-16,2 0-39 16,0 0-15-16,0 0-87 0,-12 5-63 15,-7 0-96-15</inkml:trace>
  <inkml:trace contextRef="#ctx0" brushRef="#br0" timeOffset="28124.07">16422 4092 396 0,'0'0'174'0,"0"0"-115"16,0 0 108-16,0 0-53 15,0 0 13-15,0 0-71 16,44 22 13-16,-15-22-6 16,7-11-35-16,2-1-28 0,6-3-13 15,-1 7-43-15,-5 0-96 16,-3 0-249-16</inkml:trace>
  <inkml:trace contextRef="#ctx0" brushRef="#br0" timeOffset="28312.04">16883 4073 715 0,'0'0'280'16,"0"0"-278"-16,0 0 75 15,0 0-6-15,0 0-65 0,0 0-6 16,89-16-23-16,-55 9-36 16,-5-1-98-16,-5-2-119 15,-9 3-138-15</inkml:trace>
  <inkml:trace contextRef="#ctx0" brushRef="#br0" timeOffset="28525">17148 3924 747 0,'0'0'200'0,"0"0"-139"15,0 0 43-15,0 0-52 16,0 0-43-16,0 0-7 0,3 32 14 16,5-4 7-1,6 4-4-15,-3 4-19 0,3 7-3 16,-3-4-50-16,-5 4-12 15,1-5-84-15,-3-6-185 16</inkml:trace>
  <inkml:trace contextRef="#ctx0" brushRef="#br0" timeOffset="36073.69">14565 3848 723 0,'0'0'25'0,"0"0"-13"15,0 0 148-15,0 0-24 16,0 0-83-16,0 0-23 15,0 0-15-15,-41 0 23 16,41 0-27-16,0 0 19 16,0 0-5-16,0 0-9 15,0 0-3-15,0 0-12 16,16 6 3-16,26 0 11 16,18 2 12-16,19-6 3 15,8-2-16-15,4 2-13 16,5-2-2-16,-2 0-12 15,-3 0-6-15,-10 0 2 0,-19 0 1 16,-20-6 3-16,-24 3 0 16,-11 3 13-16,-7-5 10 15,0-3 22-15,-25-5-32 16,-8-2-2-16,-5 0 1 16,-7 1-5-16,3 3 2 15,0 0 4-15,5 4-1 16,12 0 2-16,2 4-2 15,9-4-1-15,3 3-7 16,5 3 9-16,4 1 0 16,2-3 6-16,0 3-6 15,0 0 0-15,0 0-10 16,10 0 0-16,19 0-16 0,5 10 22 16,3 8 3-1,2 3 2-15,-10 1 1 0,-12-1-2 16,-3 2 0-16,-7 1 16 15,-5-2-10-15,-2 4 8 16,0-2-10-16,-18 6-2 16,-22 4-2-16,-12 4-2 15,-17 5-66-15,7-7-98 16,15-10-374-16</inkml:trace>
  <inkml:trace contextRef="#ctx0" brushRef="#br0" timeOffset="37700.4">18285 3770 501 0,'0'0'178'0,"0"0"-132"15,0 0 100-15,0 0-39 16,0 0-48-16,0 0-22 16,0-11-10-16,0 11 6 15,0 0-7-15,0 0-14 0,0 0 0 16,0 0-9-1,0 8-1-15,0 17-2 0,0 11 44 16,0 8-6-16,0 2-3 16,0 6 6-16,-4-4-5 15,-3-6 5-15,1-6-7 16,3-10-12-16,1-7-12 16,0-7-1-16,2-8-7 15,-3-4-1-15,3 0 6 16,-4-4 4-16,-3-22-8 15,1-10-3-15,-1-13-17 16,5-1-3-16,2 0-16 16,0 4-8-16,0 13 13 15,9 13 30-15,-3 11-7 16,-4 5-1-16,1 4 9 16,1 0-14-16,5 4-23 15,7 16 30-15,2 4 7 0,4 4 2 16,0 0 7-16,1 0 28 15,3-3-25-15,-3-6-2 16,-2-2-3-16,0-6-5 16,-8-4 6-16,-1-6-4 15,-6-1-3-15,1 0 10 16,6-10 5-16,-2-9-4 16,0-6-9-16,-6-1 0 15,-3 2 0-15,-2 0-3 16,0-1 0-16,0 6 1 15,-9-1-1-15,2 4-1 16,1 6-6-16,2 0-8 0,-1 6-13 16,3 4-11-16,2 0-34 15,-5 0-65-15,5 0-135 16,0 6-118-16</inkml:trace>
  <inkml:trace contextRef="#ctx0" brushRef="#br0" timeOffset="38667.23">18328 3840 424 0,'0'0'224'0,"0"0"-170"15,0 0 81-15,0 0-50 16,0 0-50-16,0 0-22 16,54-10 18-16,-33 10 20 15,0 0-33-15,-1 0-15 16,-1 16-2-16,0 1-1 15,-9 6 0-15,2 0 1 16,-5 0 3-16,-5 5-4 16,2-6-3-16,-4 0 3 15,0-1 9-15,0-8-4 16,-11 1-2-16,-9-4 2 16,-5-1-2-16,-4-4 3 0,-6 0 5 15,-5-5-10-15,9 0 1 16,4 0-3-16,13 0 1 15,10 0-4-15,4 0-19 16,2 0-62-16,29 0-154 16,8 0-222-16</inkml:trace>
  <inkml:trace contextRef="#ctx0" brushRef="#br0" timeOffset="39164.15">18336 4164 687 0,'0'0'2'16,"0"0"17"-16,0 0 79 16,0 0-34-16,117 23-32 15,-91-10 23-15,-1 4-37 16,-8-1-6-16,-3 0-7 0,-1-2-5 15,3 0-14 1,2 2-46-16,4-4-60 0,-1-1-136 16</inkml:trace>
  <inkml:trace contextRef="#ctx0" brushRef="#br0" timeOffset="40574.9">18804 4150 710 0,'0'0'16'16,"0"0"-9"-16,0 0 94 15,0 0-63-15,0 0-37 16,0 0 6-16,-13-29 18 15,9 25 22-15,0 4-15 0,-3 0-1 16,-2 0 11-16,2 0-23 16,-2 0-4-16,5 0-11 15,4 0 0-15,0 0-4 16,0 0 0-16,0 0 1 16,0 0-1-16,0 0 1 15,0-3 3-15,0 3 4 16,0-1 0-16,0-2-3 15,0 2-4-15,-3-2-1 16,1 2 0-16,-2 1-1 16,-3 0 1-16,-2 0-1 15,3 0 1-15,-6 0 0 16,1 5 1-16,-5 14 7 0,-1 2-4 16,-3 4 12-1,5-3 11-15,3-2-2 0,5-4-1 16,3-2-14-16,4-2 1 15,0-1-4-15,0-6-6 16,9-1 7-16,11-4-2 16,5 0-6-16,4 0-5 15,-1-4-11-15,-6-8-8 16,-3-1-5-16,-11 6 15 16,-6 2 10-16,-2 5 3 15,0-3 1-15,0 1 11 16,0 2-7-16,0 0 1 0,0 0-5 15,0 0-1 1,0 8-1-16,3 0 4 0,13-2 5 16,-1-2 2-16,9-2 5 15,10-2 0-15,3 0-14 16,4-4-14-16,-1-15-30 16,-7-4-27-16,-8-7-4 15,-5-2 5-15,-11-8 30 16,-5-5 18-16,-4-3-40 15,0-2 41-15,-10 6 21 16,-6 13 22-16,0 10 58 16,9 13 7-16,1 8-47 15,-1 0-10-15,-2 9-18 16,-2 22-2-16,-2 7 4 16,4 6 23-16,4 2-9 0,0 4 19 15,5-3-12 1,0-1-1-16,0-8-7 0,0-8-13 15,0-5-12-15,8-11-1 16,-2-5-1-16,1-3-1 16,-1-6-12-16,6 0 6 15,8 0 7-15,2-12 0 16,3 2-4-16,-6 6 4 16,-5 2-8-16,-1 2 7 15,-1 0-7-15,5 0 8 16,1 6-7-16,3 1 9 15,-4 2-2-15,1-6 5 0,-1-3 2 16,4 0-3-16,-3 0-4 16,-3 0-12-16,-2-9-14 15,-3-3 4-15,-6 4 3 16,-4 4 13-16,0 2 2 16,0 2 4-16,0 0 17 15,0 0-6-15,4 0-3 16,3 0-6-16,5 0 23 15,3 2-13-15,9-1 2 16,12-1-2-16,4 0-12 16,3-3-4-16,-4-15-28 15,-7 0-46-15,-8-4 21 0,-8-4 8 16,-9-6 34-16,-7 5 7 16,0 4 8-16,0 11 17 15,-10 5 38-15,0 7-10 16,-6 0 25-16,3 2-20 15,-5 20-34-15,4 10 28 16,8 0-16-16,6 4-8 16,0 2-7-16,17-5-13 15,24-3-43-15,17-10-66 16,13-10-124-16</inkml:trace>
  <inkml:trace contextRef="#ctx0" brushRef="#br0" timeOffset="42582.56">14015 5020 658 0,'0'0'4'0,"0"0"-4"16,0 0 65-16,0 0 43 16,0 0-63-16,0 0 3 15,0 0 40-15,52 3-4 16,-4-29-55-16,25-14-20 15,26-8-9-15,27-12 0 0,26-9-1 16,26-3-11-16,30-4-22 16,15 4-13-16,11 9 35 15,-7 14-34-15,-24 10-23 16,-27 13-81-16,-42 8-240 16</inkml:trace>
  <inkml:trace contextRef="#ctx0" brushRef="#br0" timeOffset="43101.46">15099 4305 1028 0,'0'0'0'0,"0"0"-11"16,0 0 9-16,0 0-7 15,114-2 9-15,-33 8 6 16,6 1-3-16,-7 5-2 15,-2-1-1-15,-11 7 1 16,-20 6-2-16,-20 8-18 16,-27 8 6-16,0 3 9 15,-43 3-1-15,-9-4 4 0,0-4 1 16,0-6 0 0,12-6-2-16,11-10-93 0,9-6-263 15</inkml:trace>
  <inkml:trace contextRef="#ctx0" brushRef="#br0" timeOffset="43888.32">13921 6009 833 0,'0'0'109'16,"0"0"-109"-16,0 0 0 0,0 0 32 15,0 0 6-15,0 0 6 16,171-56-4-16,-84 12-7 15,9-11-20-15,7-3-1 16,8-5 1-16,3-6-10 16,6 0 2-16,3 2-2 15,3 1-3-15,-5 8 0 16,-5 5-10-16,-6 2-13 16,-17 8 11-16,-6 6-21 15,-18 4-3-15,-13 3 11 16,-18 6-13-16,-14 2-26 15,-11 6 46-15,-11 4 17 0,-2 2-4 16,-6 0 5-16,-27 6 0 16,-12 4 11-16,-4 0-3 15,-5 0 6-15,8 2-4 16,7 3 25-16,10 0 3 16,14-1-22-16,7-1-8 15,8-2 1-15,0-1-9 16,0 0-1-16,13 0-1 15,9 0 2-15,9 0 2 16,5 0 8-16,-3 0-2 16,3 10-8-16,-9 8-5 15,-5 4 5-15,-7 11 0 16,-10-1 21-16,-5 2-9 0,0 2 14 16,0-7-16-16,-11 3-4 15,0 1-6-15,-3-1-7 16,-1-1-42-16,-1 1-144 15,-1-9-384-15</inkml:trace>
  <inkml:trace contextRef="#ctx0" brushRef="#br0" timeOffset="44563.2">14299 6407 990 0,'0'0'0'0,"0"0"26"15,0 0 2-15,0 0-7 0,0 0-15 16,0 0 35-16,141 0-9 16,-65-33-8-16,13-7-16 15,11-7-7-15,9-6 5 16,8 3-1-16,9-1-4 15,1 5-1-15,-8 7-2 16,-17 5-2-16,-17 5-10 16,-21 10-17-16,-19 2-6 15,-16 5-18-15,-22 0 6 16,-7 3 39-16,0 0 10 16,-25 2 15-16,-10 7-8 15,-5 0-3-15,-8 0 1 16,2 0-5-16,3 0-4 15,8 0 4-15,10 3 3 16,12-1-3-16,11-2 0 0,2 0-5 16,0 0 3-16,25 0-16 15,8 2 18-15,5-2 2 16,-3 0 2-16,-2 5 0 16,-4 3-4-16,-10 6 16 15,-6 3 6-15,-9 6 19 16,-4 2-15-16,0 4-1 15,-2 0 6-15,-11-2-17 16,-1-1-7-16,5-4-7 16,3 0-7-16,2-5-25 15,-1-4-69-15,-2-6-246 16</inkml:trace>
  <inkml:trace contextRef="#ctx0" brushRef="#br0" timeOffset="45297.08">14467 7267 816 0,'0'0'58'0,"0"0"-26"16,0 0-32-16,0 0 133 15,0 0-122-15,0 0-10 16,0 0 21-16,-14 0 3 16,32-10-16-16,7-9-5 15,1 0-3-15,7-5-2 0,8-3-4 16,1 0 0-16,14-6 5 16,9 2 1-16,11-6-1 15,20 5 0-15,10-4 0 16,17 0 0-16,4 0 0 15,-4-8-24-15,-12 2-4 16,-22-1-74-16,-22 7-11 16,-31 9 25-16,-25 3 21 15,-11 2 67-15,-13 5 74 16,-21 5 22-16,-10 4-29 16,-2 8-13-16,5 0-48 15,3 0-3-15,7 0-6 16,12 0-3-16,9 2 4 0,10 2 1 15,0 1-42 1,10-5 31-16,28 0 12 0,9 0 3 16,7 0-2-16,-2 3 8 15,-10 7-6-15,-9 0 14 16,-10 8 28-16,-15 10-14 16,-8 10 41-16,-4 12-20 15,-25 4-2-15,-5-1 12 16,1-5-27-16,8-10-28 15,9-4-7-15,8-4-10 16,8-8-48-16,0-4-10 16,0-8-129-16,0-6-318 15</inkml:trace>
  <inkml:trace contextRef="#ctx0" brushRef="#br0" timeOffset="86854.83">25468 3659 862 0,'0'0'0'0,"0"0"-2"16,0 0 2-16,0 0 0 0,0 0-24 15,0 0 24 1,0 0 0-16,0 0 0 0,-44 39 56 16,34-31-13-16,1-1-19 15,1 1-2-15,-2-2 2 16,4 1 21-16,1-2-16 16,5 2-1-16,0-4-4 15,0 0 9-15,0-1 8 16,0-2-14-16,0 0-1 15,19 0 4-15,10-12-3 16,15-14-4-16,9-6 8 16,8-2-15-16,7-4-5 0,11-3-7 15,12-3-3 1,7-4-1-16,0-1-10 0,-2 0-6 16,-11 1-8-16,-17-1 2 15,-12 3 21-15,-16 2 0 16,-9 0 1-16,-8 7 0 15,-9 4 8-15,-8 8-8 16,-6 5 5-16,0 6 4 16,-2 2 7-16,-20 7-2 15,-18 3-13-15,-12 2-1 16,-8 0-11-16,-9 16 6 16,9 4 1-16,8 4 4 15,10-5-4-15,15 0 2 16,14 3-12-16,10 0-6 15,3 2-1-15,0 2 12 0,19 2 9 16,5 2 0-16,3 5-3 16,4 1 3-16,3 1 0 15,-1 1-2-15,-2 1 4 16,-4 5-3-16,-2-2 1 16,-4 2-13-16,-5-2 11 15,-7-3-3-15,-9-2 4 16,0-1-6-16,-15 5 7 15,-19-5 0-15,-10-3-1 16,-8-6 3-16,4-5-2 16,0-7 4-16,11-8-3 15,5-3-1-15,10-4 3 0,7 0 9 16,3 0-4-16,8-6-5 16,4-8 20-16,0 0-22 15,22-4-1-15,18-6-15 16,10 4 0-16,10-5 12 15,0-3-3-15,0 2-13 16,-2-2 17-16,-5-2-12 16,-4 5 2-16,-9 2 8 15,-13 5-4-15,-11 8 8 16,-9 2 1-16,-7 2 4 16,0 3 16-16,0 0-10 15,0 1 3-15,0 2-13 16,0 0-1-16,-5 0-6 0,-17 6 4 15,-5 12-2 1,-4 4 2-16,6 2 4 0,8 2 1 16,5 1 3-16,10-4-5 15,2 2-1-15,0-1 1 16,27-5-1-16,13-3 5 16,13-16 0-16,10 0 1 15,6-7-6-15,-2-20-16 16,-9-5 13-16,-12-1-6 15,-14-7-4-15,-12-8 11 16,-7-1 2-16,-8-3-11 16,-3-2 9-16,-2 5 2 0,0 7 0 15,0 3-2 1,0 7 2-16,-5 4 8 0,-4 5-2 16,-1 5 1-16,-2 3 1 15,3 0-3-15,3 5 0 16,1 3 0-16,3 6 0 15,2 1 17-15,-2 0-22 16,-3 7-10-16,-2 12-2 16,-1 11 12-16,-1 5 9 15,2 4 5-15,2 2 1 16,5 2 5-16,0 4-7 16,0 3 7-16,0 1-5 15,5 2-15-15,9-4 4 16,1-9-3-16,3-7 0 15,0-5 3-15,2-11-4 0,4-9 0 16,3-7 2-16,6-1-2 16,1 0 6-16,-1 0-6 15,0 0-10-15,-6-4-6 16,0-3-8-16,-9 2-27 16,0 3-51-16,-4-3-62 15,-6 0-190-15</inkml:trace>
  <inkml:trace contextRef="#ctx0" brushRef="#br0" timeOffset="87424.73">27004 3731 417 0,'0'0'358'0,"0"0"-320"15,0 0 113-15,0 0-47 16,0 0-79-16,115-28 1 16,-84 14 9-16,-6 1-8 15,-3-6-4-15,-6 5-13 16,-9 0-2-16,-3-2-8 16,-4 4-2-16,0 0-10 15,0 4 12-15,-2 2 3 16,-14 0 22-16,-1 3-18 15,1 0 9-15,-1 3-13 16,3 0 16-16,-1 6-1 16,-2 8-8-16,4 4-6 0,0 2 8 15,4 7 12 1,2-2 1-16,5 1-14 0,2-1-10 16,0-3-1-16,15-4-7 15,19-4 3-15,9-8-29 16,7-6 12-16,8 0-31 15,-2 0-30-15,-4 0-3 16,-4 0-71-16,-1-6-18 16,-9-10-36-16,-5-3-44 15</inkml:trace>
  <inkml:trace contextRef="#ctx0" brushRef="#br0" timeOffset="87852.66">27601 3680 105 0,'0'0'564'15,"0"0"-437"-15,0 0 58 16,0 0-43-16,0 0-84 15,0 0 14-15,-78-7-13 0,66 19-42 16,4 4 1-16,1 4-5 16,3 2-10-16,4-1 3 15,0-5-6-15,0-3-5 16,2-1 0-16,18-5-12 16,4-7-5-16,14 0-12 15,9-2-31-15,3-23-25 16,-2-8-24-16,-1-10-69 15,-9-4 72-15,-9 0 57 16,-9 5 54-16,-11 8 20 16,-9 4 33-16,0 4 30 15,0 5-27-15,0 6-7 0,0 3 12 16,0 4-7-16,-2 6-10 16,0 2 19-16,2 0-26 15,-2 0-26-15,-1 2 15 16,-4 16 11-16,-2 5 7 15,5 8-4-15,-2 4 2 16,6 0-1-16,0 3-20 16,0 5-18-16,0-2-3 15,0-1-5-15,6-5-3 16,3-9-30-16,-5-4-36 16,-2-8-49-16,-2-4-52 15,0-10-324-15</inkml:trace>
  <inkml:trace contextRef="#ctx0" brushRef="#br0" timeOffset="87989.63">27862 3735 1033 0,'0'0'0'16,"0"0"0"-16,122-27-3 15,-73 18-53-15,-6 1-345 16</inkml:trace>
  <inkml:trace contextRef="#ctx0" brushRef="#br0" timeOffset="91360.04">28832 3427 659 0,'0'0'52'0,"0"0"-31"16,0 0 86-16,0 0-54 16,0 0-42-16,0 0-4 15,-10-6 18-15,6 6 8 16,-3 2 16-16,1 5-2 15,-1 4-18-15,0 1 5 16,-2 8-15-16,-6 2 1 16,-5 4 6-16,-5 4 6 15,-6-4-5-15,-3 6-9 16,-3-3-7-16,-6-5-8 0,3-2 7 16,0-7-10-16,3 2 7 15,-4-12-5-15,-3-1-4 16,1-4 2-16,5 0 0 15,13 0 0-15,12 0 1 16,11 0 2-16,2-1 3 16,0-7 3-16,0-2 7 15,7-3-15-15,9 4-1 16,3 1 0-16,4 3-4 16,-1 4 4-16,2-2 0 15,1 3 0-15,-3 0 0 16,1 0 0-16,2 0-1 15,-2 17 0-15,4 7-6 0,2 2 6 16,2 4 1-16,3 2-6 16,1 2 6-16,6-6 0 15,-1-2 0-15,0-6-3 16,-4-6-16-16,0 0-18 16,-3-8-51-16,0 2-61 15,-4-4-234-15</inkml:trace>
  <inkml:trace contextRef="#ctx0" brushRef="#br0" timeOffset="92068.92">26018 4534 870 0,'0'0'128'0,"0"0"-118"15,0 0 41-15,0 0-21 16,0 0 1-16,0 0 43 16,0 132-12-16,0-90-28 0,0 4 10 15,9 2-9 1,-4-1-18-16,-1-4-5 0,-1-3-11 15,-1-7-2-15,-2-10-16 16,0-8-14-16,0-10-22 16,0-5-51-16,0-1 15 15,-2-27-11-15,-5-12-401 16</inkml:trace>
  <inkml:trace contextRef="#ctx0" brushRef="#br0" timeOffset="92299.88">25920 4524 1066 0,'0'0'56'0,"0"0"-36"0,0 0 50 16,0 0 13-16,0 0-71 15,167-18 7-15,-105 16-5 16,-8 0-8-16,-7 2-6 15,-9 0-17-15,-11 0-27 16,-10 0-48-16,-9 0-27 16,-8 2-142-16,-8 8-82 15</inkml:trace>
  <inkml:trace contextRef="#ctx0" brushRef="#br0" timeOffset="92479.85">26036 4810 864 0,'0'0'24'16,"0"0"157"-16,0 0-90 15,138 0-25-15,-91-5-30 16,-7-9-36-16,-9 1-3 16,-10-1-73-16,-15 2-116 15,-6 0-461-15</inkml:trace>
  <inkml:trace contextRef="#ctx0" brushRef="#br0" timeOffset="92862.78">26355 4749 1071 0,'0'0'55'16,"0"0"-52"-16,0 0 22 15,0 0-2-15,0 0 4 16,0 0 29-16,132 67-31 16,-115-42-14-16,-1-3 4 15,-9-4-13-15,-3-3 1 16,-4-2-3-16,0-8-1 16,0-1-1-16,0-4-1 0,0 0-18 15,0 0 21 1,-4-5 6-16,-5-13-2 0,4-9 7 15,5-5-1-15,0 5-3 16,7-2 12-16,13 12-7 16,0 3-8-16,0 3-1 15,-2 7-4-15,-2 2 1 16,-1 2-17-16,3 0-35 16,-3 0-27-16,3 6-43 15,1 5-108-15,-2-4-125 16</inkml:trace>
  <inkml:trace contextRef="#ctx0" brushRef="#br0" timeOffset="93664.64">26870 4761 746 0,'0'0'137'0,"0"0"-131"16,0 0 147-16,0 0-84 15,0 0-44-15,-121 113-5 16,113-87-14-16,5-1 10 16,3-8-6-16,0 0-3 15,0-9 7-15,25-6-10 16,6-2-4-16,7-2 0 16,4-18-19-16,-1-6-6 15,-8 1-2-15,-11 8 8 0,-8 5 14 16,-8 3 3-16,-4 9 2 15,0 0 2-15,-2 0-2 16,5 0-1-16,0 7-12 16,4 10 13-16,1 1 26 15,2 0-11-15,1-1-10 16,-4-5 3-16,-2-4-1 16,0-4-7-16,-5-4-10 15,4 0 10-15,3 0-2 16,3-14-7-16,5-4-10 15,1 4 17-15,-3 1-4 16,-1 8 6-16,-3 1 1 16,1 4 15-16,-2 0-14 0,9 0 1 15,-2 0-3 1,-1 12 6-16,-1-2 4 0,-1 2-1 16,-5-5-6-16,-3 3 8 15,-4-3-7-15,-2-6-3 16,0-1 2-16,0 0 3 15,0 0 1-15,0 0 9 16,0-9-10-16,2-2 0 16,5-1-1-16,0 5-2 15,2-1 7-15,-2 4 13 16,4 0-1-16,4 4-15 16,6 0-3-16,3 0 0 0,-2 0 3 15,1 0-1 1,-1 1 4-16,-5 3-10 0,-3 0 0 15,-7 1 0-15,-5-3-3 16,-2 1-5-16,0-3 3 16,0 0 5-16,0 0 1 15,2 0-1-15,0 0 8 16,12 0 10-16,3-7-14 16,6 0-4-16,2 3 0 15,-6 4-2-15,-1 0-1 16,1 0-1-16,-6 0-5 15,0 7 1-15,-2 15-51 16,0 3-34-16,1 1-50 16,-4-3-237-16</inkml:trace>
  <inkml:trace contextRef="#ctx0" brushRef="#br0" timeOffset="95779.27">28294 4932 926 0,'0'0'163'0,"0"0"-151"15,0 0 39-15,0 0 22 16,0 0-44-16,0 0-29 15,89-19-1-15,-57 5 0 16,1-1-6-16,2-2 2 16,2-1-10-16,-11 0-13 15,-6-1 20-15,-11 3 7 0,-7 2-1 16,-2 2-3-16,-2 0 4 16,-27 6 1-16,-11 3-5 15,-6 3-6-15,1 0 11 16,5 0-9-16,9 5 18 15,4 7-9-15,2 4 1 16,2 4 7-16,6 4 4 16,1 3-4-16,7 2 11 15,3 2 7-15,6-2-6 16,0 4-7-16,2-5-5 16,18 0-2-16,6-4 2 15,8-10-5-15,7-5 2 0,5-9-1 16,10-3-4-16,6-23-6 15,-2-3-13-15,-4-6-9 16,-12 3-4-16,-9 9 26 16,-12 4 6-16,-9 8-1 15,-5 7-6-15,-5 4 6 16,3 0-2-16,4 0-8 16,2 13 2-16,8 5 4 15,-1 4 5-15,-3 0 0 16,-3-2-2-16,-3 0 0 15,-7-6 2-15,-1-5 0 16,-3-4-1-16,0-5-7 16,0 0-7-16,0 0 15 0,0-8-1 15,4-16-10-15,6 2-1 16,2 2 12-16,5 2 17 16,0 12-15-16,1-3 8 15,1 7-1-15,6 2-8 16,-4 0 1-16,-1 0 2 15,-1 17 9-15,-3 5-2 16,0 2-7-16,-5 0 12 16,-4-2-14-16,-5-4 3 15,-2-8 4-15,0-6-9 16,0-2-3-16,0-2 0 16,0 0 3-16,0-4 7 0,0-16-7 15,6-2-10 1,8 0 2-16,4 5 0 0,-4 2 8 15,1 4 3-15,-1 6 10 16,1 3-10-16,1 2-3 16,1 0 1-16,3 0-2 15,-2 12-1-15,4 2 2 16,5-2 10-16,-2-2-10 16,8-6 8-16,7-4-4 15,1 0-2-15,1-2-2 16,-7-18 0-16,-10-6-11 15,-5-6-4-15,-2-11-11 16,-5-5-12-16,0 0-14 16,-4-6 4-16,-7 4 35 15,-2 4 4-15,0 6 9 0,-15 12 9 16,-3 8 0-16,1 9 17 16,-2 10-19-16,0 1-2 15,1 0-10-15,-1 24 3 16,4 6 2-16,7 10 11 15,-2 10-9-15,6 6 18 16,2 13 12-16,-1 1 11 16,1 8 30-16,-2 1-37 15,0 2 5-15,-4 3-7 16,0-13-8-16,-5-9 15 16,1-22-29-16,-1-17-4 15,3-12-5-15,2-11-3 0,3-2 1 16,3-28 18-16,0-16-19 15,2-15-12-15,0-12-3 16,23-2-19-16,10 7-17 16,0 17 25-16,-6 22-7 15,-2 13-3-15,-6 8 18 16,0 6-5-16,-2 2-1 16,-1 0-7-16,-1 14 18 15,1 2 8-15,-3-3 5 16,5-1 0-16,3-4 0 15,2-3 9-15,0-5 2 16,2 0-8-16,-3-14 3 16,-5-12-6-16,2-5-12 15,-2-8-21-15,1-8-41 0,-2-7-50 16,-1-6 17-16,-4 4-18 16,-1 6 85-16,-6 10 40 15,-4 14 32-15,0 11 87 16,0 6-18-16,0 9-36 15,0 0-43-15,-9 0-22 16,-2 14 5-16,0 12 4 16,-1 10 20-16,1 6 5 15,3 8-5-15,1 4 36 16,0 1-13-16,7-1 10 16,0-4-29-16,0-4-19 15,0-6-12-15,18-7-2 16,7-4-21-16,-3-17-3 0,6-7-43 15,1-5-24-15,3-7-146 16,2-19-441-16</inkml:trace>
  <inkml:trace contextRef="#ctx0" brushRef="#br0" timeOffset="96409.16">30057 4927 1084 0,'0'0'10'0,"0"0"10"16,0 0 52-16,0 0-15 16,0 0-20-16,0 0-24 15,29 104 8-15,0-101-3 0,7-3-7 16,-3 0-11-16,-6-3-11 16,-7-15-18-16,-15-2 5 15,-5 2-20-15,0 2 31 16,-19 4 7-16,-14 2 6 15,-4 3-4-15,-1 7 4 16,7 0 0-16,10 0-2 16,13 0-2-16,8 0 1 15,0 0-17-15,0 0-16 16,29 0 18-16,13-9-8 0,18-3 17 16,0-1-32-1,-4-1-22-15,-12 6 57 0,-19 2 6 16,-13 6 58-16,-12 0 12 15,0 13-46-15,0 9 57 16,-17 2 22-16,2-2-59 16,6-4 21-16,7-4-33 15,2-2-25-15,0-2 2 16,0-8-9-16,29-2-5 16,14 0 2-16,3 0-30 15,1-14-31-15,-9-4 2 16,-14 7 29-16,-11 6 18 15,-8 3 15-15,-5 2 36 16,0 0 2-16,0 0-15 16,0 20-15-16,0 8 40 15,-11 15 11-15,0 6-16 16,-3 6 0-16,1 4-16 0,2-7-7 16,0-1-4-16,0-9-9 15,1-10-7-15,4-9-1 16,2-11-7-16,1-5-49 15,3-7-29-15,0 0-78 16,0-12-31-16,7-24-156 16</inkml:trace>
  <inkml:trace contextRef="#ctx0" brushRef="#br0" timeOffset="96731.1">30809 5079 873 0,'0'0'211'0,"0"0"-140"0,0 0 71 16,0 0-57-16,156-59-56 15,-109 36-19-15,-12 2-8 16,-15 4-4-16,-17 0 7 16,-3 5-7-16,-12 5 2 15,-30 7-15-15,-9 0 3 16,-5 0 12-16,7 18 10 15,13 0 5-15,12 2 7 16,8 0-10-16,7 4-9 16,3-1-1-16,6-2 6 15,0 1-8-15,0-7-6 0,22-4-13 16,7-2-32-16,11-9-17 16,4 0-55-16,-6-5-139 15,-9-10-398-15</inkml:trace>
  <inkml:trace contextRef="#ctx0" brushRef="#br0" timeOffset="97057.05">31087 5095 768 0,'0'0'142'16,"0"0"-83"-16,0 0 66 15,123-10-82-15,-74-4-34 0,-7 2-5 16,-19-1 4-16,-12 6 0 15,-11-1 11-15,0 4 1 16,0-3-3-16,-3 0-6 16,-14 2-6-16,-8 4 13 15,3 1 10-15,1 0 14 16,9 0 1-16,-5 0 15 16,2 0-26-16,-1 1-2 15,-3 14-13-15,3-1-4 16,1 2 3-16,3 4-12 15,10-1-3-15,2 2-1 16,2-3-38-16,27-4-2 16,14 0-81-16,10-11-103 0,10-3-511 15</inkml:trace>
  <inkml:trace contextRef="#ctx0" brushRef="#br0" timeOffset="99041.7">26377 5770 573 0,'0'0'108'15,"0"0"29"-15,0 0-28 16,0 0-11-16,0 0-48 16,0 0-6-16,0 0 5 15,9-25-7-15,-9 18 3 16,0-2-7-16,0-1-15 15,0 2-1-15,-2 1-13 16,-3 3-2-16,3 3 8 16,0 1-12-16,0 0-3 0,-8 0-2 15,-5 4-21 1,-5 12 11-16,-4 3 6 0,-3 6 6 16,2 3-1-16,5 4 9 15,1 4-8-15,0 5 1 16,9-4 1-16,4 4 5 15,6-8-7-15,0-1 0 16,0-8 2-16,10-5-2 16,9-6 0-16,4-6 0 15,6-7-8-15,4 0 7 16,3-5-10-16,-5-18-2 16,0-7-10-16,-4-7-21 0,-7-3 23 15,-1-4 19 1,-9 3-14-16,-1 6 15 0,-7 7 1 15,2 8 0-15,2 1-5 16,-2 10 5-16,0 1 0 16,5 2-3-16,2 6-2 15,11 0 1-15,12 0-12 16,1 20 11-16,2 6 3 16,-4 6-4-16,-4 4 6 15,-7 1 8-15,-4-3-1 16,-7-2 5-16,-6-6-8 15,-5-6 1-15,0-8 1 16,0-7 23-16,0-3-17 16,0-2-11-16,0 0 30 15,0-9 47-15,-10-16-60 0,4-5-15 16,6-3 10-16,0-4-8 16,0 5 0-16,20 0-1 15,2 6 1-15,-2 3 1 16,-2 9-6-16,-2 9-28 15,-2 5-10-15,-2 0-69 16,7 0-20-16,0 12-71 16,1 2-146-16</inkml:trace>
  <inkml:trace contextRef="#ctx0" brushRef="#br0" timeOffset="100060.52">27249 5837 817 0,'0'0'184'0,"0"0"-182"16,0 0 52-16,0 0-8 15,-128 40-29-15,102-14-2 16,4 3-6-16,6 0 11 15,3 2-20-15,8-3 4 16,5-2 5-16,0-8-9 16,0-4 9-16,16-6-1 0,6-8-6 15,7 0 33-15,9-4 18 16,7-25-43-16,5-10-10 16,2-9-1-16,0-2-13 15,-8-3-12-15,-15 1 14 16,-13-1 7-16,-12-1-25 15,-4 0 1-15,0 4 18 16,-8 7 3-16,-11 11 8 16,5 9 4-16,6 9-4 15,-1 5 0-15,5 2-9 16,-3 2 9-16,4 5 2 16,-1 0-2-16,2 0 0 0,0 0 2 15,-5 0-1 1,-2 12 5-16,-4 15-6 0,0 8 11 15,3 5 9-15,3-1 6 16,5 5-2-16,2 3-3 16,0 3-21-16,2 0 17 15,19 6-12-15,6-6 4 16,4-4-3-16,2-3-5 16,7-10-1-16,-4-6 1 15,0-7 0-15,0-10-2 16,-3-9-2-16,2-1 3 15,-6 0 0-15,-4-13-14 16,-2-11-3-16,-15-2 13 16,-1-4-26-16,-7 5 14 15,0 4 2-15,0 0 14 0,0 7 0 16,-2 7 1-16,-3 4 4 16,5 3-3-16,0 0-2 15,0 0-10-15,0 3-18 16,0 13 27-16,0 3 1 15,0 4 2-15,0-2 13 16,11 0 1-16,3 1-10 16,1-5 14-16,3 0-12 15,-3-5-1-15,4-6 4 16,-2-4 1-16,8-2-3 16,-3 0-1-16,3-17-6 15,0-5-2-15,-12-2-7 0,-5-6-11 16,-8 5 4-16,0 0-17 15,0 3 30-15,0 7 1 16,0 3 6-16,0 3 11 16,0 4-11-16,0 5 2 15,0 0-8-15,0 0-5 16,2 0-19-16,14 5 14 16,7 11 10-16,-6-2 3 15,1 2 29-15,-5 0 0 16,1 2-4-16,-5 1-7 15,2-2 7-15,-4 1-21 16,0 0-3-16,-1 3-4 16,1-1-16-16,2 0-62 15,8-2-99-15,6-10-224 0</inkml:trace>
  <inkml:trace contextRef="#ctx0" brushRef="#br0" timeOffset="101059.35">28838 6166 1091 0,'0'0'24'0,"0"0"-12"16,0 0 21-16,0 0-6 16,0 0-20-16,0-116 4 15,0 80 0-15,0-7 5 16,0 1 3-16,0-1-9 16,0-1-8-16,0-2-1 15,-6-5 14-15,-10 1 4 16,-4-3 2-16,0 7-11 15,1 9-3-15,7 6 21 16,1 9-26-16,3 8-2 16,6 4 9-16,2 7-2 15,0 3 1-15,-2 0-8 0,2 0-17 16,-6 11-12-16,-1 19 16 16,-5 10 13-16,-1 6 7 15,5 7 2-15,0 3 10 16,6 4-6-16,2 0 1 15,0-2 0-15,10-5-2 16,9-7-1-16,4-9-6 16,-1-9-3-16,3-6 5 15,-3-9-7-15,4-8 7 16,1-5 5-16,4 0-11 16,5-15-1-16,-3-14-11 15,-6 0-6-15,-9 2 0 0,-11 5 3 16,-7 2-5-16,0 4 11 15,-9 2 6-15,-11 5 0 16,5 0 2-16,1 9-9 16,5 0 6-16,3 0-6 15,-2 5-9-15,2 15 8 16,1-1 8-16,5 1 0 16,0-1 2-16,19-2 5 15,14-4-1-15,9-9 9 16,7-4-3-16,5 0-6 15,-8 0-4-15,-6-15-23 16,-11 5 3-16,-15 4 12 16,-9 3 8-16,-5 1 0 0,0 2 15 15,0 0-15-15,0 2-17 16,0 12 17-16,0-1 2 16,0-1-1-16,0-7 10 15,0-3-4-15,8-2 6 16,15 0 8-16,8 0 5 15,11-7-9-15,-1-6-17 16,-4-1-3-16,-12 5-4 16,-12 6 13-16,-7 3-6 15,-6 0 31-15,0 0-10 16,0 12-13-16,8 18 1 16,-4 12 42-16,-2 8-7 0,0 2-13 15,-2 1-11 1,0-7-1-16,0-2-19 0,0-13 0 15,0-7-4-15,0-6-23 16,0-6-15-16,0-3-48 16,0-8-42-16,0-1-125 15,0-5-361-15</inkml:trace>
  <inkml:trace contextRef="#ctx0" brushRef="#br0" timeOffset="103625.9">30136 5854 109 0,'0'0'313'16,"0"0"-290"-16,0 0 58 0,0 0 7 15,0 0-44 1,0 0 6-16,8-5-5 0,-5 3 12 16,-3 0-6-16,2-1-26 15,-2 3 47-15,0 0-24 16,0 0 0-16,0 0-15 15,0 0-9-15,0 0-13 16,0 0-5-16,0 0 12 16,0 0 3-16,0 0-1 15,0 0-12-15,0 0-6 16,0 0-1-16,0 0 10 16,0 0-10-16,0 0-1 15,0 0 0-15,0 0-3 16,0 0 10-16,0 0-8 0,0 0 1 15,0 0 0-15,0 0 0 16,0 0-9-16,0 0 2 16,0 0 1-16,0 0-3 15,0 0 2-15,0 0 5 16,0 0 4-16,0 0 0 16,0 0-2-16,0 0 10 15,0 0-6-15,0 0 4 16,0 0 15-16,0-3 0 15,0 1-12-15,0 0 0 16,0 2 1-16,0 0 3 16,0 0-3-16,0 0-3 15,0 0 7-15,0 0-15 0,0 0 23 16,0 0 1-16,0 0-22 16,0 0 12-16,0 0-3 15,0 0-12-15,0 0-2 16,0 7-17-16,-5 16 19 15,1 5 5-15,-2 6-2 16,3 5 14-16,3-3-16 16,0 0 4-16,0-7-3 15,0-4-1-15,0-6-2 16,0-6-2-16,0-5-21 16,0-4-3-16,0-4-48 15,0 0-9-15,0 0 21 0,0-8-36 16,3-16-289-16</inkml:trace>
  <inkml:trace contextRef="#ctx0" brushRef="#br0" timeOffset="103879.86">30091 5796 671 0,'0'0'320'15,"0"0"-297"-15,0 0 67 16,0 0-64-16,0 0-22 16,0 0 9-16,145-17 22 0,-108 15 0 15,-1 0 15 1,0-3-23-16,-4 5-20 0,-9-3-7 16,-4 3-20-16,-7 0-51 15,-6 0-13-15,-6 0-65 16,0 3-61-16,0 4-75 15</inkml:trace>
  <inkml:trace contextRef="#ctx0" brushRef="#br0" timeOffset="104066.82">30227 5947 611 0,'0'0'49'15,"0"0"5"1,0 0 128-16,0 0-68 0,0 0-11 15,0 0-51-15,104 14-31 16,-70-14-19-16,-5 0-2 16,-9 0-42-16,-13 0-62 15,-7 0-158-15,-11 0-357 16</inkml:trace>
  <inkml:trace contextRef="#ctx0" brushRef="#br0" timeOffset="104225.8">30095 6178 664 0,'0'0'23'0,"0"0"164"16,0 0 5-16,0 0-93 15,0 0-48-15,132 13-10 0,-92-13-41 16,-5-7-10-16,-6-6-61 16,-10-1-97-16,-11-3-341 15</inkml:trace>
  <inkml:trace contextRef="#ctx0" brushRef="#br0" timeOffset="105258.62">30441 6038 870 0,'0'0'13'0,"0"0"151"0,0 0-68 16,0 0-34-16,0 0-20 15,0 0-25-15,29 90-15 16,-29-80-2-16,0-3 0 16,0-4-5-16,0-1-6 15,0-2-1-15,0 0 2 16,0 0 10-16,0 0 0 16,0-10-11-16,2-2 3 15,11 0 5-15,5-5 2 16,3 5 0-16,0 4 0 15,2 4 1-15,-3 4 3 16,0 0 10-16,-2 0-3 16,-3 12-3-16,1 2 11 0,-5 3-3 15,-1 1-11 1,-4 0 4-16,-2-1-7 0,-1-6-1 16,-3-5 0-16,0-3-3 15,0-3-3-15,0 0 6 16,0 0 7-16,0 0 17 15,0-17-12-15,0 0-7 16,0 2-6-16,0 3 4 16,6 6 0-16,-2 2 17 15,-2 4 4-15,-2 0 4 16,4 0-14-16,-2 0-14 16,6 0-7-16,3 0-4 0,3 2 11 15,1 6 3 1,3 0-1-16,0-4-4 0,2-1 2 15,0-3-3-15,2 0-9 16,3-3-1-16,2-15 3 16,-3-7-11-16,3-7-28 15,-4-1-5-15,-2-8 11 16,-5-1-10-16,-9 3 32 16,-7 2 14-16,0 4 7 15,-2 8 0-15,-19 4 5 16,0 7 4-16,-4 9-5 15,2 3-2-15,5 2-2 16,5 0 0-16,-3 4 0 16,5 20 0-16,3 8 0 15,-1 4 6-15,6 9-3 0,3 0 32 16,0 8 9-16,0 3 8 16,-2 2-17-16,-2 2 7 15,-3-2-10-15,-2-6 19 16,3-5-30-16,-1-10-9 15,0-8 4-15,1-12-11 16,1-4 1-16,1-12-1 16,1-1-4-16,1 0 10 15,0 0-7-15,-3-15-4 16,1-12-13-16,4-5-6 16,0-6-8-16,11 0-19 15,20 0 3-15,7 1 20 0,9 8-37 16,2-2 4-16,-3 7 8 15,-3 11 13-15,-9 3 15 16,-7 10 10 0,-8 0 3-16,-5 0 5 0,-8 0-4 15,-6 6 2-15,0 11 1 16,0 2 3-16,-2 3 31 16,-14-5-13-16,-1 0-6 15,-3-5-5-15,0-3-7 16,-5-2-18-16,5-7-117 15,5 0-424-15</inkml:trace>
  <inkml:trace contextRef="#ctx0" brushRef="#br0" timeOffset="105448.58">31330 6194 1064 0,'0'0'103'0,"0"0"-49"15,0 0 47-15,0 0-48 16,145-14-53-16,-116 2-10 16,-9 0-42-16,-2-4-32 15,-7 0-24-15,-4 2-114 16,-5 3-178-16</inkml:trace>
  <inkml:trace contextRef="#ctx0" brushRef="#br0" timeOffset="105580.56">31562 6132 474 0,'0'0'176'0,"0"0"49"15,0 0-21-15,0 0-125 16,0 0 0-16,-22 104-32 16,22-91-27-16,-2-4-20 15,2-6-12-15,-7-3-58 16,0 0-53-16,-2 0-179 16</inkml:trace>
  <inkml:trace contextRef="#ctx0" brushRef="#br0" timeOffset="105701.54">31531 5959 667 0,'0'0'196'15,"0"0"-196"-15,0 0-45 0,0 0 30 16,0 0-158-16</inkml:trace>
  <inkml:trace contextRef="#ctx0" brushRef="#br0" timeOffset="106121.47">31816 6132 703 0,'0'0'209'16,"0"0"-149"-16,0 0 72 15,0 0-49-15,0 0-29 0,0 0-9 16,-75 106-33-16,75-100 13 15,0-1-4-15,4-5-18 16,21 0 21-16,8 0 21 16,3-5-42-16,-1-15-2 15,-6-6-1-15,-8-4-35 16,-8-2-9-16,-7-3-5 16,-6-2 17-16,0-3-12 15,0-6 27-15,-4 2 17 16,-5 3 8-16,0 13-7 15,2 12 12-15,3 12 11 16,-1 4-8-16,-3 0 4 0,-8 24-15 16,-6 7 23-16,0 8 13 15,1 3-16-15,8 2 33 16,6 1-33-16,7 1-16 16,0-3-9-16,5 1-12 15,17-5-64-15,0-6-74 16,-8-4-144-16</inkml:trace>
  <inkml:trace contextRef="#ctx0" brushRef="#br0" timeOffset="107509.23">30873 6767 962 0,'0'0'71'15,"0"0"0"-15,0 0 33 16,0 0-43-16,0 0-41 0,0 0-18 16,0 17-2-1,-13 16 7-15,-3 10 6 0,1 4 16 16,-1 4 0-16,-2-3 25 16,1-2-32-16,0-8-2 15,7-8 8-15,3-8-17 16,5-10-5-16,2-7-6 15,0-3-6-15,0-2 3 16,0 0 1-16,11-22 0 16,11-18 0-16,5-9-16 15,0-2 7-15,-1 0-17 16,3 5 16-16,0 7 0 16,-2 5-12-16,0 7 2 15,-2 4 19-15,-3 5-2 0,-5 9 5 16,-3 2 3-1,-1 5 0-15,-4 2 3 0,5 0 1 16,-1 0-6-16,5 13 2 16,-1 13 1-16,4 7 7 15,1 4 10-15,3 1-1 16,0-1-14-16,0-4-4 16,-2-5-1-16,-3-5-2 15,-7-2-41-15,-11-11-45 16,-2-4-66-16,-4-6-142 15,-23 0-238-15</inkml:trace>
  <inkml:trace contextRef="#ctx0" brushRef="#br0" timeOffset="107720.19">30802 6984 753 0,'0'0'389'15,"0"0"-383"-15,0 0 82 16,0 0 22-16,0 0-70 16,0 0-35-16,123-5-5 15,-75-2-2-15,4-1-37 16,2-3-37-16,1-2-30 16,0 1-82-16,-3-2-192 15</inkml:trace>
  <inkml:trace contextRef="#ctx0" brushRef="#br0" timeOffset="108251.09">31665 6858 454 0,'0'0'236'16,"0"0"-222"-16,0 0 170 0,0 0-58 15,0 0-86-15,0 0-10 16,0 0 5-16,-54-9-7 16,27 12 19-16,3 5-9 15,-3 0-38-15,5 2 22 16,1-2-7-16,6 4-10 15,1-4-1-15,6 0-1 16,1-1-1-16,3 0-2 16,4 1 0-16,0-3 3 15,0 0-3-15,23 2 9 16,8-4 0-16,6 5-9 16,3 2 0-16,-2 2-14 15,-5 2-25-15,-8 0 21 0,-7-3-4 16,-7 6 18-16,-7-2-14 15,-2-3 18-15,-2-1-11 16,0-1 11-16,0-1 22 16,-10-2 31-16,-9 2-28 15,-2-2 12-15,-4 2-33 16,0-4-3-16,1 0-2 16,6-4 1-16,2-1-8 15,6 0-12-15,-2 0-68 16,3-10-41-16,9-2-205 15</inkml:trace>
  <inkml:trace contextRef="#ctx0" brushRef="#br0" timeOffset="108621.03">32059 6927 742 0,'0'0'256'0,"0"0"-212"16,0 0 69-16,0 0-42 0,-120 26-36 15,93-7-16-15,2 3 6 16,4 2-2-16,4-2-3 16,5 2 3-16,5-2-4 15,4-2 1-15,3 1-8 16,0-3-4-16,18-2-5 16,13-2 13-16,9-8-16 15,14-6-39-15,6 0-108 16,2-6-277-16</inkml:trace>
  <inkml:trace contextRef="#ctx0" brushRef="#br0" timeOffset="111664.5">25225 3134 450 0,'0'0'84'0,"0"0"-2"15,0 0-13 1,0 0-27-16,0 0-21 0,0 0 12 15,20-2-22-15,-16 2 11 16,1 2 12-16,-5 2-4 16,2-3-5-16,-2-1 8 15,0 0-3-15,0 3 5 16,-2 1 4-16,-17 0-19 16,-10 0 1-16,-6 1-15 15,-1-5-4-15,1 0-2 16,-3 0-1-16,2 0 1 15,-2 0 0-15,7 0 8 0,8 0 13 16,10 0-5 0,9 0 9-16,4 0 26 0,0-3-38 15,0 3 34-15,0 0-34 16,0-2 0-16,0 2 1 16,0 0-14-16,0-2 0 15,0 2 0-15,0 0 4 16,0 0-4-16,0 0-8 15,0 0 8-15,0 0 0 16,0 0 6-16,0 2-14 16,0 15 7-16,-2 4 1 15,2-1 20-15,0 5-16 16,0 1 5-16,0 3 11 16,0 5-17-16,0 0 17 15,0 1-7-15,0 0-6 0,4 8 4 16,7-3-8-1,1 0 6-15,1-1 6 0,1-4-14 16,-1 5 2-16,-5 2-2 16,2 3 8-16,-4 6-8 15,-3 0-2-15,-1 2 3 16,0 2-2-16,0-1 4 16,0-1-4-16,2-2 4 15,1 2-4-15,2-2 3 16,-2 0-3-16,3 0 8 15,3-4-2-15,1-1-4 16,1-1 3-16,1-4-5 0,-4 0 2 16,-1-3 1-16,3-2-6 15,-4 1 6-15,-1-4-5 16,-1 1 4-16,-2-2 0 16,-2 2-2-16,-2-2 0 15,0 2 1-15,0 4-1 16,0-2 0-16,0 1 7 15,0 2-5-15,-2-1 1 16,-4-1-2-16,4-1 4 16,2-2-5-16,0-2-5 15,0 0 5-15,0-2 1 16,0-3 2-16,0-1-3 16,0-4 0-16,0-4 0 0,0 0 1 15,0-2-1 1,0 2 0-16,0-1-2 0,0 2 4 15,0-1-1-15,0 3-1 16,0-4 0-16,0 1 0 16,0 5 1-16,0-2-1 15,0 4 0-15,0 3-1 16,0-3 1-16,-2 8 0 16,2-1 1-16,-2-2-4 15,2-6 2-15,0-4 1 16,0-6 1-16,0 2 2 15,0-2-3-15,0 0 0 0,0 2 2 16,0 1-7 0,0-2 6-16,0 2-1 0,0-3 0 15,0-1 1-15,0 1-1 16,0 0 0-16,0 4 0 16,0-2-3-16,0 2 3 15,0-2 0-15,0 0 0 16,0-2 4-16,0-3-4 15,0-4 0-15,-2 2 1 16,2-3-6-16,-3 0 4 16,3 0 1-16,0-3-1 15,-2 4 2-15,2-4-1 16,0 1 0-16,0 1-6 16,0-1 4-16,0-3-5 15,0-1 0-15,0 0 5 0,0 0 2 16,0 0-1-16,0 2 1 15,0-2-2-15,7 0 1 16,7 0 2-16,1 3 1 16,5-1 4-16,5 0-4 15,1 0-2-15,6-2 2 16,3 0-3-16,1 0 1 16,2 0 0-16,1 0-2 15,2 0 2-15,-1 0-5 16,0 0 1-16,3 0 0 15,-3 0 2-15,-3 0 0 16,0-6 1-16,-6 1-4 0,-7 2-4 16,-6 1-6-16,-12-3 14 15,-6 3-3-15,0 2 4 16,0-2 7-16,0 2-7 16,0-1 0-16,-6-5-3 15,-5-5-6-15,-7-2 1 16,2-3-1-16,1 0-6 15,-1 2 9-15,0 1-5 16,0 8 11-16,-1-2 6 16,5 4-6-16,4-1 4 15,-1-1-4-15,9 3 0 16,0 0 1-16,0 1 4 16,0 1 1-16,0 0 1 0,0 0-5 15,0 0 2-15,0-3-3 16,0 3-1-16,0 0 0 15,0 0-4-15,0 0 4 16,0 0 0-16,0 0-5 16,0 0 3-16,0 0-12 15,11 6 10-15,9 15 4 16,5-2 0-16,0 6 18 16,1 1-12-16,-8 1 1 15,-2 4 14-15,-7 1-12 16,-7 2 5-16,-2 8-5 15,-11 4-3-15,-28 11-6 0,-17 6-17 16,-15-2-136 0,-4-21-306-16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25:27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12398 10732 851 0,'0'0'142'15,"0"0"-139"-15,0 0-3 16,0 0 37-16,0 0-22 15,0 0-6-15,0 0-9 16,16 38 5-16,-8-12 36 16,8 8-9-16,0 8-9 15,4 14 14-15,5 15-8 16,6 19 3-16,0 22-3 16,7 20 1-16,7 29 6 15,1 21-14-15,3 23 0 16,2 19-6-16,-4 3-14 15,-3-7 15-15,-1-13-12 16,-7-22-3-16,-5-19 28 0,-6-18-13 16,-4-22 5-16,-5-19 1 15,-3-25-20-15,1-19 9 16,-9-19-12-16,-1-19-9 16,-2-14-23-16,-2-11-34 15,-4-30-2-15,-21-44-116 16,-13-42-525-16</inkml:trace>
  <inkml:trace contextRef="#ctx0" brushRef="#br0" timeOffset="974.83">12414 10962 824 0,'0'0'4'0,"0"0"-2"16,0 0 64-16,0 0 41 15,0 0-70-15,42-104-13 0,-4 88-4 16,4 2 27-16,12 0 14 16,11 2-37-16,10-2 13 15,16 0-11-15,17-4-1 16,25-8 1-16,30-10-23 16,24-6 3-16,25-6-6 15,9-5 4-15,9 5-8 16,-1 2 4-16,-6 4-12 15,-7 4-15-15,-18 1-1 16,-21 4 20-16,-21 3-12 16,-25 0 9-16,-17 4 7 15,-16 3 5-15,-16 6-1 0,-10 4 1 16,-9 9-1-16,-17 4 0 16,-8 0 13-16,-7 4-12 15,-4 24 1-15,-1 15-1 16,3 7 17-16,-4 16 1 15,4 9-1-15,0 20-4 16,2 16 6-16,3 11-11 16,-1 8 3-16,5 9-10 15,5 2 0-15,5 2-2 16,6 10 5-16,4 1-5 16,2 3 0-16,2-5 2 15,1-10-2-15,-3-10 4 16,-4-13-3-16,-4-18-1 0,-13-21-4 15,-3-15 4 1,-14-12 0-16,-4-9-4 0,-7-7-1 16,-8-4 5-16,-3-5 0 15,0-2 0-15,-3-4 3 16,-21-1-3-16,-3-1 0 16,-9-3 3-16,-1 4-1 15,-6-4-2-15,-6-2 0 16,-4-1-2-16,-10-2 7 15,-11 1-6-15,-12 2 1 16,-19 7-5-16,-16 6 1 16,-14 10 7-16,-15 8-3 15,-15 12 0-15,-14 10 0 16,-16 9 5-16,-11 3-4 0,-6 5 0 16,-6-4-1-16,2 0 4 15,2-5-3-15,-2-4 13 16,15-12-5-16,18-11 17 15,23-15 0-15,24-15 7 16,23-9-15-16,34-6-17 16,30-4-1-16,29 0 1 15,20 0-1-15,0 0-30 16,0 0-29-16,15 0-79 16,14-9-71-16,12-14-187 15</inkml:trace>
  <inkml:trace contextRef="#ctx0" brushRef="#br0" timeOffset="1380.75">14516 14105 1425 0,'0'0'58'16,"0"0"-52"-16,0 0-12 15,0 0 1-15,0 0-61 16,0 0-210-16,37-9-122 0</inkml:trace>
  <inkml:trace contextRef="#ctx0" brushRef="#br0" timeOffset="2481.56">15369 13732 848 0,'0'0'65'16,"0"0"-16"-1,0 0-47-15,0 0 51 0,-131-6-28 16,98 18 3-16,2 8 9 15,1 6 8-15,1 4 9 16,0 4-26-16,0 6 6 16,0 2 3-16,7 3-6 15,7-4 0-15,8 0-21 16,5-5 18-16,2-7-22 16,0-2-4-16,17-8-1 15,10-4-1-15,9-5-8 16,7-10 1-16,1 0-1 15,5-25 2-15,0-18 2 0,-4-9-14 16,-8-8 13 0,-8-5-15-16,-10 0 18 0,-9 0 0 15,-10 3 4-15,0 6 16 16,-2 6-1-16,-20 1-12 16,-7 3 19-16,-5 2-18 15,1 2 1-15,0 8-3 16,8 10 5-16,7 8-5 15,5 4 3-15,6 8-7 16,5 0 10-16,0 4-10 16,2 0 1-16,0 0-2 15,0 0 1-15,0 0-3 0,0 20 3 16,11 15 0-16,14 11 9 16,4 12 2-16,4 0-5 15,5 4 15-15,1 0-17 16,2 1 0-16,1-2-4 15,1-3 1-15,-3-6-2 16,0-10 1-16,-1-9-9 16,0-11 8-16,-6-8-8 15,-1-11-1-15,-3-3 3 16,0 0-10-16,4-21 17 16,0-18-5-16,1-7 5 15,-7-3 0-15,-5-6-8 16,-7-1 7-16,-1 2-8 0,-7 4 0 15,-5 3 7 1,-2 1 2-16,0 2 0 0,-11 2 12 16,-14 0-3-16,-2 8 3 15,-2 6-2-15,5 8-5 16,3 10 7-16,2 8-7 16,-2 2-3-16,4 0-1 15,3 2-2-15,1 12 0 16,6 9-2-16,3 9 5 15,1 6-5-15,3 5 3 16,0 4 0-16,12-3 1 16,8 2 1-16,6 2-3 0,6 2 1 15,1-6-2 1,2-3 0-16,0-9-1 0,0-9-2 16,-1-7 0-16,-1-8-10 15,0-8 12-15,-2 0-2 16,-1-8-4-16,-6-19 7 15,-3-4 4-15,-11-5 0 16,-5 6 15-16,-5 4-2 16,0 8-4-16,-7 6 12 15,-20 5-17-15,-10 7-6 16,-13 0-5-16,-10 17-18 16,-2 15-37-16,2 9-132 15,12-6-227-15</inkml:trace>
  <inkml:trace contextRef="#ctx0" brushRef="#br0" timeOffset="3720.35">12893 11117 957 0,'0'0'81'16,"0"0"-69"-16,0 0 23 15,0 0-3-15,0 0-21 16,0 0 63-16,56 112-13 0,-30-69-17 15,3-1 6-15,-2 2-32 16,-7-6-12-16,-1-2-3 16,-11-6-3-16,-4-4-5 15,-1-6-26-15,-3-5-59 16,0-8-28-16,-19-7-54 16,-16-1-333-16</inkml:trace>
  <inkml:trace contextRef="#ctx0" brushRef="#br0" timeOffset="3983.3">12810 11171 1065 0,'0'0'65'16,"0"0"-25"-16,0 0 48 15,0 0-30-15,0 0-55 16,0 0 6-16,121-44 15 15,-70 32-21-15,0-2 1 16,3 2-4-16,-11-2-5 16,-3 3-16-16,-11 4-34 15,-10 1-30-15,-9 6 9 16,-8 0-21-16,-2 0-42 16,0 10-5-16,-19 16 25 15,-20 9-228-15</inkml:trace>
  <inkml:trace contextRef="#ctx0" brushRef="#br0" timeOffset="4149.27">13091 11364 714 0,'0'0'19'16,"0"0"111"-16,0 0 58 16,125-29-99-16,-82 8-17 15,-3 3-56-15,-16 3-16 16,-9 6-26-16,-15 6-73 15,0 3-110-15,-37 6-448 16</inkml:trace>
  <inkml:trace contextRef="#ctx0" brushRef="#br0" timeOffset="4289.27">13035 11576 532 0,'0'0'149'0,"0"0"23"15,118 0-24-15,-57-14-77 16,1-5-23-16,-2-7-22 15,-6-6-26-15,-16 9-25 16,-14-5-101-16,-12-2-225 16</inkml:trace>
  <inkml:trace contextRef="#ctx0" brushRef="#br0" timeOffset="5167.09">13616 11251 826 0,'0'0'73'0,"0"0"-70"16,0 0 98-16,0 0-24 15,0 0-23-15,0 0-21 16,77 84-24-16,-70-69 3 16,0-7-12-16,-5-5 2 15,-2-3 1-15,0 0-2 16,0 0 15-16,-5-7-7 15,-10-14-3-15,6 2-6 16,5 1 3-16,1 3 5 16,3 7 15-16,0 4-16 0,3 4-5 15,18 0-2-15,11 0 0 16,-1 4 12-16,0 10-2 16,-2 3-8-16,-4-3 7 15,-5-2-7-15,-7-5-1 16,-6-2-1-16,-5-4-2 15,-2-1-3-15,0 0 5 16,0 0 3-16,-13-8-1 16,-2-6 0-16,5-2-2 15,6 7 5-15,-1 0 7 16,5 7 8-16,0-2-4 16,0 0-16-16,15 0-5 15,8-2 2-15,6 0 3 16,7 2 0-16,2 0 2 15,4-2-5-15,4-2 3 0,0-5-8 16,-7-4-15 0,-5-1-10-16,-12-8 1 0,-15-6 9 15,-7-5 0-15,-7-10 14 16,-24 2-6-16,-4 3 15 16,-3 12 22-16,-1 10 1 15,8 10 16-15,7 10-16 16,6 0-1-16,5 2-13 15,4 26-9-15,6 12 0 16,3 13 5-16,7 11-4 16,29 6 6-16,8 6 6 15,6-1 7-15,1-7-9 0,-4-7-6 16,-7-8 0 0,-11-11-5-16,-13-12 0 0,-8-16 0 15,-6-10-1-15,-2-4 1 16,0-18 18-16,-18-20-18 15,-5-14 1-15,-7-4-7 16,8-8 5-16,9 6 1 16,10 0-4-16,3 9 0 15,5 7 1-15,19 14 1 16,3 10-4-16,8 10 1 16,2 8 0-16,0 0 4 15,-1 10 0-15,-9 18-15 16,-14 9-1-16,-13 10-3 15,-7 11 7-15,-37 6 1 0,-18 4-61 16,-6-8-113-16,8-17-290 16</inkml:trace>
  <inkml:trace contextRef="#ctx0" brushRef="#br0" timeOffset="6642.84">13252 12314 212 0,'0'0'124'16,"0"0"0"-16,0 0-35 15,0 0-25-15,0 0-42 16,0 0 10-16,-3-21 42 15,3 21 1-15,0 0-16 16,0 0 28-16,-2 0-29 16,0 0-16-16,2-3-4 15,0 3 14-15,0-2-5 16,0 2-32-16,0 0-4 0,0 0-11 16,0 0 1-16,0 0 11 15,0 0-11-15,0 0 15 16,0 0-6-16,0 0-9 15,0 0 3-15,0 0-4 16,0 0 2-16,0 0-2 16,0 0 0-16,0 0 0 15,0 0-1-15,0 0 1 16,0 0 0-16,0 0 2 16,-2 0 0-16,2 0-3 15,0 0 4-15,-3 0-5 16,3 0 2-16,0 0-1 15,0 0 1-15,0 0-1 0,0 0 1 16,0 0 7-16,0 0-4 16,0 0 4-16,0 0-2 15,0 0-5-15,0 5-2 16,12 16-6-16,6 11 8 16,2 10 13-16,2 9-12 15,-2 2 16-15,-2 0-5 16,-5-9-11-16,-3-4 1 15,-4-14-1-15,-2-10 0 16,-1-7-1-16,-3-9 4 16,0 0-1-16,-5-5 11 15,-26-28-11-15,-12-16-3 0,-7-15-38 16,7-8 3-16,14 3-1 16,14 9 27-16,15 12 9 15,0 10 4-15,8 12-2 16,21 8 6-16,4 9-8 15,13 9-2-15,4 0-2 16,0 27 4-16,-1 11 3 16,-13 4-3-16,-10 4-2 15,-8 0 2-15,-16 0 9 16,-2 0-2-16,-9 0 8 16,-24-8-13-16,-9-6 2 15,-3-7-4-15,-5-13-18 16,4-4-10-16,6-8-98 0,11 0-97 15,13 0-160-15</inkml:trace>
  <inkml:trace contextRef="#ctx0" brushRef="#br0" timeOffset="7500.76">13830 12581 757 0,'0'0'146'0,"0"0"-141"15,0 0 81-15,0 0-15 16,0 0-43-16,52-119-28 16,-54 96 1-16,-15-2-2 15,-3 11 2-15,1 11 14 16,4 3 23-16,-1 0-9 0,5 0-9 16,1 19-12-16,5 4-7 15,2 0 19-15,3 4-1 16,0-1 2-16,3 0-11 15,19-5-3-15,0-2 1 16,5-4-6-16,4-10-2 16,3-5 0-16,3 0-7 15,9-14 7-15,0-21 0 16,3-11-17-16,-9-5-6 16,-7-4-3-16,-12 9-18 15,-15 6 39-15,-6 12 5 16,0 6 30-16,-19 5-14 15,-2 5-3-15,1 3 3 0,5 1-7 16,3 4-4 0,6 2-4-16,6 2 1 0,0 0-2 15,0 0 0-15,0 0 0 16,0 0 2-16,-2 0-2 16,-1 0 2-16,3 0 16 15,-2 0-17-15,2 0 11 16,0 0-10-16,-2 0 0 15,2 0-1-15,0 0 0 16,0 0 3-16,0 0 30 16,0 0-13-16,0 0-6 15,0 0 12-15,0 0-19 0,0 0 9 16,0 0-16-16,0 0 7 16,0 0-8-16,0 14-15 15,7 20 15-15,15 18 6 16,5 12 10-16,2 8 11 15,2 2-21-15,-2-5-3 16,-5-15-1-16,-8-14 1 16,-5-18-4-16,-5-12 1 15,-6-8 0-15,0-2 1 16,0-14 15-16,-6-23-16 16,-14-14-1-16,0-5-16 15,11-2 1-15,9 5 8 0,0 9-12 16,15 9 13-1,14 8 4-15,7 8-23 16,3 6 12-16,0 6-10 0,-5 7 5 16,-10 0 9-16,-8 9 6 15,-10 11 1-15,-6 9 6 16,0 5 8-16,-24 1 3 16,-14 1-14-16,-2-7-29 15,6-10-86-15,12-14-78 16,11-5-214-16</inkml:trace>
  <inkml:trace contextRef="#ctx0" brushRef="#br0" timeOffset="7620.67">14694 12316 873 0,'0'0'0'0,"0"0"-14"0,0 0-64 16</inkml:trace>
  <inkml:trace contextRef="#ctx0" brushRef="#br0" timeOffset="8124.58">13735 13617 369 0,'0'0'639'16,"0"0"-633"-16,-17-129-6 16,28 52 43-16,20-8-29 15,2-2-9-15,0 7-3 16,-6 22 41-16,-15 21-4 15,-12 23-23-15,-6 14 1 16,-39 5-17-16,-14 32-3 16,-9 18-5-16,3 6-4 15,14-1 12-15,17-7 0 16,16-14-4-16,16-7 0 0,2-11 4 16,27-9-33-16,26-7 7 15,16 0 22-15,5-3-1 16,-5 8 2-16,-11 2 3 15,-16 2 0-15,-17 6 18 16,-12-2-1-16,-13 8 20 16,0 6 4-16,-17-1-3 15,-17-5-23-15,1-9-14 16,-4-9-2-16,4-8-9 16,2-1-39-16,7-32-52 15,10-9-70-15,14-10-98 16,0-4-150-16</inkml:trace>
  <inkml:trace contextRef="#ctx0" brushRef="#br0" timeOffset="8691.48">14073 13062 643 0,'0'0'374'0,"0"0"-364"15,0 0 22-15,0 0 107 16,0 0-64-16,50 104-33 15,-29-70-5-15,1 5-13 16,-2-6-7-16,0 0-15 16,-7-1-1-16,-1-12-2 0,-10 0-4 15,-2 0-17 1,-7-4-19-16,-24 4-15 0,-5-6-8 16,-2-2 1-16,7-4 42 15,8-4 15-15,12-2 6 16,7-2 4-16,4 0 23 15,0 0-1-15,2-6-16 16,19-11-5-16,12-10 9 16,11-9 12-16,10-5-3 15,4-7 3-15,-2 6-19 16,-6 8-5-16,-7 10-4 16,-18 12-10-16,-12 10-15 15,-9 2 18-15,-4 10 5 16,0 17 4-16,0 3 30 15,0-6-1-15,0-8 20 16,0-9-26-16,0-7-21 0,0 0-2 16,0 0 0-16,12-15 0 15,10-7 4-15,7-2-3 16,2 1-2-16,-6 9-6 16,-5 8 1-16,-11 3 6 15,-3 3-7-15,-4 0 3 16,-2 0 0-16,2 0 4 15,-2 0-3-15,6 2 3 16,0-2-49-16,7 0-45 16,8-4-31-16,3-14-38 15,3-1-132-15,-1 3-94 0</inkml:trace>
  <inkml:trace contextRef="#ctx0" brushRef="#br0" timeOffset="9473.35">14819 13108 100 0,'0'0'321'0,"0"0"-174"16,0 0 40-16,0 0-46 15,0 0-27-15,0 0-65 16,-2 25 36-16,-1-18-32 16,3-2-14-16,0-3-28 15,0-2-8-15,7 0 7 16,15 0-8-16,3-17 13 16,2-9-15-16,-5-8-18 15,-8-7-16-15,-8-10-6 0,-6-2 10 16,0 7-2-1,-2 9 32-15,-14 14 33 0,1 13 24 16,2 8-11-16,-1 2 15 16,3 0-13-16,5 16-38 15,0 7-1-15,6 7 2 16,0-1-5-16,12 3 4 16,13-3-4-16,10-5 3 15,1-6-4-15,4-12-2 16,5-4-6-16,-8-2 4 15,1 0-2-15,-5-12 1 16,-6-2-13-16,-11 0-1 16,-7 2-4-16,-7 2 3 15,-2 4 15-15,0-1 2 16,0 7 18-16,0-2 8 0,0 2-23 16,0 0-2-16,0 0-6 15,0 9-3-15,0 5 3 16,0-2 3-16,6-4-7 15,6-2 5-15,1-6-3 16,0 0-3-16,3 0 7 16,0-14 0-16,-3-2 0 15,-2 2-18-15,-4 2-10 16,2 3 10-16,-2 2-3 16,-1 3 17-16,2 0 2 0,-2 1-6 15,3 3 6 1,7 0 1-16,-1 0 2 0,3 0-1 15,-1 0 1-15,2 0-3 16,-2 0 1-16,-3 0-20 16,-1 0-7-16,-4 0-8 15,-2-4 33-15,1-6 4 16,-3 2 0-16,-1 3 13 16,3 1 1-16,2 2-1 15,2-3-13-15,5 3 0 16,-1 1 0-16,-1-4-2 15,-1 4 5-15,1-3 5 16,1 0-6-16,3-4-2 16,-1 1 0-16,4 2 3 15,-3 3-6-15,-3 2 3 0,-4 0-25 16,-1 0-35 0,-10 11-89-16,0 1-422 0</inkml:trace>
  <inkml:trace contextRef="#ctx0" brushRef="#br0" timeOffset="12091.89">15271 14718 493 0,'0'0'1'0,"0"0"1"16,0 0 191-16,0 0-19 15,0 0-68-15,0 0-35 16,0 0 3-16,-97 0-28 0,97 4-32 15,37-4-6-15,30 0-1 16,45-19 37-16,33-32-4 16,31-26-33-16,26-18-4 15,12-11-3-15,12-10-41 16,7 7-50-16,-16 10-209 16</inkml:trace>
  <inkml:trace contextRef="#ctx0" brushRef="#br0" timeOffset="13407.66">16999 12128 1029 0,'0'0'0'16,"0"0"-124"-16,170-73 124 15,-50 28 55-15,16-6-54 16,5-1 2-16,-4 2 6 16,-2-5 11-16,-2 0-11 0,-4-3-5 15,-2-1 2-15,-5 4-5 16,-3-2-2-16,-12 4-40 15,-20 6-77-15,-33 7-97 16,-48 8-171-16</inkml:trace>
  <inkml:trace contextRef="#ctx0" brushRef="#br0" timeOffset="13627.62">18363 11267 916 0,'0'0'23'0,"0"0"-11"16,148-6 70-16,-75 20 18 0,-4 29-38 16,-16 17-11-16,-17 13-9 15,-29 16-20-15,-7 13-5 16,-41 4-15-16,-21-1-2 16,-13-17-10-16,8-21-38 15,13-28-68-15,21-32-99 16,21-20-319-16</inkml:trace>
  <inkml:trace contextRef="#ctx0" brushRef="#br0" timeOffset="14036.55">19121 10367 848 0,'0'0'9'15,"0"0"7"-15,0 0 125 16,0 0-32-16,0 0-99 0,0 0 3 15,138 82 52 1,-62 22 21-16,5 20-39 0,-4 21-5 16,2 22-13-16,3 24 12 15,0 34-21-15,1 26-14 16,-2 18-1-16,-10-3-2 16,-9-33 0-16,-13-44-3 15,-13-56 3-15,-19-49-6 16,-7-36-5-16,-10-33-33 15,0-17-14-15,-35-61-3 16,-22-46-162-16,-23-44-295 16</inkml:trace>
  <inkml:trace contextRef="#ctx0" brushRef="#br0" timeOffset="14855.4">19140 10449 1015 0,'0'0'122'0,"0"0"-109"15,-110-114-13-15,108 102 121 16,2 0-56-16,40-10-64 16,44-6-1-16,41-4-3 15,38-4-2-15,27-3 5 16,14 0 0-16,13-7-1 15,17-7 4-15,6 1-3 0,15-5 2 16,3 6 1-16,-6 1-6 16,-2 1 2-16,-7-1-5 15,7-6-2-15,-3 2-14 16,-2 1-3-16,-15 12 11 16,-30 10 5-16,-34 14 7 15,-46 6 2-15,-40 10 0 16,-37-2 5-16,-22 3-2 15,-13-1 23-15,-4-2 23 16,2 3-24-16,13 0-12 16,4 17 4-16,18 19-6 15,8 14 11-15,2 18-13 16,5 19 5-16,0 30-14 0,-3 16 7 16,-2 17-4-1,-3 10 0-15,-4 1-1 0,-4-3 4 16,2-1-6-16,7-7 1 15,7-1-4-15,10-10 7 16,9-2-9-16,0-8 3 16,-1-11-6-16,-5-10 4 15,-13-15 4-15,-16-21 0 16,-14-18 3-16,-12-15 1 16,-7-16-2-16,-7-11 2 15,0-6 1-15,0-6-5 16,0 3 6-16,0 2-4 0,-16 4 1 15,-22 4 3 1,-24 3-9-16,-30 4 3 0,-35 3 0 16,-33 11-1-16,-34 6-6 15,-33 11-5-15,-21 8 7 16,-13 5-20-16,-9 11 21 16,-6 7 3-16,-2 3 2 15,-6 10-4-15,-5-2 7 16,-6 2-4-16,1 0 0 15,-4-2 0-15,12-6 19 16,34-9-15-16,43-18 3 16,61-23 4-16,59-29-3 15,49-8-2-15,40-45-6 16,31-7-21-16,45 0-45 16,23 14-72-16,-2 18-83 0,-12 14-303 15</inkml:trace>
  <inkml:trace contextRef="#ctx0" brushRef="#br0" timeOffset="15252.34">22247 13251 1326 0,'0'0'0'0,"0"0"-181"0,0 0 134 16,0 0-48-16</inkml:trace>
  <inkml:trace contextRef="#ctx0" brushRef="#br0" timeOffset="15861.23">22724 13089 449 0,'0'0'268'16,"0"0"-266"-16,0 0 159 16,0 0 19-16,0 0-86 15,0 0-26-15,-130-39 27 16,97 44-31-16,1 10-24 15,6 4 0-15,-1 0-18 16,5 6-9-16,6 10-8 16,3 4-3-16,3 3 4 15,8 2-5-15,2-3 0 0,0-4 2 16,12-4-2 0,17-4-1-16,7-12 0 0,8-8-7 15,3-9 4-15,7-9-8 16,-2-30 3-16,0-15 6 15,-10-8-8-15,-13-8 1 16,-22-3 0-16,-7-1-7 16,-18-14 16-16,-26-2 0 15,-5 1 2-15,1 17 3 16,13 26-3-16,13 21 13 16,8 18-3-16,6 7-4 15,-2 0 7-15,-3 19-15 16,2 20 0-16,4 12 2 15,7 2-1-15,0 10 5 0,27-1-1 16,12 4-4-16,9-5 3 16,8-3-4-16,4-7-9 15,-2-13-14-15,-4-13-27 16,-8-18-37-16,-3-7-68 16,-7-24 15-16,-5-26-178 15,-11-12-280-15</inkml:trace>
  <inkml:trace contextRef="#ctx0" brushRef="#br0" timeOffset="16386.14">23034 12733 401 0,'0'0'559'0,"0"0"-551"16,0 0 67-16,68 134 65 15,-34-78-76-15,-3-3-18 0,0-5 2 16,-4-4-5-16,-7-14-20 15,-7-7-13-15,-6-14-5 16,-7-9-4-16,0 0-1 16,0-2-1-16,-24-32-6 15,-12-20 1-15,-4-4 1 16,9 6-4-16,16 12-1 16,11 14-16-16,4 1 24 15,0-3-1-15,19 1 3 16,5 1-5-16,5 3 4 0,0 7-7 15,0 6-2 1,0 6-11-16,-2 4-6 0,-5 0 9 16,-2 12 8-16,-9 12-12 15,-7 8-1-15,-4 4 4 16,0-3 5-16,-2-10 14 16,-4-2-4-16,6-10 4 15,0 0-4-15,11-7-24 16,23-4 5-16,12 1 7 15,-3 2 11-15,1 3-33 16,-4 9 23-16,-9 4 15 16,-6 10 43-16,-11 8 43 15,-14 7-31-15,-8 6 8 16,-34 2 1-16,-14-3-20 16,-6-12-28-16,4-15 11 0,2-15-27 15,8-7-9-15,3-25-53 16,7-19-121-16,9-8-215 15</inkml:trace>
  <inkml:trace contextRef="#ctx0" brushRef="#br0" timeOffset="18664.74">20066 10732 798 0,'0'0'4'0,"0"0"-4"15,0 0 81 1,0 0-45-16,0 0-28 0,0 0 28 16,0 0-17-16,-22-36 0 15,22 36-1-15,0 0 15 16,0 0-3-16,-2 0 32 16,-1 0-4-16,3 0-23 15,0 0-1-15,0 0-17 16,0 0-1-16,0 0-10 15,0 0-1-15,-2 0 7 16,2 0-3-16,0 0 8 16,-2 0 4-16,2 0-3 15,0 0-9-15,0 0-5 16,0 0-3-16,0 0-2 16,4 0-1-16,34-4-17 0,24-11 11 15,30-5 7 1,24-4-22-16,9-1-10 0,3 2-9 15,-4-1-13-15,1 0-53 16,-5-3-103-16,1-7-152 16</inkml:trace>
  <inkml:trace contextRef="#ctx0" brushRef="#br0" timeOffset="19312.63">20307 11582 756 0,'0'0'172'0,"0"0"-164"15,0 0 91-15,0 0 6 16,0 0-45-16,0 0-23 16,-25 4-4-16,25-4 14 15,0 0-12-15,19 0-12 16,27-4 0-16,24-16 1 15,21-10-5-15,18-5-19 16,18-4-8-16,13-5-20 16,10-1-40-16,-1 4-102 15,-13 2-125-15</inkml:trace>
  <inkml:trace contextRef="#ctx0" brushRef="#br0" timeOffset="20022.5">20702 12398 870 0,'0'0'113'0,"0"0"-88"16,0 0 70-16,0 0-9 15,0 0-82-15,0 0 1 16,-19 11 3-16,19-11-7 15,0 0-1-15,0 0 3 0,10 0 0 16,7 0 12-16,10 0-11 16,4-3 19-16,5-8-22 15,5-1 10-15,1 0-18 16,3-1 7-16,1-1-9 16,6 4 2-16,1 1-5 15,10-6-5-15,10-2-15 16,20-14-20-16,19-7-32 15,17-10-77-15,16-5-156 16</inkml:trace>
  <inkml:trace contextRef="#ctx0" brushRef="#br0" timeOffset="23758.85">15892 12093 734 0,'0'0'70'0,"0"0"-60"16,0 0 12-16,0 0 60 15,0 0-21-15,0 0-55 16,0-38 0-16,0 29-6 16,0 0 23-16,0-5-22 0,10-1 4 15,1-5 17-15,10-6-18 16,1-6 11-16,9-9-14 15,3-1 3-15,3-7-3 16,3 4 4-16,1-1-4 16,-1 1-1-16,-5 9 0 15,-1 0-1-15,-3 4 2 16,0 0-1-16,8-4 3 16,0-3 0-16,3-2 3 15,3-4-6-15,-3 3-2 16,-6 6 2-16,-7 10-12 15,-7 5 12-15,-5 7 4 16,0 3-4-16,5-3 0 0,12-2 1 16,10-1 6-16,10-4 0 15,8-4-4-15,5-1 8 16,7-1-1-16,-8-1-7 16,-3 4 1-16,-7 1-4 15,-5 5 0-15,0 0-1 16,-2 3 0-16,5-3 1 15,2 2 1-15,1-3-1 16,8 1 0-16,2 2 1 16,4-1-1-16,3-3 0 15,-5 6 0-15,-7 7-1 16,-12 2 1-16,-12 5-2 0,-9 0 1 16,-3 0-2-1,3 5 3-15,3 4 2 0,3 2 4 16,5-3 12-16,7 0-3 15,8-2 2-15,11 0 15 16,5 2-2-16,11-2-12 16,2 2-4-16,1 1-13 15,-2-1 11-15,-6-1-12 16,-2 1 8-16,-5-4-7 16,-5 2 1-16,-7 1-1 15,-11-2 0-15,-9 3-1 16,-7 2 0-16,-4 3 2 0,-4 1 2 15,-4 2 14 1,-1 0 3-16,-2-4-10 0,-3-2 2 16,0-4-10-16,-5-3 2 15,-4-3-5-15,-2 0 4 16,-2 0 0-16,2 0-1 16,-2 0-3-16,0 0-4 15,0 0-33-15,-6 0-72 16,-21 0-50-16,-6 0-247 15</inkml:trace>
  <inkml:trace contextRef="#ctx0" brushRef="#br0" timeOffset="24065.8">19235 10660 901 0,'0'0'153'0,"0"0"-136"16,0 0 11-16,0 0 65 15,0 0-79-15,0 0-14 16,0 0-21-16,22 29 21 16,11 17 5-16,4 5 3 15,0 9 7-15,-1 6 1 16,-7 1-8-16,-11 3 3 15,-16 0-3-15,-2 2 4 0,-38 9 4 16,-31 2-16-16,-25 6-44 16,-14 3-51-16,-6-15-88 15,6-23-258-15</inkml:trace>
  <inkml:trace contextRef="#ctx0" brushRef="#br0" timeOffset="30020.76">15051 15258 280 0,'0'0'160'16,"0"0"-115"-16,0 0 38 16,0 0 19-16,0 0-49 15,0 0-13-15,0 0 31 16,0 0-26-16,0-14-7 0,0 14-2 15,0 0-16 1,0 0-8-16,0 0 20 0,0 0-16 16,0 0 10-16,0 0 8 15,0 0-14-15,0 0-8 16,0 0-6-16,0 0-5 16,0 0-1-16,0 0-2 15,0 0-2-15,0 0-7 16,0 0 11-16,0 0 1 15,0 0-1-15,0 0 1 16,0 0 2-16,0 0-2 16,0 0-1-16,0 0 0 15,0 0 1-15,0 0-2 16,0 0-5-16,0 0 5 0,0 0-9 16,0 6 1-16,6 6 4 15,3 5 5-15,7 6 0 16,5 5 11-16,2 11 16 15,8 10-18-15,3 6 18 16,-3-2 2-16,-6 4-11 16,-1-7-12-16,-3-10 2 15,-6-10-3-15,1-6-5 16,-10-13 0-16,-1-4-3 16,-3-3 3-16,-2-4-10 15,0 0-15-15,2 0-6 16,-2 0-27-16,0 0-40 15,0 0-96-15,0-14-278 0</inkml:trace>
  <inkml:trace contextRef="#ctx0" brushRef="#br0" timeOffset="30510.67">14817 15566 516 0,'0'0'0'0,"0"0"0"0,0 0 36 15,0 0 57 1,0 0-72-16,0 0-7 0,-5-36 39 16,5 36-15-16,0 0-25 15,9 0-1-15,20 0 92 16,6 4-52-16,11 2-13 16,5 2-33-16,-2 1 4 15,4-1-10-15,-6-3-76 16,-9 4-83-16,-11-9-190 15</inkml:trace>
  <inkml:trace contextRef="#ctx0" brushRef="#br0" timeOffset="31000.59">15387 15332 463 0,'0'0'58'0,"0"0"-50"16,0 0 109-16,0 0-39 15,0 0-40-15,0 0 37 0,-20 58-3 16,20-26-15-16,0 4-30 16,0 5-1-16,10-10 1 15,5 0-16-15,7-5-4 16,1-10-4-16,1-4 1 16,2-12-1-16,3 0 2 15,-2-4 6-15,0-23-10 16,-4-5-1-16,-10-4 0 15,-9-4-1-15,-4 5-3 16,-6 9 1-16,-26-1 0 16,-1 13 1-16,-7 6 2 15,2 8 8-15,4 0-7 16,5 0-1-16,10 0-4 0,9 3 0 16,8 2-29-16,2-1-96 15,0-4-88-15,23 0-31 16,6 0-59-16</inkml:trace>
  <inkml:trace contextRef="#ctx0" brushRef="#br0" timeOffset="31609.48">15597 15316 667 0,'0'0'106'0,"0"0"-99"16,0 0 8-16,0 0 38 0,0 0 15 15,0 0-6 1,58 50-19-16,-38-33-18 0,0-5-6 16,5-3-6-16,-1-5 4 15,0-4-6-15,1 0 0 16,-5 0-3-16,1-16-5 16,-8-2-3-16,-7 1-2 15,-4-12-3-15,-2 5 4 16,0-1-20-16,0 8 20 15,-6 2 1-15,-7 8 3 16,1 3-3-16,3 0 2 16,1 2 12-16,8 2 11 15,-2-2-13-15,2 2-12 16,0 0-7-16,0 0-15 16,4 16 22-16,13 2 4 0,4-4 1 15,-1 0-3 1,5-2 11-16,-4-2-11 0,2-2 0 15,-3-8-2-15,-3 0-2 16,2 0-4-16,-4-18 3 16,-3-5 3-16,-10-2-11 15,-2-3-3-15,0-4 3 16,-2 6-13-16,-15 8 20 16,7 9 4-16,-2 1 3 15,8 8 5-15,4-1 4 16,0 1-11-16,0 0-1 15,14 0-32-15,15 0 29 0,6 0 3 16,3 0 1-16,-5 0 1 16,-4 0 0-16,-9 4-2 15,-7 5 6-15,-3-3 2 16,-4 6-7-16,1 2-1 16,-1 3-14-16,-1-6-108 15,0 2-194-15</inkml:trace>
  <inkml:trace contextRef="#ctx0" brushRef="#br0" timeOffset="32091.4">16226 14737 252 0,'0'0'539'16,"0"0"-539"-16,0 0-6 16,0 0 6-16,0 0 0 15,0 0 69-15,57 102 39 16,-26-50-24-16,0 7-26 16,-2-1-17-16,-4-12-19 15,-4-5 8-15,-4-11-7 16,-5-10-8-16,-6-11-10 15,-2-4-4-15,-1-5 1 0,-3 0 3 16,0-8 7-16,0-24 16 16,0-12-28-16,0-6-13 15,4 1 12-15,5 9-6 16,2 13 7-16,3 5 0 16,1 12 0-16,6 8 0 15,6 2-3-15,6 0 3 16,0 16 2-16,-2 6 1 15,1 2 3-15,-3 1-6 16,2-8-2-16,-2-3-21 16,-2-4-37-16,2-10-25 15,0 0-39-15,2-27-22 16,-4-4-54-16,-6-13-104 16,2 4 23-16</inkml:trace>
  <inkml:trace contextRef="#ctx0" brushRef="#br0" timeOffset="32561.31">17001 14749 105 0,'0'0'323'0,"0"0"-243"15,0 0 60-15,0 0-3 16,0 0-32-16,0 0-16 16,-60-37-41-16,43 37-7 15,3 10-12-15,1 10-7 16,1 4 9-16,3 0 1 16,5 1-7-16,4-6-13 15,0-2-12-15,0-7-2 16,9-6 0-16,9-4-2 15,1 0-7-15,6-19 11 0,0-8 0 16,-3 1-16-16,-6 3-7 16,-7 5 4-16,-5 15 10 15,1-2 9-15,-5 5 1 16,0 0 7-16,0 0-8 16,2 0-11-16,7 5 9 15,-1 0 2-15,8 2 3 16,-1-7-2-16,4 0-1 15,3 0 0-15,3-7-6 16,-6-13-1-16,-3 3-10 16,-7-2-5-16,-9 3 6 15,0 6 5-15,0 2 8 16,0 3 3-16,0 4 17 16,0-1-3-16,0 2-13 0,0 0-1 15,11 0-21-15,13 0 15 16,8 0-3-16,-1 0 9 15,-4 3-1-15,-3 2-14 16,-3-1-59-16,-8 0-69 16,1-2-16-16,-6-2-72 15,1 0-124-15</inkml:trace>
  <inkml:trace contextRef="#ctx0" brushRef="#br0" timeOffset="33340.18">17510 14538 677 0,'0'0'104'0,"0"0"7"16,0 0 28-16,0 0-83 15,0 0-30-15,0 0-12 16,-41 82-7-16,41-80-7 16,0-2 8-16,0 0-8 15,10 0 0-15,7-21 11 16,3-10 1-16,1-10-12 15,-11-5-21-15,-7 0 4 16,-3 4-4-16,-3 4 11 16,-19 13 10-16,-2 9 18 15,-1 4 17-15,3 7-6 0,1 5 0 16,6 0-10 0,7 0-9-16,0 2-10 0,6 16-4 15,2 2-3-15,0 10 6 16,2 2-4-16,16 4 10 15,5 3 15-15,6 1-9 16,2-10 0-16,5-1 0 16,-1-8 0-16,1-10-5 15,-3-8-6-15,0-3-1 16,1-6 1-16,-3-23 0 16,0-8-19-16,-8-4-10 15,-9-1 0-15,-12 10 20 16,-2 10 2-16,0 9 7 15,0 8 9-15,0 5 24 0,-5 0-16 16,-2 0-15-16,0 5-2 16,1 12-3-16,4 3 0 15,2 1 3-15,0-3-7 16,0-2 14-16,0-2-14 16,13-4 7-16,1-2 0 15,5-8 0-15,2 0 11 16,3 0-7-16,1-18 0 15,-1 0-4-15,-4-4-2 16,0 4-19-16,-7-3-1 16,-3 7 5-16,-6 4 9 15,-4 5 7-15,0 2 1 16,0 3 15-16,0-1-7 16,0-2 0-16,0 1-8 15,0-1 2-15,0-2-1 0,-2 3 1 16,2 2-2-16,0 0 4 15,0 0-4-15,-2 0-2 16,2 0 2-16,0 0-10 16,-3 0-2-16,3 0-6 15,0 0 1-15,-2 0-28 16,-5 0-33-16,-1 7-119 16,-6-2-231-16</inkml:trace>
  <inkml:trace contextRef="#ctx0" brushRef="#br0" timeOffset="33532.15">17775 14217 1089 0,'0'0'0'0,"0"0"-54"15,0 0 22-15,0 0-222 16,0 0-87-16</inkml:trace>
  <inkml:trace contextRef="#ctx0" brushRef="#br0" timeOffset="34228.01">18199 14200 752 0,'0'0'279'0,"0"0"-275"15,0 0 46-15,0 0 9 16,0 0-46-16,0 0-13 16,-60 61 0-16,60-43-5 15,0-4 2-15,15 0 0 16,7-5 0-16,1 3 3 15,1-3 0-15,-4-1 0 0,-2 2 9 16,-7 4-9-16,-7 3 2 16,-4 2 11-16,0 1 4 15,-8 1-4-15,-13-8 7 16,1-8-13-16,3-5-7 16,-2 0-22-16,4-28-31 15,6-22-67-15,6-13-130 16,3-2-31-16,0-2 20 15,14 13 209-15,4 8 52 16,-2 7 120-16,-3 12 37 16,-2 6 26-16,-4 14 2 15,-1 7-96-15,1 0-56 16,9 9-4-16,4 18 44 16,4 9-21-16,1 3-3 15,-3 4-7-15,1 6-3 0,1-8-31 16,-8-3-8-16,0-8-3 15,-8-10-38-15,-1-12-15 16,-1-6-35-16,-1-2-84 16,-3-18 39-16,-2-19-143 15,0-2-80-15,0 1 359 16,0 8 101-16,0 14 199 16,-4 9-21-16,1 7-49 15,3 0-161-15,0 0-57 16,0 9-11-16,0 13 14 15,12 5 31-15,1-4-15 16,5 0 2-16,-3-2-14 0,6-3-11 16,-2-8-16-16,6-6-13 15,4-4-34-15,9 0-3 16,9 0 21-16,7-18-7 16,6-5-170-16,-2-2-124 15</inkml:trace>
  <inkml:trace contextRef="#ctx0" brushRef="#br0" timeOffset="34707.94">16341 15954 1028 0,'0'0'97'16,"0"0"-92"-16,0 0 22 15,187-121 63-15,-61 55-62 16,23-10-22-16,20-12-6 16,16-11-31-16,12-5-31 15,1-6-35-15,1 6-28 16,-23 13-127-16,-41 21-290 0</inkml:trace>
  <inkml:trace contextRef="#ctx0" brushRef="#br0" timeOffset="34977.89">16403 16252 901 0,'0'0'248'15,"0"0"-248"-15,0 0 0 16,117-26 22-16,-6-18 49 0,29-25-54 16,21-10-11-16,14-19 12 15,12-9-18-15,2-10-1 16,4-2-42-16,-6 2-23 16,-25 19-53-16,-40 24-277 15</inkml:trace>
  <inkml:trace contextRef="#ctx0" brushRef="#br0" timeOffset="36441.64">19119 13597 997 0,'0'0'0'0,"0"0"-142"0,0 0 142 16,15 131 73-1,-5-68-5-15,3 4-46 0,5 4 13 16,6 2-14-16,8-2 6 15,10 1 3-15,7 2-16 16,8 0-4-16,9-3 17 16,5-5-15-16,9-8-2 15,7-10-2-15,6-9-1 16,6-14-5-16,1-11 4 16,7-12-6-16,11-2 0 15,10-6-19-15,5-22 6 16,3-14 4-16,2-10-1 15,3-13-1-15,-3-8 10 0,-4-2-5 16,-14-5 1-16,-18 0-2 16,-17 3-4-16,-24-4 2 15,-26-4 8-15,-22 1-12 16,-13 4 4-16,0 12 5 16,-6 15 4-16,-10 13 21 15,0 15-7-15,3 4-1 16,4 8 3-16,2 6 4 15,1 2-15-15,-3 5-5 16,-3 0 0-16,-7 0-11 16,-8 0-2-16,-6 3 4 15,-8 11 5-15,-1 4 3 0,-3-4 1 16,9 0 0-16,5 1 6 16,10-5 2-16,0 1 4 15,5 1-12-15,3 5 0 16,5-4-5-16,0-3 5 15,4-4-1-15,4-3 0 16,0-3 1-16,0 0 0 16,0 0 5-16,27-14-4 15,16-12 8-15,12-4-8 16,9 3 0-16,4 3 5 16,-2 8 5-16,-3 8-8 15,-7 0 3-15,-10 6 10 16,-13 2 12-16,-8 0-12 15,-9 4-4-15,-3 19-6 16,-1 8-3-16,-1 8-3 0,-1 2-18 16,6 2-71-16,7-7-41 15,-1-6-259-15</inkml:trace>
  <inkml:trace contextRef="#ctx0" brushRef="#br0" timeOffset="37047.53">22342 14448 864 0,'0'0'22'0,"0"0"17"16,0 0-1-16,0 0 58 16,-89-111-43-16,89 111 19 15,0 0-54-15,0 0-16 16,2 32-1-16,19 17 28 16,1 15 36-16,-5 0-35 15,0-9-6-15,-7-11-7 16,-5-15-6-16,-1-12-6 15,-2-17-5-15,-2 0 0 0,0 0 8 16,0-37-8-16,-24-19-2 16,-12-20-17-16,-2-9-2 15,1 5 12-15,8 14-1 16,10 18 10-16,9 22 0 16,7 14 8-16,3 12-5 15,0 0-3-15,23 21-19 16,10 11 17-16,5-1 4 15,0-4 3-15,-5-6-5 16,-6-8-2-16,-3-12 1 16,-1-1-6-16,0-12-1 15,0-20 7-15,2-5 1 0,-2 2 0 16,-6 9 2 0,-5 12 3-16,1 10-4 0,-2 4-1 15,4 0-2-15,6 16 2 16,1 6 0-16,-2 2 0 15,0-2-28-15,-5-4-69 16,-1-7-39-16,-3-11-227 16,-7 0-235-16</inkml:trace>
  <inkml:trace contextRef="#ctx0" brushRef="#br0" timeOffset="37310.49">22743 14147 996 0,'0'0'38'15,"0"0"-29"1,0 0 74-16,0 0-13 0,0 0-29 16,137 116-9-16,-110-109-5 15,-6-2-7-15,2-5-10 16,-3-5-10-16,2-24 0 16,-2 0-23-16,-2 6-3 15,-11 11 26-15,-5 12-5 16,0 10 5-16,0 29-1 15,7 16 1-15,3 6 19 16,3-3-19-16,3-4-29 16,9-18-66-16,-2-14-166 0,-6-22-462 15</inkml:trace>
  <inkml:trace contextRef="#ctx0" brushRef="#br0" timeOffset="38000.37">23663 13878 948 0,'0'0'43'0,"0"0"18"16,0 0 73-16,0 0-93 16,0 0-36-16,0 0-2 15,-119 89 5-15,92-45 8 16,11-8-10-16,10-8 10 15,6-10-2-15,0-10-11 16,4-8 0-16,25 0 5 16,9-22 6-16,5-19-3 15,-3-10-11-15,-3-10-11 0,-10-7 10 16,-11-4-9 0,-14-2 1-16,-2 3 9 0,-9 13 1 15,-15 12 12-15,-1 17 20 16,5 17 1-16,5 9-17 15,3 3 4-15,3 6-21 16,3 26-3-16,4 10 3 16,2 11 1-16,0-2 1 15,24 0 2-15,6-3-1 16,7-10 5-16,1-6-7 16,-1-14 5-16,1-8-6 15,-4-10-2-15,-5 0-30 16,-5-6-25-16,-3-14-19 15,-1 0-24-15,-11 6-4 0,-5 10-69 16,-2 4 48-16,-2 0 53 16,0 0 68-16,0 0 4 15,0 2 40-15,0 0 14 16,0-2-22-16,0 0-21 16,0 0-5-16,4 0-12 15,15 0-20-15,-6 0-63 16,-2 0-165-16</inkml:trace>
  <inkml:trace contextRef="#ctx0" brushRef="#br0" timeOffset="38937.21">23002 13709 602 0,'0'0'279'16,"0"0"-278"-16,0 0 15 0,0 0 100 16,0 0-21-16,98 105-44 15,-58-48-11-15,3 2-7 16,-1 0-11-16,-4-5-20 15,0-6-2-15,-9-8-10 16,-5-10-42-16,-4-14-7 16,-1-16-83-16,-2 0-151 15,-3-23-317-15</inkml:trace>
  <inkml:trace contextRef="#ctx0" brushRef="#br0" timeOffset="39173.16">23633 13501 1231 0,'0'0'27'16,"0"0"-7"-16,0 0-20 16,0 0 49-16,84 114-27 15,-45-61-15-15,-1-7 4 16,-5 2-11-16,-8 0-2 15,-10-2-24-15,-13-4-34 16,-2-6-51-16,-13-8-41 16,-22-22-195-16</inkml:trace>
  <inkml:trace contextRef="#ctx0" brushRef="#br0" timeOffset="39731.07">23397 13864 969 0,'0'0'87'0,"0"0"-81"16,0 0 14-16,0 0 5 15,0 0-15-15,0 0 9 16,125 0 0-16,-56 0-10 16,3-6-3-16,5-15-6 15,-1-6-4-15,0-9-19 16,-5 0-33-16,-16-2-33 16,-9 6-87-16,-17 5 73 15,-14 8-60-15,-9 4 48 16,-4 9 115-16,-2 2 35 15,0 4 126-15,0 0-48 0,0 8-12 16,-6 16 1-16,-3 9-14 16,5 1-33-16,4 0 11 15,0-5-11-15,0-2-33 16,13-8-5-16,9-8-9 16,7-11 1-16,5 0-8 15,3-20 10-15,-1-14-11 16,-2-7-22-16,-10 0-13 15,-8 8 4-15,-10 15 29 16,-3 11 2-16,-3 7 22 16,0 0-5-16,0 5-14 15,0 11 7-15,0 0 18 16,0-3-22-16,0-8-6 0,11-2-6 16,11-3-5-16,9 0-6 15,5-22 0-15,9-10-5 16,-8-1-22-16,-3 9 1 15,-14 6 27-15,-7 14 16 16,-3 4 0-16,0 0-1 16,11 12 1-16,6 7 9 15,4-1-7-15,4 0-2 16,1-8-15-16,4-7-119 16,1-3 100-16,-8-8-175 15,-2-19-326-15</inkml:trace>
  <inkml:trace contextRef="#ctx0" brushRef="#br0" timeOffset="40042.01">25084 13479 666 0,'0'0'408'16,"0"0"-402"-16,0 0 32 15,0 0-1-15,0 0-37 16,0 0-11-16,83-29-22 15,-63 6-3-15,-5-9-30 16,-5-8-104-16,-10-17-47 16,0-7 80-16,-8-4 137 15,-7 12 22-15,7 18 213 0,0 21-65 16,6 17-12-16,-2 0-102 16,-3 27-34-16,5 9 33 15,2 5-13-15,0-4-21 16,9-3-18-16,17-8-3 15,10-7-19-15,9-18-63 16,-3-1-55-16,-4-4-264 16</inkml:trace>
  <inkml:trace contextRef="#ctx0" brushRef="#br0" timeOffset="40220.98">25835 13333 1037 0,'0'0'0'0,"114"-17"-33"15,-31 10 33-15,13-2-41 16,6-7-95-16,0-7-43 16,-15-4 56-16</inkml:trace>
  <inkml:trace contextRef="#ctx0" brushRef="#br0" timeOffset="42686.55">10976 15487 526 0,'0'0'106'0,"0"0"-80"15,0 0 103-15,0 0-20 16,0 0-23-16,0 0-35 16,0 0 0-16,-22-19-8 0,22 19 6 15,0 0-26 1,0 0 4-16,0 0-7 0,0 0-8 16,0 0-12-16,0 0-1 15,6 5-15-15,19 16 8 16,13 9 8-16,9 7 1 15,13-2 1-15,7 2-2 16,6-7-50-16,1 2-40 16,-3-10-81-16,-11-8-90 15,-18-10-212-15</inkml:trace>
  <inkml:trace contextRef="#ctx0" brushRef="#br0" timeOffset="42934.51">11195 15383 826 0,'0'0'9'0,"0"0"0"16,0 0 40-16,-46 116 3 15,36-63-33-15,1 10-12 16,2 8-6-16,4 1-2 16,3-9-79-16,0-5-93 15,6-14-113-15</inkml:trace>
  <inkml:trace contextRef="#ctx0" brushRef="#br0" timeOffset="44001.32">11627 15252 780 0,'0'0'1'0,"0"0"21"0,0 0 38 15,0 0 41-15,0 0-78 16,-114 10-20-16,97 12 12 15,3 10 0-15,3 9-3 16,11 4 1-16,0 7 1 16,4 2 2-16,25-1-3 15,5-11 0-15,5-8 12 16,6-10-7-16,-3-8 4 16,6-13 2-16,-6-3 7 15,1 0-15-15,-6-26-6 0,-6-8 4 16,-8-7-10-1,-12-8 4-15,-11-1-8 0,0-4-1 16,-27 2-3-16,-13 3-6 16,-7 10-13-16,5 11 3 15,4 10 3-15,9 10 7 16,7 6-12-16,6 2-32 16,5 0-14-16,4 0-68 15,7 14-78-15,0 4-56 16,0-4-148-16</inkml:trace>
  <inkml:trace contextRef="#ctx0" brushRef="#br0" timeOffset="44254.28">11955 15137 1053 0,'0'0'4'0,"0"0"-4"16,0 0 16-16,0 0-15 15,0 0 13-15,0 0 0 16,122 117 4-16,-88-80-12 16,1 0-6-16,-4 1-5 15,-8-9-45-15,-1-2-76 16,-9-13-79-16,-8-14-111 0</inkml:trace>
  <inkml:trace contextRef="#ctx0" brushRef="#br0" timeOffset="44493.23">12140 15125 881 0,'0'0'162'16,"0"0"-162"-16,0 0 0 16,0 0 2-16,0 0 29 15,55 115-6-15,-33-71-12 0,3 2-1 16,2-2-12 0,-1 0-1-16,1-12-49 0,5-9-67 15,-6-23-103-15,1 0-137 16</inkml:trace>
  <inkml:trace contextRef="#ctx0" brushRef="#br0" timeOffset="44832.17">12422 14945 950 0,'0'0'48'0,"0"0"-38"15,0 0 33-15,0 0 6 16,0 0-49-16,139-41-2 16,-116 82-11-16,-8 11 2 15,-13 12 7-15,-2 0 4 16,0-3 12-16,0-15 9 16,-2-15-6-16,-1-10 2 15,3-11-15-15,0-6-1 16,5-4 9-16,20 0 6 15,10-28 33-15,10-9-29 16,4-9-10-16,0 0-10 16,-3 0-2-16,-3 2-33 15,-7 4-54-15,-3 2-12 16,-2 2-85-16,-4 3-144 0</inkml:trace>
  <inkml:trace contextRef="#ctx0" brushRef="#br0" timeOffset="45125.13">13029 14720 225 0,'0'0'341'16,"0"0"-277"-16,0 0-38 16,0 0 104-16,0 0-61 0,0 0-44 15,-11-8 8-15,11 8 0 16,0 0 3-16,0 0 3 15,0 0-14-15,0 0 1 16,0 0-5-16,0 0-8 16,0 0 3-16,19 10 14 15,8 12 30-15,2 9-28 16,0 1-28-16,2 4 4 16,-4 8-8-16,7-8-31 15,-3-6-50-15,-9-12-85 16,3-18-226-16</inkml:trace>
  <inkml:trace contextRef="#ctx0" brushRef="#br0" timeOffset="45651.03">13301 14534 519 0,'0'0'56'0,"0"0"5"15,0 0-61-15,0 0 70 16,0 0-53-16,0 0 36 16,0-18 30-16,0 18-11 15,4 13-47-15,6 10 48 0,3 3-12 16,7 3-25-1,5-3-26-15,1-5-1 0,5-3-4 16,-4-8 5-16,-5-1-6 16,-4-9-4-16,-7 0-2 15,-7 0-6-15,-4 0-7 16,0 0 14-16,0 0 1 16,-12-9 11-16,-9-17-8 15,3-4-6-15,1 0 8 16,10 4-5-16,7 2 1 15,0 4-1-15,0 6-1 16,0 2-1-16,0 6 2 16,2 2-1-16,1 4-1 15,-3 0 3-15,0 0-2 0,0 0 2 16,0 0 1-16,0 0-2 16,0 0-12-16,8 10 12 15,6 10 7-15,3 8-4 16,4 2-3-16,6 6-8 15,2 0-99-15,2-7-317 16</inkml:trace>
  <inkml:trace contextRef="#ctx0" brushRef="#br0" timeOffset="46554.87">12893 14383 1031 0,'0'0'15'16,"0"0"-15"-16,0 0-21 16,0 0 20-16,0 0-1 15,0 0-2-15,-22 65 4 16,35-54 0-16,-4-2 19 16,2-6-2-16,5-3-9 15,6 0 16-15,9-23 23 0,14-20-17 16,7-12-11-1,5-11-14-15,1 3-1 0,-9 3-4 16,-7 4-10-16,-13 12-7 16,-13 12-8-16,-16 7 1 15,0 10 18-15,-16 5-24 16,-26 2 7-16,-5 1-13 16,-11 5 2-16,1 2 23 15,1 0 11-15,11 0 2 16,14 0-2-16,13 0 5 15,9 0 0-15,2 5-5 16,7 3-1-16,-4-1-3 16,4 3-3-16,0 0 2 15,0-1 2-15,18 1-3 16,8-9 6-16,8-1 6 0,15 0 8 16,4-11-8-16,6-18 14 15,-8 0-19-15,-13 2-1 16,-17 5-2-16,-11 10-22 15,-10 8 20-15,-7 4 3 16,-24 2 1-16,-12 22 0 16,1 3 4-16,2 4 6 15,8-9 5-15,15-10-1 16,11-5 0-16,6-7-8 16,0 0 0-16,19-23-6 15,20-14-2-15,5-7-16 16,-2 9 1-16,-13 12 15 0,-20 16 0 15,-9 7 2-15,0 4-43 16,-7 31-64-16,-22 14-27 16,-13 6-383-16</inkml:trace>
  <inkml:trace contextRef="#ctx0" brushRef="#br0" timeOffset="48385.55">25646 11490 726 0,'0'0'127'0,"0"0"-59"16,0 0 52-16,-141 48-25 16,64-22-63-16,-15 0-14 15,-9-3-12-15,4-8 0 16,5-5-1-16,15-6-4 16,17-4 7-16,10 0-8 15,15-4-37-15,6-1-49 0,8 2-73 16,8 3-130-16,11-6-241 15</inkml:trace>
  <inkml:trace contextRef="#ctx0" brushRef="#br0" timeOffset="48661.51">25009 11476 788 0,'0'0'85'0,"0"0"-80"15,-123 21 77-15,80 16 10 16,8 7-53-16,-3 11-26 0,7 1 27 16,6-6-21-16,12-4-8 15,13-10-3-15,0-6-4 16,15-2 22-16,12-3-6 16,6-6-9-16,3-1 0 15,5-6-4-15,1-1-7 16,9-2-13-16,9 1-31 15,7 3-54-15,6 1-78 16,1-5-152-16</inkml:trace>
  <inkml:trace contextRef="#ctx0" brushRef="#br0" timeOffset="49496.36">26094 11823 839 0,'0'0'64'0,"0"0"-50"15,0 0 93-15,115 49-29 16,-67-12-50-16,-6 5-16 16,-6 0-8-16,0-1-4 0,-1-7-74 15,-6-19-135 1,-4-13-235-16</inkml:trace>
  <inkml:trace contextRef="#ctx0" brushRef="#br0" timeOffset="49695.33">26527 11789 960 0,'0'0'14'16,"0"0"24"-16,17 104-10 15,-10-42 35-15,-5 10-45 0,-2 6-14 16,0 3-4 0,-16-5-10-16,-8-1-72 0,0-15-165 15,-3-16-120-15</inkml:trace>
  <inkml:trace contextRef="#ctx0" brushRef="#br0" timeOffset="50253.26">27088 11787 1059 0,'0'0'62'15,"0"0"-50"-15,0 0-2 0,-42 131 62 16,42-82-15-16,0-3-40 16,13-4 10-16,16-8-5 15,7-9-6-15,11-16-7 16,6-9-7-16,5-11-2 15,0-28-9-15,-9-9-9 16,-14-4-22-16,-16-3 30 16,-19-3 4-16,-9-4 1 15,-34 7 5-15,-12 6 9 16,-5 19 3-16,-6 22-5 16,6 8-7-16,2 11-41 15,10 16-49-15,19 8-38 16,20-3-134-16,9-13-172 0</inkml:trace>
  <inkml:trace contextRef="#ctx0" brushRef="#br0" timeOffset="50502.19">27855 11644 1111 0,'0'0'64'0,"0"0"-46"16,0 0 0-16,0 0 52 16,0 0-64-16,-38 103-6 0,56-71-4 15,5-2-1-15,0 0-4 16,2-9-13-16,-9-4-32 16,-5-7 7-16,-5-4-60 15,-6-6-105-15,0 0 33 16,-19-21-302-16</inkml:trace>
  <inkml:trace contextRef="#ctx0" brushRef="#br0" timeOffset="50741.14">28089 11785 1086 0,'0'0'42'0,"0"0"-25"16,0 0-16-16,120-68-1 16,-70 47-19-16,8 7-165 15,4 4-123-15,-2 10-237 16</inkml:trace>
  <inkml:trace contextRef="#ctx0" brushRef="#br0" timeOffset="50848.13">28892 11743 818 0,'0'0'0'16,"0"0"-78"0,0 0 52-16,118-49-112 0</inkml:trace>
  <inkml:trace contextRef="#ctx0" brushRef="#br0" timeOffset="51005.1">29629 11652 618 0,'0'0'0'0,"0"0"-42"15,129-39 41-15,-68 16-59 16,-5 8-140-16,-14 8 21 0</inkml:trace>
  <inkml:trace contextRef="#ctx0" brushRef="#br0" timeOffset="51283.05">27607 12655 1277 0,'0'0'0'16,"0"0"-91"-16,161-46 91 15,-25 3 33-15,32-10-33 16,19-5-47-16,10 0-18 15,2-2-47-15,-14 7-183 16,-19 16-212-16</inkml:trace>
  <inkml:trace contextRef="#ctx0" brushRef="#br0" timeOffset="51410.03">29201 12414 972 0,'0'0'6'15,"0"0"-6"-15,0 0-10 0,0 0-9 16,0 0-209-16</inkml:trace>
  <inkml:trace contextRef="#ctx0" brushRef="#br0" timeOffset="51576">28190 12923 763 0,'0'0'253'0,"149"-88"-253"16,-44 37-108-1,13 8 74-15,-2 7-15 0,-3 8-623 16</inkml:trace>
  <inkml:trace contextRef="#ctx0" brushRef="#br0" timeOffset="57177.02">13504 15290 343 0,'0'0'321'16,"0"0"-306"-16,0 0 22 15,0 0 77-15,0 0-36 0,0 0-18 16,0 0-7-16,-9-32-8 16,9 28-13-16,0 4-10 15,0 0-5-15,0 0 3 16,9 0-8-16,6 0-5 16,5 0-2-16,-1 0-5 15,2 13 0-15,2-1-5 16,-1 3 4-16,7-4-12 15,5 4 4-15,3-7-9 16,8 6 2-16,2-6-7 16,2 2 2-16,-3-8 7 15,4-2-10-15,4 0 12 16,0 0-16-16,10 0 6 16,5-5 8-16,4-4-10 0,3-2 0 15,4-1-16-15,0 7-16 16,-3-10 23-16,-4 4 20 15,-7 1-10-15,-8-4 5 16,-2 6 18-16,0-4 1 16,2 6 21-16,7-5 1 15,1 4-12-15,8-1-1 16,2-6-2-16,-1-4-8 16,4-5-2-16,1 1-6 15,2-6-1-15,3 2 9 0,2-6-13 16,-4 4 13-1,-2-2 0-15,2 0 10 0,-6-8-7 16,-4-4 7 0,-4-2 15-16,-2-4-6 0,0 5-4 15,0-1 29-15,-3 4-25 16,-2-2-15-16,-1 3-4 16,-5 0 4-16,-3 3-4 15,0 2 1-15,-1 4 1 16,1 0-2-16,-1 3 2 15,-4 3-1-15,6-1 16 16,-5-1-17-16,4-6 0 16,-1 1-7-16,-1-3-14 15,-4-6 16-15,0 2 4 16,-1-2 1-16,1 0 2 16,3 4-2-16,-6 3 1 0,-4 3 23 15,-5-3-23-15,4-1 16 16,-4-7-11-16,3-1-6 15,2-4 0-15,1 1-5 16,1 4-19-16,-2 4-1 16,0 6 19-16,-2-1-11 15,-5-1 11-15,-2 1 6 16,3-4 0-16,1-6 0 16,4-3 0-16,5-6-8 15,1 1-12-15,1 8-49 16,2 5 62-16,-9 9-1 0,-1 0 8 15,-1 0 10 1,-4-2 29-16,2-4 21 0,-1-4 12 16,1-6-40-16,5-1-25 15,3 5-6-15,3 2 0 16,-1 11-1-16,-5 0 3 16,-6 3 9-16,-5 2 13 15,0 1 4-15,0-2-4 16,0-1-18-16,0 1 5 15,-5 2-4-15,1-1-8 16,-6 0 0-16,4-5 5 16,-3-1 16-16,2-4 26 15,-2 1 17-15,3 1-51 0,-4 4-10 16,0 6-3-16,-3 1 3 16,-6 5 0-16,-3 4 2 15,-1 4 2-15,0 4-6 16,-4 2 0-16,0 0 2 15,-2 0-3-15,0 0-3 16,0 0-7-16,0 0-5 16,-7 0-9-16,-11 0 2 15,-4 0 3-15,-5 10-2 16,-2 0 18-16,-2 0 3 16,2 0 0-16,0-2 8 15,0-2-1-15,9 0-4 16,4 0 0-16,8-4 0 15,1 1-2-15,7-3 1 0,0 0 0 16,0 0-2-16,2 0-2 16,18-15-1-16,9-2 2 15,7-6-7-15,4 5-5 16,-2 6 7-16,-3 10 6 16,2 2 4-16,-4 2 7 15,0 25 17-15,3 6-9 16,-5 9 8-16,-6 4 4 15,-10 5-14-15,-13 2-12 16,-2 5-5-16,-13 2-9 16,-30 1-96-16,-17-4-155 15</inkml:trace>
  <inkml:trace contextRef="#ctx0" brushRef="#br0" timeOffset="58780.74">14767 11093 771 0,'0'0'24'0,"0"0"-23"16,0 0 3-16,0 0 70 16,0 0-45-16,0 0-29 15,0 0-6-15,0 0 6 0,-11 0 0 16,11 0 3-16,0 0 9 16,0 0 14-16,21-10 9 15,23-22-6-15,20-13-16 16,19-11-3-16,6 3-10 15,-2 4-75-15,-6 8-79 16,-21 12-153-16</inkml:trace>
  <inkml:trace contextRef="#ctx0" brushRef="#br0" timeOffset="59113.68">14984 12314 833 0,'0'0'0'0,"0"0"-196"16,150-100 115-16,-73 54-65 15,6-5-223-15</inkml:trace>
  <inkml:trace contextRef="#ctx0" brushRef="#br0" timeOffset="59375.64">15691 12934 1040 0,'0'0'0'0,"0"0"-7"15,129-137-28-15,-49 79-43 16,5-1-147-16</inkml:trace>
  <inkml:trace contextRef="#ctx0" brushRef="#br0" timeOffset="62656.07">3087 12112 1028 0,'0'0'16'16,"0"0"-16"-16,0 0 0 16,36 128 23-16,12-38 22 15,8 16-21-15,2 5 0 16,0 3 1-16,-6-3-12 16,-4-7-5-16,-9-12-6 15,-6-17-2-15,-6-14 0 16,-3-17-34-16,-6-16-27 15,-9-20-42-15,-9-8-178 16,-18-34-311-16</inkml:trace>
  <inkml:trace contextRef="#ctx0" brushRef="#br0" timeOffset="63620.9">3021 12206 1003 0,'0'0'1'15,"0"0"-1"-15,0 0 61 16,0 0-23-16,0 0-38 16,0 0-2-16,-35-15 2 15,35 15 0-15,21 0 0 0,12-5 25 16,14-11 18-1,18-13-10-15,14-15 0 0,22-12-15 16,15-14-17-16,18-10 4 16,13-9-5-16,18-5 0 15,15 0-14-15,13 6-6 16,-2 4-9-16,0 10-13 16,-14 6 14-16,-19 6 4 15,-9 4-12-15,-18 5 21 16,-10 1 1-16,-9 0 10 15,-7 4-2-15,-14 3 6 16,-7 1 0-16,-8 4 2 0,-9 1-3 16,-9 10 2-1,-16 7 15-15,-11 8-5 0,-15 7 13 16,-7 7-4-16,-5 0 13 16,-4 0 8-16,0 0-18 15,0 0-14-15,2 0-9 16,12 0-9-16,4 12 6 15,9 5 6-15,4 3-2 16,0 8 1-16,2 4-2 16,2 4 12-16,-6 2-11 15,2 4 0-15,0 4 5 16,0 5-5-16,0 2 11 16,5 5-12-16,1 3 1 15,1 7-1-15,1 0 0 16,1 1 0-16,-5-6 0 0,3-8 0 15,-5-6 0-15,-6-6 1 16,-2-5-1-16,-9-13 4 16,-8-7-4-16,-3-6-3 15,-3-10 0-15,-2-1 3 16,0 2 8-16,-2 1-8 16,-27 5 7-16,-21 8-7 15,-17 8-6-15,-17 8-2 16,-16 8 6-16,-12 0 0 15,-13 3 2-15,-6 0 0 16,0 1 6-16,8 1 1 16,7 5-5-16,9 4 3 0,0 7-5 15,0 4 1-15,0 5-2 16,-5 0 1-16,-2 2 0 16,-1-4 0-16,1 6-2 15,5-5 2-15,4 0 3 16,8-4-2-16,2-7-1 15,4-7 2-15,7-11 15 16,7-2-4-16,11-5-12 16,12-3 1-16,8-6-2 15,7-3 5-15,12-6-5 16,12-4 0-16,7-8 1 16,5-4-3-16,3 0-11 15,0 0-58-15,0 0-114 0,0-8-449 16</inkml:trace>
  <inkml:trace contextRef="#ctx0" brushRef="#br0" timeOffset="64115.82">4327 14125 356 0,'0'0'675'0,"0"0"-675"16,0 0 0-16,0 0 17 16,0 0 10-16,0 0-27 15,-16 4-1-15,26 21 1 16,17 8 25-16,9 19 37 0,5 13-25 15,3 5-5-15,7 10 2 16,1 2-8-16,1-4-19 16,-4-10 0-16,-11-6-7 15,-7-9-4-15,-15-9-2 16,-10-16-35-16,-6-16-50 16,-4-12 7-16,-21-9-40 15,-19-42-143-15,-7-30 168 16</inkml:trace>
  <inkml:trace contextRef="#ctx0" brushRef="#br0" timeOffset="64888.68">4248 13957 829 0,'0'0'19'0,"0"0"22"15,0 0 145-15,0 0-87 16,0 0-41-16,0 0-57 15,-58-69 0-15,96 61-1 16,22-8 0-16,23-11 3 16,21-14 1-16,24-9-3 15,24-10 0-15,28-17-1 16,27-12-6-16,23-16-7 16,24-8-20-16,20 11-14 15,14 3-8-15,-1 7-14 0,-11 3-62 16,-23-1 26-16,-24 9-8 15,-28 12 0-15,-34 6 33 16,-27 8 75-16,-35 8 5 16,-31 8 22-16,-28 11 142 15,-21 12-26-15,-19 13 11 16,-6 3-33-16,0 0-32 16,0 0-31-16,0 0-53 15,0 10-3-15,-4 11 1 16,-5 11-5-16,5 6-2 15,4 3-3-15,0 1-21 16,0 2 26-16,4 4 3 0,12 5 1 16,4 0 3-1,2 1 0-15,3 4-3 0,0 1 5 16,-2 2-2-16,2 4 2 16,2 7-2-16,4 6 0 15,7 1-1-15,1-7-1 16,-2-12-14-16,-10-21 3 15,-10-10-2-15,-5-11 9 16,-12-2 4-16,0 0-1 16,-10 2 3-16,-25 6 19 15,-7 2-6-15,-14-4-1 16,-13 1 5-16,-9-5 2 16,-16-1-13-16,-15 10 7 15,-23 11-1-15,-15 13-12 16,-29 20-16-16,-11 9 13 0,-18 9-6 15,-12 0 9-15,1 1 3 16,-2-1 17-16,4 0 17 16,21-3-15-16,10-2-16 15,24 1-4-15,23 0-1 16,18 6-1-16,20-3 0 16,13-6-4-16,14-12 2 15,9-14-37-15,15-10-19 16,13-23-45-16,14-17-175 15,13-6-368-15</inkml:trace>
  <inkml:trace contextRef="#ctx0" brushRef="#br0" timeOffset="65964.49">5671 15895 521 0,'0'0'0'0,"0"0"11"16,0 0 54-16,0 0 85 16,0 0-33-16,0 0-80 15,0 0-18-15,-29 73 94 16,82-15-55-16,12 12 11 15,2 6-17-15,8 1-22 16,-3 3-4-16,-10-8-19 16,-6-6-4-16,-18-8-3 15,-9-8-23-15,-12-18-16 16,-12-15-49-16,-5-17-99 0,-56-9-12 16</inkml:trace>
  <inkml:trace contextRef="#ctx0" brushRef="#br0" timeOffset="66758.35">5465 15915 998 0,'0'0'9'0,"0"0"12"15,0 0-10-15,19-125 56 16,23 88-34-16,13 1-14 0,19-8-2 15,24-10 11-15,25-8 4 16,25-19-22-16,27-5-2 16,19-6-2-16,10-12-6 15,10-3-3-15,10-5 3 16,-4 6-6-16,1-5 3 16,-3 11-13-16,-15 4 1 15,-11 2-4-15,-25 5 9 16,-22 9-8-16,-18 12 10 15,-20 14 8-15,-20 14-6 16,-23 13 12-16,-12 13-6 16,-14 7 5-16,-9 7-4 15,-3 0 8-15,-3 0-2 16,4 14-4-16,0 8 8 16,0 4-9-16,2 2 8 0,-3 5 5 15,-2 4-12-15,1 3 6 16,2 8-5-16,0 5 3 15,2 11 10-15,0 4-16 16,6 2 0-16,3 0-1 16,5-2 0-16,3-8 1 15,-1 1 0-15,-1-8-1 16,-4-4 0-16,-9-5-4 16,-4-12-8-16,-9-7 3 15,-11-4 5-15,-7-3-1 16,0 2 0-16,-27 4 5 15,-19-2 6-15,-17 6-5 0,-11 6-1 16,-17 7-2 0,-13 9 2-16,-19 12-6 0,-9 5-8 15,-6 4 14-15,-3-8 10 16,2-5-2-16,0-4 0 16,-2 0-6-16,-5 7-2 15,-13 6 0-15,-8 4-10 16,-7 11 9-16,-2 2-10 15,2 6 4-15,2 2 7 16,3-2 1-16,8 1 0 16,8-6 9-16,10-15-8 15,14-12 5-15,10-17 11 16,8-6-9-16,13-9-1 0,18-8-7 16,26-4-1-16,28-10-4 15,26-4-7-15,13 0-95 16,51-26-203-16,25-15 10 15</inkml:trace>
  <inkml:trace contextRef="#ctx0" brushRef="#br0" timeOffset="67531.21">6551 15580 429 0,'0'0'323'0,"0"0"-323"16,0 0 0-16,-122-10 46 16,108 10 54-16,7 5-40 15,7 13-10-15,0 9-32 0,9 14 10 16,18 7 13-1,8 1 3-15,4 0-8 0,-2-8-4 16,-1-2-4-16,-5-13-13 16,-13-3-13-16,-5-14 3 15,-6-4-5-15,-5-5 5 16,-2 0-5-16,0 0 12 16,-13-27 8-16,-22-17-20 15,-13-16-32-15,2-6-9 16,3-1-8-16,14 4 23 15,16 10 12-15,11 3 12 16,2 6-7-16,0 4-1 16,25 4-2-16,12 10 3 15,11 14 7-15,0 12-7 16,-5 1 8-16,-12 36-6 0,-16 13 7 16,-15 12 1-1,0 9 13-15,-22 0-3 0,-5-8-11 16,-1-17-6-16,7-10-17 15,3-14-95-15,5-10-116 16,7-12-173-16</inkml:trace>
  <inkml:trace contextRef="#ctx0" brushRef="#br0" timeOffset="68649.02">6863 15476 628 0,'0'0'16'0,"0"0"-1"16,0 0 66-16,0 0 42 16,0 0-64-16,0 0 12 15,89 135-36-15,-64-104 10 16,0 4-25-16,-4-3-8 15,0-4 3-15,-8-4-5 16,-4-4-9-16,-5-8 8 16,-1-6-9-16,-3-6-8 15,0 0-2-15,0-6-6 0,0-20-4 16,-3-6-70 0,3 0 44-16,0 8 46 0,0 8 4 15,0 12 15-15,19 4-12 16,2 0-2-16,8 0 28 15,0 14-10-15,0 4 2 16,0-9-4-16,0 0-7 16,-4-6-4-16,2-3 5 15,-2 0-14-15,-4-12 2 16,0-19-3-16,-6-15-25 16,-8 2-27-16,0 3-3 15,-7 15 13-15,0 13 42 0,0 13 33 16,0 1-17-1,2 25-12-15,4 9 1 0,8-8 20 16,-1-4-8-16,0-7-9 16,5-10 1-16,-2-6-7 15,6 0-4-15,-2-32 1 16,-1-8-3-16,-4-9-5 16,-9 10-22-16,-4 12 15 15,-2 13 16-15,0 14 31 16,6 0-21-16,7 30-10 15,7 12 0-15,7 16 12 16,1 13-1-16,6-4-3 16,-8 8-1-16,-8-13-5 15,-11-4-2-15,-7-8 1 16,-13-9-1-16,-34-5 0 16,-14-14-5-16,-3-10-10 15,6-6 7-15,18-6 8 0,13-8 21 16,16-20 5-16,11-12-25 15,0-10-1-15,29-12-1 16,13-10-3-16,6 1-5 16,-2-6-6-16,-3 6 2 15,-8 4 7-15,-8 15-4 16,-10 18 9-16,-10 13 2 16,-5 18 1-16,-2 3 18 15,0 0-20-15,0 0 0 16,10 0-2-16,3 9-30 15,7 0 31-15,9 3-10 0,2-4 3 16,3 2 0-16,-1 0 5 16,-4 2-27-16,-7 2-5 15,-13 4 13-15,-5 0 14 16,-4 3 8-16,0 2-1 16,-15-9 5-16,-1 0-7 15,8-7 6-15,3-7 19 16,5 0 2-16,0-9-18 15,0-25-6-15,20-16-67 16,9-4 32-16,-2-4-38 16,-5 8 19-16,-9 20-118 15,-5 15 66-15,-8 15 101 0,0 0-14 16,0 20 19 0,-4 3 21-16,-2-1 61 0,2-6-21 15,4-7 6-15,0-2-56 16,0-7-11-16,14 0-25 15,1-19-44-15,3-7-159 16</inkml:trace>
  <inkml:trace contextRef="#ctx0" brushRef="#br0" timeOffset="68778">8200 15254 485 0,'0'0'218'15,"0"0"-112"-15,0 0 59 16,0 0-124-16,0 0-41 15,0 0-73-15,108-36-78 0,-95 36-245 16</inkml:trace>
  <inkml:trace contextRef="#ctx0" brushRef="#br0" timeOffset="69775.82">5648 13473 1001 0,'0'0'0'0,"0"0"4"15,0 0 1-15,0 0 13 16,0 0-13-16,-20 109 37 15,31-51 14-15,5 11-2 0,-2 10-17 16,-6 1-6-16,-1 2-4 16,-7-7-11-16,0-9-9 15,0-15 5-15,0-13-10 16,-5-15 2-16,-10-14 0 16,-10-9-2-16,-4 0 4 15,-4-29-6-15,4-7-19 16,9-4 15-16,11 6-7 15,9 6 11-15,0 9-2 16,11 6 2-16,18 2-4 16,11 1 2-16,0 8 2 15,0 2 2-15,0 0 6 16,-6 0-4-16,-6 2 7 0,-5 5-6 16,-7-4-3-1,-9-1-2-15,-3-2-9 0,-2 0-19 16,-2 0-30-16,4 0-45 15,6-2-138-15,5-16-123 16</inkml:trace>
  <inkml:trace contextRef="#ctx0" brushRef="#br0" timeOffset="70192.75">6119 13790 445 0,'0'0'215'16,"0"0"-111"-16,0 0 10 15,0 0 13-15,0 0-51 16,-16 119-15-16,16-96-1 0,0-7-28 16,0-7-10-16,4-4-21 15,8-5 3-15,1 0-5 16,3-28 1-16,3-10-6 16,2-2 4-16,-8 9-11 15,-4 11 10-15,-6 15 3 16,-3 5-1-16,0 0 2 15,6 2-1-15,5 14 0 16,5 3 0-16,9 0 9 16,4-9-9-16,6-10-10 15,7 0-28-15,3-29-38 16,-3-12-10-16,-4-3-40 16,-7 8 12-16,-11 14 74 0,-7 12 40 15,-3 6 57-15,1 1 11 16,2 1-2-16,7-3 5 15,7-3-30-15,4-3-23 16,9-2-18-16,3-3-1 16,5-2-37-16,0-1-173 15,-4 3-104-15</inkml:trace>
  <inkml:trace contextRef="#ctx0" brushRef="#br0" timeOffset="70273.74">7091 13587 315 0,'0'0'0'0,"0"0"-223"0</inkml:trace>
  <inkml:trace contextRef="#ctx0" brushRef="#br0" timeOffset="71228.57">4012 12035 1088 0,'0'0'14'15,"0"0"6"-15,0 0 5 0,143 105 64 16,-70-77-52-16,1-2 11 16,-7-4-13-16,-14-6-6 15,-13-4-14-15,-13-9-10 16,-14-3 0-16,-3 0 3 16,-6-17 6-16,-2-15 4 15,-2-8-13-15,0-1-2 16,0 7-3-16,-14 2 5 15,-5 8-5-15,-2 2 5 16,6 2-5-16,4 4-15 16,4 4 0-16,5 6-11 15,2-4 7-15,0 4-39 16,0 1-17-16,0 2-14 0,0 3-66 16,6 0-160-16,8 0-125 15</inkml:trace>
  <inkml:trace contextRef="#ctx0" brushRef="#br0" timeOffset="71394.53">4782 11913 789 0,'0'0'207'16,"0"0"-143"-16,0 0 57 16,0 0-47-16,0 0-44 15,0 0-30-15,68 92-3 16,-68-92-47-16,0 0-42 0,-16-2-53 15,-34-28-484 1</inkml:trace>
  <inkml:trace contextRef="#ctx0" brushRef="#br0" timeOffset="71514.52">4603 11680 880 0,'0'0'180'0,"0"0"-180"15,0 0 0-15,0 0 6 16,0 0-6-16,0 0-16 15,118 28-245-15</inkml:trace>
  <inkml:trace contextRef="#ctx0" brushRef="#br0" timeOffset="71792.47">5082 11901 1005 0,'0'0'74'0,"0"0"-59"0,49-104 83 15,-24 50-43-15,-6 1-49 16,-9 11-6-16,-10 16-20 16,0 17 0-16,-12 9 12 15,-12 13 6-15,-7 25 4 16,4 5 6-16,9-2 14 16,11-4-2-16,7-8 8 15,3-4-20-15,21-9 21 16,14-11-19-16,6-5-9 15,10-14-2-15,4-25-39 0,-4-3-47 16,-10 10-111 0,-8 11-467-16</inkml:trace>
  <inkml:trace contextRef="#ctx0" brushRef="#br0" timeOffset="72189.39">5214 12494 496 0,'0'0'689'15,"0"0"-683"-15,0 0-4 16,87 116 67-16,-43-35-18 0,8 12-25 15,8 9-13-15,6 6-13 16,8-1-9-16,0-8-42 16,-1-15-61-16,-9-15-52 15,-10-30-135-15</inkml:trace>
  <inkml:trace contextRef="#ctx0" brushRef="#br0" timeOffset="72627.33">5207 12535 781 0,'0'0'216'0,"0"0"-210"15,-43 119 13-15,35-80 64 16,1-6-34-16,5-4-29 16,-3-5-4-16,0-6-15 15,1-10-2-15,2-4-1 16,-4-4-4-16,-1-8 5 15,-3-28-36-15,6-12-7 0,4-4 12 16,0 2 17-16,12 6 12 16,7 11 3-16,4 16 0 15,4 17 6-15,4 1 3 16,7 41 13-16,3 21 18 16,5 10-17-16,0 6-23 15,10-8-33-15,2-24-110 16,0-19-238-16</inkml:trace>
  <inkml:trace contextRef="#ctx0" brushRef="#br0" timeOffset="73339.2">6331 14476 734 0,'0'0'37'16,"0"0"-13"-16,0 0 142 15,111 134-99-15,-68-85-40 16,-2 4 1-16,-1-11-6 16,-6-8-13-16,-12-11-8 15,-8-18-2-15,-10 0-11 16,-4-5 1-16,0 0-8 16,0 0-25-16,0 0-38 15,0 0-25-15,-14 9 74 0,2 12-20 16,1 0 14-1,3-1 39-15,6-8 43 0,0-3-38 16,2-9 53-16,0 0 14 16,0-2-23-16,0-21-49 15,0-4-23-15,0-1-60 16,0 6-93-16,0 1-172 16</inkml:trace>
  <inkml:trace contextRef="#ctx0" brushRef="#br0" timeOffset="73638.16">6313 14343 470 0,'0'0'76'0,"0"0"-66"15,0 0 176-15,0 0-25 16,0 0-62-16,0 0-51 0,0 0 9 16,-42 107 24-16,42-55-19 15,0-11-21-15,0-9-1 16,0-15-2-16,0-13-23 15,0-4-6-15,-4 0-9 16,-2-9-16-16,2-16-17 16,-3-8-15-16,7-2 17 15,0 7 7-15,0 12 21 16,11 5-7-16,3 8 1 16,7 3 2-16,6 0 7 15,4 0 0-15,15 3-3 16,4 12-30-16,8-10-78 15,-2 2-228-15</inkml:trace>
  <inkml:trace contextRef="#ctx0" brushRef="#br0" timeOffset="75624.8">9698 14284 665 0,'0'0'147'15,"0"0"-139"-15,0 0 164 16,0 0-91-16,0 0-36 16,0 0-6-16,0 0-7 15,-11-14-6-15,45 14-10 16,15 11 7-16,13 12-14 0,12-2-9 16,6 1-22-1,3-5-70-15,-8-14-125 0,-15-3-381 16</inkml:trace>
  <inkml:trace contextRef="#ctx0" brushRef="#br0" timeOffset="76564.64">9884 14374 327 0,'0'0'24'0,"0"0"-24"16,0 0 31-16,0 0-18 15,0 0 9-15,0 0 9 16,-25-107 65-16,21 103-8 16,4 2 10-16,-2 2 5 0,2 0-14 15,0 0-25-15,0 0-16 16,0 0-27-16,0 0-4 16,0 0-3-16,0 0 1 15,2 6 4-15,17 8 42 16,8 2-18-16,4 3-15 15,7-3 2-15,7 2-8 16,5-1-1-16,-2 4-11 16,-1-9-2-16,-5-3-3 15,-11-5-5-15,-6-2 6 16,-12-2-5-16,-11 0 1 16,-2 0 14-16,0 0 23 15,0 0 10-15,0 0-11 0,0 0-18 16,0 0 0-16,0 0-13 15,0 0 3-15,0 0 12 16,0-6-10-16,-2-6-2 16,-2-3-2-16,4 0 5 15,0-5-4-15,0-2-3 16,12-6-3-16,13-11-2 16,16-16 8-16,19-17-9 15,20-26 1-15,21-19-1 16,19-13-4-16,14-10-18 15,2 7-46-15,-11 15-2 16,-25 32 2-16,-27 31-16 16,-34 31 0-16,-28 20-59 0,-11 4-114 15,-27 3-26-15</inkml:trace>
  <inkml:trace contextRef="#ctx0" brushRef="#br0" timeOffset="79819.08">8462 12781 644 0,'0'0'72'0,"0"0"-71"15,0 0 95-15,0 0-69 16,0 0-27-16,0 0-1 16,-43 0-1-16,43 0 2 15,-2 0 5-15,-1 0 27 16,3 0 5-16,-2 0 4 16,0 0 2-16,0 0-19 0,2 0-12 15,0 0 15-15,0 0-1 16,0 0-14-16,2-4-12 15,29-12-6-15,19-7 6 16,16-8 0-16,12-3-20 16,0 0-15-16,1 2-102 15,-13 1-150-15</inkml:trace>
  <inkml:trace contextRef="#ctx0" brushRef="#br0" timeOffset="80143.02">8518 12994 369 0,'0'0'345'0,"0"0"-338"16,0 0 43-16,0 0 88 16,0 0-65-16,0 0-49 15,-19 3-4-15,28-3 0 16,20-1 20-16,14-17 37 16,7-10-28-16,11-6-35 15,3-3-12-15,8 0-2 0,-3 2-56 16,-2 7-47-1,-9 10-107-15,-15 8-196 0</inkml:trace>
  <inkml:trace contextRef="#ctx0" brushRef="#br0" timeOffset="80436.97">8580 13279 20 0,'0'0'680'16,"0"0"-636"-16,0 0-17 15,0 0 58-15,0 0-22 16,0 0 51-16,100-7-61 15,-38-18-25-15,17-12-24 16,12-9-4-16,3-4-40 16,-1-4-72-16,-8 2-143 15,-18 6-436-15</inkml:trace>
  <inkml:trace contextRef="#ctx0" brushRef="#br0" timeOffset="82475.61">6950 12279 686 0,'0'0'69'15,"0"0"-62"-15,0 0 27 16,0 0 49-16,0 0-38 16,0 0-42-16,0 0 0 15,0-17 6-15,0 41-3 0,4 12 51 16,5 16-32-16,-4 13-10 15,-3 11-2-15,-2 5-3 16,-2 3-8-16,-22-3-2 16,-8-7 0-16,1-5-1 15,0-7-12-15,-2-12-26 16,4-16-57-16,0-12-72 16,0-14-16-16,2-8-156 15</inkml:trace>
  <inkml:trace contextRef="#ctx0" brushRef="#br0" timeOffset="82731.58">6662 12854 862 0,'0'0'6'15,"0"0"12"-15,0 0-18 16,0 0 63-16,-31 122-34 15,31-89-13-15,0 1 20 16,16-2-8-16,9-3-14 16,1-3-3-16,8-4 1 15,1-2-7-15,1-6-4 16,-3-6-1-16,0-4-20 16,1-4-42-16,0-7-162 0,2-22-40 15</inkml:trace>
  <inkml:trace contextRef="#ctx0" brushRef="#br0" timeOffset="92584.84">9708 13820 624 0,'0'0'0'0,"0"0"17"16,0 0-1-16,0 0 46 15,0 0-45-15,0 0-7 16,0 0 23-16,-25-24 9 16,25 24 8-16,0 0-12 15,0 14-25-15,11 6 14 16,7 6 11-16,0 1-30 16,2-6-1-16,2-7-6 15,-5-3 1-15,4-8 3 0,-3-3-5 16,-5 0 2-16,1 0-2 15,-8-20 0-15,-1-2 0 16,-5-4 0-16,0 2-7 16,-11 9-13-16,-7-2 14 15,-1 9 2-15,2 6 4 16,-1 2 6-16,1 0-2 16,3 4-4-16,-1 19 9 15,1 3-1-15,7 1-6 16,1 4 1-16,6-8 2 15,0-5 0-15,0-1-1 16,0-9 0-16,6-1-5 16,10 0 2-16,8-6-1 15,1-1 6-15,-3 0-5 16,3 0 0-16,-8-8 0 0,-1-7-1 16,-9-4-6-16,-7 0-1 15,0-1-8-15,0 6 6 16,-7 2 7-16,-1 9 2 15,-4 3 19-15,1 0-1 16,-3 0-15-16,1 3-3 16,3 10 3-16,2 3-6 15,4 1 3-15,4-2-3 16,0-1 3-16,0-1-2 16,0-8-2-16,2-2 2 15,4-3-2-15,2 0-4 16,-2 0 1-16,1-15 7 0,-3 1 8 15,-4 5-6-15,0 7 8 16,0 2-10-16,0 0 3 16,-11 0-6-16,-3 11-8 15,2 3-54-15,5-6-54 16,5-8-34-16,2 0-146 16</inkml:trace>
  <inkml:trace contextRef="#ctx0" brushRef="#br0" timeOffset="93509.68">9336 12668 144 0,'0'0'295'0,"0"0"-295"16,0 0 1-16,0 0 31 15,0 0-8-15,0 0-24 16,-21-11 0-16,21 11 7 16,0 0 34-16,0 0-6 15,0 0 35-15,-2 0-11 16,2 0-23-16,0 0-25 15,0 0 9-15,0 0-19 16,0 0 9-16,0 0 15 16,0 0 3-16,0 0-1 15,0 0-27-15,9 0 0 0,18 8 32 16,8 4 21-16,3 0-29 16,5 2-22-16,1-3-2 15,1 1-49-15,-1-9-45 16,-1-1-59-16,-14-2-144 15</inkml:trace>
  <inkml:trace contextRef="#ctx0" brushRef="#br0" timeOffset="93779.64">9431 12489 113 0,'0'0'0'16,"0"0"12"-16,0 0-12 16,0 0 144-16,0 0-42 15,-2 145 63-15,2-86-1 16,0 9-58-16,0 8-106 15,0 5-28-15,0-5-135 16,0-15-249-16</inkml:trace>
  <inkml:trace contextRef="#ctx0" brushRef="#br0" timeOffset="95062.41">10173 12746 378 0,'0'0'168'0,"0"0"-124"16,0 0 68-16,0 0-18 16,0 0-25-16,0 0-17 15,0 0 3-15,0 0-14 0,0 0-20 16,0 7-10-16,16 13 17 16,6 6 32-16,5-2 0 15,2-4-27-15,0-5-25 16,8-15 5-16,9 0 4 15,12-30-2-15,13-33 0 16,7-25-15-16,-1-18-9 16,0-12-42-16,-8 4-58 15,-16 10-165-15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27:13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18475 12492 370 0,'0'0'303'16,"0"0"-295"-16,0 0 3 15,0 0 111-15,0 0-20 16,0 0-60-16,0 0 2 0,-22-39-18 16,22 39-22-16,10 23-3 15,22 12 19-15,10 6 41 16,7 12-26-16,-2 7 1 15,-3 6-16-15,-1 7-18 16,-7 1-2-16,-5-6-21 16,-4-5-51-16,-6-12-36 15,-7-19-152-15,-12-23-222 16</inkml:trace>
  <inkml:trace contextRef="#ctx0" brushRef="#br0" timeOffset="733.86">18328 12429 937 0,'0'0'20'15,"0"0"-8"-15,0 0 31 16,0 0 25-16,0 0-62 15,0 0-5-15,31-69-1 16,17 37 32-16,20-6 11 16,16-10-11-16,19-8 4 15,15-7-11-15,20-12 2 16,16-4-24-16,16-13 0 16,10-5-3-16,7 1 0 0,-2 4-8 15,2 10-8-15,-2 8 7 16,-8 7 2-16,-14 8-10 15,-15 10 10-15,-22 9-2 16,-26 10-12-16,-22 10 9 16,-25 6 11-16,-19 8-5 15,-12 2 5-15,-9 2-2 16,1 0 3-16,-1 2 6 16,3 0 0-16,7 0 7 15,-2 4 4-15,6 14-15 16,0 6 9-16,4 4-5 15,0 6-5-15,3 7 2 0,-3 0-1 16,2 4 1-16,1 0-3 16,2 6-3-16,2 4 3 15,4 6 7-15,3 8-6 16,3 1-1-16,-1-1 2 16,-2-2-3-16,-5-7 1 15,-11-6-9-15,-11-6-3 16,-16-6-17-16,-2-1 13 15,-24-1 7-15,-30 1-1 16,-22 3-7-16,-26 3 8 16,-23 1 2-16,-24 5 7 15,-23 5 14-15,-13 4 0 16,-18 4 13-16,-11-1-19 0,9 1 3 16,7 1-6-16,17-6 15 15,25-3 0-15,17-8 6 16,22-4-16-16,18-8-1 15,20-10-9-15,21-8-13 16,17-6-34-16,21-9-77 16,9-5-177-16,11 0-278 15</inkml:trace>
  <inkml:trace contextRef="#ctx0" brushRef="#br0" timeOffset="1189.78">19039 12589 834 0,'0'0'47'15,"0"0"-40"-15,0 0 22 16,0 0 38-16,0 0-43 16,0 0 21-16,113 74 5 15,-75-44-8-15,-2-4-10 0,0-4-15 16,-5-8-2 0,-2-4-11-16,-5-5 10 0,-4-5-8 15,-1-3-5-15,-6-23 18 16,0-10-11-16,-4-6-2 15,-9 0 2-15,0 4 4 16,0 7-1-16,0 9 20 16,0 10-4-16,0 5-15 15,0 0-12-15,-2 0-1 16,2-1-8-16,0 2-33 16,0-5-23-16,0 1-12 15,6 1-15-15,12 0-1 16,4 4-77-16,1 0-53 15,-1 5-166-15</inkml:trace>
  <inkml:trace contextRef="#ctx0" brushRef="#br0" timeOffset="1364.76">19784 12508 734 0,'0'0'175'15,"0"0"-152"-15,0 0 95 16,0 0-19-16,0 0-68 15,0 0-31-15,15 53 0 16,-15-53-13-16,0 0-40 16,0 0-31-16,-15-6-60 15,-24-27-340-15</inkml:trace>
  <inkml:trace contextRef="#ctx0" brushRef="#br0" timeOffset="1480.73">19607 12305 894 0,'0'0'46'0,"0"0"-46"15,0 0 20-15,0 0-20 16,0 0-139-16,0 0 2 16,27 32-271-16</inkml:trace>
  <inkml:trace contextRef="#ctx0" brushRef="#br0" timeOffset="2121.62">20129 12444 798 0,'0'0'158'0,"0"0"-152"0,0 0 24 16,49-102 29-16,-42 70-50 15,-5-2-9-15,-2 8-1 16,0 6 0-16,0 8 1 16,0 8-2-16,-7 4 4 15,-7 0 1-15,-1 0 3 16,-7 2 0-16,-3 12-1 15,0 6 12-15,6 0 19 16,3 0 8-16,11 2-25 16,5 0-4-16,0 0-5 15,3-4-9-15,15-4 5 0,1-4-6 16,6-6 0 0,0-4 0-16,2 0-7 0,-1-4-3 15,-3-14-16-15,-4-8-1 16,-3 0-2-16,-9 3 5 15,-5 8 4-15,-2 9 13 16,0 6 14-16,0 0 5 16,0 0-12-16,7 9-9 15,4 8 9-15,9 1 32 16,4-4-17-16,3-2-4 16,5-8-3-16,1-4 2 15,2 0-10-15,4-18-4 16,-4-17-12-16,1-3-23 15,-11 3-5-15,-8 11 40 0,-5 10 1 16,-10 7 3-16,-2 7 19 16,0 0 1-16,0 0-17 15,2 0-2-15,0 0 15 16,2 0 18-16,1 0-22 16,7 0-4-16,1-1 10 15,7-19-5-15,-1-5 6 16,0-1-12-16,-4 4-7 15,-6 7 3-15,-7 8-2 16,-2 5-1-16,0 2 0 16,0 0-19-16,0 9-32 15,-6 21-83-15,-10 8-229 16</inkml:trace>
  <inkml:trace contextRef="#ctx0" brushRef="#br0" timeOffset="2547.54">19231 14147 948 0,'0'0'0'0,"0"0"34"16,44 123-34-16,0-38 78 16,10 15 14-16,0 9-22 15,-3 1-27-15,-5-4-28 0,-5-7-7 16,-7-11-8 0,-9-21-16-16,-4-18-16 0,-9-27-68 15,-12-22-140-15,-3-10-238 16</inkml:trace>
  <inkml:trace contextRef="#ctx0" brushRef="#br0" timeOffset="3299.41">19090 14284 1170 0,'0'0'39'15,"0"0"-39"-15,0 0 0 0,165-121 19 16,-64 66 26-16,21-8-29 16,18-11-15-16,18-7 2 15,21-7-3-15,22-10 0 16,15-6-15-16,9-8-10 16,2-4-34-16,-8 9-4 15,-12 14-6-15,-16 22 12 16,-21 16-8-16,-20 13 7 15,-17 9 29-15,-13 8-2 16,-10 4 28-16,-12 8 3 16,-15 2 0-16,-12 7 35 15,-15 4-1-15,-5 0-13 16,-5 8-11-16,0 12 87 0,-7 1-69 16,1-1-3-16,1 4 2 15,-10-2-24-15,0 0 23 16,-2 4-16-16,-7 4-8 15,3 8 37-15,-7 6-11 16,-1 5-27-16,1 6 11 16,3 8 4-16,0 2-10 15,4 0-6-15,2 0 2 16,2-2-2-16,2-2-3 16,5-5 3-16,-3-4 0 15,0-4-1-15,-4-8-1 16,-4-8 1-16,-7-6-3 15,-5-4 1-15,-1-1-9 16,-10 3 11-16,-2 1 1 0,0 8 0 16,-29 5 1-16,-18 6 4 15,-16 2 3-15,-19 6-4 16,-16-2-2-16,-11 2-1 16,-17 3-1-16,-13-6 0 15,-27 6-2-15,-17 1 2 16,-12-6 0-16,-6 2-1 15,5-6 1-15,4 6-2 16,-2 11 2-16,0 12-4 16,-7 12-3-16,-10 11-14 15,-1 0-26-15,7-1 18 16,17-7 11-16,33-23-12 16,28-14-10-16,33-33-8 0,34-20-107 15,35-20-23-15,25-36-84 16</inkml:trace>
  <inkml:trace contextRef="#ctx0" brushRef="#br0" timeOffset="3815.32">19986 14159 901 0,'0'0'65'0,"0"106"-62"15,0-34 97-15,0-4 8 16,2 5-58-16,-2-3-20 16,0-4-1-16,0-12-11 15,-15-4-15-15,-16-14-3 16,-9-10-3-16,-10-16-16 0,-3-10 8 16,2-2-10-1,10-28-7-15,19 2 18 0,13-2 8 16,9 2 2-16,2 1 16 15,32 0-15-15,13 1 5 16,11 9-3-16,4-4 13 16,-4 13-4-16,-7 8-7 15,-10 0-4-15,-10 6-2 16,-4 8 1-16,-8 0-1 16,-3-2-12-16,-3-8-13 15,1-4-31-15,-3 0-38 16,7-30-82-16,2-7-120 0,2-4-297 15</inkml:trace>
  <inkml:trace contextRef="#ctx0" brushRef="#br0" timeOffset="4056.28">20280 14420 554 0,'0'0'143'0,"0"0"-84"16,0 0 91-16,0 0-24 16,0 0-75-16,67 106-9 15,-42-91-1-15,6-2-10 16,0-12-9-16,0-1-8 15,0-9-2-15,-6-25 0 16,-2-7-11-16,-15 0 1 16,-8 6-2-16,0 7 0 15,-20 16 5-15,-13 12 10 16,-12 0-3-16,0 9-12 16,1 17-23-16,11-3 2 15,12-6-40-15,15-10-28 16,6-7-132-16,11 0-235 0</inkml:trace>
  <inkml:trace contextRef="#ctx0" brushRef="#br0" timeOffset="4336.24">20820 14195 977 0,'0'0'124'16,"0"0"-121"-16,0 0 78 15,-25 104-2-15,25-78-61 0,0-6-14 16,0-6-4-16,0-6-7 16,5-8-12-16,11 0-13 15,5-20 10-15,8-6 10 16,0 2-39-16,-4 11-20 16,-5 10-18-16,-5 3-74 15,-1 0 90-15,-1 0 60 16,-1 0 12-16,-3 3 1 15,-1-3-30-15,1 0-81 16,-4 0-218-16</inkml:trace>
  <inkml:trace contextRef="#ctx0" brushRef="#br0" timeOffset="4739.16">21083 14122 681 0,'0'0'378'16,"0"0"-378"-16,0 0 0 15,0 0 46-15,0 0-15 16,0 0-25-16,80 111 0 15,-71-93 4-15,-4-4 2 16,-3-9-9-16,0 0-3 16,-2-5-26-16,0 0-41 15,-18 0-173-15</inkml:trace>
  <inkml:trace contextRef="#ctx0" brushRef="#br0" timeOffset="5257.07">20911 14209 794 0,'0'0'80'15,"0"0"-77"-15,0 0 66 16,0 0 11-16,0 0-58 0,0 0 10 16,107 107-14-16,-76-66 19 15,3 15 8-15,-2 7-25 16,-7-3-11-16,-6-4-6 15,-6-10-1-15,-8-12 1 16,-3-15-3-16,-2-16 0 16,0-3-5-16,0-3-19 15,-7-26-78-15,-9-15-179 16,6-4-200-16</inkml:trace>
  <inkml:trace contextRef="#ctx0" brushRef="#br0" timeOffset="5640.01">20972 13864 383 0,'0'0'696'0,"0"0"-659"15,0 0 58-15,0 0 3 16,0 0-73-16,0 0-25 16,-14-4-44-16,14 18 1 15,5 12-19-15,10 8-83 16,5 4-191-16,9-2-174 16</inkml:trace>
  <inkml:trace contextRef="#ctx0" brushRef="#br0" timeOffset="5901.96">21370 14037 889 0,'0'0'200'0,"0"0"-194"16,0 0-1-16,0 0 47 15,0 0-50-15,0 0-2 16,-53 104 1-16,53-77-2 16,0 5 1-16,2-9 0 15,14-3-1-15,1-5-13 16,8-15-35-16,6 0-67 0,2-15-81 16,1-21-139-16</inkml:trace>
  <inkml:trace contextRef="#ctx0" brushRef="#br0" timeOffset="6344.88">21649 13992 365 0,'0'0'593'0,"0"0"-556"16,0 0 28-16,0 0 9 16,0 0-52-16,0 0-17 15,-52 84-10-15,52-84 1 16,8 0-2-16,11-1 6 0,6-19-6 15,4-2 1-15,-4 4-14 16,-5 9-8-16,-11 9 8 16,-1 0 8-16,-3 2-4 15,-1 16 15-15,1 1 32 16,2-3 5-16,-5-4-1 16,4-9-19-16,1-3-16 15,5 0-2-15,3-26-3 16,3-11-2-16,-1-12-13 15,-3-6-24-15,-10-3-1 16,-4-2-2-16,0 9 46 16,-6 7 3-16,-10 16 47 15,3 10 12-15,4 11 31 16,4 7-1-16,1 3-44 16,-1 23-30-16,5 16 10 0,0 10 11 15,0 0-14-15,23-2-5 16,8-9-13-16,9-11-7 15,7-7-7-15,6-17-57 16,7-6-97-16,-13 0-193 16</inkml:trace>
  <inkml:trace contextRef="#ctx0" brushRef="#br0" timeOffset="7134.75">22851 13357 795 0,'0'0'342'0,"0"0"-334"16,0 0-8-16,0 0 33 15,0 0 30-15,0 0-54 16,156-128 2-16,-54 46-7 16,18-17 13-16,12-12-17 15,4-5-27-15,7-5-112 16,-8 12-274-16</inkml:trace>
  <inkml:trace contextRef="#ctx0" brushRef="#br0" timeOffset="7446.69">23952 12189 1058 0,'0'0'86'0,"0"0"-67"15,0 0 3-15,37 121 55 16,-12-63-36-16,2 4-17 16,-2-3-14-16,-3-5-10 0,0-8-9 15,-4-13-56-15,-5-8-21 16,-13-13-63-16,0-12-213 15,-13-4-251-15</inkml:trace>
  <inkml:trace contextRef="#ctx0" brushRef="#br0" timeOffset="7650.65">23876 12138 817 0,'0'0'300'16,"0"0"-290"-16,0 0 15 15,0 0 70-15,0 0-57 0,0 0-37 16,152-79 8 0,-77 51-3-16,4 0 3 0,-8 4-9 15,-9 7-8-15,-12 6-32 16,-19 11-72-16,-18 0-67 16,-13 2-248-16</inkml:trace>
  <inkml:trace contextRef="#ctx0" brushRef="#br0" timeOffset="7822.63">24193 12354 817 0,'0'0'163'0,"0"0"-158"16,0 0 75-16,114-40 19 15,-64 10-49-15,4-4-42 0,-9 10-8 16,-10 6-48-1,-22 16-98-15,-13 2-338 0</inkml:trace>
  <inkml:trace contextRef="#ctx0" brushRef="#br0" timeOffset="7981.6">24257 12631 458 0,'0'0'338'15,"0"0"-325"-15,0 0 140 16,0 0-34-16,129 0-81 15,-77-24-22-15,1-7-9 16,-6 2-7-16,-11-7-46 0,-14 1-208 16,-16 0-340-1</inkml:trace>
  <inkml:trace contextRef="#ctx0" brushRef="#br0" timeOffset="8855.45">24649 12351 827 0,'0'0'43'16,"0"0"20"-16,0 0 92 16,117 59-74-16,-82-39-34 15,-8-2-21-15,-7-4 0 16,-9-4-12-16,-7-6-14 16,-4-4 0-16,0 0-8 15,0 0 8-15,-8 0 0 0,-8-5-7 16,5-8 7-16,4 1 1 15,7 0 28-15,0-1-7 16,0-2-5-16,3-1-6 16,16 0-11-16,6 5-3 15,2 4 1-15,-3 7-1 16,-1 0-1-16,-4 0-5 16,-3 10 0-16,-1 2 8 15,-3 0-2-15,-3-4-5 16,-5-4-2-16,-2-2-10 15,-2-2-7-15,0 0-11 0,0 0 5 16,-2-12 4 0,-9-8-69-16,5-1-7 0,3 7 105 15,3 5 5-15,0 7 41 16,0 2-22-16,16 0 0 16,9 0 29-16,4 0-24 15,4 0-2-15,0 0 31 16,3 0-25-16,1-6-14 15,-3-12-8-15,0-5-11 16,-8-9-4-16,-6-7-28 16,-11-6-13-16,-9-4 19 15,0-10 6-15,-26-11-2 16,-13 3 1-16,0 9 14 16,7 21 7-16,6 23 46 15,3 14 15-15,2 17-34 0,-2 24-20 16,7 13 9-1,7 1 13-15,9 4-24 0,0 6 14 16,18-2-14-16,18 12 2 16,6 3 12-16,5-2-17 15,4 3 16-15,-4-7 1 16,-5-8-12-16,-11-10 12 16,-13-15-6-16,-7-13-12 15,-9-11 2-15,-2-15 0 16,0 0-3-16,0-12 0 15,-21-26-5-15,0-16-14 16,3-7-21-16,14-4-2 0,4-3 29 16,0 1-28-1,18 3 6-15,5 10 34 0,-4 14-20 16,1 13 2-16,-7 18 18 16,-3 9-11-16,-4 0 11 15,-6 18-25-15,0 12 26 16,0 6-3-16,0 0 7 15,-4-1-2-15,-12-6-1 16,1-3-1-16,1-9-94 16,3-16-237-16,7-1-391 15</inkml:trace>
  <inkml:trace contextRef="#ctx0" brushRef="#br0" timeOffset="9097.4">25606 11814 940 0,'0'0'215'15,"0"0"-203"-15,0 0 35 16,36 121 73-16,-15-73-83 16,6 3-21-16,0-2-11 15,-4-3 9-15,-5-3-14 16,-1-9-1-16,-6-8-14 15,-1-11-37-15,-8-10-43 16,2-5-51-16,-4-2-133 0,0-22-256 16</inkml:trace>
  <inkml:trace contextRef="#ctx0" brushRef="#br0" timeOffset="9756.32">25967 12010 971 0,'0'0'103'16,"0"0"-103"-16,0 0 37 15,0 0 66-15,0 0-82 16,0 0-18-16,55 113 5 16,-38-107 1-16,2-6-9 15,1 0 0-15,-1-19-10 0,-2-16 3 16,-8-1-24-16,-9-4-18 15,0 6 25-15,-29 4 4 16,-9 13 20-16,-4 12 2 16,0 5 13-16,1 0 32 15,6 20-22-15,10 2-3 16,14-1-2-16,9-4-19 16,2-5-1-16,2-4 0 15,23-6-11-15,10-2 6 16,9-10-8-16,10-22 3 15,0-6-2-15,-6 1-19 16,-7 11 3-16,-16 9 27 0,-8 17 0 16,-3 0 1-1,-5 12 10-15,1 18 41 0,-2 3 0 16,0-4-29-16,-1-5 6 16,2-6-7-16,0-9-20 15,-2-8-2-15,1-1 1 16,6 0-2-16,3-20 1 15,10-16-1-15,4-12-14 16,-1 6-7-16,-6 8 4 16,-9 14 10-16,-5 18 7 15,-4 2 2-15,3 16 3 16,5 19 23-16,1 10 16 16,-1 1 19-16,-1-1-20 15,3-7 0-15,-1-8-17 16,1-9-22-16,-3-2-2 0,2-4 0 15,-1 4-10-15,1 3 4 16,1 9-13-16,-7 10-10 16,-5 9-27-16,-4 2-49 15,0-3-84-15,0-20-293 16</inkml:trace>
  <inkml:trace contextRef="#ctx0" brushRef="#br0" timeOffset="10148.21">26845 11907 1165 0,'0'0'68'0,"0"0"-68"16,0 0 89-16,0 0-71 15,0 0-8-15,0 0-14 16,114-96 4-16,-106 90 0 15,2-1 0-15,1-4 4 16,0-3-7-16,5-11 3 16,-1-1-12-16,1 2 11 15,-10 6-11-15,-6 9 3 16,0 6 3-16,-8 3 5 16,-21 0-2-16,-9 14-4 15,-1 12 7-15,4 5 16 0,6-2-6 16,7 4 16-16,8-3-15 15,10-4 1-15,4-2-3 16,0-4-8-16,4-3-1 16,25-8-7-16,7-6-11 15,9-3-21-15,6-3-8 16,-4-17-51-16,-7-8-65 16,-16 2-368-16</inkml:trace>
  <inkml:trace contextRef="#ctx0" brushRef="#br0" timeOffset="10435.17">27258 11823 750 0,'0'0'353'0,"0"0"-351"16,0 0 46-16,153-143 5 15,-105 101-37-15,-13 5-10 16,-18 8 4-16,-17 5 4 15,0 10 13-15,-19 10 4 16,-22 4 1-16,-9 6-13 16,-2 22-7-16,3 4 19 15,9 0 7-15,15 4-8 16,10-6-17-16,8-2-11 16,7-2-2-16,0-6 0 15,26-5-42-15,22-7-42 16,16-6-61-16,15-2-185 0</inkml:trace>
  <inkml:trace contextRef="#ctx0" brushRef="#br0" timeOffset="10877.09">22835 13520 675 0,'0'0'131'15,"0"0"-111"-15,138 62 112 0,-27-43-32 16,36-5-62-16,23-3-15 16,17 1-23-16,17 0-14 15,-15 1-118-15,-25 1-575 16</inkml:trace>
  <inkml:trace contextRef="#ctx0" brushRef="#br0" timeOffset="11176.05">24409 13654 1200 0,'0'0'0'0,"0"0"-4"16,0 0 4-16,53 130 20 16,-19-68-20-16,1 1-38 0,-4-10-12 15,-6-16-115 1,-14-15-233-16</inkml:trace>
  <inkml:trace contextRef="#ctx0" brushRef="#br0" timeOffset="11444.99">24307 13508 1152 0,'0'0'137'0,"0"0"-137"16,0 0 0-16,0 0 42 15,168-61-29-15,-83 64-13 0,-2 38-15 16,-10 14 5 0,-15 6 5-16,-22 7-15 0,-25 1 14 15,-11-3 5-15,-16-8 1 16,-26-10 0-16,-13-11 1 16,-6-15-2-16,-1-10 1 15,8-9-6-15,19-3-42 16,19 0-45-16,16 0-61 15,0-15-276-15</inkml:trace>
  <inkml:trace contextRef="#ctx0" brushRef="#br0" timeOffset="12118.88">25156 13766 779 0,'0'0'12'0,"0"0"15"15,0 0 20-15,0 0-3 0,50-123-44 16,-50 99-7-16,-2 5 7 16,-21 12 10-16,-10 7 29 15,-4 12-5-15,-5 21-3 16,4 4 0-16,9 2 6 16,11-3-4-16,11-4 7 15,7 0-11-15,9-4-28 16,29-6 3-16,13-8-4 15,7-9-34-15,5-5 0 16,-3-5-27-16,-2-29-22 0,-9-10 11 16,-13-10 18-16,-11-6 17 15,-17-4-11-15,-8-12-32 16,0-11 58-16,-27 3 9 16,-4 11 13-16,2 22 39 15,7 26 48-15,9 20 44 16,6 5-61-16,0 0-23 15,2 19-5-15,3 17-26 16,2 14 10-16,0 7 5 16,31 5-3-16,7 4 12 15,5 6-21-15,1 3-3 16,1 5 1-16,1 2-14 16,0 2-2-16,-7-13 1 0,-7-16-1 15,-14-21 1 1,-12-18 0-16,-6-16 4 0,0 0 10 15,-14-18-14-15,-12-19-2 16,-5-20-22-16,-1-13 4 16,13-12-8-16,7-4 5 15,12 2-9-15,0 7 1 16,10 7-26-16,14 14 28 16,2 12 5-16,3 14 13 15,0 16 8-15,-2 12 1 16,0 2 0-16,-5 16 5 15,-11 16 0-15,-6 10 6 16,-5 4-11-16,-22 4-12 16,-21-4-27-16,-3-4-173 0,5-10-37 15,10-11-230-15</inkml:trace>
  <inkml:trace contextRef="#ctx0" brushRef="#br0" timeOffset="12532.81">26001 13397 590 0,'0'0'221'0,"0"0"-215"16,0 0 98-16,0 0 7 15,0 0-67-15,-126 65-8 0,107-39 0 16,0 1-6-16,11-3-19 16,4-4-1-16,4-6-4 15,0-4-6-15,4-6 0 16,16-4-10-16,8 0 2 16,9-12 5-16,7-17-17 15,-1-9-22-15,-8-3 11 16,-8 9-7-16,-14 12-13 15,-6 16 38-15,-7 4 13 16,0 16 9-16,0 14 0 16,0 2 18-16,0-1 7 0,0-10-33 15,0-8 3-15,9-10-4 16,4-3-9-16,2-3-48 16,6-26-149-16,-5-11-346 15</inkml:trace>
  <inkml:trace contextRef="#ctx0" brushRef="#br0" timeOffset="12817.75">26228 13334 539 0,'0'0'368'0,"0"0"-364"16,0 0 69-16,0 0 12 0,122 0-58 15,-93 0-16 1,-8 0 13-16,-13 0-8 0,-1 3-15 15,-7-1 7-15,0-2 9 16,0 0 29-16,0 0-13 16,-7 0-6-16,-6-13 22 15,2-2-22-15,4-1-7 16,7-7-6-16,0 4-14 16,0 0-14-16,9 6 3 15,5 2-52-15,-1 8-30 16,5-4-16-16,3-2-186 15,6-6-366-15</inkml:trace>
  <inkml:trace contextRef="#ctx0" brushRef="#br0" timeOffset="14143.52">26616 12872 1106 0,'0'0'82'0,"0"0"-80"15,0 0 69-15,0 0-16 16,0 0-11-16,64 104-33 16,-35-58 0-16,-2 2 9 15,-2 0-19-15,-14-2 4 0,-5-7-1 16,-6-10-4 0,0-10-2-16,0-12-10 15,0-2 4-15,-8-5 5 0,-4 0 3 16,1-12-1-1,-2-13-1-15,3-1 2 0,8-2 1 16,2 1-1-16,0 3 0 16,10 1-2-16,9 9-5 15,4 5 7-15,2 2-3 16,1 5-2-16,4 2 5 16,1 0-4-16,-4 0 4 15,-4 9 1-15,0 12-1 16,-5-1 4-16,-5-3-4 15,-4-2 1-15,-4-9-2 16,-5-1-6-16,0-5 1 16,0 0 6-16,0 0-6 0,-3-12 2 15,-6-7-13-15,1 1 14 16,5 4 2-16,3 2-1 16,0 6 0-16,0 3 2 15,0-4-4-15,11 5 1 16,3 0 2-16,3 2 1 15,6 0 2-15,-3 0-2 16,-2 0 5-16,-5 2-5 16,-2 4-4-16,-6-3-3 15,1-3-9-15,-6 3 0 16,0-3 8-16,0 0 2 16,0 0 6-16,0 0 3 0,0 0-3 15,0 0 9-15,0 0 4 16,2 0-6-16,6 0 2 15,5-3 6-15,5-10-6 16,3-1-9-16,4 0 4 16,0 4-4-16,-3 2 0 15,-2 1 0-15,-2 7-2 16,-2 0-1-16,-1 0 2 16,1 0-5-16,-5-1 12 15,2-5-5-15,1-2-1 16,1-6-4-16,-1 0 3 15,-5-6-6-15,-5 4-4 16,-4 4-9-16,0 7 5 0,-4 5 8 16,-17 0 14-16,2 7-3 15,-2 9 20-15,6-1-15 16,6 2-1-16,7-1 12 16,-1 0-13-16,3-4 8 15,0 0-15-15,0-4 2 16,14-2-4-16,4-4 2 15,8-2-8-15,8 0 7 16,3 0 1-16,4-4-12 16,-1-3-18-16,-5-2-17 15,-3-2 45-15,-8-2-25 16,-3 1 26-16,-8-4-1 16,-7 4-2-16,-4 2 4 15,4 3 2-15,-6 5 0 0,2 2 5 16,0 0-4-16,4 0-1 15,7 0-2-15,3 2 1 16,7 5-3-16,1-3 1 16,3-4 1-16,2 0 0 15,0 0 7-15,-2-11-7 16,-5-5 0-16,-5 1 0 16,-5 4 4-16,-8 5 1 15,-4 6-4-15,0-1 12 16,0 1-4-16,5-7-4 15,3 2 9-15,4-8-10 16,3-2-8-16,3-3-8 0,0-9-3 16,-2 1-5-1,-5-6-12-15,-7 2 19 0,-4 2 13 16,0 4 7-16,-2 6 42 16,-9 5-11-16,-2 6 28 15,-1 5-13-15,1 2-24 16,-1 0 12-16,3 6-7 15,5 14-18-15,2 4-4 16,4 4-12-16,0 0-8 16,0-1-6-16,8-4-22 15,5-5 3-15,-5-6-28 16,-4-5-84-16,-4-4-68 16,0-3-277-16</inkml:trace>
  <inkml:trace contextRef="#ctx0" brushRef="#br0" timeOffset="14257.5">28026 12796 627 0,'0'0'293'0,"0"0"-284"15,0 0-9-15,139-101-37 16,-108 86-438-16</inkml:trace>
  <inkml:trace contextRef="#ctx0" brushRef="#br0" timeOffset="15363.31">23453 13825 604 0,'0'0'119'0,"0"0"-94"16,0 0 69-16,0 0 34 16,0 0-56-16,0 0-23 15,0 0-4-15,162 7-35 16,-77 87 20-16,15 35-9 0,10 33-6 15,8 18-15 1,9 10-21-16,8-7-47 0,11-30-57 16,-3-29-200-16,-14-42-225 15</inkml:trace>
  <inkml:trace contextRef="#ctx0" brushRef="#br0" timeOffset="17507.93">25363 14766 7 0,'0'0'267'15,"0"0"-223"-15,0 0 8 16,0 0 96-16,0 0-69 0,0 0-19 15,0 0-23 1,0 0-22-16,0 0 8 0,0 0-7 16,0 0-16-16,0 0 16 15,0 0 5-15,0 0-10 16,0 0 1-16,0 0-1 16,0 0-3-16,0-5-2 15,0 1-3-15,-5-1 0 16,3 2-3-16,0-4 0 15,-5 4 6-15,-4-2 1 16,-7 1-3-16,-4-4-1 16,-5 6-3-16,1 2-2 15,-1 0 1-15,0 0-1 16,0 20 1-16,0 6-1 16,7-4 2-16,7 5 0 0,13 1 0 15,0 6-7-15,36 2 7 16,13 1 12-16,11-2 21 15,7-7-3-15,2-7 8 16,3-6-12-16,-6-7-19 16,-3 1-1-16,-13-6-4 15,-11 3-2-15,-14 2 0 16,-10 4-4-16,-7 8 4 16,-5 6 1-16,-3 6 8 15,0 3 20-15,-18 1-9 16,-15-1-9-16,-8-6-4 15,-3-7-4-15,-1-8-3 0,1-12 2 16,4-2-2-16,1 0-8 16,6-21-17-16,6-6-80 15,8-8-28-15,5 2-76 16,10-3-47-16</inkml:trace>
  <inkml:trace contextRef="#ctx0" brushRef="#br0" timeOffset="18245.81">25632 14540 871 0,'0'0'23'0,"0"0"-12"16,0 0-11-16,0 0 77 15,0 0-77-15,0 0 4 16,0 0 4-16,114 122 40 15,-71-66-16-15,-5 5-10 16,-3 1 0-16,-8 1-13 16,-2 0-4-16,-8-15 2 15,-5-12-4-15,-10-8-1 16,-2-12-2-16,0-6-8 16,-18-6 8-16,-16-4 1 15,-5 0-1-15,-9 0-8 16,9-8 1-16,9-10 7 0,8 6 0 15,11-2 1-15,7 4 5 16,4-4-6-16,0-4 3 16,0-2-3-16,19 0-17 15,10-5-13-15,7 8 12 16,5-3-11-16,1 4 9 16,-1 0-9-16,0 0-12 15,-1-8 12-15,-2 4-24 16,-4 1 9-16,-12 7 15 15,-4 10 17-15,-10 2 11 16,-5 0-15-16,1 0 16 16,0 7 9-16,6 9 20 15,1 6 4-15,5 2-23 0,3 2 10 16,4 0 4 0,1 1-3-16,3-1 25 0,0-3-13 15,-3-11-25 1,-2-1 9-16,-3-8-14 0,-4-3-3 15,3-8 14-15,-1-24 1 16,4-16-15-16,-11-6-4 16,-6-3-6-16,-4 7-8 15,-6 10 13-15,-11 14 5 16,1 14 17-16,5 8 32 16,7 4-20-16,4 4-29 15,0 26-2-15,2 10 2 16,21 6 12-16,6 0-12 15,6-9 4-15,5-4-4 0,5-10-2 16,1-12-12 0,2-11-37-16,-2 0-65 0,-6-21-100 15,-9-13-234-15</inkml:trace>
  <inkml:trace contextRef="#ctx0" brushRef="#br0" timeOffset="19353.62">26734 14674 792 0,'0'0'76'0,"0"0"-69"16,0 0 43-16,0 0 17 0,0 0-51 16,-29 114-10-16,40-91-3 15,11-5 6-15,1-6-7 16,3-7 5-16,1-5-4 15,2-7 2-15,-5-25-3 16,-1-13-2-16,-6-5 0 16,-11-12-1-16,-6-4-6 15,-4-6 4-15,-24 1 3 16,-10 7-8-16,-4 3 8 16,4 15 2-16,2 15 5 15,12 11 15-15,6 13-3 16,9 7 9-16,7 0-26 15,2 9-2-15,0 21-4 16,0 16 4-16,9-1 1 0,11 8 9 16,7 0-3-16,4 3-1 15,7 1 6-15,1-4-8 16,1-5 2-16,5-10 0 16,2-8 0-16,0-8-4 15,-3-17 0-15,3-5 7 16,-5-3 0-16,1-25-7 15,-3-14-2-15,-9 0 0 16,-4-4-22-16,-11 5 17 16,-12 10 2-16,-4 9 3 15,0 10 0-15,0 4 0 0,-18 4 0 16,-2 4 0 0,-6 0-7-16,-1 0-12 0,9 0 19 15,5 12 2-15,5 6-2 16,8 3 0-16,0 5 2 15,0 1-2-15,6-2 3 16,9-8-3-16,7-5 1 16,3-3 0-16,2-9 5 15,1 0 3-15,4-5-9 16,1-19-5-16,1 0-5 16,-3-4 2-16,-2 4-8 15,-4 6 9-15,-6 4-1 0,-1 8 4 16,2 6 3-1,-2 0-21-15,5 0 21 0,-2 4 0 16,2 6 0-16,-5-2-2 16,-5 2 2-16,-4-8 1 15,-6 0-3-15,-3-2 8 16,0 0-5-16,0 0 10 16,2-4-3-16,2-18-7 15,5 0-31-15,7 3 23 16,1 2-4-16,3 7-5 15,1 7 12-15,-2 3 2 16,0 0 3-16,-2 0 18 16,-1 0-5-16,-3 0-5 15,3 0 1-15,-1 0-8 16,3 0 4-16,3-11 4 0,4-14-5 16,2-3-4-16,2-12 0 15,-4 2-13-15,-4 0-2 16,-11 2 12-16,-8 4 3 15,-2 0 0-15,-6 0 1 16,-19-1 3-16,-8 6 14 16,-3 5-9-16,3 12 20 15,6 10 19-15,7 0-20 16,5 24-14-16,8 16 2 16,7 8 18-16,0 6-9 15,18 1 0-15,17-12-14 16,8-1-10-16,3-8 2 15,-3-6-3-15,-9-8-41 16,-10-8-14-16,-9-8-71 0,-10-4-157 16,-5-9-104-16</inkml:trace>
  <inkml:trace contextRef="#ctx0" brushRef="#br0" timeOffset="19468.59">28080 14243 769 0,'0'0'160'0,"0"0"-156"16,0 0 53-16,0 0 8 15,165-34-47-15,-100 28-18 16,2-4-47-16,-7-4-338 16</inkml:trace>
  <inkml:trace contextRef="#ctx0" brushRef="#br0" timeOffset="19585.57">28705 14062 1329 0,'0'0'6'15,"0"0"-3"-15,0 0-6 16,0 0-192-16</inkml:trace>
  <inkml:trace contextRef="#ctx0" brushRef="#br0" timeOffset="22366.09">21542 11684 884 0,'0'0'55'15,"0"0"-48"-15,0 0 0 16,0 0 48-16,0 0-48 16,0 0-4-16,0 0-3 0,-2-8 0 15,26 0 11-15,12-6-11 16,13 0 5-16,9 0-4 15,4-6 5-15,9-4-6 16,6 0-44-16,-2-2-46 16,3-2-20-16,-7 6-55 15,-15 0-120-15</inkml:trace>
  <inkml:trace contextRef="#ctx0" brushRef="#br0" timeOffset="22600.05">22126 11323 753 0,'0'0'14'16,"0"0"-8"-16,0 0 40 16,0 0-4-16,0 0 10 15,0 0-4-15,107 116-12 16,-98-58 20-16,-7 14-25 15,-2 11-14-15,-22 5-13 16,-20 5-4-16,-10-8-71 16,-8-10-263-16</inkml:trace>
  <inkml:trace contextRef="#ctx0" brushRef="#br0" timeOffset="24795.67">23727 8869 752 0,'0'0'15'16,"0"0"-10"-16,0 0 51 0,0 0 21 15,-123-9-66-15,110 14-9 16,-3 9 2-16,2 6 6 15,2 4 19-15,-2 6-4 16,3 5-17-16,2-1 1 16,0-3-6-16,6-1-2 15,3-5-1-15,0-2 1 16,0-4 3-16,25-5 6 16,8-1-5-16,13-4 1 15,6-4 4-15,4 4-9 16,7-3 7-16,-10 2-8 15,-1 4 0-15,-12-3-5 0,-9 5 4 16,-6 3-1-16,-10-1-3 16,-8 2-3-16,-7 1 3 15,0 1 4-15,-29 4 1 16,-18-5 5-16,-11 3-5 16,-2-8 1-16,7-4-5 15,12-6 4-15,14-4 0 16,12 0 7-16,11 0-6 15,4-16 34-15,0-6-35 16,17-5-3-16,19-6 3 16,9-3 3-16,8-1-2 15,0 2 1-15,7 0-1 16,-6 4 1-16,-2-1 5 16,-6-2-5-16,-5 5-2 0,-6 2 1 15,-4 0 1-15,-8 9-2 16,-12 8 0-16,-7 5 7 15,-4 5-7-15,0 0 7 16,0 0 13-16,0 0-20 16,-9 5 1-16,-17 19-1 15,-6 5-4-15,1-1 4 16,6-5 6-16,13-2-3 16,7-7-3-16,5-3-1 15,0 1-3-15,9-1 4 16,16-7 0-16,10-2 19 15,5-2 0-15,5-2 0 0,6-20-9 16,2-6-9-16,-1-4 4 16,-6-3-2-16,-7-1-2 15,-11-4 7-15,-8-6-6 16,-11-1-2-16,-9-4-1 16,0 1 1-16,0 6 0 15,-13 1 0-15,-10 7 1 16,-1 4 13-16,2 10-9 15,4 10 20-15,7 6-9 16,7 6-2-16,2 0 1 16,2 0-15-16,0 0-11 15,0 14-4-15,0 14 10 0,-4 13 5 16,4 1 0 0,0 4 1-16,6-1 9 0,11 1-1 15,3 0-8-15,5-5 5 16,2-7-6-16,1-10 0 15,9-6 0-15,-2-11-1 16,7-7 1-16,3 0 1 16,1-20 0-16,4-13-1 15,-6-5-19-15,-1-2-2 16,-8 4-2-16,-6 2-10 16,-11 6 17-16,-9 5 15 15,-9 5 1-15,0 7 13 0,0 3 7 16,-14 4 12-1,-5 4-17-15,-4 0-12 0,-1 12-1 16,3 10 8-16,6 2-8 16,9 2-2-16,6 1 0 15,0-4-1-15,0-2 1 16,17-7-14-16,10-5-21 16,14-5-31-16,5-4-3 15,10-6-102-15,0-27-179 16</inkml:trace>
  <inkml:trace contextRef="#ctx0" brushRef="#br0" timeOffset="25238.59">25312 8589 871 0,'0'0'18'0,"0"0"9"0,0 0 84 16,0 0-111-16,0 0-1 15,0 0 1-15,-29 21-4 16,29-9 4-16,0 1 4 16,0-3-2-16,0-3 8 15,4-2-4-15,-2-1-5 16,0-4-1-16,-2 0 6 16,2 0-1-16,-2 0 21 15,0 0 3-15,0-11 11 16,0-1-19-16,0-4-20 0,0 2 23 15,-6 4-9-15,-3 1 4 16,3 6 11-16,-2 3-24 16,4 0 1-16,2 0-3 15,0 0-4-15,-2 0 0 16,-1 8-11-16,-4 8 11 16,4 6 0-16,3 0 7 15,2 2-6-15,0 3 6 16,4-3-6-16,13-2 0 15,5-6-1-15,7-6-7 16,4-6-18-16,5-4-31 16,4-2-7-16,1-21-118 15,-1-12-247-15</inkml:trace>
  <inkml:trace contextRef="#ctx0" brushRef="#br0" timeOffset="25441.55">25565 8214 979 0,'0'0'150'16,"0"0"-149"-16,0 0-1 15,0 0 69-15,-8 128-35 16,28-70-31-16,2-2 8 16,3-1-10-16,-3-2-1 15,-1-9 0-15,-6-7-56 0,-7-11-32 16,-8-8-115-1,0-12-211-15</inkml:trace>
  <inkml:trace contextRef="#ctx0" brushRef="#br0" timeOffset="25599.53">25584 8546 977 0,'0'0'44'0,"0"0"-35"16,0 0 25-16,0 0-26 15,120-35-1-15,-55 12-5 16,-5 3-2-16,-9 2-125 16,-15 0-399-16</inkml:trace>
  <inkml:trace contextRef="#ctx0" brushRef="#br0" timeOffset="26055.44">26500 8117 1010 0,'0'0'38'0,"0"0"14"15,0 0 21-15,0 0-73 16,0 0-7-16,0 0 7 16,60 70 41-16,-35-29-2 15,-6 3-18-15,-1-2 0 0,-5 0-13 16,-1-3-8 0,-6-4 0-16,-6-7-28 0,0-8-43 15,0-10-56-15,-4-10-143 16,-14-2-232-16</inkml:trace>
  <inkml:trace contextRef="#ctx0" brushRef="#br0" timeOffset="26338.4">26718 8113 881 0,'0'0'92'16,"0"0"-80"-16,0 0 78 15,-114 106-35-15,85-80-32 0,3-4-3 16,1-7 12-16,12-9 2 16,6-6-6-16,5 0 8 15,2 0 20-15,0-5-36 16,0-6-19-16,4-1-2 16,17 5-11-16,8 1 2 15,4 6 2-15,5 0-9 16,5 6 2-16,1 18-20 15,0 9-70-15,-3 3-19 16,-6 0-341-16</inkml:trace>
  <inkml:trace contextRef="#ctx0" brushRef="#br0" timeOffset="26754.32">24766 9305 893 0,'0'0'68'0,"0"0"-46"15,0 0 5-15,0 0 68 16,0 0-25-16,60 131-29 15,-45-95-12-15,1-2-19 16,-1-5-1-16,1-3-9 16,-5-9-25-16,-1-10-56 15,-4-5-10-15,-6-2-148 16,0-14-130-16</inkml:trace>
  <inkml:trace contextRef="#ctx0" brushRef="#br0" timeOffset="26950.29">24774 9270 731 0,'0'0'158'15,"0"0"-149"-15,0 0 96 16,0 0-9-16,0 0-44 16,137-74-41-16,-102 67-5 15,-1 2-6-15,-3 5 0 16,-9 0-39-16,-7 0-73 15,-12 12-190-15,-3 7-201 0</inkml:trace>
  <inkml:trace contextRef="#ctx0" brushRef="#br0" timeOffset="27106.26">24926 9446 658 0,'0'0'113'0,"0"0"-109"16,0 0 182-16,122-20-81 15,-72 0-59-15,-2 2-26 16,-3-2-20-16,-11 3-15 16,-14 2-166-16,-20-2-334 15</inkml:trace>
  <inkml:trace contextRef="#ctx0" brushRef="#br0" timeOffset="27458.2">25258 9312 740 0,'0'0'168'0,"0"0"-165"15,0 0 143-15,0 0-43 16,143 0-87-16,-110 18 16 16,-2 8-20-16,-8 3-6 15,-6-3 2-15,-7-5-3 16,-8-3-4-16,-2-6 1 15,0-7 0-15,0-5-1 16,0 0 9-16,-2-9 36 0,-16-17-16 16,4-6-26-16,9-5 9 15,5-2-6-15,0 3-5 16,10 6 3-16,9 7-3 16,0 10-2-16,-4 6 0 15,1 7-8-15,-3 0-37 16,3 0-8-16,-1 17-38 15,1 3-22-15,-1-6-152 16,3-4-57-16</inkml:trace>
  <inkml:trace contextRef="#ctx0" brushRef="#br0" timeOffset="28082.09">25835 9206 673 0,'0'0'182'15,"0"0"-126"-15,0 0 98 16,0 0-76-16,0 0-33 16,-100 101-1-16,94-76-22 15,6-4-7-15,0-9-12 16,2-7 0-16,11-3-3 16,5-2 10-16,4 0-7 15,5-16 5-15,2-12-8 16,0-7-18-16,-5 8 2 15,-9 8 2-15,-5 7 2 0,-6 12 6 16,-1 0 4-16,3 0-1 16,6 0-31-16,1 14 34 15,5 1 0-15,-5 2 2 16,1-5-1-16,-6-3 1 16,-1-4 1-16,-3-5-2 15,-2 0-1-15,-2 0 0 16,0 0 2-16,0 0-2 15,0-9-24-15,0-3 14 16,0 8 10-16,0 3 10 16,0 1 18-16,0 0-9 15,0 0-19-15,7 0-3 16,7 0 3-16,6 0 21 0,0 1-21 16,-4 3 11-16,-3 3-11 15,-5-7 0-15,-2 0 0 16,-6 0 4-16,2 0-3 15,-2 0 18-15,4-12-19 16,3-5-1-16,1 2-3 16,4-2-1-16,1 3 2 15,5 2 3-15,-1 4 0 16,8 4 0-16,2 4-14 16,2 0 8-16,0 0 2 15,-2 6 4-15,0 4-1 16,-8 4 1-16,-1-3-21 0,-5 3-73 15,-3-7-74 1,-4-7-243-16</inkml:trace>
  <inkml:trace contextRef="#ctx0" brushRef="#br0" timeOffset="28329.05">26672 8845 1024 0,'0'0'77'0,"0"0"-73"15,0 0 110-15,0 0-28 16,71 140-57-16,-61-96-12 16,0 0-3-16,-3-7-14 0,-3-7 0 15,0-10-27-15,-2-11-16 16,1-2-20-16,-3-7-70 15,0 0-56-15,-5-26-98 16</inkml:trace>
  <inkml:trace contextRef="#ctx0" brushRef="#br0" timeOffset="28537.01">26678 8874 875 0,'0'0'61'15,"0"0"38"-15,0 0-7 16,0 0-28-16,0 0-57 15,0 0 14-15,85-39 19 0,-34 25-13 16,2 0-7-16,1 1-10 16,-8 1-9-16,-9 5-1 15,-11 2-7-15,-6 0-16 16,-11 1-24-16,0 4 10 16,-9 0-60-16,0 0-143 15,0 0-151-15</inkml:trace>
  <inkml:trace contextRef="#ctx0" brushRef="#br0" timeOffset="28727.98">26884 9010 488 0,'0'0'219'0,"0"0"-194"0,0 0 136 16,0 0-26-16,0 0-64 15,0 0-14-15,86-7-1 16,-41-13-14-16,4-4-31 15,-7 4-11-15,-13 6-15 16,-16 8-85-16,-13 6-96 16,-6 2-246-16</inkml:trace>
  <inkml:trace contextRef="#ctx0" brushRef="#br0" timeOffset="28890.95">26936 9200 718 0,'0'0'191'16,"0"0"-103"-16,0 0 26 0,119-20-28 16,-70-3-66-16,-3 2-12 15,-1-1-8-15,-13 0-62 16,-17 1-153-16,-8 0-462 16</inkml:trace>
  <inkml:trace contextRef="#ctx0" brushRef="#br0" timeOffset="30113.74">27289 8957 853 0,'0'0'40'16,"0"0"89"-16,0 0 3 0,0 0-69 15,0 0-43-15,0 0 3 16,87 67-14-16,-83-57 0 15,-4-5-8-15,0-3-2 16,0-2-4-16,0 0 1 16,0 0 4-16,0-19 6 15,2-10-4-15,7-3-4 16,9 3 4-16,3 8-2 16,-4 7 11-16,3 3-7 15,1 11 4-15,0 0 10 16,2 0-8-16,4 0 6 15,-5 5-7-15,0 10-2 0,-2 2 1 16,-5-1-8-16,-1-2-2 16,-9-2 0-16,-3-6-8 15,-2-1-4-15,0-5 2 16,0 0 6-16,0 0 6 16,0 0 13-16,0-15 8 15,0-7-21-15,0 1-2 16,0 2 0-16,4 11-1 15,-2 3 3-15,3 5 0 16,-5 0 0-16,3 0 0 16,1 0-11-16,5 0 5 15,9 0 5-15,1 0 1 16,10 0 8-16,7 0 4 0,2 0-8 16,-2-12-4-16,-5-5 0 15,-2 0-1-15,-4-2-3 16,-6-8-3-16,4-4 0 15,-1-8 3-15,-4 4-5 16,-7 3 5-16,-4 7 2 16,-7 10 2-16,0-1 9 15,-2 5-7-15,-21 1-2 16,-4 0-6-16,-4 0-3 16,2-2 9-16,2 4-6 15,10-1 6-15,5 6 3 16,8 3-3-16,2 0 0 15,2 3-9-15,0 24 9 16,0 13 12-16,2 9 6 0,12 7 6 16,1-1-8-16,1 3 7 15,1 0-11-15,1 0-6 16,1-5-5-16,-6-6-1 16,0-14 0-16,-6-11 0 15,-3-10-1-15,-2-10-4 16,-2-2 5-16,0 0-6 15,0 0 2-15,0-16-2 16,-11-13-1-16,0-14 7 16,4-1-3-16,7-2 6 0,0 6-8 15,21 8 2-15,3 9-6 16,2 10 8-16,-3 5-3 16,-3 6 3-16,2 2-3 15,3 0 8-15,-1 0-1 16,1 0 1-16,0 0-3 15,-1 0 10-15,2 0 5 16,3-4-7-16,0-10 1 16,-2-3-9-16,-2-9 7 15,-5-6-8-15,-2-4-2 16,-2-5 2-16,-8-8-12 16,-1 8 1-16,-5-2 8 15,-2 6 3-15,0 13 1 0,-2 7-1 16,-11 7 0-1,-3 6-2-15,1 4 2 0,1 0 0 16,5 0 0-16,3 0 3 16,1 8-3-16,-2 10 0 15,5 8 0-15,0 6 4 16,2 6-2-16,0 0 2 16,0 2 4-16,6-1-5 15,6-6-3-15,3-3 0 16,1-3-5-16,-1-5-3 15,3-4-44-15,1-6-24 16,-2-6-7-16,3-6-28 16,0 0-54-16,0 0-99 15,-2-18-169-15</inkml:trace>
  <inkml:trace contextRef="#ctx0" brushRef="#br0" timeOffset="30832.61">28738 8580 678 0,'0'0'270'16,"0"0"-181"-16,0 0 39 16,0 0-39-16,0 0-43 15,0 0-16-15,-47 105-9 16,47-92-8-16,0-1-9 16,0-1-2-16,8-10-3 15,13-1 3-15,8 0 1 16,4-5 6-16,3-16-7 15,-5-4-2-15,-4-6-13 0,-13 4 1 16,-8-4 10-16,-6 9 2 16,0 10 0-16,0 0 7 15,-18 8 13-15,-4 4-4 16,-2 0-12-16,1 0 3 16,8 2-2-16,8 4 3 15,4-1-4-15,3-2-2 16,0-1-2-16,0 0-2 15,5-2 2-15,22 0 1 16,11 0 2-16,6-12-6 16,6-12 7-16,-8-4-9 15,-5-2-14-15,-10 4 0 16,-6 4 13-16,-13 10 0 0,-3 6 6 16,-5 6 17-16,0 0-4 15,0 0-6-15,0 18-6 16,0 4 13-16,0 4 13 15,-3-2-16-15,3-4 3 16,0 0-14-16,0-8 0 16,3-3-1-16,10-6-2 15,5-3-5-15,6 0 1 16,10-20 0-16,3-12 5 16,2-6 1-16,-6 6 1 15,-8 10 1-15,-12 6 1 0,-6 11 16 16,-7 5 14-1,0 0-11-15,0 7 8 0,0 23-26 16,0 10 13-16,0 6 24 16,0 2-26-16,0-6 0 15,0 0-14-15,0-5 3 16,16-7-4-16,-1 0 1 16,-1-7-9-16,-1-6 6 15,-5-5-10-15,-3-4-1 16,0-4-36-16,-5-4-34 15,0 0-30-15,0 0-75 16,0-18-179-16</inkml:trace>
  <inkml:trace contextRef="#ctx0" brushRef="#br0" timeOffset="31471.5">29590 8468 783 0,'0'0'242'0,"0"0"-136"16,0 0 53-16,118-96-78 16,-81 60-53-16,-5 3-16 15,-12 4-10-15,-11 4 9 16,-9 5-1-16,0 6-4 16,-5 6 7-16,-17 8 0 15,-3 0-5-15,-6 0-4 16,2 14 3-16,-2 7-3 0,8 0-4 15,6 2 2 1,8 1-2-16,4-2 0 0,5 0 0 16,0 0 0-16,0-3 2 15,16 2-7-15,7-1 5 16,8-3-12-16,0-8-5 16,0-7-28-16,5-2-21 15,-3-4-43-15,0-17-27 16,1-6-39-16,-7 5-64 15,-3 4 74-15,-7 6 81 16,-5 6 84-16,-5 3 139 16,-5 3-69-16,2 0 22 15,4 0-21-15,0 0-1 16,7 10 20-16,1-2-24 16,7-1-39-16,6-7 53 0,4 0-25 15,9-2-19-15,0-23-14 16,3-1-22-16,-7-4 3 15,-13 4 1-15,-10 8-3 16,-15 0 43-16,0 6 18 16,-4 1-17-16,-23 8-14 15,-4 3-1-15,-3 0-11 16,1 6 0-16,4 12-8 16,7 5 11-16,6-1-18 15,3 0-4-15,6-3-1 16,7-1-16-16,0-2-21 15,9 3-28-15,23-1-24 0,7 2-21 16,9-6-69-16,0-7-361 16</inkml:trace>
  <inkml:trace contextRef="#ctx0" brushRef="#br0" timeOffset="32177.41">30880 7115 817 0,'0'0'63'16,"0"0"61"-16,-31-111-10 16,28 85-28-16,3 10-6 15,0 7-29-15,0 9 0 0,0 0-38 16,0 23-13-16,9 26 0 16,16 22 17-16,16 23 18 15,11 29-6-15,13 25-10 16,11 23 12-16,-3 17-14 15,-10 12-12-15,-10 3 6 16,-15 4-11-16,-13-10-5 16,-9-19-18-16,-10-22 19 15,-1-27-21-15,-5-28-25 16,0-34 8-16,0-32-26 16,0-35-21-16,0-12-15 15,-9-54-16-15,-7-31-195 16,1-33-142-16</inkml:trace>
  <inkml:trace contextRef="#ctx0" brushRef="#br0" timeOffset="32789.26">30691 7077 514 0,'0'0'422'16,"0"0"-417"-16,0 0 58 16,0 0 18-16,167-124 15 15,-79 95-65-15,24-12-30 16,17 0 17-16,8-10-18 0,4 2-3 16,9 1 2-1,11 1 2-15,10 4-7 0,8 5 6 16,-1 4-19-16,-1 1 10 15,-1 3-21-15,2-2 18 16,1-2 0-16,-4-1 12 16,-9 1 4-16,-21 2-4 15,-18 2-2-15,-21 7-3 16,-32 6 10-16,-30 7-2 16,-23 8 5-16,-21 2-6 15,8 0 9-15,-8 0 19 16,0 0-5-16,0 0 1 0,0 0-7 15,0 0 9 1,0 0 10-16,0 0-6 0,0 0-9 16,0 0-11-16,0 0-4 15,0 0 1-15,0 0-9 16,0 0 0-16,0 0 1 16,0 0-1-16,0 0 4 15,0 0-1-15,0 4-3 16,0-2 0-16,0 1 3 15,0-3 0-15,0 0-3 16,0 3 0-16,0-3-3 16,0 0 1-16,0 0-10 15,0 0-10-15,0 0-25 16,0 6-4-16,0 2 6 16,0 7 2-16,0 6-53 0,0 6-156 15,0-6-579-15</inkml:trace>
  <inkml:trace contextRef="#ctx0" brushRef="#br0" timeOffset="33263.19">31359 8995 809 0,'0'0'37'15,"0"0"-24"-15,0 0 45 16,-160 58 30-16,100-31-41 16,6-6 8-16,16-4 40 15,18-7-34-15,16-7 19 0,10-3-24 16,63-5-16-16,47-24-14 16,56-3 1-16,36 1-23 15,21 0-1-15,11 7-3 16,1 2 0-16,-9-3-4 15,-3 0-5-15,4-8-14 16,-1-8-11-16,9-7-6 16,-52-8-38-16,-58 0 34 15,-62 1-59-15,-57 9-45 16,-4 2-92-16,-8-2-263 16</inkml:trace>
  <inkml:trace contextRef="#ctx0" brushRef="#br0" timeOffset="33878.08">32456 6828 437 0,'0'0'72'0,"0"0"-57"16,0 0 96-16,0 0 15 15,0-119-35-15,8 104-19 16,-4 3-7-16,-4 7-8 15,0 3-2-15,0 0-1 16,0 2-27-16,0 0-6 16,0 0 4-16,0 0-7 15,0-2 13-15,0-2 5 16,0-4-10-16,0-8-14 16,0-8-12-16,-10-8 0 15,-5 2-2-15,1 2-32 16,1 12 23-16,-3 8-43 15,7 8-19-15,-1 0 24 0,-4 12-6 16,3 22 35-16,2 14 14 16,7 10 12-16,2 6-3 15,0 8 14-15,9 7 5 16,8 2-5-16,8 16-7 16,4 7 18-16,6 19-23 15,6 13 5-15,3 8-10 16,3 7 9-16,0-5-3 15,0-3 16-15,-5-7-14 16,-9-16-8-16,-17-19-22 16,-9-22-61-16,-7-27 29 15,0-23-29-15,0-29-136 0,-5-12-39 16</inkml:trace>
  <inkml:trace contextRef="#ctx0" brushRef="#br0" timeOffset="34261.01">32948 6392 660 0,'0'0'47'16,"0"0"-29"-16,0 0 123 15,50 169 14-15,-21-68-91 16,-5 19 20-16,8 16-23 16,-1 12 11-16,2 8 0 15,7 8-39-15,9 3-6 16,7 2-3-16,7-9-11 15,-5-11 14-15,-12-19-27 16,-3-19-4-16,-14-22-2 16,-14-24-19-16,-11-26-14 0,-4-14-33 15,-21-25-73 1,-33-10-31-16,-18-46-301 0</inkml:trace>
  <inkml:trace contextRef="#ctx0" brushRef="#br0" timeOffset="34643.94">31351 7552 821 0,'0'0'219'16,"0"0"-216"-16,0 0 35 16,0 0 75-16,0 0-25 15,155-23-77-15,-23-4-5 16,35-4 8-16,25-3-2 16,9 3-8-16,5-4-4 15,6 1 0-15,14 0-3 16,-4-4-29-16,-3-5-18 15,-14-1-9-15,-37 5 22 16,-52 0-16-16,-45 5 20 16,-42 8-10-16,-21 10-4 15,-8 6-6-15,0 10-101 16,0 0-29-16,0 6-34 0,-37 8-109 16</inkml:trace>
  <inkml:trace contextRef="#ctx0" brushRef="#br0" timeOffset="35000.89">30717 8093 1086 0,'0'0'80'0,"0"0"-74"0,0 0 78 16,150-28 8-16,4-2-66 15,41 1-8-15,33 0 15 16,15 2-19-16,0 4-12 16,9 0-1-16,5 0 5 15,11-5-6-15,8-1 0 16,-10-2-15-16,-13-6-13 15,-68-4 1-15,-69 0 2 16,-59-2-17-16,-45 6 1 16,-4 8 13-16,-8 10-22 0,0 11-19 15,0 6-80-15,0 2-272 16</inkml:trace>
  <inkml:trace contextRef="#ctx0" brushRef="#br0" timeOffset="40595.91">30657 5837 622 0,'0'0'78'15,"0"0"-11"-15,0 0 52 16,0 0-52-16,0 0-37 15,0 0-19-15,0 0-10 16,0 0 11-16,-2-9-12 0,0 9 1 16,2 0-2-16,-2 0-3 15,0 0-1-15,2 0 5 16,-3 0 0-16,0 0 9 16,3 0 11-16,-4 0-4 15,4 0 8-15,0 0 3 16,0 0 5-16,0 0-2 15,0 0-19-15,0 0 6 16,0 0-17-16,0 0 2 16,0 0-5-16,0 0 3 15,0 0 0-15,12 5-1 16,15 11 2-16,6 6-1 0,7 4 2 16,2 6 0-16,1 2 1 15,1 5-2-15,3-2 1 16,-7 3-1-16,-3 1-1 15,-8 1 0-15,-6-1 0 16,-9 2 0-16,-14 3-3 16,0 7 1-16,-16 2 2 15,-17 2 0-15,-5-7 7 16,5-11-7-16,-2-2 3 16,9-13 1-16,8-6-3 15,5-4 1-15,6-8-2 16,5-2 0-16,-1-3-3 15,3-1-3-15,0 0-24 16,0 0-35-16,0-3-19 16,0-20-194-16</inkml:trace>
  <inkml:trace contextRef="#ctx0" brushRef="#br0" timeOffset="40955.85">31189 6338 658 0,'0'0'51'0,"0"0"21"0,0 0-10 16,0 0-48 0,0 0-10-16,0 0 19 0,-28 104 44 15,19-58-49-15,-2 0-5 16,-3-2 0-16,-8-5-11 15,-2-6-2-15,-7 1 10 16,-5-10-2-16,-5-11-5 16,-3-6 5-16,-10-7-6 15,-1 0 20-15,4-11-7 16,6-4 0-16,18 2 49 16,14 8-39-16,11 3-4 15,2 2-17-15,0 0-4 16,0 0-50-16,9 13-60 15,22 20-16-15,11 13-32 16,9 0-172-16</inkml:trace>
  <inkml:trace contextRef="#ctx0" brushRef="#br0" timeOffset="45216.1">27947 11115 861 0,'0'0'152'15,"0"0"-149"-15,0 0 33 16,-135 140 38-16,113-53-25 16,7 22-18-16,4 15-11 15,11-1-3-15,0-12-17 16,22-16-10-16,31-20-21 15,18-20-41-15,16-21-26 16,12-31-108-16,-1-6-148 0</inkml:trace>
  <inkml:trace contextRef="#ctx0" brushRef="#br0" timeOffset="45970.97">28385 11350 72 0,'0'0'683'16,"0"0"-643"-16,0 0 46 16,0 0 48-16,0 0-88 15,0 0-32-15,-2-11-10 0,2 9 39 16,0 2-3-16,0 0-19 15,0 0-9-15,0 0-11 16,2 27-1-16,17 13 31 16,2 16 11-16,4 4-4 15,-2-2-16-15,-3 0-5 16,-1-8-3-16,-5-10-12 16,-3-8-2-16,-4-11 1 15,-3-9-1-15,-4-10-2 16,0-2-12-16,0 0-4 15,0-2 7-15,-9-22-47 16,-8-13-99-16,-3-4-112 16,-1-8-169-16</inkml:trace>
  <inkml:trace contextRef="#ctx0" brushRef="#br0" timeOffset="46306.92">28415 11246 1017 0,'0'0'45'0,"0"0"-11"16,0 0 64-16,0 0-55 15,0 0-43-15,0 0 1 16,6-8-1-16,19 5 0 15,4 1 8-15,8-2 10 16,8 1-4-16,-3-4 2 16,6 2-10-16,0-4-3 15,-3 1 5-15,-1-2-8 16,-3-2 0-16,-5 5 0 16,-7 0-21-16,-8 3-12 15,-7 2-7-15,-10 2-44 16,-4 0-22-16,-8 0-188 15</inkml:trace>
  <inkml:trace contextRef="#ctx0" brushRef="#br0" timeOffset="46548.87">28410 11613 74 0,'0'0'966'15,"0"0"-958"-15,0 0-5 16,0 0 69-16,0 0-31 16,138-27-29-16,-84 9-2 15,-5 2-2-15,-5 0-5 16,-5 3-3-16,-10 4-14 16,-14 5-25-16,-9 4-37 0,-6 0-128 15,-6 4-135-15,-27 20 20 16</inkml:trace>
  <inkml:trace contextRef="#ctx0" brushRef="#br0" timeOffset="46735.84">28499 11905 528 0,'0'0'49'16,"0"0"142"-16,0 0-18 15,0 0-70-15,161-18-62 16,-108-4 0-16,-1 3-19 15,-4-4-22-15,-7 7 0 16,-10 2-23-16,-9 4-44 16,-6 0-69-16,-10-7-69 0,-3-2-239 15</inkml:trace>
  <inkml:trace contextRef="#ctx0" brushRef="#br0" timeOffset="47832.65">29010 11526 761 0,'0'0'83'15,"0"0"-34"-15,0 0 48 16,0 0-69-16,0 0 5 16,0 0-2-16,60 75 15 0,-47-46-22 15,-2 0 9 1,-1-6-22-16,-6-2 3 0,-4-10-10 15,0-4 2-15,0-6-6 16,0-1 1-16,0 0 7 16,0-15 11-16,0-19-19 15,0-1-8-15,0-2 7 16,0 8 2-16,0 9 15 16,0 11 2-16,2 4 5 15,2 5-10-15,7 0-13 16,5 0 0-16,7 0 7 15,4 17-4-15,2 4 2 16,-3 1 4-16,0 1-7 16,-5-4 1-16,-3-3-3 0,-9-4 0 15,-5-4-3-15,-2-5-12 16,-2-3 4-16,0 0 8 16,0 0 3-16,0-6 4 15,-4-11 3-15,-7-1-5 16,6 4 4-16,5 5-5 15,0 4 20-15,0 1-3 16,0-1-14-16,0 0 1 16,16 1-5-16,6-2-8 15,0 0 7-15,9-2 0 0,4-4 1 16,0-5 0 0,-2 3 0-16,-4-1 0 15,-6 7 0-15,-8 8-10 0,-2-2 6 16,-1 2 0-16,-1 0 3 15,0 0-2-15,7-2-2 16,0-3 5-16,6-7 1 16,2-2 1-16,3-13-4 15,0-5-18-15,-2-4 15 16,-6-7-20-16,-6-1 5 16,-6-5-7-16,-6 0-6 15,-3 1 19-15,0 4 14 16,-7 14 0-16,-11 5 1 15,0 11 14-15,-4 11 3 16,-3 3-8-16,1 0 1 16,-3 0-11-16,4 14 10 0,6 9-7 15,3 10-1-15,8 5 2 16,3 7 2-16,3 6 7 16,0 3 15-16,0 7 10 15,14 9-14-15,6 8-7 16,2 6 10-16,3 0-7 15,0-6-20-15,-2-9 10 16,2-11-8-16,-2-7-1 16,-8-12-1-16,-6-15 0 15,-6-14 0-15,-1-8 3 16,-2-2 2-16,0-8 18 0,0-24-4 16,-16-14-19-1,-2-12 0-15,0-8-7 0,12 0-7 16,1 8-3-16,5 7 6 15,0 19 9-15,0 6-6 16,13 8-4-16,10 4 3 16,2 4-10-16,4 10 5 15,-5 0-2-15,-4 0 5 16,-6 12 11-16,-8 0-1 16,-6-1 2-16,0 6 0 15,0-2-1-15,-27 4-1 16,-6-5-25-16,-3-4-86 15,3-7-42-15,8-3-148 0,9-20-257 16</inkml:trace>
  <inkml:trace contextRef="#ctx0" brushRef="#br0" timeOffset="48072.61">29959 10971 785 0,'0'0'145'16,"0"0"-88"-16,0 0-2 15,0 0-28-15,0 0 75 16,114 146-6-16,-72-88-35 16,0 2-9-16,1 2-22 0,-5 9-8 15,-16 15-18-15,-22 15-4 16,-6 16-32-16,-62 5-125 15,-27-5-327-15</inkml:trace>
  <inkml:trace contextRef="#ctx0" brushRef="#br0" timeOffset="49662.33">17684 14971 642 0,'0'0'108'16,"0"0"-108"-16,-134 40 0 0,107-26 80 15,16-12 47-15,9 0-54 16,2 0-37-16,0-2-20 15,0 0-13-15,22 0-3 16,20-11 0-16,21-12 28 16,19-7 15-16,16-7-3 15,18 4-20-15,15 1-20 16,12 0-3-16,5 1-40 16,-11 9-79-16,-23 8-135 15,-41 14-133-15</inkml:trace>
  <inkml:trace contextRef="#ctx0" brushRef="#br0" timeOffset="49977.27">18463 14633 939 0,'0'0'12'16,"0"0"-1"-16,0 0 59 15,0 0 10-15,0 0-47 16,0 0-18-16,-31-23-15 16,35 23-5-16,30 18 5 15,9 10 5-15,8 7 24 16,-2 8-4-16,-4-5-23 0,-5 5 26 16,-9-1-27-1,-4 2 4-15,-12 8 2 0,-8 8 4 16,-7 14 8-16,0 7-4 15,-38 13-11-15,-23 10-4 16,-16 10-55-16,-14-1-99 16,-1-27-396-16</inkml:trace>
  <inkml:trace contextRef="#ctx0" brushRef="#br0" timeOffset="56526.13">30865 5147 639 0,'0'0'199'0,"0"0"-143"15,0 0 60-15,0 0-66 0,0 0-38 16,0 0-11-16,0 0 10 15,0 0-8-15,2-9-3 16,4 14 0-16,3 11 2 16,5 9 22-16,5-6-7 15,-1 7-4-15,3-1 5 16,-2-4-8-16,0 2 0 16,-7-5-3-16,2-6-5 15,-5-4 0-15,-3-4-1 16,-1 0 0-16,-5 0 0 15,5-3 1-15,-5-1 4 16,2 0 11-16,0 0 16 16,-2 0 14-16,3 0 1 0,-1 0-16 15,6-3 0-15,6-14-13 16,4-2-15-16,2-5 1 16,0-5-1-16,0-4 1 15,-2 0-5-15,-1-1-5 16,-1 2 3-16,-3 8 2 15,-1 2 0-15,-1 12 2 16,-5 4-2-16,-4 6 0 16,-2 0 0-16,0 0-6 15,0 0-23-15,0 0-7 16,0 4-66-16,-17 14-21 16,-3 1-54-16,3 2-327 15</inkml:trace>
  <inkml:trace contextRef="#ctx0" brushRef="#br0" timeOffset="56783.09">31382 5129 636 0,'0'0'234'0,"0"0"-133"16,0 0-39-16,0 0-44 15,0 0-8-15,0 0 5 16,89 84 0-16,-85-59 3 0,-2-4-13 16,-2-2 3-16,0-4-5 15,0-1 1-15,0-5-4 16,0-3-27-16,-6-4-65 16,-6-2-163-16,-1 0-217 15</inkml:trace>
  <inkml:trace contextRef="#ctx0" brushRef="#br0" timeOffset="56955.06">31419 5005 448 0,'0'0'184'0,"0"0"-21"0,0 0 3 16,0 0-77-1,0 0-40-15,0 0-29 0,7-17-5 16,-7 17-15-16,0 0-55 15,-2 9-167-15,-9 9-110 16</inkml:trace>
  <inkml:trace contextRef="#ctx0" brushRef="#br0" timeOffset="57785.91">31652 5245 776 0,'0'0'186'16,"0"0"-86"-16,0 0-31 0,0 0-28 15,124-36-23-15,-99 26-4 16,-3 0 2-16,-2-4-4 16,-9 5-5-16,-2-4-6 15,-2-1 2-15,-7 2-2 16,2-2-1-16,-2 5-4 15,0 2 3-15,0 2-4 16,0 5 2-16,0 0-8 16,-9 0-9-16,-5 0 9 15,-1 0 3-15,-5 12 2 16,2 5 3-16,3 3 3 16,-1 2-1-16,7-1 1 0,2 3 1 15,5-4 3-15,2-3-2 16,0-1 3-16,0-3 1 15,7-5-5-15,7-4 2 16,5-2 3-16,2-2 5 16,3 0-1-16,0-10-10 15,1-11-7-15,-7 6 4 16,-3 1-5-16,-8 3 5 16,-4 7 3-16,-3 2 4 15,0 2 4-15,0 0-8 16,0 0-8-16,0 0-2 15,0 0 6-15,0 0 4 16,0 0 1-16,2 5 2 16,2-1 1-16,5 0 3 0,1 0 6 15,9-3 3-15,3-1 4 16,5 0-6-16,-2 0-10 16,-4 0-3-16,-2 0-1 15,-6-4 1-15,-2 0-1 16,-2 0 6-16,-3-2-1 15,-1-2 4-15,-3 4 3 16,-2 3-4-16,0-1-7 16,0 2 4-16,0 0-2 15,0 0-3-15,2 0 0 16,3-5-2-16,2 3 0 16,6-3-2-16,3-4 1 15,1-3 3-15,1-1 0 0,-3 1 0 16,-3-2 1-16,-3-1 2 15,-3 3 3-15,0 0 7 16,-6 0 7-16,0 2-1 16,0 4-10-16,-14 2-9 15,-7 4-5-15,-8 0-18 16,-4 13-44-16,0 13-28 16,4 1-31-16,7-1-179 15,8-1-289-15</inkml:trace>
  <inkml:trace contextRef="#ctx0" brushRef="#br0" timeOffset="58108.85">31308 5743 986 0,'0'0'112'0,"0"0"-7"16,0 0-16 0,0 0-37-16,185-61-32 0,-94 40-11 15,10-1-5 1,1-2-4-16,-4 1 0 0,-1 2-8 15,-18 0-22-15,-10 8-52 16,-19 1-42-16,-21 9-37 16,-25 3-97-16,-4 0-118 15</inkml:trace>
  <inkml:trace contextRef="#ctx0" brushRef="#br0" timeOffset="58386.81">31266 5939 884 0,'0'0'128'16,"0"0"-41"-16,0 0 54 16,0 0-22-16,0 0-67 15,199-53-22-15,-97 28 1 16,4-1-23-16,6 2 2 15,-2 0-7-15,-6 0-3 16,-8-1-3-16,-9 6-13 16,-13 3-1-16,-14 2-23 15,-16 2-7-15,-17-1-70 16,-16 2-48-16,-11-6-197 16</inkml:trace>
  <inkml:trace contextRef="#ctx0" brushRef="#br0" timeOffset="58919.71">31116 3918 480 0,'0'0'81'15,"0"0"115"-15,0 0-36 0,0 0-82 16,0 0-34 0,0 0-18-16,7-23-10 0,11 28-2 15,9 23-8-15,8 11 4 16,7 19 4-16,6 13 1 15,-2 6 0-15,-5-1-8 16,-6 0 1-16,-6-3-4 16,-8-10-2-16,-11-4-3 15,-10-9 1-15,0-4-26 16,-8-6-10-16,-21-8-6 16,-8-8-38-16,0-7-106 15,1-12-44-15,9-5-228 16</inkml:trace>
  <inkml:trace contextRef="#ctx0" brushRef="#br0" timeOffset="59323.64">31504 4493 294 0,'0'0'77'16,"0"0"1"-16,0 0-5 15,0 0 18-15,0 0 15 16,0 0-42-16,44 120 16 0,-41-77-33 16,-3 1-7-16,0-1-10 15,0-2-8-15,-15-4-20 16,-8-9 19-16,-4-9-13 15,-4-6 0-15,-5-8 2 16,-1-5-2-16,-4 0 12 16,1-12-4-16,5-9-10 15,6-1 5-15,6 1 3 16,10 6 3-16,7 4-6 16,6 7-5-16,0 4-3 15,0 0-3-15,0 0-19 16,0 0-30-16,2 15-16 15,6 4-69-15,-1 3-216 16</inkml:trace>
  <inkml:trace contextRef="#ctx0" brushRef="#br0" timeOffset="62699.05">29864 5715 445 0,'0'0'50'0,"0"0"-50"15,0 0 0-15,0 0 20 16,0 0-7-16,0 0-13 16,0 0 19-16,135 7-1 15,-75-7 24-15,5 0-25 16,3-5-10-16,3-3-7 15,2-4-64-15,5 0-99 16</inkml:trace>
  <inkml:trace contextRef="#ctx0" brushRef="#br0" timeOffset="63029">30396 5500 449 0,'0'0'102'15,"0"0"-102"-15,0 0 36 16,0 0 9-16,0 0-6 15,0 0 26-15,49 52-39 16,-28-23-12-16,-6 3-4 16,-1 5-10-16,-8 8 0 15,-6 5 5-15,-4 6-5 16,-35 4-22-16,-16 2-73 16,-17 0-126-16,-7-4-138 15</inkml:trace>
  <inkml:trace contextRef="#ctx0" brushRef="#br0" timeOffset="67910.14">28315 12170 699 0,'0'0'238'16,"0"0"-170"-16,0 0 0 16,0 0 37-16,0 0-33 0,0 0-34 15,0 0-6-15,29 31-18 16,4-26-6-16,5-3 3 15,9-2-11-15,11 0-2 16,15 0-3-16,21-10-11 16,15-8 7-16,14 0-136 15,19-6 145-15,11-10-14 16,11-4 2-16,7-1-111 16,-6-3-36-16,-9 0-20 15,-9 3-139-15</inkml:trace>
  <inkml:trace contextRef="#ctx0" brushRef="#br0" timeOffset="68916.97">28296 12388 458 0,'0'0'204'0,"0"0"-174"16,0 0 9-16,0 0 61 15,0 0-22-15,0 0-23 16,63 12-17-16,-16-10-9 15,11-2-4-15,11 0-6 16,11 0-4-16,14-19-15 16,17-8 6-16,21-3-6 15,17 2-5-15,18 2-1 16,5 1-24-16,-1 6-17 0,-8-1-78 16,-11-1-47-16,-12-3-44 15,-12-3-78-15</inkml:trace>
  <inkml:trace contextRef="#ctx0" brushRef="#br0" timeOffset="70462.7">31580 6363 249 0,'0'0'468'15,"0"0"-444"-15,0 0-24 16,0 0 101-16,0 0 14 15,0 0-66-15,0 0-25 0,-13-29-13 16,13 29 13-16,0 0-11 16,0 0-1-16,-2 0 10 15,2 0-1-15,0 0 2 16,0 0-6-16,0 0 1 16,0 0 1-16,0 0-7 15,0 0 2-15,0 0-3 16,0 0-6-16,0 0-1 15,0 0 0-15,0 0 0 16,0 0-4-16,0 0 1 16,-3 0-1-16,3 0 0 15,0 0 1-15,0 0 0 16,0 0 6-16,0 0 15 0,18-4 23 16,35-12 0-16,28-14-5 15,28-10-21-15,17-18-19 16,13-20-23-16,4-13-78 15,-10-6-46-15,-14 5 23 16,-26 17-561-16</inkml:trace>
  <inkml:trace contextRef="#ctx0" brushRef="#br0" timeOffset="73508.17">29993 6916 755 0,'0'0'0'0,"0"0"-6"15,0 0 6-15,0 0 1 0,0 0-1 16,0 0 0-16,0 0-31 16,-2 49-15-16,22 6 43 15,9 11-10-15,7-2-84 16,8-7-117-16</inkml:trace>
  <inkml:trace contextRef="#ctx0" brushRef="#br0" timeOffset="73860.11">30336 6904 476 0,'0'0'0'15,"0"0"-69"-15,0 0 69 16,0 112 19-16,0-64 5 16,0 10 12-16,0 5-33 15,0 1 44-15,-20 0-20 16,-9-6-23-16,-9-4 21 15,-9-8-8-15,-11-7-11 16,-4-8-6-16,-7-7-5 0,-3-11-38 16,-1-12-109-16,4-1-128 15</inkml:trace>
  <inkml:trace contextRef="#ctx0" brushRef="#br0" timeOffset="77807.42">31228 10652 631 0,'0'0'214'0,"0"0"-191"16,0 0-22-16,0 0 32 0,0 0 56 16,0 0-55-1,0 0-21-15,-14-4-12 0,14 4-1 16,0 0 0-16,0 7-1 16,4 10 1-16,4 5 1 15,-4 2 2-15,5 5 3 16,-1 2-6-16,2 1 5 15,1 0-1-15,2 3-3 16,3 0 0-16,-3-3 4 16,1 0-5-16,-1-2-3 15,-2-4 3-15,0-1 7 16,-4-6-7-16,-5 2 1 16,0-5-1-16,-2 2 3 0,0-1 5 15,0 3 6-15,-2-3-8 16,-13-2 5-16,-8 0-3 15,-2-4-7-15,-8-4 11 16,-7 3-9-16,-5-6 0 16,-1 2 9-16,-6 1-1 15,-1-2 5-15,4 2-9 16,-5-2-6-16,7 2 0 16,10-6-1-16,3-1-4 15,10 0-6-15,0 0-47 16,3-4-68-16,11-14-195 15</inkml:trace>
  <inkml:trace contextRef="#ctx0" brushRef="#br0" timeOffset="78200.35">30838 11127 748 0,'0'0'106'0,"0"0"-105"15,0 0 42-15,0 0 68 16,0 0-63-16,0 0-35 16,-43 108-3-16,34-76 1 15,3-2 5-15,-5-2-5 0,-1-2-9 16,4-4 3-16,-3-2-4 15,3-3 2-15,2-4-2 16,6-4-1-16,0-5 4 16,0-3-3-16,0-1 6 15,0 0-7-15,16 0 3 16,19 0 0-16,17 0 0 16,10 0-3-16,5 0-12 15,2 0-32-15,-9 0-16 16,-4 0-25-16,-8 0-2 15,-11 0-88-15,-13 0-154 16</inkml:trace>
  <inkml:trace contextRef="#ctx0" brushRef="#br0" timeOffset="85255.12">22886 12497 372 0,'0'0'213'0,"0"0"-204"16,0 0 40-16,0 0 58 16,0 0-40-16,0 0-36 15,0 0-4-15,-6-79 39 16,6 77 2-16,0 2-30 0,0 0-24 16,0 0-11-16,0 0-3 15,0 2-5-15,17 14 5 16,8 7 13-16,0-1-13 15,1 0 8-15,-3-1-7 16,-1 0 1-16,-2-3-4 16,0-3-8-16,-2-2-46 15,-2-6-117-15,-8-7-83 16,-8 0-205-16</inkml:trace>
  <inkml:trace contextRef="#ctx0" brushRef="#br0" timeOffset="85834.02">23007 12421 247 0,'0'0'84'0,"0"0"-73"16,0 0-2-16,0 0-1 16,0 0-8-16,0 0 1 0,0 5 45 15,0-5 30-15,0 0-11 16,0 0-22-16,0 0-10 15,0 0-15-15,0 0-16 16,0 0-2-16,2 3 1 16,4 0 0-16,-1 8 12 15,4 1 32-15,4 4 15 16,3 3-6-16,2 2-8 16,2 1-15-16,-3-3-1 15,-3-5-7-15,-3-4-20 16,-5-3 6-16,0-7-5 15,-2 0 5-15,-2 0 5 0,2 0 14 16,5 0-5-16,1 0-4 16,-2-4-9-16,-1 1 4 15,-5 2-14-15,-2-3 0 16,2-3 2-16,5-5 0 16,2-7-2-16,4-6-3 15,5 0-23-15,2-3 14 16,2 2-18-16,3 1-31 15,-5 4-40-15,-7 6-104 16,-10 3-250-16</inkml:trace>
  <inkml:trace contextRef="#ctx0" brushRef="#br0" timeOffset="86088.97">23036 12639 617 0,'0'0'24'16,"0"0"-24"-16,0 0-9 0,0 0 9 15,0 0 0-15,0 0-42 16,85-68-239-16</inkml:trace>
  <inkml:trace contextRef="#ctx0" brushRef="#br0" timeOffset="88187.61">21294 11049 356 0,'0'0'28'0,"0"0"-6"16,0 0 106-16,0 0-38 16,0 0-35-16,0 0 6 15,3-19-30-15,-1 2-19 16,1-2 9-16,3 4 4 15,-2-4 1-15,5-1 2 0,-2-3-20 16,4-8 0 0,0-4-7-16,3-6 5 0,1-8 6 15,1-2-9-15,1 1 7 16,4-2-10-16,1 4 7 16,3 1-8-16,1 1 2 15,1-3-2-15,0-4 2 16,2-5-4-16,-2-9 7 15,-3-9-13-15,3-8 9 16,-2 1-2-16,-1 0-17 16,2 15 18-16,1 11-9 15,2 6 10-15,3 0-9 16,1 0 9-16,2 8 0 16,6 5-6-16,5 1 1 0,15 2 5 15,5-9-4-15,8-3 8 16,0-3-4-16,-2 4 6 15,-8 2-2-15,1 0-8 16,1 2 3-16,1-2 1 16,7 0 3-16,1-2 0 15,2 2-1-15,-2 0 5 16,-3 6-5-16,1-1 3 16,-2 0-5-16,1 4 0 15,-1-2 1-15,2 5-1 16,6-6 0-16,3-3 14 0,8-6-7 15,7-5 17 1,6 0-7-16,4 2-5 0,2 1 6 16,-2 5-9-16,-5 7 6 15,-8-2-8-15,5 6-6 16,-8-2 11-16,3-1-12 16,-1 1 1-16,-1 3 0 15,-3 6-1-15,-2-3 0 16,-3 5-1-16,1 5 0 15,2-4 2-15,0 1-2 16,0 1 4-16,6-3-6 16,7-2 6-16,10 1-2 15,8-7 7-15,3 1-4 16,-8-1 0-16,-6 2-4 16,-2 0 0-16,-7 0-5 0,-4-2 10 15,-5 2-8-15,-7-1 3 16,1 4 0-16,-1 3 5 15,6-1-5-15,1 6-3 16,4-3-3-16,3-1 12 16,2-1-6-16,2-4 0 15,7-2 0-15,7-2 1 16,-1 1 1-16,-3-1-1 16,-10 5-2-16,-13 1-1 15,-6 1 2-15,-4 1-1 0,4-2 4 16,3 2-5-1,10-2 2-15,8-2-5 0,10 1 2 16,0-2 1 0,-4 3 1-16,-8 2-2 0,-7 6 3 15,-20 2-2-15,-4 1 2 16,-9 6 0-16,0-8-1 16,5 4 3-16,1-10-2 15,8 0 4-15,0-1-1 16,-2-2-5-16,-10 6 2 15,-14 1 0-15,-16 12-1 16,-18 3 1-16,-10 0 0 16,-4 1 7-16,0-1-5 15,0 0 32-15,0 0-34 16,0 2 5-16,0 1-11 16,0 1 6-16,0-5-11 15,0-1-7-15,0-1-52 0,-13-6-62 16,-12 1-133-16,-10-8-247 15</inkml:trace>
  <inkml:trace contextRef="#ctx0" brushRef="#br0" timeOffset="88481.56">29440 6399 596 0,'0'0'74'0,"0"0"-73"16,0 0 20-16,0 0 50 16,116 42-53-16,-76-16-8 15,-2 15 16-15,-1 12-25 16,-2 15 10-16,-12 6 10 15,-9 5-21-15,-14 2 10 16,-11-3-10-16,-50 9-1 16,-27-5-61-16,-26 0-175 15</inkml:trace>
  <inkml:trace contextRef="#ctx0" brushRef="#br0" timeOffset="89387.4">21894 12633 859 0,'0'0'22'0,"0"0"-21"16,0 0 104-16,0 0-38 15,0 0-59-15,0 0-8 16,54-37 2-16,53-7 1 16,47-25 10-16,46-26-13 15,26-17-47-15,5-10-54 16,-3 2-124-16,-21 4-390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28:52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10794 12649 911 0,'0'0'27'0,"0"0"-9"15,0 0 28-15,0 0 34 16,0 0-45-16,0 0-33 15,0 0 1-15,0 0 25 16,81 86 58-16,-21-3-40 16,12 24 3-16,12 43-6 15,22 28-4-15,4 14-1 16,4 3-32-16,-13-23 4 16,-17-22-8-16,-12-23 8 15,-14-16-3-15,-9-22-2 16,-6-9-5-16,-12-13-5 15,-12-13-13-15,-9-15-25 0,-8-10-10 16,-2-9-42-16,-7-14 11 16,-27-6-66-1,-5-30-280-15</inkml:trace>
  <inkml:trace contextRef="#ctx0" brushRef="#br0" timeOffset="1566.72">10856 12647 945 0,'0'0'53'0,"0"0"-49"0,0 0 13 15,0 0 34-15,0 0 4 16,0 0-22-16,-60-68-3 16,60 68-16-16,0-3-3 15,0 3-2-15,0 0-6 16,0 0-3-16,0-1 18 15,19-10-10-15,24-8 6 0,22-15 26 16,19-13-11-16,19-8-2 16,28-14-19-16,25-7-5 15,26-8-3-15,26-7-3 16,6-2-1-16,7-5 2 16,0 1-5-16,-12 3-13 15,-1 2-9-15,-2 7 3 16,2-1 6-16,6-7 14 15,5-5 2-15,-3-4 3 16,9 0 1-16,3 3 3 16,5 3-3-16,6 9 2 15,-9 4-3-15,-10 10 1 16,-14 12-2-16,-28 10-2 0,-22 11 3 16,-23 2 1-1,-23 8-15-15,-17-1 3 0,-19 6 5 16,-19 4 4-16,-13 4-1 15,-13 7 4-15,-10 4 4 16,-11 4 3-16,-6 2 6 16,-2 0-12-16,0 0 4 15,0 0-4-15,0 0-2 16,6 0 1-16,7 0 0 16,5 0-1-16,6 2 1 15,0 8 0-15,8 1-1 16,1 8 1-16,0 5-1 0,4 3 2 15,-6 4-2 1,-2 10 1-16,-3 5-6 0,1 15 4 16,2 14 2-1,2 9 0-15,8 11 0 0,-2 9 1 16,7 0 5-16,6 5-6 16,1-5 0-16,0-2 0 15,-4-4-1-15,-1-1 0 16,-3 8 2-16,1-4 3 15,2-5-3-15,-4-6 1 16,-5-8-1-16,-6 1 0 16,-2 3 10-16,-4-2-11 15,2-4 2-15,0-8 7 16,-2-16-9-16,-6-11 2 16,-1-15 5-16,-5-11-4 15,-1-7 0-15,-3-1-3 0,-3-5 0 16,-2 4 1-16,-4 0-1 15,0 2 0-15,0 8 0 16,-17 2 7-16,-14 3-7 16,-10 9 4-16,-7-5-2 15,-4 1 5-15,-4 2-5 16,-2 0 3-16,-2 0-1 16,-13 0 0-16,-6 1-3 15,-9 1 0-15,-11 0 2 0,-3 4-3 16,-10 9 0-1,-8 8-7-15,-16 10 7 0,-9 8 3 16,-13 5-1-16,-5-1-2 16,-2-4 0-16,1 1 0 15,3-5-4-15,0 1 4 16,-1-3 5-16,-6-4-5 16,0-5-7-16,-2-3 1 15,2-3 2-15,6-4 1 16,10-2 3-16,7 5 2 15,9 0 1-15,12-2 0 16,8-3 1-16,13-2-4 16,7-5 8-16,4-6-7 15,-3-2 0-15,-1-3-1 16,0-4-4-16,7-1-1 0,4-6 4 16,2 3-11-1,8 1 2-15,2 2 6 0,1 5 1 16,3 6 3-16,2 2 4 15,-5 5-4-15,-1-2 1 16,-5-2-6-16,3-4 0 16,0-4 4-16,9-12 0 15,8-5 0-15,11-1-4 16,7-11 5-16,8 2 10 16,3-2-9-16,1 0 0 15,-1 7-1-15,0 2-1 16,3 5-2-16,-1 0 0 15,4 1 3-15,-2 0-1 16,2-3 4-16,0-2-3 0,3-4 1 16,9 0 10-16,4-3 2 15,7-3-3-15,0 0 0 16,0 0-1-16,0 0-9 16,0 0-1-16,0 0-53 15,9-11-41-15,24-25-27 16,19-21-170-16</inkml:trace>
  <inkml:trace contextRef="#ctx0" brushRef="#br0" timeOffset="2399.58">12657 11635 692 0,'0'0'48'0,"0"0"-48"15,0 0 0-15,0 0 5 16,0 0 44-16,0 0 38 16,62 75-42-16,-31-50 8 15,3 3-7-15,1 2 0 16,8 10-15-16,1 8-2 16,6 12-9-16,5 18-9 15,10 13 16-15,10 15-10 16,4 10 1-16,0 5 5 0,4-3-18 15,-7-4 7 1,-2-3-12-16,0-10 8 0,-6 4 5 16,3 3-13-16,8 12 2 15,-2 3 1-15,8 0 46 16,2-6-24-16,0-6-20 16,-4-1-5-16,-8-6 2 15,-10-11-3-15,-16-21 2 16,-13-24 3-16,-18-20 6 15,-9-22 2-15,-7-6-5 16,-2-6 40-16,0-33-10 16,-23-20-37-16,-12-23-17 15,-12-7-38-15,-4 7-55 16,-9 9-74-16,-3 8-275 16</inkml:trace>
  <inkml:trace contextRef="#ctx0" brushRef="#br0" timeOffset="2985.49">14244 11101 375 0,'0'0'388'0,"0"0"-378"15,0 0 90-15,0 0 34 16,0 0-60-16,0 0-40 16,-9-20-1-16,9 20-19 15,0 0-14-15,15 15 0 16,12 18 10-16,20 20 51 0,9 18-12 16,11 15-15-1,10 12-6-15,2 17-18 0,6 9-4 16,2 11 8-16,2 11-12 15,9 9-1-15,0 0 4 16,-1-1-4-16,-7-14 20 16,-12-16-21-16,-11-10 3 15,-5-12-2-15,-8-3 4 16,-8-9 11-16,-3-8-12 16,-7-10-3-16,-7-9 10 15,-11-24-11-15,-5-20 1 16,-9-15 0-16,-4-4 2 0,0-23-3 15,0-11-31 1,-20-3-93-16,-14 4-140 0,-8 5-537 16</inkml:trace>
  <inkml:trace contextRef="#ctx0" brushRef="#br0" timeOffset="3782.41">11473 13156 838 0,'0'0'0'0,"0"0"-59"16,0 0 59-16,0 0 128 16,0 0-54-16,0 0-61 15,-58 3-3-15,58 0 17 16,0-3-4-16,-2 2-11 16,0-2 4-16,-1 2 18 15,3 0 1-15,0-2-25 16,0 3-9-16,0-3 0 15,0 0 4-15,0 0 0 16,9 0 3-16,27 0 5 16,20 0 23-16,24-15 6 15,22-23-1-15,29-14-14 16,21-12-14-16,22-11-4 0,19-2-1 16,9-3-5-16,16-3-3 15,14-1-2 1,15-1 1-16,17-7-10 0,14-4-9 15,5-4 11-15,10-7 2 16,3 3-20-16,-4-4-18 16,0-5 18-16,-9 5 0 15,-20 7-17-15,-24 12 2 16,-32 11 9-16,-31 6-5 16,-29 7 2-16,-20 6 25 15,-20 8 3-15,-20 9 7 16,-18 5-2-16,-19 8 6 15,-11 1 19-15,-1 2 9 16,3-1-13-16,7 1-11 0,2 2-4 16,1 0-3-16,-2 4 0 15,-12 2-23-15,-14 8-79 16,-23 9-34-16,-60 1-317 16</inkml:trace>
  <inkml:trace contextRef="#ctx0" brushRef="#br0" timeOffset="4803.16">11522 12573 214 0,'0'0'144'15,"0"0"4"-15,0 0-18 16,0 0-55-16,69 134 11 16,-51-100-20-16,-5-3-20 15,0-10 12-15,-1-5-28 16,-5-6-5-16,-3-4-10 15,-4-1-6-15,0-5-1 16,0 0 12-16,0 0 12 16,0 0 20-16,0 0-8 15,0 0-27-15,0 0-2 0,0 0-15 16,0 0-5 0,0 2 5-16,0-2-4 0,0 0 4 15,0 0 1 1,0 0 9-16,0 0-4 0,0 0 5 15,0 0-3-15,0 0 3 16,0 0-10-16,4 0 0 16,8 0 3-16,5-9 1 15,6-3-4-15,4-2-1 16,-3-2-31-16,5-2-52 16,-1 1-41-16,5-3-119 15,0-6-118-15</inkml:trace>
  <inkml:trace contextRef="#ctx0" brushRef="#br0" timeOffset="5320.07">11546 12555 172 0,'0'0'121'16,"0"0"-120"-16,0 0 101 15,0 0-20-15,0 0-8 16,0 0 4-16,18-83-5 0,-5 71 33 15,-1 5-34-15,-5 2-3 16,-5 5-41-16,-2 0-24 16,0 0-4-16,2 0-1 15,4-2-2-15,4 2-5 16,5-2 4-16,5 1 1 16,5-1-42-16,4 0-21 15,0-1-80-15,-7 3-75 16,-6 0-173-16</inkml:trace>
  <inkml:trace contextRef="#ctx0" brushRef="#br0" timeOffset="5526.03">11631 12647 882 0,'0'0'35'0,"0"0"-4"15,0 0-31-15,0 0 0 16,0 0 0-16,0 0-28 16,49-8 27-16,-29 0-12 15,0-1-76-15,5 2-13 16,-2-1-62-16,0 0-57 16</inkml:trace>
  <inkml:trace contextRef="#ctx0" brushRef="#br0" timeOffset="5739">12021 12596 870 0,'0'0'11'15,"0"0"-4"-15,0 0 101 16,125-66-77-16,-96 54-31 15,-6 5-14-15,-6 2-40 16,-8 3-91-16,-2 2-73 16,-5 0-129-16</inkml:trace>
  <inkml:trace contextRef="#ctx0" brushRef="#br0" timeOffset="5962.96">12358 12485 340 0,'0'0'533'16,"0"0"-515"-16,0 0 12 16,0 0 59-16,0 0-64 15,0 0-25-15,33 0 0 16,-26 0-2-16,0 2-13 16,0 3-22-16,-3 7-7 15,-2 2-16-15,-2 3-7 16,0-2-5-16,0-3-25 15,-9-8-77-15,-5-4-58 0</inkml:trace>
  <inkml:trace contextRef="#ctx0" brushRef="#br0" timeOffset="6102.93">12351 12286 827 0,'0'0'73'0,"0"0"-73"16,0 0-11-16,0 0-36 15,0 0-91-15,0 0-70 16,0 65-225-16</inkml:trace>
  <inkml:trace contextRef="#ctx0" brushRef="#br0" timeOffset="6524.86">12630 12354 521 0,'0'0'361'16,"0"0"-361"-16,0 0 0 16,0 0 50-16,0 0-10 15,0 0-40-15,-18 6 10 16,18 0-3-16,0 6 13 16,0 2-1-16,0 4 6 15,7 1-17-15,6-4 7 0,-1-1-3 16,1-5-5-1,0-4 5-15,-2-5-7 0,5 0 3 16,-3-5 14-16,5-26-3 16,-4-10-19-16,-6-8-9 15,-8-4-14-15,0-5 10 16,-18 3 9-16,-17-2-17 16,-7 7 21-16,6 16 0 15,5 14 11-15,10 12 16 16,17 8-5-16,0 4-17 15,4 27-5-15,0 12-1 16,0 9 1-16,8 1 6 16,15-3-3-16,6-4-3 15,2-8-7-15,5-8-75 16,-5-8-162-16,-13-7-305 0</inkml:trace>
  <inkml:trace contextRef="#ctx0" brushRef="#br0" timeOffset="6936.79">10904 11893 853 0,'0'0'87'16,"0"0"-86"-16,0 0 71 15,0 0-6-15,0 0-45 16,0 0-14-16,106 0-3 16,-17 8 5-16,4 14 4 15,3 8-8-15,-2 10-1 0,-5 8-4 16,-9 8-9-16,-15 7-40 16,-12-1-34-16,-15-4-101 15,-16-12-53-15,-17-14-194 16</inkml:trace>
  <inkml:trace contextRef="#ctx0" brushRef="#br0" timeOffset="7260.73">11722 11933 706 0,'0'0'0'15,"0"0"-6"-15,0 0 6 16,0 0 68-16,0 0-40 16,69 131-15-16,-59-95-6 15,-4 2 24-15,-6 0-3 16,0 0-15-16,-4 0 26 15,-27-2-24-15,-2-2-5 16,-6-2-10-16,-1-6-9 16,7-8-9-16,6-7-46 15,10-11-88-15,3 0-278 16</inkml:trace>
  <inkml:trace contextRef="#ctx0" brushRef="#br0" timeOffset="7889.13">10374 11552 687 0,'0'0'70'15,"0"0"-63"-15,0 0 59 16,0 0-13-16,0 0-47 15,0 0 21-15,60 132 30 16,-24-72-14-16,-3-3-16 16,-2-3 5-16,-4-16-25 15,-8-8-5-15,-7-12-2 0,-7-8 1 16,-3-8-1 0,-2-2-10-16,-4-3 10 0,-25-29-2 15,-15-11-25 1,-8-13 11-16,-4-15 1 0,7 3-22 15,7 1 28-15,13 2 2 16,14 9-6-16,9 1-26 16,6 1-45-16,16 8 51 15,11 9 21-15,2 6-5 16,0 15-9-16,-2 9 3 16,2 7 11-16,-5 0-7 15,1 27 15-15,-7 7 4 16,-7 10 52-16,-11 3-17 15,0-3-8-15,0 2 0 0,-18-4-5 16,-6 0-22-16,1-4-25 16,3-8-56-16,9-6-50 15,9-12-201-15</inkml:trace>
  <inkml:trace contextRef="#ctx0" brushRef="#br0" timeOffset="8130.09">10686 11381 873 0,'0'0'0'0,"0"0"0"15,0 0 5-15,83 116 37 16,-39-67 0-16,-1 3-30 15,-8-2-11-15,1-4-1 16,-11-3-6-16,-6-9-33 16,-5-11-66-16,-14-6-33 15,0-17-143-15</inkml:trace>
  <inkml:trace contextRef="#ctx0" brushRef="#br0" timeOffset="8427.07">11014 11300 536 0,'0'0'17'0,"0"0"-12"16,0 0 111-16,0 0-3 16,0 0-36-16,-45 137-33 15,25-100-20-15,2-5-4 16,7-6 2-16,9-6 8 15,2-4-20-15,0-6-2 16,0-4-5-16,11-1-1 16,16-4 6-16,6-1 4 15,7 0-4-15,3 0-8 0,1 0-10 16,3 0-76 0,-9-10-76-16,0-4-65 0,-16 0-258 15</inkml:trace>
  <inkml:trace contextRef="#ctx0" brushRef="#br0" timeOffset="8657">10817 12100 977 0,'0'0'13'0,"0"0"-11"0,0 0 37 16,0 0-19 0,172-129-11-16,-101 79-1 0,-3 6-8 15,-13 13-15-15,-12 11-74 16,-21 17-185-16,-22 3-142 16</inkml:trace>
  <inkml:trace contextRef="#ctx0" brushRef="#br0" timeOffset="8837.96">10751 12392 674 0,'0'0'236'16,"0"0"-235"-16,0 0-1 16,180-152 80-1,-95 82-57-15,9-4-16 0,-3 5-7 16,-2 13-5-16,-18 15-52 15,-35 22-267-15</inkml:trace>
  <inkml:trace contextRef="#ctx0" brushRef="#br0" timeOffset="10556.67">13564 11811 257 0,'0'0'206'16,"0"0"-163"-16,0 0 80 16,0 0-59-16,0 0-54 15,0 0-10-15,0 0-8 16,0 0 3-16,0 0-4 15,0 0 9-15,0 0 8 16,0 0 27-16,0 0 18 16,0 0 18-16,0 0-36 15,0 0-19-15,0 0-6 16,-4 0-10-16,-8-2-4 16,-1-2-28-16,-1 1 32 15,-3 2-2-15,-4 1 2 0,-1 0 0 16,-2 0-3-16,-3 4-8 15,0 12-9-15,3 3-13 16,1 1 23-16,6 1 10 16,5-4 8-16,4 3 8 15,3-1 5-15,5-1-17 16,0-2 5-16,0-2-6 16,0-6 2-16,9-2 3 15,7 3-4-15,3-6 2 16,8-3 12-16,7 0 12 15,4 0-10-15,0-6 3 16,2-8-9-16,0 2-12 16,0 2-2-16,-4 5-2 15,-3 0-32-15,-8 3 13 16,-5 2 6-16,-3 0 5 0,-5 0 3 16,-3 7-1-16,-5 2 2 15,-2 1 6-15,-2 4 17 16,0 2 23-16,0 0-12 15,-15 1-9-15,-9-2-2 16,-6-3-5-16,-3 2-9 16,-2-4-2-16,-2 1 6 15,6-4-7-15,2 0-9 16,7-1-15-16,4-5-12 16,5 3-37-16,6-4-19 15,5 0-55-15,2-2-194 16</inkml:trace>
  <inkml:trace contextRef="#ctx0" brushRef="#br0" timeOffset="11261.55">13934 11883 483 0,'0'0'75'0,"0"0"-23"16,0 0-38-16,0 0 69 16,0 0-46-16,0 0-17 15,-7-11 33-15,3 11-17 16,-3 0-5-16,-2 13 20 0,0 7 1 16,1 5-7-16,3-4-11 15,0 4-14-15,5-5-11 16,0-5-1-16,0-4 1 15,2-6-7-15,14-5-1 16,7 0 4-16,1-2-4 16,0-15-1-16,-3-3-6 15,-8-1-19-15,-6 5 7 16,-5 0-8-16,-2 6 26 0,0 6 0 16,0 4 20-1,0 0-12-15,0 0-8 0,0 0-10 16,5 4 2-16,1 8 7 15,1-2 1-15,1-4 2 16,4-2 5-16,-1-4 1 16,1 0-7-16,-2 0 2 15,3 0 8-15,-1-16-9 16,-3-4-4-16,-3-8-2 16,-4-2-9-16,-2-2-20 15,0-6 3-15,0 1-3 16,-15 7-22-16,-1 4 38 15,-1 8 17-15,1 7 11 16,1 2 25-16,3 7-1 16,3 2-5-16,5 0-4 15,4 0-9-15,-2 0-7 16,2 0-9-16,0 0 6 0,0 11-1 16,0 12 0-16,0 9 9 15,0 3 10-15,4-3-5 16,11-4-7-16,1-3-12 15,3-6-1-15,2-3 0 16,2-6-25-16,4-10-26 16,-1 0-8-16,3-4-77 15,-4-18-118-15,-5 0-183 16</inkml:trace>
  <inkml:trace contextRef="#ctx0" brushRef="#br0" timeOffset="11375.53">14318 11817 479 0,'0'0'82'0,"0"0"31"15,0 0-3-15,0 0-20 16,0 0-64-16,0 0-26 16,79 34-43-16,-77-34-201 15</inkml:trace>
  <inkml:trace contextRef="#ctx0" brushRef="#br0" timeOffset="12672.3">12694 10914 413 0,'0'0'48'0,"0"0"-39"16,0 0 63-16,0 0-27 15,0 0-33-15,0 0-1 16,-29-10 46-16,29 10 24 16,0 0 1-16,0 0-18 15,0 0 2-15,0 0-31 16,0 0-18-16,0 0-2 16,0 0-10-16,14 0-2 15,13-4-1-15,11-2 18 0,6 0-15 16,3-4-5-16,-7 4-3 15,0 5-2-15,-11-5-21 16,-2 6-12-16,-11 0-4 16,-8 0 20-16,-5 0-6 15,-3 0 7-15,0 3 21 16,0 11 5-16,0 4 39 16,-9 0-12-16,-9 7-8 15,3-1-10-15,-4 3-13 16,2 4 4-16,-3 3-2 15,4 0 4-15,-2 4-5 16,0-1 11-16,7-8-10 16,1-3-3-16,0-10 5 0,6-2-9 15,-1-4 4 1,3-4-10-16,2 0-44 0,0-6-87 16,0 0-56-16,0 0-138 15</inkml:trace>
  <inkml:trace contextRef="#ctx0" brushRef="#br0" timeOffset="13176.22">13151 10793 406 0,'0'0'114'0,"0"0"-109"0,0 0 95 16,0 0-32-16,0 0-38 15,0 0-26-15,-6 0 17 16,6 3 48-16,2 13 8 15,7 0-22-15,2 4-20 16,-2 0-5-16,0-2-27 16,5 0-2-16,-4-4 2 15,2-2-3-15,-3-2-18 16,-3-4-46-16,3 1-33 16,0-5-45-16,-2-2-71 15,-7 0-107-15</inkml:trace>
  <inkml:trace contextRef="#ctx0" brushRef="#br0" timeOffset="13524.15">13334 10720 600 0,'0'0'0'15,"0"0"3"-15,0 0 82 16,0 0-2-16,0 0-18 0,0 0-18 16,112 85-11-16,-90-85 14 15,2 0-2-15,1 0-38 16,-5-15 8-16,-2-1-18 16,-7 2 7-16,-11 3-7 15,0 4 7-15,0 3-7 16,-20 4-6-16,-5 0-9 15,-4 0 9-15,3 0 6 16,4 0-1-16,6 0-3 16,5 0 3-16,9 0-20 15,-5 0-88-15,7 0-63 16,0 0-66-16,0 0-123 16</inkml:trace>
  <inkml:trace contextRef="#ctx0" brushRef="#br0" timeOffset="13737.11">13709 10747 460 0,'0'0'9'0,"0"0"135"16,0 0-20-16,0 0-55 15,0 0-9-15,0 0-20 16,22 41-18-16,-22-36-7 15,0 4-15-15,0 1-33 0,0 0-63 16,0 0-86 0,-2-3-111-16</inkml:trace>
  <inkml:trace contextRef="#ctx0" brushRef="#br0" timeOffset="14508.98">13876 10575 491 0,'0'0'312'16,"0"0"-309"-16,0 0 22 16,0 0 25-16,0 0-45 15,0 0 29-15,-21 85-3 0,33-65-7 16,1-6-8-1,3-7 1-15,-3 0-3 0,1-7-8 16,-3 0 5-16,2 0 7 16,1-7-5-16,-6-10-5 15,4-7-8-15,-10 0-7 16,-2 2-18-16,0-2 3 16,-7 2 2-16,-10 4-2 15,-2 2 13-15,6 4 9 16,2 5 19-16,4 3-19 15,5 0 4-15,2 2 5 16,0-1-9-16,0 3-22 0,0 0-23 16,12 0 17-16,7 0 28 15,4 0 6-15,4 0 0 16,0 0-1-16,-1 8-1 16,-4 4 4-16,1 3-5 15,-7-1 8-15,-3 3 19 16,-1-5-1-16,0-5-17 15,-7-2-11-15,1-3 1 16,-4-2 0-16,-2 0 3 16,0 0 6-16,0 0 2 15,0 0 3-15,0-2-6 16,0-12-10-16,0 0-4 16,0 0-1-16,-4 3-4 0,2 3 3 15,2 4 6 1,0 2 2-16,0 1-2 0,0 1-2 15,0-2-2-15,6-1 4 16,15 1-1-16,3-2 2 16,3 1-1-16,2-5 1 15,-1-4 6-15,-1 3-6 16,-4-1 0-16,-7-2 0 16,-5 4 5-16,-9-2-6 15,-2-1 16-15,0-1-2 16,-11-1 8-16,-10 3 6 15,-1 6 10-15,0 4-19 16,-2 0-3-16,-1 0-12 0,2 18-4 16,-1 5-36-16,6 2-74 15,10-9-225-15</inkml:trace>
  <inkml:trace contextRef="#ctx0" brushRef="#br0" timeOffset="15228.85">14732 11161 655 0,'0'0'1'0,"0"0"27"15,20 114 75-15,-7-64 9 16,5 1-58-16,3-5-17 15,-4-8-23-15,-1-10 8 16,-5-12-4-16,-5-10-10 16,-4-6-6-16,-2 0 0 15,0-2 18-15,-8-26-20 16,-21-8-9-16,-11-12-15 16,-3-11 13-16,-1-6-37 15,11 2-43-15,8 7 42 16,14 13 21-16,9 11 28 0,2 11-6 15,0 5 7-15,13 7-1 16,14 6 8-16,4 3-6 16,2 0 21-16,1 0 7 15,-3 0 2-15,-4 3-6 16,-3 9-7-16,-3 5 12 16,-11 11-10-16,-5 5 4 15,-5 10-9-15,-5 6-6 16,-17-3-10-16,-7-6-2 15,2-7-24-15,5-12-50 16,6-14-109-16,8-7-115 16</inkml:trace>
  <inkml:trace contextRef="#ctx0" brushRef="#br0" timeOffset="15656.78">15020 11011 415 0,'0'0'345'0,"0"0"-330"16,0 0-4-1,0 0 101-15,0 0-64 0,0 0-12 16,98 125-3-1,-78-90 4-15,-3 3-2 0,-1-7-19 16,-1 2 6-16,-3-6-7 16,-5-12 3-16,-3 0 7 15,-4-10-23-15,0-5 7 16,2 0-1-16,-2 0-6 16,2 0 15-16,0 0 0 15,-2 0-9-15,7 0 7 16,5-14-15-16,7 0-2 15,2 0 0-15,1 5-2 16,-5 2 4-16,-5 3-8 0,-3 4 8 16,-3 0-20-16,0 0-50 15,-6 0-24-15,4 0-47 16,0 0-87-16,0 2-119 16</inkml:trace>
  <inkml:trace contextRef="#ctx0" brushRef="#br0" timeOffset="15834.75">15533 11279 551 0,'0'0'201'0,"0"0"-198"16,0 0 116-16,0 0 0 16,133-64-78-16,-98 43-18 15,-1 2-12-15,-7 3-4 16,-5 5-7-16,-9 8-56 0,-3 3-169 15,-8 0-265-15</inkml:trace>
  <inkml:trace contextRef="#ctx0" brushRef="#br0" timeOffset="16675.59">15869 10910 925 0,'0'0'7'0,"0"0"17"16,0 0-2-16,0 0-9 16,0 0-9-16,0 0 5 15,29 38 13-15,-20-22 6 16,2 3-7-16,0 1 6 15,-2 0-1-15,0 1-9 16,2-1-8-16,-4-3-7 16,-1-5 0-16,1-4 1 15,-5-4-3-15,-2-2 0 16,0 1 2-16,0-3 0 16,0 0 8-16,0 0 6 15,0 0-2-15,0 0-7 0,0 0-3 16,-2 0-1-16,-3-3 11 15,1 1-10-15,0-2 1 16,-1 0-4-16,3 0 2 16,2 1 5-16,0 2-6 15,0 1 3-15,0 0 0 16,0 0-4-16,0 0-1 16,0 0 1-16,0 0-2 15,0 0 1-15,0 0 0 16,0 0 8-16,0 0-2 15,0-4 6-15,-2-8 1 16,-5-6-13-16,2-5-6 0,1-1 4 16,0 1-12-1,2-2 9-15,2 8 3 0,0 4-1 16,0 5 3-16,0 8 0 16,0 0 0-16,0 0-5 15,0 0-13-15,0 3 7 16,20 11 11-16,2 2 3 15,2 0-1-15,3-2-1 16,0-2 4-16,2 2-5 16,-2-4-1-16,-6-2 1 15,0-2 1-15,-7-4 4 16,-6 0-4-16,-1-2 2 16,-3 0 1-16,1 0 6 15,-1-9 6-15,-1-6-11 16,-3-7-3-16,0 0 8 0,0 1 8 15,-14 1 5-15,1 8-1 16,-1 6 0-16,8 3-15 16,4 0-5-16,2 3-4 15,0 0-16-15,0 0-19 16,0 0-33-16,0 0-33 16,0 0-35-16,12 0-145 15,11-4 2-15</inkml:trace>
  <inkml:trace contextRef="#ctx0" brushRef="#br0" timeOffset="16879.57">16374 10935 487 0,'0'0'87'0,"0"0"-37"16,0 0 110-16,0 0-23 16,0 0-27-16,0 0-50 15,88-17-14-15,-75-7-14 16,-8 1 2-16,-5 3-18 15,0 1 3-15,-11 5-19 16,-7 6-19-16,-1 8-32 16,4 0-34-16,7 8-188 15,5 14-288-15</inkml:trace>
  <inkml:trace contextRef="#ctx0" brushRef="#br0" timeOffset="17170.5">16841 11030 710 0,'0'0'205'0,"0"0"-203"16,0 0 86-16,127-31-11 0,-56 11-34 16,5-1-16-16,-3 3-7 15,-8-1-12-15,-3-2-8 16,-4 3-19-16,0-4-47 16,-4-4-114-16,-7-1-224 15</inkml:trace>
  <inkml:trace contextRef="#ctx0" brushRef="#br0" timeOffset="17442.47">17462 10660 10 0,'0'0'961'0,"0"0"-961"0,0 0 0 15,0 0 50-15,0 0-7 16,119 12-33-16,-76 2 0 16,-6 3-5-16,-8 6 24 15,-7 5-24-15,-10 4 3 16,-10 8 4-16,-2 6-2 16,-18 7-10-16,-20-2-31 15,-4-6-7-15,1-14-165 16,14-19-206-16</inkml:trace>
  <inkml:trace contextRef="#ctx0" brushRef="#br0" timeOffset="17756.41">18046 10628 1050 0,'0'0'11'0,"0"0"15"16,0 0-26-16,0 0 50 15,0 0-40-15,0 0 41 16,110 119-3-16,-79-73 1 0,-8-3-26 15,-8-1-14-15,-6-3-9 16,-7-8-9-16,-2-4-45 16,0-12-65-16,0-8-99 15,0-7-175-15</inkml:trace>
  <inkml:trace contextRef="#ctx0" brushRef="#br0" timeOffset="18050.36">18295 10701 847 0,'0'0'72'16,"0"0"-63"-16,0 0 125 15,0 0-67-15,0 0-36 16,124 63-13-16,-86-63 0 15,2-10 2-15,-9-14-11 16,-11 0-4-16,-20 0-2 16,0 6-1-16,-24 4 7 15,-21 9-9-15,-4 5-9 16,-7 7-30-16,8 15-18 16,14-2-41-16,20-4-140 0,14-8-178 15</inkml:trace>
  <inkml:trace contextRef="#ctx0" brushRef="#br0" timeOffset="18896.22">18214 11097 963 0,'0'0'53'0,"0"0"-26"0,0 0 97 15,0 0-27 1,0 0-54-16,0 0-24 0,168-40 5 15,-82 10 6-15,5-7-26 16,3 4 2-16,-3 1-6 16,-21 7-23-16,-14 7-55 15,-25 7-89-15,-20 5-150 16,-11 6-255-16</inkml:trace>
  <inkml:trace contextRef="#ctx0" brushRef="#br0" timeOffset="19106.18">18210 11333 1068 0,'0'0'141'0,"0"0"-128"15,124-90 16-15,-30 41 56 16,13-2-63-16,6 5-22 15,-7 4-5-15,-15 5-80 16,-24 12-96-16,-20 7-388 16</inkml:trace>
  <inkml:trace contextRef="#ctx0" brushRef="#br0" timeOffset="20313.97">9777 13779 973 0,'0'0'0'16,"0"0"-187"-16,0 0 65 15,0 0 122-15,0 0 57 16,174-35-25-16,-68-5-31 16,12-6-1-16,5-5-14 0,-5-2-83 15,-12 2-118 1,-25 3-132-16</inkml:trace>
  <inkml:trace contextRef="#ctx0" brushRef="#br0" timeOffset="20605.91">10474 13118 984 0,'0'0'0'0,"0"0"-4"0,0 0-2 15,0 0-1-15,0 0-14 16,0 0 17-16,106 76 4 16,-58-30 4-16,-1 5-2 15,-5 1 2-15,-4 0 1 16,-11 6-4-16,-19 6 7 15,-8 11 0-15,-19 15-8 16,-39 18-109-16,-25 11-132 16</inkml:trace>
  <inkml:trace contextRef="#ctx0" brushRef="#br0" timeOffset="32690.81">11676 13325 306 0,'0'0'52'0,"0"0"-6"16,0 0 101-16,0 0-59 15,0 0-35-15,0 0 1 16,0 0 5-16,0 0 20 0,0 21 7 16,0-18-25-1,0 3-4-15,2 8-16 0,7 6 13 16,2 9-24-16,1 10-10 16,0-3-8-16,5 0-12 15,-5-1 8-15,-1-7-6 16,-1-5-1-16,-4-7-1 15,-4-7 3-15,1-3-3 16,-3-5 2-16,0-1-1 16,0 0 8-16,0 0 16 15,0 0-15-15,-11-9-4 16,-1-3-4-16,1-7 0 16,-2-3-1-16,4-4 0 15,-2-2-2-15,2 0 1 16,5 6-1-16,-3 3-3 0,4 2 1 15,1 5 3 1,2 0-2-16,0 6-4 0,0 4 4 16,0 2 0-16,0 0-2 15,0 0 1-15,0 0-5 16,0 0 1-16,0 0 5 16,0 0 2-16,5 2 8 15,15 13 3-15,7 2-7 16,4 3-4-16,7 2 4 15,-3-3-1-15,4-4-3 16,-6-4-5-16,-2-8 3 16,-4-3-4-16,-7 0-4 0,-4 0 5 15,-8-10 5-15,-1 5 5 16,-1 0-2-16,-3 1-3 16,-3 2 0-16,0 2 3 15,0 0 1-15,0 0 1 16,0-3 6-16,0-6 3 15,0-5 18-15,0-9-19 16,0-2-3-16,0-1-1 16,0 2 5-16,-11 4 0 15,4 4-9-15,1 6 15 16,-2 3 9-16,4 2-16 16,-5 2 8-16,3 0-13 15,-1-1-3-15,-2 1-4 0,4 1-1 16,-1 0 6-1,4 2-2-15,0 0-2 0,2 0 4 16,-3 0-6-16,3 0-6 16,-2 0 4-16,-5 0-7 15,0 0-4-15,3 0-1 16,0-1-4-16,4 1 10 16,0 0-22-16,0 0-49 15,0 0-72-15,11 10-49 16,7 2-127-16</inkml:trace>
  <inkml:trace contextRef="#ctx0" brushRef="#br0" timeOffset="33201.72">12115 13239 370 0,'0'0'411'15,"0"0"-408"-15,0 0 47 16,0 0 12-16,0 0-55 16,0 0 21-16,18 29 50 15,-7-10-22-15,-2-1-4 16,2 2-13-16,0 1-5 16,3 0-9-16,-1 1-3 15,0 2-15-15,-1-7 2 16,-2-4-5-16,-3-3-3 15,-3-10 8-15,-1 0-7 0,0 0-1 16,3-3 10-16,3-12-2 16,5-7 1-16,-4 0 4 15,1 2-10-15,-1 7-1 16,-4 4 2-16,-2 1-5 16,-1-2 17-16,-3-5-6 15,2-3 3-15,-2 3-5 16,0-2-8-16,0 4 7 15,0-1-7-15,0-3 1 16,0 3 8-16,-7 0-8 16,-1 2-1-16,0 4-1 0,4 5 3 15,0 3-2 1,1 0-1-16,1 0-1 0,0 0-3 16,0 0-10-16,0 5-24 15,2 13-55-15,0 6-45 16,0 0-107-16,0-5-207 15</inkml:trace>
  <inkml:trace contextRef="#ctx0" brushRef="#br0" timeOffset="33591.65">12432 13133 984 0,'0'0'131'0,"0"0"-114"0,0 0-17 16,0 0 12-16,0 0-12 16,0 0-4-16,51 9 4 15,-38 8 14-15,-2 0 5 16,0 3 13-16,1-2-11 16,-4 0-2-16,1 3-5 15,1-6-5-15,-4 4 4 16,-2-4 1-16,-1-6 0 15,-1-4 7-15,0-2-14 16,2-3 2-16,-4 0-6 16,2 0-2-16,2 0 5 15,0 0-6-15,7 0 1 0,9-3 7 16,5-8 4-16,3-3 1 16,6-5-11-16,-5 3-1 15,-1 2-2-15,-5-2-20 16,-3 2-36-16,-3 0-17 15,-5-8-85-15,-8 2-290 16</inkml:trace>
  <inkml:trace contextRef="#ctx0" brushRef="#br0" timeOffset="33893.6">12875 12962 1072 0,'0'0'91'0,"0"0"-64"16,0 0-27-1,0 0 18-15,0 0-14 0,0 0-4 16,56 67 15-16,-43-46-6 16,-6-3 11-16,0-4 3 15,-1-4-10-15,1-1 6 16,0-6-3-16,2-3-12 15,4 0-2-15,7 0 4 16,11-6-4-16,9-20-4 16,7-10-18-16,4-12-35 0,-4-8-37 15,-7-2-138 1,-15-2-443-16</inkml:trace>
  <inkml:trace contextRef="#ctx0" brushRef="#br0" timeOffset="34625.47">11564 10906 738 0,'0'0'117'16,"0"0"-106"-16,0 0 13 15,0 0 28-15,0 0-51 16,0 0-1-16,0 42 13 16,0-19 0-16,5 10 12 15,3 12 5-15,-6 11 8 16,-2 7 2-16,0 2 7 0,-4-1-10 15,-13-7-16 1,-1-11 5-16,-3-10 0 0,0-10-17 16,-2-8 5-16,1-8-11 15,-5-10 4-15,-7 0 5 16,1 0-12-16,-2-14-9 16,3-6 3-16,12 1 1 15,9 8 2-15,5 3 3 16,4 6-1-16,2 2-1 15,0 0-41-15,4 0-42 16,13 0 35-16,6 7-24 16,-3 0-138-16,0-3-44 0</inkml:trace>
  <inkml:trace contextRef="#ctx0" brushRef="#br0" timeOffset="34904.42">11326 11253 973 0,'0'0'62'16,"0"0"-52"-16,0 0 16 16,-36 130 21-16,34-83-32 15,2-5-8-15,0 0 25 16,4-1 3-16,17-2-13 15,6 0-16-15,2-8 11 0,6-6-3 16,3-11 7-16,4-9-21 16,1-5-2-16,3 0-20 15,6-26-19-15,6-12-61 16,2 0-103-16,-2 0-190 16</inkml:trace>
  <inkml:trace contextRef="#ctx0" brushRef="#br0" timeOffset="41276.31">13855 12689 609 0,'0'0'76'15,"0"0"-74"-15,0 0-2 16,0 0 20-16,0 0-20 16,0 0-4-16,0 0 4 15,17 0 23-15,-13 0-1 16,0 0-17-16,6 0 25 15,5 0 14-15,3-9-16 16,4-3-20-16,2-1-7 16,5 5-1-16,0-2 0 0,-6 6-18 15,-6 2-3 1,-7 2-1-16,-6 0 4 0,-4 0 10 16,0 0 8-16,0 0 20 15,-14 0-3-15,-7 2-17 16,-8 10-4-16,-2 2-1 15,-1 2-4-15,-1 0 8 16,4-2 0-16,4 2 1 16,3-2 2-16,7-2-1 15,3-4 8-15,5-4 4 16,7-2 8-16,0-2-11 16,0 2-10-16,0 0 0 15,0 3 0-15,13-2 2 16,6 3 0-16,3-4 5 15,3 1-6-15,-1-3 0 0,2 0-1 16,-3 3 0-16,-3 1 0 16,-5 4 1-16,-3-2-2 15,-3 3-1-15,-1-2 2 16,-3 2 2-16,-1 0 0 16,-2 2 5-16,-2-2-2 15,0 1-1-15,0 0 5 16,0 1-2-16,-2-4 7 15,-11 4-3-15,-3-1-11 16,-1 2 0-16,-1 4-3 16,5-6-16-16,1-2-17 15,10-6-19-15,2-2 30 0,0 0-71 16,0-7-163 0</inkml:trace>
  <inkml:trace contextRef="#ctx0" brushRef="#br0" timeOffset="41471.28">14217 12775 553 0,'0'0'21'16,"0"0"-8"-16,0 0 77 15,0 0-26-15,0 0-53 16,24 113-9-16,-19-101-4 0,-3-11-63 15,-2-1-123-15,0-8-167 16</inkml:trace>
  <inkml:trace contextRef="#ctx0" brushRef="#br0" timeOffset="41777.22">14420 12607 387 0,'0'0'394'16,"0"0"-391"-16,0 0 73 16,0 0 45-16,0 0-95 15,0 0-19-15,-36 93-6 16,57-88 8-16,5-5-1 0,5 0-1 16,3-14 6-16,-8-16-12 15,-3-2 0-15,-15-1 7 16,-8 1-6-16,0 9 6 15,-26 3-8-15,-12 7-7 16,-4 9 7-16,2 4 9 16,3 0-9-16,12 21-8 15,8 1-29-15,13 2-60 16,4-8-97-16,0-10-217 16</inkml:trace>
  <inkml:trace contextRef="#ctx0" brushRef="#br0" timeOffset="42057.2">14734 12526 747 0,'0'0'298'0,"0"0"-298"16,0 0 0-16,0 0 1 15,0 0-1-15,0 0-13 16,0 0 13-16,45-47 0 15,-45 18-4-15,0 3-29 16,-4 8 17-16,-15 10 16 16,4 8 55-16,-3 0-44 15,3 12-11-15,3 8-2 0,8 3 0 16,4-4-16-16,0-4-66 16,16-12-73-16,12-3-47 15,6-7-213-15</inkml:trace>
  <inkml:trace contextRef="#ctx0" brushRef="#br0" timeOffset="42407.11">14951 12332 673 0,'0'0'100'0,"0"0"-98"15,0 0 28-15,0 0 11 16,0 0-41-16,0 0 0 0,11 5 36 15,2 4 21 1,-2-1-33-16,-2 1-17 0,-2-6-6 16,-1-1 1-16,4-2-2 15,-2 0-2-15,1 0-12 16,0-17 0-16,0 3 1 16,-7-5-18-16,-2 6 6 15,0 4 15-15,0 6 9 16,-2 3-27-16,-9 0 28 15,2 0 9-15,-4 0-8 16,3 5 4-16,4-3 5 16,4 3-1-16,2-5-1 0,0 5-8 15,0 1 0-15,0 3-46 16,6-4-155-16,-1-5-376 16</inkml:trace>
  <inkml:trace contextRef="#ctx0" brushRef="#br0" timeOffset="43209.97">10325 14029 337 0,'0'0'3'0,"0"0"52"15,0 0 69 1,0 0-25-16,0 0-69 0,114 72-8 16,-61-36 14-16,8 4-25 15,1 0-11-15,-2-6-1 16,0-4-67-16,-7-10-44 15,-16-5-117-15</inkml:trace>
  <inkml:trace contextRef="#ctx0" brushRef="#br0" timeOffset="43399.94">10713 13987 1028 0,'0'0'5'0,"0"0"4"16,0 0-9-16,0 0 24 16,-2 109-24-16,-16-10-4 15,-7 22-50-15,-11 2-201 16,-6 0-347-16</inkml:trace>
  <inkml:trace contextRef="#ctx0" brushRef="#br0" timeOffset="45442.58">11693 13975 434 0,'0'0'27'16,"0"0"-15"-16,0 0-3 15,0 0 95-15,0 0-20 16,0 0-46-16,-22 0-36 16,20 0 7-16,2 0-7 15,0 0 3-15,0 0-1 0,0 0 7 16,0 0 10-16,0 0 4 16,0 0-12-16,0 0-8 15,22 0-2-15,14 0 14 16,11-3 0-16,9-5 12 15,6-3-25-15,1-6 0 16,3-3 0-16,3-6-1 16,5-6-1-16,8-1 0 15,7-4-2-15,3 1 4 16,1 2-1-16,-1 3-3 16,-3 2 1-16,0-2-1 15,8-7 3-15,5-4 17 16,16-4 25-16,3-8-3 0,1 2-20 15,1-2 7-15,-3 1-24 16,1 9-4-16,-5 7 7 16,-12 6-8-16,-11 5-1 15,-8 2 0-15,-7 2 2 16,-2-7 1-16,3 0-2 16,4-5 0-16,7-2-1 15,3-3 3-15,8 6-2 16,1-2 5-16,1 5-3 15,-5 2-1-15,-8 1-1 16,-13 6 0-16,-6 1-7 16,-5 3 5-16,-4 3 2 15,-2-1 2-15,0-2 0 0,1 0 1 16,-3-5-3-16,6-4 7 16,1-5 1-16,1-1-1 15,5 1-7-15,-3 0 0 16,-8 8 6-16,-5 2-10 15,-3 4 12-15,-5 0-8 16,-1 3 0-16,4-4 1 16,-2-2-1-16,6 2 2 15,0-2-1-15,1-2 4 16,4 2-5-16,-5 0-6 16,4 2 6-16,-4 4 0 15,-2 0-3-15,-4-6 2 0,2-1-8 16,-3 3 8-16,1-8-1 15,0 5 2-15,-4-2 0 16,-1-1 0-16,1 4 0 16,1 1 0-16,-3 0-4 15,2 4 2-15,-5-2 2 16,0 3 0-16,-3 1 0 16,-5 2 0-16,-2 3 0 15,-2-2-4-15,-2 0 2 16,-1 2 2-16,5-2 0 15,3 2 1-15,-1 1-3 16,-2-2-2-16,-2-1 4 16,-6 3-1-16,-3-10 1 0,2-1-2 15,-2-4 2 1,0-4 2-16,0 3-2 0,0 1-9 16,-7 7 6-1,-7 6-11-15,-4 9-18 0,-27 0-163 16,-57 41-466-16</inkml:trace>
  <inkml:trace contextRef="#ctx0" brushRef="#br0" timeOffset="46787.35">13475 12489 349 0,'0'0'0'16,"0"0"-7"-16,0 0 7 16,0 0 8-16,0 0 0 0,0 0-6 15,-4-29 51 1,4 29-4-16,0 0 18 0,-3 0-33 15,3 0-10-15,0 0 13 16,0 0-3-16,0 0-21 16,-4 0 4-16,1 0 14 15,-1-2-19-15,1 1-1 16,3-1 1-16,0 0-12 16,0-1 10-16,0 3-10 15,0 0 3-15,0 0-3 16,0 0 2-16,0 0 6 15,0 0-16-15,0 0 16 16,0-2-8-16,0 2 0 16,0 0-5-16,0 0 5 15,0 0-7-15,0 0 7 0,0 0 3 16,0 0-2-16,0 0 1 16,0 0-1-16,0 0 0 15,0 0 9-15,0 0-5 16,0 0 1-16,0 0 6 15,0 0-12-15,0 0 8 16,0 0 5-16,0 0-13 16,0 0 10-16,0 0 9 15,0 0-4-15,0 0 5 16,0 0-11-16,0 0-2 16,0 0-5-16,0 0 0 15,0 0-4-15,0 0 1 0,0 0-13 16,0 7 4-16,12 17 10 15,8 10 4-15,2 3 19 16,7 2-17-16,-2 1 1 16,4-1-7-16,0-2-2 15,-4-7 0-15,-2-10-46 16,-6-16-60-16,-2-4-79 16,-9-6-152-16</inkml:trace>
  <inkml:trace contextRef="#ctx0" brushRef="#br0" timeOffset="47243.27">13720 12397 529 0,'0'0'18'0,"0"0"-18"15,0 0 48-15,0 0-21 16,0 0-19-16,0 0 19 16,0 0 9-16,94-31-10 0,-74 31-21 15,-3 20-5 1,-5 10 2-16,-8 7 9 0,-4 2 17 15,0-2-14-15,0-4 13 16,-12-8 2-16,6-11-3 16,2-6 19-16,4-8-22 15,0 0-6-15,0 0-6 16,0 0-5-16,0 0 3 16,0 0-9-16,10 0 0 15,13-6-2-15,6-1 2 16,4-5-4-16,3-3-12 15,0-6-26-15,4-2-46 16,-4-5 21-16,-3-2-68 16,-8 2-41-16,-17 3-152 15</inkml:trace>
  <inkml:trace contextRef="#ctx0" brushRef="#br0" timeOffset="47441.23">14166 12436 699 0,'0'0'15'15,"0"0"-4"-15,0 0-11 16,0 0 40-16,0 0-32 16,0 0-8-16,24 99-10 15,-21-93-64-15,-1-6-89 0,-2 0-218 16</inkml:trace>
  <inkml:trace contextRef="#ctx0" brushRef="#br0" timeOffset="48233.1">14279 12240 694 0,'0'0'170'0,"0"0"-170"16,0 0 0-16,0 0 0 0,0 0 0 15,0 0 9 1,41 86-5-16,-24-73-3 0,4-4-2 16,-3-6 1-16,-3-3-8 15,1 0 3-15,-5-11 5 16,-5-13-3-16,-6-2-10 15,0-2-27-15,0 6 29 16,-17 3 11-16,-3 7-3 16,1 9-2-16,4 3 5 15,7 0 23-15,4 0-16 16,4 0 2-16,0 0-18 16,0 0-14-16,8 0 22 0,11 0 1 15,4 0 1 1,4-10 8-16,0 0-9 0,-1 6-1 15,-1 4 1-15,-1 0-10 16,-6 0 8-16,-3 2-2 16,-3 10 1-16,-3-2 3 15,-3 2 2-15,2-2 14 16,-2-3 6-16,-4 0-19 16,2-5-1-16,1-2 1 15,-1 0-2-15,0 0-1 16,4 0 2-16,-2-6 4 15,-1-10 2-15,3-5-8 16,0 4-15-16,-4-1 5 16,-2 7-11-16,-2 6 21 15,0 5-18-15,0 0 17 0,0 0-7 16,0 0 4 0,0 0 3-16,0 0-9 0,2 0 10 15,7 0-8-15,5 0 8 16,-3 0 17-16,11 0-17 15,0-3 9-15,5-8-9 16,0 1 5-16,-3-1-5 16,-3 1 0-16,-8 5 3 15,-3-3 0-15,-6 3 10 16,-4 1 26-16,0-1-7 16,0 2-5-16,-10 1-17 15,1 2 34-15,-5 0 1 0,-1 0-45 16,-1 0-5-16,1 0 3 15,-1 9 2-15,3 2-76 16,0 6-74-16,-3-4-186 16</inkml:trace>
  <inkml:trace contextRef="#ctx0" brushRef="#br0" timeOffset="50836.64">15568 12256 730 0,'0'0'178'0,"0"0"-176"16,0 0-2-16,0 0 76 15,185-137-66-15,-91 73-10 16,17-6-26-16,10-6-19 0,8-4-119 15,4 7-238-15</inkml:trace>
  <inkml:trace contextRef="#ctx0" brushRef="#br0" timeOffset="53090.25">18112 11229 726 0,'0'0'22'16,"0"0"-22"-16,137-78 0 16,-65 44 37-16,6 4-19 15,9 2-18-15,2 4-1 16,-2 2-6-16,-5 2-38 15,-10-1-130-15,-8 2-287 16</inkml:trace>
  <inkml:trace contextRef="#ctx0" brushRef="#br0" timeOffset="53801.12">18236 10285 800 0,'0'0'60'0,"-178"84"-60"16,93-18 0-16,12 16 32 15,11 15 66-15,14 9-50 16,24 0-34-16,24 3 7 16,20-3-12-16,47 0 2 15,22-4-6-15,18-16-3 16,11-21-2-16,5-28-10 16,8-28-12-16,5-13 12 15,-2-48-2-15,-5-31-18 16,-13-19-20-16,-22-10-22 0,-23-2 32 15,-38 0 40-15,-33 3 83 16,-48 0 21-16,-66 11-44 16,-42 22 26-16,-27 31-34 15,-22 32-46-15,-9 15-6 16,2 41-5-16,11 20-40 16,18 21-29-16,21 5-132 15,26 0-441-15</inkml:trace>
  <inkml:trace contextRef="#ctx0" brushRef="#br0" timeOffset="55985.75">16005 1555 653 0,'0'0'17'0,"0"0"38"15,0 0 15-15,0 0 29 16,0 0-22-16,0 0-34 15,-63-78-16-15,63 78 2 16,0 0-29-16,0 4-16 16,18 26 15-16,14 16 1 15,3 17 2-15,7 5 0 16,3 14 2-16,4 12-8 16,-4 5 12-16,-1 5-8 15,-5-4 1-15,-16-11 0 16,-9-3-2-16,-14-10-18 15,0-6-14-15,-27-10-38 0,-12-13-72 16,-11-15-70-16,-8-13-267 16</inkml:trace>
  <inkml:trace contextRef="#ctx0" brushRef="#br0" timeOffset="56240.7">15886 2646 830 0,'0'0'16'15,"0"0"-16"-15,0 0 0 0,0 0 52 16,0 0 41-16,166 73-39 16,-102-73 14-16,12 0-34 15,9-25 14-15,6-14-28 16,0-7-18-16,-4 0 0 15,-16 8-2-15,-23 17-19 16,-24 21-61-16,-24 6-120 16,-31 35-166-16</inkml:trace>
  <inkml:trace contextRef="#ctx0" brushRef="#br0" timeOffset="73770.64">21183 11451 635 0,'0'0'8'0,"0"0"6"0,0 0 38 16,0 0 83-1,0 0-71-15,0 0-11 0,0 0-28 16,-33-32 3-16,33 32-9 16,0 0 1-16,0 0-1 15,0 0 14-15,-2 0 7 16,2 0 3-16,0 0-25 15,-2 0 2-15,2 0-12 16,0 0-7-16,0 0-1 16,0 0-6-16,0 0-6 15,0 0 3-15,0 0-8 16,0 0 2-16,0 0 5 0,0 0-1 16,0 0 11-16,0 0-2 15,0 0 2-15,0 0 3 16,0 0-3-16,0 0 4 15,0 0-4-15,0 0-4 16,0 0 4-16,0 0 2 16,0 0-2-16,0 0-1 15,0 0-6-15,0 0 6 16,0 0-2-16,0 0 2 16,0 0 1-16,0 0-3 15,0 0-5-15,0 0 7 16,0 0-1-16,0 0-2 15,0 0 4-15,0 0 0 0,0 0 3 16,0 0-3-16,0 0 1 16,0 0 1-16,0 0-2 15,0 0 2-15,0 0 5 16,0 0-6-16,0 0 3 16,0 0-4-16,0 0 0 15,0 0-3-15,0 0 3 16,4 3-7-16,27 25 2 15,18 19 5-15,15 22 12 16,10 19-3-16,11 12 6 16,2 13 7-16,-3 5-10 15,-10 9 11-15,-16 1-4 16,-16-4 1-16,-17-9 1 16,-10-15 0-16,-5-11-14 0,-4-11 14 15,3-8-12-15,3 0-1 16,-2-6-6-16,3-5 3 15,3-8-5-15,-3-10 0 16,1-12 0-16,1-9-28 16,-3-6-15-16,-3-7-42 15,-9-7-2-15,0-12-93 16,-31-33-23-16</inkml:trace>
  <inkml:trace contextRef="#ctx0" brushRef="#br0" timeOffset="74738.48">21123 11368 608 0,'0'0'23'0,"0"0"-15"16,0 0-8-16,0 0 79 0,0 0 21 16,0 0-39-16,0 0 8 15,69-101-7-15,-36 89-29 16,12-4 8-16,20-4-7 15,18-5 14-15,21-1-16 16,21-11-18-16,26-7-9 16,30-4-3-16,20-5-1 15,22 2-1-15,7 1-9 16,-10 4-11-16,-10-3-8 16,-15 3-10-16,-23-2 16 15,-18-3 1-15,-16 3 5 16,-13 1 9-16,-9 4-2 15,-11 7 9-15,-18 6 4 16,-14 7-3-16,-13 4 3 16,-8 11-4-16,-8 3 1 0,-11 5-2 15,-6 0 1-15,-4 0-2 16,-3 9 2-16,-3 14 4 16,2 10 3-16,-2 6 1 15,1 13 10-15,0 3-8 16,-3 10-1-16,2 1-2 15,0 6-1-15,3 6-5 16,3 11 3-16,0 8-4 16,4 7 1-16,2-3-3 15,0 2 4-15,5-10 0 16,-1 0-2-16,6-7 2 16,-2-8-4-16,3-6 4 0,-4-6 1 15,-2-13-2-15,-8-1 1 16,-6-9-4-16,-7-5 1 15,-3-9-1-15,-6-3 1 16,-4-8 1-16,0-1 3 16,0-3-2-16,0-2 2 15,0-4 0-15,-4 2 11 16,-12-3-13-16,-6 4 5 16,-9 3-6-16,-14 6 6 15,-9 4-14-15,-15 2 5 16,-13 2 3-16,-16 2-7 0,-18 4 14 15,-13 6 4 1,-19 6 7-16,-21 7-2 0,-16 7-4 16,-20 6-5-16,-14 10-5 15,-8 8 9-15,-16 8-3 16,-6 11-3-16,-10 9-5 16,0 4-2-16,17 1-7 15,9-13-11-15,30-18 3 16,41-26 4-16,41-25-6 15,55-32-14-15,59-15-12 16,43-48-109-16,76-26-211 16,39-12-147-16</inkml:trace>
  <inkml:trace contextRef="#ctx0" brushRef="#br0" timeOffset="76217.22">22124 11598 750 0,'0'0'0'0,"0"0"0"0,0 0 2 16,0 0-2-16,0 0-40 15,0 0 40-15,114-2-4 16,-23-14 10-16,16-9-5 16,18-8-1-16,13-7-14 15,7-6-20-15,4-4-23 16,-2-4-11-16,-6-3-57 15,-8 1-42-15,-15 5-10 16</inkml:trace>
  <inkml:trace contextRef="#ctx0" brushRef="#br0" timeOffset="76552.14">22191 12150 560 0,'0'0'349'0,"0"0"-349"15,0 0-7-15,0 0 7 0,0 0 79 16,203-50-58-16,-87 7-6 16,17-9-15-16,15-6 3 15,3-4-6-15,-4-2-17 16,-5 1-6-16,-7 3-53 16,-19 10-74-16,-25 15-121 15</inkml:trace>
  <inkml:trace contextRef="#ctx0" brushRef="#br0" timeOffset="76823.11">22373 12637 937 0,'0'0'0'16,"0"0"-8"-16,154-34 8 15,-38-7 69-15,27-6-51 16,13-10-14-16,2-6-4 16,-6-6 0-16,-5 1-18 15,-9 1-47-15,-16 9-37 0,-16 12-56 16,-27 14-170-1</inkml:trace>
  <inkml:trace contextRef="#ctx0" brushRef="#br0" timeOffset="77692.96">20860 13437 409 0,'0'0'220'0,"0"0"-203"0,0 0 51 16,0 0 81-16,0 0-19 15,0 0-111-15,-11-77-15 16,17 26 2-16,17-16 3 16,10-9 1-16,11-6-7 15,10-6 4-15,13-4-7 16,16 4 2-16,10 1-5 15,12 7 3-15,4 10-11 16,3 7-14-16,-3 9-37 16,-13 14 4-16,-18 10-5 15,-25 12 4-15,-19 10 23 16,-18 6 11-16,-14 2-5 16,-2 0 13-16,0 0 17 0,0 0 5 15,0 0 16-15,0 0-4 16,0 0-7-16,0 0-10 15,0 0 0-15,-7 0 2 16,-6 0-2-16,-10 0 0 16,0 0 0-16,-5 0-3 15,2 0 3-15,3 0 8 16,5 0 6-16,7 0-2 16,7 0 42-16,4 0 14 15,0 0-39-15,0 0-29 0,8-1-1 16,19-2-10-1,13 1 11-15,7 2 4 0,2 0 0 16,0 0-1-16,-9 5-6 16,-11 18-6-16,-13 7 5 15,-16 7 4-15,-2 7 2 16,-34 0 15-16,-15-1-7 16,-5-2-10-16,-4-9-14 15,8-9-46-15,17-18-52 16,15-5-188-16</inkml:trace>
  <inkml:trace contextRef="#ctx0" brushRef="#br0" timeOffset="78516.81">22322 11596 706 0,'0'0'0'0,"0"0"0"16,0 0 61-16,0 0-7 15,0 0-54-15,0 0 8 16,16 0-8-16,26-2 41 16,22-10 20-16,26-8-13 15,17-8-25-15,20-4-12 16,14-5 2-16,1-1-13 15,7-1-8-15,-4-3-6 16,3-4-18-16,-5-5-33 16,-1-1 13-16,-6 0-51 15,-11 0 9-15,-25 6-70 16,-31 7-38-16</inkml:trace>
  <inkml:trace contextRef="#ctx0" brushRef="#br0" timeOffset="79017.72">22329 12037 473 0,'0'0'1'0,"0"0"1"16,0 0 25-16,0 0 107 16,0 0-101-16,0 0-25 0,-9 9 39 15,44-9 12-15,21-9 16 16,23-15-28-16,18-13-28 15,20-6-15-15,16-9 2 16,10-8-6-16,8-3-11 16,1 3-23-16,-5 6-27 15,-13 8-52-15,-27 10-131 16</inkml:trace>
  <inkml:trace contextRef="#ctx0" brushRef="#br0" timeOffset="79454.64">22382 12617 594 0,'0'0'98'0,"0"0"-96"16,0 0 51-16,0 0 63 15,0 0-63-15,0 0-28 16,-21 0-6-16,25 0 2 16,17 0 5-16,22-12 2 15,22-6 10-15,28-8-12 16,21-9-13-16,18-4-13 16,8-4 0-16,6 1-12 15,-5 3-18-15,-6 1-48 16,-8-1-90-16,-16 0-69 0,-13-2-270 15</inkml:trace>
  <inkml:trace contextRef="#ctx0" brushRef="#br0" timeOffset="84743.73">26825 11423 721 0,'42'132'6'0,"6"18"-3"16,-4 10 24-16,3-2 99 15,-5 3-36-15,0 3-49 16,-1-6-13-16,-1-15-22 0,-7-22-6 15,-10-33-5 1,-8-26-33-16,-15-28-50 0,0-24-79 16,-24-12-269-16</inkml:trace>
  <inkml:trace contextRef="#ctx0" brushRef="#br0" timeOffset="85424.61">26724 11564 1032 0,'0'0'64'15,"0"0"-64"-15,-17-114 2 0,17 71 82 16,13 0-44 0,25 2-40-16,20 10-2 0,22 0-21 15,18 8 20-15,16-1-5 16,11 1 3-16,11 5 1 15,11 4-10-15,12 6-3 16,12 5 0-16,7 3 2 16,3 0 15-16,-7 0-12 15,-12 0-16-15,-16 0 12 16,-22 3 0-16,-22-3 5 16,-15 0 5-16,-17 0 5 15,-17 0-3-15,-10 2 3 16,-10 13 2-16,-4 4 5 15,-2 9-4-15,0 6 2 0,2 6 2 16,7 14-1-16,6 10 3 16,3 11-8-16,1 7 4 15,1 2-4-15,-7-7-2 16,-4-4 2-16,-7 4 0 16,-7 1-7-16,-5 12 5 15,2 8 1-15,-3 3-9 16,3-6 6-16,1-16-3 15,3-8 7-15,1-8-7 16,3-4 7-16,-3-5 6 16,1-5 5-16,0-14-11 15,-4-7 7-15,0-12 19 16,-5-6-7-16,-8-6-14 0,-3 0 17 16,-5-4 10-1,0 5-17-15,0-3-15 0,-2 3-4 16,-32 11-2-16,-19 5 6 15,-23 9 23-15,-17 0-10 16,-21 2 11-16,-23 2 6 16,-21-1 16-16,-29 5-17 15,-27 5-29-15,-29 1-7 16,-27 10-13-16,-15-3-37 16,-3-5-28-16,21-14-128 15,38-32-235-15</inkml:trace>
  <inkml:trace contextRef="#ctx0" brushRef="#br0" timeOffset="85905.53">27675 11923 890 0,'0'0'4'16,"0"0"-4"-16,-121-12 0 15,68 6 85-15,-5-4-56 16,-11-2-21-16,-23-4-8 16,-30-5 35-16,-39-8 9 15,-44-8-9-15,-40 0-17 16,-32 1-5-16,-19 1-3 15,2 13-5-15,7 10-5 0,21 9 0 16,23 3 9-16,29 0-9 16,38 0-10-16,42 0-32 15,49 3-49-15,45 1-48 16,40-4-102-16,31 0-217 16</inkml:trace>
  <inkml:trace contextRef="#ctx0" brushRef="#br0" timeOffset="86354.45">25354 11297 554 0,'0'0'75'0,"0"0"-75"16,-129-5 0-16,85 5 17 16,5 0 27-16,3 8-32 15,1 13 10-15,-3 12 37 16,-3 17 9-16,-7 18 0 16,-4 15-41-16,-3 4 6 15,-1 0-10-15,5-11-17 16,6-12 5-16,14-12-3 0,10-11-5 15,13-18-2 1,8-7 2-16,0-9 1 0,0-5-2 16,0-2-1-16,0 0 2 15,0 3-3-15,0 7-2 16,14 6 2-16,13 9 0 16,8 4 16-16,7 1-6 15,5 2-5-15,4-1-5 16,5-5-2-16,6 0 0 15,21-4-41-15,10-2-126 16,12-4-118-16</inkml:trace>
  <inkml:trace contextRef="#ctx0" brushRef="#br0" timeOffset="87366.27">25452 9694 689 0,'0'0'49'15,"0"0"-48"1,0 0-1-16,0 0 21 0,0 0 37 15,0 102-13-15,-3-3 19 16,3 37 17-16,0 33-25 16,0 22-15-16,-2 22 12 15,-4 22-28-15,-3 29 19 16,-7 34-7-16,-9 38 2 16,-3 16-11-16,-8 2-18 15,0-10-9-15,5-23-1 16,11-32-6-16,9-36-18 15,9-47-3-15,2-41-30 0,0-37-10 16,0-30-16-16,0-29-97 16,0-43-153-16</inkml:trace>
  <inkml:trace contextRef="#ctx0" brushRef="#br0" timeOffset="91408.56">27148 12110 562 0,'0'0'96'16,"0"0"-94"-16,0 0 31 16,0 0 79-16,0 0-51 15,0 0 2-15,0 0-3 16,-58 0-18-16,56 0-9 15,2 0-4-15,0 0 4 0,0 0 4 16,0 0-5-16,0 0-3 16,0 0 6-16,0 0-8 15,16 0 3-15,24 0-17 16,20 0 10-16,18 0-10 16,18 0 7-16,14-2-19 15,14-9 2-15,10-3 0 16,7-1-3-16,1-5-9 15,-2 3 7-15,-4-1-20 16,-8 2 10-16,-8 0-4 16,-3 2 8-16,-5 2 3 15,-4 0 5-15,-13-1 0 16,-5 1-4-16,-13 3 1 0,-3-3 3 16,-1 0 0-16,-4-1 3 15,3-4-3-15,-3 2 0 16,-5 1-5-16,-5 0-17 15,-14 7-5-15,-8-4 14 16,-8 8-13-16,-14 1 13 16,-10 2 12-16,-5 0-2 15,0 0 2-15,-20 0-17 16,-29 0-64-16,-22 2-90 16,-23 4-215-16</inkml:trace>
  <inkml:trace contextRef="#ctx0" brushRef="#br0" timeOffset="91960.47">27790 11297 447 0,'0'0'0'16,"0"0"-17"-16,0 0 17 15,0 0 68-15,-2-112 10 16,-7 98 48-16,5 8 34 16,2 2-31-16,2 4-73 15,-2 0-10-15,2 0-18 16,0 0-28-16,0 24-1 16,0 26 1-16,19 20 36 15,8 32 20-15,4 23-6 16,10 16-7-16,-1 19-16 15,-1 3-23-15,2-5-3 0,-3-2-1 16,-3-11-3-16,-1-17 0 16,-1-14 3-16,-6-14-3 15,-5-18 3-15,-9-11-6 16,-3-17 6-16,-6-18-1 16,-2-16-17-16,-2-12-1 15,0-8-13-15,0 0 19 16,0-28-44-16,0-20-90 15,-10-19-171-15</inkml:trace>
  <inkml:trace contextRef="#ctx0" brushRef="#br0" timeOffset="92354.4">28642 11148 851 0,'0'0'0'16,"0"0"1"-16,0 0 114 15,0 0-34-15,0 0-58 16,0 0-19-16,0-38 22 0,5 38-15 15,5 3-4 1,11 32-5-16,6 24 50 0,6 19 25 16,3 23-12-16,-3 17-44 15,-2 18 0-15,-4 13 5 16,-2 6-20-16,-10-2-5 16,-1-12-1-16,-1-19-3 15,-5-24 0-15,2-21-13 16,-6-21 3-16,-4-14-24 15,0-18-59-15,0-13-12 16,-6-11-91-16,-21-23-163 16</inkml:trace>
  <inkml:trace contextRef="#ctx0" brushRef="#br0" timeOffset="92969.29">26936 10599 419 0,'0'0'339'0,"0"0"-334"15,0 0-5-15,0 0 90 16,0 0 17-16,0 0-83 15,-21-62-12-15,21 62 9 16,0 0 2-16,0 0-6 16,0 0-17-16,4 16 0 15,21 14 7-15,8 9 11 16,7 8-10-16,9 8 7 16,4 1-9-16,5-2 0 15,-2-2-4-15,-7-2-2 16,-11-3-16-16,-9-5-44 15,-11-8-111-15,-11-10-95 0,-7-14-172 16</inkml:trace>
  <inkml:trace contextRef="#ctx0" brushRef="#br0" timeOffset="93367.22">27436 10790 588 0,'0'0'231'0,"0"0"-231"16,0 0 0-16,0 0-1 0,0 0 1 16,0 0 0-16,31 81 8 15,-20-38 35-15,-7 5-4 16,-4-2-26-16,0-2-2 15,-6-6 7-15,-17-6-2 16,-2-11-7-16,-8-5 0 16,-2-7-1-16,-3-9-6 15,1 0-2-15,-1 0 10 16,4-7-8-16,8-6 8 16,3 4-4-16,7 1 4 15,5 2-8-15,3 3-1 16,6 3-1-16,-4 0 2 15,6 0-2-15,0 0-12 0,0 0-42 16,0 0-97-16,0 0-101 16,-8 7-115-16</inkml:trace>
  <inkml:trace contextRef="#ctx0" brushRef="#br0" timeOffset="93585.19">27864 11027 1130 0,'0'0'24'0,"0"0"2"15,0 0-14-15,0 0-12 16,0 0-42-16,0 0-135 15,-58-9-349-15</inkml:trace>
  <inkml:trace contextRef="#ctx0" brushRef="#br0" timeOffset="93945.13">27264 12061 940 0,'0'0'80'16,"0"0"-75"-16,0 0 32 0,0 0-10 16,0 0-27-16,125-32-14 15,-65 25-51-15,14-2-161 16,8-3-238-16</inkml:trace>
  <inkml:trace contextRef="#ctx0" brushRef="#br0" timeOffset="94261.07">28254 11901 103 0,'0'0'880'0,"0"0"-844"15,0 0-34-15,0 0 56 16,0 0-52-16,0 0-6 16,148-62-25-16,-109 57-25 15,-3 4-234-15,-5-1-253 0</inkml:trace>
  <inkml:trace contextRef="#ctx0" brushRef="#br0" timeOffset="94516.02">29077 11812 685 0,'0'0'42'0,"0"0"-7"15,0 0 108-15,0 0-41 0,0 0-82 16,137-45-8-16,-91 32-12 16,7 2-5-16,2 1-55 15,-5 3-153-15,-13 7-127 16</inkml:trace>
  <inkml:trace contextRef="#ctx0" brushRef="#br0" timeOffset="95087.92">26348 12855 983 0,'0'0'27'16,"0"0"-22"-16,0 0-5 0,0 0 11 16,0 0-11-1,0 0 0-15,-29-22-36 0,56 22 9 16,25 0 27-16,23 0 19 16,21-10-6-16,18-8-12 15,12-6-1-15,15-6-16 16,1-4-68-16,1-3-51 15,-11 4-144-15</inkml:trace>
  <inkml:trace contextRef="#ctx0" brushRef="#br0" timeOffset="95474.86">26246 13325 721 0,'0'0'21'16,"0"0"0"-16,0 0-11 15,0 0 59-15,0 0-59 0,0 0 3 16,26 0 16-16,23 0 37 16,30-9-4-16,21-19-49 15,20-9-5-15,18-7-8 16,17-7-15-16,5 5-4 15,0 6-48-15,-6 13-126 16,-22 8-101-16</inkml:trace>
  <inkml:trace contextRef="#ctx0" brushRef="#br0" timeOffset="95791.8">26170 13883 328 0,'0'0'373'0,"0"0"-368"16,189-46 4-1,-55 14 57-15,33-7-7 0,28-6-59 16,18-6-85-16,16-2-60 16,6-5-260-16</inkml:trace>
  <inkml:trace contextRef="#ctx0" brushRef="#br0" timeOffset="97336.53">13082 2416 821 0,'0'0'6'16,"0"0"-6"-16,0 0-43 15,0 0 42-15,0 0 1 16,0 0 27-16,54 51-10 15,-37-36 9-15,4-1-14 16,-1-2-9-16,0 3 2 16,4-1-3-16,3 0 4 15,0-1-4-15,4 1 1 0,9-7-3 16,16-7 6-16,33-16-1 16,50-45-3-16,46-26-2 15,46-32-20-15,32-19-8 16,20 1-63-16,3 3-107 15,-21 7-228-15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30:45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5704 9865 860 0,'0'0'11'16,"0"0"23"-16,0 0-34 15,0 0 41-15,0 0-31 16,0 0-7-16,0 0-6 15,-11 0 1-15,11 0 2 16,5 0 0-16,16-4 6 16,10-3 5-16,10 0-2 15,10-5 0-15,16-2-5 0,13 3-1 16,13-6 13 0,17 1-13-16,4 2 12 0,-1 0-1 15,-1 5-6 1,-3 2 2-16,-2 3-10 0,3 1 3 15,-2-2-3-15,6 1 2 16,4-2 3-16,7 0 4 16,4 2-8-16,8-3 5 15,6 4-4-15,1 1 2 16,3 2 5-16,-6 0-7 16,-10 0 0-16,-11 0 0 15,-10 0-2-15,-6 0 0 16,-1 0-9-16,2 0 9 15,-3 0 2-15,8 0 2 16,1 0 5-16,0 0-9 0,3 0 1 16,-4 0 0-16,3 0 3 15,5 0 1-15,-2 0-2 16,-4 0-2-16,-6 0 2 16,-7 2-3-16,-1 1-1 15,0 2-1-15,2-1 4 16,-1 2-4-16,-1-1 3 15,2 0-2-15,-7 5 2 16,1-1-2-16,-3 5 4 16,-2-3-6-16,-2 3 2 15,-2 2 1-15,4-6 3 16,3 2-3-16,-1-2 4 0,5-2-4 16,0 5 2-16,-5-5-3 15,0 3 1-15,1 0 0 16,-1 1 0-16,1 0 6 15,-3 0-9-15,0 0 3 16,2 0 0-16,3-4 3 16,2-2-3-16,5 2 0 15,-1-4 0-15,0-1-3 16,1 2 3-16,-1 1 0 16,2 3 3-16,1 0-3 15,-7 3 2-15,-5 0 0 16,-6 1-2-16,-1-4-5 15,3-1 5-15,-2 0 0 0,4-2 0 16,0 1-4 0,5-7 10-16,-1 5-5 0,5-5-1 15,-2 2-1-15,3 2 0 16,-8-2 1-16,-2 6 0 16,-5 0 0-16,1-2 3 15,5 3 4-15,3-2-7 16,8-3 2-16,3 3-1 15,-1-7 0-15,4 0-2 16,-5 0 0-16,4 0 1 16,-2 1 6-16,-1 2-6 15,-1 0 3-15,-2 1 0 16,3 1-1-16,-3-3-1 16,2-1-1-16,-6-1 0 0,1 0 0 15,-4 0 0-15,3 0 2 16,4 0 7-16,1 0-8 15,-3 0 8-15,-4 0 5 16,-5 0-11-16,2 0 0 16,1 0 0-16,3 0 0 15,1 0-3-15,2 0 0 16,-3-1 0-16,4-4 0 16,3 3 4-16,1-4-4 15,2 1 0-15,-3 1 0 16,6-5-2-16,0 4 4 15,8 0 4-15,5-2-4 16,-3 2 1-16,2-2 1 0,-1 0 0 16,3-1-2-16,3 0-2 15,2-1 1-15,0 2-2 16,5-5 2-16,-3 0 2 16,2 2-3-16,1-2 0 15,2 5 0-15,4 0 9 16,-2-1-8-16,-2 0-1 15,-9 2 0-15,0-2 0 16,-3 1-2-16,3 4 4 16,0-3-2-16,1 1 3 15,1-2-2-15,-1 1-1 16,-1-2 5-16,-5 2-5 0,5 0 8 16,4-2 2-1,2 3-8-15,1 2 2 0,-1-4 3 16,3 2-6-16,2-1 2 15,7-5-3-15,1 1 3 16,4 3-4-16,3-2 5 16,-3 4 2-16,3-2-5 15,9 2 4-15,2 1-5 16,2 0 1-16,-4 0-3 16,-1-1 4-16,-5 2-4 15,0-2-1-15,0 1 3 16,-1 2 1-16,-3 1-1 15,1-1 5-15,1 2-5 0,4 0 1 16,0 0 9 0,2 0-10-16,-4 0 5 0,-5 5-5 15,0 4 0-15,1 0 0 16,1 3-1-16,1 1 2 16,-5 1 0-16,1 0-1 15,1 2-1-15,3 0 1 16,1-2 1-16,5 6 1 15,0-7-1-15,1 4-2 16,0 1-1-16,1-4 2 16,2 0 1-16,2 2 1 15,4-3 0-15,7-1-2 0,-3-3 0 16,-1 1 5-16,-6-3-5 16,-9 4-1-16,-4-7-3 15,-7 4 2-15,-10-4 2 16,-8 1 9-16,-11-2-3 15,-18-1-4-15,-17 0-2 16,-23 0 5-16,-25 1-3 16,-16-3-2-16,-9 0 1 15,-6 0-1-15,-2 2 2 16,2-2-2-16,-2 0-4 16,0 0 2-16,0 0-5 15,0 0 4-15,0 0-11 16,0 0-37-16,-14 0-59 15,-30 3-7-15,-37-3-136 16,-43 2-301-16</inkml:trace>
  <inkml:trace contextRef="#ctx0" brushRef="#br0" timeOffset="1635.71">5376 11129 561 0,'0'0'0'0,"0"0"-158"16,0 0 158-16,0 0 18 16,0 0 88-16,0 0 2 15,0 0-53-15,-110-14-8 16,108 14 26-16,2 0 3 15,0 0-36-15,0 0-37 16,0 0 8-16,0 0 0 16,0 0-3-16,0 0-5 15,12 0 6-15,7 0 3 16,8 0 10-16,7 7-5 0,11-2-5 16,13-1-3-1,9-4 8-15,17 0-9 0,14 0-1 16,14-2 1-16,21-12-1 15,17 0 3-15,10 0-1 16,12-2 9-16,0 0-15 16,7 0-2-16,0 2 0 15,9 2-1-15,4 2 8 16,-3 1-3-16,12 5 6 16,4 4-2-16,-3 0 6 15,6 0-14-15,-5 0 2 16,-7 4-6-16,-2 8 3 15,-5 3 0-15,-4-1 2 0,0 2-1 16,0 0-1 0,0-5 4-16,8 4-2 0,0-7-2 15,5 1 0-15,5 0 0 16,5 1 4-16,-5 3-1 16,3 0 7-16,4 3-4 15,-5 0 3-15,5 2-9 16,-3-2 0-16,-7 2-1 15,6-2 1-15,-5-2-1 16,-3 1 1-16,9-3 0 16,1-3-3-16,1 0 3 15,3-2 4-15,-5 0-4 16,-1-3 0-16,-2 3-1 16,-1 0 5-16,0-3-3 0,9 1-1 15,-5-2 1-15,5-3 1 16,5 0 3-16,-7 0-5 15,10 0 0-15,-4 0 0 16,-4 0-2-16,-1 0 2 16,-1 0 11-16,-10 0 7 15,-3 0-16-15,-10 0 4 16,-7 0-6-16,1 0 2 16,0 0 7-16,-5 0-7 15,-3 0-2-15,-1 0 4 16,-7 0 8-16,-6 0 8 15,-10 0-3-15,-11 0-5 16,-13 0 5-16,-14 0-3 0,-15 0 1 16,-18 0-13-16,-15-7 12 15,-17 3 9-15,-10-1 3 16,-12-2 1-16,-8 4 2 16,-7-1 1-16,-7 1-2 15,0 1-6-15,-2 0-11 16,0 2-11-16,0 0-13 15,-6 0-40-15,-50 0-35 16,-46 11-83-16,-59 0-208 16</inkml:trace>
  <inkml:trace contextRef="#ctx0" brushRef="#br0" timeOffset="5284.07">17195 2404 592 0,'0'0'11'0,"0"0"-10"15,0 0 83-15,0 0-28 16,0 0-36-16,0 0-3 16,0 0-6-16,9-10 14 0,-9 10-11 15,0 0 17-15,0 0 12 16,0-2-13-16,0 2 9 16,0 0-12-16,0 0-8 15,-4 0-19-15,-6-3 6 16,4 3-3-16,2-1-1 15,-3 1-1-15,5 0 2 16,-8 0-3-16,2 0 0 16,-5 0 4-16,-3 1-1 15,-1 4 0-15,0 1-2 16,-1 6 3-16,-1 4 6 16,-6 11-10-16,0 2 1 0,1 3 5 15,0 4 0 1,4 4-6-16,3 2 0 0,9-1 0 15,8-1 8-15,0-3-8 16,0-5 3-16,8 1-3 16,9-5 5-16,3-4-5 15,-1-5 0-15,0-9 0 16,0-8-1-16,6-2 1 16,-1 0-2-16,1 0-2 15,0-12 0-15,-8-8-8 16,-5-1-1-16,-4 1 12 15,-5-2-3-15,-3 8 8 16,0 4 2-16,0 4 9 16,2 6-7-16,2 0 11 15,6 0-19-15,11-2-3 0,17-2 0 16,14-2-1-16,10 2 4 16,-4 4 0-16,-6 0 0 15,-15 0-3-15,-14 10-1 16,-10 12-11-16,-13 10 0 15,0 7 14-15,-22 2-1 16,-7-5-2-16,11-5-46 16,11-13-106-16,7-14-66 15,0-4-151-15</inkml:trace>
  <inkml:trace contextRef="#ctx0" brushRef="#br0" timeOffset="5592.02">17705 2692 806 0,'0'0'69'16,"0"0"-58"-16,0 0-5 15,0 0 77-15,0 0-67 16,0 0-1-16,32 67 1 16,-3-62 12-16,4-5 6 15,6 0-22-15,-6 0-6 16,-6-3-5-16,-14-8 5 15,-13-1-2-15,0-3 1 16,-15 3-4-16,-20 0 20 16,-7 7 0-16,-7 3-8 0,9 2-4 15,13 0-7-15,14 0-4 16,13 0-15-16,0 0-74 16,13 2-98-16,28 3 60 15,10-5-116-15,7 0-267 16</inkml:trace>
  <inkml:trace contextRef="#ctx0" brushRef="#br0" timeOffset="5878.97">18196 2634 781 0,'0'0'101'0,"0"0"-94"15,0 0 82-15,0 0-42 16,0 0-46-16,0 0 16 0,-22 58 0 15,22-45-16-15,13-5 6 16,7-2-4-16,3-4 6 16,-4-2-9-16,4 0-7 15,-8-8 1-15,-5-6 3 16,-8 0 3-16,-2 2 15 16,-4-1-11-16,-17 8 1 15,-6 3-4-15,0 2-1 16,3 0-16-16,9 11-31 15,12 2-93-15,3-5-119 16,25-8-61-16</inkml:trace>
  <inkml:trace contextRef="#ctx0" brushRef="#br0" timeOffset="6608.84">18608 2621 868 0,'0'0'63'0,"0"0"-57"16,0 0 84-16,0 0-21 16,0 0-62-16,0 0-1 15,-78 96-6-15,103-90-10 16,6-6-9-16,8 0-19 16,-2-14 10-16,-6-4-26 15,-11 0 11-15,-8 5 12 0,-12 8 31 16,0 1 13-1,0 4 51-15,0 0-42 0,0 0-20 16,0 26 5-16,0 10 1 16,-5 15 9-16,5 15-2 15,0 7-8-15,0 8-7 16,11-1 9-16,-2-5-9 16,-7-4 1-16,-2-6 3 15,-2-14 5-15,-18-17-6 16,-2-13 1-16,-1-18 22 15,-2-3 29-15,0-24 1 16,0-23-18-16,9-16-30 16,16-11 7-16,12-6-15 0,32 2-4 15,14-5-1-15,4 3-12 16,0 6 8-16,-4-2 6 16,-6 3-14-16,-6 7 12 15,-10 4-4-15,-9 14-19 16,-16 13 27-16,-11 8 2 15,0 10 5-15,0 6 10 16,-24 8-16-16,-10 3 20 16,-6 0-12-16,-4 11-5 15,4 13 6-15,11 8-8 16,13 8-2-16,13 8 0 16,3 0 1-16,5 5 3 15,28-8 0-15,12-6 1 16,11-7 3-16,13-12-6 0,4-14-1 15,6-6-6-15,-9 0-26 16,-9-21 19-16,-18 2-20 16,-20 1 33-16,-13 6 8 15,-10 8 17-15,0 2 26 16,0 2-22-16,0 0-29 16,-6 2-3-16,2 12-12 15,4 8-28-15,23-5-37 16,33 0-73-16,22-15-293 15</inkml:trace>
  <inkml:trace contextRef="#ctx0" brushRef="#br0" timeOffset="7181.74">20396 2051 816 0,'0'0'34'16,"0"0"-34"-16,0 0 0 16,0 0 14-16,0 0 83 15,58 134-41-15,-31-60-15 16,-7-2 4-16,-4 1-13 15,-5-5-3-15,-9-10-13 16,-2-7-7-16,0-5 7 16,0-13-13-16,-13-6-1 0,-5-8 1 15,-7-4-3 1,-1-7 14-16,-5-4-8 0,-6-2-4 16,2-2 6-16,-3 0-6 15,0 0 15-15,0 0-8 16,0 0-7-16,3-6 0 15,4 3-2-15,4 2-3 16,6-1 3-16,8 0-10 16,5 2 3-16,1-2-33 15,-7 0-35-15,4 2-36 16,-2-8-169-16,3-7-231 16</inkml:trace>
  <inkml:trace contextRef="#ctx0" brushRef="#br0" timeOffset="7443.7">20079 2532 750 0,'0'0'58'0,"0"0"-47"16,0 0 44-16,0 0 85 16,-44 116-90-16,24-65-13 15,5-3 8-15,1 1 3 16,3-8-6-16,7-5-18 15,1-4 13-15,3-3-8 16,0-5-17-16,20-7 1 0,14 0-3 16,10-10-5-16,14-7-5 15,16 0-12-15,10-7-51 16,10-15-68-16,2 0-80 16,-16-3-114-16</inkml:trace>
  <inkml:trace contextRef="#ctx0" brushRef="#br0" timeOffset="9068.41">21939 2322 736 0,'0'0'108'15,"0"0"-107"-15,0 0 75 16,0 0 0-16,0 0-52 15,0 0-11-15,0 0 19 0,60 60 17 16,-40-12-15-16,-2 4-21 16,-5 5 2-16,-8 3-15 15,-3-6-24-15,1-4-20 16,-1-8-50-16,0-14-136 16,-2-14-80-16</inkml:trace>
  <inkml:trace contextRef="#ctx0" brushRef="#br0" timeOffset="9360.36">21883 2280 950 0,'0'0'0'0,"0"0"0"0,114-104 22 15,-43 73 13-15,4 9-26 16,2 22 0-16,-8 0-9 15,-11 36-8-15,-13 22 8 16,-14 9 0-16,-18 5 0 16,-13 12-12-16,0-6 12 15,-29-1 7-15,-13-12 5 16,-5-12-10-16,-2-7 1 16,-2-9 1-16,9-14-3 15,-1-11-1-15,7-12-45 16,9 0-64-16,9-24-112 15,14-16-272-15</inkml:trace>
  <inkml:trace contextRef="#ctx0" brushRef="#br0" timeOffset="10057.24">22601 2336 714 0,'0'0'13'0,"0"0"-2"16,0 0 31-16,0 0 72 15,0 0-100-15,0 0-12 0,28 15 12 16,-16 18 46 0,1 4 14-16,1 6-47 0,1-1 28 15,-1 0-17-15,-3-3-14 16,-3-9-5-16,0-6-18 15,-8-8 4-15,2-10-7 16,-2-1 4-16,0-5-2 16,0 0 18-16,-10-13-7 15,-16-20-11-15,-6-6-11 16,3-10-12-16,12-3 10 16,6 2-9-16,11 0 17 15,0 2 5-15,3 3-5 16,22 0 5-16,8 0-9 15,0 8 4-15,2 6-1 16,-8 13-3-16,-5 14-2 0,-2 4-7 16,-2 6-31-16,2 20 27 15,2 2 15-15,-3 2 0 16,-4 2 5-16,-7-2-5 16,-2 1 7-16,-4 3-1 15,-2-4 3-15,0 0-6 16,0 0 4-16,0-11-2 15,0-6-2-15,0-5 0 16,0-2-13-16,8-4 11 16,17 1-5-16,9-3 11 15,3 3 0-15,-1 3 3 16,-7 2-6-16,-7 1 3 0,-3 2-3 16,-9-1 1-16,-3 6 3 15,-7 5-1-15,0 1 20 16,-13 6 3-16,-21 2 7 15,-6-4-21-15,-2-1 7 16,0-6-14-16,1-7 5 16,8-6-12-16,4-6 5 15,8 0-22-15,15-22-36 16,6-20-181-16,24-7-223 16</inkml:trace>
  <inkml:trace contextRef="#ctx0" brushRef="#br0" timeOffset="10615.14">23323 2284 779 0,'0'0'59'16,"0"0"-54"-16,0 0 48 16,0 0 44-16,-29 102-45 15,29-67-15-15,0 2-8 16,5-5 13-16,4-8-32 15,-1-4 11-15,-3-10-21 16,-1 1 5-16,-4-10-10 16,0-1 5-16,0 0 0 15,0-10 33-15,0-11-33 0,0-11 0 16,-9-1-1 0,1 1 6-16,1 4-12 0,5 8 15 15,-1 0-3-15,3 4 9 16,0 6-4-16,0-5 14 15,0 10 18-15,0 1-28 16,12 1-6-16,3 3-8 16,7 0 0-16,5 0-4 15,4 10 1-15,1 4-1 16,-1 3 4-16,-2-2-7 16,-2-6 7-16,-3-5 0 15,-2-3-22-15,3-1 3 0,-1 0-6 16,5-14 15-1,-6-9-2-15,-6 0 3 0,-3 2 9 16,-10 5 2-16,-1 9-2 16,-1 4 19-16,-2 3-8 15,4 0-11-15,5 14-13 16,5 14 13-16,4 6 3 16,-1 0-1-16,-3 2 5 15,-1 0-7-15,-9 2-8 16,-2 0-65-16,-2-6-64 15,0-7-234-15</inkml:trace>
  <inkml:trace contextRef="#ctx0" brushRef="#br0" timeOffset="11018.07">24268 2111 851 0,'0'0'50'0,"0"0"-22"16,0 0 85-16,0 0-26 16,0 0-73-16,0 0 0 15,-65-46-13-15,19 61 6 16,-6 12 2-16,3 5 1 16,11 2-3-16,12-6-3 15,13 1-4-15,10-2 0 16,3 1-5-16,3 1 3 15,28-3 2-15,9-6 1 0,11 0 3 16,5-6-4-16,0-2 6 16,-3 3-9-16,-6 4 3 15,-9 1 0-15,-12 1-1 16,-13 0-2-16,-7 0 3 16,-6 2 8-16,-8 5-4 15,-25-1 21-15,-11 1-16 16,-8 0-8-16,-8-5-2 15,-2-6 0-15,-3-9-47 16,-2-8-62-16,9 0-150 16,7-25-331-16</inkml:trace>
  <inkml:trace contextRef="#ctx0" brushRef="#br0" timeOffset="11392.01">22149 3124 995 0,'0'0'45'0,"0"0"-45"16,0 0 22-1,0 0 74-15,113 1-68 0,5-13-21 16,43-14 27-16,28-6-19 16,19-3 0-16,10 0-10 15,-4 1-2-15,-9 0-3 16,-9 0 0-16,-17 2-7 16,-26 4-14-16,-32 8-16 15,-41 8-13-15,-33 8-3 16,-29 4-4-16,-16 0-30 15,-2 0-22-15,-31 18-4 16,-29 7 79-16,-30 4-182 16,-26 0-216-16</inkml:trace>
  <inkml:trace contextRef="#ctx0" brushRef="#br0" timeOffset="11654.96">22242 3459 673 0,'0'0'299'0,"0"0"-299"16,0 0 3-16,0 0 26 16,0 0 35-16,0 0 2 15,40 84-15-15,49-78 34 16,38-6-25-16,39-10-19 16,27-29-30-16,26-12-10 15,15-7-2-15,-5-5-2 16,-8 3-28-16,-29 6 2 15,-43 11-13-15,-53 16 8 0,-51 15-43 16,-43 10-5-16,-14 2 7 16,-56 9-132-16,-22 18-35 15</inkml:trace>
  <inkml:trace contextRef="#ctx0" brushRef="#br0" timeOffset="12565.8">24951 2166 919 0,'0'0'30'0,"0"0"-19"15,153-147-9-15,-45 83 33 16,21 2-15-16,18 2-4 16,15 2-15-16,10-3 6 15,7 1-14-15,4 2-17 16,-8-4-92-16,-7 2-62 16,-25 2-155-16</inkml:trace>
  <inkml:trace contextRef="#ctx0" brushRef="#br0" timeOffset="12895.74">25104 2336 685 0,'0'0'36'0,"0"0"-30"16,0 0-6-16,0 0 115 16,0 0-26-16,0 0-74 15,123-31-14-15,-25 10 24 0,29-2-8 16,34 8-14-16,15 3 1 15,11 0-4-15,-2 10 0 16,-14 2-64-16,-16 0-166 16,-28 18-136-16</inkml:trace>
  <inkml:trace contextRef="#ctx0" brushRef="#br0" timeOffset="13271.68">25129 2551 565 0,'0'0'28'15,"0"0"-25"-15,0 0-3 16,145 20 35-16,-80-3 59 16,8 9-63-16,10 15 6 0,10 7 13 15,9 8-30 1,10 6-15-16,2 0-5 0,-3 3 0 15,-8-4-3-15,-14-8-45 16,-11-5-35-16,-25-14-117 16,-24-16-334-16</inkml:trace>
  <inkml:trace contextRef="#ctx0" brushRef="#br0" timeOffset="13625.62">25229 2949 779 0,'0'0'25'0,"0"0"-12"16,0 0-13-16,0 0 34 15,0 0-32-15,0 0 26 16,105 86-18-16,-48-37 10 0,7 13-19 16,5 9-1-1,2 13 4-15,5 6-4 0,-5 2-1 16,-5-2-36-16,-16-10-73 15,-15-13-88-15,-22-20-92 16</inkml:trace>
  <inkml:trace contextRef="#ctx0" brushRef="#br0" timeOffset="14030.55">25140 3208 908 0,'0'0'19'0,"0"0"-19"15,0 0 0 1,0 0 37-16,116 147 36 0,-49-60-54 15,-1 20-10-15,-3 14-4 16,-12 9-5-16,-13 2-19 16,-11-12-129-16,-11-18-203 15</inkml:trace>
  <inkml:trace contextRef="#ctx0" brushRef="#br0" timeOffset="14869.4">27264 1521 324 0,'0'0'116'16,"0"0"17"-16,0 0 21 15,0 0-33-15,0 0-18 16,0 0-30-16,0-3-13 16,14 3-6-16,30-2-40 15,27-5-5-15,39-6-9 16,23-6-9-16,19-7-52 15,9-2-90-15,-12 0-127 0</inkml:trace>
  <inkml:trace contextRef="#ctx0" brushRef="#br0" timeOffset="15347.32">27550 1896 588 0,'0'0'242'0,"0"0"-238"0,0 0 12 16,0 0 86-16,0 0-58 15,0 0-25-15,82 13 36 16,-10-13-19-16,17 0-16 16,11-6-16-16,2-8-4 15,-4 2-43-15,-13 6-127 16,-20 4-161-16</inkml:trace>
  <inkml:trace contextRef="#ctx0" brushRef="#br0" timeOffset="15605.27">27239 2761 996 0,'0'0'0'0,"0"0"-37"16,175-60 37-16,-80 36 43 15,6 2-43-15,-5 10-30 16,-19 5-114-16,-25 7-162 15</inkml:trace>
  <inkml:trace contextRef="#ctx0" brushRef="#br0" timeOffset="15799.25">27451 3108 454 0,'0'0'540'0,"0"0"-529"16,187-10-11-16,-81-10 61 16,-6-3-13-16,-20 6-48 15,-22 7-42-15,-31 3-88 16,-27 7-246-16</inkml:trace>
  <inkml:trace contextRef="#ctx0" brushRef="#br0" timeOffset="15965.21">27152 3493 924 0,'0'0'24'16,"0"0"-6"-16,188-28-7 16,-96 2 22-16,-15 10-33 15,-25 6-146-15,-41 2-529 16</inkml:trace>
  <inkml:trace contextRef="#ctx0" brushRef="#br0" timeOffset="16115.2">27050 3904 607 0,'0'0'384'0,"0"0"-384"15,0 0 0-15,189-24 53 16,-68-28-53-16,13-22-87 15,-5-4-476-15</inkml:trace>
  <inkml:trace contextRef="#ctx0" brushRef="#br0" timeOffset="20381.43">27378 451 688 0,'0'0'12'16,"0"0"-12"-16,0 0 1 16,0 0 21-16,0 0 49 15,0 0-57-15,0 0-14 16,17-44 0-16,-17 44 0 0,0 0-5 16,0 10 16-16,8 14-11 15,3 14 37-15,7 8-24 16,6 3 55-16,0 12-29 15,3-5-26-15,-4 0-4 16,-10-5-7-16,-4-11-2 16,0-6 0-16,-9-8 3 15,2-1-3-15,-2-10 0 16,0-5 5-16,0-6-3 16,0-1 0-16,0-3-1 15,0 0 3-15,0 1-4 16,0 3-4-16,0 1-32 15,-11-1-53-15,-5-1-52 16,-1-3-69-16,1 0-166 16</inkml:trace>
  <inkml:trace contextRef="#ctx0" brushRef="#br0" timeOffset="20775.37">27405 944 574 0,'0'0'23'16,"0"0"-14"-16,0 0 62 0,0 0 25 15,0 0-69-15,0 0-26 16,0 0 0-16,0 6 5 15,11 11 14-15,5 4-14 16,3 7 11-16,4 0-6 16,6 2 20-16,2 2-16 15,2-2-13-15,1-9 13 16,3-7-11-16,4-12 12 16,3-2 10-16,1 0-24 15,-1-14-4-15,-8-9-5 16,-11-3-12-16,-11 3 12 15,-14 0-10-15,0 10-2 16,-6 6-61-16,-22 7-61 0,-1 0 32 16,-2 8-224-16</inkml:trace>
  <inkml:trace contextRef="#ctx0" brushRef="#br0" timeOffset="23006.98">16594 2761 642 0,'0'0'89'15,"0"0"-89"-15,0 0 0 16,0 0 30-16,0 0 7 16,0 0-5-16,-52-50 18 15,27 31-12-15,-1-2 38 16,-6-4-23-16,-7 0-33 16,-11-8-3-16,-10 1-17 15,-9-1-2-15,-6 0 1 16,1 3-28-16,9 8 4 15,18 8-7-15,14 4-57 16,13 5-45-16,11 5-145 0</inkml:trace>
  <inkml:trace contextRef="#ctx0" brushRef="#br0" timeOffset="24679.69">12360 2051 762 0,'0'0'1'0,"0"0"1"16,0 0 4-16,0 0 50 15,0 0-19-15,0 0-33 16,-6-10 10-16,8 44 7 15,8 14 63-15,4 17-64 16,1 11-2-16,-1 0 3 16,-1-4-3-16,-3-10-12 15,-4-11 7-15,-3-12-11 16,1-13-1-16,-4-14-1 0,0-5 2 16,0-7-2-16,0 0 24 15,-11-22-6-15,-16-13-18 16,-6-9-3-16,-4-4 3 15,2-8 0-15,-5-8-9 16,5-10 5-16,12 2-5 16,12 13 9-16,11 19-2 15,0 20 2-15,0 10 0 16,7 10 0-16,15 0-10 16,4 4 7-16,9 19 2 15,2 0 1-15,5 14 6 16,5-4-4-16,2 4 5 15,2-3-5-15,1-10 5 16,-4-2-2-16,-5-8-5 0,-7-2 2 16,-11-10 0-16,-8-2 1 15,-10 0 5-15,-2 0-3 16,-3-8 14-16,0-12 15 16,-2-11-30-16,0-1 12 15,0-1 8-15,0-7-21 16,-9 1 7-16,-2 1-1 15,2 12-8-15,-2 4-1 16,4 10 0-16,0 4-4 16,7 6-13-16,0 2-58 15,0 0-29-15,0 2-179 16,0 16-71-16,14 3 47 0</inkml:trace>
  <inkml:trace contextRef="#ctx0" brushRef="#br0" timeOffset="24868.66">13103 2215 447 0,'0'0'292'0,"0"0"-270"16,0 0 96-16,0 0-5 16,0 0-62-16,0 0-51 15,104-97-2-15,-66 71-4 16,0 1-98-16,0 4-78 0,-2 6-66 15,-3-2-117 1</inkml:trace>
  <inkml:trace contextRef="#ctx0" brushRef="#br0" timeOffset="26218.42">13490 1763 168 0,'0'0'23'15,"0"0"-8"-15,0 0 58 16,0 0 31-16,0 0-32 16,0 0 14-16,14-37 12 15,-14 33-21-15,0 1-8 16,0 3-6-16,0 0-25 15,0 0-22-15,0 0-16 16,0 21-19-16,2 19 19 16,2 17 1-16,5 2 27 15,3 4 17-15,1-3-17 16,3-14-9-16,-1-5 3 16,-1-14-17-16,-8-15-2 0,-4-2 9 15,-2-10-11-15,0 0 18 16,0-16 17-16,-6-19 9 15,-14-9-45-15,-3-5-1 16,-4-1-2-16,1-4-13 16,2 3 14-16,3 8-12 15,10 12 14-15,7 9-6 16,4 14 6-16,0 7 0 16,0 1-2-16,0 0-7 15,0 0-7-15,11 4-7 16,16 11 23-16,4 4 1 15,0 2-1-15,2 0 4 16,5 0 14-16,0-2-12 0,-2-4-4 16,0-5 11-16,-7-8-10 15,-10 1-3-15,-3-3 11 16,-14 0-10-16,0 0 21 16,-2-6-6-16,0-17 5 15,0-2-17-15,-4-6-4 16,-9-1 12-16,1-1-10 15,2 1-4-15,0-2 4 16,4 3-2-16,1 9 4 16,5 3-4-16,0 12 0 15,0 2-5-15,0 5-14 16,0 0-50-16,0 5-86 0,0 16 28 16,7 2 23-16,15-5-67 15,7-4-49-15,5-6 71 16</inkml:trace>
  <inkml:trace contextRef="#ctx0" brushRef="#br0" timeOffset="26510.37">14075 1662 343 0,'0'0'109'0,"0"0"-87"15,0 0 79-15,0 0 23 16,0 0-69-16,0 0-23 15,19 86 13-15,-7-76-4 16,1-4-14-16,-2-4-4 16,5-2-2-16,0 0 2 0,-1 0-16 15,3-14 2-15,-1-5 0 16,-8 0-6-16,-9 3 15 16,0 3 2-16,-9-1-18 15,-13-1-4-15,-4 3-27 16,3 4 11-16,5 4-6 15,5-1-63-15,11 5-26 16,2 0-67-16,0 0-298 16</inkml:trace>
  <inkml:trace contextRef="#ctx0" brushRef="#br0" timeOffset="27328.23">14487 1426 336 0,'0'0'22'16,"0"0"147"-16,0 0 1 16,0 0-50-16,0 0-45 15,0 0-69-15,-20 5 5 16,11 24 28-16,2-1-28 15,7-2 9-15,0-5-9 16,0-1-4-16,2-3 11 0,14-5-14 16,-3-4-4-16,3-6 8 15,2-2-3-15,0 0 9 16,-1-8-14-16,-1-12-7 16,-5-4 6-16,-11 0-10 15,0-5-19-15,-4 3 20 16,-15 4-11-16,6 7 19 15,3 8 2-15,5 4 0 16,2 3 9-16,3 0-7 16,0 0-4-16,0 0-3 15,0-2-11-15,14 0-24 16,9-5 22-16,4 0 18 0,2-6 0 16,-4-3-12-16,-8-2 7 15,-9-2-3-15,-8-1 4 16,0-2 4-16,0-1 5 15,-17-4-5-15,-6 2 31 16,1 0-25-16,5 6 25 16,5 8-3-16,5 6-9 15,7 4 12-15,0 2-31 16,0 0-9-16,0 5-7 16,21 24-3-16,8 7 19 15,4 10 0-15,7 10 8 16,0 9-5-16,0 11 12 15,0 7-5-15,2 10 13 0,-3 4-8 16,-1 2-5 0,-7-4 4-16,-4-9-13 0,-6-14 7 15,-3-18-8-15,-7-16 1 16,-1-20-3-16,-4-10 8 16,-1-8-3-16,-3-3 29 15,0-40 35-15,10-18-46 16,3-20-21-16,1-12-13 15,-5 6-5-15,-11 0-15 16,-11 7 17-16,-30 14 3 16,-12 14-11-16,-12 17 3 15,2 18-4-15,1 12 1 0,6 5 2 16,14 0-101 0,17 0 19-16,21 3-18 0,4-3-210 15</inkml:trace>
  <inkml:trace contextRef="#ctx0" brushRef="#br0" timeOffset="27778.15">15086 1102 681 0,'0'0'8'0,"0"0"-8"15,0 0 63-15,50 153 16 16,-31-98-24-16,6-7 8 0,-5-6-9 16,-2-8-20-16,-7-10-33 15,-4-10 6-15,-5-6-5 16,-2-7-2-16,0-1 21 16,-11-7-1-16,-20-21 8 15,-12-15-23-15,-3-9-10 16,3-12 5-16,7-4-12 15,16-3 6-15,9 8 3 16,11 10 4-16,0 11-8 16,0 10 4-16,21 12-12 15,3 12 9-15,10 6-14 16,-1 2 2-16,0 0 9 0,-4 7-24 16,-11 10 31-16,-7 3-14 15,-11 4 12-15,0 5-7 16,-9 2 7-16,-27 8 4 15,-14 1 2-15,-4 0-2 16,9-2-42-16,18-10-73 16,20-12-86-16,7-14-173 15</inkml:trace>
  <inkml:trace contextRef="#ctx0" brushRef="#br0" timeOffset="28048.1">15612 1046 36 0,'0'0'622'0,"0"0"-588"16,0 0 37-16,0 0 69 16,0 0-61-16,0 0-63 15,-66 90 11-15,63-69-8 16,3-3 13-16,0-6-27 15,11-2-2-15,18-4 6 16,12-4-9-16,10-2-8 16,9 0 1-16,-2-8-80 15,-9-9-95-15,-18 4-136 16</inkml:trace>
  <inkml:trace contextRef="#ctx0" brushRef="#br0" timeOffset="28267.06">15510 1588 563 0,'0'0'13'0,"0"0"-12"16,0 0 64-16,0 0 117 15,0 0-23-15,0 0-105 16,127 2-6-16,-56-23-27 15,5-9-16-15,-1-1-5 0,-7 0-42 16,-12 3-115-16,-23 5-217 16</inkml:trace>
  <inkml:trace contextRef="#ctx0" brushRef="#br0" timeOffset="28446.03">15506 1867 810 0,'0'0'96'0,"0"0"-86"16,0 0-6-16,182-80 67 15,-106 45-37-15,4 0-25 16,-1-2-9-16,-2-1-16 0,-6 0-204 16,-15 3-477-16</inkml:trace>
  <inkml:trace contextRef="#ctx0" brushRef="#br0" timeOffset="29732.81">21360 2677 23 0,'0'0'111'16,"33"180"-111"-16,2-86-77 15</inkml:trace>
  <inkml:trace contextRef="#ctx0" brushRef="#br0" timeOffset="35083.87">17964 2380 445 0,'0'0'0'0,"0"0"-8"16,0 0 8-16,0 0 38 16,0 0-26-16,0 0-1 15,0 0 11-15,0 0 25 16,7 0-25-16,-7 0-3 16,0 0 10-16,0 0 6 15,0 0-5-15,0 0 20 16,0 0 59-16,0 0-101 15,0 0 12-15,0 0-12 0,0-3 13 16,0 3-11-16,0 0-9 16,0 0 1-16,0 0 4 15,0 0 9-15,0 0-10 16,0 0 6-16,0 0-4 16,2 0 9-16,-2 0-14 15,0 0 3-15,0 0-5 16,0 0 0-16,0 0 12 15,0 0-6-15,0 0 13 16,0 0-9-16,0 0-9 16,0 0 15-16,0 0-16 0,0 0 2 15,0-3 16-15,0-5-17 16,0-4 1-16,0-2-2 16,-4 0 0-16,-1 2 5 15,-1-2-4-15,-1-1-1 16,-2 1 0-16,0-1-1 15,-5-2-2-15,4 2 2 16,-9-1 1-16,4-1-1 16,-5-5 1-16,0-4 0 15,4-2 4-15,-2-2-2 16,3 5 5-16,-3 4-6 16,-2-5 2-16,4 8 4 15,1-1-4-15,3 6 0 0,2 6 2 16,-4 0-3-1,1 0 6-15,0-5-4 0,-1 0-3 16,-1 3 12-16,-1-2-8 16,-5 2 3-16,2-1-2 15,-1-9 7-15,-1 4-5 16,2-4-3-16,-4-1 1 16,-2 1 3-16,4-4-6 15,-6 2-2-15,2-5-1 16,1-1 3-16,-1 1-2 15,-2 4-1-15,3 0 0 16,0 3 4-16,-3-4-4 16,2 2 10-16,-2-2-7 15,-4 3-1-15,-2-2 2 0,-7-3-4 16,1 4 0-16,-1 1-1 16,5 1 4-16,4 3-4 15,2 1 1-15,8 0 0 16,-2-1 0-16,0 2 0 15,0-2 0-15,-8-1 3 16,4 0-3-16,-2 3-5 16,2-1 5-16,1 4 0 15,2-1 0-15,-3 2 0 16,0 2 0-16,0-4-2 16,3 2 2-16,-1 1 0 15,3 0 0-15,-2 5 3 16,5 0-8-16,2 0 5 0,5 4 0 15,6-2-1-15,-1 2-4 16,-1 0 3-16,-10 0-18 16,-11 0 20-16,-5 0-2 15,3 0 4-15,8 0-2 16,11 0 2-16,0 0-2 16,7-2 0-16,-3 2 0 15,-1-2 6-15,7 0-8 16,-3 2 2-16,3-3 0 15,2 3 3-15,0 0-3 16,0 0-2-16,0 0 0 16,0 0 4-16,0 0-5 0,0 0-2 15,0 0-18 1,0 0 9-16,0 0-36 0,0 0 3 16,0 0-114-16,0 0-34 15,0 0-181-15</inkml:trace>
  <inkml:trace contextRef="#ctx0" brushRef="#br0" timeOffset="35893.73">16406 958 357 0,'0'0'13'15,"0"0"-2"-15,0 0 121 16,0 0-45-16,0 0-20 0,0 0-61 16,-20-2 10-1,20 2 17-15,0 0-18 0,0 0-2 16,0 0 0-16,0 0-7 16,0 0-6-16,-2 0-2 15,-8 11 0-15,-2 6 0 16,-9 4 4-16,-3-1-2 15,0-3 0-15,-3 1 12 16,0-2-18-16,2 0 6 16,1-2 0-16,4-1 5 15,4-8-4-15,7 0-2 16,5-3 2-16,4-2 39 16,0 0 20-16,-2 0-43 15,2 0-8-15,0 0-2 16,-2 0-7-16,2 0-2 0,0 2-6 15,0-2-1 1,0 0 7-16,-2 3-3 0,2 4 5 16,-4 1-4-16,0 5 8 15,2 0 0-15,0-1-4 16,2-2-4-16,0 0 2 16,0-2 4-16,0 4 0 15,2-2 4-15,10 3-2 16,3-2-8-16,3-1 8 15,2 2-4-15,2 2 9 16,1-3-9-16,1 9 0 16,0-1 2-16,-1 3-1 0,-5 0 2 15,-5-3-1 1,-5-5 0-16,-4-9 15 0,-4 2-6 16,2-7 8-16,-2 0 24 15,0 0-4-15,0 0-8 16,0 0-6-16,0 0-6 15,0 0-11-15,0 0-8 16,0 0-5-16,0 0-51 16,0 0-243-16</inkml:trace>
  <inkml:trace contextRef="#ctx0" brushRef="#br0" timeOffset="37462.46">16214 555 337 0,'0'0'0'0,"0"0"-20"16,0 0 20-16,0 0 2 15,0 0 17-15,0 0-8 16,0 0 46-16,0 0-44 16,0 0 10-16,0 0 23 15,0 0-29-15,0 0-8 16,-2 0-3-16,-9 0-6 16,-5 12 0-16,-1 4-5 0,-1 7 10 15,3-8-16 1,1 4 14-16,3-4-6 0,3-3 2 15,6 1 0-15,2-4 1 16,0-4-21-16,0-3 18 16,16-2 3-16,7 0 23 15,8 0 2-15,0-7-22 16,0-9-2-16,-1-2 0 16,-9 3 3-16,-7-6-4 15,-3 3 2-15,-9-2 1 16,-2 2-3-16,0 8 3 15,-2 0 5-15,-15 2-4 16,-6-4 2-16,-8-2 3 16,0 2-18-16,6 5 9 0,2 2 0 15,10 5 0 1,5 0-1-16,0 0 1 0,4 12-10 16,2 8 10-16,2 2 1 15,0-1 8-15,0-4-9 16,0 1 1-16,8-4 8 15,2-5-9-15,1-1 5 16,-5-4-5-16,2-4 7 16,-4 0-7-16,-2 0 33 15,3-3-17-15,-1-11-4 16,-4-2-12-16,0 6-6 16,0 8-12-16,0 2-6 15,-4 2-159-15,-19 24 43 16</inkml:trace>
  <inkml:trace contextRef="#ctx0" brushRef="#br0" timeOffset="39323.12">16221 553 219 0,'0'0'0'0,"0"0"-18"16,0 0 18-16,0 0 25 16,0 0 13-16,0 0 4 15,0-22-30-15,0 22-10 16,0 0 27-16,0 0-9 16,0 0-6-16,0-4 7 15,0 0-21-15,-2 0 3 16,-3-4 30-16,5-1 12 15,-6 2-29-15,1-3 19 16,1 4-27-16,-5 3 17 16,0-6-12-16,0-3-9 0,-5-2 37 15,4-4-41-15,-3 2 16 16,-3-2-14-16,3 3-1 16,-3 0 34-16,0 3-32 15,-2-2 32-15,0-5-35 16,-4 6 11-16,-2 1-11 15,-5-4 0-15,0 3 8 16,-3-3-13-16,6-2 5 16,-1 2 0-16,2 4 4 15,0 2 1-15,4 4-5 16,-6 2 0-16,-2 4-11 16,-2 0 7-16,-9 0-7 15,-3 0 7-15,-3 0 2 0,-6 0-6 16,0 0 8-1,6-2-1-15,-3 2-6 0,2 0 3 16,2 0 4-16,1 0-1 16,3 0 1-16,8 0 32 15,0 0-27-15,-1 0-10 16,-5-2 13-16,-2 2-16 16,-3 0 8-16,-4 0 0 15,6 11-4-15,3 9 3 16,-2 3 1-16,3 1-1 15,5 4 0-15,0-3-2 16,-1 1-7-16,3 2 10 16,-2 2 0-16,2 2 0 15,-6-4 0-15,4 2-1 0,2-7 1 16,4 0 3-16,1-5-3 16,-1-1-1-16,2 4-11 15,-2 1 21-15,3 1-18 16,3-4 11-16,-2 3-2 15,0 0 1-15,-2-1-1 16,5 0 0-16,0-3 0 16,2 1-1-16,7-7-1 15,0-4 2-15,2 2-33 16,3 0-37-16,-1 1 2 16,3-2-96-16,-2-9-44 15</inkml:trace>
  <inkml:trace contextRef="#ctx0" brushRef="#br0" timeOffset="39863.04">14215 481 13 0,'0'0'153'0,"0"0"-81"16,0 0-1-16,-25 118-42 15,18-86 27-15,3-4-16 16,-2 1-13-16,1-5 4 16,3-9-5-16,2 2-24 15,0-9 32-15,0-2-34 16,0-3 1-16,0 0 13 16,0-1-9-16,7 0 11 15,-1 0 18-15,3-1 16 0,0 4-31 16,0 1-18-1,-3-4-1-15,1 2 0 0,-5 1 0 16,1 0 0-16,-3 5 2 16,0-2-2-16,0-2-1 15,0-2 1-15,0-2 6 16,2-2-6-16,5 3-4 16,-1-3 2-16,8 3 2 15,6-1-1-15,9-2-12 16,8 0-36-16,2 0-129 15,-10-8-34-15</inkml:trace>
  <inkml:trace contextRef="#ctx0" brushRef="#br0" timeOffset="40492.93">13635 1131 31 0,'0'0'245'15,"0"0"-139"-15,0 0 23 16,0 0-60-16,0 0-28 16,0 0-5-16,16-12 1 15,13-5-25-15,7 3-12 16,-3 0 5-16,-2 6-1 15,-2 1-5-15,-2 0 1 16,-2 1-14-16,-8 2 13 16,-5 3-8-16,-6 1 6 0,-6 0-14 15,0 0-18-15,0 0 18 16,0 0 6-16,-16 5-29 16,-17 18 14-16,-5 3 19 15,-4 0 7-15,6-6 0 16,12-8 0-16,8-6 0 15,12-5 4-15,4-1 3 16,0 0 14-16,0 0-14 16,10 0 5-16,17-9-5 15,13-9 9-15,7-5 0 16,-3 3-6-16,-5 6-9 16,-17 4 0-16,-11 10-1 15,-11-2-1-15,0 2-16 0,0 0-2 16,-4 0-31-1,-14 12-39-15,-5-1-51 0</inkml:trace>
  <inkml:trace contextRef="#ctx0" brushRef="#br0" timeOffset="41937.68">13818 974 136 0,'0'0'80'15,"0"0"-21"-15,0 0-33 16,0 0-8-16,0 0-6 16,0 0 16-16,-4 0 30 15,1 0 50-15,1 0-59 16,-2 0-24-16,2 0 15 16,-3-2 2-16,0-1-7 15,-1 1-33-15,1-5 11 16,1 3-13-16,-5-2 10 0,2-2 10 15,-2-2-20-15,-1-1 1 16,-2-1-1-16,1-1 0 16,-5-1 0-16,1 4-2 15,-3-4 0-15,-2 2-1 16,4 2 1-16,1 0-1 16,-1 3 0-16,-1 0-3 15,-4 1 5-15,-3-4-2 16,-12-1-12-16,3 4 15 15,-7 0 103-15,-5 2-103 16,-1-1-1-16,-4-1 1 16,1 0 19-16,2-5 4 15,9 4-17-15,-4-5 34 0,8 2-5 16,1 5-13-16,0-1-13 16,2 3-6-16,-5 4-3 15,0-5 0-15,4 2 6 16,3-1-9-16,0 0 3 15,4 1 0-15,-7-1-5 16,-4-3 7-16,-2 4-2 16,-10 0 0-16,-6 3 2 15,-4 0-4-15,-4 8 2 16,1 6 0-16,1 6-2 16,0 1 2-16,2 2 0 15,-2 10-2-15,-3 4-7 16,-1 6 9-16,-3 3-1 0,2 0-4 15,4-2 1-15,9-5-5 16,7-6 9-16,-2 1 0 16,9-3-4-16,2-6 1 15,3 2 3-15,-3 1 0 16,-6 4-5-16,-9 6 5 16,-1 4-7-16,-1 1 6 15,11-6-12-15,8-3 6 16,10-8-4-16,3-5 9 15,8-1-1-15,-2 2-1 16,-3 4 1-16,2 1 3 16,-1 0 0-16,5-3 2 0,1-5-6 15,2 1 3 1,5-6 0-16,-3-2-10 0,7-7 11 16,0-1 0-16,0-2-15 15,0 2 10-15,0 1-10 16,0 2-24-16,0 3 38 15,0 1-10-15,7 0-11 16,-3 0 15-16,-2-2-19 16,1 4 4-16,1 1-41 15,0 0-9-15,3 2-13 16,-7 1-26-16,0-3 39 16,0-14-108-16</inkml:trace>
  <inkml:trace contextRef="#ctx0" brushRef="#br0" timeOffset="42785.53">11014 1521 238 0,'0'0'0'15,"0"0"-72"-15,0 0 72 16,0 0 28-16,0 0 58 0,0 0-33 15,0 9-36 1,0-5 8-16,9 0-5 0,-1 1-9 16,2 2 15-16,-6-2-24 15,5 2 29-15,-5 0-26 16,0 0-2-16,8 3 15 16,-1 5 15-16,3 0-33 15,-1 3 24-15,1 0-5 16,-4-2-16-16,-1-2 2 15,3-4 2-15,-3 3 32 16,-3-4-25-16,0 1-12 16,-1 2 12-16,2-4-10 0,2 3 0 15,-1-2 3 1,2 2 2-16,-3-2-3 0,1-1 5 16,-1 2-8-16,-3-2-3 15,1-4 2-15,-5 1 3 16,0-5 9-16,0 0 6 15,0 0 20-15,0 0-23 16,0 0-8-16,0 0-2 16,0 0 2-16,0 0-9 15,2 0 0-15,1 0 0 16,-1 0 2-16,2 0 9 16,7 0-6-16,11-14 12 0,14-13-2 15,22-11-3 1,11-10-6-16,7-2-1 0,-1 2 0 15,-7 11-5-15,-24 15-15 16,-13 15-12-16,-15 7-70 16,-13 0-75-16,-3 18-28 15,0 0 51-15</inkml:trace>
  <inkml:trace contextRef="#ctx0" brushRef="#br0" timeOffset="43824.35">10490 2581 430 0,'0'0'409'0,"0"0"-409"15,0 0-48-15,0 0-9 16,0 0 50-16,0 0-27 16,96-44 31-16,-21 15 0 15,2 0-29-15,-6 0-14 16,-5 5-5-16,-8 2-80 16,-15 4 28-16,-14 0-51 15</inkml:trace>
  <inkml:trace contextRef="#ctx0" brushRef="#br0" timeOffset="44077.3">10574 2555 149 0,'0'0'64'16,"-180"79"-6"-16,113-49-12 15,21-9 11-15,25-14 14 16,15-5-41-16,6-2 33 16,22 0-61-16,25-14 2 15,17-15 22-15,10-12-17 16,-3 2 0-16,-4 2-5 15,-15 7 17-15,-17 10 2 16,-12 10-23-16,-17 6 0 16,-6 1 12-16,-4 3-12 0,-27 0-11 15,-12 12-50-15,-4 7 43 16,4 3-28-16,12-1-17 16,14-7-37-16,10-5-33 15</inkml:trace>
  <inkml:trace contextRef="#ctx0" brushRef="#br0" timeOffset="45029.14">9993 2356 429 0,'0'0'34'0,"0"0"-6"15,0 0-26-15,0 0 53 16,0 0 7-16,0 0-12 16,-29-12 4-16,29 12-38 15,0 24-15-15,2 17 23 16,14 24 43-16,-1 20 19 16,5 15-65-16,3 5-8 0,4 0 12 15,2-12-19-15,6-16-1 16,1-10-10-16,1-14 0 15,-3-14-16-15,-10-11-33 16,-5-14-51-16,-17-10-58 16,-2-4-80-16,-12-27 64 15</inkml:trace>
  <inkml:trace contextRef="#ctx0" brushRef="#br0" timeOffset="45750.02">9903 2282 765 0,'0'0'8'0,"0"0"-8"0,0 0 4 15,0 0 56-15,0 0-59 16,0 0 6-16,19-33-7 15,39 11 14-15,15-9 15 16,3-10 12-16,2-1-20 16,-2-4 7-16,-9 2-13 15,-5 4-13-15,-4 1 5 16,-12 8-6-16,-7 4-1 16,-6 5 0-16,-8 7-5 15,-4 4-2-15,0 8 7 0,-3-1-11 16,-3 4 9-1,-1 0-18-15,-1 0 11 0,2 4 8 16,-1 8-4-16,4-3 1 16,0 4 3-16,0-3 1 15,-1 4 0-15,3 3 0 16,3 5 0-16,-1 13 5 16,4 9 3-16,-3 8 18 15,-5 15-26-15,0-1 9 16,-5 6 6-16,5 0-14 15,2-3 9-15,0 8 5 16,6-3-14-16,1 2 9 16,10-3 12-16,-4-9-21 0,0-7 3 15,-1-12 2-15,-13-11-6 16,-1-12 0-16,-7-12 3 16,-7-5-4-16,-4-5 2 15,0 0-1-15,0 0 41 16,0 0-13-16,-8 0-4 15,-5 0-24-15,-5 0 7 16,2 0-9-16,-8 0 2 16,-10 0-5-16,-17 5 5 15,-25 21-17-15,-18 11 11 16,-13 4 5-16,-6-4 0 16,6-2 1-16,11-6 0 0,16-5 0 15,15-8-8-15,20-6 8 16,20-8-33-16,25-2-30 15,10-6-109-15,55-32-215 16</inkml:trace>
  <inkml:trace contextRef="#ctx0" brushRef="#br0" timeOffset="46058.96">10537 2859 174 0,'0'0'0'0,"0"0"-94"16</inkml:trace>
  <inkml:trace contextRef="#ctx0" brushRef="#br0" timeOffset="48149.59">10537 2859 0 0,'-38'-75'42'16,"38"75"-29"-16,0 0 120 15,0-3 29-15,0 1-29 16,0 0-60-16,0 0-35 15,0 2 14-15,0 0-18 16,0 0 10-16,0-2-18 16,0 2-9-16,0-4-6 0,0 4-5 15,0 0 18-15,0-2-15 16,0 2-6-16,0 0 5 16,0 0 4-16,0 0 1 15,0 0 3-15,0 0-11 16,0 0 11-16,0 0-15 15,0 0-1-15,0 0 19 16,0-3-17-16,0 3 18 16,0-1-16-16,0-3 2 15,0-3-12-15,0 2-8 16,2-2-40-16,2 5 45 16,-1-1-2-16,-3 1 8 15,0 0 1-15,2 0 4 0,-2 2-1 16,0 0 3-16,0-3-1 15,0 3 19-15,0-1-13 16,0 1 6-16,0-2-2 16,0 2-7-16,0 0 14 15,0 0-12-15,0-2-3 16,0 2 17-16,0 0-16 16,0 0 0-16,0 0 3 15,0 0-6-15,0 0 12 16,0 0-15-16,0 0 1 15,0 0 10-15,0 0-11 16,0 0 8-16,0 0-8 0,0 0 7 16,0 0-11-1,0 0 4-15,0 0 0 0,0 0-2 16,0 0 0-16,0 0 1 16,0 0-1-16,0 0-1 15,0 0 0-15,0 0 0 16,0 0 3-16,0 0-6 15,2 0 7-15,2 0-1 16,6 2 0-16,1 6 2 16,3-1-5-16,-2 2 3 15,7 1 0-15,-2 2-1 16,1 0 4-16,2 3-3 0,0-1 0 16,0 3 2-1,0-2-6-15,0-2 4 0,1 3 0 16,0-4 2-16,2 3 3 15,1 1-5-15,3 0 0 16,2 2-6-16,3-1 6 16,3 3 0-16,-4-1 4 15,0 0-8-15,5-4 4 16,-3-1 0-16,6-2 0 16,3-2 4-16,2-3-4 15,1 4 0-15,4-3 1 16,-2 0 4-16,-2 0-4 15,1-2-2-15,-8 2-1 16,-5 0 2-16,1-2 3 16,-2 2-3-16,1-1-1 0,9 0-2 15,3-2 6 1,8 0-2-16,9 1 8 0,6-6-6 16,3 2 7-16,-5-2-10 15,-1 0 0-15,-11 0 9 16,-7 1-4-16,-5-1-10 15,0 0 3-15,1 0 2 16,3 0 7-16,4 0-1 16,3 0 7-16,0 0 2 15,7-3-4-15,0-11 3 16,3 0-9-16,0 2-2 16,-4 0 2-16,-5 4 1 15,-9-1-6-15,-3 4 0 16,-6-2 4-16,2 4-4 0,-2-5 0 15,-1-2 0-15,3-3-5 16,5-2 10-16,7-2-4 16,2 0-1-16,4-5 4 15,2 0-4-15,-2-1 0 16,1 2 4-16,1 0-8 16,-4 0 4-16,-5-2 0 15,-7 7 0-15,-6-2 2 16,-3 2-4-16,-2-3 2 15,0 0 0-15,4-6 3 16,-4-1-3-16,2-3 0 16,3-1-4-16,-5-3 19 0,2 0-13 15,-2 3-2-15,-2 1 0 16,-2 5-12-16,-10 4 18 16,0 4-6-16,-4 1 0 15,-6-4 8-15,4-1-6 16,-3-4-2-16,4-4 0 15,-3 3-5-15,2-7 9 16,2 1-4-16,0 2 0 16,1 4-1-16,-5 1 1 15,-3 5 0-15,-1-3 7 16,-5-4-14-16,0 4 9 0,0-7-4 16,0 6 2-1,0 0 0-15,0-6 3 0,0 11-3 16,-2 0 0-16,-7 6-3 15,0 4-2-15,-5-2 5 16,-1 0-1-16,1 4-24 16,4 1 25-16,1 2-2 15,-1 1 1-15,6 2-6 16,2 0 8-16,0 0-1 16,-3 0 0-16,-1 0-6 15,-8 5 1-15,-6 16 5 16,-4 1 0-16,-1 4-9 15,-2 4 8-15,3-4 1 16,1 4 0-16,6-8 6 16,3-3-6-16,3-6 0 0,5 0 0 15,1-3-8 1,3-3 5-16,2-3 3 0,0-4 0 16,0 0 4-16,0 0 1 15,0 0-5-15,0 0 0 16,0 0 14-16,0 0-14 15,0-7 10-15,0-11-7 16,0-4 3-16,9-3-10 16,2 4 4-16,0-2-6 15,0 5 4-15,2 4-7 16,-1 2 9-16,-1 1-1 16,3 0 0-16,-4-1 0 0,-1 6 1 15,3 2-2 1,-4 4-5-16,1 0 4 0,1 0-1 15,0 0 4-15,1 0-8 16,5 0 8-16,4 0 0 16,0 0 1-16,3 0-6 15,-1 7 6-15,0-2-1 16,-2 5 0-16,1 1 3 16,-4-2-4-16,1 7 1 15,-3-4 0-15,1 6-2 16,-3 0 2-16,1-1 0 15,-1-2-4-15,1-3 4 16,-1-1-22-16,0 0-33 16,1-4-104-16,-10-7-89 15</inkml:trace>
  <inkml:trace contextRef="#ctx0" brushRef="#br0" timeOffset="49603.34">14464 1881 439 0,'0'0'8'0,"0"0"46"15,0 0 34 1,0 0 26-16,0 0-16 0,0 0-69 15,0-18 4-15,0 18 11 16,0 0-32-16,0 0-11 16,3 0 3-16,12 9 10 15,3 12 14-15,2 0-3 16,2 16-12-16,1 9 13 16,-4 10-17-16,4 6 8 15,0 4-9-15,1-5-4 16,1-5 1-16,1-6-5 15,3-9 2-15,0-6 3 16,4-1-4-16,4-4-1 16,5 0 0-16,7 0 4 15,-1 0-5-15,2-3 4 0,-6-3-1 16,-3-7-2-16,-1-4 6 16,-3-12-7-16,8-1 2 15,4 0 2-15,11-15 5 16,7-3-8-16,0-3 0 15,0 3-2-15,-9 4-2 16,-2-1-2-16,-5-2 6 16,0 1-5-16,1 3 5 15,-4-2-5-15,2-1-8 16,-4 1 10-16,1-2-1 16,0-3 2-16,0 2-5 15,0-8-10-15,-3 0 14 0,-6 0-18 16,0-3 21-16,-9 4-8 15,-3 4 15-15,-3-7-14 16,-5 0 7-16,-3-9 0 16,-1-10 4-16,-3 3-2 15,3 0 1-15,-3 10 4 16,-5 4-5-16,-2 2-4 16,-4 6-1-16,0-4 3 15,0 6 1-15,0-4-1 16,0 5 0-16,-2 7 0 15,-4-3 1-15,-1 6 3 16,1-3-4-16,0 5 0 16,2-3 5-16,2 5 3 0,-4 3-6 15,-1 2-2 1,-7 0-8-16,-7 0-6 0,-8 0 12 16,-8 12-20-16,-3 4 17 15,5 6-2-15,1 0 7 16,5 5 0-16,7-3 3 15,5-2 1-15,5-6-4 16,8-3 5-16,1-4-5 16,3-4 0-16,0 0 0 15,0-5 3-15,0 0 4 16,11-10-1-16,16-15 9 16,8-5-11-16,2-2-2 0,-2 6-1 15,-10 5-1 1,-8 7 1-16,-8 5 4 0,-4 5 5 15,-5 3 6-15,0 1-9 16,0 0 4-16,0 0-11 16,0 0-1-16,5 0-9 15,3 1 3-15,5 12 7 16,8 1 0-16,1-3 1 16,7 4-7-16,2-4 8 15,3 2-2-15,-5 1 0 16,-9 0-137-16,-13-6-207 15</inkml:trace>
  <inkml:trace contextRef="#ctx0" brushRef="#br0" timeOffset="52483.84">16709 1838 546 0,'0'0'2'15,"0"0"40"-15,0 0 78 0,0 0-81 16,0 0-34-16,0 0-1 15,0 0-1-15,-11 0 3 16,11 0-2-16,0 0-3 16,0 0 4-16,-4 0 3 15,-1 2-8-15,-1 7 9 16,-4-6-3-16,10 1 11 16,-4-1-6-16,2 2-2 15,0 3 9-15,-7 3-11 16,-3 1 2-16,-3 3-6 15,-5 5 1-15,-1 5 4 16,2 3-2-16,1 0-6 16,3 0 0-16,3 2 2 0,5 5-2 15,7-4 0-15,-2 0 0 16,2 1-4-16,0 0 4 16,0-5 0-16,0 5 20 15,2-4-13-15,5 3 15 16,3 3 1-16,-4 0-5 15,3 6-3-15,-3 2-8 16,-1 4-6-16,0 2 11 16,-3 3-5-16,0 0 2 15,2 0-9-15,3-3 4 16,1 1 13-16,2-3-13 16,3-4 2-16,1 0 15 0,1-2-13 15,1 0 4-15,1-2-3 16,6-1-5-16,2 2 1 15,-1-5-5-15,7 4 0 16,-1 2 0-16,1 1 7 16,0 0-8-16,-10 6 1 15,4-1 0-15,0-2 6 16,0 0-5-16,-1-2 4 16,0-1-5-16,1-6 8 15,2 2-5-15,2-2-3 16,-3-4 2-16,3 3-3 15,1-5 12-15,-4-6-11 16,6 3 4-16,-1-4-2 0,4-2-2 16,1 2 3-1,-3-2 1-15,3-2-8 0,-2-2-1 16,-1-2 5-16,5-4 9 16,0-1-1-16,4-9 5 15,-4 7-11-15,-2-2 4 16,-3-4 9-16,-6 3-15 15,0-1 1-15,-3 0 5 16,-4 1-5-16,0 3-1 16,-2-7 4-16,0 1-1 15,2-1 1-15,5 0-2 16,1 0 3-16,1 0 7 16,2 0-10-16,-5 0-3 15,1 0 2-15,-5 0-1 0,-2 0 1 16,0 0-1-1,-5 0 0-15,-1-1 0 0,1-1 4 16,3-5-2-16,7-2-2 16,6-4 0-16,3 1 2 15,-6 0 1-15,-3 0-3 16,-5 2 1-16,-3 2 5 16,-4-2-4-16,1 4-2 15,-1-4 2-15,-1 3-5 16,4-2 4-16,-3-2-1 15,5-1 0-15,1-9 7 16,6-4-7-16,6 0 0 16,0-1 0-16,2 6-5 0,-2 2 5 15,-4 0 0-15,0 4 0 16,-8 2 4-16,-1-1-4 16,3 2 0-16,0-4-1 15,3 0-6-15,3-4 11 16,-6 3-4-16,2-4 0 15,-1 0 1-15,-7 2-1 16,10-2 0-16,-6 3 2 16,3 0-7-16,-5 1 5 15,-1-2 0-15,-1-1 0 16,-1 6 8-16,-1-5-14 16,0 3 6-16,0 2 0 0,0 1 0 15,-4 2 0-15,0-4 0 16,2-3-9-16,-3 2 20 15,3 3-13-15,0-1 2 16,-2 8 0-16,-3-1 0 16,1 2 0-16,-1 0 0 15,3 0-1-15,0-3 1 16,6-3-9-16,-2-1 9 16,2-2-7-16,0-1 3 15,3 2 2-15,1 0 2 16,-5 2 0-16,1 3-3 15,-3-4 3-15,1 2 0 16,0 0 6-16,-2-1-8 0,2 0 3 16,0-2-1-1,3 2 0-15,-8 0 2 0,6-1-4 16,-6 2 2-16,-1 3 0 16,-1 0-3-16,-2 2 3 15,0 4 0-15,0-1-1 16,-2-2 5-16,0 3-4 15,0-4 0-15,3 2 1 16,-3 0-8-16,0 0 10 16,4-3-3-16,-4 2 0 15,3-1 4-15,-1 2-9 16,-2-1 4-16,0 3 1 0,0 0-1 16,0 0-7-1,0 0-10-15,0 0-5 0,0 0 3 16,0 0 12-1,-2 0-6-15,-12 0 13 0,-3 0-5 16,3 7 1-16,-1-2 5 16,1 2-3-16,1 4 12 15,-7-2-7-15,-1 3-2 16,0 0 0-16,0-2 2 16,1-1-1-16,3 0-1 15,3-3 0-15,3-1 3 16,4-5-4-16,7 0 1 15,0 0 0-15,0 0-3 16,0 0 3-16,0 0 0 16,0 0 0-16,0 0 2 0,3 0-1 15,5 0 15-15,8-9-16 16,2-2 13-16,0 2-12 16,1 1 6-16,-1-1-6 15,5 2 7-15,-1 1-5 16,-4 2-3-16,0 2 0 15,-7 0 2-15,-5 2-1 16,-1 0 4-16,0 0-5 16,-3 0 3-16,5 0-3 15,1 12 0-15,3 4 4 16,1 3 5-16,-1 8-3 16,0-1 4-16,4 8-10 15,-4 3 0-15,-1 2-2 16,-8 8-40-16,-2-1-120 0,-25-11-242 15</inkml:trace>
  <inkml:trace contextRef="#ctx0" brushRef="#br0" timeOffset="53645.64">21732 2184 599 0,'0'0'42'0,"0"0"-37"16,0 0 11-16,0 0 16 15,0 0 36-15,-19 144 15 16,19-51 20-16,12 25-39 0,10 14-30 16,2 16-13-1,1 7 13-15,-4-4-34 0,-4-6 4 16,-1-23-9-16,-5-21 3 15,-3-34-24-15,-2-23-26 16,-4-30-84-16,-2-14-6 16,0-33-158-16</inkml:trace>
  <inkml:trace contextRef="#ctx0" brushRef="#br0" timeOffset="54456.49">21451 2085 1031 0,'0'0'0'0,"46"-129"-6"0,10 78 2 15,25 5 8-15,30 10 18 16,29 7 0-16,37 13-18 16,30 2 17-16,29 8-18 15,25 4 2-15,11-2 13 16,4-2-17-16,-4 0-1 15,-4-5 0-15,-17-6 2 16,-14 1-5-16,-27-4 0 16,-32-2-10-16,-22 4 8 15,-27 0 0-15,-24 4 2 16,-25 2 1-16,-20 4 4 16,-24 5 4-16,-16 3-4 0,-9 0 2 15,-4 0 8 1,6 5-8-16,8 17 4 0,6 9 27 15,8 15-28-15,5 7 21 16,5 10-10-16,3 15-17 16,6 8 16-16,-2 14-15 15,-2 11-2-15,-2-2 6 16,-4 2-2-16,-6-6-1 16,-2-4 7-16,-9 2 10 15,-14-1-4-15,-5-6-12 16,-8-3 9-16,0-8-9 15,0-7-1-15,-6-5 4 16,-3-9 3-16,3-11-10 16,0-10 14-16,6-8-9 15,0-13-3-15,-2-6-4 0,2-8 7 16,-2-2-11-16,2-4 6 16,0 0-1-16,-2 0-4 15,0 1-12-15,-7 9 13 16,-9 5-5-16,-9 0-20 15,-6 6 25-15,-11 0-35 16,-8-8 38-16,-4 5-5 16,-15-6 9-16,-14-4-3 15,-27 1 0-15,-32-4-3 16,-39 9 1-16,-47 0-12 16,-42 11-21-16,-46 4 35 15,-30 2-1-15,-16 3 1 0,5-6 2 16,25-2-1-16,40-4 35 15,47-4-16-15,53-10-3 16,58-6 13-16,56-4-19 16,44 0 3-16,27 0 10 15,9 0-24-15,0 0-6 16,0 0-71-16,3 0 3 16,-3 0-59-16,-8 9-265 15,-34-8-18-15</inkml:trace>
  <inkml:trace contextRef="#ctx0" brushRef="#br0" timeOffset="60365.47">15120 1673 331 0,'0'0'314'16,"0"0"-281"-16,0 0-26 15,0 0 49-15,0 0 48 16,0 0-75-16,0 0-21 16,-7 0-6-16,18 0 7 15,22-14 7-15,28-18 14 16,34-9-5-16,42-13-5 16,25-13-14-16,31-5 0 15,16-8-12-15,14-7-3 0,20-3-99 16,4 0-24-16,-2 6-142 15,-17 6-136-15</inkml:trace>
  <inkml:trace contextRef="#ctx0" brushRef="#br0" timeOffset="61094.34">15142 2196 219 0,'0'0'10'15,"0"0"-10"-15,0 0 99 16,0 0 15-16,0 0 7 15,0 0-59-15,-80-2-44 16,109-16 2-16,18-13-2 16,20-7-15-16,28-12 6 15,34-12 12-15,35-8-14 16,29-8-2-16,23-5-5 16,14 1-12-16,11 6-1 15,-2 5-91-15,-16 12-11 0,-39 14-49 16</inkml:trace>
  <inkml:trace contextRef="#ctx0" brushRef="#br0" timeOffset="62038.17">15496 874 483 0,'0'0'0'16,"0"0"-1"-16,0 0-7 16,0 0 8-16,0 0 25 15,0 0-19-15,5-14-6 16,4 14-6-16,6 0 2 16,8 0 4-16,14 0-9 15,11-4 9-15,16-6-7 16,10-8-9-16,12-2-20 15,8-3 11-15,5-1-7 16,5 5 18-16,4 3 10 0,4 3-10 16,11 8-28-16,5 3 20 15,-3 2-78-15</inkml:trace>
  <inkml:trace contextRef="#ctx0" brushRef="#br0" timeOffset="62277.13">17803 1335 28 0,'0'0'0'16,"148"183"0"-16,-74-91 1 15,-5-4 20-15,-9 1 41 16,-2 1-20-16,-16 6-9 16,-11 8-4-16,-9 4-23 0,-19-1 11 15,-3-7 15-15,0-11-23 16,-7-15 7-16,-4-8-16 15,2-23 10-15,7-15-20 16,2-15 3-16,0-13-1 16,18-2-69-16,1-30-127 15</inkml:trace>
  <inkml:trace contextRef="#ctx0" brushRef="#br0" timeOffset="62646.07">18025 1988 496 0,'0'0'0'0,"0"0"-55"16,0 0 55-16,0 0 9 15,0 0 26-15,106 119 38 16,-73-76-18-16,2-4-43 15,-2 3 50-15,0-3-24 16,1-4-7-16,-7-4-12 16,-4-4-11-16,-2-4-2 15,-5-7-6-15,-7-9 2 16,1-2 10-16,2-5-11 16,3-5 51-16,12-30-9 15,11-15-35-15,11-10-8 0,5-8 0 16,4 7-7-1,0 3 4-15,2 15-35 0,-1 20-36 16,-1 9-9-16,-2 8-126 16,-15 3-160-16</inkml:trace>
  <inkml:trace contextRef="#ctx0" brushRef="#br0" timeOffset="67997.13">11707 4229 429 0,'0'0'5'16,"0"0"0"-16,0 0 2 16,0 0-7-16,0 0 0 15,0 0 2-15,0 0 12 16,-130-84 20-16,104 71 9 15,4 3 11-15,2 1 10 16,2 1-55-16,2 2-9 16,-6 2 7-16,-3 0-9 15,-3 0 2-15,-3 0 0 0,-4 4 13 16,0 0 19-16,4 1 1 16,4 14 15-16,10-1-18 15,5-3 6-15,7-1-28 16,5-3-7-16,0-2 16 15,0-1-15-15,3 0 1 16,28-1 51-16,20-3-36 16,23 0 31-16,29-26-23 15,21-14-8-15,28-14 4 16,29-11-20-16,28-18 6 16,32-17-6-16,19-19 9 15,33-5-8-15,16-5-3 0,17 4 5 16,13 11-10-1,-14-4-3-15,-11 2 4 0,0-1-5 16,-15-4-21-16,-2 5 30 16,-12 5-13-16,-22 4 13 15,-22 15 3-15,-25 6 4 16,-24 10 0-16,-33 9 14 16,-32 11-19-16,-32 10 31 15,-32 10-20-15,-21 9 3 16,-13 5 22-16,-18 10-15 15,-4 2 22-15,-7 6 13 16,0 1-38-16,0-4 11 16,0 5-20-16,0 0-7 0,0-1 14 15,0 3-18-15,0 0 0 16,0 0-3-16,0 0 2 16,0 0-5-16,0 0 0 15,0 0-8-15,0 0 9 16,0 0-4-16,0 0 9 15,0 0 3-15,0 0 2 16,0 0 8-16,0 0-9 16,0 0-3-16,0 0 7 15,0 0 7-15,0 0-15 16,0 0 5-16,0 0-4 16,0 0 9-16,0 0-10 0,0 0 5 15,0 0-5-15,0 0-3 16,0 0-35-16,-13 7-98 15,-39 24-173-15,-37 6-64 16</inkml:trace>
  <inkml:trace contextRef="#ctx0" brushRef="#br0" timeOffset="70353.72">17436 3447 942 0,'0'0'12'0,"0"0"-12"0,0 0-37 15,0 0 36-15,0 0-2 16,0 0 1-16,147 21 4 16,-77-8 0-16,34-11 22 15,48-2-2-15,55-10-1 16,76-22-21-16,60-2 3 16,47 6-9-16,27 9 0 15,-6 15-65-15,-28 4-60 16,-49 0-63-16,-58 0-180 15</inkml:trace>
  <inkml:trace contextRef="#ctx0" brushRef="#br0" timeOffset="71892.45">12492 6116 643 0,'0'0'0'0,"0"0"-50"16,0 0-1-16,0 0 51 16,0 0 18-16,0 0-13 0,17 0 3 15,-6 0-8-15,1 0 14 16,3 0-12-16,1 2 5 15,1 0-2-15,8 0 22 16,2 1-21-16,6 0-4 16,5 1-2-16,5-3 0 15,1-1 10-15,1 0-8 16,-7 0-2-16,-5 0-10 16,-8 0 3-16,-10 0-27 15,-3 0 24-15,-8 0 6 16,-2 0-25-16,-2 0 27 15,0 0-6-15,0-5 8 16,0-3-50-16,0-4-120 16,-6 0-9-16</inkml:trace>
  <inkml:trace contextRef="#ctx0" brushRef="#br0" timeOffset="80771.89">16100 2946 279 0,'0'0'13'0,"0"0"-13"15,0 0 0-15,0 0 0 16,0 0-3-16,0 0 3 16,0 0 0-16,0 0 34 15,0-20 19-15,0 17-2 16,0 1-5-16,0 0-25 16,-6 0-8-16,-5 1 0 15,-7 1-13-15,-2 0 1 16,0 0 12-16,-5 0 6 15,1 0 7-15,2 3-10 16,6 4 28-16,3-3-18 16,3-3-9-16,4 7-10 0,-1 6-7 15,3 7 0-15,-2 9 0 16,2 4 10-16,4 0-2 16,0-5-3-16,0-6-3 15,10-5 11-15,12-6-13 16,2-4 10-16,5-8-1 15,-2 0-8-15,-4-3-1 16,-4-18-10-16,-7-4-21 16,-10 0-10-16,-2 1-6 15,0-2 24-15,-8 6 22 16,-15 4 2-16,0 2 28 16,1 6 21-16,2 5-31 15,7 3-6-15,4 0-5 0,2 0-8 16,5 0 0-1,2 0-15-15,0 0-20 0,0 4-25 16,0 3 18-16,5 1-71 16,-5-5-132-16</inkml:trace>
  <inkml:trace contextRef="#ctx0" brushRef="#br0" timeOffset="81252.82">14727 3430 211 0,'0'0'6'15,"0"0"6"-15,0 0 65 16,0 0-23-16,0 0 5 0,0 0-20 15,12 83-15-15,5-83 40 16,8-2-28-16,4-16-12 16,-2-4-7-16,-8 0-9 15,-5 5 4-15,-9 6-12 16,-5 0 27-16,0 8 4 16,0 1 2-16,-19-3-33 15,-12 5-19-15,-6 0-15 16,1 0-46-16,1 10 13 15,10-7-25-15,7-2-32 16,7 2-103-16</inkml:trace>
  <inkml:trace contextRef="#ctx0" brushRef="#br0" timeOffset="81686.74">14248 3900 681 0,'0'0'0'15,"0"0"-63"-15,0 0 63 16,0 0 14-16,0 0 20 16,0 0-19-16,-55 106-3 15,55-99-3-15,0-4 12 16,2-3-10-16,7 0 1 15,4 0 0-15,-4-17 6 16,0-10-14-16,-5 5-4 16,-4 4-8-16,0 7 8 15,-2 4-3-15,-16 7-12 0,-2 0-32 16,-2 0-36-16,2 10-114 16</inkml:trace>
  <inkml:trace contextRef="#ctx0" brushRef="#br0" timeOffset="82242.64">12902 4185 586 0,'0'0'0'0,"0"0"-66"0,0 0 66 16,0 0 34-16,0 0 9 15,0 0-11-15,-11 99-19 16,11-96-13-16,0-3 2 16,0 0 0-16,15 0 16 15,8-17 7-15,1-12-12 16,-4-7-13-16,-4 4-43 16,-12 1 28-16,-4 10 15 15,0 9 0-15,-22 12 0 0,-16 0-24 16,-6 40-126-16,3 16-12 15,10 9-53-15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32:25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16230 12141 174 0,'0'0'190'0,"0"0"-183"16,0 0-6-16,0 0 47 15,0 0 7-15,0 0-30 16,0 0-14-16,0 0 12 16,0 0 9-16,0 0 17 15,0 0 1-15,0 0-27 16,0 0 13-16,0 0 11 15,0-1-1-15,0-6 7 16,0 0-14-16,0-2-20 16,0 2-2-16,0 1 9 15,0 2-5-15,0 4 4 0,0-3-8 16,0 3 0-16,0 0-15 16,0 0 7-16,0 0-7 15,0 0-4-15,0 0 1 16,9 26 1-16,18 14 0 15,10 23 30-15,11 19 4 16,2 16-7-16,6 17 25 16,4 6-3-16,1 14-9 15,1 4-1-15,0 5 0 16,1 13-11-16,-5-2-9 16,-5 4-8-16,-5-4-8 15,-2-13 0-15,-6-12-3 16,-4-12 1-16,-10-17-1 0,-10-25-2 15,-5-24-22 1,-9-24-20-16,-2-24-49 0,0-9-11 16,0-38 18-16,-4-21-270 15,-19-20-123-15</inkml:trace>
  <inkml:trace contextRef="#ctx0" brushRef="#br0" timeOffset="1133.8">16243 12129 712 0,'0'0'0'0,"0"0"12"15,0 0 18-15,0 0 126 16,0 0-47-16,0 0-67 16,-37-60-14-16,37 60 14 15,0 0 0-15,0 0-9 16,0 0-4-16,-3 0-7 15,3 0 6-15,0 0 4 0,0 0-13 16,0-3-8-16,5-9-8 16,35-13-2-16,32-13-1 15,32-18 6-15,45-12-10 16,34-12 9-16,31-2-5 16,23-1 0-16,3 4-17 15,5 10 9-15,-4 2-18 16,-7 3-3-16,-2 2-7 15,-12-8 6-15,-6 1 13 16,-13-2 3-16,-24 3 7 16,-19 11 4-16,-25 13 1 15,-26 14 2-15,-22 9 1 0,-18 16 0 16,-15 5-2-16,-10 0-7 16,-5 0 7-16,-8 12 1 15,-4 2 0-15,-5-1 2 16,-5 1 4-16,4 1 6 15,-2 6 3-15,5 2-1 16,3 8-9-16,0 9 6 16,6 16 7-16,5 16-10 15,3 18 0-15,4 17 5 16,6 15-5-16,-2 10-4 16,-5 7 1-16,3-9 0 15,-9-10-5-15,-1-17 0 16,3-16-3-16,0-7 3 0,2-10 0 15,0-5 0-15,1-3 0 16,-6-4-5-16,-6-5 3 16,-7-7 0-16,-6-10 1 15,-5-2 0-15,-5-4-1 16,2-4 1-16,-4-1 2 16,-2-6-1-16,0-5 0 15,0 0-7-15,-2 0 7 16,0 0 7-16,0 6-5 15,0 3 3-15,-2 0-2 16,-14 1 2-16,-5 3-3 16,-11-1-1-16,-11 6 13 0,-15 4-11 15,-10 2 8-15,-10 2 7 16,-13 4-10-16,-12 5-3 16,-6 5-5-16,-17 9 0 15,-14 0-1-15,-15 7 1 16,-20 0 1-16,-12 3 5 15,-9 6 4-15,-4 6-3 16,-1-5 11-16,5-2-9 16,20-16 5-16,15-11-11 15,25-12-3-15,18-10 12 16,9-3-5-16,12 2 3 16,16 0-10-16,9-2 0 15,13 2 2-15,13-5-2 0,-1 4-1 16,3-1-1-1,2 1-10-15,1-9-3 0,8-5 7 16,8-13-2-16,12 0-10 16,9-21-18-16,4-32-96 15,29-15-51-15,29-8-317 16</inkml:trace>
  <inkml:trace contextRef="#ctx0" brushRef="#br0" timeOffset="1479.74">18673 14374 1169 0,'0'0'72'16,"0"0"-45"-16,0 0-25 15,0 0 105-15,0 0-76 16,0 0-31-16,-4 0-6 0,4 0-11 15,0 0-61-15,0 0-78 16,16 0-140-16,10 0-362 16</inkml:trace>
  <inkml:trace contextRef="#ctx0" brushRef="#br0" timeOffset="2647.53">19416 14030 1006 0,'0'0'28'0,"0"0"-20"16,0 0 81-16,0 0-39 15,-132-9-46-15,107 14 4 16,1 12 15-16,4-5 8 16,2 4-4-16,0 4-3 15,2 2-4-15,5 2-5 0,1 2-9 16,4 2-6-1,6-2 11-15,0 0-5 0,0 1 0 16,6-6 2-16,15 4-4 16,6-4-1-16,9-7-2 15,4-1 3-15,2-12-2 16,0-1-2-16,-1-1-2 16,-3-24 2-16,-7-7 2 15,-4-8-2-15,-9-1 0 16,-9-5-1-16,-9-3-3 15,0-9 0-15,-12-7 0 16,-12 3 3-16,-5 8 0 0,-2 10 1 16,0 8 10-1,0 6-6-15,4 6 7 0,2 4-3 16,7 8-2-16,7 7 1 16,5 5-6-16,6 0 6 15,0 0-6-15,0 0-2 16,0 0-8-16,0 7 3 15,0 21 6-15,6 14 0 16,19 8 7-16,6 8-2 16,9 4-1-16,7 4 2 15,1-4-3-15,0-4-2 16,-2-9 0-16,-3-7-1 16,-3-8-6-16,-5-12 3 15,-4-7-2-15,-6-6 2 16,-2-9 3-16,-4 0-4 15,4-9 8-15,1-20 0 0,3-7-4 16,-2-3-2-16,0-5 1 16,-6 5-2-16,-3 3 0 15,-5 4 3-15,-9 1-6 16,-2 3 6-16,0-3 3 16,0-6-2-16,-13-2-1 15,-12-5 0-15,-4 1 0 16,0 5 0-16,-2 8 6 15,4 6 1-15,7 9 0 16,5 10 7-16,8 5-4 16,5 0 0-16,-5 0-7 0,-2 5-3 15,-2 12-3-15,0 3 2 16,4 0 2-16,5 1-3 16,2 8-1-16,0 5 3 15,0 4 0-15,9 0 0 16,9 2 0-16,4 4 0 15,7-1-1-15,3 1 0 16,3-2-6-16,-2-7-4 16,1-1-7-16,-1-13 6 15,0-3-15-15,-4-14 5 16,-4-4 3-16,-4 0 7 16,-6-14 10-16,-1-15 4 15,-8-3 2-15,-6-2-1 0,0 1 8 16,0 1 2-16,-9 8 6 15,-9 9 4-15,-4 7-1 16,-1 7-6-16,-10 1-15 16,-5 0-1-16,0 13-12 15,3 14-41-15,10-5-86 16,14-4-75-16,11-18-330 16</inkml:trace>
  <inkml:trace contextRef="#ctx0" brushRef="#br0" timeOffset="2784.51">20325 13962 455 0,'0'0'373'0,"0"0"-373"16,0 0-454-16</inkml:trace>
  <inkml:trace contextRef="#ctx0" brushRef="#br0" timeOffset="3111.45">19522 14888 1040 0,'0'0'20'0,"0"0"-19"0,0 0 67 16,0 0-9-16,0 0-39 15,0 0 5-15,25 3 36 16,31-43-4-16,15-14-28 16,14-9-23-16,8 1 7 15,-1 4-11-15,-1 6-2 16,-4 6 0-16,-9 1-18 15,-4 10-11-15,-10 4-26 16,-3 9-52-16,-10 13-58 16,-18 9-190-16,-15 0-131 0</inkml:trace>
  <inkml:trace contextRef="#ctx0" brushRef="#br0" timeOffset="3411.4">19493 15066 729 0,'0'0'345'0,"0"0"-339"16,0 0 16-16,0 0 103 15,0 0-55-15,0 0-49 0,-42 75-14 16,109-84 38-16,24-22-13 15,19-21-10-15,13-18-2 16,1-10-12-16,1-8-8 16,0 3 0-16,-5 1-13 15,-8 12-34-15,-12 6-24 16,-19 12-34-16,-27 13-36 16,-20 15-94-16,-25 17-301 15</inkml:trace>
  <inkml:trace contextRef="#ctx0" brushRef="#br0" timeOffset="4800.16">15142 13379 346 0,'0'0'701'0,"0"0"-668"15,0 0-23 1,0 0 89-16,0 0-23 0,0 0-47 16,-60-8-20-16,60 8-8 15,9-2-1-15,31-7 0 16,23-5 7-16,25-16 18 15,26-7-3-15,23-12-16 16,14-5-3-16,9-6 0 16,7-6-3-16,1-4-14 15,-4-9-20-15,0-3-30 16,-11 1-23-16,-13 0-22 16,-24 13-13-16,-37 22-42 15,-39 19-33-15,-38 26-44 16</inkml:trace>
  <inkml:trace contextRef="#ctx0" brushRef="#br0" timeOffset="5069.1">16640 12593 333 0,'0'0'789'15,"0"0"-789"-15,0 0 6 16,0 0 30-16,0 0-8 0,0 0-9 16,172 0-3-16,-105 10-7 15,-11 12-6-15,-15 10 0 16,-14 11 5-16,-15 6-8 16,-12 11 0-16,-16 12 0 15,-36 11-30-15,-23 5-47 16,-16 0-107-16,-7-18-297 15</inkml:trace>
  <inkml:trace contextRef="#ctx0" brushRef="#br0" timeOffset="6140.92">12063 13774 856 0,'0'0'40'16,"0"0"-40"-16,0 0 0 16,27-134 28-16,6 41 34 15,13-19-29-15,2-11-6 16,-3 5-4-16,-9 18-10 16,-18 26-13-16,-18 25 0 0,0 22-1 15,-36 15-15 1,-22 12-4-16,-14 2-8 0,-1 32-14 15,4 10-78-15,20 4 110 16,20-7 9-16,27 3-1 16,2-7-28-16,33-2 15 15,25-1 12-15,21-5-6 16,12 2-3-16,5 4 2 16,2 8-5-16,-9 11 14 15,-10 11 1-15,-13 10 11 16,-20 5 16-16,-25 3-20 15,-21-4 55-15,0 0-4 16,-32-8-10-16,-13-9-26 16,-3-8-18-16,-2-18-8 0,6-21-30 15,6-15-90-15,14-15-103 16,14-39-316-16</inkml:trace>
  <inkml:trace contextRef="#ctx0" brushRef="#br0" timeOffset="6668.83">12935 13156 1019 0,'0'0'0'15,"-67"102"-52"-15,47-37 52 0,16 1 11 16,4-5 21-16,2 0-24 15,27-3 0-15,6-15-1 16,8-9 3-16,10-17-8 16,5-17 4-16,5 0 5 15,2-41 5-15,-5-26-3 16,-9-17-13-16,-10-16-3 16,-24-3-3-16,-17 6 0 15,-17 8 6-15,-37 19-10 16,-11 22 8-16,-13 23 2 15,-5 25 0-15,-1 9-9 16,4 28-1-16,13 7-7 16,15-7 15-16,21-9 0 15,20-6 2-15,11-5-3 0,11 0-15 16,39 1 7-16,18-2 11 16,24 3 5-16,10-1-4 15,6 3 2-15,-13 9-2 16,-16 7 12-16,-24 11-13 15,-15 2 20-15,-15 2-4 16,-14 0 17-16,-9-8-15 16,-2-2 13-16,-9-6-3 15,-17-7-18-15,-4-14-10 16,-3-15-6-16,2-2-36 16,11-35-79-16,11-19-178 15,9-13-169-15</inkml:trace>
  <inkml:trace contextRef="#ctx0" brushRef="#br0" timeOffset="7004.77">13644 12835 880 0,'0'0'37'16,"0"0"-15"-16,0 0 59 15,0 0-5-15,0 0-52 16,0 0-24-16,-36-12-13 15,63 48 13-15,6 10 8 16,6 11 2-16,-1 3-4 16,-3 2 7-16,-1-1 3 0,-1-3 1 15,-4-7-3-15,-4 0-10 16,-1-7 27-16,-2-9-15 16,-2-1-2-16,3-13-8 15,-3-7-3-15,0-8 4 16,6-6-5-16,8-9 1 15,13-34-2-15,15-18-1 16,18-6-19-16,9 5-26 16,-2 13-29-16,-10 29-22 15,-25 20-137-15,-27 14-135 16</inkml:trace>
  <inkml:trace contextRef="#ctx0" brushRef="#br0" timeOffset="7303.72">12839 14691 1156 0,'0'0'0'0,"0"0"-49"15,0 0 45-15,0 0 4 16,0 0 9-16,198-81 33 0,-63 7-2 16,21-18-1-1,22-19-6-15,9-15-22 0,14-5-9 16,-5 3-4-16,-18 22-9 16,-28 31-73-16,-48 43-83 15,-48 32-139-15,-54 17-65 16</inkml:trace>
  <inkml:trace contextRef="#ctx0" brushRef="#br0" timeOffset="7566.67">13170 15013 1125 0,'0'0'129'0,"0"0"-129"16,0 0 0-16,184-143 38 16,-57 66 19-16,21-16-29 15,10-9-15-15,11-13 0 16,5-6-6-16,0-10-6 16,2 5-1-16,-4 11 0 15,-18 21-31-15,-23 35-70 16,-42 27-61-16,-49 32-237 15</inkml:trace>
  <inkml:trace contextRef="#ctx0" brushRef="#br0" timeOffset="11188.04">16230 15218 861 0,'0'0'0'16,"0"0"0"-16,0 0 75 15,0 0-8-15,0 0-64 0,0 0 0 16,0 0-3-16,0 0 3 16,-31 0-1-16,31 0 11 15,0 0 1-15,0 0 17 16,-2 0-6-16,2 0 0 16,0 0-14-16,0 0-2 15,0 0 0-15,0 0-9 16,0-9 0-16,0 0-5 15,6-18-11-15,17-10 7 16,10-16 4-16,11-17-9 16,6-10-3-16,10-7-16 15,18-15 3-15,23-9-15 16,19-6-23-16,18-4 7 16,7 1-22-16,-12 16 8 15,-17 17 31-15,-24 25-15 0,-34 19-118 16,-27 10-94-16</inkml:trace>
  <inkml:trace contextRef="#ctx0" brushRef="#br0" timeOffset="11518.98">17362 13784 103 0,'0'0'98'15,"0"0"-42"-15,-164 80-20 16,110-54 11-16,3-2 73 0,6-4-53 16,7-6 65-16,14-4-20 15,12-6-33-15,12-4 25 16,0 0-104-16,38-4-43 16,22-15 43-16,23-11 24 15,15-1-20-15,1 4 9 16,-10 13-3-16,-18 14-10 15,-23 0 0-15,-21 35 0 16,-19 19 4-16,-8 12 26 16,-25 11-13-16,-20 5-17 15,-6-4-6-15,0-10-70 16,6-15-156-16,13-26-273 16</inkml:trace>
  <inkml:trace contextRef="#ctx0" brushRef="#br0" timeOffset="12268.85">17344 12260 708 0,'0'0'132'0,"0"0"-132"16,0 0 0-16,0 0 28 15,135-13 91-15,-38-12-82 16,22-11-28-16,14-10-2 16,10-2-7-16,4-7-13 15,7-3-77-15,4-3-54 16,-2-6-35-16,-7-4-124 16</inkml:trace>
  <inkml:trace contextRef="#ctx0" brushRef="#br0" timeOffset="12591.8">17744 12613 84 0,'0'0'936'0,"0"0"-936"15,0 0-39-15,0 0 39 16,0 0 52-16,191-56-23 16,-97 17-21-16,18-8 1 15,21-12 1-15,19-7-10 16,12-4-2-16,8 2-41 15,0 6-89-15,-18 8-93 16,-27 10-268-16</inkml:trace>
  <inkml:trace contextRef="#ctx0" brushRef="#br0" timeOffset="12861.75">17806 13108 866 0,'0'0'0'0,"0"0"-71"16,0 0 71-16,116 6 66 15,-23-24-7-15,23-20-21 16,21-12-4-16,8-10 0 15,6-14-25-15,3-7-9 16,-4-3-4-16,-11 2-31 0,-16 14-96 16,-30 17-173-16</inkml:trace>
  <inkml:trace contextRef="#ctx0" brushRef="#br0" timeOffset="13095.71">18376 13421 1133 0,'0'0'0'0,"0"0"-37"16,0 0 37-16,157-84 67 0,-52 23-55 15,8 7-12-15,0-2-6 16,-5 11-28-16,-12 4-60 15,-12 4-104-15,-13 3-71 16,-17 7-79-16</inkml:trace>
  <inkml:trace contextRef="#ctx0" brushRef="#br0" timeOffset="13335.67">18152 13828 1145 0,'0'0'0'16,"0"0"-31"-16,122-88 31 16,-12 30 49-16,34-5-38 15,21-5-11-15,16-2-37 16,-3-7-21-16,-4-4-113 15,-11-3-115-15,-21-3-336 16</inkml:trace>
  <inkml:trace contextRef="#ctx0" brushRef="#br0" timeOffset="14362.49">19786 13547 459 0,'0'0'33'15,"0"0"-30"-15,0 0 75 16,-127 7 27-16,96 8-42 16,-8 8-29-16,-7 2 21 15,-12 4 14-15,-11 2-50 16,-12 8-7-16,-10-1-1 15,-11 4-11-15,-8-1-10 0,0 2-13 16,4-1 8-16,6-2 6 16,9 0 9-16,10 1 2 15,19 5 18-15,14-1 12 16,13 6-12-16,10 5-8 16,8 4-12-16,1 3 2 15,3-2-2-15,3-1-3 16,4 1 3-16,6-3 1 15,0 2-1-15,0 2 0 16,22 0 0-16,10 1-16 16,9-3-1-16,20 4 6 15,13 8 11-15,13-6-2 16,6 3 4-16,-3-7-2 0,-9-8 0 16,-6-10 0-1,-7-3 0-15,-7-6 2 0,-6-3 3 16,-3-2-2-16,-1-6 3 15,2-8 6-15,5-2-4 16,5-8 2-16,1-1 0 16,8-3-10-16,-3-2-1 15,-2 0 1-15,-5 0 9 16,-4 0-9-16,-6-21-17 16,1-6-5-16,0-10-14 15,3-7-5-15,4 4-4 16,7-1-38-16,9 6-12 0,8-5 9 15,9 4 26 1,-2-4 18-16,-3-5-58 0,-3-1 77 16,-11-2-151-16</inkml:trace>
  <inkml:trace contextRef="#ctx0" brushRef="#br0" timeOffset="14577.45">20949 14418 467 0,'0'0'87'15,"-62"-143"-64"-15,37 77 117 16,-6 11-51-16,-7-3-30 16,-18 5-12-16,-23-1 30 15,-31-3-41-15,-27-9 3 16,-7 5-21-16,-1 0 9 16,14 8 53-16,24 17-42 0,22 10 6 15,24 11-40 1,28 10-4-16,20 5-8 0,13 0-137 15,0 3-574-15</inkml:trace>
  <inkml:trace contextRef="#ctx0" brushRef="#br0" timeOffset="14895.4">20749 14061 998 0,'0'0'26'15,"0"0"2"-15,0 0-26 16,175-125 45-16,-90 72-29 15,2 4-16-15,-8 3-1 16,-13 10 3-16,-13 5-4 16,-12 11-17-16,-16 3-3 15,-10 3-41-15,-15-1-86 16,0 1-120-16,-29 6-146 0</inkml:trace>
  <inkml:trace contextRef="#ctx0" brushRef="#br0" timeOffset="15090.36">21138 13624 381 0,'0'0'301'0,"0"0"-265"15,0 0 50-15,0 0 66 16,0 0-111-16,0 0-36 16,-11-58 14-16,45 43 1 15,8 10 11-15,9 2-16 16,3 3 16-16,-5 3 17 16,-9 20-3-16,-13 4-8 15,-12 6-19-15,-15 11-3 16,0 9-6-16,-27 7-9 0,-19 5-20 15,-10-12-103 1,2-21-251-16</inkml:trace>
  <inkml:trace contextRef="#ctx0" brushRef="#br0" timeOffset="16067.19">21817 12948 992 0,'0'0'38'15,"0"0"-38"-15,0 0 0 16,0 0 28-16,48 124 14 16,-23-68-7-16,4 10 1 15,2 3-3-15,2 1-6 16,-4-4-10-16,-4-10-10 16,-7-12-7-16,-7-9-1 15,-5-15-39-15,-6-17-61 16,0-3-96-16,-4-28-108 0</inkml:trace>
  <inkml:trace contextRef="#ctx0" brushRef="#br0" timeOffset="16323.15">21848 12936 1082 0,'0'0'38'15,"0"0"-28"-15,0 0-10 16,0 0 92-16,0 0-53 16,0 0-39-16,13-50-17 15,51 28 17-15,17 0 12 16,8-2-8-16,-4 5-2 16,-10 4-2-16,-12 4-34 0,-14 3-41 15,-18 4-13 1,-16 4-96-16,-15 2-53 0,-4 24-17 15</inkml:trace>
  <inkml:trace contextRef="#ctx0" brushRef="#br0" timeOffset="16518.11">22135 13261 874 0,'0'0'31'0,"0"0"-11"15,0 0 124-15,0 0-53 0,0 0-91 16,0 0-3 0,93-27-19-16,-81 22-30 0,-3-2-57 15,4 2-105-15,-2 2-57 16,-6 3-95-16</inkml:trace>
  <inkml:trace contextRef="#ctx0" brushRef="#br0" timeOffset="16674.09">22293 13455 608 0,'0'0'47'0,"0"0"42"16,0 0 18-16,0 0-6 15,0 0-26-15,0 0-31 16,120 34 5-16,-81-54-24 16,3-6-25-16,0-8-45 15,1-6-95-15,-10-4-227 0</inkml:trace>
  <inkml:trace contextRef="#ctx0" brushRef="#br0" timeOffset="17138">22695 13130 69 0,'0'0'781'0,"0"0"-731"16,0 0-29-16,0 0 70 15,0 0-50-15,0 0-30 16,46 0-11-16,-25 17 11 16,-2 7 10-16,1 1 3 15,-1 5 1-15,-4-3 2 16,-3-1-14-16,-4-7-4 15,-4-8 0-15,-1-6-1 16,-3-5-6-16,0 0 1 16,0-3 11-16,0-28-14 15,-9-12-17-15,7-8-5 0,2 3 14 16,2 6 8 0,21 10 10-16,-2 11 11 0,2 12-6 15,-3 4-15 1,2 5-2-16,0 0-6 0,1 11 4 15,-6 7 4-15,-1 2-8 16,0 0-18-16,-5-4-21 16,4 0-13-16,1-10-79 15,-1-6-44-15,3 0 27 16,1-15-70-16</inkml:trace>
  <inkml:trace contextRef="#ctx0" brushRef="#br0" timeOffset="17363.97">23337 12869 653 0,'0'0'110'16,"0"0"-26"-16,0 0 84 0,0 0-90 15,0 0-51-15,0 0-15 16,-94 58 13-16,78-23 13 16,8-1-17-16,8-1-5 15,0-4-3-15,6-3-1 16,17-2-11-16,3-6-2 15,8-6-2-15,-1-5-18 16,5-7-46-16,-1 0-52 16,-2-29-165-16,-12-12-240 15</inkml:trace>
  <inkml:trace contextRef="#ctx0" brushRef="#br0" timeOffset="17657.91">23337 12869 977 0,'166'-65'41'16,"-147"65"-35"-16,5 0 42 16,8 0 17-16,-3 15-48 15,-3 3-16-15,-8 0-1 16,-10-1 10-16,0-8-8 16,-8-2-2-16,0-7 5 15,0 0 8-15,0 0 17 16,0 0 5-16,0 0-3 15,0 0-14-15,0-5-5 16,0 1 10-16,0 3-13 0,4-5-10 16,3-4-20-16,3-2-12 15,9-3-26-15,1-1-57 16,4-7-88-16,5-3-125 16,0-3-262-16</inkml:trace>
  <inkml:trace contextRef="#ctx0" brushRef="#br0" timeOffset="18172.82">23904 12697 589 0,'0'0'165'0,"0"0"-69"16,0 0 51-16,0 0-55 15,0 0-53-15,0 0-10 16,52 82-12-16,-29-68-16 16,3-2 6-16,1-8-7 0,5-4-1 15,-3 0-24-15,0-22-9 16,-4-12 2-16,-6-4-4 15,-3 3 23-15,-8 10 13 16,-1 9 0-16,-5 11 35 16,-2 5 10-16,0 0-31 15,4 0-4-15,8 7-1 16,1 9 13-16,5-2 2 16,-3 0-18-16,1-6 8 15,-3-4 4-15,-6-1-10 16,0-3-1-16,-4 0-2 15,-1 0 2-15,2-15 0 0,0-13-7 16,3-4-6-16,-3 3-6 16,-1 9 12-16,-1 10 8 15,-2 8 8-15,0 2 3 16,3 0-5-16,1 0-14 16,2 23-7-16,7 9 7 15,8 17 19-15,1 6-3 16,7 18 5-16,2 14-15 15,3 8 2-15,1 9-7 16,-1-2 1-16,-5-7-1 16,-5-16-1-16,-9-26 0 15,-3-25-4-15,-8-17 3 16,-4-8-19-16,0-1-20 16,0-2-34-16,0 0-25 15,-4-30-153-15,-10-20-520 0</inkml:trace>
  <inkml:trace contextRef="#ctx0" brushRef="#br0" timeOffset="18577.75">24527 12022 1177 0,'0'0'64'15,"0"0"-64"-15,0 0 0 16,145 144 26-16,-83-46 10 0,3 18-21 16,-7 5-14-16,-10-7 0 15,-9-15 5-15,-14-24-6 16,-12-27 1-16,-9-21-1 16,-4-19 3-16,0-8 2 15,-25-18 8-15,-21-35-13 16,-18-25 0-16,3-18-14 15,16-1-26-15,23 8 13 16,22 16 19-16,0 17-23 16,16 16 0-16,11 15 19 15,2 13 4-15,2 12-8 16,-4 7-29-16,-4 24 16 16,-9 6 18-16,-12 1 11 0,-2-1 5 15,0-8 0-15,-10-4-5 16,-11-6 0-16,-3-10-60 15,4-9-267-15</inkml:trace>
  <inkml:trace contextRef="#ctx0" brushRef="#br0" timeOffset="19013.68">25113 11944 1142 0,'0'0'1'0,"0"0"12"0,0 0 30 16,58 143 13-16,-29-84-33 15,2 1-19-15,-4 0 4 16,-9-10-7-16,-7-12 0 16,-9-14-1-16,-2-12-15 15,0-12 7-15,-15 0 8 16,-10 0 1-16,1-16 3 15,5 0-1-15,13 4 15 16,6 3 14-16,0-3 5 16,6-5-37-16,31-3-12 15,9-4 3-15,8 0 3 16,4 0 0-16,-10-3-7 16,-2 1 13-16,-9 3 0 15,-10 5 7-15,-12 8-6 0,-5 8-1 16,-8 2 0-16,-2 0-10 15,0 13 10-15,0 10 5 16,0 1-5-16,0-5-3 16,0-2-21-16,-7-7-53 15,-2-10-53-15,-4-2-38 16,-3-32-135-16</inkml:trace>
  <inkml:trace contextRef="#ctx0" brushRef="#br0" timeOffset="19119.66">25524 12005 785 0,'0'0'193'0,"0"0"-114"15,0 0 7-15,0 0-44 16,0 0-42-16,0 0-66 0,10 20-26 16,13 9-104-16,2-3-298 15</inkml:trace>
  <inkml:trace contextRef="#ctx0" brushRef="#br0" timeOffset="19463.59">25891 12104 1068 0,'0'0'94'0,"0"0"-88"15,0 0 85-15,-93 105-49 16,93-84-30-16,0-4-12 16,0-14-2-16,17-3-21 0,19-10 1 15,11-32 19-15,11-9-7 16,0-4-37-16,-7 11 37 15,-15 19 10-15,-9 13 17 16,-4 12-5-16,2 0 17 16,4 23-6-16,5 2 2 15,-3 8-2-15,0-8-13 16,-2-4 3-16,-7-8-5 16,1-10-8-16,0-3 1 15,2-8 3-15,12-26-4 16,5-3-20-16,-2 3-47 15,-4 12-47-15,-14 18-172 0,-18 4-383 16</inkml:trace>
  <inkml:trace contextRef="#ctx0" brushRef="#br0" timeOffset="19794.54">23356 13680 1012 0,'0'0'161'15,"0"0"-161"-15,0 0 0 0,0 0 52 16,128-68 7-1,37-5-4-15,40-9-22 0,20-10 19 16,15-10-13-16,1-2-34 16,4-7-3-16,7 2-2 15,-4 2-2-15,-7 6-2 16,-14 15-28-16,-26 20-34 16,-41 28-32-16,-53 22-13 15,-64 16-322-15</inkml:trace>
  <inkml:trace contextRef="#ctx0" brushRef="#br0" timeOffset="20116.49">23136 14233 630 0,'0'0'904'16,"0"0"-904"-16,0 0-42 16,156-108 42-16,38 13 99 15,78-17-42-15,51-6-43 16,29 0-7-16,12-5-7 16,-13-3-19-16,0 2-34 15,-25 11-24-15,-35 18 8 0,-41 16-3 16,-63 19 57-16,-55 16-2 15,-59 17-31-15,-41 14 16 16,-28 11 20-16,-4 2-32 16,-4 0-25-16,-28 12-185 15</inkml:trace>
  <inkml:trace contextRef="#ctx0" brushRef="#br0" timeOffset="26603.36">11290 13455 512 0,'0'0'0'0,"0"0"0"16,0 0 0-16,0 0 29 15,0 0-8-15,0 0-21 16,0 0-42-16,-45-12 42 15,45 12 1-15,0 0 13 16,-2 0-11-16,0 0 3 0,2 0 45 16,0 0-26-1,-2 0-22-15,2 0 31 0,-2 0-9 16,2 0-12-16,0 0-8 16,0 0-5-16,0 0 0 15,0 2-5-15,0 0 9 16,0 1-6-16,0-3 2 15,0 0 0-15,0 0 3 16,-7 0 1-16,5 5-2 16,0-1 8-16,-3 2-8 15,1 0 1-15,-1 2-3 16,0 1 4-16,3-4-13 0,2 1 12 16,0-2-3-1,0-4 0-15,0 0 5 0,0 0 3 16,0 0 0-16,0 0 0 15,-2 0 7-15,2 0-9 16,0 0 9-16,0 0 1 16,0 0-13-16,0 0 7 15,0 0-10-15,0 0 0 16,0 0 5-16,0 0-1 16,0 0-4-16,0 0 23 15,0 0-21-15,0 0 8 16,0 0-4-16,0 0-3 15,0 0 3-15,0 0-4 16,0 0 1-16,0 0 0 16,0 0 0-16,0 0 2 0,-2 0-5 15,0 0 1-15,2 0 2 16,0 0-1-16,0 0-3 16,0 0 1-16,0 0 0 15,0 0-3-15,0 0 2 16,0 0 1-16,0 0-5 15,0 0 10-15,0 0-1 16,0 0-4-16,0-2 0 16,0 2-7-16,0 0 7 15,0 0-16-15,2 4-10 16,29 22-15-16,19 21 41 16,12 22-9-16,13 22 18 0,10 22-9 15,9 18 0-15,6 21 2 16,3 18-4-16,-1 14-9 15,-11 14-33-15,-12-3-109 16,-17-27-55-16,-15-44 10 16</inkml:trace>
  <inkml:trace contextRef="#ctx0" brushRef="#br0" timeOffset="27644.17">11181 13485 429 0,'0'0'45'16,"0"0"41"-16,0 0-59 15,0 0 39-15,0 0-39 16,0 0-27-16,-58-38 10 16,58 21-6-16,11-12 3 15,23-12-8-15,8-7 1 16,11-3 0-16,12-10-5 16,13 1 12-16,22-10-7 15,27-4 0-15,29-6 1 16,23-3 0-16,10 8-1 15,1 0-1-15,-1 11-2 16,1 7-18-16,-6 11-31 16,-3 6 13-16,-9 0-13 0,-14-1-10 15,-13-8 27 1,-11-9 23-16,-10-6 11 0,-3-5 2 16,-10 3-1-16,-3 4 49 15,-8 6-1-15,-11 15 18 16,-14 9-19-16,-21 21-41 15,-16 11-5-15,-16 0-1 16,-11 18 0-16,-5 10 6 16,-6 10 38-16,0 4-5 15,0 6-17-15,0 5-8 16,0 3 6-16,0 6-14 16,21 8-4-16,12 2 2 0,6 4 0 15,9 4 16-15,11 0-2 16,3 5-15-16,8 4 7 15,3 5-10-15,5-1 1 16,2 11-3-16,5 15 3 16,-5 3-1-16,-2 5 1 15,-9-9 4-15,-7-16-10 16,-10-19 3-16,-7-15-1 16,-12-18 1-16,-6-18-5 15,-10-14 7-15,-5-8-3 16,-6-8 0-16,-6 1 3 15,0-3 6-15,0 0 4 16,-33 5 2-16,-27 11-12 16,-21 13-4-16,-19 17-4 15,-14 13-3-15,-12 11 8 0,-9 5 0 16,0-7 3-16,3-6 2 16,8-3 0-16,-6 1 18 15,-18 8-18-15,-16 10 0 16,-27 10-4-16,-17 15 6 15,-12 0-4-15,-10 6 2 16,7-7 0-16,7-5-1 16,15-12-1-16,22-8-45 15,28-15-51-15,33-12 74 16,35-20-134-16,32-30 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33:17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4375 12031 672 0,'0'0'0'15,"0"0"-17"-15,0 0 17 16,0 0 91-16,0 0-31 16,0 0-2-16,0 0-17 15,-54 6 17-15,54-6-12 16,0 0-24-16,-2 0 8 16,2 0-8-16,0 0 4 15,0 0 0-15,0 0-11 16,0 0 6-16,0 0-7 15,0 0-9-15,0 0-1 0,0 0-3 16,0 0 0-16,0 0-1 16,5-2-6-16,15-10 6 15,3-1-6-15,6-4 12 16,6 0-2-16,1-4-4 16,11-4-6-16,3 0 1 15,4-8-4-15,6-5 7 16,3-3-4-16,6-9 6 15,11-4-2-15,7-2 2 16,5-1-4-16,-10 10-2 16,-13 15-30-16,-19 13 13 15,-21 12-12-15,-12 4-6 16,-8-1 34-16,2 0 1 16,0-5 12-16,7-5-5 15,7-4 3-15,1-1 0 0,10-5-1 16,2-1-1-16,0 6 3 15,1-2-5-15,-2 2 1 16,-6 6 0-16,-4-1 0 16,-10 6-1-16,-3 2 0 15,-3 1 3-15,-7-1-3 16,1 6 0-16,-5-2 0 16,2 2 7-16,-2 0 0 15,0 0 6-15,0 0 2 16,0 0-10-16,0 0 8 15,0 0-13-15,0 0 0 16,0 0-2-16,0 0 0 0,0 0-7 16,-11 1 7-16,-3 6-6 15,-1-4 8-15,-1 1 0 16,-1 3 1-16,-4-4-1 16,-1-1 0-16,-4 0 0 15,-1-2 0-15,-2 0 3 16,0 0-1-16,6 0 3 15,5 0-5-15,5 0 11 16,5 0 6-16,0 0-5 16,-3 0-7-16,1-2-4 15,-2-2-1-15,-1 3 5 16,0-2 2-16,-1 3 14 16,-3 0-1-16,-2 0 3 0,1 0-15 15,-1 0 4 1,5 0 0-16,7 0 6 0,5 0 8 15,2 0-11-15,0 0 2 16,0 0-13-16,0 0 6 16,0 0-6-16,0 0-8 15,0 0-2-15,11 0 6 16,9 0 4-16,7-4 2 16,4-3 0-16,1-1-5 15,-1 3 1-15,2 1-1 16,0 1-1-16,1 3-7 15,1-5 7-15,0 3-13 0,-4 0 3 16,-10 2 2 0,-2 0 6-16,-6 0 2 0,-6 0-3 15,-3 0-5-15,3 0 8 16,-5 6-3-16,4 2 1 16,3 1 2-16,-4 2-1 15,4 1 1-15,-3 0 4 16,1-2 0-16,0 1-2 15,0-2-2-15,-1 4 6 16,-1-1-3-16,-1 1-1 16,0 8 7-16,2 3 2 15,-2 2 5-15,-4-1-4 16,0 4-4-16,0-5 1 16,0 1 1-16,0-8-9 15,-2-5 8-15,2-3-6 0,-2-9 0 16,-1 0-3-16,0 0-2 15,-3 0-8-15,-5 0-47 16,-7 0-168-16,-2-12-502 16</inkml:trace>
  <inkml:trace contextRef="#ctx0" brushRef="#br0" timeOffset="4325.24">3700 10597 657 0,'0'0'36'16,"0"0"-29"-16,0 0 30 15,0 0 78-15,0 0-57 0,0 0-49 16,0 0 0-16,-25 18 10 16,44-18 13-16,22-18 14 15,28-22 0-15,32-20-22 16,24-12-12-16,31-8-12 16,16-7-1-16,1 5-38 15,1-4-103-15,-20 10-179 16</inkml:trace>
  <inkml:trace contextRef="#ctx0" brushRef="#br0" timeOffset="4873.14">3905 10832 580 0,'0'0'65'0,"0"0"-54"16,0 0 26-16,0 0 59 16,0 0-52-16,0 0-42 15,-22 4 2-15,28-4 9 0,15 0 17 16,10-8 38 0,11-13-27-16,20-12-18 0,25-15-7 15,25-21-9-15,31-15-7 16,15-10-22-16,15 0-23 15,3 6-51-15,-6 12-15 16,-16 15-45-16,-34 23-56 16</inkml:trace>
  <inkml:trace contextRef="#ctx0" brushRef="#br0" timeOffset="5307.07">4007 11093 670 0,'0'0'8'0,"0"0"-8"16,0 0 99-16,0 0-29 15,0 0-67-15,0 0 19 16,130-58 14-16,-46 17 27 16,24-13-43-16,9-9-8 15,15-12-12-15,8-5-16 16,1-2-36-16,-5 6-64 16,-13 11-127-16,-29 19-228 15</inkml:trace>
  <inkml:trace contextRef="#ctx0" brushRef="#br0" timeOffset="5681">4263 11343 408 0,'0'0'121'0,"0"0"-98"0,0 0 48 15,0 0 16-15,0 0-17 16,0 0-29-16,-15 4-3 15,15-4 10-15,23-1-13 16,33-26-4-16,26-17 22 16,27-20-33-16,16-12-20 15,8-7-7-15,-1 6-5 16,0 8-40-16,-12 11-67 16,-16 12-93-16,-21 11-241 15</inkml:trace>
  <inkml:trace contextRef="#ctx0" brushRef="#br0" timeOffset="6003.95">4219 11671 509 0,'0'0'111'15,"0"0"-107"-15,0 0 0 0,0 0 80 16,0 0-36 0,0 0-28-16,110-67 48 0,-28 18-3 15,27-18-25-15,22-14-26 16,17-15-14-16,17-8-39 15,6 0-15-15,1 9-82 16,-18 22-82-16,-31 23-177 16</inkml:trace>
  <inkml:trace contextRef="#ctx0" brushRef="#br0" timeOffset="6852.8">3179 12143 344 0,'0'0'253'0,"0"0"-250"16,0 0-3-16,0 0 75 15,0 0 52-15,0 0-56 16,-29 29 6-16,29-38-18 16,19-21-40-16,14-11-13 15,15-20-6-15,12-6 4 16,9-8 2-16,5 0-6 15,-3 5-3-15,-5 12-7 16,-12 12-18-16,-14 19-73 16,-18 15 20-16,-19 9-24 15,-3 3-42-15,-15 8 19 0,-24 14 121 16,-3 0-7 0,0-4 9-16,1-6 5 0,10-3 20 15,14-4 24-15,5-5 29 16,10 0-1-16,2 0-30 15,0 0-28-15,0 0-2 16,22-4-4-16,7-7 3 16,3 0 7-16,1 7-15 15,-4 4 12-15,-7 0-14 16,-6 12 9-16,-7 8 18 16,-7 6-8-16,-2 3 16 15,0 0-16-15,-5 2-8 16,-10-3-12-16,2-7-14 15,6-9-107-15,7-12-249 16</inkml:trace>
  <inkml:trace contextRef="#ctx0" brushRef="#br0" timeOffset="7490.69">3321 13136 1073 0,'0'0'0'0,"0"0"-19"15,0 0 19-15,0 0 0 16,0 0-1-16,0 0-34 15,0-22-111-15,-5 22-71 16,1 14-256-16</inkml:trace>
  <inkml:trace contextRef="#ctx0" brushRef="#br0" timeOffset="8816.45">3843 12777 554 0,'0'0'0'0,"0"0"0"16,0 0 78-16,0 0-43 15,0 0-22-15,0 0-3 16,-62-4 12-16,48 18 23 15,3 8 24-15,-1 4-18 16,1 6-22-16,5 2 6 16,-1 2-22-16,7-2 0 15,0-5-9-15,0-5-2 16,13-5-2-16,8-7 4 16,2-1 0-16,4-7-1 15,5-4-3-15,-3 0 8 16,2-12-6-16,-4-12 7 15,-3-6-6-15,-5-3 1 0,-9-4 0 16,-8-4 3-16,-2 2-3 16,0-1-5-16,-10-1 2 15,-6 9-1-15,3 6 8 16,1 6 5-16,1 2 7 16,0 2-12-16,0-3-1 15,-5-1-5-15,-2-6 1 16,1 3-3-16,-1-2 0 15,7 3 0-15,1 7 4 16,4 7-1-16,2 4 5 16,-1 4 4-16,3 0-12 15,2 0-2-15,-2 0-4 0,2 0 6 16,0 0 6-16,0 0-6 16,0 0-6-16,0 0-2 15,0 0 7-15,0 0-1 16,0 12 2-16,0 3 0 15,6 4-1-15,3 0 1 16,0 4 2-16,5 0-1 16,1 0 3-16,3 3-4 15,7 2 3-15,-1 2-1 16,10 6 4-16,1 4-6 16,5 4 3-16,1 2-3 15,1-4 6-15,-2-3-5 16,-5-9-1-16,-6-10 1 0,-13-10-3 15,-5-8-5 1,-1-2 7-16,0 0 9 0,5-18 5 16,6-16 4-16,1-15-9 15,-4 0-9-15,-7-2-3 16,-6 1-1-16,-5 6 3 16,0 0-1-16,-5-1 2 15,-15 2-2-15,1 1 4 16,-2 7-2-16,5 5 5 15,-1 6-2-15,-6 0 0 16,-1 4-3-16,-5 2-4 16,0 2 2-16,4 6 2 0,5 6 0 15,6 2 0 1,4 2 2-16,5 0-6 0,-1 0 3 16,6 0 1-16,0 0-2 15,0 4-8-15,0 15 7 16,0 8 2-16,6 6-4 15,12 0 5-15,8 3-2 16,6 0 4-16,4 5 0 16,6-3-2-16,0-2 0 15,5-4-2-15,0-3 1 16,2-9 1-16,-2-8 1 16,-7-5 1-16,-11-5-2 15,-8-2 4-15,-15 0-4 16,-4 0 11-16,-2-7 0 15,0-14-6-15,0-4-5 16,-22-1-3-16,-7 3 1 0,2 7 0 16,4 9-2-16,6 2 2 15,-6 5 0-15,1 0-4 16,-2 6-15-16,2 16-28 16,5 8-68-16,11-2-90 15,6 0-50-15</inkml:trace>
  <inkml:trace contextRef="#ctx0" brushRef="#br0" timeOffset="9126.4">3937 13435 467 0,'0'0'512'15,"0"0"-512"-15,0 0 0 16,0 0 18-16,0 0-5 16,0 0-3-16,112-60 15 15,-46 8 8-15,7-13-24 16,6 0 0-16,-6 2-7 0,-4 13-2 15,-11 13-25 1,-11 11-44-16,-14 17-166 0,-16 9-74 16</inkml:trace>
  <inkml:trace contextRef="#ctx0" brushRef="#br0" timeOffset="9336.36">3995 13766 983 0,'0'0'0'0,"0"0"0"15,135-103 24 1,-44 33 16-16,15-12-25 0,-4-6-5 16,-4-1 1-16,-13 9-11 15,-14 17-10-15,-13 19-153 16,-15 18-186-16</inkml:trace>
  <inkml:trace contextRef="#ctx0" brushRef="#br0" timeOffset="13569.62">3787 9282 437 0,'0'0'11'0,"0"0"20"16,0 0 101-16,0 0-46 15,0 0-12-15,0 0-18 16,0 0-23-16,-41-24 22 16,39 24 1-16,-2 0-18 15,-3 0-3-15,-1 0-24 0,0 0 15 16,2-4-5-16,1 4 0 16,3-5 3-16,2 5-14 15,0 0-10-15,0 0 1 16,0 0-1-16,0 0 0 15,0 0-3-15,0 0 3 16,0 0 0-16,0 0-1 16,0 0-2-16,0 0 5 15,0 0-2-15,0 0 1 16,0 0-1-16,0 0-1 16,0 0-1-16,0 0 1 15,0 0 1-15,0 0-3 16,0 0 12-16,0 0-15 15,0 0 11-15,0 0-5 16,0 0 0-16,0 0-4 0,0 0 4 16,0 0 2-16,0 0 5 15,0 0-11-15,0 0 4 16,0 0 0-16,0 0 1 16,0 0 4-16,0 0-5 15,0 0 4-15,0 0-3 16,0 0 5-16,0 0-6 15,0 0 0-15,0 0 0 16,0 0 1-16,0 0-1 16,0 0 0-16,0 0-1 15,0 0-1-15,0 0 2 16,0 0-5-16,0 0 2 0,0 0-30 16,0 0-43-16,0 3-148 15,0 13-144-15</inkml:trace>
  <inkml:trace contextRef="#ctx0" brushRef="#br0" timeOffset="16255.16">3796 14319 702 0,'0'0'0'16,"0"0"13"-16,0 0 17 15,0 0 60-15,0 0-63 16,0 0-27-16,-13-20 0 15,13 20-1-15,0 0-3 16,0 0-5-16,6 6 9 16,11 18 26-16,10 11 11 15,9 14-17-15,11 20 12 0,11 19 9 16,13 16-25 0,5 22 8-16,4 7-10 0,-2-5-3 15,-4-7-11-15,-12-24-2 16,-10-16 2-16,-9-19-6 15,-22-26-24-15,-9-18-52 16,-12-18-79-16,-21-8 39 16,-39-38-351-16</inkml:trace>
  <inkml:trace contextRef="#ctx0" brushRef="#br0" timeOffset="17020.02">3769 14233 892 0,'0'0'0'0,"0"0"-66"16,0 0 66-16,0 0 80 15,0 0-30-15,0 0-31 16,6-54-12-16,39 20 7 16,13-8 40-16,5 0-30 15,3-3 3-15,8 0-9 16,6-4-1-16,12-1-16 0,10-2 6 16,7-1-7-16,1 7 0 15,-1 2 0-15,0 14-1 16,-4 12-5-16,-7 11 0 15,-14 7-3-15,-19 0-1 16,-20 0 3-16,-20 0-4 16,-12 2 8-16,-7-2 2 15,-1 2 1-15,6 1 3 16,6 8-1-16,10 4 5 16,8 14 6-16,2 13 3 15,1 11-16-15,2 14 17 16,3 13-3-16,-1 9-6 15,-3 1 5-15,4-4-11 0,-3-7 3 16,-2-2 1 0,1-9 6-16,-4-3 1 0,-4-5-10 15,3-6 9-15,-1 2-12 16,0 2 2-16,3 4 6 16,-1 2-7-16,2 1-1 15,-6-14 0-15,0-13-11 16,-14-15 1-16,-3-9-1 15,-12-14 3-15,-2 0 8 16,0 0 1-16,-18 0-1 16,-15 0 0-16,-9-5-2 15,-5 5 2-15,-4 0 0 0,-3 5 5 16,-6 24-3 0,-7 8 0-16,-11 13 3 0,-7 9-3 15,-9 3-2-15,-10 1 22 16,-3-5-7-16,-7 5 26 15,3-2-13-15,1-6-28 16,15-6-5-16,10-9-67 16,18-18-44-16,15-12-94 15,17-10-173-15</inkml:trace>
  <inkml:trace contextRef="#ctx0" brushRef="#br0" timeOffset="17529.93">5383 15745 494 0,'0'0'106'15,"0"0"-26"-15,0 0 43 16,0 0-65-16,0 0-42 0,0 0 16 16,-9-7-6-16,2 10 6 15,1 9 9-15,-1 5-18 16,2 6 3-16,3 0-5 15,2 4-5-15,0-1 8 16,0 0-19-16,0-8 4 16,0-4 1-16,9-5-3 15,2-8-1-15,2-1-6 16,6 0 0-16,0-5 0 16,1-18 0-16,-6 1-1 15,-5-10-3-15,-9 6-6 16,0-6 4-16,-18 2-3 15,-13 7-16-15,-3 2 6 0,10 10 19 16,8 11-6 0,8 0 6-16,3 0-34 0,2 11-91 15,3 10-69-15,0-2-76 16</inkml:trace>
  <inkml:trace contextRef="#ctx0" brushRef="#br0" timeOffset="17624.91">5383 15745 860 0</inkml:trace>
  <inkml:trace contextRef="#ctx0" brushRef="#br0" timeOffset="17843.88">5383 15745 860 0,'172'-62'48'0,"-146"59"-38"0,10 3 15 0,-3 0 28 16,1 0-40 0,-10 6-9-16,-5 3-3 0,-9-1 5 15,-10-2 1-15,0-6-1 16,0 3 33-16,0-3 17 15,-8 0-15-15,-13 0-21 16,-1-3-16-16,5-11 7 16,7 2 4-16,6-2-12 15,4-1-3-15,0 2-8 16,0-3-13-16,16 2-18 16,3 1-2-16,1 2-1 15,5 4-3-15,-2 6-65 16,-2 1-33-16,-2 0-101 15,-3 0-134-15</inkml:trace>
  <inkml:trace contextRef="#ctx0" brushRef="#br0" timeOffset="18115.83">5898 15547 568 0,'0'0'220'0,"0"0"-204"15,0 0 109-15,0 0-40 16,0 0-60-16,0 0-19 16,53 72-5-16,-46-72 7 15,5 0-3-15,-2-14-7 16,-1-11 2-16,1 2-13 0,-4 4-10 16,-4 11 9-16,0 8 13 15,7 0-36-15,5 0-1 16,3 0 27-16,6 8 10 15,-3-3-55-15,-3-5-111 16,-1 0-227-16</inkml:trace>
  <inkml:trace contextRef="#ctx0" brushRef="#br0" timeOffset="18316.79">6319 15418 786 0,'0'0'32'15,"0"0"-21"-15,0 0 16 0,0 0-12 16,0 0-15-16,0 0-8 16,96-23-4-16,-80 23 1 15,-5 0-4-15,2 0-6 16,-6-5 18-16,-1 3-9 16,3 0-58-16,5-1-79 15,1-2-193-15</inkml:trace>
  <inkml:trace contextRef="#ctx0" brushRef="#br0" timeOffset="20526.41">10733 13587 482 0,'0'0'56'15,"0"0"-56"-15,0 0 0 16,0 0 72-16,0 0 32 16,0 0-34-16,0 0-6 15,-65 0-48-15,65 0 16 16,3 0-10-16,10 6 5 15,7 6 49-15,4 0-45 0,7 2-11 16,8-2-18-16,7 3 0 16,8-5 4-1,10-3-2-15,13-2 3 0,2-3-6 16,13-2-1-16,5 0 1 16,13 0-2-16,11 0 4 15,3-2-1-15,3-3-2 16,-6 5-5-16,-8 0 1 15,-5 0-2-15,-12 0-6 16,-11 0 10-16,-6 2-2 16,-5 7 3-16,-1-4 1 15,1 2 0-15,6-4-5 16,12 1 11-16,3 0-2 0,4 3 22 16,3-7-22-1,-2 0-4-15,-2 0 0 0,1 0 6 16,-8 0-11-16,-9-7 6 15,-8 3-2-15,-7 3-1 16,-7-2-7-16,0 3 2 16,1 0 3-16,1-3 4 15,2-4 1-15,3 0-1 16,-2-2-1-16,4 6 1 16,-2 1 1-16,0 2 2 15,-5 0-3-15,1 0-3 16,-8 0-1-16,1 7 4 0,-4 2 0 15,1-6 2 1,5-1 0-16,2-2 0 16,10 0-2-16,5 0 2 0,6-5-2 15,0-4-1-15,-2 4 1 16,-10 1 1-16,-7-2-1 16,-10 3 2-16,-1-1-1 15,-7-1 2-15,4-4-6 16,-2 1 0-16,3-1 3 15,5-3-1-15,4 0 4 16,2-1 1-16,-1 4-1 16,-1-3-3-16,-2 1 0 15,-4 3 0-15,-3-2-2 16,-2 2 2-16,2 1-2 16,0-4 2-16,2 3 1 0,3 1 3 15,0-1-4-15,0-1 5 16,2 1-5-16,0-1-5 15,-2 4 4-15,0-2 1 16,-2 0 2-16,4 1 2 16,5-1-8-16,1 2 5 15,-2 3-1-15,0-3 1 16,-2 2 3-16,-6 1-4 16,-8-2 1-16,-1-1-1 15,-3 5 0-15,0-3 0 16,3 1-2-16,1 0 0 15,-1-3 4-15,-1 2 1 16,-5 1-3-16,1-1 1 16,-4 3 4-16,0 0 2 0,-1 0-5 15,-2 0-2-15,0 0 3 16,0-1-1-16,1 1 7 16,-3 0-1-16,2 0-5 15,-2 0 0-15,-2-2 0 16,-4 0-4-16,0 0 2 15,4 0 11-15,2 2-11 16,4 0 0-16,3 0 2 16,-1 0 11-16,-6 0-9 15,-10 0 5-15,-9 0-9 16,-2 0 6-16,-4 0 1 0,-2 0 8 16,0 0 2-1,1 0 14-15,-3 0-9 0,0 0 14 16,0 0-19-16,0 0-3 15,0 0-6-15,0 0-3 16,0 0-6-16,0 0-10 16,0 0-17-16,0 0-35 15,-29 0-98-15,-16 0-529 16</inkml:trace>
  <inkml:trace contextRef="#ctx0" brushRef="#br0" timeOffset="27890.13">18453 14413 712 0,'0'0'0'16,"0"0"-57"-16,0 0 15 0,0 0 42 15,0 0 53-15,0 0 8 16,0 0-32-16,-90-46-13 15,88 46-8-15,2 0 13 16,0-2-10-16,0 2-9 16,-2-1 4-16,2 1-6 15,0 0 15-15,0 0-8 16,0 0 2-16,0 0 2 16,0-2-3-16,9-1-3 15,18 3-2-15,14 0 1 16,18 0-3-16,17 0 6 15,17 0-5-15,19 0 4 16,11 0-6-16,14 10 0 16,13-2 2-16,12 1-2 0,17-5-4 15,13-4 0-15,10 0-4 16,16 0 7-16,10 0-9 16,5 0 10-16,4 5-3 15,-2 1 6-15,-3 6-3 16,2 2 6-16,-11 5-4 15,-3 3 6-15,-10-5-6 16,-17 0-2-16,-2-7 3 16,-20-5-3-16,-8-2 0 15,-9-3 3-15,-15 0-3 16,-11 0 20-16,-17 0 37 16,-20-4-13-16,-16-6 4 0,-19 4-8 15,-23 0 8-15,-14 2 2 16,-9 2-9-16,-8 2-7 15,-2 0-10-15,0-3-18 16,0 3 1-16,0-3-4 16,0 3-3-16,0-2 9 15,0 0-7-15,0 2 7 16,0 0-1-16,0 0-2 16,0 0 7-16,0 0-13 15,0 0 11-15,0-2-3 16,0 2-6-16,0 0 8 15,0 0-7-15,0 0-3 0,0 0-3 16,0 0-28 0,-2 0-44-16,-25 0-99 0,-29 0-333 15</inkml:trace>
  <inkml:trace contextRef="#ctx0" brushRef="#br0" timeOffset="31138.56">17043 15661 50 0,'0'0'652'0,"0"0"-616"15,0 0-5-15,0 0 64 16,0 0-41-16,0 0-39 16,0 0 1-16,0 0 7 15,-4-10-1-15,4 6 25 16,0 4-37-16,0-2-2 0,2-2 4 16,3 4 3-1,0-3 1-15,-1 2 7 0,5 1-6 16,1 0-8-16,6 0 3 15,9 0-9-15,2 0 2 16,6 1-3-16,7 15 0 16,3-1-2-16,3 2 1 15,2 0-1-15,-4-3 1 16,1 0-1-16,-1-7 5 16,-4 0-6-16,1-3 3 15,-2-4-3-15,-1 0 1 16,3 0 0-16,3-5-1 15,3-8 0-15,4-6 1 16,3 2 0-16,4-5 2 0,-2 3-8 16,-4-7 6-16,2 3-4 15,-5-2 3-15,-4-3 1 16,-3-2 0-16,0-4 0 16,-4 0-4-16,3-5 1 15,-3-2 1-15,-3 4-5 16,1-2 4-16,-5 3-1 15,-4 6 1-15,-3 2 2 16,-3 6 1-16,-6-1 2 16,3 5-1-16,-5 1-1 15,5-2-5-15,2-8-2 16,0-2 5-16,5-5-6 16,-1 1 8-16,1 1-2 0,-1-2 4 15,-2 5-4-15,-6-1 1 16,-3 3 1-16,-2 8 1 15,-5 1 3-15,-4 5 2 16,-2-1 8-16,0 0-5 16,0-6-5-16,0-4-2 15,0-2-2-15,6 2 0 16,-2 2 1-16,1 2-1 16,-1 5 2-16,-4 8-2 15,0 5 3-15,0 2 1 16,0 0-2-16,0 0-1 15,0 0-1-15,0 0-2 0,0 0-2 16,-11 0 1-16,-5 0 6 16,-1 12-3-16,-3 4 0 15,-5 0 0-15,-4 6-1 16,0-1-2-16,-5 0 3 16,-1 1 0-16,2-4 1 15,1 0-1-15,6-6-1 16,10 1-3-16,3-6 4 15,6 0 0-15,3-4 0 16,4-3 1-16,0 0-1 16,0 0 14-16,0 0-6 15,0 0-7-15,0 0 17 16,8 0-9-16,13-7-5 0,6-10-4 16,6 2-4-1,-2-4-2-15,7 3 6 0,-1 4-4 16,-1 6-1-16,-2-4 3 15,-3 3 1-15,-5 2-1 16,1-1-2-16,-9 6 3 16,1-1-3-16,-8 1 4 15,-1 0 0-15,6 0 1 16,-1 0 0-16,10 5 1 16,2 14 1-16,2 0-1 15,0 8-1-15,-2 0 3 16,0 8-4-16,0 5 2 0,-4-3-3 15,0 4 1 1,-7 1-4-16,-7-5-8 0,-5-8-38 16,-4-15-107-16,0-14-338 15</inkml:trace>
  <inkml:trace contextRef="#ctx0" brushRef="#br0" timeOffset="35099.87">8887 14432 458 0,'0'0'50'16,"0"0"-45"-16,0 0 51 15,0 0 5-15,0 0-36 16,0 0 62-16,0 0-21 15,105 65-11-15,-65-46 2 16,2-6-3-16,-2 4-42 16,3-1 8-16,-3 4-6 15,0 2-13-15,3 2 6 16,1 6 0-16,3 3 4 0,-3-2-10 16,1 1 9-1,0-2-3-15,2-3-1 0,-1-8-3 16,8-3-1-16,6-1 9 15,5-6-11-15,5-2 5 16,7-3-3-16,-2-2-4 16,-1-2 2-16,4 0-3 15,0 0 2-15,1 0 1 16,0 0 2-16,-3-14 0 16,-2-4-3-16,-8-3 1 15,-3-2 0-15,-1-4-3 16,-6 4 7-16,-2 3-4 15,-3 1 0-15,-5-1-1 16,2-2-2-16,-2-4 3 0,3 2 4 16,-1-1-1-16,-2 2-3 15,-1 0 3-15,-5 4-1 16,2-5-1-16,-1 2 1 16,-6 0-2-16,-2-2 4 15,1-2-7-15,-1-2 7 16,3-3 1-16,-3 0-5 15,-2-4 0-15,-4 0 2 16,-7-2 5-16,-2-4-7 16,-2 2-3-16,-5-1 1 15,-4 1 4-15,-3 6 2 16,-4 3 0-16,0 2 3 0,0 1 4 16,-4-1-10-16,-10-2 7 15,-8 0-7-15,-4-1 1 16,-9-3 5-16,-2 1-7 15,-10-4-1-15,0 2 0 16,3 0 2-16,-1 3 2 16,1 6-3-16,-1 2 1 15,3 4-1-15,-1 5 1 16,1-2 7-16,-2 3-5 16,-4 0 0-16,1 1-1 15,5-1 5-15,5 7-10 16,1-1 3-16,0 2-3 15,-4 0 1-15,-2 1-13 0,1 0 14 16,1-2-4 0,3 4-2-16,3 1 3 0,3-4-3 15,2 0-4-15,2-3 9 16,2 4-6-16,1-1 0 16,6 2-5-16,-2 4 5 15,0 0-3-15,-2 0 5 16,-7 0 2-16,-6 0-4 15,-6 6-3-15,1 0 1 16,-3 0-7-16,1-4 11 16,-2 0 6-16,-3-2 4 15,3 0-1-15,-2 5-1 0,4-2 0 16,-3 5 0 0,1 2-3-16,-7-2 3 15,-3 2-2-15,8 0 12 0,1-1-12 16,7 0 7-16,0 3-7 15,-3 1 0-15,-3 4-2 16,-3 1-1-16,1 2 3 16,-4 2-2-16,2 1 2 15,1 0 0-15,0 4 1 16,2-5 4-16,1 1-9 16,1 0 6-16,8-5-2 15,6 2 6-15,4-5-2 16,6 4-3-16,-4 0-1 15,-2 1 1-15,3 6-2 16,-2-5 4-16,2 2-3 0,-1-2 0 16,4 2 2-16,-4 0-3 15,3-1 1-15,4 7 0 16,0 1-1-16,8 0 2 16,1 4-1-16,4 0 0 15,1-7 1-15,0 5-1 16,2-11 1-16,0 1 0 15,0 2-1-15,0 0 1 16,4 6 2-16,14 4 4 16,7 1 1-16,6 2 5 15,7 4-1-15,9 3 18 16,9 2-6-16,11 0-7 16,10 0-7-16,15 2 1 0,17-2-11 15,14-6 0-15,14 1-17 16,13-15-49-16,-5-7-23 15,-16-14-221-15</inkml:trace>
  <inkml:trace contextRef="#ctx0" brushRef="#br0" timeOffset="36358.65">10557 15083 285 0,'0'0'0'16,"0"0"-4"-16,0 0-38 15,0 0-17-15,0 0-20 16</inkml:trace>
  <inkml:trace contextRef="#ctx0" brushRef="#br0" timeOffset="36731.58">10557 15083 328 0,'-4'-28'0'16,"2"34"-22"-16,-4-1-4 15,4 0 26-15,0-3 13 16,-2-2-11-16,1 0 30 16,1 0 5-16,0 0 34 15,0 0-10-15,2 2 39 16,0-2-3-16,-2 0-9 15,2 0-25-15,-2 0-10 16,2 0 2-16,0 0 10 16,0 0-23-16,0 0-5 15,0 0 1-15,0 4 3 0,19 4-10 16,28 6 0-16,29 4-14 16,29-1-13-16,24 2-2 15,18-4-2-15,7-8-38 16,0-7-32-16,-11 0-18 15,-10 0-97-15,-23-5-55 16</inkml:trace>
  <inkml:trace contextRef="#ctx0" brushRef="#br0" timeOffset="37160.51">10663 15395 717 0,'0'0'85'0,"0"0"-82"15,0 0-3-15,0 0 102 16,0 0-7-16,123 23-54 15,-34-12-18-15,21 1-15 16,8-7-1-16,5 3-7 16,-1-8-6-16,-8 0-26 15,-3 0-47-15,-13-4-137 16,-20-5-204-16</inkml:trace>
  <inkml:trace contextRef="#ctx0" brushRef="#br0" timeOffset="37534.44">10767 15723 719 0,'0'0'102'0,"0"0"-102"0,0 0 10 16,0 0 22-16,0 0 80 15,180 0-69-15,-88 0-36 16,5 0-2-16,1-4-5 16,2-3-6-16,-6-5-36 15,-3-1-69-15,-12 3-88 16,-17 2-168-16</inkml:trace>
  <inkml:trace contextRef="#ctx0" brushRef="#br0" timeOffset="37858.39">10842 15981 697 0,'0'0'71'0,"0"0"-53"0,0 0-13 16,0 0 136-16,187 9-88 15,-88-9-43-15,7 0-10 16,0-4-22-16,-6-11-62 15,-5-2-64-15,-14-5-212 16</inkml:trace>
  <inkml:trace contextRef="#ctx0" brushRef="#br0" timeOffset="38128.33">10998 16240 785 0,'0'0'74'0,"0"0"-68"15,0 0 54-15,0 0 42 16,0 0-85-16,199-22-14 15,-75-5-3-15,28-8-17 16,6-8-70-16,5 0-124 16,-16 2-147-16</inkml:trace>
  <inkml:trace contextRef="#ctx0" brushRef="#br0" timeOffset="42313.61">11174 11840 618 0,'0'0'329'16,"0"0"-314"-16,0 0-8 15,0 0 67-15,0 0-24 16,0 0-49-16,0 0 5 16,9-1 6-16,-9 1-4 15,0 0-5-15,0 0-3 16,0 0 4-16,0 0-1 0,0 0-3 15,0 0 2-15,0 0-4 16,0 0 2-16,0 0 0 16,0 0 0-16,0 0-1 15,0 0 1-15,0 0-7 16,0 0 6-16,0 0 0 16,0 0 0-16,0 0-2 15,0 0 2-15,0 0-2 16,0 0 3-16,0 0 0 15,0 0-8-15,0 0 8 16,0 0 0-16,0 0 0 16,0 0 0-16,0 0 2 0,0 0-1 15,0 0-1-15,0 0 7 16,0 0-7-16,0 0 2 16,0 0-4-16,0 0 4 15,0 0-1-15,0 0-1 16,0 0-2-16,0 0 2 15,0 0 0-15,0 10-6 16,0 13-2-16,2 16 8 16,10 12 3-16,-2 10 9 15,4 13-12-15,-7 11 13 16,-7 12-13-16,-4 10-13 16,-39 6-76-16,-12-7-243 15,-3-20-349-15</inkml:trace>
  <inkml:trace contextRef="#ctx0" brushRef="#br0" timeOffset="42690.54">11029 12717 693 0,'0'0'30'0,"0"0"-19"16,0 0 56-16,0 0-20 15,0 0-30-15,132 106-16 16,-90-106 5-16,10 0-6 16,8-7-54-16,4-25-93 15,-1-5-203-15</inkml:trace>
  <inkml:trace contextRef="#ctx0" brushRef="#br0" timeOffset="45162.11">3189 14108 620 0,'0'0'0'0,"0"0"-18"0,0 0-22 15,0 0 29-15,0 0 9 16,0 0 2-16,0 0-5 16,-37 11 3-16,50-11 4 15,7 0 16-15,7-11-7 16,6-17 12-16,5-9-22 15,7-9-1-15,-1-10 0 16,1 3-2-16,-7 2-23 16,-9 5 25-16,-10 11 0 15,-7 5 2-15,-8 9 0 16,-4 5 0-16,0 7 45 16,0 1-34-16,-2 4 8 15,-10-5-21-15,0 5-9 16,-4 4-4-16,2 0 12 0,-1 0-15 15,-5 0 8-15,0 13 2 16,2-6 10-16,7 0-4 16,4-2 10-16,5-5-8 15,2 0 6-15,0 0-8 16,0 0-4-16,20-7-20 16,9-10 24-16,9 1 7 15,-2 10-5-15,-5 6 13 16,-2 0-4-16,-5 27-9 15,-6 9 3-15,-4 4 20 0,-10 9 9 16,-4 6 4 0,0 3-38-16,0 0-10 0,0-1-10 15,0-7-46-15,0-16-46 16,0-20-131-16</inkml:trace>
  <inkml:trace contextRef="#ctx0" brushRef="#br0" timeOffset="48667.5">4587 12310 513 0,'0'0'0'15,"0"0"-7"-15,0 0 7 0,-129-63 38 16,104 51 6-16,7 1-16 16,1-1-8-16,6 0-14 15,-7 1-6-15,-7 2 4 16,-6-1 0-16,-9 3-1 15,-7-1-1-15,3 3 2 16,3-2 7-16,5 4-10 16,12 3-1-16,2 0-9 15,2 0 7-15,-3 14 0 16,2 8 1-16,-6 3 0 16,0 6-14-16,-2-3 15 15,-2-2-2-15,-1-2 5 16,3 3-3-16,0 0 0 0,-2 9-8 15,0 3 4-15,0 5 3 16,-5-1 1-16,3 2 0 16,-1-1-1-16,3-2 1 15,1 1 0-15,7 4-1 16,-2 7-4-16,2 3 4 16,3 3 1-16,-1 0 0 15,-2-2 2-15,7-5-2 16,3-9 0-16,6-1-1 15,3-5 1-15,2-3 2 16,2 3 4-16,0 0-6 16,0 0 2-16,0 6 3 0,0-1-5 15,0-4 5-15,0 6-4 16,0-4 2-16,0 1-3 16,9 3 0-16,1-3 0 15,4-2 3-15,-1-5-1 16,-2-6-2-16,5-5 0 15,-3 0 0-15,5-2 0 16,3 0 0-16,-4 0 0 16,6-5 0-16,-1 1-1 15,-2 0 6-15,6-1-7 16,1 4 2-16,0-1 0 16,2-3 0-16,0-3 5 15,0-3-6-15,5-6 2 0,3-2-1 16,8-3 7-16,4 0-5 15,4 0-4-15,3-8 2 16,5-6-9-16,1-2 8 16,0-3-11-16,3-1 1 15,-7 1 10-15,0 0-10 16,-7-3 4-16,-4 2 7 16,2-2 0-16,-3-8-3 15,4-4 3-15,1-13 0 16,7-8-1-16,7-8 2 15,2-7 7-15,-1 2-4 16,-8 2-3-16,-6 2 31 0,-14 6-17 16,-9 2-6-16,-9 2 4 15,-7 1 7-15,-7-5-7 16,-1-6 0-16,0-4-3 16,-5-8 3-16,0-11-11 15,0-7-1-15,0-11 10 16,-20 1-10-16,-20 3 8 15,-18 14 6-15,-23 18 5 16,-26 31 31-16,-29 27-51 16,-36 15-15-16,-19 48-32 15,-3 16-15-15,6 10-7 16,24-1-50-16,23-9-171 16</inkml:trace>
  <inkml:trace contextRef="#ctx0" brushRef="#br0" timeOffset="57505.96">6765 7958 597 0,'0'0'0'15,"0"0"-3"-15,0 0-1 16,0 0 4-16,0 0-3 16,0 0 6-16,0 0-3 0,17-13 6 15,-5 13 6-15,11 0 1 16,6 0 14-16,15 0-13 15,12 0 10-15,10 0 16 16,13 0-35-16,3 0 17 16,7 0-21-16,7 0 5 15,-3 0-6-15,8-5 0 16,-1 1 0-16,8-1 4 16,10 2-3-16,1 3-2 15,9 0 1-15,8 0-1 16,7 0-2-16,8 0 3 15,9 0 1-15,1 0-1 0,2 11 3 16,-1-3-3 0,-4-6 1-16,8-2 3 0,-2 0 7 15,4-4-11-15,5-5 0 16,-3 5-2-16,0 4 2 16,-3 0 2-16,5 0-2 15,-1 0 0-15,3 0 0 16,2 3 3-16,9-2-3 15,6 2 0-15,8-3-7 16,7 0 0-16,-2 0-20 16,-7 0 18-16,-13 0-12 15,-12 0 18-15,-18 0-5 16,-16 0-19-16,-11 0 3 16,-11 0 20-16,-13 0 4 15,-12-8 0-15,-22-2 0 0,-19 3 2 16,-24 0 3-16,-13 3 16 15,-13 1-7-15,0 0 0 16,0 3-14-16,-16 0-74 16,-15 0-185-16</inkml:trace>
  <inkml:trace contextRef="#ctx0" brushRef="#br0" timeOffset="58990.7">15504 7974 729 0,'0'0'0'16,"0"0"-3"-16,0 0-26 15,0 0 29-15,0 0 48 16,0 0-37-16,0 0-11 16,-19-12 0-16,33 12 13 0,15 9 29 15,18 3-13-15,13-6 3 16,18 2-30-16,11-2 33 16,14-3-31-16,19-3 9 15,19 0-2-15,17 0-7 16,20-12 5-16,18 1-9 15,7-1 3-15,11 3 0 16,2 0-3-16,1-4 0 16,1 5 0-16,5 1 1 15,2-2 6-15,18-3-7 16,11-2 3-16,18-6-9 16,16-1 12-16,11 2-6 15,0 3 0-15,-4 9 2 0,-13 7-2 16,-24 0 0-1,-15 0 2-15,-23 0-3 0,-19 0 1 16,-7 0 0-16,-16 0-3 16,1 0 7-16,8 0-6 15,0 0 2-15,3 0 0 16,-3 0 0-16,-12 7-2 16,-17-2 2-16,-21-2 0 15,-21-3 4-15,-20 0-5 16,-13 0 1-16,-12 0 0 15,-1 0 0-15,5 0 3 16,10 0-3-16,13 0 0 0,16 0 6 16,10 0-8-1,-3 8 3-15,-7 4-2 0,-14 2 1 16,-11 2-5-16,-6 2 5 16,-4-1-2-16,-2-6 3 15,-6-1-2-15,-7-2 1 16,-2 1 0-16,-4-5-6 15,-4-3 9-15,-4-1-3 16,-11 0 0-16,-7 0 7 16,-10 0-2-16,-11 0 18 15,-2 0 8-15,-4 0 19 16,-1 0-38-16,1-3-7 16,-3 3 4-16,-2-2-5 15,0 2 2-15,0 0-2 16,0 0-2-16,0 0 2 0,0 0-4 15,-36 0-61-15,-28 0-181 16,-30 0-117-16</inkml:trace>
  <inkml:trace contextRef="#ctx0" brushRef="#br0" timeOffset="60682.41">6364 9184 707 0,'0'0'3'15,"0"0"-3"-15,0 0 0 16,0 0-37-16,0 0 37 0,0 0 5 15,0 0-5 1,-20-10 0-16,38 25 17 0,11 4 19 16,6-1-9-16,10-4-18 15,10 0 11-15,8-7-2 16,15 0 5-16,14-3 0 16,12-4-21-16,16 0 6 15,12 0-1-15,19 0-6 16,13 0-2-16,14-8-1 15,9-2-7-15,2-2 8 16,10-2-21-16,-12 0 2 16,-6 6 18-16,-17 2-10 15,-25 6 3-15,-26 0-1 16,-30 0 10-16,-30 0 16 16,-21 0 13-16,-19 3 11 0,-13-3-26 15,0 0 31-15,0 0 74 16,0 0-90-16,0 0 49 15,0 0 1-15,0 0-77 16,0-14 26-16,0-3-28 16,0 7 1-16,0 5-10 15,0 5-3-15,0 0-38 16,-9 5-25-16,-20 29-192 16,-15 14 111-16,-10 1-94 15</inkml:trace>
  <inkml:trace contextRef="#ctx0" brushRef="#br0" timeOffset="64124.8">11417 5139 131 0,'0'0'726'16,"0"0"-726"-16,0 0-187 15,0 0 133-15,0 0 54 0,0 0 37 16,0 0-10 0,141-6-5-16,-101 11-7 0,5-4-15 15,3-1 31-15,8 0-19 16,9 0 13-16,13-12 28 16,14-8-30-16,12-9-5 15,14-8 0-15,5-5-3 16,1 4 15-16,3 4-25 15,-2 6 6-15,-1 10-11 16,-7 2 0-16,-1 9-4 16,0 4 8-16,4-3-4 15,5 3 1-15,14-2 3 16,8-3-5-16,15-1 2 16,13-5 3-16,-2 0 12 0,5-2-15 15,-4-1 36 1,-9 3-27-16,3 5-4 0,-8 3-2 15,-2 2-3-15,3 4 0 16,-7-1-2-16,2-2 2 16,2 3-1-16,2 0 0 15,1-4 3-15,-1-1-3 16,3-6 2-16,7 3 0 16,-2 1 14-16,2-4-9 15,-4 2-7-15,-13-6 0 16,-8 5 1-16,-11 0-1 15,-7-1 0-15,-5 4 1 16,1-3-5-16,6 0 11 16,3 2-6-16,6-2-1 15,0 0 3-15,-2-3 0 0,-4 4-3 16,-7 0 0-16,-5-1-4 16,-1 2 5-16,-7 1-2 15,7-5 1-15,-7 3 0 16,-4-3 1-16,2 2-1 15,2 0 0-15,3 0-4 16,1 5 6-16,0-4-2 16,-4 4 1-16,2 0 4 15,-4-1-2-15,0 2-3 16,1-1 0-16,-2-4-4 0,5-1 2 16,5-2 2-1,-1 2-4-15,2 0 11 0,-2-2-7 16,2 5 0-16,-4 0 0 15,0 3 1-15,-6 3-1 16,-4 1 0-16,2 0-4 16,0 0 9-16,4 0-4 15,2 0-1-15,-1 0 4 16,1 1-9-16,0 1 2 16,-4 4 3-16,2 2 0 15,-2 2-1-15,2 1 1 16,1 0 0-16,1-1 1 15,0-1-3-15,-6-2 2 16,-2 0 0-16,0-3 0 16,4 5 8-16,2 0-13 0,-2-2 5 15,0 1 0-15,0 1-3 16,-4-1 3-16,2 0 0 16,0 1 0-16,-5-3-10 15,-3 2 5-15,-2-3-10 16,-2 2 0-16,2 4 9 15,-2-2 3-15,-2 4-16 16,-3 0 13-16,-9-2 5 16,-1 1 1-16,-1 0 0 15,0-2 0-15,3 0 4 16,2-2-4-16,-8-4 0 16,-1 2-5-16,-2-2 6 0,0 0-6 15,-1 0 5-15,1 1 0 16,-5-4 8-16,-5 1-8 15,1-2 0-15,1 0-5 16,9 0 13-16,0 0-5 16,1 0-3-16,-1-8 0 15,2-4 0-15,-4-3 8 16,3 0-8-16,0-1 0 16,-5-4 5-16,-6 0-10 15,-9 2 5-15,-8 0 0 16,-3 4 6-16,-7-4-4 15,-5-3 13-15,-4 0-12 16,-10-6-2-16,-6-3-1 16,-7-3 3-16,-2 2-2 15,1-1 5-15,-5 3-5 0,0-3 5 16,0 3-6-16,-7-1 1 16,-10-7-2-16,-10 2 1 15,-11-6-20-15,-13-3 11 16,-14 0-33-16,-7-2 32 15,-3-3 6-15,-3 3 8 16,-2 4 2-16,-5-2-6 16,-6 6 1-16,-7 4-4 15,-5-1 3-15,-4 3-6 16,-15-1 5-16,-13-3-7 16,-14-2 3-16,-18-2-3 15,-16 2 8-15,-9-2 0 0,-4 1-2 16,7 2 2-16,11-2-1 15,10 9 5-15,6 4-3 16,-8 4-1-16,1 4-5 16,-22-2 0-16,-23 4-26 15,-12-3 29-15,-15-1 2 16,0 3-1-16,17-1 1 16,12 2 11-16,27 0-10 15,21 6 11-15,15 2-11 16,-3 4 4-16,-8 4-5 15,-20-3 0-15,-28 3-2 16,-12 0-14-16,-15 0 16 16,4 0-4-16,13 0 5 0,23 0-1 15,24 0 9-15,24 0-9 16,15-5 0-16,1-4-7 16,-8 4 7-16,-23 0-1 15,-23-1-5-15,-18 3 5 16,-4 3 1-16,4-3 0 15,8 1 8-15,18-3-8 16,11-2 0-16,8-1 4 16,5-6-4-16,-3 4 0 15,-12 3-3-15,-3 2 3 16,-12 5-1-16,-13 0 1 16,-5 0 0-16,3 8-9 0,13 3 21 15,17-2-7-15,16-1-3 16,11 0 6-16,2 4-11 15,8 0 3-15,-2 5 0 16,4 2 2-16,-8 10-2 16,-6 7 0-16,-15 6-2 15,-6 0 7-15,4 1-7 16,9-8 2-16,15-3-6 16,16 2 5-16,6 0 2 15,0 7 0-15,0 1-1 16,-4 0-2-16,-2 4-5 15,-3 3 7-15,-6-3 0 16,-7 5-7-16,-3-9 6 0,8-3 1 16,7-14-2-1,14-3 1-15,14-1-3 0,3-3 3 16,10 2 0-16,3 4-4 16,-2 6 10-16,-1 7-10 15,-9 4 4-15,-10 7-1 16,-5 1-3-16,-2-5 10 15,2-6-5-15,17-6 0 16,15-5 4-16,15-1 1 16,13-5-5-16,5-1 0 15,3 0-6-15,-5 4 5 16,0 7 1-16,-10-2 0 16,0 5 0-16,3-2 0 15,-2-2 0-15,6 0 2 0,3 1-7 16,3-4 4-16,5 5 1 15,5-1-2-15,-2 3 4 16,2 2-2-16,-3 2 0 16,7 4-7-16,-2 0 2 15,7 11 5-15,-3 9 0 16,1 16 7-16,4 11-1 16,6 6-1-16,14-7 9 15,0 0-14-15,39-5 20 16,19 3-16-16,19-1 6 15,37-10 1-15,40-18-7 16,47-25-8-16,55-31-16 16,34-10-230-16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1:28:42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6487 9851 194 0,'0'0'279'0,"0"0"-279"16,0 0-12-16,0 0 12 16,0 0 9-16,0 0 32 15,0 0-26-15,0 0 29 16,46 0 53-16,-46 0-35 15,0 0 21-15,0 0-39 16,0 0-38-16,0 0-6 0,2 0 0 16,-2 0 4-1,0 0 18-15,0 0-8 0,0 0 27 16,0 0 34-16,0 0-21 16,0 0-21-16,0 0-7 15,0 0-6-15,0 0-13 16,0 0-2-16,0 0-5 15,0 3 0-15,0 7 0 16,0 7 6-16,4 8 9 16,2 10 23-16,4 9-8 15,3 2 8-15,4 1-17 16,1 2 7-16,-7-1 0 0,-1 1-17 16,-3 8 14-1,0 1 13-15,-2 4-27 0,-1 2 8 16,0-5-3-16,0-8-16 15,1-7 9-15,0-11-8 16,-3-8 9-16,-2-6-7 16,0-7 3-16,0-5-4 15,0-2 4-15,0-1-4 16,0 0-2-16,2 0 1 16,1 2-3-16,-3-2 2 15,2 1-22-15,-2-3 6 16,2-2-33-16,0 0-63 15,5 0-26-15,-1-14-35 16,6-20-284-16</inkml:trace>
  <inkml:trace contextRef="#ctx0" brushRef="#br0" timeOffset="2983.48">6354 9958 364 0,'0'0'526'16,"0"0"-499"-16,0 0-2 15,0 0 51-15,0 0-35 16,0 0-36-16,0-24 4 0,0 20-9 16,5 1 0-1,-5 0-1-15,0 3 1 0,3-5 2 16,-1 0 5-16,5-2 6 16,-3 2-6-16,2-5-7 15,1 4 1-15,0-2-1 16,-2-2 0-16,1 7 7 15,-2-1-15-15,-1 3 9 16,-1 1-2-16,5-6 2 16,2 1-1-16,4 0 2 15,5 1-2-15,-3 1 0 16,3 1-1-16,-3 0 2 0,1-1 10 16,1 3-9-1,-2-5 3-15,-5 3-2 0,2 0 0 16,1 0-2-16,-1 2-1 15,1 0 3-15,7-1 9 16,0-2 14-16,2-1-21 16,7-1 7-16,2 0-8 15,9 0 2-15,-1 0-3 16,-1 1-3-16,-3 4 3 16,-6 0-3-16,2 0 0 15,-2 0 0-15,-2 0 0 16,4 0 1-16,3 0-1 15,1 0 4-15,8-1 0 16,3 1-1-16,4-2 1 16,0 2 5-16,2 0-9 0,0 0 14 15,-2 0-9-15,-3 0-2 16,-3 0 0-16,-1 0-3 16,-3 0 0-16,1 0 0 15,-1 0 0-15,4 0 1 16,3 0 2-16,9 0-2 15,9 3 11-15,8-3 3 16,7 0-7-16,1 0-8 16,-1 0 1-16,-4 0-1 15,-3 0 0-15,-6-1-1 16,-9-4 0-16,-11 3-4 16,-9 0-5-16,-7 2 5 0,-4 0 4 15,2 0-7-15,2 0 8 16,2-3 1-16,7-4 2 15,3 1-3-15,1 2 0 16,3 0 2-16,0 4-2 16,0 0 1-16,-5 0-2 15,-1 0 2-15,-4 0-2 16,-1 0 2-16,-1 0-1 16,5 0 0-16,7 0 0 15,3-8 0-15,3-2 1 16,2 1-1-16,1 4 0 15,2 5 1-15,-6 0 11 16,-4 0-12-16,-2 0 1 0,-5 0-1 16,7 0 1-16,-4 2 15 15,1-2-14-15,8 0-2 16,0 0 0-16,10 0 5 16,-3 0-3-16,-2 0 3 15,-4 0-5-15,-10 0 0 16,-1 0 3-16,1 3 1 15,-6 2 3-15,0 4-1 16,-2-4-6-16,-1 2 15 16,-1 1-8-16,-1-3 2 15,0-1-9-15,-4 1 0 16,0-2 40-16,-4-1-36 0,-9 0-4 16,-5 1 29-1,-5-1-29-15,-3-2-9 0,-1 1 3 16,-2-1 5-16,0 2-4 15,2 0 5-15,0 0-1 16,3 1-1-16,-3-1 4 16,1 0-4-16,-1 1 3 15,-2 8-1-15,0-4 0 16,0 7-1-16,0 5 1 16,0 5 8-16,-2 2-1 15,-6 6 8-15,2 0-10 16,-1-1-4-16,3 4 5 15,0 0-2-15,-1-3-4 16,0 2 5-16,1-3-5 16,-1 1 2-16,1 3 8 0,2-3-9 15,0-3 4-15,2 2 8 16,0-3-9-16,0 0-1 16,0 2-2-16,0 0 0 15,0-2-1-15,0-4 6 16,0 0-6-16,0 1 0 15,0-3 0-15,0-3 0 16,0-3 1-16,-2-1-1 16,2 0 0-16,-3-2 0 15,1-1 1-15,0 2 0 16,2 4-1-16,0-1 0 16,-2 2 1-16,-1-1-4 0,1-2 3 15,-1 0-1-15,1-4 1 16,2-3 1-16,0-6-1 15,0-1-1-15,0-2 1 16,0 0 0-16,0 0 1 16,0 0-1-16,0 0-5 15,0 0 4-15,-2 0-3 16,-6 4-4-16,-6 4 3 16,1 0 5-16,-6 0-1 15,6 0 4-15,1-2-6 16,-2-2 3-16,-5 3 0 15,0-4-1-15,-6 1 3 16,-6 1 3-16,-7-3-5 0,-2 5 0 16,-4-1 0-16,-4 2 0 15,2-2 0-15,3 1 1 16,1-2-1-16,2 1 0 16,-3-2-1-16,-3 0 2 15,-1-4-1-15,-9 4 0 16,1 0 0-16,-5 0-3 15,-3 5 1-15,5-2 2 16,7 0 0-16,11-3 2 16,7-3 1-16,6-1 1 15,2 0-2-15,-2 0 1 16,0 0-3-16,-4-10 1 0,-9 5-5 16,-3-2 4-16,-7 1-3 15,-2 4 0-15,1-1 3 16,0-4 0-16,8 3-2 15,1-1 2-15,1-4 4 16,-1 3-4-16,-7-2 0 16,-4 2-1-16,-7 3-7 15,-5 3 4-15,3 0 4 16,4 0-1-16,9 0 1 16,7 0 0-16,7 0 0 15,2 0 0-15,7 0 0 16,1 0 0-16,3 0 3 15,-1 0 1-15,2 0-1 0,-6 0-2 16,-6 0-2 0,-10 0-1-16,-15 0-6 0,-16 0 6 15,-6 0-10-15,-3 1 12 16,6 1 1-16,12 0 3 16,11 1-4-16,9-3 5 15,10 0 9-15,8 0-14 16,5 0-2-16,4 0 2 15,3-3 1-15,1-2-1 16,3 0-2-16,-1 4-1 16,2 1-7-16,-9 0 10 15,-6 0-13-15,-12 0 3 16,-7 0 7-16,-5 0-4 16,-2 1 6-16,-5 1 1 0,5 1 1 15,2-3 0-15,8 0-1 16,10 0 2-16,12 0-4 15,5 0 4-15,5 0 0 16,5 0 4-16,4 0-6 16,-2 0 0-16,-4 0-3 15,-7 0 0-15,-5 0 4 16,-9 0-1-16,-1 0 0 16,-3 0 0-16,-1 0-2 15,6 0 2-15,1 0 0 16,5 0 0-16,9 0 1 15,5 0 0-15,6 0 1 16,0 0-2-16,0 0 0 0,0 0 5 16,0 0-5-16,0 0 0 15,-3 0 3-15,0 0 1 16,3 0 0-16,-2 0-1 16,-2 0-1-16,-3 0 5 15,-1 1-7-15,0-1 3 16,4 0 6-16,2 0 1 15,2 0 1-15,0 0 1 16,0 0 1-16,0 0-2 16,0 0 6-16,0 0 12 15,0 0-4-15,0 0-3 16,0 0 3-16,0 0-10 0,0 0-5 16,0 0 0-16,0 0-8 15,0 0 0-15,0 0 2 16,0 0-2-16,0 0-1 15,0 0 11-15,0 0-12 16,0 0 0-16,0 0-1 16,0 0 1-16,0 0-12 15,0 0-11-15,0 0 2 16,0 0-2-16,-2 0 2 16,2 0 15-16,0 0-5 15,0 0-13-15,0 0-24 16,0 0-35-16,0 0-140 15,0 0-199-15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1:29:08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14451 12974 538 0,'0'0'59'16,"0"0"9"-16,0 0 29 15,0 0-55-15,0 0-16 16,0 0 15-16,0 0 12 15,0 0 1-15,7-6-8 0,-7 6 4 16,0 0-19-16,0 0-14 16,0-6 23-16,0 2-19 15,0 0-16-15,0-2-2 16,0 4-1-16,0-3-1 16,0 3 1-16,-3 2-2 15,-7 0-7-15,-7 0 1 16,0 0 6-16,-7 0 0 15,1 0-7-15,4 0 4 16,-4 2 3-16,3 8-1 16,-3 5 1-16,2 1 0 15,-2 2 0-15,-2-1-1 16,5 0 1-16,5 1-1 0,6-4 1 16,5-8-3-16,4 2 1 15,0-1-3-15,0 2 2 16,0 3 2-16,0 1 2 15,2-1-3-15,7 2 2 16,1-5 0-16,2 1 2 16,3-2 1-16,6-3 0 15,6-2 7-15,-1-1-9 16,2-2 6-16,5 0-6 16,-2 0-1-16,-5 0 0 15,3 0 0-15,-5 2 0 16,-1 1-9-16,-3-1 9 0,-5 1-1 15,2 1-9-15,-5 3 4 16,-1 2 4-16,3 2 1 16,-1-4 0-16,-3 3-5 15,0-1-4-15,-1-4 9 16,1 4-3-16,-6-2 2 16,-2 5-1-16,0 1 3 15,-2-3 0-15,0 2 2 16,0 2 5-16,0-1 6 15,0 1-7-15,-6-2 2 16,-6-3-5-16,-3 1 12 16,-8 0-2-16,1-2-6 15,-5-2 5-15,-2-3 8 16,-4 2-17-16,-1-5 3 16,3 0-2-16,4 0 4 0,4 0-1 15,2 0-7-15,7 0 3 16,6 0-4-16,1 0 1 15,5 0 0-15,-2 0-1 16,2 0 3-16,-4 0-4 16,2 0 2-16,0 0-3 15,-1 0 1-15,1 0-4 16,2-2-16-16,2-1-14 16,0 0-33-16,0 1-69 15,0-2-137-15</inkml:trace>
  <inkml:trace contextRef="#ctx0" brushRef="#br0" timeOffset="511.85">14611 13349 547 0,'0'0'23'0,"0"0"-23"16,0 0 139-16,0 0-59 15,0 0-24-15,0 0 10 16,108-30 6-16,-102 27-2 16,5 1-51-16,-1 0-1 15,0-1 1-15,1-4-16 16,-1-2 8-16,-2-1-9 0,1-2 5 16,-7-1-7-16,-2 2-5 15,0-2 3-15,0 5-2 16,0 3 2-16,0-2 2 15,-4 7 0-15,-5-2-2 16,3 2 1-16,-6 0 1 16,-3 0-9-16,-3 0 3 15,3 5 6-15,1 3 0 16,3 1-4-16,0 6 2 16,1 1 2-16,2 3 12 15,1 4-3-15,3-5-6 16,4-2 0-16,0 1 6 0,0 0-6 15,0-3-3-15,13 1 9 16,12-1-7-16,8-11-2 16,7-1-1-16,3-2-4 15,-1 0-5-15,-5 0-16 16,-8 0-12-16,-6-5-21 16,-9-4-41-16,-3-1 10 15,-7 0-90-15,-4-4-147 16</inkml:trace>
  <inkml:trace contextRef="#ctx0" brushRef="#br0" timeOffset="825.79">14883 13006 548 0,'0'0'336'15,"0"0"-332"-15,0 0 132 16,0 0-105-16,0 0-31 16,0 0 0-16,-2 0 1 15,2 20 27-15,0 4 17 16,14 6-8-16,1 3-18 16,1 1 1-16,-1 3-10 15,1 1 4-15,-5-2 0 0,3 1-14 16,-5-6 12-1,-1-2-12-15,-1-3-13 0,-3-8-19 16,1-4-34-16,-2-12-65 16,-3-2-141-16,4 0-113 15</inkml:trace>
  <inkml:trace contextRef="#ctx0" brushRef="#br0" timeOffset="1208.73">15196 13325 374 0,'0'0'138'0,"0"0"-136"15,0 0 100-15,0 0-56 16,0 0-38-16,0 0 25 0,115-6-4 16,-101-4 22-16,-5-4-30 15,-3-1-12-15,0 3-5 16,-6 0-3-16,0 7 1 15,0 1 14-15,-8 1-15 16,-9 1-1-16,-8 2-1 16,-4 0-7-16,4 0 7 15,5 11 2-15,3 7 16 16,6-1 17-16,1 0-13 16,4-1-1-16,4 0 6 15,2 0-2-15,0 2 2 16,0-2-13-16,2 1-10 0,16-3 0 15,6-2 2-15,12-7-10 16,4-5-5-16,6 0-15 16,2 0-66-16,-6-8-61 15,-2-4-184-15</inkml:trace>
  <inkml:trace contextRef="#ctx0" brushRef="#br0" timeOffset="1506.67">15646 13229 919 0,'0'0'28'0,"0"0"76"0,0 0-50 16,0 0-32-16,0 0-11 15,0 0 16-15,-109 78-11 16,93-52-2-16,5-1-5 15,5 0-3-15,6 1 3 16,0-5-7-16,0 2 1 16,0-5-3-16,19-4-9 15,6-2 9-15,6-10-11 16,7-2-8-16,7-2-9 16,4-22-16-16,2-6-82 15,-2-6-89-15,-3-4-238 0</inkml:trace>
  <inkml:trace contextRef="#ctx0" brushRef="#br0" timeOffset="1809.63">15902 12985 747 0,'0'0'79'0,"0"0"-37"16,0 0 61-16,0 0-88 16,0 0 12-16,0 0 39 15,0 73-23-15,3-42-8 0,7 2 0 16,2 7-15-16,1 5 1 16,1-3 0-16,-3 0-19 15,0-2 7-15,-4-4-9 16,0-2-9-16,-1-5-31 15,-4-9-23-15,-2-8-76 16,0-12-121-16,0 0-265 16</inkml:trace>
  <inkml:trace contextRef="#ctx0" brushRef="#br0" timeOffset="1987.59">15947 13191 644 0,'0'0'328'0,"0"0"-316"0,0 0 28 16,0 0-20-16,0 0 11 15,0 0-9-15,78 0-22 16,-43 0-10-16,1-9-134 16,-7-11-375-16</inkml:trace>
  <inkml:trace contextRef="#ctx0" brushRef="#br0" timeOffset="3118.39">16928 13029 838 0,'0'0'60'16,"0"0"-46"-16,0 0 106 16,0 0-90-16,0 0-28 15,0 0 12-15,0 0-1 16,0-9-3-16,0 9 15 16,0 0-23-16,9 12 5 15,4 11 38-15,-2 6-5 0,2 5-8 16,-4 4-14-1,1 4 8-15,-6 0-8 0,2-3-17 16,1-4 9-16,0 0-10 16,0-9-3-16,-5-2-4 15,-2-2-45-15,0-4 2 16,0 2-16-16,0-3-23 16,-4-8-124-16,-10-6-140 15</inkml:trace>
  <inkml:trace contextRef="#ctx0" brushRef="#br0" timeOffset="3488.33">16852 13050 909 0,'0'0'51'15,"0"0"-51"-15,0 0 32 16,0 0-12-16,0 0 7 0,136-56-2 15,-96 46-1 1,-7 0-16-16,3 2-3 0,-3 1-10 16,4 4 4-16,-2-3-10 15,5 0-33-15,0-2-13 16,1 2-40-16,-8-2-66 16,-16 4-100-16</inkml:trace>
  <inkml:trace contextRef="#ctx0" brushRef="#br0" timeOffset="3744.28">17072 13341 286 0,'0'0'759'16,"0"0"-758"-16,0 0 79 15,0 0-44-15,0 0-32 16,0 0-2-16,0 0 1 16,106-22-3-16,-77 14-3 15,0-3-10-15,2 2-6 16,0-2-21-16,-2 6-54 16,-2 5-43-16,-8 0-154 15</inkml:trace>
  <inkml:trace contextRef="#ctx0" brushRef="#br0" timeOffset="3989.24">17462 13249 917 0,'0'0'120'16,"0"0"-113"-16,0 0 17 15,0 0-24-15,0 0 0 16,0 0 16-16,48 46-2 16,-40-30-7-16,-1 6-7 15,-3-4 0-15,1 0-11 16,0-4-37-16,-3-10-80 0,-2-4-74 16,0 0-200-1</inkml:trace>
  <inkml:trace contextRef="#ctx0" brushRef="#br0" timeOffset="4135.27">17425 13075 953 0,'0'0'32'0,"0"0"-30"16,0 0-2-16,0 0-16 15,0 0-186-15,0 0-207 16</inkml:trace>
  <inkml:trace contextRef="#ctx0" brushRef="#br0" timeOffset="4537.14">17587 13208 859 0,'5'0'11'16,"4"2"21"-16,2 0 16 15,5 4-6-15,1 2-17 16,1 3 3-16,3-1-2 16,-2-1-2-16,0 1-14 0,-2 3-10 15,-3 1 0 1,-4 4 2-16,-1-3 0 0,-4 8-2 16,-2-3-2-16,-3-2 2 15,0-4-9-15,0-4 4 16,0-6-8-16,-5-4 13 15,-2 0 7-15,0 0-5 16,-1-16 2-16,6-8 14 16,2-2-11-16,0-4 0 15,0-5 8-15,6 2-13 16,14-1 5-16,0 6-7 16,-4 10 2-16,-7 6-6 15,-5 9 2-15,-2 3-22 16,0 0-58-16,3 3-100 15,2 9-24-15,2-4-286 0</inkml:trace>
  <inkml:trace contextRef="#ctx0" brushRef="#br0" timeOffset="4950.08">18147 13140 901 0,'0'0'19'16,"0"0"-15"-16,0 0 43 15,0 0-45-15,0 0-2 16,0 0 0-16,-116 51 6 0,110-39-5 16,1 2 4-16,5-1-7 15,0-1 4-15,0 0-4 16,7-1 4-16,12 0-5 15,6-3 3-15,0 5 0 16,2-1-3-16,-1-5-1 16,-5 6 3-16,-6-5 1 15,-6-2 1-15,-2 2-1 16,-3-2 0-16,-4 4 9 16,0-2 2-16,0 6 20 15,-9 1 0-15,-15-1-22 16,-7 1-9-16,-4-5-9 0,4-3-22 15,8-7 19 1,0 0-23-16,9 0-47 0,3-15-12 16,11-5-180-16,0 4-152 15</inkml:trace>
  <inkml:trace contextRef="#ctx0" brushRef="#br0" timeOffset="5265.02">18384 12982 822 0,'0'0'41'15,"0"0"-41"-15,0 0 55 16,0 0 9-16,0 0-7 15,0 0-15-15,48 116 4 16,-36-78-18-16,-3 5-7 16,-1-5-9-16,-1-1-12 15,2-4 6-15,0-6-13 16,-3 2 6-16,1-7-20 16,0-8-14-16,0-4-53 15,-1-8-61-15,1-2-67 16,-3 0-106-16</inkml:trace>
  <inkml:trace contextRef="#ctx0" brushRef="#br0" timeOffset="5467.98">18395 13234 803 0,'0'0'298'15,"0"0"-297"-15,0 0 53 16,0 0-16-16,0 0-38 16,0 0-2-16,91-12-8 15,-60 7-41-15,2-2-87 0,-4 0-191 16</inkml:trace>
  <inkml:trace contextRef="#ctx0" brushRef="#br0" timeOffset="5744.94">18841 13399 1090 0,'0'0'50'0,"0"0"-43"0,0 0 27 16,0 0-34-16,0 0 3 16,0 0 2-16,55 16-5 15,-33-16-5-15,1 0-4 16,1 0-63-16,3-8-68 16,-5 0-90-16,3 0-156 15</inkml:trace>
  <inkml:trace contextRef="#ctx0" brushRef="#br0" timeOffset="6195.86">19063 13261 778 0,'0'0'202'15,"0"0"-175"-15,0 0-19 16,0 0 25-16,0 0-21 16,0 0-8-16,108 70 3 15,-97-55 4-15,-5 2-2 16,-6-8 28-16,0 0-28 16,0-7-3-16,0-2 0 15,0 0-1-15,0 0 25 16,0-8 3-16,0-14-33 15,0-2-6-15,0 2 6 0,0 6-4 16,6 5 4-16,4 3 1 16,-1 2 3-16,6 1-4 15,5 0-2-15,3 0 2 16,4 3 1-16,-3 2 1 16,0 0 10-16,-1 0-9 15,-5 4 7-15,-3 9-7 16,-3 5 3-16,-4 7-2 15,1-3-4-15,-3 0-5 16,4-6-25-16,3-4-48 16,3-9-140-16,-1-3-193 15</inkml:trace>
  <inkml:trace contextRef="#ctx0" brushRef="#br0" timeOffset="7386.65">19728 13179 544 0,'0'0'106'0,"0"0"25"15,0 0 3-15,0 0-131 16,0 0 18-16,0 0 12 0,-83-11 19 15,60 14-8-15,4 8-11 16,-1 5-16-16,4-2-6 16,0 4 2-16,3 5 15 15,-1-1-14-15,6 0-7 16,-1 2 5-16,4 1-10 16,5-4-2-16,0-1 0 15,0-6-9-15,14-6 9 16,8-8-14-16,5 0 10 15,7-5 3-15,-1-20-19 16,-6-3 2-16,-6 3 1 16,-5 6 1-16,-9 7 16 0,-5 5 22 15,-2 6-1-15,0 1 4 16,0 0-25-16,0 0-4 16,0 0 1-16,2 0-13 15,3 1 16-15,0 13-1 16,-1 0 2-16,5 3 3 15,-1-4-2-15,2-1 11 16,-3-1-10-16,-3-5-1 16,-2-4 0-16,4-2-2 15,1 0-1-15,5-5-3 16,3-14-10-16,1-1-9 16,-1-1-6-16,-1 6 19 15,-5 6 10-15,-1 1 0 16,2 3 3-16,-2 2-3 15,1 2-4-15,1 1 3 0,0 0-3 16,1 0 2-16,1 0 2 16,1 9 10-16,-2 8-2 15,0 0 11-15,0 0-15 16,-4-5-3-16,-5-2 1 16,1-5-1-16,-3-3 5 15,0-2-5-15,0 0 8 16,0 0 16-16,0-17-25 15,0-10-8-15,0 2-7 16,6 2-9-16,-1 9 19 16,-1 4 5-16,-2 6 4 15,0 3 14-15,1-1-16 0,1 2 2 16,3 0-4-16,0 0 0 16,4 3-1-16,-2 8 1 15,2-1-3-15,-5 4 3 16,-1-6 1-16,-3-3-1 15,-2 0-1-15,0-3 1 16,0-2 1-16,0 0 3 16,0 0 0-16,0 0 9 15,0-4-13-15,0-7-1 16,0 2-9-16,2 1 1 16,3-1 8-16,0 6 0 15,-1-4 1-15,5 5-3 16,-3 2-4-16,4 0 5 15,1 0 2-15,1 2 0 0,2 10 3 16,7 0 0-16,-2-1 0 16,6-2 1-16,4-4-2 15,6-5 4-15,15 0 1 16,0-14-4-16,0-11-3 16,-8 5-3-16,-20 7-8 15,-10 6 11-15,-12 7 4 16,0 0 10-16,-12 0 6 15,-21 15-7-15,-9 9 28 16,-3 2 12-16,9-3-6 16,12-6-23-16,11-3-2 15,6-1-14-15,5-2-4 0,2 3-4 16,0-2 0-16,13 0-5 16,18-3-15-16,11-9-58 15,10 0-64-15,-3 0-310 16</inkml:trace>
  <inkml:trace contextRef="#ctx0" brushRef="#br0" timeOffset="8236.5">14339 14390 288 0,'0'0'52'16,"0"0"-27"-16,0 0 105 16,0 0-45-16,0 0 102 15,0 0-75-15,-17 0-32 0,17 0 7 16,0 0-46-16,0 0-23 16,0 5-7-16,0 13-10 15,2 17 42-15,11 5-11 16,10 8-9-16,-3 8 25 15,2 2-6-15,2 4-12 16,-3-2-19-16,1-7-10 16,-2-13-2-16,-2-10-27 15,-7-14-32-15,-2-12-4 16,-9-4-34-16,0-24-39 16,-5-21-295-16</inkml:trace>
  <inkml:trace contextRef="#ctx0" brushRef="#br0" timeOffset="8483.45">14337 14304 892 0,'0'0'39'0,"0"0"-17"16,0 0 31-16,147-53 31 15,-95 41-56-15,-4-1-10 16,-2 6-6-16,-7 0-10 0,-8 7-2 16,-10 0-20-1,-8 0-54-15,-4 7-57 0,-9 9-7 16,0 7-66-16,-11 0 34 16</inkml:trace>
  <inkml:trace contextRef="#ctx0" brushRef="#br0" timeOffset="8655.43">14500 14658 920 0,'0'0'5'0,"0"0"3"16,171-40 132-16,-106 22-108 15,-9 5-10-15,-11 4-22 16,-16 6-7-16,-14 3-118 0,-15 0-133 15</inkml:trace>
  <inkml:trace contextRef="#ctx0" brushRef="#br0" timeOffset="9007.37">14831 14548 1047 0,'0'0'3'16,"0"0"26"-16,0 0-17 15,0 0 2-15,124 0 1 16,-66 4 19-16,3 14-18 16,-7 4-4-16,-11 2-9 15,-9 5-3-15,-14-2 3 16,-9 1 1-16,-11-2-5 0,0-3 2 16,0-6-1-16,-23-11 0 15,-8-6 0-15,-4 0 0 16,6-10-4-16,6-15 13 15,14-4 22-15,9 0-15 16,0 0 2-16,17-5-16 16,6 5-2-16,6 12 5 15,0-1-5-15,-4 12-2 16,2 3-12-16,-7 3-52 16,0 0-10-16,2 0-40 15,1 5-78-15,-6-1-72 16</inkml:trace>
  <inkml:trace contextRef="#ctx0" brushRef="#br0" timeOffset="9757.24">15506 14520 475 0,'0'0'200'0,"0"0"-200"16,0 0 143-16,0 0-13 15,0 0-69-15,0 0 14 16,-36 130-36-16,31-89-22 16,5-6 4-16,0 1-14 15,0-10-6-15,14-7 1 0,1-7-1 16,3-10 5-16,3-2 3 16,2-5-4-16,2-21 7 15,-5-10-12-15,-1-1-17 16,-9 4 7-16,-1 7-11 15,-5 6 21-15,-4 8 0 16,0 4 1-16,3 6-1 16,2 0 0-16,6-2-9 15,7 4-18-15,3 0 15 16,6 0 8-16,0 0 1 16,0 4 2-16,-4 4 1 15,-4 3 0-15,-5-2-1 16,-5-1-1-16,-5-4 0 0,-4-2-5 15,0 0 5 1,0-2-4-16,0 0 6 0,0-2 0 16,0-14-22-16,-2 0 22 15,2 6 8-15,0-4 0 16,0 6 15-16,18-2-14 16,3 3-5-16,9 7-1 15,-1 0-3-15,2 0 4 16,-2 5-4-16,0 13 0 15,-5 2 1-15,-5-2 1 16,-8-2-3-16,-5-6 1 16,-4-4 0-16,-2-2-3 0,0-4 7 15,0 0-2 1,0 0 5-16,-11-16-7 0,3-4 0 16,6 2 9-16,2 1-9 15,0 3 12-15,0 2 5 16,4 7 3-16,9-1-20 15,5 6 4-15,-1 0-1 16,8 0-3-16,-2 0 0 16,-1 0 4-16,-2 11 1 15,-2 1-4-15,-1 5 5 16,1 5-2-16,-2 2-8 16,-3 8 1-16,0 3-35 15,1-3-107-15,-5-9-377 16</inkml:trace>
  <inkml:trace contextRef="#ctx0" brushRef="#br0" timeOffset="10217.16">17113 14418 1117 0,'0'0'11'16,"0"0"7"-16,0 0 36 16,0 0-54-16,0 0-14 15,0 0 14-15,29 62 26 16,-14-26-1-16,1 0-3 0,-1-1-15 15,-1-2-1 1,1-8-4-16,-3-2-2 0,-1-9-30 16,-7-5-19-16,-4-9-62 15,0 0-117-15,0-12-115 16</inkml:trace>
  <inkml:trace contextRef="#ctx0" brushRef="#br0" timeOffset="10461.11">17101 14275 941 0,'0'0'232'0,"0"0"-224"0,0 0 39 16,0 0-21-16,0 0-13 15,166-46-2-15,-104 34 8 16,-2 0-5-16,-8 2-8 15,-12 2-6-15,-9 1-7 16,-4 6-10-16,-8-1-4 16,-3 2-24-16,-5 0-40 15,-4 0-89-15,-7 0-268 16</inkml:trace>
  <inkml:trace contextRef="#ctx0" brushRef="#br0" timeOffset="10666.08">17300 14502 911 0,'0'0'60'0,"0"0"-25"16,0 0 84-16,152-34-86 16,-99 16-23-16,-6 4-7 15,-10-2 15-15,-10 5-18 16,-17 7-28-16,-10 4-91 15,0 0-126-15,-31 0-279 16</inkml:trace>
  <inkml:trace contextRef="#ctx0" brushRef="#br0" timeOffset="10845.05">17336 14662 881 0,'0'0'145'0,"0"0"-132"0,0 0 68 15,0 0-33-15,0 0-32 16,143-22 14-16,-110 15-8 16,-4-4-22-16,-4 9-42 15,-10 0-81-15,-7 2-150 16,-8-2-361-16</inkml:trace>
  <inkml:trace contextRef="#ctx0" brushRef="#br0" timeOffset="11347.96">17726 14546 1014 0,'0'0'50'0,"0"0"-40"16,0 0 83-16,116 41-75 16,-85-14-4-16,-8 1-4 15,-8 2-3-15,-9-8 3 16,-6-8-10-16,0-5 0 15,0-9 7-15,0 0-6 16,-11-9-1-16,1-17 0 16,2 2-1-16,6 2 1 0,2 2 3 15,0 4 12 1,6 3-15-16,17 1 0 0,0 7 0 16,1 5-7-16,1 0-2 15,-3 0 5-15,-2 8 4 16,3 15 0-16,-8 0 8 15,1 3-5-15,-5-8 7 16,-7-7-10-16,-2-8-1 16,-2-3-3-16,0 0 4 15,0 0 14-15,0-23-14 16,-2-3-16-16,-2-13-15 16,4 9 11-16,0 6 10 15,0 8 10-15,0 9 18 16,2 6 2-16,12 1-20 15,-1 0-5-15,5 8 5 0,3 8 8 16,-2-1-7-16,-1 5-1 16,-1-8-2-16,-6 2-32 15,3-1-62-15,-8-13-153 16,1 0-121-16</inkml:trace>
  <inkml:trace contextRef="#ctx0" brushRef="#br0" timeOffset="11826.88">18301 14245 973 0,'0'0'43'15,"0"0"-15"-15,0 0 15 16,0 0-9-16,44 129-8 15,-26-67 22-15,1 18 9 16,-2 11-12-16,-3 10-7 16,-1 2-25-16,-7-10-5 15,1-18-6-15,0-20-1 16,-3-11 5-16,1-21-5 16,-3-9 2-16,-2-14-2 15,0 0 5-15,0-20-6 16,0-26-21-16,0-15-21 0,-2-18 23 15,2-14-6-15,0 7-19 16,0 1-10-16,6 18 8 16,12 23-49-16,7 7 18 15,-3 16 13-15,2 11 59 16,1 3-35-16,2 6 12 16,0 1 28-16,-3 1 4 15,-6 23 26-15,-12 9 11 16,-6 3 0-16,-2 4 1 15,-25 1-11-15,-6-2-22 16,-3-3-9-16,-1-14-16 16,6-13-47-16,8-9-107 0,8-7-365 15</inkml:trace>
  <inkml:trace contextRef="#ctx0" brushRef="#br0" timeOffset="12098.83">18749 14297 871 0,'0'0'38'0,"0"0"-22"16,0 0 57-16,0 0-20 15,22 111-17-15,-6-78 6 0,-5 4 3 16,-2-3-29-16,-4 2 9 16,-1-2-25-16,-4-2-11 15,0-6-36-15,0-10-89 16,0-10-250-16</inkml:trace>
  <inkml:trace contextRef="#ctx0" brushRef="#br0" timeOffset="13019.67">19090 14422 483 0,'0'0'181'16,"0"0"-179"-16,0 0 92 0,0 0 15 16,0 0 7-16,0 0-27 15,-76 116-50-15,74-90-12 16,2-6-5-16,0-4-11 16,4-2-9-16,14-10 11 15,3-4-5-15,5 0 5 16,6-11-8-16,3-21 16 15,1-3-21-15,-5-3-22 16,-9 2-5-16,-13 6 1 16,-9 7 18-16,0 5 7 15,-9 11 1-15,-17 7 6 0,-3 0-6 16,2 7 1-16,-2 3 1 16,10 5-2-16,6 1 0 15,3-6 8-15,7 3-5 16,3 4 12-16,0-3-13 15,0 2-1-15,3 0 8 16,14-4-8-16,3-8 4 16,9-2-1-16,5-2-1 15,5-4 2-15,2-16-5 16,-3-8-17-16,-9 8 0 16,-12 7-15-16,-7 6 32 15,-8 5-2-15,-2 2 4 0,0 0 5 16,0 0-1-1,0 0-3-15,0 0 2 0,0 0 0 16,0 0-3-16,0 0 2 16,0 0 0-16,4 0 5 15,3 0-5-15,1 0 8 16,0 0 5-16,-2 0 3 16,-1 0 2-16,1 0-6 15,6 8-7-15,1 14 25 16,3 14 22-16,1 7-27 15,-1 16 8-15,-3 3-16 16,1 2-1-16,-5-2 1 0,-1-9-9 16,-1-11-6-1,-3-10-6-15,4-11-2 0,-2-12-2 16,-2 1-24-16,-1-3-10 16,-3 5-1-16,0-3-64 15,0-9-58-15,0 0-113 16,0-2-253-16</inkml:trace>
  <inkml:trace contextRef="#ctx0" brushRef="#br0" timeOffset="13438.6">19705 14552 1237 0,'0'0'9'0,"0"0"10"16,0 0 36-16,0 0-49 0,0 0-6 16,129-88 3-16,-113 78 6 15,-5-5 6-15,-1 3-15 16,-6-2 0-16,-2 1 0 16,-2-4-27-16,0 3-7 15,0 2-7-15,-2 5-17 16,-14 7 48-16,-1 0-7 15,-8 1 8-15,-2 17 5 16,0 1-16-16,2 1 20 16,10-3 1-16,4 2 1 15,4-4 16-15,5 2-7 0,2-5 4 16,0 4-3-16,0 2-5 16,6 0 9-16,15 0-4 15,1-1-8-15,5-5 0 16,4-7-4-16,5-5-3 15,-1 0-27-15,-1-12-53 16,-7-13-121-16,-9 4-283 16</inkml:trace>
  <inkml:trace contextRef="#ctx0" brushRef="#br0" timeOffset="13801.53">20079 14512 800 0,'0'0'45'16,"0"0"111"-16,0 0-72 16,0 0-43-16,0 0-25 15,130-17-5-15,-115-10-7 16,-8-2-4-16,-7 3-6 16,0-1-3-16,-4 3-1 15,-12 4 10-15,0 7-2 16,1 7 2-16,-1 6 0 15,-3 0 4-15,-2 0-3 16,-1 19 2-16,2 1 10 0,2 4 16 16,2-2-28-1,7-3 27-15,7 0-21 0,2-7-7 16,0 6 0-16,0-4-1 16,21 4 5-16,3 0-8 15,0-1-14-15,5-5-27 16,-4-5-48-16,2-7-106 15,-3 0-93-15,1-4-231 16</inkml:trace>
  <inkml:trace contextRef="#ctx0" brushRef="#br0" timeOffset="14219.46">20541 14350 541 0,'0'0'168'15,"0"0"-58"-15,0 0 29 16,0 0-27-16,0 0-78 16,0 0 5-16,-26-17-22 15,-8 21 13-15,-1 9 24 16,4 1-23-16,6 1-4 15,9 1-6-15,5-2 0 16,9-3-14-16,2-4-7 16,0 2-3-16,0-6-6 0,19 6-10 15,10-2 18-15,5 2-16 16,6 3-12-16,2 0 9 16,-2 4-8-16,1 2 2 15,-10 3 19-15,-4 6 1 16,-12-5 6-16,-11 0 0 15,-4 4 4-15,-12 2 41 16,-42-5-21-16,-22 3-22 16,-17-11-2-16,-8-5-19 15,5-3-41-15,5-7-64 16,8 0-374-16</inkml:trace>
  <inkml:trace contextRef="#ctx0" brushRef="#br0" timeOffset="16755.02">14569 15651 616 0,'0'0'172'0,"0"0"-159"16,0 0 103-16,0 0-79 16,0 0-18-16,0 0 49 15,0 0-21-15,0-10-19 16,0 10-12-16,-2 0-5 15,0 13-3-15,-4 10 17 0,0 5 6 16,4 2-19-16,2 5 12 16,0-3 4-16,0-1-21 15,10 1-2-15,5-6-5 16,5-4 0-16,5-8 0 16,-4-1-5-16,4-3-7 15,-4-10 10-15,-1 0-9 16,-1 0-7-16,6-18-17 15,-2-13 6-15,4-5-13 16,-4-4-7-16,2 5 9 16,-3 3 6-16,-3 9 22 15,-8 5 12-15,-3 6 0 0,-4 7-4 16,-4 0 4-16,0 1 5 16,0 4-3-16,0 0 6 15,0 0-1-15,0 0-14 16,0 9 14-16,0 8-2 15,0 3 36-15,0 4-28 16,0-2 11-16,0-1-12 16,5-4 3-16,9-1-4 15,-1-5-5-15,5-4-3 16,0-5-2-16,2-2 6 16,6 0-6-16,1-16 1 15,2-4 5-15,-2-4-14 16,-10 4-4-16,-3 4-3 0,-5 4 9 15,-3 7 3 1,-3-1 2-16,-3 6-2 0,0 0-4 16,7 0-4-16,2 11-23 15,9 10 33-15,1 6 6 16,2-8-6-16,-2-2 2 16,-1-7-1-16,-2-2 1 15,0-4-2-15,-3-4 9 16,3 0 0-16,6-4 1 15,1-18-5-15,0-5-1 16,2 0-4-16,-4-7 0 16,-6 2-4-16,1 0 2 0,-8-3-8 15,-6-2 10 1,-2-6 0-16,0-3-4 0,0 3 4 16,-10 6-1-16,-6 5 2 15,1 14 8-15,1 10 6 16,3 8-8-16,-2 0-3 15,1 0-6-15,-1 8 2 16,1 14-9-16,4 6 9 16,1 9 0-16,7 2 12 15,0 6 14-15,5-1-23 16,19 2 11-16,3-2 5 16,0-4-18-16,-3-8 8 15,-4-5-9-15,-7-15 2 16,-1-3-2-16,-6-9 0 15,-4 0 3-15,3 0 19 0,4 0-8 16,4-18-5-16,8-5-9 16,0 2-10-16,2 3 10 15,-1 8-7-15,-1 6-1 16,-2 4 3-16,6 0-10 16,0 0 6-16,2 10 3 15,-3 12 5-15,-2-1 0 16,0 2 1-16,-1 0 0 15,0-6 8-15,2-7-4 16,2-2-1-16,-3-8 10 16,2 0-7-16,-2-3 2 15,1-20-8-15,-3-5-9 0,-5 1-9 16,-4 2-11-16,-5 11 16 16,-4 6 13-16,-2 4 18 15,0 4 6-15,0 0-21 16,0 0-3-16,0 0-12 15,0 4-5-15,0 10 15 16,0 7 2-16,4-9 0 16,5 8 6-16,7-8-4 15,1 2 2-15,3-1 3 16,7-6-7-16,0-4 8 16,-3-3-6-16,3 0 3 15,-5-6-5-15,-1-16-7 16,-6-5-6-16,-1 1-5 0,-4-1-10 15,1-1 4 1,1 8 8-16,-6 6 16 0,1 6 3 16,-1 6 3-16,4 2-6 15,5 0-2-15,6 0-2 16,3 10 4-16,3 4 4 16,0 3 2-16,-1 0 2 15,-1 1-2-15,-3-4 1 16,-4-5 14-16,-3 3-8 15,-4-5 5-15,-1-5-9 16,-6-2-8-16,0 0 4 16,-1 0-2-16,-3 0 17 0,4 0-5 15,2 0 0 1,4-9-5-16,7-3-10 0,-1-5 2 16,-3 7-2-16,3-4 0 15,-5 2 0-15,-7 7 0 16,1 0 3-16,-2 1-4 15,-3 4 1-15,0 0-14 16,0 0 14-16,0 0-17 16,0 0 1-16,0 0 16 15,0 4 2-15,0 1 2 16,0-2 8-16,2 3-5 16,2 2 2-16,1-8-9 15,-3 2 1-15,2-2 5 16,-4 0-3-16,0 0 11 15,5 0 10-15,-1-2-3 0,3-6-5 16,0-6-15-16,1 2 1 16,-5 8-4-16,-1 2 4 15,-2 2 1-15,0 0 0 16,0 0-1-16,0 0 7 16,-5 0-9-16,-8 0 0 15,-7 3 0-15,0 12-3 16,5 2 3-16,3 2 3 15,5 3 1-15,5 2 5 16,0 1-8-16,2-2 1 16,0-7 0-16,0 2 1 15,20-3-1-15,7-6-2 0,11-5 0 16,14-4-2-16,8 0-13 16,4-8-77-16,-6-12-64 15,-11 0-256-15</inkml:trace>
  <inkml:trace contextRef="#ctx0" brushRef="#br0" timeOffset="17586.87">17688 15488 686 0,'0'0'156'0,"0"0"-123"15,0 0-33-15,0 0 26 16,0 0-5-16,0 0 49 16,0-20 29-16,0 18-30 15,0 2-7-15,0 0-9 0,4 0-30 16,5 16-19-16,5 22 8 16,5 12 55-16,4 13-43 15,2-5-11-15,-6 0-11 16,-1-5 2-16,-5-7-4 15,-1-11-4-15,-5-9-4 16,-5-12-14-16,-2-10-39 16,0-4-13-16,0 0-12 15,-18-14-31-15,-4-12-272 16</inkml:trace>
  <inkml:trace contextRef="#ctx0" brushRef="#br0" timeOffset="17871.82">17730 15415 1056 0,'0'0'55'16,"0"0"-36"-16,0 0-19 15,0 0 0-15,0 0-10 16,0 0-1-16,0-6 7 15,11 6 4-15,5 0 18 16,13 0 2-16,11 0 6 16,9 0-25-16,7 0 5 0,-3 0-6 15,-2-3 0-15,-5-3-5 16,-13 1-33-16,-12 5-44 16,-9 0-59-16,-12 0-113 15</inkml:trace>
  <inkml:trace contextRef="#ctx0" brushRef="#br0" timeOffset="18089.78">17846 15719 931 0,'0'0'43'0,"0"0"0"0,0 0 82 16,0 0-90-16,136-39-20 15,-98 28-2-15,-4 1-13 16,-7 2-19-16,-6 2-16 16,-7 3-35-16,-7 3-112 15,-7 0-72-15,0 5-235 16</inkml:trace>
  <inkml:trace contextRef="#ctx0" brushRef="#br0" timeOffset="18260.75">17922 15954 838 0,'0'0'100'0,"0"0"-87"15,0 0 141-15,0 0-119 0,0 0-6 16,153-36 2-16,-105 13-21 16,-7 3-10-16,-4 4-18 15,-15 8-87-15,-13 0-191 16</inkml:trace>
  <inkml:trace contextRef="#ctx0" brushRef="#br0" timeOffset="19245.58">18301 15731 890 0,'0'0'227'0,"0"0"-217"0,0 0 56 15,0 0-8-15,138 7-53 16,-111 13-2-16,-7-1 0 16,-11 1-2-16,-3-1-1 15,-3-10 1-15,-3-1 1 16,0-8 4-16,0 0-5 16,0 0 20-16,0 0-11 15,0-12 4-15,0 2-13 16,0-4 0-16,0 10 13 15,0-5-4-15,0 4 2 16,9 1-3-16,4-4-4 16,7-1 2-16,3 4-7 0,0 1 2 15,-2 4-4-15,4 0 2 16,-1 0-5-16,3 18 4 16,0-1 0-16,-5 6-2 15,-4-5 1-15,-10-4 2 16,-3-5-3-16,-5-9-16 15,0 0 16-15,0 0-1 16,0 0 3-16,0-23-31 16,0 2-15-16,0 0 13 15,0 5 14-15,0 7 4 16,2 0 12-16,12 9 3 16,5-4-12-16,2 4 8 15,8 0 4-15,2 0 1 0,2 8 8 16,3-3-7-1,0-5 6-15,0 0 0 0,-7 0-5 16,-3-9-2-16,-6-13-6 16,-6-5-2-16,-8 0 8 15,-6-5-18-15,0 2-12 16,0 2-2-16,-10 6 28 16,-9-1 2-16,1 7 4 15,-4 1-1-15,2 7-1 16,0-1 7-16,5 9-7 15,1 0 2-15,5 0-1 16,0 14 8-16,3 11 7 0,6 11-1 16,0 10 10-1,0 8 0-15,9 12 1 0,8 10 17 16,12 4-8-16,-2 6 0 16,2 3-18-16,0-15-3 15,-9-2-7-15,-5-22-2 16,-5-13 14-16,-6-20-12 15,-2-13-5-15,-2-4-2 16,0-14 0-16,-2-12-11 16,-14-10-7-16,3-10 17 15,7-3-30-15,0-12-2 16,6-1 15-16,0 8-15 16,19 9-16-16,7 13-12 15,-1 10 18-15,-3 10 43 16,-2 12-1-16,1 0 1 0,-2 0 0 15,-3 8 2-15,-3 1-2 16,-6-6-9-16,-4-1-4 16,-1 0-20-16,-2-2 25 15,0 0 7-15,0 0 2 16,-12 0-1-16,-7 2 0 16,-4 6-115-16,5-4-222 15</inkml:trace>
  <inkml:trace contextRef="#ctx0" brushRef="#br0" timeOffset="19462.54">19572 15895 1225 0,'0'0'62'0,"0"0"-38"16,0 0 50-16,156-26-68 15,-119 22-6-15,-12 4-10 16,-10-10 5-16,-3 3-39 16,-6-4-25-16,1-1-42 15,2 3-171-15,-2-8-321 16</inkml:trace>
  <inkml:trace contextRef="#ctx0" brushRef="#br0" timeOffset="19618.52">19957 15825 826 0,'0'0'93'0,"0"0"-9"16,0 0 26-16,0 0-98 15,0 0-12-15,0 0 0 16,34 62-10-16,-34-62-66 16,-7 0-100-16,-13 0-227 15</inkml:trace>
  <inkml:trace contextRef="#ctx0" brushRef="#br0" timeOffset="19756.49">19844 15562 967 0,'0'0'0'0,"0"0"0"16,0 0-5-16,0 0-185 15,0 0-371-15</inkml:trace>
  <inkml:trace contextRef="#ctx0" brushRef="#br0" timeOffset="20272.41">20214 15677 628 0,'0'0'338'0,"0"0"-324"15,0 0 112-15,0 0-95 16,0 0-6-16,0 0 26 0,-92 28-4 16,70-16-2-16,-1 6-12 15,4 0-16-15,-2 4-5 16,1 5-10-16,9 0 9 16,5-1-2-16,6-2-7 15,0 3 6-15,0-10-6 16,13 1-2-16,9-9 11 15,7-9-8-15,7 0 5 16,1-10-8-16,4-21-9 16,-3-9 8-16,-5 0-21 15,-8-8 22-15,-12-2-5 16,-6-2 5-16,-7-8-1 0,0-2 0 16,-9-11-12-16,-11 7 4 15,0 8-5-15,2 14 14 16,9 22 3-16,5 12 15 15,1 10 12-15,-1 0-28 16,0 14 0-16,-4 18 22 16,2 8 0-16,6 8-5 15,0 2 18-15,0 6-17 16,16 4-5-16,10-2-9 16,8 0-2-16,0-5-8 15,-1-9-21-15,0-8-46 16,-4-18-118-16,0-14-203 0</inkml:trace>
  <inkml:trace contextRef="#ctx0" brushRef="#br0" timeOffset="20829.31">20683 15593 890 0,'0'0'188'0,"0"0"-150"16,0 0 103-16,0 0-61 16,0 0-32-16,121 3 7 15,-76-3-20-15,-1 0-9 16,8 0-12-16,-3 0-8 15,-7 0 2-15,-9-9-8 16,-6 1-23-16,-8-1-37 16,-11 4-56-16,-4 1-63 0,-4 0-194 15</inkml:trace>
  <inkml:trace contextRef="#ctx0" brushRef="#br0" timeOffset="21074.26">20704 15804 308 0,'0'0'652'16,"0"0"-625"-16,0 0 92 16,0 0-63-16,0 0-54 15,0 0 6-15,91 3 35 16,-43-3-24-16,-2-14-14 15,-1 2-5-15,-3 1-10 0,-7 2-30 16,-1 6-33-16,-1 3-77 16,0 0-97-16,0 0-277 15</inkml:trace>
  <inkml:trace contextRef="#ctx0" brushRef="#br0" timeOffset="21435.2">21542 15436 1048 0,'0'0'43'15,"0"0"8"-15,0 0 34 16,0 0-47-16,0 0-7 16,11 102 31-16,-4-65-24 15,-3 3-16-15,1-1 2 0,-3-6-19 16,-2-1-5-16,0-2-12 15,0-12-46-15,0-4-69 16,0-2-41-16,0-12-170 16</inkml:trace>
  <inkml:trace contextRef="#ctx0" brushRef="#br0" timeOffset="21771.14">21752 15628 566 0,'0'0'396'0,"0"0"-389"16,0 0 111-16,0 0-67 15,0 0-51-15,0 0 2 16,125 103 9-16,-94-103-1 15,0 0 17-15,-6-19 4 16,-8-2-17-16,-10 3 8 16,-7-1 9-16,0 3-8 15,-11 3-14-15,-20 3 1 16,-15 2-7-16,-2 8-6 16,-1 0-5-16,11 0-5 15,9 0-20-15,16 0-59 16,6 0-103-16,7-2-198 0</inkml:trace>
  <inkml:trace contextRef="#ctx0" brushRef="#br0" timeOffset="22080.09">22083 15520 428 0,'0'0'523'0,"0"0"-477"15,0 0 113-15,0 0-72 0,0 0-39 16,0 0 4-16,0 0 10 16,56 18-13-16,-46-8-10 15,3 7 2-15,1 1 13 16,-1 4-9-16,2 10-15 15,3 0-15-15,-5 16-15 16,-4 5-5-16,-9 6-57 16,0 3-52-16,-11-12-133 15,-13-13-579-15</inkml:trace>
  <inkml:trace contextRef="#ctx0" brushRef="#br0" timeOffset="24640.64">13386 14408 588 0,'0'0'85'0,"0"0"-8"15,0 0-18-15,0 0-28 16,0 0-1-16,0 0 11 16,0 0-9-16,0-4 19 15,0 4 0-15,0-3-3 16,0 2-13-16,0 1-3 16,0 0 8-16,0 0 4 15,0 0-24-15,0 0-6 16,0 0 15-16,0 0-26 15,0 0 16-15,0 0-19 16,0 0 6-16,0 0-6 0,0 0 1 16,0 0 1-16,0 0 11 15,0 0-10-15,0 0 15 16,0 0-12-16,0 0-4 16,0 0-2-16,0 0 1 15,0 0-1-15,0 0 0 16,0 0-5-16,0 0 1 15,0 1-3-15,0 13-4 16,0 8 8-16,6 5 6 16,8 3-1-16,-5 0 3 15,-1-2-3-15,-1 0 9 16,-4-1-3-16,-1-1 4 16,-2-3 8-16,0-5-3 0,0-1-9 15,0-8 2-15,0-1-9 16,4 1 6-16,-1-6-7 15,-3-1 1-15,0-2 5 16,0 0-3-16,0 0 16 16,0 0 12-16,0 0-10 15,0 0 0-15,0 0-13 16,0-2-8-16,0-4-4 16,0 0-30-16,-3 1-16 15,1-4-61-15,-2 6-80 16,4-6-147-16</inkml:trace>
  <inkml:trace contextRef="#ctx0" brushRef="#br0" timeOffset="26553.31">13468 14329 92 0,'0'0'409'0,"0"0"-379"16,0 0 103-1,0 0-60-15,0 0-61 0,0 0 48 16,0 0-16-16,-49-42 0 16,40 39 54-16,-2 3-97 15,2 0 5-15,2 0 4 16,-6 0-8-16,2 0 17 15,-2 0 2-15,-3 0-10 16,3 3-4-16,-3 3 11 16,-2 2-2-16,2-2-10 15,1 3 4-15,-1-2-7 16,1 2 20-16,-1-2 2 0,0 4-10 16,1-2 2-16,2 1-11 15,-3 0-4-15,1-1 6 16,-1-2 0-16,3-1-8 15,3 2 8-15,1 3-6 16,3 1 4-16,0 2-6 16,-2-1 0-16,4 6 2 15,2 0-1-15,-1 1 4 16,1 1 0-16,2-5-4 16,0 0 2-16,0-6-3 15,0 4 8-15,0-1-8 16,0 0 8-16,0 0-8 15,7-1 3-15,-1 7-6 16,2-1 6-16,0 4-6 16,1 0 10-16,-3-4-5 0,4-4 1 15,-1 3-3-15,-3 1 2 16,6 0 8-16,3 0-14 16,-6-1 5-16,5 2-2 15,1-5 2-15,-4 4 1 16,2-4-1-16,1-2-1 15,-9-2 1-15,3-2-1 16,-1-4 0-16,-1 4 0 16,6-4 0-16,-6 1 0 15,3 2 0-15,1-5 0 0,-2 3 2 16,-1 1-3 0,1-3 1-16,0 0 0 0,-2 0-1 15,7 3 1-15,-3-4 0 16,3 2-3-16,-2 1 7 15,-2-2-5-15,2-1 1 16,0 2 0-16,-4-1 4 16,0-3-1-16,-1 5-1 15,1-5 0-15,4 0-1 16,-2 0 4-16,2 0-5 16,1 0 0-16,-4 0 6 15,1 0-5-15,-2 0 3 16,2 0 3-16,2 0-7 0,-3 0 3 15,4 0-3 1,-1 0 0-16,1-5 1 0,-4 0 0 16,3 1 5-1,-1 1-4-15,-2-2-2 0,3 1 2 16,1-2-2-16,-1 1 0 16,-1-1 3-16,4-5-1 15,-1 2 2-15,1 0-3 16,-3 1 1-16,0 0-1 15,-4 1-1-15,0 0 0 16,-1-1 2-16,-2 2-1 16,5-2 5-16,-4-2 5 15,2-2-7-15,-3-2 3 16,-2 0-7-16,3 0 0 0,-3 6 8 16,0-5-7-1,0 4 2-15,1 0 1 0,-3 4-2 16,2-4 4-16,-2 4-4 15,3-4 1-15,-3 0 11 16,0-3-9-16,0-5 1 16,0 3-6-16,0 0 2 15,0 1-2-15,0 1 0 16,0 1 1-16,0-1 6 16,0 1-1-16,0-1 6 15,0 3-11-15,0-1 5 16,0-4-6-16,0 1 0 15,-5 1 0-15,-2 3 6 16,0-3-6-16,-1-1 13 16,1 1-3-16,-5-1-9 0,2-3 13 15,1 4-13-15,2 0 2 16,-2 0-3-16,2 3 4 16,5 0-4-16,-4 2 1 15,1 0 2-15,2 0-3 16,-3 0 0-16,2-2 4 15,-3 4 0-15,5-2-2 16,-5 5-2-16,2-3 0 16,1-2 2-16,-3 3-1 15,3 2-1-15,0 2 2 16,2-3-4-16,-4-2 2 16,4 1 0-16,-4 1 0 0,-1 0 6 15,3-1-9-15,-4 4 3 16,4-5 0-16,-2 2-1 15,-1 1 3-15,3 0-3 16,-6-2 1-16,4 2 0 16,-5-6 0-16,-1 4-5 15,1 0 5-15,5 2 0 16,-3 2 2-16,2 0-2 16,-2 0 0-16,-4 0-10 15,-1 0 9-15,-1 0 0 16,-1 0-1-16,1 0-15 15,1 0-41-15,-3 18-69 16,-1 0-85-16,1 6-209 0</inkml:trace>
  <inkml:trace contextRef="#ctx0" brushRef="#br0" timeOffset="27768.09">13610 15687 690 0,'0'0'87'16,"0"0"-75"-16,0 0 138 0,0 0-116 16,0 0-17-16,0 0 19 15,-4-28-8-15,4 23-4 16,0 5-12-16,0-3-3 16,4-1-5-16,10-1-4 15,-1 4-4-15,3-2 4 16,-1 3-2-16,1 0-6 15,-3 0 7-15,1 0-2 16,-5 13 2-16,2 5-1 16,-4 4 2-16,0 4 6 15,-5 2-6-15,-2 2 12 16,0-3-5-16,0 0-1 16,-9-5-3-16,-3-4 0 0,4 0-2 15,-3 1-1-15,-1-2 0 16,-1-3 0-16,-1 3 1 15,4-3 9-15,1-6-1 16,2 2-6-16,2-6 6 16,5 0 10-16,0-4-5 15,0 0-1-15,0 0 14 16,0 0-2-16,12-4-4 16,15-15-1-16,4 5 19 15,5-2-13-15,-1 7-17 16,1-3 3-16,-5 5-12 15,0 0 0-15,-11 0 0 16,0 5-1-16,-4 0 0 16,-3 2-6-16,1 0-9 0,-4 0 12 15,-1 0-5-15,-4 0 4 16,0 0-8-16,-3 0-29 16,-2 0-20-16,2 0-42 15,-2 0-93-15,0-8-94 16,0-10-283-16</inkml:trace>
  <inkml:trace contextRef="#ctx0" brushRef="#br0" timeOffset="29163.85">13751 15516 673 0,'0'0'7'15,"0"0"97"-15,0 0 13 16,0 0-75-16,0 0 4 15,0 0-28-15,-96-14 8 16,88 14 11-16,-4 0-7 0,1 0-5 16,-3 0-19-16,-3 0 8 15,-1 0 2-15,1 10-9 16,-4 2 15-16,5-2-5 16,1 4 2-16,4 3-5 15,2-3-4-15,-4 3-3 16,4-2 6-16,-3 1-12 15,2 2 15-15,3 0-2 16,-3-2-11-16,4 5 16 16,2-4-15-16,1 1 1 15,1 5 30-15,2 3-26 16,0 1 8-16,0-2-7 0,0-2-5 16,0-3 2-16,0-4-3 15,0 2-1-15,0-4 0 16,0 4-1-16,0-4 2 15,2 3-4-15,5 1 6 16,4 1-8-16,3 6 3 16,1-1-1-16,1 1 1 15,-3-2 3-15,3 0-4 16,-8-6 0-16,6-2 4 16,-3-3-4-16,0 2 0 15,3-5 1-15,-3-1-1 16,7 2 1-16,-3 2 4 15,3-2-5-15,0-1 0 0,-2 0-3 16,-1-1 5 0,1-2-2-16,2 3 0 0,-1-6 4 15,4 1-4-15,-2 3 0 16,1-4 3-16,-3-3-3 16,-2 0 0-16,1 0 3 15,-1 0-3-15,3 0 3 16,-3 0-3-16,1 0 0 15,2-8 4-15,0 2-6 16,-3-2 2-16,3 2 0 16,-2-2-3-16,-3-2-3 15,-2 2 6-15,-1 4-1 16,-4 1 2-16,0-4-5 16,5 3 7-16,-1-8-3 0,-2-2 0 15,3 0-1-15,-1 0 0 16,-1-4 1-16,-1 6-1 15,0-6-2-15,0 6 2 16,-3 2 1-16,1 0 0 16,-4 2 3-16,0-1-3 15,3 0 0-15,-2-5 0 16,-1 2-2-16,0-2 2 16,0 0 0-16,0 0 3 15,1 2-2-15,-3-3 1 16,0-2-4-16,0 3 9 15,0-3-7-15,0 3 0 16,0 0 0-16,0 0-4 0,0 2 7 16,0-2-3-16,0 2 0 15,0-2 7-15,-5 1-6 16,3 1 0-16,0 1-2 16,0-1 1-16,-1 1 0 15,-2 2 4-15,-1 1-4 16,2-4 0-16,-1 2 5 15,-3-4-1-15,0-3-1 16,2 0-3-16,-3 3 3 16,3 4-3-16,-2 2 1 15,2-2 5-15,3 2-10 16,-3 0 5-16,2 2-1 0,-6-2 0 16,4-5 4-16,-1 8 4 15,-4-5-8-15,2 2 0 16,-4-6-4-16,-3 0 4 15,1 1 0-15,-4-1 5 16,0 6-5-16,-1-5 0 16,1 1 5-16,2 1 3 15,-1 3-2-15,-3 4 1 16,-2 2-6-16,-6 2-1 16,-7 0-5-16,-9 0-1 15,-1 4-28-15,-4 10-35 16,3 0-22-16,3-1-21 15,9-8-81-15,3-5-199 0</inkml:trace>
  <inkml:trace contextRef="#ctx0" brushRef="#br0" timeOffset="30385.64">12969 13221 416 0,'0'0'89'15,"0"0"5"-15,0 0-18 16,0 0-63-16,0 0 14 15,0 0 45-15,0-42 20 0,0 37-8 16,0 3-41 0,0-4-16-16,0-1-22 0,4-2-1 15,10-1-4-15,1 3 15 16,1 2-10-16,-1 1-1 16,3 1-3-16,1 3-1 15,2 0 0-15,-3 0 4 16,0 5-9-16,-2 16 5 15,-3-2 0-15,-4 6 2 16,-2 1-2-16,-7-1 0 16,0 5-1-16,0-2 13 15,-19 1-12-15,2-9 0 16,-3 0-3-16,9-5 1 16,-1-8-5-16,8-3 7 0,4-4-2 15,0 0 4-15,0 0-2 16,0 0 9-16,0 0-5 15,4-6-4-15,10-4-4 16,1 3 1-16,1 2 2 16,-1 5-4-16,6 0-4 15,-3 0 1-15,1 4-3 16,0 9 9-16,-6 7 0 16,1-1 2-16,-10 3-1 15,-2 0 6-15,-2 0 6 16,0 0 12-16,-2 1-11 15,-16-3-10-15,-2-3 2 16,-2 1 6-16,-5-2 1 0,-4-2-11 16,-3-2 4-1,1-2-1-15,-3-4-2 0,7-6-2 16,3 0 0-16,3 0-11 16,10-4-46-16,1-12-64 15,12-2-65-15,0-6-197 16</inkml:trace>
  <inkml:trace contextRef="#ctx0" brushRef="#br0" timeOffset="31810.39">13147 12980 560 0,'0'0'112'16,"0"0"-106"-16,0 0 60 15,0 0-12-15,0 0-23 16,0 0 92-16,-127-41-121 15,107 41 6-15,0 0 19 0,0 0-4 16,-3 2 17-16,6 5-1 16,-1-1-14-16,-3-1-2 15,2 2-16-15,-1 3 7 16,-3-1-6-16,2 8-7 16,-4-3 12-16,0 4-7 15,0 0-4-15,1 0 22 16,2 1-11-16,2-2 4 15,1 5 6-15,4 2-21 16,1 4 13-16,6 2-2 16,1 2-11-16,-1 2 1 15,0 1 0-15,2 3 1 16,1-4 4-16,5 1-8 16,0 0 8-16,0 0 2 0,0 0-3 15,7-3 5-15,5-2-12 16,1 0 0-16,3-2-5 15,1-1 20-15,-1-1-14 16,-1-1-1-16,1-2 1 16,-3-1-4-16,1 0 3 15,1-5 0-15,-1 3-1 16,6-1 7-16,0-3-10 16,-1-2 6-16,4 0-2 15,-1-4 4-15,-1 1-4 16,-2 2 0-16,0-9 0 15,-4 4 7-15,-1-3-9 16,1-3 2-16,1-2 0 0,-1 0-1 16,3 0 1-1,0 0 0-15,4 0-1 0,3 0 3 16,-1 0-2-16,5 0 0 16,-4 0-1-16,2 0-4 15,-3-7 4-15,-2-1 1 16,5 0-2-16,-7-1 4 15,2-2-8-15,-4 5 6 16,0-3 0-16,0 2-2 16,-6 3-1-16,-2 0 3 15,-1 0 0-15,0 0-1 16,2-5 1-16,2 2 0 0,1-5 1 16,-1-2-5-1,3 1 7-15,-3-1-3 0,-2 2 0 16,3 3 4-16,-8-5-4 15,1 2 0-15,2-2 0 16,-9 0 7-16,7 2-6 16,-5-1-1-16,2 2 2 15,3-1 2-15,-5-1-4 16,0-1 0-16,0-1 1 16,-2-2 1-16,0 5 1 15,3-2-2-15,-3 0 1 16,0 2 4-16,3-2-5 15,-3 5-1-15,0-5 4 0,0-1 3 16,0 1-6-16,0-4-1 16,0 4 1-16,0-4 5 15,0 2-4-15,0 0-2 16,0-1 0-16,0 4 10 16,-6-3-7-16,2 2 0 15,-3-2 5-15,1 4-5 16,2 2 12-16,-3-3-7 15,-5 2-2-15,2-4 13 16,-4-1-19-16,-1-3 5 16,-1-4-5-16,-4 3 7 15,4 0-7-15,-1 2 0 0,1 2 0 16,5 0-3 0,-1 2 6-16,1 5-3 0,1-3 0 15,-2-2 4-15,3-1-4 16,-5 1 1-16,-3 0 0 15,-1 2 9-15,-4 0-9 16,2 0 0-16,2 1 1 16,-2 0 1-16,2 3 7 15,5 0-10-15,-1 0 3 16,5 2-1-16,-1-1-1 16,-2 2-1-16,-3-2 0 15,-6 0 2-15,-3-2-3 16,-5 1 1-16,-2 4-18 15,-5 4 14-15,-2 0-11 16,-2 0-77-16,-7 21-103 0,2 2-338 16</inkml:trace>
  <inkml:trace contextRef="#ctx0" brushRef="#br0" timeOffset="40525.87">5035 9244 423 0,'0'0'162'0,"0"0"-94"15,0 0 15-15,0 0 3 16,0 0-22-16,0 0-58 16,0 0-1-16,0-4 17 0,0 4 29 15,0 0 14-15,0 0-17 16,0 0-25-16,0 0-1 16,0 0-15-16,0 0 25 15,0 0-14-15,5 0-6 16,15 0 36-16,4-2-18 15,3-1-17-15,2-2-8 16,0 3-4-16,2 2 3 16,-2 0-4-16,0 0 1 15,-2 0 10-15,-5 0-11 16,3 0 0-16,-3 0 1 16,2 0 2-16,5 0 3 15,5 0 1-15,-1 0-7 0,6 0 0 16,3 0 0-16,5 0 8 15,1 0-8-15,2-4 5 16,0-2 13-16,2 0-7 16,-1-3-9-16,5 6-4 15,-5-3 5-15,-2 3-3 16,-7 3 0-16,1 0 2 16,-3 0-1-16,2 0-1 15,1 0 3-15,-3 0-3 16,-3 0 0-16,0 0 0 15,1 5 0-15,-1-1-2 16,-3-1 2-16,-1-3-3 0,-2 0 3 16,6 0 4-16,0 0 2 15,7 0-5-15,1 0 0 16,8 0 3-16,3 0-3 16,-2 0-1-16,-3 0 1 15,-4 0-5-15,-9 0 4 16,-4 0 0-16,1 5-2 15,-2-3 4-15,3-2-2 16,6 0 0-16,3 0 0 16,7 0 6-16,-4 0-5 15,1 0 3-15,-4 4-4 16,-5 2 0-16,-4 0 0 16,-5 0 1-16,0 0-1 0,-2-6 0 15,5 0-2 1,3 0 2-16,8 0 3 0,8 0-2 15,5 0 0-15,4 0-1 16,4 0-5-16,-6 2 5 16,-3 2-18-16,-1 1 10 15,-9 0 4-15,-2-1-11 16,-7 2 4-16,-2-2 5 16,-3 2-3-16,0-2 4 15,1 0 1-15,1-2 4 16,5 0 0-16,3 0 3 15,1-2-4-15,1 0 1 0,1 0 0 16,-3 2-5 0,-1 1 4-16,1 2 0 0,-3-3-2 15,0 5-4-15,3-7 3 16,1 5-2-16,-2 2 5 16,3-4-1-16,-3 3 0 15,3 0 2-15,-3-4-4 16,3 1 7-16,-3-3-4 15,-2 1 1-15,-1 5-3 16,-2 1-1-16,-3-2 4 16,-3 2 0-16,2-5 4 15,3-1 1-15,-1-1-5 16,8 0 2-16,-1 0-1 16,-1 0 4-16,-4 0-5 15,-1 0 0-15,-1 2 0 0,5 0 4 16,-3 0-5-16,0 1 1 15,1-3 0-15,-2 0-3 16,9 0 4-16,1 0-1 16,1 0 0-16,3 0 4 15,0 0-4-15,2 0 0 16,-6 0 5-16,-1 0-9 16,-5 0 4-16,-5 0 0 15,-1 0 1-15,0 0 0 16,-1 0 2-16,3-3-3 15,2-3 0-15,5 1 6 16,-1-4-6-16,2 1 0 0,3 1 9 16,4-2-8-16,-6 5-1 15,-3 2 0-15,-4-3 4 16,-7 5-11-16,1 0 8 16,1-5-1-16,-2-2 0 15,2 5 5-15,-4-1 6 16,0 3-11-16,-2-2 0 15,-2 0 5-15,4 0 8 16,-3 2-13-16,5-3 4 16,3 3 5-16,-2-3-4 15,7 1-4-15,-1 2 3 16,5 0-4-16,-3 0-3 16,-2 0 3-16,-5 0 1 0,0 0-1 15,1 0 0 1,-3 0 0-16,-4 0 0 0,-3 0 0 15,-3 0-6-15,-2 0 6 16,4 0 0-16,3 0 7 16,6 0-1-16,3 0-6 15,1 0 0-15,4 0 11 16,0-4-11-16,2 2 0 16,1-2 0-16,-3 2 4 15,1-2-4-15,-8 0 6 16,-6 0-4-16,-5 1 1 15,-6-2 5-15,-10 3-5 0,-2-3-1 16,-4 5 0 0,0 0 23-16,0-2 4 0,0-1-5 15,0 3 5-15,0-2-13 16,0 2-3-16,0 0 4 16,0 0-17-16,0 0 9 15,0 0-9-15,-4 0-46 16,-31 0-43-16,-19 7-272 15</inkml:trace>
  <inkml:trace contextRef="#ctx0" brushRef="#br0" timeOffset="42016.61">21121 14540 634 0,'0'0'210'15,"0"0"-85"-15,0 0-37 16,0 0-26-16,0 0-25 16,0 0 24-16,0 0 5 15,-6-4-13-15,2 4-7 16,-2 0-13-16,2 0 11 16,-3 0-16-16,3 0-10 15,4 0 0-15,0 0-6 16,0 0-9-16,0 0-3 15,0 0 0-15,2 0-10 0,17 0-1 16,14 4 5-16,6 4 4 16,3-2 1-16,6-2-5 15,-2 0 5-15,3-2-17 16,5-2-1-16,-3 0 0 16,-2 0-32-16,-5 0-44 15,-1 0-58-15,-1-6-74 16,-3-4-168-16</inkml:trace>
  <inkml:trace contextRef="#ctx0" brushRef="#br0" timeOffset="42377.55">21547 14364 665 0,'0'0'203'16,"0"0"-123"-16,0 0 22 16,0 0-102-16,0 0-2 15,0 0-9-15,64 10 11 16,-35 4 17-16,-2 6 8 15,0 2-10-15,-3 2 0 16,-4 7 31-16,-6 6 27 0,-14 5-24 16,0 4 7-1,-29 0 9-15,-20 6-10 0,-18-3-41 16,-7 5-14-16,-4 0-18 16,6-10-85-16,22-14-98 15,25-19-381-15</inkml:trace>
  <inkml:trace contextRef="#ctx0" brushRef="#br0" timeOffset="43315.38">22583 14476 569 0,'0'0'247'16,"0"0"-85"-16,0 0-50 16,0 0-51-16,0 0 0 15,0 0 20-15,25-54-13 16,-23 54 5-16,0 0-40 0,0 0-6 16,-2 0-27-16,5 1 3 15,1 20-3-15,2 6 1 16,0 4-1-16,-4 3 0 15,-1 5-30-15,-3-4-56 16,0-5-38-16,0-2-54 16,0-5-168-16</inkml:trace>
  <inkml:trace contextRef="#ctx0" brushRef="#br0" timeOffset="43705.32">22558 14225 590 0,'0'0'232'0,"0"0"-224"16,0 0 97-16,0 0-18 16,-118 20-41-16,89 22 12 15,-2 8-24-15,6 13 30 16,8 8-2-16,8 10-21 15,9-5-7-15,0-4-15 16,22-6 8-16,13-17-13 16,8-13-14-16,6-17 1 15,7-14-6-15,4-5 5 16,0-17-6-16,2-20-12 0,-6-14 9 16,-6-11 6-16,-15-10 1 15,-20 6 2-15,-11-2 8 16,-4 14-1-16,-14 11 1 15,-26 15-3-15,-14 6-5 16,-6 6-14-16,0 10-49 16,-1 5-48-16,12 1-60 15,14 0-275-15</inkml:trace>
  <inkml:trace contextRef="#ctx0" brushRef="#br0" timeOffset="46472.83">15086 9270 727 0,'0'0'51'16,"0"0"-49"-16,0 0 87 15,0 0-4-15,0 0-10 16,0 0-14-16,0 0-24 16,-62-21-6-16,62 21-4 0,0 0 25 15,0 0-17-15,0 0-20 16,0 0 4-16,0 0 13 16,11 0-22-16,18 0 16 15,20 0 30-15,12 3-41 16,12 3-1-16,5 2-14 15,2-2 0-15,0 4 3 16,3 1 2-16,2-4-5 16,-5 3 0-16,2-1 0 15,1-4 2-15,-1 1-2 16,3 0 0-16,0-2 3 16,-3 0 2-16,3-2-3 0,-1 0 0 15,1 1 1-15,0 0 14 16,4 1-14-16,1 1 1 15,7-3 2-15,3 0-4 16,-1 1-4-16,-3 1 1 16,-7 0-3-16,-5 4 3 15,1 0-1-15,2-2 2 16,5 3-6-16,1-5 13 16,1-3-7-16,7-1 0 15,-4 0 3-15,8 0-5 16,0 0 2-16,-7 0 0 15,-2 0 1-15,-3 0 4 16,-8 0-6-16,0 0 1 0,0 0 0 16,-5-1-2-16,2 1-1 15,-4 0 1-15,-2 0 2 16,-1 0 0-16,6 0 1 16,2 0-1-16,-4 0 0 15,4 0-4-15,0 0-5 16,0 0 9-16,3 3 3 15,-1 2-2-15,2-3-1 16,0 0 0-16,-2-2 0 16,-6 0 1-16,4 0-1 15,2 0 0-15,4 0 2 16,7 0 4-16,0 0-6 0,-3 0 0 16,-6 0 1-16,-8 0-11 15,0 0 10-15,2 0 0 16,2 0 7-16,4 0-7 15,-3 0 7-15,1-2-4 16,-5-5-1-16,3-3-3 16,5 6 1-16,4-1 0 15,4 2-1-15,-12 3 6 16,-8-2-1-16,-11 0-4 16,-9 0 2-16,4-4-2 15,5 1 0-15,3 0 0 16,-3 1 2-16,-5 1 5 15,-6-2-11-15,-5 1 4 0,9 4-1 16,11 0-4 0,10 0 7-16,0 0-3 0,-5 0 1 15,-7 7 0-15,-7-3 2 16,-6-3-2-16,-3 1 7 16,-6-2-6-16,-6 0 1 15,1 0 4-15,8 0-4 16,3 0 3-16,9 0-5 15,7-2 0-15,8 1 0 16,2 1-2-16,-4 0 2 16,-1 0 0-16,-8 1 6 15,-4 9-4-15,3-2-2 16,3 3 0-16,12-4 0 16,5 2 1-16,-5-1-1 0,-5-4 0 15,-6-1-4-15,-5 0 5 16,1-3-1-16,-5 0 0 15,0 0 1-15,2 0 3 16,0 0-4-16,-2 0 0 16,5 1 1-16,-3-1 6 15,2 0-8-15,3 0 1 16,0 0 0-16,2 0 0 16,4-1 0-16,0-2 0 15,5 0-5-15,7 3 9 16,-4 0-4-16,11 0 1 15,11 0 0-15,14 14 21 16,-1 4 12-16,-12-3-15 0,-17-4-19 16,-19-4 2-16,13 9-2 15,10-4 0-15,5 5 2 16,-3-3 10-16,-12-6-10 16,-11-4-2-16,-1-1 7 15,4-1-5-15,7 3-4 16,-4 2-3-16,-5-4-19 15,-8 1 23-15,-3-2-12 16,4 0 3-16,3-1 4 16,-5 2-13-16,4-3 15 15,-4 0-13-15,-4 0 9 16,5 0 6-16,-11 0-14 0,4 0 16 16,2-3-1-16,2-2-13 15,4 3 12-15,-6-3-6 16,2 5-6-16,-7-5 11 15,-2 1-12-15,-5 1 13 16,-9 1 2-16,-4-1 0 16,-2 1 6-16,-5-2 7 15,5-2-9-15,-3 1 20 16,3 2-15-16,0-1-6 16,-2 2 8-16,0-1-11 15,0 3 0-15,-8 0-1 16,-2 0-2-16,-9 0-2 15,-4 0-9-15,-4 0 1 0,0 0-9 16,0 0-34 0,0 0-56-16,0 0-33 0,-21 0-4 15,-20 0 88-15,-17 0-73 16,-15 0-282-16</inkml:trace>
  <inkml:trace contextRef="#ctx0" brushRef="#br0" timeOffset="48786.43">17830 16102 712 0,'0'0'37'16,"0"0"44"-16,0 0 61 15,0 0-67-15,0 0-47 16,0 0 3-16,0 0-4 15,-13-24-6-15,13 24-10 16,0 0-8-16,-4 0-2 16,0 16 11-16,-2 6 5 15,0 7 9-15,4 0-8 16,-3 5-3-16,5-2 10 16,0 0-23-16,0 3 3 15,0-8-3-15,9-5 0 0,7-3 1 16,-1-11-3-1,8-4-1-15,4-4-4 0,6 0 4 16,2 0 1-16,4-4-1 16,-1-10-4-16,6-2-6 15,-1 2 1-15,-1-5 4 16,0 6 1-16,1-6-4 16,-4 7 6-16,4-6 2 15,-5 9-3-15,0-3 4 16,-3 5-7-16,1 7-4 15,2 0 10-15,2 0-6 16,4 0 4-16,6 14 1 0,-3 0 2 16,1 0-3-1,-3 7-2-15,-9 2 3 0,-3 4-1 16,-4 0 3-16,-6 4 0 16,-4-5-4-16,-7 2 4 15,-5-6-1-15,-5-4 1 16,-2-10 0-16,0-3-1 15,0-5 2-15,0 0-1 16,0 0 0-16,0 0-1 16,0 0 1-16,0 0 1 15,0 0 0-15,0-5-2 16,0-13 0-16,0 0 1 16,13-4-1-16,7 4-27 15,3-5 28-15,-1 6-9 16,2-1 7-16,-2-3-2 15,1 5 4-15,4 4-5 0,-2 3 5 16,3-4-10-16,8 10 10 16,4-2-6-16,2 3-2 15,5 2 6-15,-3 0-1 16,-1 2 2-16,-3 10 1 16,2 6 2-16,-1 1 3 15,-4-2 3-15,1 5-5 16,1 4 13-16,-2-3-10 15,3 5 2-15,2-2 9 16,8-4-15-16,3-5 16 16,5-8-4-16,5-3-12 15,-3-6 5-15,-2 0-5 16,-4-8-1-16,-12-11 4 0,-5-4-2 16,-12 5-3-16,-10 10 4 15,-5-2 21-15,-8 2 45 16,-2-2-9-16,2-2-15 15,0-6-3-15,2 0-35 16,1-9 16-16,-5 0-24 16,0-4 6-16,0 3 9 15,0 7-11-15,0 4 26 16,-9 8-5-16,-2 4-14 16,0 5-11-16,-2 0-4 15,-1 0-22-15,-4 0-22 16,7 14-65-16,6 3-103 15,5-4-75-15,3-3-258 0</inkml:trace>
  <inkml:trace contextRef="#ctx0" brushRef="#br0" timeOffset="53086.68">5945 10360 627 0,'0'0'0'16,"0"0"-18"-16,0 0 18 15,0 0 7-15,0 0 5 0,0 0-11 16,0 0 0-16,-63 3 71 16,57 1 9-16,3 1-33 15,3-5 38-15,0 0-2 16,0 0-30-16,0 0-18 16,0 0-10-16,0 0-5 15,0 0-11-15,0 0 10 16,0 0-10-16,0 0-6 15,0 0 7-15,0 0 1 16,0 0 7-16,0 0-9 16,5 0-6-16,8 0 18 15,5 0-4-15,0 0-11 0,2-3-1 16,3 3-4-16,6 0-2 16,4 0 0-16,11-2 5 15,1 2-5-15,6-2 0 16,5 0 2-16,-1-1-2 15,-3-6 3-15,1 1 0 16,-4 0 8-16,3-2-10 16,4-1 0-16,4-1 2 15,4 3-3-15,5 1 9 16,0 4-6-16,-2 0-2 16,-4 2 22-16,-8 2-22 15,-6 0 9-15,-4 0 0 0,-2 0-5 16,1 0-6-16,5 0 2 15,5-5 5-15,4 0 3 16,-1-2-6-16,1 5-3 16,-4 0 0-16,-5 2 2 15,-9 0-5-15,-5 0 2 16,-3 0 1-16,-1 0 0 16,0 0 3-16,2 4-3 15,4-1 0-15,5-1 4 16,7 0-4-16,2-2 0 15,5 0 0-15,0 0-1 16,4 0 0-16,-9 0-1 16,-7 0-1-16,-8 0 3 0,-9 0 7 15,-7 0-6-15,1 2 5 16,-4-2 4-16,1 0-9 16,4 0 16-16,9 0-7 15,7 0-4-15,11-4-2 16,9-5-3-16,2 4-2 15,2 0-3-15,1 1 4 16,-1 4 5-16,1 0-5 16,2 0-7-16,-5 0 0 15,3 0 4-15,1 0-5 16,-1 0 1-16,-1 0-2 16,2 0 9-16,-8 0 1 0,-2 0 1 15,-8 0 0-15,-1 0-2 16,0 0 2-1,0 0-1-15,-3 0 2 0,0 0 9 16,5 0-10-16,4 0 8 16,10 0-6-16,1 0-1 15,5 0-1-15,-3 0 7 16,-6 0-7-16,-4 0 6 16,-3 0-2-16,2 0 2 15,3 0 0-15,4 0-2 16,1 0 10-16,-1 0-11 15,0 0 2-15,-2 0-6 16,-2-4 1-16,-5-3 3 16,-6 2 9-16,-10 0-13 15,-2-2 6-15,-6 5 3 0,4-5-8 16,1 2 10-16,1 0-8 16,-2 1-3-16,-6 1 11 15,-5-1-4-15,-5 3 0 16,-6-2 4-16,-5 3-6 15,-4 0 1-15,0 0-7 16,0 0 0-16,-10 0-26 16,-24 0-36-16,-10 18-23 15,3 7-154-15,14-15-156 16</inkml:trace>
  <inkml:trace contextRef="#ctx0" brushRef="#br0" timeOffset="55849.2">17057 13721 678 0,'0'0'144'15,"0"0"-129"-15,0 0 72 16,0 0 16-16,0 0-60 16,0 0-23-16,0 0-13 15,-9 0 27-15,9 0-15 16,0 0-17-16,0 0 1 15,0 0-3-15,0 5 2 16,13-5 6-16,14 4 4 16,7-2 35-16,3-1-37 15,2-1 9-15,-1 0-9 16,1 0-8-16,3 0 0 0,10 0 6 16,2 0-1-16,4 0 9 15,2 0-7-15,4 0-1 16,3 0 18-16,5 0-7 15,-1 0-12-15,-2 0-3 16,-7-1-3-16,-6 1 3 16,-9 0-3-16,-5 0 6 15,-2 0-7-15,1 0-2 16,3 0 2-16,5 0 12 16,7 0 1-16,7 0-7 15,8 0 4-15,9 0 1 16,4 0-11-16,1 0 1 15,-9 1 0-15,-11 4-1 0,-9-3 0 16,-12-2 5-16,-4 0-5 16,1 0 0-16,-2 0 3 15,11-2-2-15,6-10 2 16,6-5-3-16,9 2 0 16,-2 1 0-16,0 2 0 15,1-5 0-15,-8 6 3 16,0 0-3-16,-2 4-1 15,-6 0-2-15,1 1 6 16,1-2-4-16,6 0 2 16,10-3 1-16,-1-2-2 15,2-5 2-15,-1 1-6 0,-5 5 4 16,4-2 0-16,-9 2 2 16,-3-1-2-16,-10-1 0 15,-16 0 1-15,-2 0-1 16,1-6 0-16,1 3 4 15,8-8-2-15,3-1-2 16,-2-1 0-16,1 3 1 16,-8 1-4-16,-4 0 2 15,-6 4 1-15,-5-1 2 16,-4-1 1-16,-6 1-5 16,0-2 7-16,-6 1-4 15,-1-8 6-15,-3-3-6 16,0-6-2-16,0-4 2 0,-12 1-1 15,-8 6 2 1,-4 0-2-16,-1 4 0 0,-2 6-3 16,-2 1 3-16,-6 4 0 15,-5 2 0-15,-3 2-1 16,-6 2-2-16,0 0 0 16,-2-5-10-16,-2-1 7 15,-5 1 5-15,-3-3-17 16,3 4 4-16,-8 2 9 15,-8-5 3-15,-10 3-1 16,-13 4 3-16,1 5-3 16,-2 9 0-16,0 0 2 15,7 0-5-15,0 0 10 16,4 0-7-16,8 2 3 0,4-2-10 16,-1 0 1-16,-6 0 8 15,-5 3-7-15,-11 6-17 16,-12-4 13-16,-8 4-14 15,-7-4 1-15,5 3 11 16,6 1 9-16,10-3 0 16,8-2 5-16,11-4 0 15,9 0-7-15,11 0 7 16,17 0 0-16,1 6 1 16,7 4 6-16,-3 2-7 15,1 4-2-15,2-2 2 16,-3 2-8-16,-1-2 8 0,-5 2 1 15,-3-2 0-15,1-2 0 16,-2-2 1-16,-1 2-2 16,0-4 0-16,4 1 4 15,-2-2-5-15,6 3 1 16,1 2 0-16,-2 1-5 16,4 1 4-16,1-5 1 15,-1 5-1-15,8-1 6 16,-3 1 0-16,5-1-5 15,2 1 0-15,4 1-9 16,2-3 16-16,3 0-7 16,7 0 15-16,-4 0-15 15,4 4 19-15,3 2-9 0,0 0-8 16,-1 5 4-16,3 0-6 16,-1 3 0-16,5-4 4 15,-4 0 0-15,4-4-3 16,1-1 2-16,1-2 0 15,4-1-1-15,0 0-1 16,0 2 5-16,0 1-6 16,0 2 6-16,0 3 2 15,6 2-5-15,1-2 7 16,3 1-8-16,0-5 1 16,-1 2-1-16,3-2 5 15,-4-1-1-15,3 3-4 16,1-5-1-16,-1 5 0 0,2-2 10 15,1 1-11 1,-2 0 9-16,5 1-6 0,0 1 1 16,1-2 6-16,0 2 1 15,4-3 1-15,-4 0 1 16,7-4-10-16,2 1 1 16,6-1 1-16,9-1-2 15,10-1 9-15,10 0 2 16,5 0-7-16,-1 5 15 15,1 0-19-15,-5 4-1 16,-6 2-2-16,-2 0 1 16,-9 0-3-16,-7-1 0 0,-1 0-32 15,3 4-31 1,12-6-127-16,12-16-169 0</inkml:trace>
  <inkml:trace contextRef="#ctx0" brushRef="#br0" timeOffset="57848.85">12191 15204 829 0,'0'0'0'0,"0"0"14"15,0 0-7-15,0 0 100 16,0 0-17-16,0 0-48 15,0 0-8-15,11-41-7 16,49 3-26-16,23-8-2 0,15-8 0 16,10-2-1-16,13 0-15 15,5-2-73-15,-4 1-120 16,-11 11-256-16</inkml:trace>
  <inkml:trace contextRef="#ctx0" brushRef="#br0" timeOffset="58245.78">12327 16503 452 0,'0'0'577'0,"0"0"-574"16,0 0-3 0,0 0 43-16,114-106-36 0,-27 52-6 15,11-1 6-15,2 2-7 16,3 4 0-16,1-9-21 16,-2-4-155-16,1-14-293 15</inkml:trace>
  <inkml:trace contextRef="#ctx0" brushRef="#br0" timeOffset="59056.64">11705 13788 719 0,'0'0'0'0,"0"0"-2"16,140-104 2-16,-39 49 0 15,24-3 0-15,17 0-33 16,9-5-145-16,-3 4-274 16</inkml:trace>
  <inkml:trace contextRef="#ctx0" brushRef="#br0" timeOffset="81889.64">17476 7714 704 0,'0'0'2'0,"0"0"0"15,0 0 112-15,0 0-11 0,0 0-62 16,0 0 7-16,0 0-9 16,0 0-16-16,-31-25 13 15,31 25-5-15,0 0 4 16,0-3 4-16,0 3 55 16,0 0-30-16,2 0-64 15,11 0-5-15,10 0 1 16,2 5 6-16,4 10-3 15,0 1 2-15,-3 2 2 16,0 6-3-16,-5 5 2 16,1 6 4-16,-4 5-1 15,-5 5-2-15,-2 0 9 16,1 0-4-16,-3-1-4 0,-3-2 2 16,-2 0-5-16,-1-2-1 15,-3-3 2-15,0 2-2 16,0-7 0-16,-7-4 6 15,-6-3 1-15,-1-10-7 16,3 2 5-16,-2-9-3 16,4-4 2-16,2-2 2 15,1-2-12-15,-1 0-4 16,-2 0-17-16,0 0-20 16,1 0-35-16,2 0-12 15,6 0 1-15,0-14-109 16,12-10-192-16</inkml:trace>
  <inkml:trace contextRef="#ctx0" brushRef="#br0" timeOffset="82354.59">17924 8013 733 0,'0'0'56'0,"0"0"-27"16,0 0 41-16,0 0-16 15,0 0-53-15,0 0 14 0,14 40 74 16,-12-18-51 0,0 0-25-16,0 0 23 0,0 4-21 15,-2 8-1-15,0 1 6 16,0 3-10-16,0-7 5 15,0-4-11-15,-8 0 8 16,-6-8-5-16,-1-3 2 16,-4-2-4-16,0-5 0 15,-4-4 5-15,-1 1 13 16,1-5-16-16,-3 2 14 16,-1-1 1-16,-4-2-17 15,2 0-4-15,-4 0 13 16,-2-8-10-16,0-4 7 15,0 1-10-15,1 2 1 0,7 5 0 16,10 0-2-16,7 4 4 16,10-3-2-16,0 2-2 15,0 1-18-15,0 0-86 16,0 0-47-16,12 8-239 16</inkml:trace>
  <inkml:trace contextRef="#ctx0" brushRef="#br0" timeOffset="84132.28">22704 15767 339 0,'0'0'382'15,"0"0"-382"-15,0 0-76 0,0 0 69 16,0 0-24 0,0 0-23-16,0 0-5 15,0 0-43-15,0 0-20 0</inkml:trace>
  <inkml:trace contextRef="#ctx0" brushRef="#br0" timeOffset="85526.02">23486 15132 519 0,'0'0'39'0,"0"0"31"15,0 0 120-15,0 0-112 16,0 0-6-16,0 0-7 15,-18-31-29-15,7 31-19 0,-11 0-3 16,-14 14 0 0,-13 26 2-16,-9 26 1 0,-5 29 21 15,7 21-20-15,14 27 15 16,26 9-27-16,16-2-4 16,45-10-4-16,29-15-34 15,19-27-2-15,12-27-23 16,2-21-66-16,-4-28-122 15</inkml:trace>
  <inkml:trace contextRef="#ctx0" brushRef="#br0" timeOffset="86686.82">24242 15454 778 0,'0'0'3'16,"0"0"-3"-16,0 0 76 0,0 0-62 16,0 0-10-16,0 0 17 15,-85-50 12-15,67 50-1 16,-7 0 12-16,-1 0-5 15,-3 0-27-15,-5 11 2 16,-2 3 1-16,7 3-14 16,6 1-1-16,4 0 7 15,9 4-4-15,2 0 5 16,8 4 2-16,0-3-5 16,0-5 6-16,0 0-8 15,14-9-1-15,1-1 5 16,1-3-4-16,7-5-3 15,1 0 0-15,7-13-2 0,-4-6-1 16,-3-3-9 0,-3-5-10-16,-8 9 13 0,-5 0-1 15,2 6 10-15,-6 7 0 16,-2 0 0-16,3 5-1 16,-1 0-9-16,2 0 6 15,8 0-12-15,1 0 4 16,6 18 9-16,-3 8-1 15,-3 1 4-15,-3 6 6 16,-6 2-6-16,1 1 12 16,-3-2-9-16,-4 0 0 15,0-1 0-15,0-10-3 0,0 0 0 16,0-14 1 0,0-5-1-16,0-4-12 0,0 0 12 15,0-4 0-15,0-14-12 16,0-6 6-16,7-1 3 15,15 2 1-15,5-3 2 16,0 8 3-16,0 6 5 16,-6 6 1-16,2 6-9 15,-3 0 0-15,1 13-11 16,-4 10 7-16,1-1 1 16,-3 5 1-16,-5-10 2 15,-6 1-8-15,-4-4 8 16,0-10 0-16,0 1 0 15,0-5 8-15,0 0 13 16,0 0 3-16,0-12-6 0,7-9-9 16,6 1-6-16,5 1 9 15,5-2-12-15,-2 1 9 16,4 4-3-16,-5 6 5 16,-3 2 0-16,-3 4-9 15,-5 4-2-15,1 0-1 16,-2 8-9-16,-1 14 0 15,-1 4-9-15,1 6-40 16,0-8-99-16,2-4-134 16,4-6-248-16</inkml:trace>
  <inkml:trace contextRef="#ctx0" brushRef="#br0" timeOffset="87513.67">25060 15641 975 0,'0'0'89'0,"0"0"-71"16,0 0-18-16,0 0 3 16,0 0-1-16,0 0-4 15,-99 59 2-15,86-42 0 16,-1 4 11-16,6-1-6 15,8-3 5-15,0-8-5 0,0 0-2 16,0-9 4 0,14 0 2-16,9 0-4 0,9-14 8 15,2-7-11-15,1-6-2 16,-3-4 0-16,-8 0-10 16,-6-5 0-16,-10-9-9 15,-8-5-1-15,0-8-1 16,-13-7-79-16,-14-8 19 15,1 10 5-15,1 16 76 16,10 19 59-16,8 14 43 16,3 11-15-16,4 3-70 15,0 0-17-15,0 17-16 0,0 12 15 16,-3 10 1 0,3 9 16-16,0 2 21 0,0 2-5 15,7-1-9-15,6-8-4 16,8 3-4-16,3-1 2 15,2-1 3-15,3-4-3 16,2-4-10-16,-2-5-3 16,3-6 5-16,-6-9-9 15,-5-4 5-15,-1-12-3 16,0 0-2-16,7-4 12 16,4-20-12-16,-2-6-21 15,-5-2 16-15,-5 2-26 16,-9-2-10-16,-3 1 13 15,-7 8 19-15,0 2 5 16,0 12 3-16,0-1 1 0,0 6 7 16,-9 4-3-1,3 0-4-15,-2 0-1 0,2 0-8 16,-1 0 5-16,3 9 8 16,2 0-1-16,2 5 3 15,0-4-4-15,0 6 5 16,0 3 8-16,0 2-3 15,6-1-5-15,5 1-6 16,3-2 1-16,6-1 7 16,-2-2-9-16,7-2 10 15,-1-2-4-15,2-1-6 16,3-4 1-16,2-7-2 0,-2 0-19 16,-4 0-31-1,-5 0-21-15,-9 0-65 0,-11 0-114 16</inkml:trace>
  <inkml:trace contextRef="#ctx0" brushRef="#br0" timeOffset="87798.62">25748 15638 565 0,'0'0'83'0,"0"0"-66"0,0 0 99 16,0 0-33-16,0 0-46 16,0 0 36-16,106 79-7 15,-85-59-42-15,2 1-5 16,-3-4-18-16,-5-8 0 16,-1 4-2-16,-3-8 1 15,1-3-9-15,-4-2-13 16,-1 0-5-16,-3 0-20 15,-4-11-80-15,0-12-137 16,0-6-130-16</inkml:trace>
  <inkml:trace contextRef="#ctx0" brushRef="#br0" timeOffset="87947.6">25967 15647 577 0,'0'0'108'0,"0"0"-16"15,0 0 72-15,0 0-65 16,0 0-61-16,0 0 13 15,-76 123-23-15,45-86-28 16,-7 4 0-16,5-2-3 16,6-11-81-16,11-16-240 15</inkml:trace>
  <inkml:trace contextRef="#ctx0" brushRef="#br0" timeOffset="90787.1">26161 15200 540 0,'0'0'103'0,"0"0"-100"15,0 0 109-15,0 0-23 16,0 0-31-16,0 0 3 15,0 0-9-15,-4-14-28 16,8 14-15-16,9 0 5 16,12 0 3-16,8 9 0 15,10 24 2-15,8 15-3 16,9 13 5-16,0 20 16 16,-6 13 2-16,-19 17-31 0,-21 7-8 15,-14 3-27 1,-22-5-22-16,-28-16-88 0,-12-13-87 15,-5-26-282-15</inkml:trace>
  <inkml:trace contextRef="#ctx0" brushRef="#br0" timeOffset="91334.01">26805 15651 482 0,'0'0'118'16,"0"0"-80"-16,0 0 125 16,0 0-95-16,0 0-57 15,0 0-3-15,-9-6 24 16,9 6 32-16,0 0-24 16,0 0 26-16,9 0-24 15,16-3-20-15,15 2 13 16,20-7 20-16,11-5-44 15,9 4-3-15,-1-6-8 16,-4 6-11-16,-8 5-38 16,-13 0-29-16,-7 0-56 0,-18-1-139 15,-18 0-342 1</inkml:trace>
  <inkml:trace contextRef="#ctx0" brushRef="#br0" timeOffset="91902.92">27013 15409 409 0,'0'0'53'0,"0"0"-39"16,0 0 39-16,0 0 13 15,0 0-4-15,0 0-13 16,-43 79 25-16,28-60-23 16,-6-2 9-16,0 4-12 15,-4 0-17-15,-4 6 21 0,-5 0-39 16,3 0 5-16,2-5-18 16,7 0 0-16,6-13 3 15,9-4 0-15,7-1 3 16,0-4-4-16,0 0 3 15,0 0 13-15,18 0 11 16,7 0-21-16,4 0 2 16,2 0-3-16,-2 0 1 15,0 0-8-15,-1 8-2 16,-1 2 1-16,-2-2 0 16,-5 1 0-16,-5 0 1 15,-1 5-9-15,-5-4-4 0,-3 6-47 16,-1 2-87-16,-2 0-92 15</inkml:trace>
  <inkml:trace contextRef="#ctx0" brushRef="#br0" timeOffset="92083.88">27378 15906 1148 0,'0'0'0'0,"0"0"-384"15,0 0 121-15</inkml:trace>
  <inkml:trace contextRef="#ctx0" brushRef="#br0" timeOffset="96607.09">27490 14584 494 0,'0'0'346'0,"0"0"-343"15,0 0-3-15,0 0 14 16,0 0 1-16,0 0 69 16,0 0-21-16,0 153-8 15,11-95-18-15,-1 12 0 16,2 6 0-16,-3 0-7 15,-1 2 11-15,2-10-13 16,-8-5-11-16,0-13-2 16,1-10-15-16,-3-14 0 15,0-8 1-15,0-18 2 16,0 0-1-16,-5-23 20 0,-11-24-22 16,1-17-39-16,-3-25 2 15,9-14-12-15,5-8-6 16,-1-1-4-16,5 13 55 15,0 20 4-15,18 8 2 16,19 17 7-16,4 10-7 16,8 7-2-16,-4 15 5 15,-8 12-5-15,-1 10-10 16,-11 0-13-16,-8 35-33 16,-10 13 51-16,-7 3-4 15,-11 4 9-15,-27-1 12 16,-14-1-3-16,-8-2-3 0,3 0-4 15,3-10 7 1,14-10-12-16,16-13 9 0,12-6-6 16,12-3 0-16,0 0-10 15,0 5 10-15,27 4 21 16,11-1 25-16,11 6-23 16,7 0-17-16,-2-2 11 15,-6 5-8-15,-7 2-9 16,-8 2 0-16,-9-2 1 15,-6-1 3-15,-7-8-4 16,-4-1 7-16,-2-5-7 16,-1-5-15-16,0-2-8 15,-1-5-36-15,1-1-47 16,0 0-37-16,8 0-56 16,-3 0-209-16</inkml:trace>
  <inkml:trace contextRef="#ctx0" brushRef="#br0" timeOffset="97372.95">28315 14985 765 0,'0'0'119'0,"0"0"-113"16,0 0 98-16,0 0-44 15,0 0-43-15,0 0-9 0,-123-104-1 16,98 102 12-16,3 2-11 16,-1 0 14-16,2 20-9 15,0 8-7-15,6 2 11 16,1 4-14-16,6 0 5 16,1-4 4-16,7 2-9 15,0-12 3-15,0-3-5 16,0-12-1-16,4-5 6 15,21 0-5-15,11-10 0 16,6-20-1-16,-1-5-10 16,-6-2 0-16,-14 2-4 15,-7 10 3-15,-7 9 10 16,-5 8 1-16,-2 5 5 0,0 3-5 16,2 0-6-16,2 20-4 15,4 12 8-15,5-1 2 16,0-1 11-16,1-2-10 15,1-6 4-15,-1-6-4 16,-1-1 0-16,-5-12-2 16,0-3-9-16,0 0-3 15,1-3 12-15,5-20-19 16,-1 1-8-16,-1-2 15 16,1 0-11-16,-1 6 23 15,0 8 2-15,1 2 1 16,3 8 4-16,2 0-5 0,2 4-1 15,0 12 12-15,-5 6-10 16,-1-4-4-16,-5-4 2 16,-7 0 0-16,0-10-2 15,-2-2-1-15,0-2 3 16,0 0 7-16,0 0 2 16,2 0 8-16,7-11-5 15,5-10-9-15,6-3-3 16,2-1-5-16,1 10 5 15,-3 1 5-15,-5 8-4 16,1 6 2-16,-1 0-3 16,3 0-1-16,0 15-1 15,2 5 2-15,0 1 0 16,0-1-18-16,0-3-39 16,3 0-59-16,-2-11-71 0,4-6-61 15</inkml:trace>
  <inkml:trace contextRef="#ctx0" brushRef="#br0" timeOffset="97799.88">29019 14877 230 0,'0'0'696'16,"0"0"-687"-16,0 0 91 15,0 0-40-15,-121 39-58 16,108-2 19-16,4-2-11 15,9-6-9-15,0-3-2 0,2-8 8 16,23-13-4-16,6-5 9 16,6 0-9-16,4-23 7 15,-3-12-10-15,-7-16-17 16,-6-7 7-16,-14-2-7 16,-11-3 17-16,0 1 1 15,-11 2-1-15,-16 6 0 16,2 9 13-16,3 14-8 15,9 15-1-15,6 10 18 16,3 6-12-16,4 0-10 16,0 14-2-16,0 16-6 15,0 16 8-15,6 4 2 16,5 8 6-16,3 0 8 0,3 9-14 16,6-13 1-16,2-6-3 15,4-8-34-15,0-19-2 16,0-10-51-16,2-11 8 15,2 0-43-15,3-14-58 16,1-16-67-16</inkml:trace>
  <inkml:trace contextRef="#ctx0" brushRef="#br0" timeOffset="98496.76">29461 14758 545 0,'0'0'106'0,"0"0"-2"15,0 0 41-15,0 0-20 16,0 0-72-16,0 0 0 16,-117 97-12-16,101-57 2 15,10-5-4-15,6 2-23 16,0-16-2-16,6-1-9 16,21-8 0-16,4-7-1 15,7-5-4-15,-1 0-15 16,-4-12 13-16,-4-13-26 15,-12-10 4-15,-5-3-8 16,-3 2 11-16,-7 8 19 16,0 7-5-16,-2 10 7 0,4 7 6 15,-2 0-6-15,3 4 0 16,9 0-6 0,-1 4-14-16,7 14 20 0,0 0 0 15,-2 1 0-15,-2 3 9 16,-3-5-9-16,-5-3 1 15,-2-7-2-15,-6-4-1 16,0 0 2-16,0-3 4 16,0 0 1-16,0 0 16 15,0-21-16-15,4-3-5 16,7-2-6-16,2 2-10 16,5 8 15-16,0 6-5 15,4 10 6-15,2 0 4 0,5 1-2 16,3 20 0-1,-3 3 5-15,-5 2-6 0,-3 0-1 16,-8-3 7-16,-9-4-7 16,-4-3 0-16,0-2-1 15,0-11 1-15,0-3 5 16,-9 0 3-16,1-12 26 16,-2-9-22-16,8-4-10 15,2 4 12-15,0-1 6 16,6 4-7-16,13 2 9 15,3 9-21-15,3 2-1 16,-1 5-1-16,0 0-8 16,1 0 8-16,-5 10-1 15,-7-3-1-15,-2 5 2 16,-3 5-21-16,-4-7-31 0,0 4-37 16,3-2-99-16,1-2-170 15</inkml:trace>
  <inkml:trace contextRef="#ctx0" brushRef="#br0" timeOffset="99165.64">30138 14853 538 0,'0'0'97'0,"0"0"30"15,0 0-46-15,0 0-59 0,0 0 15 16,0 0-11-16,0 0-13 16,50-69 39-16,-27 60-7 15,2 4-4-15,-3 1-14 16,-2 4-17-16,0 0-10 16,-4 0 0-16,-1 10-4 15,-4 9-3-15,-6 7-5 16,-5 11-16-16,0 6-31 15,0 6-53-15,-2-14-126 16</inkml:trace>
  <inkml:trace contextRef="#ctx0" brushRef="#br0" timeOffset="99662.55">30886 14684 544 0,'0'0'293'0,"0"0"-239"15,0 0 106-15,0 0-93 16,-115-10-42-16,84 16 8 16,0 17 10-16,4 4 2 15,6-3-19-15,15 5-22 16,6-12-3-16,0-1 2 16,6-3 9-16,21-12-6 15,9-1 18-15,4 0-21 16,-2-9-3-16,-2-10-12 15,-12 5-8-15,-8-2 18 16,-10 10 2-16,-6 1 20 16,0 2-2-16,0 3 0 15,0 0-18-15,0 4-16 0,0 13 8 16,0-1 4-16,0 0-1 16,0-2 0-16,12-2-28 15,3 2-2-15,7-8-38 16,3-2-47-16,6-4-137 15,1 0-370-15</inkml:trace>
  <inkml:trace contextRef="#ctx0" brushRef="#br0" timeOffset="99928.51">31241 14604 960 0,'0'0'91'0,"0"0"-73"15,0 0 75-15,-118 58-38 0,96-24 2 16,6 4-13-16,7-2-18 16,7 1-12-16,2-5-13 15,5-6-2-15,19-4-22 16,7-14-21-16,5-6 17 16,-1-2-21-16,3 0-4 15,0-10-15-15,3-8-51 16,1-5 3-16,-2-7 30 15,-6 4 16-15,-3-3-72 16,-7-2-43-16</inkml:trace>
  <inkml:trace contextRef="#ctx0" brushRef="#br0" timeOffset="100431.42">31533 14636 408 0,'0'0'67'15,"0"0"-7"-15,0 0 29 16,0 0-49-16,0 0-1 16,0 0 35-16,0 0 8 15,0 0 9-15,0 0-16 16,0 0-15-16,0 0-17 16,0 0-11-16,0 0-3 15,0 0-6-15,0 0 11 16,0 0-11-16,0 0-10 0,0 0-1 15,0-3-10-15,0 3 4 16,0 0-6-16,0 0 3 16,0 0-5-16,0 0 2 15,0 0 0-15,0 0-1 16,0 0 2-16,0 0-4 16,0 0 3-16,0 0-5 15,0 0 4-15,0 0 0 16,0 0 1-16,0 0 1 15,0 0 0-15,0 0 2 16,0 0 2-16,0 0-2 16,0 0 8-16,0 0-10 15,0 0 0-15,-6 0 9 16,-12 17-9-16,-7 7 19 16,0 5 8-16,8 5-21 0,3 1 1 15,12 5-8-15,2-1-11 16,4-2-29-16,31-9-74 15,11-11-8-15,12-13-113 16,2-4-317-16</inkml:trace>
  <inkml:trace contextRef="#ctx0" brushRef="#br0" timeOffset="101317.26">31756 14798 518 0,'0'0'48'0,"0"0"39"16,0 0 28-16,0 0-46 15,0 0-22-15,0 0 50 16,0-3-23-16,6-4-32 16,8-2-12-16,1-4-30 15,4-4 1-15,-11 0-3 16,-1 2-7-16,-5 1-1 15,-2 2 7-15,0-3-5 16,0 3 8-16,-9 4 0 0,-6 2-5 16,-1 1 4-1,-1 5 0-15,-1 0 1 0,-3 0 4 16,4 7 1-16,1 5 4 16,5 6 6-16,-1 4-2 15,6 0 4-15,-1 4 7 16,5-3-6-16,2 0 17 15,0-2-21-15,18-3 4 16,12-9-4-16,7-2-1 16,9-7-4-16,4 0-9 15,1-16-10-15,-4-6-7 16,-2-3-23-16,-12 1 4 16,-6-3 12-16,-10-4 9 15,-5 2 14-15,-8 0-6 16,-1 12 6-16,-3-2-2 0,0 12 2 15,0 1-2 1,0 6 3-16,4 0-9 0,-2 0-8 16,2 3-50-16,5 7 50 15,-2 4 17-15,2 0-5 16,0 2 5-16,-3 5 0 16,-1 0 7-16,-2 5 20 15,-3 0-10-15,0-6 3 16,0 1-3-16,0-7-10 15,0-9 5-15,0-2-6 16,0-3-4-16,0 0 21 16,0-4 8-16,15-23-2 15,3-3-29-15,4-6-20 16,2 0 11-16,1-1-26 16,-3 8 9-16,-4 7 24 0,-7 6 2 15,-6 13 10-15,-3-2 8 16,-2 5 7-16,0 0-25 15,0 0-14-15,0 5 1 16,2 12 12-16,5 1-3 16,2-2 4-16,2 3 1 15,5-2 2-15,3-3 2 16,2 1 1-16,-2 2-5 16,-3-3 12-16,-3 3 2 15,-3-2-2-15,-6 1 24 16,-2-3-18-16,-2-3-9 15,0 4-5-15,-18-6 1 0,-13 2-6 16,-7-5-21-16,3-2-61 16,4-3-241-16</inkml:trace>
  <inkml:trace contextRef="#ctx0" brushRef="#br0" timeOffset="102291.09">33280 14119 552 0,'0'0'292'0,"0"0"-254"16,0 0 100-16,0 0-76 0,0 0-41 16,0 0-19-16,0 0 4 15,0-6 6-15,0 6 0 16,0 0 10-16,3 0-14 15,-3 7-7-15,0 14 35 16,0 3 7-16,0 6-2 16,0 6 1-16,0 8-9 15,0-3-15-15,0 5-18 16,0-3 3-16,0 0-3 16,0-8 0-16,0-2 1 15,0-9 0-15,0-9-1 16,0-4 0-16,0-2 0 15,0-9 0-15,0 0 0 0,0 0 2 16,0 0 4-16,0 0-5 16,0 0 7-16,0 0 0 15,0 0-7-15,0 0 4 16,0 0-5-16,-7 0-4 16,-4 0 4-16,-9 7 1 15,-3-2 7-15,-8 2 5 16,0 0-7-16,-7 2 12 15,-8 1-7-15,1-2 0 16,-7 2 7-16,6 2-9 16,3-4 2-16,-3-2-3 15,8-2-8-15,3-4 0 0,4 0 2 16,10 0-1-16,3 0-2 16,3 0-21-16,3 0-17 15,1 0-11-15,7 0-25 16,4 0-20-16,0 0-18 15,0 0-128-15,0 0-205 16</inkml:trace>
  <inkml:trace contextRef="#ctx0" brushRef="#br0" timeOffset="102966.98">32792 14454 787 0,'0'0'126'15,"0"0"-37"-15,0 0 2 16,0 0-72-16,0 0-19 16,0 0-15-16,5-4 6 0,-5 4 9 15,-7 5 7 1,-4 6 30-16,3 3-22 0,-8 1 8 16,3 2 5-16,-3 5 7 15,-5-2 20-15,2 4-13 16,-2-2-24-16,1 2 6 15,3 2-14-15,3-2 5 16,1 0-3-16,2-5-2 16,4-6 6-16,0-4-11 15,3-8-4-15,4 3 14 16,0 1-14-16,0-5 19 16,0 3-1-16,0-1-8 15,0 5 1-15,20 4 5 16,9 5-1-16,7 3-3 15,-5-5-13-15,0 2 2 0,-4 2-2 16,-2-4 0-16,1 4 0 16,-6-1 0-16,-2-8 0 15,0 5-2-15,-5-5 2 16,-2-6 0-16,-2 3 0 16,3-1 4-16,-8-5 0 15,5 3-2-15,-3 1 0 16,4 1 1-16,-8 0-3 15,4-1 0-15,-1 0 0 16,-1 0-6-16,-2-4 6 16,-2 3-13-16,0 3-19 15,0-1-46-15,-19 5-129 0,-18-5-25 16</inkml:trace>
  <inkml:trace contextRef="#ctx0" brushRef="#br0" timeOffset="110088.73">18295 16772 403 0,'0'0'85'0,"0"0"-68"16,0 0 9-16,0 0-3 16,0 0 0-16,0 0 150 15,0 0-119-15,0 0-15 16,0 0 2-16,0 0 15 15,0-5-3-15,0 5 7 16,0-4-19-16,0 4-29 16,0 0 15-16,0 0-5 15,0 0-9-15,0 0 1 16,0 0-13-16,0 0 8 16,0 0-7-16,0 0-2 15,0 0 17-15,0 0-14 0,0 0-1 16,0 0 12-16,0 0-11 15,0 0 9-15,0 0-5 16,0 0 2-16,0 0-9 16,0 0 1-16,0 0-1 15,0 0 0-15,0 0 0 16,0 0-2-16,0 0-3 16,0 0-7-16,0 4 3 15,4 13-11-15,7 1 20 16,-3 0-1-16,2-1 2 15,-2 6-1-15,-3-5 0 16,-3 4 0-16,0-7 0 16,-2-1 0-16,0-2 1 0,0-7-1 15,0-1-1-15,0-4 1 16,0 0 0-16,0 0 0 16,0 0 18-16,-6-9-6 15,-5-14-12-15,-3-3-28 16,5-6 21-16,3 2 0 15,2-2 5-15,4-3-7 16,0 3 2-16,0 0 3 16,0 3 4-16,0 4 0 15,2 7-6-15,4 6 6 16,-4-2-1-16,3 11-15 16,1-2 8-16,6-5-2 0,1 6-17 15,5 0 11-15,-5 0-1 16,3 4-8-16,-5 0-17 15,-5 0 21-15,4 0-9 16,-4 12-5-16,1-2-7 16,-3 4-39-16,3 3-3 15,0 0-59-15,-3-2-58 16</inkml:trace>
  <inkml:trace contextRef="#ctx0" brushRef="#br0" timeOffset="110292.71">18326 16878 363 0,'0'0'80'0,"0"0"-1"16,0 0 40-16,0 0-52 16,0 0-8-16,0 0-26 15,95-12-33-15,-82 12-7 16,6 0-15-16,1 0-79 15,2-4-78-15,4-2-188 16</inkml:trace>
  <inkml:trace contextRef="#ctx0" brushRef="#br0" timeOffset="110486.67">18740 16895 529 0,'0'0'0'0,"0"0"100"16,0 0 36-16,0 0-110 16,0 0 11-16,0 0-22 15,89 95-15-15,-89-91-7 16,0-4-48-16,0 0-59 16,-4 0-28-16</inkml:trace>
  <inkml:trace contextRef="#ctx0" brushRef="#br0" timeOffset="111320.52">18956 16820 739 0,'0'0'99'0,"0"0"-77"16,0 0 47-16,0 0-44 16,0 0 1-16,0 0 21 15,112-58-19-15,-92 58-11 16,3 0-15-16,2 0 4 16,4 17-5-16,0 6 18 15,-2 0-14-15,-8 0-4 0,-9-5 0 16,-5-1-1-16,-5 2 0 15,0-3 0-15,-18-5 8 16,-8-4-8-16,-1-7-1 16,-2 0-1-16,4-4 2 15,8-22-3-15,5 3 5 16,8-8-2-16,4 4 4 16,0 6 1-16,14 1 1 15,7 3-5-15,4 3-1 16,-3 10 0-16,1 0-7 15,-6 4-25-15,1 0-54 16,0 0-19-16,2 4-32 16,5 9-60-16,2-3 23 0</inkml:trace>
  <inkml:trace contextRef="#ctx0" brushRef="#br0" timeOffset="111648.46">19583 16772 573 0,'0'0'93'0,"0"0"-4"15,0 0 1-15,0 0-39 16,0 0-32-16,0 0-18 16,-112 30 11-16,112-21-12 0,0 0 0 15,14 1 2-15,13 2 3 16,6-2 19-16,0 4-15 15,-4-2-6-15,-6-2-3 16,-10 2 0-16,-9-2-11 16,-4 0 20-16,0 6-9 15,-13-2 25-15,-14 4-6 16,-4-6-10-16,4-2-9 16,9-1-1-16,7-9-3 15,5 0-17-15,4 0-1 16,2-23-79-16,0-7-203 15</inkml:trace>
  <inkml:trace contextRef="#ctx0" brushRef="#br0" timeOffset="111898.42">19776 16670 512 0,'0'0'35'16,"0"0"1"-16,0 0 59 15,0 0-84-15,0 0 40 16,0 0 87-16,37 88-42 16,-24-56-26-16,0 0-21 15,-2 2-23-15,-2-2-16 16,3-2-5-16,-8-2-4 0,0-1-2 16,-2-10-14-1,-2-3-40-15,0-2-31 0,0-12-72 16,-16 0-94-16</inkml:trace>
  <inkml:trace contextRef="#ctx0" brushRef="#br0" timeOffset="112044.39">19776 16918 696 0,'0'0'57'16,"0"0"27"-16,0 0-22 15,0 0-51-15,0 0 4 16,0 0 1-16,0 0-16 15,118-26-22-15,-106 26-75 16,-8 0-199-16</inkml:trace>
  <inkml:trace contextRef="#ctx0" brushRef="#br0" timeOffset="112220.36">20124 16973 377 0,'0'0'239'0,"0"0"-239"15,0 0 181-15,0 0-81 16,145-9-72-16,-113-5-2 16,-5 5-10-16,-6-8-16 15,0 8-50-15,-13-11-137 16,2 8-302-16</inkml:trace>
  <inkml:trace contextRef="#ctx0" brushRef="#br0" timeOffset="112767.27">20512 16837 806 0,'0'0'78'16,"0"0"-25"-16,0 0 63 16,0 0-78-16,0 0-38 15,0 0 0-15,27-3 0 16,-18 17 12-16,-5-2-6 15,5-3-1-15,-5 0 8 16,2-4-13-16,-4 0 8 16,-2-5-8-16,0 0 1 15,0 0 12-15,-5-5-9 0,-9-18-4 16,-3-3-17-16,3-4 0 16,3 10 17-16,5 8 3 15,6 2 4-15,0 6 7 16,0-1 1-16,0 5-8 15,0-4 1-15,0 4-8 16,0 0 5-16,9 0-10 16,8 0 4-16,8 9 1 15,-1 5 4-15,5 0-4 16,-4 2 0-16,-6 2-5 16,2-4 7-16,-7-6-2 15,-6-2 8-15,-3-6-8 0,-5 0 0 16,0 0 6-16,0-6 21 15,0-16-7-15,0-4-20 16,0-5 0-16,0 8-5 16,-2 1 3-16,-7 3 1 15,1 11 2-15,2 3-2 16,4 2 0-16,0 3-42 16,2 0-42-16,0 4-137 15,0 14 58-15,8 0-71 16,17 3-213-16</inkml:trace>
  <inkml:trace contextRef="#ctx0" brushRef="#br0" timeOffset="113269.18">20963 16758 784 0,'0'0'29'15,"0"0"77"-15,0 0-3 16,0 0-71-16,0 0-7 15,0 0-9-15,-91 32-5 16,87-14-1-16,4-6 4 16,0-2 2-16,0-3-14 15,0 0 6-15,10-3 1 16,5-4 1-16,8 0-10 16,1 0-8-16,1-11-2 15,-8-1 8-15,-5 7-8 16,-8 1 10-16,-1 4-2 0,1 0-1 15,5 0 2-15,4 0 2 16,7 4 3-16,-2 6 9 16,0-3-12-16,-3 0 2 15,2-3 1-15,-7 0-3 16,1-4 3-16,-1 0-4 16,0 0 4-16,-1 0-9 15,1-10 1-15,-2 5 4 16,1-2 0-16,-3 2 2 15,2 5 1-15,3-3 4 16,-3 3-4-16,6 0-6 16,1 0 3-16,1 0 0 0,0 3 0 15,2 2 1-15,4-1-2 16,2-4-15-16,1 0 0 16,-1 0-8-16,-3 0-42 15,-13-14-9-15,-8-2-124 16,0-2-416-16</inkml:trace>
  <inkml:trace contextRef="#ctx0" brushRef="#br0" timeOffset="113921.07">21678 16525 1002 0,'0'0'51'15,"0"0"9"-15,0 0 27 16,0 0-47-16,0 0-40 16,0 0 0-16,40 54 6 15,-26-14 18-15,-4 6-8 16,2-2 39-16,-1 0-40 16,0-7 7-16,3-7-6 0,-6-6-10 15,1-12 5 1,-2-6-3-16,-4-2-4 0,-1-4 17 15,4 0 5-15,9 0 8 16,8-4-8-16,8-6-22 16,5-5 7-16,0 8-11 15,4 2 6-15,0 2-11 16,-3 3 5-16,-2 0-5 16,-6 0-2-16,-6 0-19 15,-2 3-5-15,-5 6-23 16,-3-1-54-16,0-8 4 15,5 0-10-15,2 0-84 16,4-8-199-16</inkml:trace>
  <inkml:trace contextRef="#ctx0" brushRef="#br0" timeOffset="114102.03">22396 16670 902 0,'0'0'114'16,"0"0"-104"-16,0 0 55 15,0 0 1-15,0 0-35 16,0 0-6-16,9 109-22 16,-9-90-3-16,0-1 0 15,-2-9-46-15,-15 0-71 16,0-9-122-16,1 0-152 16</inkml:trace>
  <inkml:trace contextRef="#ctx0" brushRef="#br0" timeOffset="114229.01">22329 16508 902 0,'0'0'25'0,"0"0"-25"15,0 0-8-15,0 0-89 16,0 0-52-16,0 0-338 16</inkml:trace>
  <inkml:trace contextRef="#ctx0" brushRef="#br0" timeOffset="114477.97">22521 16495 1093 0,'0'0'24'0,"0"0"-12"0,0 0-3 16,0 0 28-16,0 0-12 15,98 142 5-15,-80-96-18 16,-5 2 13-16,-5-3-7 15,0-10-18-15,-6-4 0 16,-2-13-2-16,2-9-46 16,-2-9-6-16,7 0-7 15,-1-7 55-15,10-25-177 16,4-12-81-16,4-2-53 16</inkml:trace>
  <inkml:trace contextRef="#ctx0" brushRef="#br0" timeOffset="114732.93">22795 16645 28 0,'0'0'590'16,"0"0"-450"-16,0 0-17 0,0 0-34 15,0 0-72-15,0 0-17 16,9-30-9-16,-9 30 0 16,0 4 2-16,0 10 7 15,0 4 44-15,-9 4 8 16,0-4 7-16,0 0-19 16,0-6-2-16,3-2 7 15,3-5 8-15,3 3-4 16,0-3-27-16,0-1-1 15,0 1 0-15,18 0-15 16,6-1 3-16,5 1-4 16,0-1-5-16,-2-4-26 0,2 0-55 15,0 0-23-15,0-4-64 16,-4-6-107-16,-8 1-131 16</inkml:trace>
  <inkml:trace contextRef="#ctx0" brushRef="#br0" timeOffset="114993.88">23047 16763 404 0,'0'0'137'16,"0"0"-16"-16,0 0 48 16,0 0-70-16,0 0-8 15,140 9-21-15,-102-28-42 16,0 2-17-16,-5-1-7 16,-8-5 1-16,-16 1 5 15,-9 8-4-15,0 2 13 0,-14 6 48 16,-23 6-53-16,-6 0-12 15,-4 6 35-15,8 17-12 16,10-2 3-16,13-3-12 16,9 4-15-16,7-4-1 15,0 0 0-15,0 5-11 16,21-5-53-16,4-1-11 16,7-8-39-16,-3-6-198 15</inkml:trace>
  <inkml:trace contextRef="#ctx0" brushRef="#br0" timeOffset="115840.73">24286 16375 385 0,'0'0'630'0,"0"0"-602"15,0 0 27-15,0 0 0 16,0 0-55-16,0 0-2 15,0 0 2-15,-2 56 3 0,6-18-1 16,1 1-2-16,-3-4 0 16,2-3-24-16,6-9-80 15,7-14-129-15,5-4-117 16</inkml:trace>
  <inkml:trace contextRef="#ctx0" brushRef="#br0" timeOffset="116304.65">24732 16449 916 0,'0'0'44'0,"0"0"-26"0,0 0 68 16,22 130-39-16,-15-85-14 15,-2 4-28-15,-5-8-5 16,0-10 0-16,0-4 7 16,0-9-7-16,0-10 1 15,-3-8-1-15,-6 0 0 16,-8-14 8-16,-4-25-8 16,0-7-9-16,2-8-11 15,15-2-3-15,4 2 0 16,2 8 11-16,25 6 3 0,4 10-25 15,5 8 3-15,1 3-2 16,1 10-9-16,-1 5 22 16,-6 4 9-16,-10 0 4 15,-5 0-29-15,-9 4 25 16,-5 14 11-16,-2-1 21 16,0 6 8-16,-2-5 33 15,-21-1 1-15,-4 6-35 16,-4-5-17-16,-2 4-11 15,-5-4-49-15,-2 0-91 16,0-8-84-16,6 2-260 16</inkml:trace>
  <inkml:trace contextRef="#ctx0" brushRef="#br0" timeOffset="116799.56">25510 16378 937 0,'0'0'32'0,"0"0"-16"16,0 0-16-1,0 0 59-15,-20 117 12 16,-11-58-31-16,-10-1-14 0,-1-11 0 16,0-1-6-16,4-7-19 15,11-16 0-15,5-6-1 16,8-7-12-16,-1-6-16 15,-3-4-31-15,-7 0-55 16,2 0-247-16</inkml:trace>
  <inkml:trace contextRef="#ctx0" brushRef="#br0" timeOffset="116980.53">25196 16467 1086 0,'0'0'28'0,"0"0"15"16,0 0-17-16,0 0-26 15,0 0-83-15,0 0-88 16,27 53-2-16,-19-19-461 16</inkml:trace>
  <inkml:trace contextRef="#ctx0" brushRef="#br0" timeOffset="117166.5">25512 16842 1115 0,'0'0'16'0,"0"0"86"16,0 0-21-16,0 0-54 16,0 0-18-16,0 0-9 15,43-44-15-15,-41 44-33 16,4-4-68-16,5 0-40 15,5-2-114-15,7-6-441 16</inkml:trace>
  <inkml:trace contextRef="#ctx0" brushRef="#br0" timeOffset="117400.46">26107 16311 1153 0,'0'0'14'16,"0"0"-3"-16,0 0-8 15,0 0-3-15,-18 130-5 16,12-68-91-16,3-8-239 15</inkml:trace>
  <inkml:trace contextRef="#ctx0" brushRef="#br0" timeOffset="118496.27">27035 16302 877 0,'0'0'49'16,"0"0"-5"-16,0 0 80 15,0 0-90-15,0 0-16 16,0 0-9-16,20-48-9 0,-14 52-4 16,1 14 4-1,-2 4 6-15,1 5 7 0,-1-1-7 16,-1 6-4-16,3 0 8 16,2 2-9-16,-5 6 4 15,3-4-3-15,-5 0-1 16,2-4-1-16,-1-6 1 15,-3-4 0-15,3-4-2 16,-3-12-1-16,0-1 2 16,0-2 0-16,0-3 2 15,0 4 3-15,0-4-2 16,0 0-1-16,0 0 7 16,-12 0-1-16,-15 5-1 15,-9-5-7-15,-3 4 0 16,-1-4-2-16,3 0 2 0,0 0 1 15,3 0 16 1,3 0 6-16,0-3-8 0,8 2-8 16,6-4-3-16,3 5 2 15,8 0-6-15,-5 0-4 16,3 0-38-16,0 0-62 16,6 0-93-16,2 0-274 15</inkml:trace>
  <inkml:trace contextRef="#ctx0" brushRef="#br0" timeOffset="118838.21">26774 16525 689 0,'0'0'170'0,"0"0"-165"15,0 0 6-15,0 0 39 16,0 0 32-16,0 0-27 16,-27 99 15-16,12-67-34 15,-5-2 0-15,-3 2 6 16,0-5 9-16,0 4 14 16,0-9-33-16,7-4-16 15,10-4-6-15,3-7-10 16,3 4 1-16,0-3-1 0,14 2 0 15,22-2-6-15,8 1-3 16,5 3-13-16,3-1-12 16,-6-2-19-16,-4 0-37 15,1-4-85-15,-1-5-115 16</inkml:trace>
  <inkml:trace contextRef="#ctx0" brushRef="#br0" timeOffset="119765.05">27451 16612 313 0,'0'0'497'0,"0"0"-483"16,0 0 108-16,0 0-4 15,0 0-89-15,0 0 6 0,0 0-2 16,0-5 2-16,0 5 12 15,0 0-11-15,0 0-10 16,2 0 5-16,12 0-14 16,13-2-5-16,15 2-12 15,12 0 0-15,8 0-1 16,-2 0-27-16,1-4-17 16,-3 4-46-16,-10 0-13 15,-1-3-75-15,-11-8-148 16</inkml:trace>
  <inkml:trace contextRef="#ctx0" brushRef="#br0" timeOffset="120501.93">27670 16302 737 0,'0'0'30'16,"0"0"-29"0,0 0 35-16,0 0-31 0,0 0-5 15,0 0 0-15,0 0 37 16,-34 54 22-16,17-23-2 16,-8-3 7-16,-2 6-32 15,3-6-2-15,0-2-11 16,4-4 2-16,3-7 0 15,2-1-20-15,-1-7 25 16,5-2-22-16,5 4 19 16,2-9-2-16,4 0-10 15,0 0 25-15,0 0-14 16,0 0-10-16,0 0 1 16,0 0-9-16,0 0 2 15,0 0-6-15,0 4-6 0,0 0 3 16,0 6-7-16,8 9 10 15,10-2 9-15,2 10 6 16,7-6-7-16,0 1 6 16,4 0-12-16,2 1 1 15,5 0-3-15,3 4-23 16,-8-10 2-16,0 6-30 16,-4-5-28-16,-4-4-114 15,-3-11-311-15</inkml:trace>
  <inkml:trace contextRef="#ctx0" brushRef="#br0" timeOffset="122272.61">28778 16156 806 0,'0'0'13'15,"0"0"-12"-15,0 0 87 16,0 0-42-16,0 0-13 15,0 0 31-15,0 0-54 16,-36-54-9-16,12 50 1 0,-10 0 0 16,-8 2-3-16,-5 2 3 15,-4 0-1-15,0 0-1 16,2 0 0-16,4 0 1 16,5 2 10-16,6 14-7 15,5 7 13-15,5-2-9 16,6 7 3-16,4-2 0 15,12 3-7-15,2-8-2 16,0 2 8-16,18-9-1 16,7-2-2-16,4-3-7 15,7-5-3-15,3 1-1 16,3-5 5-16,6 0-2 16,-1 0 0-16,-1 0 0 0,2 0 1 15,-2 0 2-15,-1 0-2 16,-5 14-10-16,-3 3-9 15,-10 5-1-15,-11 11-9 16,-16 1-10-16,0 2 35 16,-14-4 8-16,-21-2 16 15,-12-2 17-15,-6-1-36 16,-9-1 0-16,-8 9-2 16,-1-7 13-16,6-1-12 15,11-20 5-15,15-7-4 16,14 0 20-16,10-12-20 15,10-6 4-15,5 4 18 0,7-4-1 16,24 0-18-16,13 1-4 16,10 12-2-16,4 5 1 15,-7 0-19-15,-4 0 7 16,-7 0-25-16,-9 0-17 16,2 0 28-16,-2 0-1 15,4 0 14-15,0 0 13 16,9-7-6-16,8 0 4 15,6 0 3-15,7-5-8 16,-7 5 8-16,-5-6-8 16,-11 1 2-16,-11-2 0 15,-8-1 6-15,-12-2 2 16,-7-4 4-16,-4 1 2 16,0 3 39-16,0 3-22 15,-9 1 3-15,-7 9-10 0,-7 4-1 16,-6 0-1-16,-5 0-4 15,3 17 0-15,2 9-6 16,2 3 10-16,7 0-15 16,7 0-1-16,11-3 14 15,2 0-22-15,0-3 8 16,21-2-1-16,13-3-4 16,6-8-23-16,9-6 5 15,7 1-55-15,4-5-72 16,0 0-32-16,-2 0-135 15</inkml:trace>
  <inkml:trace contextRef="#ctx0" brushRef="#br0" timeOffset="123743.35">29665 16473 723 0,'0'0'90'15,"0"0"-9"-15,0 0 54 16,0 0-88-16,-133 16-17 15,106 3-2-15,4 0-13 16,8-6-3-16,3-6-12 16,10 0 0-16,2-7-4 15,0 3 2-15,0-3-7 16,18 0 9-16,7 0 3 16,2 0-3-16,-3 0-12 0,-2-10 7 15,-1 3 2-15,-6-6-20 16,-4 11 6-16,-4-3 17 15,-3 5 7-15,-2 0-7 16,3 0-1-16,-1 7 1 16,3 13 17-16,0 4-9 15,-1-2 7-15,1 9 5 16,-1-4-12-16,4 4-7 16,-1 5 0-16,-3-5 1 15,4-1 0-15,-4-11 3 16,-2-6-2-16,1-4-6 15,-5-9 4-15,0 0-1 0,0 0 1 16,0-4 9 0,4-18 7-16,6-14-17 0,3-4-17 15,0-8 5-15,5 2 0 16,-2 5 7-16,-5 5 4 16,-1 9 0-16,-3 2 1 15,-4 7 2-15,-1 8-2 16,-2 2 10-16,0 8-5 15,0 0-1-15,0 0-4 16,0 0 2-16,0 0-5 16,0 0 2-16,0 22 1 15,0 5 1-15,2 8 7 16,3 1 2-16,3-10-1 16,1 2-5-16,3-5 2 15,3-9-5-15,1-7 5 0,6-2-3 16,6-5-3-1,2-5-2-15,-1-9-13 0,-7-8-18 16,-4 5 26-16,-7-2 6 16,-2 3-1-16,-4 10 2 15,-3 2 14-15,0 0 3 16,-2 4-8-16,3 0-8 16,-3 0-2-16,2 0-9 15,0 0 6-15,2 0 4 16,3 0-5-16,-1 11 5 15,6 1 0-15,1 2 0 16,3 1-1-16,1-1 1 0,6-4 0 16,1-5 0-16,3-2 1 15,2-3-2-15,2 0-6 16,-2-14-15-16,-4-7 7 16,-8 2-14-16,-8 0 6 15,-4-1 21-15,-5 8 2 16,0-2 9-16,0-6 16 15,0 8-13-15,0 3 5 16,-2 1-3-16,-1 8-9 16,-1 0-5-16,-3 8-5 15,-1 10 1-15,-2 5 1 16,6-6 6-16,2 5 6 16,2-3-2-16,0-2-6 0,0-3 12 15,9-2-12 1,11-8-1-16,4-2 21 0,10-2-18 15,1 0-3-15,2-14-1 16,-2-4-27-16,-4 1-6 16,-11 2 12-16,-6-2 13 15,-10 8 9-15,-4 1 8 16,0 6 8-16,0-2-6 16,-7 1 2-16,-6 3-9 15,-3 0-3-15,3 0 0 16,0 0-1-16,4 3 2 15,-1 15 6-15,8 0-6 0,2 1 5 16,0-2 6-16,0 1-10 16,7-6 9-16,13-6-10 15,5-6 14-15,6 0-11 16,4 0-4-16,1-6-5 16,-5-6-8-16,-6 3 8 15,-7 4-1-15,-7 1 3 16,-5 4 2-16,-1 0 1 15,2 0 0-15,-3 4 3 16,1 10-4-16,-3-2 5 16,2-6-4-16,-2-1 0 15,-2-2-2-15,0-3 2 16,0 0 3-16,0 0 0 16,5-3 29-16,0-12-19 15,-1 3-10-15,-2 7-2 0,1 5 17 16,-1 0 9-16,4 0-23 15,6 0-3-15,1 13 0 16,5 6 9-16,-3-10 2 16,1 3-2-16,-1-2-10 15,-1-2-9-15,-1-4-50 16,-2-4-43-16,-1 0-41 16,-2-17-125-16,-1-20-325 15</inkml:trace>
  <inkml:trace contextRef="#ctx0" brushRef="#br0" timeOffset="124125.29">31123 16218 962 0,'0'0'20'0,"0"0"73"16,0 0-6-16,-25 135-36 16,23-84-1-16,2 4-24 15,0-6 11-15,0-3-14 16,0-14-20-16,0-13-2 15,0-9-2-15,-4-6-15 16,1-4 2-16,-3 0 14 16,-1-4 7-16,1-10-4 15,1 6 0-15,3 2 19 16,2 2 18-16,0 4-24 16,0-4 3-16,4 0-4 0,21-5-15 15,6 0-3-15,7 6 1 16,-4-8 2-16,-7 3 4 15,-8 8-3-15,-5 0 6 16,-10 0-5-16,3 0-2 16,-5 0-3-16,0 8-1 15,0-2-6-15,2 2 7 16,-4-4-40-16,8-4-68 16,-2 0-37-16,3-4-86 15,2-22-150-15</inkml:trace>
  <inkml:trace contextRef="#ctx0" brushRef="#br0" timeOffset="124246.27">31339 16383 767 0,'0'0'303'0,"0"0"-251"0,0 0 23 15,0 0-67-15,0 0-8 16,0 0-112-16,12 21-70 16,-8 8-55-16,2-3-346 15</inkml:trace>
  <inkml:trace contextRef="#ctx0" brushRef="#br0" timeOffset="124809.17">31531 16508 188 0,'0'0'846'16,"0"0"-806"-16,0 0 92 16,0 0-40-16,0 0-49 15,0 0-41-15,-31-17-4 0,2 39-1 16,4 5 3-16,7-6 3 15,7-3 5-15,9-4-5 16,2-2-3-16,0-5 5 16,9-4 6-16,15-3 11 15,12 0-14-15,2-14 5 16,-2-8-13-16,-7 0-11 16,-7 0 9-16,-11 0-11 15,-6 4 13-15,-5 4 9 16,0 10-4-16,0 4 27 15,0 0-32-15,-7 4-2 16,-4 14-6-16,0 3 5 0,9-1 6 16,2-3-3-16,0-3 0 15,0-6 0-15,19-8 0 16,12 0-2-16,6-4-5 16,2-24-9-16,-1-2-47 15,-9-10-3-15,-11-1 42 16,-9-7-6-16,-9-1 22 15,0-2 8-15,0 3 1 16,-9 4 21-16,-7 13 25 16,8 11 13-16,-1 8 5 15,5 12-21-15,-2 0-35 16,0 9-4-16,-1 23-5 16,1 12 22-16,-1 4-11 0,7 11 11 15,0 3-15 1,0 1-7-16,9 0-11 0,8-15-29 15,2-16-38-15,8-20-87 16,6-12 33-16,2-18-208 16</inkml:trace>
  <inkml:trace contextRef="#ctx0" brushRef="#br0" timeOffset="125327.09">32429 16320 829 0,'0'0'96'15,"0"0"-67"-15,0 0 102 0,0 0-109 16,0 0 0-16,0 0 26 15,-107 45 2-15,85-20 19 16,4 4-9-16,7-3-42 16,7-9-10-16,4-2 2 15,0-7 3-15,0-6-10 16,13-2 2-16,16 0-5 16,4-6-7-16,-4-8-30 15,-9 2-14-15,-11 4 42 16,-9 6 3-16,0 2 5 15,0 0-2-15,0 0-10 16,0 0-23-16,0 14 0 0,0 0-50 16,0-2-121-16,2-6-172 15</inkml:trace>
  <inkml:trace contextRef="#ctx0" brushRef="#br0" timeOffset="125589.03">32621 16356 915 0,'0'0'87'0,"0"0"-2"16,0 0-5-16,0 0-34 0,0 0-26 15,0 0 5 1,-43 89-15-16,37-61-4 0,6-2-6 15,0 0-16-15,0-8-16 16,18-4-7-16,6-10-8 16,3-4-31-16,-3 0-102 15,-3 0-85-15,-6-14-160 16</inkml:trace>
  <inkml:trace contextRef="#ctx0" brushRef="#br0" timeOffset="125911.97">32888 16387 545 0,'0'0'215'16,"0"0"-142"-16,0 0 23 15,0 0-59-15,0 0-26 16,0 0 15-16,-26 1 62 16,6 15-33-16,4-5-19 15,1 5 2-15,4-2-19 16,1 3-10-16,6 2-9 16,2-5 0-16,2-1-1 15,0 4-29-15,0-2-4 0,6-6-18 16,12-1-54-16,0-4-58 15,2-4-120-15</inkml:trace>
  <inkml:trace contextRef="#ctx0" brushRef="#br0" timeOffset="126802.82">33018 16605 801 0,'0'0'55'0,"0"0"32"15,0 0-11-15,0 0-61 16,140-70-15-16,-118 43-6 0,-1-4 4 16,-15 3-10-16,-4 6 12 15,-2 4 33-15,0 6-19 16,0 3-9-16,-6 8 2 16,-6-3-2-16,-3 4 5 15,-3 0-3-15,-4 4-3 16,0 13-1-16,1-2-3 15,4 2 0-15,3-3 7 16,8 3-7-16,6-3 3 16,0 4-3-16,0-4 4 15,2-7-1-15,11 2-3 16,5-3 4-16,5-6 4 16,-1 0-4-16,4 0-5 0,1 0 1 15,-2-8-15 1,-1-6 9-16,5-14 6 0,-2 2-14 15,0-4 10-15,-5 2-9 16,-2 5 12-16,-4 10-1 16,-7-1 4-16,-5 6 13 15,-2 4-14-15,0-3-2 16,-2 5 2-16,5 2-5 16,-1 0 2-16,-2 0 2 15,1 0-32-15,4 13 31 16,-1 0 0-16,5 9 0 15,5 1 1-15,-3 7 1 0,5 1 7 16,-7 2-2 0,1-3 2-16,-10-8-4 0,0-8-4 15,-2-4-2-15,0-10 2 16,0 0 0-16,0 0 0 16,0 0 35-16,0-14-7 15,0-12-20-15,4-6-7 16,7 6 7-16,5-2 0 15,-5 2-8-15,3 8 0 16,-5 0-2-16,4 4 6 16,3 1 7-16,-8 5 14 15,-1 6 2-15,-5 2 2 16,-2 0-15-16,7 0-14 16,4 0-8-16,2 7 8 15,3 9 0-15,-1-2-4 0,-3 4 3 16,-3 4 0-16,-3-9-6 15,2 6 7-15,-8-5 0 16,0-6 1-16,0 0-2 16,0-6-1-16,0-2 2 15,0 0 5-15,4 0 0 16,2 0 16-16,3 0 3 16,5 0-13-16,5-10-11 15,2 0 0-15,6-2-6 16,-5 6-1-16,-7 2-8 15,-1 0-12-15,-7-1-86 16,-7 5-97-16,0-5-478 0</inkml:trace>
  <inkml:trace contextRef="#ctx0" brushRef="#br0" timeOffset="128759.48">24797 17200 419 0,'0'0'0'16,"0"0"-62"-16,0 0 49 15,0 0 6-15,0 0 14 16,0 0 83-16,0 0 32 16,-56-44 64-16,56 42-74 15,-2 2 13-15,2 0 5 16,0 0-100-16,-2 0 26 0,2 0 14 15,0 0-8-15,0 0 11 16,0 0-47-16,0 0-1 16,6 0-5-16,34 0-5 15,36 0-6-15,51 11-9 16,43 1-10-16,21 2-23 16,15-5-87-16,-6-4-67 15,-15-5-298-15</inkml:trace>
  <inkml:trace contextRef="#ctx0" brushRef="#br0" timeOffset="136311.16">24652 15105 432 0,'0'0'243'16,"0"0"-132"-16,0 0 41 15,0 0-42-15,0 0-61 16,0 0-21-16,0 0 9 15,-5 7-9-15,5-7-21 16,0 0 6-16,0 0-8 16,0 0 6-16,0 0 9 15,0 0-1-15,0 0 8 16,0 0 13-16,0 0 0 16,0 0-4-16,0 0-6 15,0 0-18-15,0 0 0 0,0 0-11 16,0 0 1-1,0 0 14-15,15-11-14 0,14-11 3 16,14-3-5-16,4-4-6 16,4-8 4-16,5-6-15 15,7-3 5-15,3-2-16 16,1-1-4-16,1 8 4 16,-11 6-37-16,-4 5 10 15,-8 6 10-15,-9 6 15 16,-14 4 12-16,-9 7 17 15,-6-2 1-15,-5 5 13 16,-2 2-6-16,2 2 1 16,-2 0-5-16,0 0-3 15,0 0-3-15,-4 0 2 0,-25 0-14 16,-4 0 5-16,-3 0 2 16,3 0 4-16,-1 0 1 15,3 0 5-15,0 0-2 16,0 0 7-16,4-2-4 15,4 0 11-15,6-2 5 16,5 4 7-16,6-3 1 16,4 3-5-16,2 0-4 15,0 0-2-15,0 0-13 16,0-3 9-16,0 0-6 16,0 3-4-16,0 0 3 15,2-1-5-15,18 1-5 16,4 0-1-16,7 0 0 0,0 0 3 15,-4 0 1 1,0 0-7-16,-4 10 8 0,-3 0-7 16,-7 3 1-16,-4 4 1 15,-2 5 6-15,-3 2 12 16,-4 6 11-16,0-4 7 16,0 6 11-16,0-1-12 15,-4 5-13-15,-10-4 0 16,-1 0-10-16,1 3-6 15,3-12-3-15,-3-1-48 16,4-4-66-16,1-11-118 16,3-7-511-16</inkml:trace>
  <inkml:trace contextRef="#ctx0" brushRef="#br0" timeOffset="138606.76">25980 14043 659 0,'0'0'29'0,"0"0"-24"16,0 0 108-16,0 0-45 15,0 0-45-15,0 0 17 16,0 0 4-16,-10-17 17 0,10 13-35 16,-3-2-5-16,3-4-13 15,0-2 9-15,0-2-4 16,0-2-6-16,7 0-7 15,10 2 0-15,6-2 3 16,6 4-3-16,6-2 1 16,3 0-4-16,7 7-3 15,-5 0 2-15,-5 3 2 16,-1 4 4-16,-7 0-4 16,-7 6-4-16,-7 14-6 15,-11 6 5-15,-2 3 7 16,-4 10 0-16,-25 2 0 15,-5 0 2-15,-1 2-2 0,-1-7 3 16,3 0-2 0,4-10 2-16,2-3 1 0,7-4-4 15,7-6 3-15,4-6-2 16,7-2 5-16,2 0 0 16,0-5 3-16,0 0 15 15,0 0-10-15,19 0 14 16,13 0-25-16,7-12-2 15,9-2 14-15,3 4-11 16,3-6-3-16,-1 2-1 16,3 0-5-16,-7 2-9 15,-5 2-15-15,-3 0-29 0,-13 1-60 16,-10-3-71 0,-11-3-112-16</inkml:trace>
  <inkml:trace contextRef="#ctx0" brushRef="#br0" timeOffset="139034.69">26925 13670 610 0,'0'0'21'0,"0"0"-1"16,0 0 81-16,0 0-97 16,0 0 4-16,0 0 50 15,-133-19-9-15,104 19 9 16,2 0-21-16,3 8 25 15,1 10-14-15,-2 6-35 16,2 8 9-16,4 1-13 16,6 1-2-16,10-2-4 15,3 0-3-15,0-6 0 16,23 2 0-16,1-5-2 16,3-2-3-16,2-4-3 0,-2-6-1 15,4 1-70-15,3-12-7 16,1 0-24-16,1 0-54 15,1 0-62-15</inkml:trace>
  <inkml:trace contextRef="#ctx0" brushRef="#br0" timeOffset="139626.57">27235 13700 618 0,'0'0'149'15,"0"0"-144"-15,0 0 115 0,0 0-67 16,0 0-12-16,0 0-34 16,2-25-7-16,-2 37 1 15,5 15 17-15,-2 5 29 16,1 6-1-16,3-2-38 16,-3 0 17-16,0 0-25 15,3-6 18-15,-2-4-11 16,-3-7-8-16,0-7 1 15,-2-4 0-15,0-6 8 16,0-1-6-16,0-1 1 16,0 0 20-16,0-14-23 15,-4-7-5-15,-4-5 5 0,2 1-8 16,2-3 8 0,4 0 0-16,0 5-3 0,0-11-4 15,0 5 7-15,13-3-9 16,5 0-17-16,0 4 8 15,-1 4 8-15,4 4 10 16,-6 1-15-16,3 4 15 16,-1 1 1-16,-1 5-1 15,1-1-3-15,-2 8-3 16,1 2-11-16,-3 0-14 16,0 0-8-16,-6 9 20 15,0 7 13-15,-5 3 6 16,0 2-3-16,-2-2 10 15,0 3-11-15,0-1 4 16,0-1 0-16,-9-3 1 0,-9-6 6 16,-5-1 2-16,-2-5-9 15,-5-2 0-15,-1-1-9 16,4-2-34-16,14 0-35 16,10 0-6-16,3 0-76 15,3 0-127-15</inkml:trace>
  <inkml:trace contextRef="#ctx0" brushRef="#br0" timeOffset="140221.48">27768 13508 279 0,'0'0'9'16,"0"0"65"-16,0 0 46 15,0 0-35-15,0 0 40 16,0 0-7-16,11-23-49 16,-11 23 0-16,0 0 0 15,0 0-22-15,0 0-37 16,0 0 2-16,0 0-9 15,-2 3 4-15,0 6 27 0,-2 2-31 16,1 6 7-16,3 1 12 16,-2 8-12-16,2-3 9 15,0 2-5-15,0 1-14 16,9 3 4-16,6-1-1 16,3-2-3-16,5-2 0 15,4-4 11-15,-1-6-11 16,0-5 0-16,1-4 0 15,2-5 11-15,-4 0-11 16,-3 0 2-16,-6-19 0 16,-2-6 2-16,-6-8-3 15,-1-1 3-15,-3-2-1 16,-4-3-5-16,0 0 2 16,0 0 0-16,0 2-3 0,0 2 8 15,0 3-2-15,0 1-2 16,-4 7 4-16,1 7 3 15,-1 8-6-15,2 6-2 16,2 3 0-16,-4 0-38 16,-1 3-31-16,1 23 21 15,-1 6-55-15,5 2-166 16,0-4-91-16</inkml:trace>
  <inkml:trace contextRef="#ctx0" brushRef="#br0" timeOffset="140684.4">29034 13334 608 0,'0'0'59'0,"0"0"59"15,0 0-10-15,0 0-71 16,0 0-25-16,0 0 17 15,-102-18 30-15,81 18-31 16,2 7-5-16,5 9 3 16,1 3-19-16,4 6-5 15,4 3 3-15,5-2-3 16,0 2 5-16,0-2-7 16,10 0 0-16,9-2 10 15,8-6-7-15,6-4-3 16,4-7-23-16,3-5-28 15,2-2-33-15,0 0-57 16,5-18-73-16,-6-9 17 16,-4-2-94-16</inkml:trace>
  <inkml:trace contextRef="#ctx0" brushRef="#br0" timeOffset="142395.1">29342 13298 151 0,'0'0'172'0,"0"0"-114"16,0 0 81-16,0 0-14 15,0 0-10-15,0 0-37 16,2-42-38-16,-2 42-20 16,0 5 6-16,0 21 36 15,0 1 21-15,-2 5-45 0,2-6-12 16,0 1 6-16,0-1-29 16,11-4-2-16,12-4 15 15,8-7-14-15,4 1 4 16,7-12-6-16,-1 0-8 15,-3 0-25-15,-9-15 1 16,-10-8-9-16,-5-2 33 16,-12-5-17-16,-2-2 25 15,0 6 0-15,0 1 1 16,0 13-1-16,0 9 21 16,0 3-10-16,0 0-11 15,0 0-6-15,0 1 0 16,0 24 5-16,0 3 2 15,11 4 0-15,7 3 6 16,3-3-4-16,-6 3 3 0,-3-3-6 16,-4-3 0-1,-6-6-1-15,-2 0 2 0,0-8-1 16,0 0 1-16,0-6 0 16,-6-2-1-16,-2-4 5 15,4-1-3-15,4 2-2 16,-2 4-5-16,2 5 2 15,0 1 3-15,0 2 0 16,0 2 6-16,0-1 1 16,0 0 0-16,0 3 5 15,0 1 5-15,0 2-2 16,0-3-4-16,0-3-5 0,-4-2 3 16,1-7-7-16,-1-2 1 15,2-3 5-15,2-3-1 16,-4 0 31-16,-6-5 15 15,-5-19-36-15,-8-5-17 16,1-8 2-16,5 5-2 16,3 4 0-16,11 4 6 15,3 4-1-15,0 4-3 16,10-6-2-16,18 0-7 16,6-2-19-16,2-1-4 15,-1 4 21-15,-1 1-7 16,-7 1 3-16,-3 1 0 15,1-3-4-15,-8 4 13 0,4-7-14 16,-2-2 0 0,2 0 3-16,1 0-22 0,1 3 22 15,-2 3 3-15,4 6-3 16,-7 2 7-16,-7 4 5 16,-7 4 3-16,-4 3 8 15,0-3 12-15,0 1-1 16,0 3-9-16,0 0-2 15,-13 0-8-15,-3 0-5 16,-1 0 5-16,-3 0 7 16,-1 11-4-16,-3 5-1 15,-2 3 5-15,-1 10 3 16,0 0 3-16,6 0 0 16,9 0-1-16,5-4-11 0,7 3 0 15,0-6 0-15,0 0 4 16,17-3 1-16,17-8 8 15,15-2 2-15,5-6-2 16,4-3-1-16,-3 0-10 16,-2-15-2-16,-5-14-1 15,-8-3-2-15,-9-2 1 16,-7-7 1-16,-11-8 0 16,-8-6-1-16,-5-10 1 15,0-5-5-15,0-3 5 16,-2 7 0-16,-3 10-2 15,1 11 0-15,-3 11 2 16,3 7 0-16,-3 4 2 0,0 7 0 16,3 5-2-16,0 4 0 15,4 7 0-15,0-2 0 16,-5 2-5-16,-3 0-9 16,-4 6 9-16,1 19 2 15,-1 6-1-15,6 10 4 16,-1 8 10-16,5 9 0 15,2 2 19-15,0 1-22 16,9-3-3-16,16-3 6 16,1-9-6-16,6-6-4 15,3-5 2-15,1-8 6 16,-1-5-1-16,2-8 2 0,-2-6-8 16,1-6 7-16,1-2-8 15,4-2-4-15,1-16-5 16,-4-6-10-16,-7 0 4 15,-6-2 4-15,-13 2-1 16,-2-1 10-16,-8 8-3 16,-2 4 3-16,0 5 0 15,0 4 2-15,0 4 1 16,0 0-1-16,-4 0-13 16,-8 0 9-16,-1 11-6 15,1 6 10-15,4 4 0 16,1 1 1-16,7-2 11 15,0-2-6-15,0-2-5 16,7-2 7-16,11-7-1 16,9 2 13-16,6-9-9 0,7 0-11 15,3 0-10-15,1-9-20 16,-2-17-16-16,-1-6 7 16,-10 1-18-16,-9-1 52 15,-8 3 5-15,-6 15 12 16,-1 7 29-16,-2 4-13 15,-3 3-19-15,7 0-9 16,4 17 0-16,7 13-6 16,7 5 2-16,-7 2 8 15,-7 1-4-15,-8-4 11 16,-5 0 0-16,-7-4 8 16,-35-2-9-16,-21 0 16 0,-12-3-26 15,-15-4-13-15,5-5-65 16,12-14-225-16</inkml:trace>
  <inkml:trace contextRef="#ctx0" brushRef="#br0" timeOffset="146245.43">28869 15986 670 0,'0'0'130'0,"0"0"-37"15,0 0 66-15,0 0-98 16,0 0-22-16,0 0 14 0,0 0-2 15,-2 0 0-15,2 0 0 16,0 0-24-16,13 0 6 16,24 0-22-16,13-15-11 15,10-1-20-15,3 2-20 16,-12 0-54-16,-7 5-27 16,-5 0-97-16,-6-3-196 15</inkml:trace>
  <inkml:trace contextRef="#ctx0" brushRef="#br0" timeOffset="146566.37">29195 15735 802 0,'0'0'136'0,"0"0"-135"16,0 0 119-16,0 0-89 16,0 0-22-16,0 0-3 15,42 0-5-15,-9 0-1 16,3 0 5-16,-5 14 5 16,-8 7 8-16,-7 2-4 15,-8 5 9-15,-8 6 7 0,0-2-12 16,-20 4 0-16,-20-2-10 15,-9 3-8-15,-2-2-11 16,8-2-75-16,14-15-124 16,18-11-431-16</inkml:trace>
  <inkml:trace contextRef="#ctx0" brushRef="#br0" timeOffset="147150.26">29671 15721 501 0,'0'0'274'0,"0"0"-223"16,0 0 106-16,0 0-85 15,0 0-62-15,0 0-8 16,83-60 16-16,-60 58-8 16,1-3-5-16,-6 5 2 15,0 0-7-15,-7 0-1 16,-7 9 0-16,-4 8-19 0,0 8 9 15,-2 1 6 1,-18 1 1-16,-2-6 0 0,4-1-4 16,5-3-18-16,8-8-14 15,5-5-26-15,0 0-7 16,18-4 41-16,13 3 32 16,2 0-4-16,4 9 3 15,-8-4 1-15,-8 8 11 16,-3 0 23-16,-9-1 18 15,-2-1 25-15,-7 2-22 16,0-2-6-16,-3-1 4 16,-20 2-10-16,-9 1 10 15,-4-2-37-15,0-9-5 16,3 4-8-16,8-9 3 16,1 0-12-16,4 0 2 0,6-5-28 15,1-4-27-15,11-5-18 16,2 0-114-16,0 2-129 15</inkml:trace>
  <inkml:trace contextRef="#ctx0" brushRef="#br0" timeOffset="147842.15">30312 15625 852 0,'0'0'61'15,"0"0"90"-15,0 0-86 16,0 0-47-16,0 0-18 15,0 0 6-15,0 22 5 16,2 8 31-16,0-2-4 0,-2 5-13 16,2 4 10-16,1-5-13 15,-1 0 2 1,0-2-3-16,-2-12-19 0,2 1 0 16,0-10 3-1,0-4-3-15,-2-2-2 0,0-3 3 16,0 0 6-16,0 0-5 15,0 0 12-15,0-10-16 16,0-16-8-16,0-6-7 16,0-7 5-16,7-2-34 15,0 1 21-15,0 5 1 16,1 4 19-16,-1 0-1 16,-2 8-6-16,0-5-8 15,-3 3 8-15,0 6-11 16,-2 0 15-16,2 3-1 0,2 7-9 15,5-2 5 1,3 5-23-16,1 0 4 0,5 3 11 16,-1 3-5-16,1 0-16 15,1 0 8-15,-2 7 14 16,1 12 16-16,-5 4 4 16,-4 3 5-16,-4 1 12 15,-5-4 10-15,0-1-17 16,0-1 1-16,-20-1-13 15,-1-4 14-15,2-2 1 16,-2-5-15-16,1-9 11 16,1 3-11-16,3-3-4 15,3 0-21-15,3 0-124 16,8 0-147-16</inkml:trace>
  <inkml:trace contextRef="#ctx0" brushRef="#br0" timeOffset="149029.94">30144 15637 459 0,'0'0'94'0,"0"0"30"15,0 0 34-15,0 0-90 16,0 0-55-16,0 0 4 16,-39-9 14-16,27 9 19 15,1 0-16-15,-2 0-1 16,-1 9-5-16,1 1 7 15,1 4-13-15,2 2 9 16,-4-2 10-16,1 4-15 16,4 0-13-16,3 4 5 15,6-4-18-15,0-1 10 0,0 1-10 16,10-4-1-16,17-9-13 16,7 3-21-16,5-4-5 15,9-4-27-15,-4 0-67 16,-1 0-141-16,-12 0-320 15</inkml:trace>
  <inkml:trace contextRef="#ctx0" brushRef="#br0" timeOffset="150106.75">30786 15557 520 0,'0'0'122'0,"0"0"23"16,0 0-6-16,0 0-85 15,0 0 12-15,0 0-17 16,0 0-13-16,0-14-16 16,0 14 26-16,0 0-7 15,0 0-18-15,0 0 1 16,0 0-3-16,0 0 4 15,0 0-14-15,0 0-4 0,0 0 4 16,0 0-4-16,0 0-1 16,0 0 0-16,0 0 0 15,0 0 8-15,0 0-10 16,0 0 0-16,0 0 8 16,0-5 0-16,0 5 0 15,2-4-10-15,-2 4 2 16,0-4 0-16,0 4-2 15,0 0-7-15,0 0 5 16,0 0-1-16,0 0 3 16,0 0-9-16,0 0 0 15,0 0 7-15,0 0-6 0,0 0 1 16,0 0 7-16,3 0-10 16,-3 4 3-16,2 9 4 15,0 1 3-15,-2 4 4 16,0 1-1-16,0 2 3 15,0-3-4-15,0-1-1 16,0 2 4-16,0-6-5 16,0 1 0-16,0-2 6 15,5 3-6-15,2-5 0 16,-1 2-2-16,-4-3 4 16,3-4 0-16,-3-1-2 15,-2-4 0-15,5 0 4 16,-1 0 0-16,9 0 0 0,5 0 1 15,2 0-5-15,0 0 0 16,-1-9 1-16,-2 0 7 16,1-3-9-16,-3-4 1 15,1 0 0-15,-3-6 1 16,1 0 3-16,-3-6-4 16,-3-4 0-16,0 1 0 15,-6-1-2-15,-2 6 4 16,0-4-2-16,0 10 11 15,0-1-4-15,0 6 6 16,0 4 8-16,-5 2-15 16,0 3-5-16,1 6-1 0,-2 0-8 15,-10 0-39-15,-8 4-104 16,-3 14-118-16,7 1-536 16</inkml:trace>
  <inkml:trace contextRef="#ctx0" brushRef="#br0" timeOffset="151349.54">31731 15370 704 0,'0'0'0'0,"0"0"-39"16,0 0 39-16,0 0 59 15,0 0-59-15,0 0 1 0,0 0-1 16,-58-13 33-16,45 13 22 15,-3 0 0-15,1 0-22 16,-1 5-7-16,-1 7 0 16,-4 0 18-16,2 4-25 15,-6 4 6-15,5-1-19 16,-1 2 2-16,8-7-8 16,5 4 0-16,4 4 3 15,4 2-3-15,0 1 1 16,0-2-3-16,0 0-7 15,8-6-2-15,7-3-18 16,8-2 1-16,6-1-10 16,2-3-15-16,5-4-18 0,1-4-10 15,4 0-75-15,-6 0 31 16,1 0-77-16</inkml:trace>
  <inkml:trace contextRef="#ctx0" brushRef="#br0" timeOffset="152773.29">31905 15512 563 0,'0'0'53'0,"0"0"-45"0,0 0 56 15,0 0-7-15,0 0-37 16,0 0 8-16,-42 26 17 16,38-12-6-16,1 9 21 15,3-5-19-15,0 4-28 16,0-4 0-16,12-6-7 16,10-3-3-16,2-2 3 15,9-5 0-15,6-2-6 16,1 0 0-16,-5-9-34 15,-6-12 13-15,-8 3 3 16,-8-4-25-16,-11-1 30 0,-2 1-2 16,0 8 11-1,0 6-7-15,0 4 22 0,0 4-4 16,0 0-3-16,0 0-4 16,0 2 0-16,0 14-2 15,4 5 4-15,6 1 19 16,3 6-8-16,-5 6 19 15,4 4-9-15,-3 6 6 16,-5-1 5-16,-4-2-22 16,0-1-6-16,0-8 25 15,-4-6-31-15,-9-3 2 16,-3-10-2-16,5-4 13 0,-3-8 5 16,3-1-18-1,0 0 7-15,-3-5 4 0,6-18-9 16,4-3 3-16,4-6 4 15,0-4-8-15,22-7 0 16,6-2-1-16,11-5-9 16,-2-3-2-16,3 4-8 15,-1-6-1-15,-8 7 9 16,-2 2 2-16,-3 6 6 16,-4 5 3-16,1 0 0 15,0-1-1-15,-2 0 2 16,-5 0-1-16,-5 0 3 15,-5 9 0-15,-6 9 6 16,0 0-9-16,0 10 0 16,0 4 28-16,0 4-28 0,0 0 0 15,-19 0 0-15,-1 0-3 16,-7 0-1-16,2 9 1 16,1 0 6-16,0 8-6 15,-1 3 6-15,2 5 1 16,4 8 9-16,3 1-4 15,3 2 5-15,9-2-1 16,-2 4-10-16,6-2 9 16,0-1-10-16,16 4 11 15,9-7-4-15,6-1-5 16,-2-4 1-16,3-4-4 16,-3-1 0-16,-3-12 8 15,-4-2-7-15,-2-8 4 16,5 0 7-16,2 0-4 0,4 0-6 15,0-10 1-15,-2-2-4 16,-3-3-11-16,-3 3-3 16,-7 3-9-16,-3 0 9 15,-5 4 5-15,-2-8 7 16,-2-1 2-16,-4 0-7 16,0 1 4-16,0 5-6 15,0-1 7-15,0 7 1 16,0 1 1-16,-6 1-6 15,-8 0-2-15,-1 0 8 16,1 0-2-16,1 0 2 16,5 7 0-16,2-1 3 15,1 6 0-15,5-2 1 0,-2 2-4 16,2-1 7-16,0 1-7 16,0 1 3-16,9 0 1 15,5-3 3-15,1-2-2 16,5-2-5-16,3-6 0 15,-2 0-4-15,4 0 0 16,0 0 4-16,0-14-8 16,-3-9 7-16,-2 1-14 15,-2-2 14-15,-5 4-2 16,-4 6 3-16,2 4-4 0,0 3 4 16,3 0 0-1,5 5 0-15,6 2-8 0,6 0 0 16,2 0 6-16,6 4-5 15,-10 10 6-15,-12 3-2 16,-3 0 1-16,-14 1 2 16,0 0 2-16,0 5 14 15,-11-5 2-15,-16 0-1 16,-2-9 5-16,-7 4-18 16,7-5 0-16,4-4-4 15,6 2-21-15,3-6-29 16,-1 0-105-16,1 0-301 15</inkml:trace>
  <inkml:trace contextRef="#ctx0" brushRef="#br0" timeOffset="153157.22">33357 15596 577 0,'0'0'374'16,"0"0"-374"-16,0 0 33 16,0 0-2-16,0 0-31 15,0 0-28-15,0 0 11 16,-5 0-20-16,5 0-61 15,-20 0-127-15</inkml:trace>
  <inkml:trace contextRef="#ctx0" brushRef="#br0" timeOffset="155188.87">25561 13075 247 0,'0'0'665'16,"0"0"-644"-16,0 0 9 15,0 0 55-15,0 0-63 16,0 0-19-16,13 14 9 16,-5-2 9-16,-2 8 9 15,5 4 1-15,1 7-4 16,3 5 8-16,3 3-19 16,-1-2-11-16,1 1-1 15,-7-1-4-15,-1-3 0 16,-6-6 2-16,-4-3-1 15,0-10-1-15,0-7 3 16,0-5-2-16,0 0-1 16,0-1 1-16,-2 2 3 0,-21 2-4 15,-12 2 0-15,-6 1 0 16,3 3-4-16,3-3 3 16,4 5 1-16,-3-2-1 15,3 2 8-15,-2 0-8 16,2 0 1-16,4 3-19 15,0-2-3-15,4 2-39 16,4-1-19-16,5-5-113 16,8-4-237-16</inkml:trace>
  <inkml:trace contextRef="#ctx0" brushRef="#br0" timeOffset="155443.82">25316 13520 937 0,'0'0'43'0,"0"0"-31"16,0 0 26-16,-76 118-12 15,63-65 11-15,9 6-16 16,4-1-20-16,0-2 0 15,20-11-1-15,15-10-1 16,7-12-19-16,10-18-74 16,-4-5-70-16,-5-14-232 15</inkml:trace>
  <inkml:trace contextRef="#ctx0" brushRef="#br0" timeOffset="159211.16">16924 17089 508 0,'0'0'145'16,"0"0"-7"-16,0 0-39 0,0 0-40 16,0 0 24-1,0 0-50-15,0 0-15 0,-3 0 6 16,0 0-4-16,1 0 2 15,2 0 6-15,0 0 20 16,0 0-8-16,0 0-12 16,0 0-4-16,0 0-1 15,0 0-12-15,0 0-1 16,0 0-4-16,0 0-3 16,0 0 10-16,-2 0-11 15,2 0 5-15,0 0-7 16,0 0 3-16,0 0 1 15,0 0-4-15,0 0 1 16,0 0 6-16,0 0-5 16,0 0 8-16,0 0-6 0,0 0-3 15,0 0 9-15,0 0-10 16,0 0-3-16,0 0-1 16,0 0 0-16,0 0 4 15,0 0 0-15,0 0-7 16,12 0 5-16,12 0-2 15,12 0 4-15,6 0 0 16,7 0 2-16,0 0-4 16,7 0 1-16,8 0-12 15,5 0 7-15,10-9-8 16,-1 3-8-16,-5-2 16 16,-8-1-5-16,-9 0 2 15,-14 6 6-15,-4-4-5 16,-12 3 8-16,-6 1 0 0,-1-2-2 15,-4 5 1-15,3 0-9 16,-3 0 6-16,1 0-5 16,-1 0-2-16,-3 0 9 15,-5-4-1-15,-3 4 2 16,-4 0 0-16,0 0-8 16,0 0 6-16,0 0-3 15,0 0 3-15,0-2 3 16,-15-2 0-16,-3-4-8 15,-3-1 0-15,2 0 6 16,-2 6 1-16,1-4 1 16,1 3-5-16,2 1 4 15,0 3 0-15,3-5 1 0,-1 1-2 16,-1 1 3-16,5 0-1 16,0-1 0-16,8 4 0 15,-1 0 2-15,4 0 3 16,0 0 0-16,0-4 3 15,0 4-8-15,0 0 7 16,0 0 3-16,0 0-8 16,0 0 2-16,0 0-1 15,-2 0-3-15,2 0 1 16,-2 0 1-16,2 0-1 16,0 0 9-16,-2 0-8 15,2 0 6-15,0 0-3 0,-3 0 4 16,3 0 0-16,-2 0-1 15,2-4 5-15,-2-1-2 16,-4 0-11-16,-2-2 0 16,-3-4-2-16,3 8-4 15,-4-6 5-15,3 3 2 16,3 1-1-16,4 5 0 16,2 0 6-16,0 0-7 15,0 0 1-15,0 0-6 16,13 0-25-16,11 0 2 15,10 11 23-15,6 3 6 16,-2 2-3-16,-2-6 2 16,-3 2-3-16,-4 3 4 0,-2 2-2 15,-2-3 1 1,-4 4 0-16,-7-2-1 0,-5 4-3 16,-7 6 5-16,-2 1 16 15,0 0 5-15,0 4 14 16,-15-3-22-16,-3-2 9 15,-1 0-17-15,0 0-3 16,1-6-4-16,5 1-1 16,1-4-59-16,8-7-47 15,4-10-161-15,0 0-467 16</inkml:trace>
  <inkml:trace contextRef="#ctx0" brushRef="#br0" timeOffset="164114.31">27625 16204 648 0,'0'0'69'15,"0"0"-68"-15,0 0 97 16,0 0-76-16,0 0-18 15,0 0-1-15,0 0 23 16,9-27 14-16,-9 27-5 16,0 0 11-16,0 0-6 0,0 0-21 15,0 0-10-15,0 0-8 16,0 0 12-16,4 0-4 16,6 0-7-16,3 0-2 15,7 0 4-15,1 0 1 16,0 0-3-16,2-3 0 15,2-6 3-15,1-6-4 16,6 1 1-16,-1-2-1 16,-2-8-1-16,0 3-11 15,-2-10-19-15,-1 3-2 16,-2 2 6-16,-1-1 20 16,4 4-18-16,-3 1 12 15,3 1-3-15,-3 3-7 16,-4 1-2-16,-7 3 0 0,-1-1 18 15,-3-2 6-15,-5 5-2 16,0 1 0-16,-2-3 1 16,-2 2-25-16,4-2 15 15,0-2-31-15,2 0 3 16,3 4-32-16,1-6-15 16,0 4 66-16,-3 2 10 15,-1 1 8-15,-3 4 1 16,-3 1 1-16,0 2 26 15,0 0 0-15,0-4-18 16,0 2-8-16,0 6 0 0,0-4 1 16,-5 4 1-1,3 0-4-15,0-4 4 0,-2 4-4 16,-3-4 2-16,1 2-24 16,-4-2 12-16,6 1 12 15,-1 1 0-15,5 2 1 16,0 0 14-16,-2 0-15 15,2 0 8-15,0 0 6 16,-2 0-14-16,-2 0 0 16,-2 0 23-16,0 0 30 15,4 2-8-15,0 3-26 16,0-1 7-16,-3 0-26 16,3-4 9-16,0 4-9 15,0 0 1-15,2-3 0 0,-5 4-1 16,2-2 2-16,3 2-4 15,0-5-2-15,0 4-18 16,0-4 1-16,0 0 21 16,8 0 0-16,3 0-2 15,1 0 2-15,2-9 0 16,-3 4 0-16,-1 1 8 16,-4-4-1-16,1 4 8 15,-3 2 5-15,3-2-3 16,4 1-17-16,0 3 0 15,5 0 1-15,1 0-1 16,2 0 0-16,-4 5 0 16,-6 11-9-16,-2 2 9 0,-7 4 9 15,0-1 15 1,0 4-12-16,-14 1-12 0,-5-4-6 16,2-8-123-16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1:32:08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12438 1113 1027 0,'0'0'69'0,"0"0"-67"16,0 0 34-16,0 0 30 15,0 0-22-15,0 0-41 16,0 0 1-16,0 0-4 0,-2 98 58 16,13-38-8-16,7 14-24 15,4 15-1-15,-2 12 13 16,9 23-25-16,0 23 11 16,0 23-10-16,5 6 1 15,-3 2 1-15,0-12-8 16,-2-16-5-16,-4-15 8 15,-10-23-8-15,-6-21 2 16,-6-23-4-16,-3-26 0 16,0-20 2-16,0-18-3 15,0-4-13-15,-16-32-3 16,-13-28-80-16,4-22-89 16,12-22-15-16,9-13-155 0</inkml:trace>
  <inkml:trace contextRef="#ctx0" brushRef="#br0" timeOffset="1491.73">12418 1051 192 0,'0'0'243'0,"0"0"-170"15,0 0 451-15,0 0-519 16,0 0 18-16,0 0 48 15,-6-67-34-15,6 67-2 16,0 0 9-16,0 0 3 16,0 0-12-16,0 0-7 15,0 0-11-15,24 0 4 16,23 0 13-16,21 0-3 0,17 0 3 16,18 0-25-1,13-5 7-15,18 0-9 0,24-2-4 16,18-4 4-16,16-1-7 15,15 0-2-15,1-6-4 16,3 2-6-16,6-2 8 16,5 1 0-16,12-2 0 15,14-3 4-15,17 2 0 16,16-2-1-16,13 2-1 16,14 4-3-16,10 6 5 15,4 3 0-15,1 7 2 16,-9 0-2-16,-9 0 0 15,-12 0 0-15,-10 0-6 16,-5-1-2-16,-2-13 7 0,-4-2-11 16,-6 1-2-1,-14 3 5-15,-27 7-1 0,-27 3 10 16,-32 2-1-16,-33 0 5 16,-28 0-8-16,-23 7 2 15,-17 1 1-15,-16 0 1 16,-11 5 2-16,-7-3 1 15,-6 2 4-15,-3-2-7 16,-1-2 0-16,-9 1 2 16,1 2 1-16,-1 9-2 15,-3 2 0-15,2 9 1 16,0 6 2-16,-2 4-4 16,5 6 0-16,-1 3 0 0,9 8 2 15,5 5 1 1,4 7-3-16,1 6 0 0,-1 5-1 15,-4 11 1-15,-8 8 0 16,-5 6-1-16,-5 5 1 16,-9 0 0-16,0 3 4 15,0-10-3-15,0-2-1 16,0-18-2-16,0-6 2 16,0-8-1-16,0-6 6 15,-3-10-5-15,-3-10 0 16,-4-8 0-16,-3-7-5 15,-5-5 11-15,-5-4-5 0,-12-2-1 16,-9-2-6 0,-12-4 6-16,-17 0-5 0,-14-3 0 15,-25 0-2-15,-17 2-7 16,-16 1 14-16,-13-1 0 16,-12 1-8-16,-3-1 8 15,-8 1 6-15,-1 0-5 16,1 2 8-16,0 1 0 15,-13 2-4-15,-13 0 7 16,-16-3 0-16,-20 1-7 16,-11-3-5-16,-11 2-1 15,-3-2-2-15,3-2-8 16,8-7 7-16,17-1-2 0,11-2-1 16,15 3 7-1,8-1-6-15,5 8 0 0,10 1 6 16,-1 6-8-16,-2 1 8 15,0-4 0-15,12-7 5 16,14 0-8-16,32-7 3 16,25 0 0-16,19-10-3 15,15-11 2-15,7 3-1 16,1 4-3-16,0 3-4 16,-7 3 9-16,-7 4-5 15,-12 4 0-15,-5 0 5 16,4 0-2-16,7 4 1 15,14 2 1-15,15-4 0 16,10-2 0-16,-2 0 2 0,1 0 2 16,-14 0 3-16,-2 0-7 15,-4 9 1-15,-3 2 0 16,8 3 0-16,3-2 10 16,12-5-11-16,11 2 7 15,11-4-2-15,8-2-2 16,8-3-1-16,1 0-1 15,-2 0 3-15,-7 0-4 16,-5 0-5-16,-5 0-10 16,-8 0-2-16,-2 0-1 15,3 0-14-15,13 0-58 16,25 0-20-16,27-24 5 16,67-22-194-16</inkml:trace>
  <inkml:trace contextRef="#ctx0" brushRef="#br0" timeOffset="2324.59">15263 698 657 0,'0'0'143'0,"0"0"-140"15,0 0 55-15,0 0 70 16,0 0-44-16,0 0-62 15,-19-27-4-15,19 52-17 16,17 10 20-16,-2 18 35 0,3 5-6 16,1 12 5-16,-3 11-3 15,1 2-32-15,-5 8-3 16,4-1 8-16,-3 7-12 16,5-2 10-16,2 6-4 15,3 8-10-15,4 0 2 16,2 14 3-16,2 0-6 15,-2 4 3-15,-2 0-5 16,-4-7 0-16,-4 5-1 16,-6-6-3-16,-2-6 3 15,-2-16 1-15,0-16 3 16,2-23 6-16,-4-18-14 16,1-18 3-16,-3-10-2 0,-5-12 7 15,2 0 18 1,-2-16 12-16,0-14-39 0,0-4-37 15,0 0-32-15,-4 2 12 16,-5 0-62-16,7-6-88 16,2-12-146-16</inkml:trace>
  <inkml:trace contextRef="#ctx0" brushRef="#br0" timeOffset="2924.48">17581 655 817 0,'0'0'90'0,"0"0"-89"15,0 0 150-15,0 0-67 0,0 0-22 16,0 0 12-16,-13-32-32 15,13 32-17-15,0 18-22 16,0 14-3-16,6 19 21 16,7 15 18-16,3 9-19 15,-3 16 4-15,1 8 4 16,-3 6-8-16,3 2-11 16,-1 2 11-16,0-5-8 15,1 2-3-15,-1-2-7 16,3 7 4-16,-1 9-5 15,1 5 5-15,-3 6 6 16,1-3-3-16,-1-9 2 0,1-2 0 16,5-10-2-16,4-12-8 15,-1-19 5-15,1-22 3 16,-6-18-9-16,-6-14 6 16,-4-18-3-16,-5-4 1 15,3-4-4-15,-3-27-4 16,-2-6-63-16,0-9-14 15,-18 2-114-15,-29-4-243 16</inkml:trace>
  <inkml:trace contextRef="#ctx0" brushRef="#br0" timeOffset="3914.31">12432 2053 850 0,'0'0'3'0,"0"0"33"15,0 0-19-15,0 0 74 0,0 0-82 16,0 0 5-16,62-28-8 15,-60 28 33-15,5 0 8 16,6 0-24-16,14 0 18 16,16 9 19-16,19-9-6 15,27 0 12-15,20 0-31 16,20-13 5-16,14-6-13 16,13 2-4-16,5-3-16 15,8 2-7-15,11-2-4 16,8 2-1-16,13 2 3 15,10-3 1-15,1 8 0 16,11-5-1-16,5 2 2 0,-6 0 2 16,13-3 2-16,-4 7-8 15,-1 0 8-15,4 5-4 16,-9 1 1-16,7-1 0 16,4 0 9-16,-2-3-10 15,13-3-4-15,-6-2 3 16,2-4-5-16,-4 5 3 15,-5 0-1-15,-5 4 8 16,-19 0-4-16,-11 0 0 16,-15-2-7-16,-14-2 4 15,-7-2 3-15,-10-3-1 16,-12 10-2-16,-12-3 3 16,-18 4 3-16,-14 0-3 0,-20 0 3 15,-12 4-3 1,-7 0 10-16,-2 0-5 0,2-1 5 15,-7 0-7-15,0-1 12 16,-10 4-15-16,-10 0 2 16,-6-5 3-16,-8 3-1 15,1 2-4-15,-3-5 6 16,-1 5-3-16,-5-2 20 16,-7-3-22-16,-2 5 3 15,0-1-8-15,-23 1-24 16,-61 0-62-16,-59 0-182 15,-51-3-545-15</inkml:trace>
  <inkml:trace contextRef="#ctx0" brushRef="#br0" timeOffset="5153.1">13020 1405 1041 0,'0'0'25'0,"0"0"-25"16,0 0 0-16,0 0 7 15,0 0 34-15,0 0 1 16,27 113 9-16,-18-74 40 15,1 5-22-15,0-6-33 16,-4-1-23-16,-1-3 4 0,-3-6-13 16,-2-2-3-16,0-1 3 15,0-5-4-15,0-5-15 16,0-4-20-16,0-8-43 16,0-3-9-16,-4 0 27 15,-15-10-9-15,2-20-250 16,-3-8-172-16</inkml:trace>
  <inkml:trace contextRef="#ctx0" brushRef="#br0" timeOffset="5393.05">12956 1383 552 0,'0'0'7'0,"0"0"78"0,0 0 106 15,0 0-69-15,0 0-31 16,0 0-44-16,22-92-14 15,0 80-14-15,9 2 12 16,-2 0 1-16,4 6-9 16,-2-2-12-16,3 6-11 15,0 0 0-15,-3 0-1 16,-5 0-33-16,-3 0-17 16,-5 0-25-16,-9 10-53 15,-9 12-60-15,-7 7-56 16</inkml:trace>
  <inkml:trace contextRef="#ctx0" brushRef="#br0" timeOffset="5589.02">13047 1650 828 0,'0'0'14'15,"0"0"53"-15,0 0 98 16,0 0-105-16,118-37-30 15,-82 18-17-15,-12 6-13 16,-4 6-13-16,-6 5-42 16,-14 2-154-16,0 0-173 15,-2 16-83-15</inkml:trace>
  <inkml:trace contextRef="#ctx0" brushRef="#br0" timeOffset="5753.99">13163 1823 576 0,'0'0'58'0,"0"0"-34"16,0 0 168-16,0 0-68 16,0 0-51-16,123 0-14 15,-92-9-38-15,-4 0-21 16,-6 0-14-16,-9 0-91 16,-3-1-150-16,-9-1-438 15</inkml:trace>
  <inkml:trace contextRef="#ctx0" brushRef="#br0" timeOffset="5947.96">13606 1685 899 0,'0'0'0'15,"0"0"0"-15,0 0 32 16,0 0-10-16,129-69-22 15,-100 59-15-15,2-4-10 16,0 3-44-16,-8 4-36 16,-11-5-205-16</inkml:trace>
  <inkml:trace contextRef="#ctx0" brushRef="#br0" timeOffset="6142.92">13896 1539 762 0,'0'0'102'16,"0"0"-100"-16,0 0 30 16,0 0 52-16,0 0-31 15,0 0-21-15,38 62-25 16,-36-43-6-16,0-1-1 16,-2-4-38-16,2-7-90 15,-2-7-80-15,0 0-224 16</inkml:trace>
  <inkml:trace contextRef="#ctx0" brushRef="#br0" timeOffset="6261.9">13934 1344 607 0,'0'0'0'0,"0"0"-268"15,0 0 153-15</inkml:trace>
  <inkml:trace contextRef="#ctx0" brushRef="#br0" timeOffset="6763.81">14268 1514 778 0,'0'0'143'15,"0"0"-139"-15,0 0 135 16,0 0-84-16,0 0-14 16,0 0 4-16,5-34 15 15,-5 34-29-15,-13 0-17 16,-3 12-2-16,-4 10 21 16,0 3-30-16,4 8 15 15,5-4-4-15,9 0-8 16,2-3 5-16,0-4-9 15,0-4 2-15,15-4 4 16,5-10-8-16,5-4 0 0,6 0-1 16,2-14 0-16,3-20-8 15,-5-12-25-15,-6 0-1 16,-14-7 5-16,-11 2-10 16,0 0 27-16,-15 3 0 15,-14 7 13-15,-3 9 1 16,3 11 22-16,7 8 20 15,9 6-11-15,9 5-7 16,4 2 4-16,0 0-29 16,0 14-14-16,0 18 13 15,17 11 2-15,16-2 4 16,19 4-5-16,12-5-4 16,10 1-81-16,6 3-51 15,-8 2-153-15,-19-1-586 16</inkml:trace>
  <inkml:trace contextRef="#ctx0" brushRef="#br0" timeOffset="7560.68">13359 2406 552 0,'0'0'373'0,"0"0"-351"16,0 0 1-16,0 0 88 15,0 0-63-15,0 0-40 16,8-6-6-16,4 6 4 16,-1 16 10-16,-2 8 10 15,7 8 20-15,-3 9-34 16,-4 1 13-16,2-2-1 16,-7-1-20-16,-4-6-2 0,5-3-2 15,-3-4-32 1,-2-4-23-16,0-3-15 0,0-6-53 15,0-9-68 1,0-4-84-16,-5-6-178 0</inkml:trace>
  <inkml:trace contextRef="#ctx0" brushRef="#br0" timeOffset="7861.62">13373 2334 624 0,'0'0'117'15,"0"0"-97"-15,0 0 54 16,0 0 9-16,0 0 3 15,0 0-21-15,153-27-37 16,-104 18-10-16,-6-1-17 16,-10 6-1-16,-13 4-43 15,-11 0-85-15,-5 0-54 16,-4 0-86-16,0 1-48 16</inkml:trace>
  <inkml:trace contextRef="#ctx0" brushRef="#br0" timeOffset="8062.59">13526 2585 796 0,'0'0'6'16,"0"0"81"-16,0 0 70 15,0 0-97-15,116-19-38 16,-82 4-8-16,-1 3-14 15,-7 3-10-15,-6 4-79 16,-1 5-117-16,-15 0-162 0</inkml:trace>
  <inkml:trace contextRef="#ctx0" brushRef="#br0" timeOffset="8250.54">13566 2805 648 0,'0'0'156'0,"0"0"-154"16,0 0 144-16,0 0-20 16,0 0-93-16,131-12-21 15,-85-2 10-15,-2 4-22 16,-5 2 0-16,-2 4-48 16,-8-1-120-16,-10-2-184 0</inkml:trace>
  <inkml:trace contextRef="#ctx0" brushRef="#br0" timeOffset="8430.52">14061 2705 692 0,'0'0'398'16,"0"0"-389"-16,0 0-9 15,0 0 61-15,0 0-45 16,120-34-16-16,-84 23-11 15,-5 2-43-15,-6-1-146 0,-3 0-191 16</inkml:trace>
  <inkml:trace contextRef="#ctx0" brushRef="#br0" timeOffset="8663.48">14496 2409 1075 0,'0'0'36'0,"0"0"3"15,0 0 50-15,0 0-47 16,0 0-42-16,0 0-20 16,34 26 20-16,-22 13 4 15,1 10-4-15,3 2-28 0,3 6-47 16,0-8-105-16,2-8-344 15</inkml:trace>
  <inkml:trace contextRef="#ctx0" brushRef="#br0" timeOffset="12547.81">15782 1416 535 0,'0'0'60'0,"0"0"56"0,0 0 46 15,0 0-69-15,0 0-15 16,0 0-28-16,0 0-8 15,6-4-1-15,-6 4-5 16,0 0 33-16,0 0-66 16,0 0-2-16,0 0-1 15,0 0 0-15,3 0 7 16,-3 0-2-16,2 0-5 16,4 4 0-16,4 19-4 15,1 15 4-15,5 5 9 16,-3 11 6-16,-3-6 5 15,-2-2 4-15,-4-2-14 16,1-10 11-16,-5-5-16 16,0-13-1-16,0-13 3 0,0-3-6 15,0-2 10-15,-5-26 9 16,-7-10-20-16,0-8-15 16,-1-10-20-16,3-4-15 15,1 4 6-15,5 4 32 16,0 15 12-16,2 16 0 15,2 4 0-15,0 9 13 16,0 6-6-16,0 2-1 16,0 0-6-16,0 5-18 15,23 14 8-15,14 7 6 16,0 4 8-16,3-1-2 16,1-3 3-16,-3-2 8 15,-5-8 2-15,-6-2-12 0,-8-10 3 16,-3-4-2-16,-9 0-2 15,-1 0 13-15,-6-12 16 16,0-10-10-16,0-12 0 16,0 0-10-16,-15-5 2 15,-5 4-8-15,-3 8-4 16,6 10 1-16,3 6-2 16,5 8-1-16,-1 3-7 15,-4 0-43-15,1 0-68 16,-1 5-27-16,7 5-65 15,7 1-117-15,5-4-51 16</inkml:trace>
  <inkml:trace contextRef="#ctx0" brushRef="#br0" timeOffset="13673.61">16462 1391 871 0,'0'0'4'0,"0"0"50"16,0 0 84-16,0 0-118 16,0 0 12-16,0 0-21 0,0 0 2 15,-74-2 11-15,45 27 14 16,5 2-9-16,6 4 1 15,4-4-12-15,8 0-7 16,4-5-11-16,2 2 2 16,0-6 0-16,0-7-2 15,11-2 0-15,9-6-1 16,-1-3-12-16,8 0 11 16,2-12-13-16,-2-13-14 15,0-8-4-15,-4 4-7 16,-10 0 30-16,-4 7-7 15,-7 5 17-15,-2 9 0 16,0 1 14-16,0 3-4 16,0 4 5-16,0 0-13 0,0 0 2 15,0 0-4-15,0 19-4 16,2-2 4-16,7 1 3 16,-5 3 4-16,5-5-7 15,1-2 1-15,-6-7-1 16,5 0 0-16,-7-7-4 15,4 0-10-15,6 0-15 16,-1-14 19-16,5-7-18 16,-1 4-10-16,-3-1 24 15,1 4 14-15,0 1-14 16,-2 5 7-16,7 6-4 0,0 2 11 16,0 0 0-16,-3 12 11 15,-1 9 17-15,-1-1-9 16,-2-3 9-16,3 0-6 15,-3-5-13-15,-7-7-6 16,-4 0-4-16,2-3 1 16,-2-2 0-16,0 0 13 15,0 0-5-15,-13-4-5 16,7-12 5-16,3-3-2 16,3 0-6-16,0-3 1 15,16 3-8-15,4 7 4 16,7 7 2-16,-8 5 1 15,2 0-21-15,-1 1 21 16,-7 20-11-16,-1 3 18 0,-6 0-9 16,-1 0 2-16,-1-4 0 15,0-6-2-15,-4-2-1 16,2-8 3-16,-2-2 0 16,0-2 5-16,0 0-5 15,0 0 9-15,0-16-7 16,0-9-2-16,7 0-2 15,15 5-10-15,1 0 12 16,2 6-1-16,-6 3 0 16,4 6 1-16,-3 5-6 15,-1 0 2-15,4 0 5 16,-1 0-1-16,1 9 9 0,4 1-5 16,-8-1 7-16,6-5-8 15,4-4 1 1,-2 0 6-16,2 0-10 0,-4-16-9 15,-12 0-5-15,-7-2-1 16,-6-1 15-16,0 1 1 16,-17 0 0-16,-8 8 11 15,0 7-2-15,1 3 15 16,2 0-8-16,6 13 1 16,5 7 9-16,9 1-24 15,2 1-1-15,2 2-3 16,32-1 1-16,18 4-63 15,16-7-54-15,9-2-201 0</inkml:trace>
  <inkml:trace contextRef="#ctx0" brushRef="#br0" timeOffset="15516.29">15998 2342 416 0,'0'0'368'0,"0"0"-286"16,0 0 56-16,0 0-39 15,0 0-63-15,0 0-11 0,0-23-18 16,0 35 2 0,13 15 17-16,3 13 31 0,-1 6-2 15,3 4-9-15,-1 2-5 16,-4-3-16-16,-3-5 0 16,0-6-15-16,-4-9-10 15,1-6 6-15,-5-12-4 16,-2-6-4-16,0-5-3 15,0 0 5-15,0-16 6 16,-13-14-5-16,-7-16-2 16,-3-10 1-16,6-15-18 15,-1-5-4-15,11 2-15 16,5 10-18-16,2 11 26 16,0 16 15-16,0 13 3 0,9 3 10 15,-1 11-16-15,0 5 8 16,0 5 2-16,3 0-18 15,7 18-3-15,3 12 7 16,-4-1 21-16,-1 2 5 16,-9-1-4-16,-5-4 2 15,-2-1 6-15,0 0-7 16,-9-1 5-16,-11-3-7 16,-1 0-24-16,2-3-74 15,3-4-151-15,5-2-176 16</inkml:trace>
  <inkml:trace contextRef="#ctx0" brushRef="#br0" timeOffset="16784.07">16457 2530 403 0,'0'0'378'0,"0"0"-343"15,0 0-21-15,-27-109 67 16,21 92-39-16,-1 7 12 0,3 2 23 16,-3 8-40-16,-2 0-6 15,-4 0-9-15,-3 0-19 16,-3 10 8-16,2 15-2 15,2 2 10-15,4 1 9 16,4 4-11-16,3-3 10 16,4-3-15-16,0-1-8 15,0-11 7-15,15 1-10 16,5-10-1-16,5-5-1 16,8 0-22-16,-1 0 17 15,-1-13-19-15,-7-9-10 16,-6-2 17-16,-4-2-8 15,-10-1 12-15,-4 7 13 16,0 9 2-16,0 2 18 0,0 9-18 16,0-3 19-16,0 3-9 15,0 0-11-15,0 0 6 16,-2 0-12-16,-5 12-2 16,0 7 8-16,5 9 4 15,2 1-3-15,0-3 13 16,0-1-11-16,9-2 1 15,13-6-4-15,-4-4 7 16,5-5 3-16,-4-7-7 16,4-1-2-16,1 0-2 15,-3-4-8-15,-8-14-2 0,-5-1 1 16,-8-6-5 0,0-3 10-16,-4-2-4 0,-13 4 0 15,-1 6 8-15,5 6-1 16,5 6 2-16,4-1 1 15,4 0-1-15,0-3 0 16,2 1-2-16,23 2-51 16,6 4 14-16,0 5 24 15,2 0-12-15,-4 7 24 16,-6 17 3-16,-6 3 11 16,-3-4 18-16,-1 5-5 15,1-6 19-15,-1-1-26 16,-1-2 15-16,3-5-17 15,3 1-6-15,-1-4 13 16,4-4-16-16,-3-3-4 0,-1-4-4 16,1 0 2-16,0-2-9 15,2-17-1-15,-11-6-18 16,-5-3-9-16,3 1 26 16,-7 3 5-16,3 7 6 15,-1 6 0-15,-2 9 21 16,0 0-3-16,0 2-18 15,0 2-3-15,0 18 2 16,0 4 1-16,8-4 10 16,3-1-1-16,1-5-4 15,-1-2 5-15,3-8-9 16,1-3 8-16,3-1-9 0,4 0-8 16,-2-12-5-16,-9-7-32 15,-2 0 3-15,-6 6 23 16,-3 4-5-16,0 5 24 15,0 3 28-15,0 1-19 16,0 0-3-16,0 12-4 16,2 3 26-16,6-1-8 15,4-4 0-15,1-1-6 16,5-9-4-16,6 0 10 16,3-7-19-16,6-20-1 15,-4-6-30-15,0-4-31 16,-11 0-15-16,-11-3 31 15,-5-1 18-15,-2 0 15 0,0 3 12 16,-6 8 47-16,-7 7-6 16,5 16 38-16,2 7-21 15,-1 0-16-15,3 28-33 16,4 16 13-16,0 14 22 16,0 2-14-16,4 5-13 15,17-3-17-15,7-6-31 16,8-14-117-16,6-21-457 15</inkml:trace>
  <inkml:trace contextRef="#ctx0" brushRef="#br0" timeOffset="18232.81">18330 1191 639 0,'0'0'70'0,"0"0"-7"0,0 0 18 16,0 0-80-1,0 0 9-15,0 0-10 0,0-18 4 16,0 18 5-16,0 0 43 16,0 0-17-16,0 0 17 15,0 0-20-15,0 0-1 16,0 0 10-16,0 0-23 15,0 0 4-15,0 0-18 16,0 0 4-16,0 0-3 16,0 0-4-16,0 0-1 15,0 0 0-15,0 0-1 16,0 0 1-16,0 0 0 0,0 0 1 16,0 0-1-16,0 0 0 15,0 0 4-15,0 0-10 16,0 0 11-16,0 0-5 15,0 0 0-15,0 0 1 16,0 0-2-16,0 0 1 16,0 0 0-16,0 0 0 15,0 0 2-15,0 0-8 16,0 0 9-16,0 0-3 16,0 0 0-16,0 0 1 15,0 0-1-15,0 0 0 16,0 0-3-16,0 10 3 15,2 12-8-15,2 4 18 0,-1 2-14 16,-1 2 4-16,2-2 0 16,-2 0-16-16,4-5-31 15,-2-6-65-15,0-4-111 16,1-13-320-16</inkml:trace>
  <inkml:trace contextRef="#ctx0" brushRef="#br0" timeOffset="19357.62">18073 1155 769 0,'0'0'9'0,"0"0"-9"16,0 0 58-16,0 0-24 15,0 0-33-15,130-56 3 16,-101 54 29-16,0 2 0 16,0 0 0-16,7 0-12 15,4 5 3-15,9 10 13 16,2 3-11-16,2 4-20 15,-5 6 17-15,-9 4-14 16,-7 3 3-16,-14 0-11 0,-12 1 4 16,-6-1-10-16,-9 0 3 15,-29-2 2-15,-6-8 0 16,-8 0 0-16,1-12-1 16,2-5-1-16,4-1 4 15,5-7-3-15,5 0 3 16,14 0 0-16,8 0 0 15,11-8 12-15,2-3-8 16,0 0 19-16,5 2-20 16,14 0-1-16,8 1-4 15,6 4-2-15,6 1-2 16,3 3-1-16,3 0-2 0,1 0 6 16,-1 0-11-16,-1 0 11 15,-2-2-3-15,-1-3 1 16,3-8 3-16,-6-1-17 15,3-4 9-15,-6-2 1 16,-6-4-10-16,0-2 6 16,-6 3-10-16,-12 2-32 15,-7 3 30-15,-4 8 1 16,-2 2 22-16,-23 7 18 16,-2 1 19-16,-4 0-4 15,2 0-3-15,5 14-8 16,6 7-1-16,7 4-14 15,6 2 3-15,5 2 7 16,0-2-14-16,12-6 14 16,7-4-8-16,8-6-7 0,4-7 17 15,6-4-19-15,5 0-1 16,-5 0-7-16,-3-15-23 16,-5-9 7-16,-9-2-8 15,-3-4-12-15,-3 1 13 16,-3 3 2-16,-3 1 6 15,-2 4 5-15,3 0-3 16,1 7 12-16,9 5-7 16,5 6-4-16,3 3 12 15,4 0 4-15,-2 14 4 0,-2 12 41 16,-9 7-22 0,-10 4-6-16,-8 1 6 0,0 3-13 15,0-9 11-15,-15-5 5 16,-1-6-16-16,5-11 9 15,3-6-13-15,3-4 21 16,3 0 14-16,-1-18-18 16,3-11-16-16,0-5 2 15,12-5-5-15,15 4 0 16,4 5-11-16,-4 10 11 16,-8 8 4-16,1 10 4 15,-4 2 7-15,0 0-13 16,4 4 21-16,-3 10-21 0,2 2-2 15,-2 2 17 1,-5-6-7-16,-2 4-9 0,-8-6-2 16,-2-4-33-16,0 1-27 15,0-7-57-15,-8 0-98 16,-15-4-200-16</inkml:trace>
  <inkml:trace contextRef="#ctx0" brushRef="#br0" timeOffset="19492.59">19422 1052 693 0,'0'0'48'15,"0"0"-48"-15,0 0-12 16,0 0-8-16,0 0-204 0,0 0-142 16</inkml:trace>
  <inkml:trace contextRef="#ctx0" brushRef="#br0" timeOffset="20316.45">19821 1194 539 0,'0'0'255'0,"0"0"-181"16,0 0 95-16,0 0-111 15,0 0-11-15,0 0 16 16,-131 49-3-16,115-31-29 15,7-2-23-15,9-2-8 0,0-4 0 16,0-4-4 0,15-3-11-16,17-3 11 0,6 0-17 15,4-7-12-15,-4-9-7 16,-7-2 7-16,-8 1 19 16,-11 6 11-16,-6 5 3 15,-6 4 3-15,0 2 6 16,0 0-5-16,0 0-4 15,0 0-4-15,0 14-2 16,0 6 6-16,0 6 0 16,0 11-3-16,13 4 7 15,3 14-3-15,1 3 2 16,1 6 1-16,-5 1 16 16,-6-2-14-16,-7-6 6 0,0-10-2 15,-13-8 1-15,-21-7 3 16,-9-6-6-16,2-12-1 15,1-14 12-15,6 0-10 16,8-10 10-16,3-22 10 16,3-8-19-16,9-13 12 15,9-5-16-15,2-4-2 16,6-2-8-16,21 3 1 16,4 6-5-16,7 6-16 15,0 10-24-15,2 8 16 16,-6 9 18-16,-3 6 5 15,-7 6 5-15,-1 5 2 16,-4 2 0-16,2 3 2 0,1 0-12 16,0 0 12-16,-2 6 0 15,1 10 0-15,-4 4 3 16,-5 2-3-16,-4-2 7 16,-1 0 7-16,-7-2-13 15,0-2 3-15,0-1-4 16,0-8-1-16,-2-4-6 15,-9-3-1-15,-1 0 7 16,1 0 1-16,3-9-1 16,0-14 1-16,8-9 0 15,0-1-4-15,0 5-1 16,14 8-7-16,-3 8 12 0,-1 6 7 16,-2 4-4-16,1 0-4 15,5 2 1-15,3 0-11 16,1 0-11-16,2 7-25 15,0 7-61-15,-2-2-27 16,2 1-71-16,2-5-90 16</inkml:trace>
  <inkml:trace contextRef="#ctx0" brushRef="#br0" timeOffset="20648.39">20454 1271 916 0,'0'0'158'16,"0"0"-146"-16,0 0 78 0,0 0-20 15,0 0-56-15,0 0-11 16,-103 73 8-16,99-59-2 16,2-3-7-16,2-4-2 15,0-3-8-15,0-4 2 16,8 0-29-16,11 0 6 15,1-19-17-15,7 0-37 16,-3-4 30-16,-8 7 47 16,-8 9 6-16,-8 2 71 15,0 5-24-15,0 0-30 0,3 0-17 16,4 0-2 0,-1 5-1-16,10 2 5 0,13-3-4 15,8-4-46-15,6 0-217 16</inkml:trace>
  <inkml:trace contextRef="#ctx0" brushRef="#br0" timeOffset="21068.32">20722 956 1134 0,'0'0'32'0,"0"0"71"16,0 0 19-16,0 0-109 15,0 0-13-15,0 0 0 16,15 96 5-16,1-49 11 0,-9-1 10 16,-5-4-12-16,-2-3-6 15,0-8-3-15,0-3-3 16,-11-8-4-16,-3-6-4 16,6-8-10-16,1-4-6 15,-3-2-4-15,6 0 17 16,0 0 9-16,-3-8-10 15,7-4 3-15,0 1 6 16,3 0-1-16,23-3 1 16,3 4-18-16,5 1 8 15,-3 2 3-15,-6 3-18 16,-4 4 8-16,-5 0 5 0,-3 0-7 16,-1 4 19-16,-3 3-8 15,-5 4-3-15,-2-1-4 16,-2-4-14-16,0-1-3 15,0-5-47-15,0 0-52 16,0 0-13-16,-2-17-119 16</inkml:trace>
  <inkml:trace contextRef="#ctx0" brushRef="#br0" timeOffset="21165.3">20891 1117 228 0,'0'0'422'16,"0"0"-419"-16,0 0-6 15,0 0-199-15</inkml:trace>
  <inkml:trace contextRef="#ctx0" brushRef="#br0" timeOffset="21494.25">21090 1235 1062 0,'0'0'55'0,"0"0"-4"15,0 0 87-15,0 0-48 0,0 0-79 16,0 0 2 0,15 32 3-16,34-32-16 0,9-10-3 15,0-12-61-15,-13 2-10 16,-16 4 36-16,-19 6 38 15,-4 6 14-15,-6 4 17 16,0 0-10-16,0 0-21 16,-10 12 3-16,8 8-4 15,2 2 1-15,4 0-12 16,37 1-39-16,10-9-109 16,0-2-366-16</inkml:trace>
  <inkml:trace contextRef="#ctx0" brushRef="#br0" timeOffset="22426.09">18920 2472 912 0,'0'0'222'0,"0"0"-183"16,0 0 98-16,0 0 6 15,0 0-110-15,216 0-21 16,-66-2-12-16,18-12-25 15,-4-4-162-15,-8-8-497 16</inkml:trace>
  <inkml:trace contextRef="#ctx0" brushRef="#br0" timeOffset="26686.36">18706 2310 558 0,'0'0'71'16,"0"0"67"-16,0 0-16 15,0 0-8-15,0 0-46 16,0 0-26-16,0 0-16 15,0-37 13-15,0 35 10 0,0 1-17 16,0 1 5 0,0 0-30-16,0 0-1 0,0 0-6 15,0 0-9-15,0 6 6 16,0 16 3-16,0 2 8 16,0 5 7-16,0 2-14 15,0 3 15-15,0 6-7 16,0-2-2-16,0-2-2 15,0-6-5-15,0-5 1 16,0-9 6-16,0-7-7 16,0-5 0-16,0-4 1 15,0 0 2-15,0 0 19 0,0 0-3 16,0 0-3 0,0-13 6-16,0-5-22 0,-4-5 2 15,-7 2-4-15,2-8-2 16,0 3 0-16,0-2 2 15,3-2-3-15,-2 4 1 16,6-4-8-16,-2 2 11 16,0 5-2-16,4-3 1 15,0 13-2-15,0 4 4 16,0 2-3-16,0 4 2 16,0 1 1-16,0 0-3 15,0 2 3-15,0 0-21 16,0 0 14-16,0 0-17 15,0 0 0-15,0 4 22 16,8 3 1-16,8 1 0 0,5 1 1 16,0 6 0-16,6-1-1 15,2 6 2-15,0 2-1 16,0-1 1-16,0 4-1 16,-4-1 0-16,0-2-3 15,-6-3 4-15,2 0-1 16,-1-1 0-16,-5-6-2 15,1-2-3-15,-1 1 4 16,-1-6-2-16,-5 1 1 16,-1 1-7-16,-5-6 6 15,-1-1 2-15,0 0 1 16,-2 0 2-16,0 0 1 0,0 0 21 16,2-12 14-16,0-6-30 15,1-6 14-15,-3 1-13 16,0-6-8-16,0 0 12 15,0 2-11-15,-7-1 7 16,3 0 1-16,-3 4-3 16,3 3-8-16,-3 6 1 15,2 5 0-15,3-1 12 16,0 8-12-16,0-2 0 16,2 5-1-16,0 0 6 15,0 0-11-15,0 0-11 16,0 0-68-16,0 0-10 15,0 15-39-15,0 1 9 0,0-3-122 16,0 1-200 0</inkml:trace>
  <inkml:trace contextRef="#ctx0" brushRef="#br0" timeOffset="27316.23">19255 2242 526 0,'0'0'103'0,"0"0"-32"16,0 0 37-16,0 0-53 15,0 0-13-15,0 0 2 16,-24 38 17-16,16-18-23 16,2 2-19-16,4 4 3 15,2 2-6-15,0 2 8 16,0-1 4-16,0 0-23 16,2-3 8-16,9-3-13 15,5-4 5-15,-5-5-1 16,3-4-4-16,-1-3 0 15,0-6 0-15,7-1-7 16,2 0 7-16,1-8 0 0,0-9 3 16,-2-6-6-1,-5 1 3-15,-5-2 0 0,-2 0-3 16,-4 2 3-16,-3 4 0 16,0 0 0-16,-2 2 3 15,0-2-4-15,0 0 5 16,0 1 2-16,0 5 2 15,0 3-6-15,0 3 19 16,0 2-2-16,0-2-13 16,0 2 12-16,0-3-13 15,0 2-4-15,0 3-2 16,-2-1 3-16,0 1-2 0,-1 0 0 16,3 2-8-16,-2 0 0 15,2 0-35-15,0 0-3 16,0 0 17-16,-3 0-35 15,3 0-34-15,0 0-20 16,0 0-125-16,12-8-142 16</inkml:trace>
  <inkml:trace contextRef="#ctx0" brushRef="#br0" timeOffset="27826.14">19618 2169 703 0,'0'0'148'0,"0"0"-138"15,0 0 85-15,0 0-43 16,0 0-47-16,0 0-4 15,10 8 7-15,-8 9 16 16,0 4 13-16,-2 3-25 16,0 5 8-16,0 5 18 15,0 0-22-15,0 0 2 0,0 2-3 16,0-7 2 0,0-2 11-16,0-7-20 0,0-4 7 15,0-4-1-15,0-4-12 16,0-3 3-16,0-5 0 15,0 0-5-15,2 0 26 16,-2 0-5-16,2 0 11 16,3 0 3-16,8 0-22 15,9-5 8-15,5-11-17 16,4 4-4-16,-6 1 0 16,-5 2-11-16,-3 6 3 15,0-2 1-15,-2 3-12 16,1 0-5-16,-5 2-14 15,-3 0-18-15,0 0-10 16,-6 0-28-16,2 0-50 0,-2 0-76 16,0 0-132-16</inkml:trace>
  <inkml:trace contextRef="#ctx0" brushRef="#br0" timeOffset="28314.06">19975 2153 706 0,'0'0'124'0,"0"0"-107"0,0 0 115 15,0 0-59-15,0 0-64 16,0 0-6-16,-7 14 19 15,7-1 4-15,0 1 2 16,0 0 2-16,0 4-10 16,0 5 17-16,0 6-18 15,0 3 0-15,0 0 6 16,0-2-14-16,0 0 14 16,-2-2-2-16,-2-6-4 15,2-7 2-15,-1-1-20 16,1-7 1-16,2-1 1 15,0-4-1-15,0 0-2 0,0 1 0 16,0-3 1-16,0 0-1 16,0 0 2-16,0 0 1 15,0 0 12-15,0 0-14 16,7 0 3-16,12 0 12 16,8 0-13-16,9 0 11 15,2 0-13-15,-2 0-1 16,-3 0 0-16,-6 0-4 15,-5-7-47-15,-6 7-73 16,-5 0-40-16,-7 0-154 16</inkml:trace>
  <inkml:trace contextRef="#ctx0" brushRef="#br0" timeOffset="29447.86">20619 1932 621 0,'0'0'51'0,"0"0"-27"16,0 0 107-16,0 0-85 15,0 0-40-15,0 0-4 16,39 0 3-16,-14 0 14 15,4 0-3-15,8 0-16 16,7-2-15-16,14-15-90 16,15-5-282-16</inkml:trace>
  <inkml:trace contextRef="#ctx0" brushRef="#br0" timeOffset="41115.82">21700 11168 522 0,'0'0'57'15,"0"0"-53"-15,0 0 17 16,0 0-21-16,0 0-34 16,0 0 23-16,0 0 8 15,0-7 6-15,0 7 28 16,0 0 4-16,0 0-9 0,0 0 15 16,0 0-9-16,0 0-1 15,0 0 1-15,0 0-8 16,0 0-9-16,0 0 2 15,0 0-15-15,0 0-4 16,0 0-4-16,0 0-39 16,0 0 3-16,0 0-2 15,0 0 2-15,0 0 42 16,0 0 22-16,0 0 21 16,0 0 44-16,0 0-64 15,0 0-23-15,0 0-25 16,0 2-58-16,0 3-65 15,0 2 93-15,0-2 8 16,0-3-51-16,3 3 32 0,-1-3 51 16,-2 0 15-16,0-2 11 15,0 0 40-15,0 2-19 16,0-1-32-16,0-1-25 16</inkml:trace>
  <inkml:trace contextRef="#ctx0" brushRef="#br0" timeOffset="43508.4">15581 8589 588 0,'0'0'51'0,"0"0"21"16,0 0 62-16,0 0-57 16,0 0-59-16,0 0 11 0,0 0 3 15,-4 0 0 1,2 0-1-16,2 0-1 0,0 0 16 15,0 0-14-15,0 0-12 16,0 0-8-16,0 0-5 16,0 0 1-16,0 0 14 15,16 0-16-15,17 0 32 16,11 0-5-16,12 0-9 16,6 0-16-16,7 0-5 15,7 0 4-15,2 0-7 16,5 0 8-16,-3-3-8 15,2 3 2-15,-1 0 2 16,-3 0-2-16,-7 0-2 16,-9 0 0-16,-8 0-5 0,0 4 14 15,-4 2-10-15,4 1 1 16,6-4 0-16,9-1 1 16,12 0-1-16,8-2 0 15,5 0-2-15,1 0 5 16,5 0-3-16,1 0 0 15,-3 5 0-15,-11-2-7 16,-9 6 7-16,-13-4-1 16,-2-2-1-16,1-2 3 15,3-1-1-15,6 0 1 16,8 0 1-16,6 0-2 16,6-1 0-16,1 1 0 15,-1-3-4-15,3 3 13 0,0 0-9 16,2 0 0-16,0 0 3 15,-2 0-9-15,0 0 6 16,5 0 0-16,3 0 0 16,6 0 3-16,-2 0-3 15,0 3 0-15,-8 0-1 16,-5 1-1-16,-7-1 2 16,-6-1 0-16,-6 0 0 15,-2-2 3-15,-5 0-3 16,-7 1 0-16,-2-1 0 15,0 0-2-15,1 0 2 16,7 0 0-16,7 0 2 16,2 0 7-16,1 0-8 0,0 0-1 15,0 0 0-15,0 2-7 16,0 5 6-16,-9-3 1 16,-15-1 0-16,-19-1 8 15,-21 1-6-15,-9-3 2 16,-5 0 20-16,0 0 45 15,0 0-28-15,0 0 11 16,0 0-23-16,0 0-22 16,0 0 2-16,0 0-5 15,0 0-4-15,0-5 0 16,0 3-3-16,0 2-23 16,0 0-64-16,-5 0-112 0,-13-5-110 15</inkml:trace>
  <inkml:trace contextRef="#ctx0" brushRef="#br0" timeOffset="46068.96">22365 8450 570 0,'0'0'52'0,"0"0"-15"15,0 0-10-15,0 0 9 16,0 0 26-16,0 0-40 16,0 0 44-16,-23-14 35 15,23 14-7-15,0 0-55 16,-2 0-17-16,2 0 15 15,0 0-10-15,-2 0-8 0,2 0 0 16,-2 0-4-16,0 0-14 16,0 0 8-16,2 0-5 15,0 0-1-15,0 0-3 16,0 0-1-16,0 0-4 16,0 0 2-16,0 0-2 15,6 0 2-15,9 0 4 16,5 0-1-16,3 0 5 15,13 0 0-15,3 3 1 16,17-3-1-16,11 1 8 16,7 0-13-16,8 2 3 15,3-1 3-15,-3 0-6 0,-3 0 9 16,-6-2-14 0,-4 3 6-16,-5-3-1 0,-3 0 8 15,-1 0-7-15,2 0 18 16,4 0-13-16,3 0-3 15,2 0-2-15,3 3-1 16,1 1 2-16,1 0-5 16,-3 2 6-16,3 4-6 15,4 0 3-15,-3-1 0 16,-2-2-8-16,-6-2 8 16,-9-5 0-16,-4 3-2 15,-2-1 3-15,-1-2-1 16,-4 2 0-16,4 0 4 15,3-2-17-15,-2 4 19 0,6-2-6 16,-2 0 3-16,3 1 3 16,-3-3-3-16,4 3-3 15,7-3 0-15,2 2 0 16,5 0 0-16,-5 5 0 16,-2 0 0-16,-7 1-1 15,-4 1 2-15,-2-4-5 16,2-3 4-16,2 0 0 15,7 0 0-15,5 2-2 16,-1 1 2-16,4-4-4 16,-3 3 4-16,-1-2 0 15,-4 0-4-15,-3 3 1 16,-3-4 0-16,-1 3 3 0,-2 1-2 16,-4-5 3-16,-5 2-4 15,-3 0 3-15,0-2-2 16,-2 0-1-16,3 0 2 15,1 0 1-15,4 0 0 16,-1 1 5-16,0-1-11 16,-4 0 6-16,-3 0 0 15,-3 0-1-15,-1 0 1 16,0 0 0-16,1-5-1 16,-2-2 5-16,1 2-10 15,1-4 8-15,-1 1-2 16,0 0 0-16,5 1-7 15,-3 2 7-15,3-1-1 0,-1 0 6 16,1 2-4-16,-1-1-1 16,0 0 0-16,-1 3-3 15,-1 0 3-15,-1-1 0 16,-1-4-1-16,0 1 8 16,-3-4-15-16,4 1 8 15,1 2 0-15,-4-3 3 16,-2 0 0-16,0 2-3 15,-5-3 10-15,0 2-8 16,0 1 15-16,-6-2-6 16,2 2-10-16,-1 0 10 15,3 0-7-15,5 1-4 0,-3-2 2 16,3 4 5-16,-3-2-3 16,-2 1-4-16,-2 2 4 15,-6-2-7-15,0 4 11 16,-6-3-9-16,-1 3 1 15,1 0 0-15,5 1 0 16,5-1 0-16,2 2 0 16,2 0 2-16,-2-2-2 15,-6 2 0-15,-3 0 0 16,-5-2 4-16,-5 2 0 16,-6 0-4-16,-2 0 8 15,0 0 21-15,0 0-21 16,0-3 0-16,0 3-8 0,0 0-7 15,-2 0 4-15,-37 0-84 16,-25 0-95-16,-19 3-121 16</inkml:trace>
  <inkml:trace contextRef="#ctx0" brushRef="#br0" timeOffset="47567.7">6043 9458 639 0,'0'0'20'16,"0"0"-35"-16,0 0 15 15,0 0 0-15,0 0 25 16,0 0-20-16,0 0 13 16,-42-27 4-16,40 24 37 15,-1 1 20-15,0 1-33 16,3-1 27-16,-4 0-16 16,4-1-23-16,0 3-7 15,0 0 6-15,-2 0-20 16,2 0 18-16,0 0-20 0,0 0 10 15,0 0-7-15,0 0-11 16,0 0-3-16,22 0 0 16,12 0 1-16,13 0-9 15,8 0 8-15,5 0 0 16,2 0 0-16,-1 0 4 16,-3 0-1-16,-5 0-3 15,-1 0 0-15,-6 0-9 16,4 0 9-16,-1 0 0 15,-3 5-10-15,6 0 21 16,4 2-12-16,11 1 1 16,8-5 0-16,5-3-7 15,5 0 7-15,0 2 0 16,1-2-12-16,1 2 3 16,-4 1 6-16,-10-1 1 0,-9 0 2 15,-12 1-7-15,-6-3 2 16,-11 2 5-16,-4 1-1 15,-10-3 8-15,-8 0-9 16,-3 0 2-16,0 0 0 16,-6 0 16-16,3 0-10 15,1 0 10-15,4 0 5 16,7 0-6-16,4-5 20 16,2-2-16-16,-7 0-5 15,-7 1 2-15,-3 5-11 16,-5-2-5-16,-3 3 0 15,0 0-1-15,0 0-35 0,-3 0-34 16,-14 14-72-16,-5-4-151 16</inkml:trace>
  <inkml:trace contextRef="#ctx0" brushRef="#br0" timeOffset="50674.16">5777 8538 409 0,'0'0'395'16,"0"0"-395"-16,0 0 0 15,0 0 0-15,0 0 18 16,0 0-5-16,0 0-13 15,0 0-5-15,0 0 0 16,0 0 10-16,10 0 11 16,5 5-2-16,5 0-4 15,0 2 21-15,4 0 0 0,1 0-28 16,-5-4 12 0,2 1-15-16,1 0 6 0,3 0-9 15,6-2 7-15,3 1-2 16,6-2 5-16,7-1-3 15,4 2-4-15,4-2 0 16,2 0 0-16,-12 6 0 16,4 0 2-16,-8 7-6 15,-2-6 3-15,2 1 1 16,-4-2 1-16,3-2 0 16,-1 1 11-16,6-2-3 15,1 1-6-15,-3 1 17 0,6-1-20 16,-6-4 11-1,5 1-15-15,3-1 4 0,4 0 0 16,-1 0 0-16,3 0 9 16,6 0-7-16,4 0 1 15,1-5-3-15,-1-5 3 16,-7 6-2-16,-5-3-1 16,-5 4 0-16,-7 0 2 15,-1-5-3-15,3 2 1 16,2-2 0-16,0-6-2 15,12 0 2-15,1-10-3 16,13-8-1-16,3-2 8 16,8-2 5-16,0-4 0 15,-5 5-9-15,-2 1 0 16,-13 2-12-16,-5 13 12 0,-11-2 0 16,-9 3 11-16,-5-1-11 15,-3-11 0-15,-3 4 0 16,-5-11 20-16,-1 2-18 15,-4-4 15-15,2-1-11 16,-3-1-6-16,-1 4 3 16,-1 0 0-16,-5 7 0 15,-2 4 15-15,0 2-12 16,0 4 4-16,0-1 13 16,0 0-21-16,0-1 4 15,-3-4 10-15,-1-4-13 16,-3-2-1-16,-2-8-2 0,0-5 0 15,-5-1-1-15,-19 5 1 16,-12 4 0-16,-8 7 0 16,-7 0 0-16,-3-5-5 15,-2-10 5-15,1-3 0 16,1 0 0-16,1 6 3 16,1 10-3-16,-10 5 0 15,-1 5-5-15,-12 6 2 16,-3 2-13-16,-4 0 16 15,-10-4-1-15,3 0 2 16,2 4-1-16,2 2 0 16,0 10 1-16,2 2-5 15,-3 0 5-15,2-2-2 0,5-2 0 16,8-4 1 0,9-1 4-16,4 0-4 0,-5 6 5 15,-1 0-13-15,-6 3 8 16,-12 0 0-16,-3 0 0 15,-6 0 4-15,-3 0-4 16,1 8 0-16,1 8 2 16,-1 6-8-16,-6 4 8 15,8 0-3-15,1 0 1 16,11 0-4-16,10 1 0 16,1 7 4-16,8 0 0 15,0 2 1-15,0 3-1 0,3 4 0 16,-1 4-1-1,6 2 1-15,7 3 0 0,12 0 0 16,13-1 0-16,4 5-6 16,10 2 6-16,6 4 0 15,0 0-3-15,0 3 2 16,0-7 0-16,18 2 1 16,3-4-4-16,15-2-6 15,15 2 6-15,16-2 1 16,27-2-33-16,22-3-64 15,31-13-78-15,32-17-167 16</inkml:trace>
  <inkml:trace contextRef="#ctx0" brushRef="#br0" timeOffset="64994.66">22913 1674 869 0,'0'0'23'16,"0"0"-15"-16,0 0 10 16,0 0 14-16,0 0 30 15,0 0-53-15,0 0 23 16,27-86 18-16,-27 86-30 16,0 0 2-16,0-2 4 15,-10 2 12-15,-5-6-21 16,-9-2-13-16,-3 5-4 0,-7 0 0 15,1 3 6-15,0 0-5 16,2 8-1-16,-1 12 0 16,3 2 6-16,2 1-5 15,3 2 5-15,4 7-2 16,4-2 1-16,3 2-5 16,6 4 2-16,0-2 7 15,7-2-12-15,0-6 4 16,3-3-1-16,13-14 0 15,-3-2 5-15,7-7-8 16,5 0 3-16,4-15-9 16,0-11 5-16,-3-3-10 15,-6 0 5-15,-4 1 4 16,-3 0-5-16,-2 6 5 0,-4 3 1 16,2 2-1-1,0 10 0-15,0 2 4 0,4 3-3 16,5 2 0-16,0 0-13 15,2 10 8-15,-3 15 4 16,1 2 0-16,-2 5-1 16,0 0 6-16,-6 7 0 15,-4-4 3-15,-4-3 1 16,-2 3-4-16,0-9 0 16,0 0 2-16,-5-9-4 15,-2-10 7-15,1-5-3 16,1-2 9-16,1-6 0 0,0-17-8 15,4-8-3 1,0-1-3-16,0 8 0 0,8 2-7 16,10 6 10-16,2 6-7 15,0 2 8-15,2 6-6 16,1 2 4-16,-1 3-12 16,1 21 4-16,0 15 9 15,-2 2 0-15,-3 2 7 16,-7 1-4-16,-7-12-1 15,0-6-2-15,-4-14 1 16,0-6-4-16,3-2 9 16,-3-4-6-16,0 0 23 15,0-17 13-15,0-10-21 16,0-1-13-16,0-6 0 0,7 6 8 16,6 2-7-16,5 4-3 15,4 8 6-15,0 2-2 16,5 0-1-16,7 10-3 15,-3 2 2-15,-2 0-4 16,-5 11-1-16,-8 12-2 16,-5 7 5-16,-4-1-16 15,-3 3-8-15,-4-3-16 16,0-12-66-16,0-5-119 16,0-10-126-16</inkml:trace>
  <inkml:trace contextRef="#ctx0" brushRef="#br0" timeOffset="66044.48">23787 1738 410 0,'0'0'297'0,"0"0"-266"16,0 0 119-16,0 0-60 15,0 0-56-15,0 0 0 16,0 0-8-16,-72 8 4 15,48 4 0-15,6-4 7 16,0 4-15-16,7-1-21 16,5-2 4-16,-4 3-5 15,8 1-2-15,-2-1-2 16,4 2-1-16,0-3 5 16,0 0-2-16,6 7 5 15,12 0-4-15,3 2 1 16,3-3 0-16,2-2 0 0,1 2 0 15,-4 2-10-15,-5 5 10 16,-3 3-1-16,-6 2 1 16,-2 0-6-16,-7-2 15 15,0-1-22-15,-3-2 15 16,-21-2-2-16,-9-5 6 16,2-6-5-16,2-4 8 15,4-7-5-15,7 0-1 16,5-4 12-16,9-15-15 15,4 3 0-15,0-2 0 16,15 1-6-16,14 5 4 16,2 3-7-16,2 9 6 15,8 0 2-15,1 0 0 16,7 0 1-16,0-2 0 16,-2-8 3-16,-1-3-3 0,0-1 0 15,-15-5-18-15,-2-1-7 16,-18 4 9-16,-11-6 6 15,0 2 10-15,0 1 0 16,-21-2 1-16,2 1-1 16,-4 3 1-16,10 4 6 15,6 10-2-15,2 2 16 16,3 1-21-16,-4 0-20 16,-3 19 20-16,-3 10 5 15,4-2 0-15,6-2 10 16,2 1-14-16,0-2 9 15,4 2-1-15,12-8-6 0,3-2 9 16,6-9 1-16,4-7-6 16,7 0 10-16,-1 0-15 15,-4 0 1-15,-6-12-3 16,-7-7-13-16,-5-5 9 16,-4-5-7-16,-4 0-6 15,-3 0 13-15,-2 2-10 16,0 7 14-16,0 0-4 15,5 8 10-15,-3 4-3 16,2 3-3-16,5 5-4 16,3 0-10-16,3 21-5 15,1 11 19-15,-3 2 12 16,1 6-2-16,-4-3 9 0,-1-8-12 16,-3 0-1-16,2-8-7 15,-4 2 1-15,-4-8-40 16,0-1-43-16,0-11-169 15,0-3-143-15</inkml:trace>
  <inkml:trace contextRef="#ctx0" brushRef="#br0" timeOffset="66293.42">24625 1642 1106 0,'0'0'6'0,"0"0"-2"16,0 0 42-16,41 118 47 15,-22-73-71-15,-1 5 0 16,-1 0-14-16,-3 0-6 16,-1-6-4-16,-3-6 1 15,-6-12-19-15,-4-8-53 16,0-4-26-16,0-14-84 15,-24 0-109-15</inkml:trace>
  <inkml:trace contextRef="#ctx0" brushRef="#br0" timeOffset="66449.39">24610 1927 947 0,'0'0'17'16,"0"0"-8"-16,0 0 108 15,0 0-80-15,129 0-34 16,-80 0-3-16,-7 0-60 16,-2 0-266-16</inkml:trace>
  <inkml:trace contextRef="#ctx0" brushRef="#br0" timeOffset="66714.36">25363 1905 1075 0,'0'0'12'0,"0"0"-11"15,0 0 25-15,13 112 27 16,-13-66-14-16,0-5-37 15,0-7 11-15,0-10-13 16,0-13-10-16,0-4-12 16,0-7-65-16,0 0-48 15,0-28-117-15</inkml:trace>
  <inkml:trace contextRef="#ctx0" brushRef="#br0" timeOffset="66846.33">25414 1636 922 0,'0'0'7'16,"0"0"-7"-16,0 0-19 15,0 0-64-15,0 0-387 16</inkml:trace>
  <inkml:trace contextRef="#ctx0" brushRef="#br0" timeOffset="67216.27">25546 2013 1021 0,'0'0'9'0,"0"0"36"16,0 0-4-16,0 0-9 15,0 0-31-15,71 110 6 16,-64-98-6-16,-3-4-1 15,-4-6 0-15,0-2-1 16,0 0-4-16,0-6 5 16,0-12 0-16,0-8-3 15,0-2 1-15,2 4 2 0,14 0 0 16,5 7 0 0,-9 10 3-16,1 5-3 0,3 2 0 15,0 0-10-15,2 6 9 16,4 9 1-16,-7 5 0 15,2 6-4-15,-7 3 8 16,-8-3-13-16,-2 2-4 16,0-5-96-16,-4-12-160 15,-7-4-403-15</inkml:trace>
  <inkml:trace contextRef="#ctx0" brushRef="#br0" timeOffset="67810.17">26049 1584 1073 0,'0'0'0'0,"0"0"0"16,0 0 12-16,36 101 22 15,-16-57 1-15,-2 2-27 16,0 3 6-16,0-2 14 15,-5-4-24-15,-1-1 1 16,-6-10-5-16,-6-3-5 16,0-9 4-16,0-11-23 15,-14-4 16-15,-5-5 1 16,-4 0 9-16,7-22-2 0,5 2 8 16,7-1 17-16,4 2 7 15,0 9-9-15,0 0-11 16,0 3-1-16,6 4-11 15,11-1-3-15,6-1-20 16,6 5-19-16,2-3 15 16,-1 3-12-16,-4 0 1 15,-1 0 17-15,-9 0 0 16,-5 0 21-16,-7 0-6 16,-4 3 6-16,0 8 0 15,0 1 14-15,0 4 11 16,2 3 15-16,1-5-13 0,1 3-1 15,3 5 2-15,2-6-23 16,6-2 10-16,10-12-10 16,6-2 2-16,8 0-7 15,-2-18-2-15,-6-10-3 16,-11 0 4-16,-8 5 2 16,-12-2 22-16,0 13 21 15,-7-4 12-15,-27 7-56 16,-12 4-1-16,-10-1-8 15,0 6-29-15,10-8-57 16,21-13-193-16</inkml:trace>
  <inkml:trace contextRef="#ctx0" brushRef="#br0" timeOffset="70657.67">27113 2123 620 0,'0'0'254'16,"0"0"-232"-16,0 0 80 16,0 0 15-16,0 0-101 15,0 0-15-15,0 0 29 16,0 0-8-16,0 0 5 16,0 0-5-16,0 0-10 15,14-2 11-15,5-12-21 16,6-6 2-16,-1 0-3 15,-6-13-1-15,-4 1-7 16,-6 1 5-16,-4-1-10 0,-4 14 11 16,0 2-1-1,0 6-3-15,0 4 4 0,-15 1 1 16,-9 5 0-16,-8 0 0 16,-5 0-10-16,-4 17 7 15,3 3-1-15,3 0 4 16,6-2-1-16,6 2 1 15,10 6 0-15,7 10-1 16,4 4 6-16,2 2-4 16,0-6 2-16,21-4-2 15,13-6 9-15,4-5-8 16,2-10 8-16,2-8-8 0,1-3-1 16,-3 0-2-1,0-18-4-15,-6-6-9 0,-6-5-1 16,-3 0-5-16,-9 0 17 15,-5 3 0-15,-3 0-9 16,2 1 10-16,-4 2-2 16,1 9 2-16,-3 0-3 15,0 14 4-15,6 0-10 16,1 0-20-16,7 14 5 16,1 14 20-16,2 4 2 15,-5 0 8-15,-5-3-5 16,-5-7 1-16,-2-5 0 15,-4-1-8-15,0-7 15 16,0-5-7-16,0-4 7 16,0 0 4-16,0 0-7 0,0-2 5 15,-4-17-5-15,4-8-4 16,0-5-1-16,4 1-19 16,15 1 5-16,1 10 5 15,-5 10 7-15,3 10-5 16,4 0 0-16,-2 22 4 15,3 12 0-15,-8 1 4 16,1-3 8-16,-5-6-5 16,1-6 7-16,-6-6-7 15,1-4 0-15,-3-4-3 16,-4-5 1-16,0-1 4 16,0 0 11-16,0 0 4 0,0-19 7 15,2-9-27-15,2 0-7 16,4-1 6-16,-2 12 2 15,-1 3-2-15,-1 11 1 16,2 3-4-16,4 0-1 16,3 0-15-16,5 12 20 15,2-2 0-15,4 2 0 16,1 0-2-16,-2-4 2 16,0 1 0-16,2-9 8 15,2 0-8-15,-2 0-5 16,-1-9-2-16,-2-8-10 15,-4-5 1-15,0-11 5 16,-7-7-12-16,0-3 14 0,-9-3-9 16,-2 5 18-16,0 7 0 15,0 7 7-15,-11 8-7 16,-2 3 20-16,-1 5-6 16,4 4 11-16,3 0-15 15,0 7-8-15,0 0-2 16,1 0-11-16,-1 12 5 15,3-2 6-15,2 1 0 16,2 0-2-16,0 0 8 16,0-6-6-16,0 2 0 15,0-3 2-15,0 1-4 16,0-1 2-16,0-1 0 0,0 1 0 16,0-4 0-1,0 0 15-15,0 0 18 0,0-3-7 16,0-5 21-16,4-3-13 15,0-10-34-15,1 2 0 16,-1-4-3-16,-4 4 3 16,0 2 0-16,0 5-1 15,0 2 1-15,0 5 0 16,0 3 2-16,0 2-3 16,0 0 7-16,0 0-5 15,0-5-1-15,0 5 7 16,0 0-15-16,0 0 7 15,0 0-8-15,0 5 5 16,4 18-27-16,6 15 31 16,5 10 2-16,1 19 3 0,1 3 18 15,0 8-7 1,-7 4-3-16,-5-9 8 0,-5-3-8 16,0-10 3-16,0-10-7 15,0-8-4-15,0-12 1 16,0-11-6-16,0-12 0 15,0-7 6-15,0 0-3 16,0-7 38-16,0-20 3 16,0-15-44-16,0-12-4 15,4-12-23-15,21-4-29 16,6 0-12-16,4 1 46 16,2 13-7-16,-13 12 13 0,-2 12-7 15,-6 25 14 1,-3 4-7-16,0 3-16 0,-1 5-15 15,-6 18 6-15,-4 3 30 16,-2 10 6-16,0-4 5 16,-10 0 29-16,-6-2-1 15,3-11-3-15,4-4-4 16,6-7-20-16,3-2-1 16,0-1 7-16,0-5-5 15,10 0 8-15,23-2-8 16,11-19-2-16,1-7-4 15,-1-5-10-15,-8-10-4 16,-7-6-1-16,-7-2 6 16,-6-7 12-16,-9 3-24 0,-7-1 21 15,0 8 4-15,-4 13 0 16,-17 4 5-16,-1 13 18 16,0 9-23-16,2 4 0 15,1 3 3-15,6 2 5 16,-1 2-1-16,4 22-5 15,-1 8 6-15,3 2 9 16,8 6-14-16,0 9 20 16,0-1-1-16,17 8-10 15,1-2 4-15,-1-4 2 16,1-2-13-16,0-13-5 16,0-4-13-16,0-11-17 15,1-8-41-15,8-10-62 0,2-2-127 16,2-4-220-16</inkml:trace>
  <inkml:trace contextRef="#ctx0" brushRef="#br0" timeOffset="71322.55">28818 1921 586 0,'0'0'319'0,"0"0"-304"16,0 0 36-16,0 0 59 15,0 0-69-15,0 0-35 16,-13 108 13-16,28-91 10 16,1-10-21-16,2-3 19 0,2-4-26 15,2 0 1 1,-1-16-2-16,-4-12-19 0,-9-6 10 16,-4-1-1-16,-4 9 10 15,0 6 1-15,-19 6 8 16,-3 7 0-16,-1 2-9 15,10 5 4-15,5-1-4 16,8 1 3-16,0 0-3 16,0 0-5-16,0 0-8 15,0 0-5-15,10 0 15 16,13 0-3-16,8 0 4 16,5 0 2-16,-5-8-7 0,-6 0 5 15,-10 2-8 1,-10 4 10-16,-5 2 3 0,0 0-3 15,0 13 0-15,0 13 1 16,0 9-1-16,0-3 25 16,0-2-12-16,0 0 4 15,0-6-9-15,0-4-7 16,13-10 9-16,7-6-10 16,7-4-9-16,4 0 9 15,5-28-23-15,-7-2-11 16,-8-2 28-16,-7 4 1 15,-5 7 5-15,-5 12 0 16,-2 4 36-16,-2 1 5 16,0 4-30-16,0 0-11 15,0 23-10-15,0 11 10 0,0 8 26 16,0-4-2-16,8-2-8 16,1-2 0-16,1-3-13 15,4-2 11-15,-1 2 8 16,-2-1-20-16,-4-2-2 15,-4 0-15-15,-3-2-27 16,0-6-50-16,0-10-89 16,0-10-253-16</inkml:trace>
  <inkml:trace contextRef="#ctx0" brushRef="#br0" timeOffset="71690.49">29563 2060 933 0,'0'0'162'15,"0"0"-153"-15,0 0 20 16,0 0 66-16,0 0-84 16,0 0-4-16,143-58-7 15,-120 41 6-15,-11-1-3 16,-10 2-3-16,-2 0 7 15,0-1-6-15,-2 4 8 16,-16 3-9-16,-5 1 1 16,2 9 4-16,-6 0-4 0,9 0-2 15,5 7-4-15,1 14 0 16,8 6 2-16,-5 3 5 16,0 8-2-16,7-8 0 15,2-2 2-15,0-6-5 16,0-5-37-16,15-4-22 15,8-5 20-15,6-2-94 16,6-6-88-16,3 0-200 16</inkml:trace>
  <inkml:trace contextRef="#ctx0" brushRef="#br0" timeOffset="72028.42">29883 2083 263 0,'0'0'505'0,"0"0"-505"16,0 0 83-16,0 0 50 16,0 0-87-16,0 0-21 15,99-16-24-15,-84 4 7 16,-6 3-6-16,-4-8 0 16,-5 5 17-16,0-3-13 15,0 1 0-15,-12 2 1 16,-1 3 5-16,2 1 0 15,2 8-3-15,0 0 7 16,1 0-1-16,-4 17-8 16,3 2 13-16,1 9 13 0,2-2-4 15,4 2-13-15,2-1-16 16,0-10 2-16,0 0-2 16,14-3-36-16,9-7-14 15,8 0-3-15,2-7-70 16,0 0-213-16</inkml:trace>
  <inkml:trace contextRef="#ctx0" brushRef="#br0" timeOffset="72440.36">30285 1893 449 0,'0'0'666'16,"0"0"-653"-16,0 0 59 16,0 0 27-16,0 0-79 15,0 0-19-15,-47-9-1 16,22 20 1-16,4 4-1 16,2 5 11-16,9-1-11 15,4-1-7-15,6 3 2 16,0-4-12-16,0 3 7 15,25-2 2-15,6-4-18 16,3 0 18-16,0-5 4 16,-6 0-3-16,-8 3 6 0,-9 0-12 15,-3 1 6-15,-8-1 7 16,0-5 0-16,0 1 27 16,-5 3 12-16,-13-2-13 15,-7 2 10-15,-6-1-31 16,0-8-5-16,2-2-2 15,4 0-39-15,10 0-36 16,11-7-125-16,4-13-387 16</inkml:trace>
  <inkml:trace contextRef="#ctx0" brushRef="#br0" timeOffset="72808.3">30840 1307 913 0,'0'0'18'16,"0"0"1"-16,0 0 75 15,-114 86 7-15,91-26-41 0,8 19-7 16,7 7-16-16,8 15-3 16,0 11 13-16,4 4-40 15,23 6-7-15,8-11 0 16,10-15-29-16,6-16-4 15,5-18-47-15,9-13-27 16,8-20-211-16</inkml:trace>
  <inkml:trace contextRef="#ctx0" brushRef="#br0" timeOffset="76475.64">31038 1778 544 0,'0'0'158'0,"0"0"13"16,0 0-29-16,0 0-72 16,0 0-32-16,0 0-9 15,0 0-1-15,3-5-3 16,1 19-17-16,-2 13 14 16,1 14 29-16,3-5-21 15,1 5 8-15,0 0-11 16,-1-9-22-16,1 0 9 15,-5-6-14-15,2-4-4 16,-4-3-19-16,0-14-40 0,0-1 3 16,0-4-54-16,0 0-43 15,0-16-28-15,0-18-289 16</inkml:trace>
  <inkml:trace contextRef="#ctx0" brushRef="#br0" timeOffset="76737.61">31127 1755 262 0,'0'0'438'0,"0"0"-401"15,0 0 123-15,0 0-3 16,0 0-102-16,0 0-22 16,0-15-3-16,2 15 23 0,8-2-21 15,-2-2-17-15,9 4-3 16,2-1-12-16,8 1 0 15,0 0-1-15,-5-2-20 16,0 2-8-16,-4 0-19 16,0 0-19-16,-3 0-14 15,-1 3-39-15,-5 6-14 16,-7-1-110-16,-2 1-33 16</inkml:trace>
  <inkml:trace contextRef="#ctx0" brushRef="#br0" timeOffset="76918.58">31222 1999 404 0,'0'0'19'0,"0"0"113"0,0 0 51 16,0 0-67-16,0 0-52 15,113 3-25-15,-82-3-39 16,-15 0-7-16,-12 0-148 15,-4 7-252-15</inkml:trace>
  <inkml:trace contextRef="#ctx0" brushRef="#br0" timeOffset="77067.55">31170 2185 344 0,'0'0'101'0,"0"0"96"16,0 0-74-16,120 0-57 0,-82 0-50 15,-5-1-1-15,-4-10-15 16,-6 0-120-16,-12-1-431 16</inkml:trace>
  <inkml:trace contextRef="#ctx0" brushRef="#br0" timeOffset="77219.52">31482 2145 485 0,'0'0'18'0,"0"0"100"16,0 0-57-16,0 0-61 0,131-22-114 15,-97 14-318-15</inkml:trace>
  <inkml:trace contextRef="#ctx0" brushRef="#br0" timeOffset="77428.49">31778 2104 521 0,'0'0'125'0,"0"0"-79"16,0 0 152-16,0 0-59 16,0 0-110-16,0 0-9 15,5 19-7-15,-5-11-13 0,0 9 0 16,0-8-25-16,0 0-78 15,0-8-108-15,0-1-122 16</inkml:trace>
  <inkml:trace contextRef="#ctx0" brushRef="#br0" timeOffset="77579.46">31827 1826 681 0,'0'0'79'0,"0"0"-1"15,0 0 37-15,0 0-115 0,0 0-73 16,0 0-62 0,3 29 21-16,-1-1-90 0</inkml:trace>
  <inkml:trace contextRef="#ctx0" brushRef="#br0" timeOffset="78011.39">32026 2031 635 0,'0'0'77'0,"0"0"21"16,0 0 30-16,0 0-63 16,0 0-24-16,0 0-15 0,-71 90-10 15,71-80 0 1,0 2-7-16,0-5-7 0,0-2 10 15,15-3-2-15,12-2 9 16,4 0-19-16,0-2-2 16,-2-15-3-16,-6-6-15 15,-6 0-11-15,-7-9 22 16,-6-7 8-16,-4-6-3 16,0-8 2-16,-12 9-21 15,-3 7 23-15,2 11 12 16,6 15-7-16,4 4 26 15,3 7-19-15,0 0-12 16,-2 3-10-16,-2 20-12 16,-2 9 22-16,1 8 0 0,5 3 8 15,0-1-6-15,0 2 1 16,2-6-3-16,11-4-33 16,8-8-107-16,3-11-58 15,2-8-203-15</inkml:trace>
  <inkml:trace contextRef="#ctx0" brushRef="#br0" timeOffset="78163.36">32385 2180 750 0,'0'0'10'0,"0"0"46"15,0 0 25-15,0 0-37 0,0 0-44 16,0 0-72-16,-79 113-336 15</inkml:trace>
  <inkml:trace contextRef="#ctx0" brushRef="#br0" timeOffset="79370.14">32655 1951 114 0,'0'0'325'16,"0"0"-259"-16,0 0 36 15,0 0-20-15,0 0 40 16,0 0-63-16,0-14 40 16,0 14-50-16,0-2-5 15,0 2-11-15,0 0-29 0,0 0 3 16,0 0-7-16,0 0 3 16,0 0 11-16,0 0 7 15,0 0 9-15,0 0 1 16,0 0-12-16,0 0 4 15,0 0-16-15,0 0-4 16,0 0-1-16,0 0-1 16,0-3-1-16,0 3 0 15,0 0 0-15,0-5 0 16,0 5 0-16,0 0 0 16,0 0-2-16,0 0 2 15,0 0-1-15,0 8-2 0,0 13-22 16,0 14 11-16,0 8 14 15,0 8 0-15,0-5 11 16,0-6-3-16,0-3 11 16,0-11-6-16,0-6-11 15,0-8 3-15,0-7-5 16,0-3 2-16,0-2 0 16,0 0-2-16,0-2 2 15,0-20-2-15,-2-10-23 16,-4-1 13-16,4-8-9 15,2 2 3-15,0-10 7 16,0 5-2-16,0 4 10 16,2 10-5-16,4 16 10 0,-2 10-4 15,-2 4 3-15,0 0 2 16,5 0-10-16,4 14-4 16,7 12 9-16,4-4 0 15,1 6 1-15,0 8-1 16,2-2 23-16,2 1-8 15,0-3 3-15,-2-9-16 16,-6-8 9-16,-1-5-11 16,-2-2 0-16,-5-6 1 15,-4-2 4-15,-5 0-3 16,4 0 16-16,4-7-8 16,-2-13 0-16,5 1 18 0,-9-5-4 15,-2-5-5-15,0-3-19 16,-2-11 1-16,0 6 2 15,-2 3-3-15,-12 12-20 16,1 8-15-16,3 5-23 16,4 4 30-16,4 2-26 15,-1 3-10-15,3 0-35 16,0 0-118-16,0 15 35 16,9 2-33-16</inkml:trace>
  <inkml:trace contextRef="#ctx0" brushRef="#br0" timeOffset="80412.97">33205 2107 505 0,'0'0'134'0,"0"0"-114"15,0 0 63-15,0 0 30 16,0 0-30-16,0 0-38 15,4-36-4-15,-4 36 5 16,0 0-21-16,-18 0-8 16,-3 10-8-16,-4 8 25 15,2 1 2-15,10-4-15 16,4 0-1-16,2 1-11 0,5-9-6 16,2-1 0-1,0-2-3-15,0-4 1 0,2 4-5 16,10-4-20-16,10 0 21 15,5 0-7-15,-1 0-19 16,-1-1 2-16,-4-12 2 16,-9 1-18-16,-3 3 6 15,-9 2 16-15,0 3 21 16,0 3 8-16,0 1 3 16,0 0 18-16,0 0-13 15,0 0-7-15,0 0-7 16,0 0-4-16,0 0 0 15,2 0-4-15,0 0 6 16,1 3 0-16,-3 4 0 0,7-3-4 16,-3-1-3-16,5-3-46 15,9 0 12 1,-3 0-6-16,8-2-53 0,-3-6 30 16,-7 2 47-16,-2 0 18 15,-6 6 5-15,-3 0 0 16,3 0 23-16,-1 0-7 15,-2 5 38-15,0 12-6 16,3-1-9-16,-5 1 2 16,0-6 22-16,0-2-47 15,0-5-8-15,0-3 0 16,0-1-5-16,0 0-6 16,0 0-6-16,0 0 8 0,-5-5-1 15,3-12-20-15,2-1 12 16,0 7-23-16,0-1-16 15,7 3 37-15,4 9 5 16,2 0-4-16,6 0 10 16,-9 0 1-16,3 0 0 15,3 0 0-15,-5 9 4 16,1-4 5-16,-3-1 8 16,-3 1 4-16,-4-3-4 15,-2-2-12-15,2 0-2 16,1 0 7-16,0 1-9 15,3-1 7-15,5 0-8 16,3 0 2-16,5-1-4 0,2-8 2 16,3 2 0-16,-4 0-1 15,0-1 0-15,-7 6 1 16,-5 0 0-16,-6 1 2 16,0 1-7-16,-2 0 11 15,0-3-6-15,2 3 0 16,0-1 7-16,5-6-14 15,1-3 7-15,4 0-2 16,-3 3-2-16,-7-2 6 16,0 3-2-16,-2 2 24 15,0 4 30-15,0 0-17 16,0 0-27-16,-13 7-10 0,-5 14-5 16,-2 4 5-1,9-1-2-15,6 2 2 0,5-1-21 16,0 0-72-16,23-12-119 15</inkml:trace>
  <inkml:trace contextRef="#ctx0" brushRef="#br0" timeOffset="81051.86">31384 2796 951 0,'0'0'16'16,"0"0"11"-16,0 0 72 15,-79 104-50-15,62-81-44 16,-1 0-5-16,7-4-46 15,-3-9-77-15,8-10-189 16</inkml:trace>
  <inkml:trace contextRef="#ctx0" brushRef="#br0" timeOffset="81409.78">31631 2791 650 0,'0'0'292'0,"0"0"-292"0,0 0 0 16,0 0 60-16,0 0-4 15,-8 125-45-15,8-100-6 16,0-4-1-16,2-6 0 16,2-3-4-16,0-5-9 15,1-4-21-15,1-3-68 16,4 0-52-16,-4-10-103 15</inkml:trace>
  <inkml:trace contextRef="#ctx0" brushRef="#br0" timeOffset="82249.64">31631 2791 644 0,'42'-60'59'0,"-32"48"89"15,5 4 7-15,3-2-86 0,2 3-49 16,6 4-15-16,3 3-4 15,-4 0 17-15,-2 3-18 16,-6 20-3-16,-7 5-6 16,-8 4 8-16,-2 4-2 15,-2 0 0-15,-23-2 1 16,-2-3 0-16,-2-7-9 16,9-9 11-16,7-6 0 15,4-4 0-15,9-2-5 16,0-1 1-16,0 0 8 15,0-2-2-15,9 0-2 0,9 0-2 16,6 0-6 0,7 0 5-16,3-2 3 0,-1-5 0 15,5-7-10-15,-2-2-34 16,-3 0 11-16,-6-5-28 16,-14 6 6-16,-10 1-15 15,-3 7 70-15,0 2 4 16,-16 3 4-16,-2 1 32 15,-2 1 21-15,4 0-10 16,3 0-7-16,3 11-13 16,6 3 1-16,2 0-10 15,2-2-12-15,0 0 23 16,2-3-16-16,19-4 0 16,5-5 15-16,8 0-21 15,6 0-11-15,3-1-4 0,-8-10-26 16,-6-3 4-16,-4-2 7 15,-10 2-18-15,-7 4 34 16,-2 4-8-16,-6 6 11 16,0 0 0-16,0 0-4 15,0 4-9-15,0 16 11 16,0 4 2-16,0 0 20 16,11 3-15-16,-1-5 7 15,2-3 0-15,-1 0-12 16,-7-7 0-16,-2 0-2 15,-2-6-7-15,0 1 8 16,-15-7-9-16,-3 0 10 0,1 0 1 16,3-9 2-16,7-9 8 15,5-3 6-15,2-1 1 16,2 4 6-16,25 0-15 16,9 7-8-16,1 3-2 15,-3 5-1-15,-5 3 1 16,-5 0 1-16,-1 4 0 15,-6 11 4-15,-1 2 2 16,-3-3 2-16,-5-2-4 16,-4-2-1-16,-4-5-6 15,0-2-17-15,0-1-44 16,0-2-23-16,0 0-67 16,-4-7-21-16,-8-18-335 0</inkml:trace>
  <inkml:trace contextRef="#ctx0" brushRef="#br0" timeOffset="82354.63">32454 2759 184 0,'0'0'0'0,"0"0"-21"16,0 0-51-16</inkml:trace>
  <inkml:trace contextRef="#ctx0" brushRef="#br0" timeOffset="82978.52">32619 2895 800 0,'0'0'54'16,"0"0"-11"-16,0 0 106 15,0 0-91-15,0 0-41 16,0 0 16-16,-49 67-11 15,49-57-11-15,0-2-5 16,0-4-6-16,0-4-2 16,13 0-14-16,11 0-5 15,3 0-3-15,2-10-52 16,-10-1 29-16,-4 4 46 16,-9 2-4-16,-6 5 5 15,2 0 7-15,-2 0-5 0,0 0-4 16,0 16 4-16,0 9 33 15,0 1-23-15,0 8-10 16,0 4 5-16,0 2-7 16,2-2 0-16,-2-4 0 15,0 1 9-15,0-4-8 16,-8-5 2-16,-9-7-3 16,0-9-3-16,7-10 3 15,2 0 9-15,0 0 36 16,-1-21-40-16,5-8 9 15,4-12 2-15,0-6-15 16,15 0-1-16,16 1-8 0,-2 6 3 16,2 9-11-16,-4 14-3 15,-7 5 14-15,-7 9-1 16,-3 3 3-16,-1 0-5 16,-3 0 0-16,8 15 0 15,-3 6 3-15,0 4 10 16,-2-6-5-16,-5 0 0 15,-1-7-4-15,-1-4 3 16,0-3 2-16,0-2-3 16,-2-3-5-16,0 0-78 15,0 0 5-15,0-6-51 16,-2-12-190-16</inkml:trace>
  <inkml:trace contextRef="#ctx0" brushRef="#br0" timeOffset="83391.45">32948 3014 103 0,'0'0'405'0,"0"0"-325"16,0 0-46-16,0 0 86 16,0 0-24-16,0 0-32 15,6 18-10-15,-6-18-3 16,0 0-41-16,0 0 4 16,8 0-14-16,5 0-9 15,10 0-60-15,-1-2-55 16,-7-3 63-16,-1 5-7 15,-12 0 68-15,1 0 37 0,-1 0 2 16,0 3 25 0,2-1-45-16,-2-2 42 0,3 0 26 15,-5 0-59-15,7 0-17 16,2 0-1-16,4 0-10 16,3 0-3-16,1-7-49 15,-1 2-7-15,-3 1-14 16,-3 2-18-16,-10 2 81 15,0 0 4-15,0 4 6 16,-5 8 82-16,0-2-75 16,3-5 23-16,2-2 5 15,0-1-30-15,0-2 3 16,0 0-8-16,0 0-3 16,18 0-39-16,-3-2-77 15,-1-10-132-15,-7-1-43 0</inkml:trace>
  <inkml:trace contextRef="#ctx0" brushRef="#br0" timeOffset="83675.41">33272 2845 657 0,'0'0'121'0,"0"0"-106"16,0 0 28-16,0 0 63 15,0 0-13-15,-15 111-72 16,5-75 28-16,1-3-8 16,-1-3-1-16,0-7-40 15,-3-7-1-15,-1-6-22 16,-3-6-27-16,-1-4-67 15,7 0-137-15,9-14-150 16</inkml:trace>
  <inkml:trace contextRef="#ctx0" brushRef="#br0" timeOffset="83832.37">33334 2975 474 0,'0'0'270'0,"0"0"-250"0,0 0 118 15,0 0-7 1,0 0-108-16,0 0-17 0,110 0 4 15,-108 2-10-15,-2-2-18 16,0 0-86-16,0 0-96 16,0 0-6-16,0 0-112 15</inkml:trace>
  <inkml:trace contextRef="#ctx0" brushRef="#br0" timeOffset="83970.35">33334 2975 449 0,'102'21'100'0,"-104"-1"6"15,-2-6-6-15,2-2 13 0,0-2-46 16,2-7-53 0,0-3-14-16,0 0-43 0,0 0-173 15,0-7-111-15</inkml:trace>
  <inkml:trace contextRef="#ctx0" brushRef="#br0" timeOffset="84088.33">33510 2875 649 0,'0'0'203'15,"0"0"-57"-15,0 0-68 16,0 0-78-16,0 0-24 16,0 0-72-16,45 14-15 15,-29-3-126-15</inkml:trace>
  <inkml:trace contextRef="#ctx0" brushRef="#br0" timeOffset="84209.3">33490 3039 678 0,'0'0'12'16,"0"0"-7"-16,0 0 57 16,0 0-62-16,0 0-75 15</inkml:trace>
  <inkml:trace contextRef="#ctx0" brushRef="#br0" timeOffset="84418.27">33685 2807 891 0,'0'0'22'16,"0"0"43"-16,0 0 54 16,62 109-38-16,-29-69-29 15,1 1-24-15,-10 4-27 16,-19 7-1-16,-14-2-73 15,-69 0-154-15</inkml:trace>
  <inkml:trace contextRef="#ctx0" brushRef="#br0" timeOffset="85558.07">21745 3342 677 0,'0'0'80'16,"0"0"-73"-16,0 0 86 0,0 0 37 15,0 0-73-15,0 0-57 16,-20 0 4-16,20 0 13 15,0 0-17-15,0 7 0 16,2 13 9-16,11 7 17 16,8 7-11-16,3 3-9 15,-2-2-5-15,1-3 6 16,-5 0-3-16,-3-11 1 16,-6-9-5-16,-2-4 0 15,-5-8-2-15,0 0 4 16,0 0-1-16,1 0 22 15,3-22 15-15,4-14-5 0,3-4-33 16,5-2-9-16,-1 2 4 16,-1 5-1-16,-3 3 6 15,-2 5-7-15,-2-4 1 16,7 4-6-16,0 6-6 16,-3 7 5-16,-4 8 4 15,-9 6 9-15,0 0-51 16,0 16-80-16,0 14 76 15,0 4-28-15,0-1-104 16,0-13-65-16</inkml:trace>
  <inkml:trace contextRef="#ctx0" brushRef="#br0" timeOffset="87507.73">22552 3334 650 0,'0'0'0'16,"0"0"-4"-16,0 0 4 16,0 0 103-16,0 0-64 15,0 0-9-15,0-25 21 16,-4 25 9-16,-10 0-58 16,-6 5-2-16,0 12 8 15,-3-1-8-15,8 0 12 16,1-2 3-16,8 0 8 15,2 0-3-15,1-1-14 16,3 1-2-16,0-1 4 0,0-3-6 16,7 0 3-16,9-7-5 15,1-3-5-15,6 0-18 16,1-5 6-16,1-11 15 16,-3-1-14-16,-4-3-16 15,-7 5 23-15,-5 4 7 16,-6 8 2-16,0 3 52 15,0 0-40-15,0 0-12 16,0 0-5-16,0 3-7 16,0 13 11-16,6 1 2 15,-2-4 2-15,4-4 4 16,-3-1-3-16,7-4 3 16,5-4-7-16,3 0 7 0,9 0 7 15,0-10-13-15,0-8-1 16,-2-5-1-16,-5-3-11 15,-6-1 4-15,-10-11-31 16,-6-3 19-16,0-3-8 16,0 2 14-16,0 4 14 15,0 7 11-15,0 12 9 16,0 6 15-16,-2 10-4 16,-2 1-16-16,2 2 6 15,-1 0-13-15,-1 0 0 16,-5 2-8-16,0 14-11 15,-2 10 7-15,-1 2 8 0,8 8-4 16,4 9 8 0,0-1 3-16,0 4 3 0,4-2-3 15,12-4-9-15,-3-6 3 16,8-8 3-16,-4-8-7 16,3-11 6-16,1-6-6 15,-2-3 6-15,6 0-2 16,2-3-1-16,-2-16-8 15,-3-1-6-15,-7 2-8 16,-4 0 18-16,-1 4-10 16,-6 1 3-16,0 2 4 15,1-1-8-15,-3 4 9 16,-2-1-5-16,0 8 7 0,0-2-3 16,0 3 3-1,0 0-1-15,0 0-9 0,0 0-18 16,2 7 26-16,5 11 1 15,0-3 1-15,1-1 3 16,3-1-2-16,1-6-1 16,1 2 4-16,-1-6 1 15,3 0-3-15,1-3-1 16,3 0-1-16,2-3 0 16,-1-9-5-16,-3 0-15 15,-3-3-6-15,-5 4-3 16,-7-2 22-16,-2-2-1 15,0 6-2-15,0-1 7 16,0 2 6-16,0 4 5 0,0 4 22 16,0 0-18-16,0 0-12 15,0 0-17-15,0 12 17 16,0 6 11-16,9 1-7 16,2-3 10-16,5-1 5 15,-3-7-17-15,3-2 17 16,0-3-18-16,1-3 2 15,1 0 9-15,-1 0-9 16,4-12-1-16,-5-6-2 16,-1 2-19-16,-1 3 11 15,-6-2-4-15,-1 6 6 16,-7 0 5-16,0 5 1 16,0 4 3-16,0 0 7 0,0 0-9 15,0 0 6-15,0 0-7 16,0 3-3-16,0 10-1 15,0 4 8-15,0-2-3 16,4-1 13-16,12-3-12 16,6-5 14-16,0-6-9 15,5 0 2-15,5 0-9 16,-3-6 2-16,0-12-6 16,-3-4-23-16,-5 0-6 15,-10 0 21-15,-11 1-20 16,0 6 23-16,0 3 5 15,-11 3 8-15,-10 6 16 0,1 3-20 16,3 0 1-16,-1 0 8 16,7 7-8-16,6 10 0 15,5 1 5-15,0 0-5 16,0 0 5-16,0 1-6 16,11-2 1-16,4-5 6 15,6-1-4-15,3-2 2 16,5-4-2-16,-4-1 6 15,-5-4-9-15,0 0 1 16,-7 0 0-16,-3 0 3 16,-4 0 3-16,-4-4-4 15,-2 3 15-15,0-2 7 16,0 2-1-16,0 1-8 0,0 0-15 16,0 0 3-1,0-2-3-15,2-5 2 0,0 5-3 16,1-1-4-16,1-1 4 15,-2 2 0-15,1-3-5 16,-1 3 5-16,-2 1-1 16,3-6 4-16,1 5-3 15,0-1 3-15,-4-6-2 16,2 5-1-16,0-2 0 16,-2-2-3-16,3 0 3 15,-3 2 0-15,2-1-1 16,-2 2 3-16,0 2-4 0,0 3 1 15,0-4 1 1,0 4 5-16,0 0-5 0,0 0 0 16,0 0-5-16,0 0-5 15,0 0 4-15,0 0-16 16,4 0 3-16,-2 0 16 16,6 4-14-16,3 6 9 15,7 0 4-15,1 2 0 16,4 7 3-16,1 6-4 15,-1 3 5-15,-8 6 0 16,-8-2 2-16,-7-1 6 16,0 4 14-16,-9-7-12 15,-9-6 23-15,3-6-20 16,-4-10-13-16,9-3-12 16,-1-3-46-16,9-15-77 0,2-19-304 15</inkml:trace>
  <inkml:trace contextRef="#ctx0" brushRef="#br0" timeOffset="87785.68">24342 3004 1003 0,'0'0'15'0,"0"0"43"16,0 0-14-16,0 0-26 0,-65 152 46 15,32-64-20-15,8 6-9 16,17 3-34-16,8-5-2 16,44-10 0-16,34-18-59 15,29-24 2-15,24-23-67 16,8-17-144-16,-6-22-339 15</inkml:trace>
  <inkml:trace contextRef="#ctx0" brushRef="#br0" timeOffset="89107.45">24792 3156 455 0,'0'0'154'16,"0"0"-126"-16,0 0 80 16,0 0 17-16,0 0-54 15,0 0-71-15,3-18 5 0,-3 18-4 16,0 0 2-16,0 0-3 15,0 0 4-15,0 0-1 16,0 0 6-16,0 0 0 16,0 0 17-16,0 0 10 15,0 0-17-15,0 0 3 16,0 0-11-16,0 0-6 16,0 0-1-16,0 0-4 15,0 0 0-15,0 0 0 16,0 0 3-16,0 0-7 15,0 0 3-15,0 0-4 16,0 0 2-16,0 0 3 0,0 0 0 16,0 0-2-16,0 0 3 15,0 0-1-15,0 0 0 16,0 0 0-16,0 0-4 16,0 0 5-16,0 0-1 15,0 0 0-15,2 8-4 16,2 12 4-16,-4 2 5 15,2 10 1-15,3 0 31 16,-3 4-22-16,2 4 2 16,1-4-2-16,0 3-8 15,-1-5 11-15,2-3-1 16,1-4-15-16,0-9 3 16,-2-11 0-16,-3-7-4 0,-2 0 5 15,0 0-2 1,0 0 12-16,0 0-2 0,0 0-14 15,0 0-2-15,0-6-39 16,0-3 6-16,0 1-1 16,0-4-24-16,0-5-28 15,0-2-10-15,0-5-127 16,2-3-133-16</inkml:trace>
  <inkml:trace contextRef="#ctx0" brushRef="#br0" timeOffset="89495.38">24859 3096 556 0,'0'0'101'0,"0"0"-64"16,0 0 71-16,0 0-62 16,0 0-30-16,0 0-14 15,0 0 22-15,0 0 14 0,4 0-20 16,13 0 60-16,4 0-41 15,10 0-15-15,6-2 6 16,5-2-26-16,-2 2 0 16,-3-2-2-16,-5 4-10 15,-6 0-9-15,-8 0-96 16,-7 0-63-16,-11 0-60 16,0 0-34-16</inkml:trace>
  <inkml:trace contextRef="#ctx0" brushRef="#br0" timeOffset="89750.34">24890 3287 447 0,'0'0'192'0,"0"0"-180"15,0 0 64-15,0 0 63 16,0 0-85-16,0 0 8 15,73 11 14-15,-54-11-47 16,-1 0-16-16,3 0-13 16,-2 0-2-16,1 0 1 15,-5 0-42-15,-6 8-36 16,-7 5-30-16,-2-1-75 16,0 4 43-16,-24-3-58 0</inkml:trace>
  <inkml:trace contextRef="#ctx0" brushRef="#br0" timeOffset="89953.3">24928 3491 404 0,'0'0'58'15,"0"0"77"-15,0 0-23 16,0 0-4-16,0 0-52 16,0 0 24-16,16 32-42 15,-9-30 6-15,3-2-34 16,6 0-1-16,7 0 7 15,8-8-16-15,5-9-6 0,3 2-54 16,1 3-100 0,-5 4-62-16,-16 2-70 0</inkml:trace>
  <inkml:trace contextRef="#ctx0" brushRef="#br0" timeOffset="90321.24">25343 3499 686 0,'0'0'200'0,"0"0"-190"16,0 0 56-16,0 0 15 16,0 0-46-16,0 0-33 15,15 0-1-15,5 0 1 16,3 0 12-16,0 0-28 15,-4 0-9-15,3 0-60 16,-1-2-65-16,0 2-106 0,-4-6-321 16</inkml:trace>
  <inkml:trace contextRef="#ctx0" brushRef="#br0" timeOffset="90666.18">25663 3273 646 0,'0'0'42'0,"0"0"-21"16,0 0-21-16,0 0 92 16,0 0-36-16,0 0-40 15,0-21 8-15,0 44-13 16,0 4 103-16,0 8-70 16,0-3-27-16,0 4 0 15,0-2-12-15,6 3-10 16,-4-4-28-16,-2-8-119 15,0-8-283-15</inkml:trace>
  <inkml:trace contextRef="#ctx0" brushRef="#br0" timeOffset="91145.1">24538 3020 764 0,'0'0'126'0,"0"0"-126"0,0 0-4 16,0 0 1-16,0 0-1 16,0 0-14-16,114 28-83 15,-85-16-29-15,-5 0-111 16</inkml:trace>
  <inkml:trace contextRef="#ctx0" brushRef="#br0" timeOffset="91621.01">26076 2885 666 0,'0'0'35'0,"0"0"0"16,0 0 86-16,0 0-36 15,0 0-68-15,0 0-17 16,-33 80-2-16,26-57-50 0,3-5-187 16</inkml:trace>
  <inkml:trace contextRef="#ctx0" brushRef="#br0" timeOffset="92340.89">26145 3567 220 0,'0'0'100'0,"0"0"-14"15,0 0-49-15,0 0 64 16,0 0-38-16,0 0-21 15,0 60-3-15,-6-60-11 16,1 0 11-16,3 0 32 16,-2-3-26-16,2-12-18 15,2-2 28-15,0 6-26 16,0 3-5-16,0 4-6 16,0 2 20-16,0 2-7 15,0 0-30-15,0 0-2 16,0 0-6-16,0 0 0 15,0 6 0-15,0 4 7 0,0-4 0 16,0-3-1 0,0-3 1-16,0 3-4 0,0-3 4 15,0 0 3-15,0 0 3 16,0 0 5-16,0 0 4 16,0 0-1-16,0 0-11 15,0 0 11-15,0 0-14 16,0 12-6-16,0 8 6 15,0 8 4-15,0 6 9 16,-3 8 7-16,-26 5-19 16,-20 0-2-16,-13-4-105 15,-1-23-583-15</inkml:trace>
  <inkml:trace contextRef="#ctx0" brushRef="#br0" timeOffset="92953.78">26705 3062 597 0,'0'0'230'0,"0"0"-193"16,0 0 103-16,0 0-35 15,0 0-60-15,0 0-26 16,4-12-19-16,-4 12-1 15,0 0-10-15,5 5-16 16,1 12-1-16,8 5-32 0,8 0-152 16,0-4-157-16</inkml:trace>
  <inkml:trace contextRef="#ctx0" brushRef="#br0" timeOffset="93507.68">27008 3273 582 0,'0'0'47'16,"0"0"-1"-16,0 0 83 16,0 116-11-16,0-78-26 15,7 0-73-15,1-1 18 16,-1 4-37-16,-4-3 0 16,-1-10 0-16,-2-8 0 15,0-14 0-15,0-6 0 16,0 0-9-16,0-2 9 0,0-24 4 15,-5-12-2 1,-2-8-4-16,5-9-8 0,2-4 8 16,0-1-24-16,0-7-23 15,14 5-58-15,8 8-4 16,0 10 38-16,-1 12 67 16,-4 9 6-16,1 11 16 15,-3 7-2-15,1 1-11 16,3 4-3-16,-2 0 9 15,5 9-2-15,-4 12-3 16,-2 7 10-16,-10 2-7 16,-6 2 15-16,0-2-13 0,-13 0 30 15,-20 0-29 1,-10-8-2-16,-1-2-16 0,5-9-51 16,15-7-53-16,13-4-100 15</inkml:trace>
  <inkml:trace contextRef="#ctx0" brushRef="#br0" timeOffset="95592.32">27607 3326 396 0,'0'0'90'0,"0"0"-42"15,0 0 71-15,0 0-12 16,0 0-48-16,0 0-23 16,-26-51 27-16,17 49-9 15,0-1-22-15,0 3-12 16,-7 0-2-16,1 0 6 15,-7 0-20-15,-1 3 8 16,1 4 7-16,0 5-18 16,6 1 14-16,1 1-10 15,5 0 0-15,6 0-4 16,4 2-1-16,0 0 4 16,0 1-5-16,9 1 6 15,11-2 5-15,-2-5-10 0,7 3 0 16,-6-4 8-16,-3-2-8 15,2-5-6-15,0-3 5 16,0 0-15-16,1-8 11 16,2-9-12-16,-8-2-19 15,-4 1 34-15,-2 0-5 16,-7 6-1-16,0 2 8 16,0 7 14-16,0 3 11 15,0 0-18-15,0 0 0 16,0 0-14-16,0 0-10 15,0 0 10-15,2 13 3 16,0 6 8-16,3-4 6 0,-1 4-5 16,2-11-4-16,8 0 12 15,-1-2-7-15,5-6-3 16,5 0-3-16,2 0-1 16,1-3-7-16,-4-8-5 15,-6-7-40-15,-5 0 17 16,-9-9-33-16,-2 5 32 15,0 0 35-15,0 5 4 16,0 5 38-16,0 4-5 16,0 5-16-16,0 3 30 15,0 0-33-15,0 0-9 16,9 0-7-16,7 0-25 16,-1 0 23-16,3 11 2 0,-5 1 0 15,1 1 8-15,-5 3-8 16,-1 1 14-16,-2 3-2 15,-2 0-10-15,-2-4 18 16,0 0-18-16,3-4 0 16,1-4 6-16,6-2-2 15,3-4 4-15,5-2-7 16,5 0-3-16,-1 0-4 16,-4-14-15-16,-4 2-27 15,-5 1 29-15,-2-1 5 16,0 3 12-16,-4 3-1 15,-1-1 0-15,0 6 0 0,-2-2 1 16,0 0 0 0,-2 3 34-16,0 0-10 0,0 0-4 15,0 0-9-15,0 0-8 16,0 0 6-16,0 0-9 16,0 0 2-16,3 0 0 15,1 0 5-15,-2 0-6 16,0 0 6-16,1 0-6 15,2-5 11-15,-1-2-12 16,-2 1 3-16,-2-2 4 16,0-3-6-16,0 1 3 15,0-1-4-15,0 6 4 16,0 2-3-16,0 3 13 16,0 0-8-16,0 0 14 0,0 0-12 15,0 0-6-15,0 0-2 16,0 0 1-16,0 0 7 15,0-2 3-15,0 2 5 16,0-2 5-16,0 2-13 16,0 0 7-16,0 0-15 15,0 0 3-15,0 0-8 16,0 0 2-16,0 0-10 16,0 0 8-16,0 5-13 15,0 9 18-15,0 3-1 16,0 0 2-16,0 0-2 15,0-6 1-15,0 3 0 16,9 2 1-16,5-1 1 0,1 3-2 16,-1-2 0-16,3-4-2 15,-1-8-4-15,-1 0-4 16,8-4-6-16,-1 0 10 16,3 0-13-16,-6-16 1 15,0-4 8-15,-11 4-8 16,-3-1 12-16,-3-3-17 15,-2 1-5-15,0 0 27 16,0 3-4-16,0 2 5 16,-7 6 7-16,3 5-3 15,4-4 5-15,-2 7-7 16,2 0 3-16,0 0-5 16,-4 4-9-16,1 10 9 0,-2 0 8 15,5 4-7-15,0 3 11 16,0-7 4-16,0 2-6 15,5-6-1-15,6-4-6 16,2 2 4-16,1-4 5 16,3-2-12-16,2-2 12 15,1 0-7-15,1 0-5 16,0 0 0-16,1-6-14 16,-4-6 2-16,0-4 0 15,-2 0-11-15,-3 2 21 16,-7-5-12-16,-1-1 5 15,-5 1 8-15,0 0-7 0,0 3 8 16,0 2 4 0,-5 5-1-16,-1 2 1 0,2 3 12 15,1 3-6-15,1 1 20 16,2-3-27-16,0-1 11 16,-2 0-1-16,2-2-11 15,-2-2 9-15,2 0-9 16,0 0-2-16,0 3 1 15,-3-4-1-15,-1 3 0 16,1-2 0-16,1 2 4 16,0 3-4-16,0 3 0 15,2 0 2-15,-2 0-5 0,2 0 0 16,0 0-1 0,0 0-11-16,0 9 9 0,-2 11 6 15,2 4 3-15,0 4 5 16,0 0 8-16,0-1-11 15,4-3 7-15,2 0-2 16,-1 2-9-16,2-3 6 16,0 0-6-16,-1-1 7 15,5-9 5-15,-1-1-8 16,0 0-3-16,4-7 2 16,1 1-1-16,6-3-6 15,6-3 2-15,-2 0-20 16,7 0-12-16,-3 0-1 15,-5-3 10-15,-3-1-6 16,-8-1 8-16,-6 5 8 0,-3 0-29 16,-4 0-35-16,0 0-102 15,0 0-140-15</inkml:trace>
  <inkml:trace contextRef="#ctx0" brushRef="#br0" timeOffset="95893.27">28923 3062 1003 0,'0'0'88'0,"0"0"-86"15,0 0 31-15,0 0-2 16,0 0-27-16,0 0-1 16,-2 84-3-16,2-59-63 15,-8-5-150-15,2-6-591 16</inkml:trace>
  <inkml:trace contextRef="#ctx0" brushRef="#br0" timeOffset="96146.22">29106 3513 784 0,'0'0'176'16,"0"0"-167"-16,0 0-9 0,0 0 9 15,0 0-9-15,-121 126-190 16</inkml:trace>
  <inkml:trace contextRef="#ctx0" brushRef="#br0" timeOffset="97280.02">29636 3266 882 0,'0'0'2'16,"0"0"7"-16,0 0 78 15,0 0-8-15,0 0-79 16,0 0 5-16,-7-6 26 0,7 6-17 16,0 0-6-16,0 0 6 15,0 0-13-15,0 0 13 16,0 8-14-16,0 11 1 15,-2 0 5-15,-2 8-4 16,2 0-1-16,0 4 8 16,2-4-6-16,0 0 2 15,0-4-5-15,0-8-1 16,0-5 1-16,0-10 0 16,0 0-1-16,0 0-3 15,0 0 4-15,-3 0 6 16,1 0 4-16,-3-20-4 15,1-4-5-15,-1-2-1 0,3-1 0 16,2-2 4-16,0 0 0 16,0 0-6-16,0 2 2 15,0 9 0-15,0 8-2 16,0 4 7-16,0 6 1 16,0 0-5-16,0-2 5 15,0 2-5-15,0 0-1 16,0 0-2-16,0 0-1 15,2 0 1-15,-2 0 1 16,0 0-1-16,7 0-9 16,7 0 2-16,1 8-2 15,3 6 11-15,-1 5-1 0,2-1 2 16,-1 5-1 0,1 1 0-16,2-4 2 0,-1 3-6 15,-3-4 4-15,2 4 0 16,-7-5-1-16,2-6 2 15,-3-4-1-15,-4-4 2 16,-3-4 0-16,-2 0 6 16,1 0-7-16,-3 0 4 15,2 0 12-15,1 0-3 16,-1 0 2-16,2 0 3 16,-2 0-17-16,3 0 19 15,-3 0 4-15,2-6 8 16,-2-4 4-16,3-6-24 15,0-1 9-15,-3-3-14 16,0 1-7-16,-2-3 0 0,0 0 0 16,0-1-1-16,0 5 1 15,0 6 5-15,0 2-1 16,0 1 4-16,0 0-4 16,0 6 4-16,0-2-5 15,0 5 2-15,0-4-2 16,0 0-2-16,0 0-2 15,0 2 0-15,0 0-12 16,0 0 4-16,0-1-5 16,0-4-1-16,0 3 9 15,0 2-9-15,0 2 8 16,0 0-14-16,0 0-40 0,0 0-18 16,0 0-27-16,0 10 13 15,0 4-50-15,0 1-96 16,0-3-88-16</inkml:trace>
  <inkml:trace contextRef="#ctx0" brushRef="#br0" timeOffset="97909.92">30046 3268 627 0,'0'0'232'15,"0"0"-173"-15,0 0 30 16,0 0-10-16,0 0-68 16,0 0-6-16,3-4 4 15,-3 4-2-15,0 0-2 16,0 0-5-16,0 0 4 15,0 0-3-15,0 0 0 16,0 0 8-16,0 6 10 16,0 4-7-16,0 4 9 15,0 2-2-15,0 5-7 0,0-2 11 16,2 5-20-16,0-3 1 16,2-2-2-16,3 4 0 15,0-5 3-15,2 2-5 16,2-7 3-16,-2-2-1 15,0-5-1-15,2-4 0 16,0 0-1-16,5 0-1 16,2-2 1-16,1 0-1 15,2-2-11-15,-1-12 2 16,-3 4-8-16,-3-4 18 16,-3-4 3-16,-2-3-1 15,0-4 1-15,-5-1-3 16,-1 4 0-16,-3 4 2 0,0 3 4 15,0 3 0 1,0 0 6-16,-7 2-12 0,-2 0 2 16,0 3-2-16,5 0 3 15,-1-1-6-15,1 4-13 16,2 0-14-16,2 4-9 16,0 0-12-16,0 0-41 15,0 0-52-15,0 8-64 16,0 7 94-16,0 1-107 15</inkml:trace>
  <inkml:trace contextRef="#ctx0" brushRef="#br0" timeOffset="98464.82">30416 3248 646 0,'0'0'48'0,"0"0"46"16,0 0 10-16,0 0-88 15,0 0-16-15,0 0 0 16,3 22 28-16,-3-5 5 15,0 1 15-15,0-2-19 0,2 0-2 16,0 2-6-16,0-2-10 16,0 4 2-16,0-2-9 15,-2-2 1-15,0-2 2 16,0-2-6-16,0-1 8 16,0-5-5-16,0-1 2 15,0-3 1-15,2-2-3 16,2 0 3-16,-4 0 18 15,2 0-24-15,-2 0 4 16,2 0-10-16,-2 0 10 16,2 0-4-16,0 0 8 15,3 0-6-15,3 4 22 0,2 2-9 16,5-3 8-16,3-3-11 16,2 0-12-16,4 0 9 15,-1 0-10-15,-1-3 0 16,-4-1-21-16,-7 2-26 15,-4-2 17-15,-3 2-2 16,0 2-18-16,-1 0-48 16,-1 0-46-16,0 0-119 15,-2 0-216-15</inkml:trace>
  <inkml:trace contextRef="#ctx0" brushRef="#br0" timeOffset="99006.72">30699 3206 699 0,'0'0'226'0,"0"0"-218"16,0 0 33-16,0 0 25 16,0 0-54-16,0 0-11 0,0 20 0 15,0-4 19 1,2 0-9-16,0 6 5 0,4-1 16 16,-4 1-18-1,-2 0-9-15,0-3 0 0,0-1 4 16,0 3-7-16,0-3-2 15,0-4 0-15,0 4-2 16,0-6 2-16,0-4 0 16,0-2 6-16,0-6-5 15,0 0-1-15,0 0 5 16,0 0 12-16,0 0 25 16,0 0-7-16,0 0-6 15,2 0-5-15,-2 0 2 16,2 0-13-16,0 0-13 15,-2 0 2-15,3 0-4 0,-1 0 5 16,8 0-3-16,11 0 8 16,6 0-8-16,4 0-1 15,-2 0-37-15,-4 0-36 16,-8 0 17-16,-3 0-31 16,-6 0-76-16,-3 0-134 15</inkml:trace>
  <inkml:trace contextRef="#ctx0" brushRef="#br0" timeOffset="99503.65">30971 3035 672 0,'0'0'64'0,"0"0"-47"15,0 0 83-15,0 0-17 16,0 0-30-16,0 0-1 16,108 45-35-16,-77-29 0 15,6 6-17-15,1 8 10 16,-5 2-9-16,4 5 34 15,-16 0-34-15,-9 1-2 16,-7 4 2-16,-5 6-5 16,0 2 4-16,-19 6-7 15,-16 2-2-15,-9-5-10 16,-14-2-31-16,-3 0-50 0,1-9-73 16,11-11-253-16</inkml:trace>
  <inkml:trace contextRef="#ctx0" brushRef="#br0" timeOffset="100640.44">29552 3609 561 0,'0'0'38'0,"0"0"-5"15,0 0 50-15,0 0-26 16,0 0-42-16,0 0 1 16,-3 0 25-16,3 0 20 0,0 0-9 15,0 0-7 1,0 0 1-16,0 0-18 0,0 0-2 16,0 0-14-16,0 0-11 15,0 0 1-15,0 0 3 16,3 0-9-16,6 0 8 15,-1 0-4-15,1 0 7 16,0 0-7-16,-2 0-2 16,2 0-2-16,4 6 8 15,3-6-8-15,2 2 4 16,6-1 0-16,2-1 0 16,3 0 0-16,5 6 0 15,0-6-2-15,6 3 1 16,0-3 1-16,-3 0 0 15,4 0-13-15,-3 0 11 0,2 0-4 16,0 0 2 0,2 0 2-16,0 0-2 0,3 0 4 15,-3 0 0-15,1 0 2 16,-3 0-9-16,-2 0 6 16,-5 0 1-16,-4 4-2 15,-2-4 4-15,-7 2-5 16,1 3 3-16,-6-5-11 15,-1 1 7-15,3 1-3 16,3-2 4-16,2 0 3 16,5 0 5-16,-2 0-3 15,-3 0-2-15,1 0 2 0,-10 0-6 16,-5 0 4 0,-8 0-50-16,0 0-78 0,0 0-110 15,-13 0-86-15</inkml:trace>
  <inkml:trace contextRef="#ctx0" brushRef="#br0" timeOffset="120893.7">20276 3392 401 0,'0'0'108'15,"0"0"-76"-15,0 0 15 16,0 0 18-16,0 0 44 16,0 0-46-16,0 0-36 0,0 0-15 15,-33-40-1-15,30 40 0 16,1-3 9-16,0 1-8 15,2 2-11-15,-2 0 11 16,2 0 16-16,0 0-7 16,0 0 7-16,0 0-3 15,0 0-20-15,0 0 14 16,0 0-18-16,0 0 16 16,0 0-3-16,-3 0 0 15,3 0-10-15,0 0-2 0,0 0 1 16,0 0-3-1,0 0-3-15,0 0 3 0,0 0-2 16,0 0 2-16,16 0 8 16,17 0-6-16,15 0 1 15,16 0-3-15,7 0 0 16,10 5-1-16,6-1-6 16,2 4-30-16,-1-3-40 15,-3-3-129-15,-9-2-240 16</inkml:trace>
  <inkml:trace contextRef="#ctx0" brushRef="#br0" timeOffset="121426.6">20987 3208 420 0,'0'0'95'0,"0"0"-48"16,0 0 47-16,0 0 2 15,0 0-51-15,0 0-31 16,14-2 3-16,1 2-11 15,5 11 10-15,3-2 8 16,-2 5 8-16,6 4-20 16,-2-1-1-16,-1 2-3 15,1 3 5-15,-8 0-11 0,-5 3 4 16,-12 4 7-16,0 9-3 16,-29 3 2-16,-25-3 7 15,-10 2-14-15,-7-8 0 16,3-6 7-16,-1 2-12 15,5-10-13-15,8-8-172 16</inkml:trace>
  <inkml:trace contextRef="#ctx0" brushRef="#br0" timeOffset="129044.28">19703 6004 498 0,'0'0'0'15,"0"0"-450"-15</inkml:trace>
  <inkml:trace contextRef="#ctx0" brushRef="#br0" timeOffset="129432.21">20106 5809 31 0,'0'0'783'0,"0"0"-781"16,0 0 71-16,0 0 78 15,0 0-120-15,0 0-23 16,-17 2-1-16,17 0 13 0,2 2-6 16,17 2 10-16,18-1 10 15,14-2 16-15,16-3-31 16,11 0 8-16,4 0-12 16,5-6-15-16,-7-8 0 15,1-1-9-15,-12-2-5 16,-11 3-39-16,-11 2-38 15,-16 4-68-15,-12 1-92 16,-13-5-51-16</inkml:trace>
  <inkml:trace contextRef="#ctx0" brushRef="#br0" timeOffset="129734.16">20648 5573 783 0,'0'0'118'0,"0"0"-103"16,0 0 46-16,0 0-11 16,0 0-24-16,0 0-12 15,127 30 4-15,-73-9-3 16,-1 9 4-16,-6 13 14 15,-13 9-15-15,-28 10 6 0,-6 4 4 16,-40 4 7-16,-31 4-21 16,-14-3-14-16,-2-7-25 15,1-8-19-15,11-18-56 16,29-24-375-16</inkml:trace>
  <inkml:trace contextRef="#ctx0" brushRef="#br0" timeOffset="131387.87">21732 5494 828 0,'0'0'28'15,"0"0"-5"-15,0 0 115 16,0 0-96-16,0 0-34 15,0 0 5-15,0 0 7 16,-3 17 3-16,3-15 1 16,0 3-17-16,0-5 5 15,7 0-1-15,18 2 0 16,10-2 4-16,9 0-6 0,1 0 6 16,3-12-15-16,-9-2-22 15,-7-1-2-15,-8-6 0 16,-9 4 18-16,-6 2 5 15,-4 1-5-15,-5 6 6 16,0 2 17-16,0 3-9 16,0 3 5-16,0 0-13 15,0 0-6-15,0 9-6 16,-2 11 2-16,-5 6 9 16,2 6-7-16,3 2 14 15,2 4-15-15,0 4 11 16,-2 1-2-16,2-4 4 0,-2 0-4 15,0-1-4-15,-5-4 0 16,-2-2 6-16,-4-4-4 16,-1-6 2-16,-3-2 0 15,-4-6 3-15,2-3-2 16,-2-4-1-16,3-1 0 16,3-1 3-16,6-4 0 15,4 1 0-15,3-2-3 16,2 0 14-16,0 0-13 15,0 0 14-15,0 0-5 16,0 0-8-16,14 0 5 16,7 0 4-16,14-8-8 15,5-5-5-15,9-3 2 0,2 2-3 16,-4 2-1 0,-5 3-33-16,-7 5-17 0,-10 2-94 15,-7 0-143-15</inkml:trace>
  <inkml:trace contextRef="#ctx0" brushRef="#br0" timeOffset="131696.82">22498 5462 684 0,'0'0'105'16,"0"0"-94"-16,0 0 63 15,0 0-23-15,0 0-50 16,0 0 8-16,0 83 84 16,0-42-50-16,0 4 1 15,0-5-17-15,0-2-17 16,0 0-5-16,0-4-5 15,0-2-8-15,-13-3-26 16,-3-12-85-16,1-9-94 16,8-8-149-16</inkml:trace>
  <inkml:trace contextRef="#ctx0" brushRef="#br0" timeOffset="131967.76">22627 5530 678 0,'0'0'36'0,"0"0"5"16,0 0 39-16,0 0-19 16,-48 109-18-16,44-91-2 15,-2 0-2-15,6-1-1 16,0 0-12-16,0-2-6 0,25-1 8 15,14-5-2-15,9-7-14 16,10-2-9-16,0 0-3 16,-8 0-8-16,-15 0-74 15,-16 0-229-15</inkml:trace>
  <inkml:trace contextRef="#ctx0" brushRef="#br0" timeOffset="132605.66">23508 5583 448 0,'0'0'198'0,"0"0"-178"16,0 0 156-16,0 0-56 15,0 0-43-15,0 0-36 16,-11 1 5-16,29-1 5 15,22 0-8-15,18-11-22 16,23-12 2-16,19-5-23 16,16-6-2-16,15-1-20 15,8-9-52-15,-2-2-103 16,-12-3-375-16</inkml:trace>
  <inkml:trace contextRef="#ctx0" brushRef="#br0" timeOffset="134037.41">24718 5049 808 0,'0'0'91'0,"0"0"-83"15,0 0 118-15,0 0-66 16,0 0-53-16,0 0 2 16,-2 50 13-16,2-30 12 15,0 11-1-15,0 3 10 16,0-1-10-16,0 2 15 15,0-3-29-15,0-4-2 0,0-3-12 16,4-2-1-16,13-5-4 16,0-6 4-16,3-2-2 15,14-6-2-15,3-4-3 16,4 0-2-16,1-6 0 16,-9-9-12-16,-8-2 15 15,-7-3 1-15,-3-6 1 16,-3-3 2-16,-5-1 5 15,-3-2 10-15,-2 2-7 16,-2 1-1-16,0 2-7 16,0 1 0-16,0 6 5 15,0 2-7-15,-4 2 0 16,-5-1-2-16,-1 8-11 0,2 3-22 16,1 4-24-16,3 2-16 15,2 0-18-15,2 0-108 16,0 12-68-16,0-2-23 15</inkml:trace>
  <inkml:trace contextRef="#ctx0" brushRef="#br0" timeOffset="134576.31">25158 5150 460 0,'0'0'402'0,"0"0"-384"15,0 0 10-15,0 0 86 16,0 0-52-16,25 120-18 16,-17-92-14-16,-3-1-4 15,-1-1-14-15,-4-7-11 16,0-7 0-16,0-6 0 16,0-4 0-16,0 0 4 15,0-2 9-15,0 0 0 16,0-9 1-16,0-11-15 15,0-1 2-15,0-1-4 16,12 2 7-16,3 6-7 16,1 3 2-16,-1 10 0 15,5 1-4-15,2 0-3 0,3 15 1 16,-1 10 5 0,-1 1 2-16,-6-3 5 0,1 2-5 15,-1-7 1-15,-5-3 8 16,1-6-5-16,-1-5 0 15,1-4-5-15,3 0-2 16,6-16-1-16,2-10-3 16,-3-3-13-16,-4 0-8 15,-5 9 27-15,-6 6 6 16,-3 7 24-16,-3 5-10 16,0 2 1-16,0 0-21 15,2 0-15-15,0 5 10 0,2 3 1 16,1 4 3-1,-2-4 1-15,-1 0 0 0,-2 2-47 16,0-3-55-16,0-7-197 16,-18 0-212-16</inkml:trace>
  <inkml:trace contextRef="#ctx0" brushRef="#br0" timeOffset="134712.29">25584 5011 1005 0,'0'0'0'0,"0"0"-18"16,0 0-85-16,0 0-80 15,0 0-459-15</inkml:trace>
  <inkml:trace contextRef="#ctx0" brushRef="#br0" timeOffset="136062.04">26054 5224 837 0,'0'0'61'0,"0"0"42"16,0 0 16-16,0 0-64 15,0 0-32-15,-116 0-5 16,92 4 20-16,-1 13-25 0,0 2 10 15,12-1-1-15,2-2-21 16,6-4 6-16,5 0-7 16,0-5-3-16,0 1-13 15,14-5-4-15,6-1 9 16,9-2 6-16,4 0-18 16,-2-6 1-16,0-10-12 15,-2 0-9-15,-6 3-7 16,-10 6 41-16,-6 1 9 15,-7 6 12-15,0-3 14 16,0 3-12-16,0 0-14 16,0 23 0-16,0 11 21 15,-4 6-6-15,4 0 27 0,0 6 5 16,0-2 2 0,0 2-16-16,2 1-9 0,11-3-11 15,-2 4-8-15,1-4-4 16,-6 2 4-16,-2-2-5 15,-1-11 1-15,-3-6 6 16,0-11-6-16,0-13 6 16,0 0 2-16,0-3 14 15,0-8 28-15,0-20-40 16,0-11-11-16,0-14-5 16,0-5-6-16,2-6-6 15,2-1 5-15,4 2 2 0,2 12 9 16,-1 11 0-1,3 8 1-15,-4 10-2 0,-3 5 2 16,-1 5 0-16,-2 5 3 16,-2 3-3-16,0 1 3 15,0 3-3-15,0 0-6 16,0 0 2-16,0 3-20 16,2 15 16-16,0 7 5 15,6 4 6-15,-2 0-3 16,3-3 2-16,3-1-1 15,-4-3 1-15,5-6-2 16,1-4-2-16,4-4 0 16,6-8-26-16,1 0-5 15,4 0-10-15,-2-18-7 16,-2-6 10-16,-8-5-8 0,-9-6 10 16,0 3 25-16,-6 3 2 15,0 9 11-15,-2 1 15 16,0 7 6-16,0 8 14 15,0 0-6-15,0 4-25 16,0 0-4-16,0 1-2 16,0 16 2-16,0-1 17 15,0 0 11-15,0 0 14 16,0 0-29-16,0-1 16 16,5-4-2-16,5-1-14 15,0-4-6-15,3-1-2 16,7-5-1-16,5 0 6 0,4 0-10 15,2-9-11-15,-3-5-13 16,-1-2-20-16,-9-3 8 16,-7 4 14-16,-3 3 11 15,-6 2 10-15,-2 3 1 16,0 5 13-16,0 2 15 16,0 0-11-16,0 0 5 15,0 0-4-15,0 0-18 16,0 0-5-16,0 0-19 15,0 7 21-15,6 5 3 16,1 2 16-16,7-4 5 16,-1 2-7-16,2-4-7 15,7-4 5-15,5 1-10 0,9-5 2 16,4 0-4-16,0 0-17 16,-7-12-10-16,-10-2 4 15,-8-3 10-15,-5 2 12 16,-10 1-10-16,0 2 11 15,0 3 4-15,0 3-2 16,-16-2 11-16,3 6-4 16,1 2-6-16,3 0 17 15,3 0-17-15,-4 2 2 16,4 8 6-16,-1 6 0 16,5-2 5-16,2 2-3 15,0 4-8-15,15-1-5 0,24-4-6 16,14-1-13-1,16-4-42-15,9-5-66 0,-2-5-127 16,-13 0-495-16</inkml:trace>
  <inkml:trace contextRef="#ctx0" brushRef="#br0" timeOffset="136507.03">27414 5143 1137 0,'0'0'27'0,"0"0"-27"16,0 0 35-16,0 0 6 15,0 0 9-15,0 113 15 16,2-76-12-16,14 2-37 15,-1-5 16-15,1-2-22 16,-1-4-10-16,-1-10 4 16,-5-6-4-16,-1-6 0 15,-6-4-1-15,8-2 1 16,3 0 14-16,3-16-4 16,6-11-6-16,-2-6 2 15,3-7 4-15,-4-1 2 16,4 1 1-16,-5 6-10 0,-10 10 6 15,1 6-1-15,-9 11-1 16,0 0-5-16,0 7-2 16,0 0-21-16,0 0-28 15,0 0-46-15,0 10-95 16,0 12 17-16,4 7-97 16,12-1 14-16,9-3-154 15</inkml:trace>
  <inkml:trace contextRef="#ctx0" brushRef="#br0" timeOffset="137816.75">28011 5324 906 0,'0'0'45'16,"0"0"87"-16,0 0-28 0,0 0-52 15,0 0-5-15,-134 27 14 16,115-6-27-16,2-5-16 15,9 0-2-15,6-4-4 16,2-4-12-16,0 0-6 16,6-6 6-16,21-2-5 15,2 0 3-15,2 0-12 16,-2-13-32-16,-8 1 20 16,-8-2 11-16,-5 5 14 15,-3 3 1-15,-5 6 7 0,0 0 32 16,0 0-15-16,0 0-24 15,2 0 0-15,7 8 0 16,-2 2 8-16,4 1 8 16,5-6-6-16,1 2 15 15,10-7-16-15,2 0-6 16,4 0-3-16,-2-3-12 16,-6-15-11-16,-7 0 11 15,-9-4-5-15,-5-6 13 16,-4-4-4-16,0-9 7 15,0-2 1-15,0-7 1 16,-2-1-1-16,0 7 5 16,2 7 2-16,0 14 12 15,0 11 4-15,0 8-3 16,0 4-17-16,0 0-3 0,-2 25-24 16,2 10 18-16,-2 5 6 15,2 3 5-15,0-4 8 16,0 5 8-16,6 1 6 15,8-7-5-15,1-5 9 16,1-4-3-16,-1-5-25 16,-1-5 2-16,-1-7 0 15,-4-5-4-15,3-5 3 16,3-2-4-16,7 0-2 16,9 0-4-16,3-12-29 15,-3-4 7-15,-6-4 7 16,-7-2-5-16,-5-1 19 0,-7 2-5 15,-1 7 11-15,-5 1 1 16,0 12 2-16,0 1 1 16,0 0-3-16,0 0-18 15,0 14 2-15,0 6 16 16,0 2 9-16,0-6 11 16,0-2-7-16,0 0 2 15,9-7-11-15,2 0 2 16,7-5 5-16,4-2-3 15,2 0-6-15,1 0-2 16,-8-4-10-16,-3-8 2 16,-5-2-6-16,-3 3-5 15,-2-1 7-15,-2 5 10 0,-2 7 2 16,0 0 7-16,0 0-7 16,0 0-8-16,0 4-10 15,0 11 18-15,0-6 7 16,4-1 8-16,3-2-1 15,3 0-5-15,9-3-5 16,10-3 7-16,8 0-5 16,3 0-6-16,1-7-11 15,-12-6-4-15,-10 1 12 16,-7-5 3-16,-5 3-10 16,-7 2 8-16,0 2-4 15,0 4 0-15,-3 0 5 0,-11 1-4 16,-1 5 5-1,-1 0 0-15,1 0 1 0,1 19 11 16,6 3-3-16,3-5 1 16,5 0 0-16,0-5-9 15,0-4 14-15,0-1-10 16,13-2-1-16,18-1 5 16,10-4-9-16,1 0-1 15,1-6-6-15,-10-9-11 16,-6 0-1-16,-5-4 0 15,-4 6 7-15,-3 1 12 16,-3 5-7-16,-8 6 7 16,-2 1 8-16,1 0 2 0,3 0-10 15,10 4-3 1,-3 8 3-16,3 2 14 0,-1 0-9 16,-5-2 4-16,-4 2 3 15,-6-5-10-15,0 2 5 16,-11-3-7-16,-27-1-8 15,-16 2 3-15,-10 2-28 16,-3-2-123-16,11-3-155 16</inkml:trace>
  <inkml:trace contextRef="#ctx0" brushRef="#br0" timeOffset="138537.62">23537 6086 1008 0,'0'0'82'0,"0"0"-81"16,0 0 28-16,0 0 22 0,120 120-5 16,-31-70-25-16,32 4-21 15,26-6-28-15,15-3-55 16,6-11-187-16,-18-17-253 15</inkml:trace>
  <inkml:trace contextRef="#ctx0" brushRef="#br0" timeOffset="138947.54">24487 6216 570 0,'0'0'105'0,"0"0"-39"15,0 0 37-15,0 0-66 0,0 0 4 16,0 0 57-16,51 108-39 16,-33-64-18-16,-7 4-5 15,-7 3-11-15,-4-3-10 16,-4 0-12-16,-34 2-3 15,-22-8-6-15,-19-6-21 16,-4-6-51-16,2-23-108 16,21-7-160-16</inkml:trace>
  <inkml:trace contextRef="#ctx0" brushRef="#br0" timeOffset="139976.37">24911 6418 989 0,'0'0'46'16,"0"0"-46"-16,0 0 54 15,0 0-27-15,0 0-22 16,0 0 7-16,-10 61 57 16,8-20 8-16,2 10-16 15,0-1-24-15,0-1-3 0,0-10-21 16,0-8-6 0,4-12-7-16,2-8 0 0,-6-10-2 15,0-1-5-15,0 0 7 16,0-22-5-16,0-18-3 15,0-12-27-15,0-10 11 16,0-2-10-16,0 7 3 16,0 13 25-16,0 9 0 15,4 14 6-15,2 10 7 16,-1 6-5-16,3 5-1 16,2 0-1-16,5 16-18 15,5 13 18-15,3 7 16 16,3-1-6-16,3 11 5 15,4-5 0-15,4-1 1 0,0-5-3 16,-1-14 0-16,-5-3-12 16,-8-9-1-16,-11-6-2 15,-4-3 2-15,-8 0 2 16,2-3 25-16,-2-18 5 16,2-6-19-16,-2-10-2 15,0 7-2-15,0 0-1 16,0 6-1-16,-9 8 4 15,-4 0-11-15,-3 9-5 16,1 2-12-16,-4 5-42 16,4 0-82-16,7 0 18 15,8 0-89-15,0 0-147 0,15 5-65 16</inkml:trace>
  <inkml:trace contextRef="#ctx0" brushRef="#br0" timeOffset="140322.31">25626 6531 882 0,'0'0'148'0,"0"0"-137"15,0 0 34-15,0 0 20 16,0 0-33-16,-56 119 0 0,56-85-6 15,0-3-8-15,0-4 6 16,4-10-23-16,8-2 12 16,-3-10-8-16,-3-5 5 15,4 0-8-15,-4 0 11 16,-2-18-2-16,1-5-1 16,-1-4-5-16,-4-5-5 15,0 0-9-15,0-2 2 16,-2-1-23-16,-11 3-12 15,1 11-10-15,1 4-15 16,5 9-55-16,2 7-99 16,4-1-176-16</inkml:trace>
  <inkml:trace contextRef="#ctx0" brushRef="#br0" timeOffset="140556.26">26009 6520 1033 0,'0'0'46'0,"0"0"-6"15,0 0 9-15,123 0-12 0,-81 0-37 16,-9 0-14-1,-10-3-41-15,-17-1-119 0,-6-4-253 16</inkml:trace>
  <inkml:trace contextRef="#ctx0" brushRef="#br0" timeOffset="140712.24">26074 6517 553 0,'0'0'119'0,"0"0"-2"16,0 0 71-16,0 0-94 15,-2 116-43-15,2-82-30 16,0-2-7-16,2 7-14 0,-2-10-11 16,0-7-111-1,2-9-202-15</inkml:trace>
  <inkml:trace contextRef="#ctx0" brushRef="#br0" timeOffset="141814.04">26807 6561 600 0,'0'0'173'0,"0"0"-143"15,0 0 150-15,0 0-75 0,0 0-73 16,0 0-20-16,-2 0-5 16,2 26 11-16,0 6 29 15,0 6 11-15,4 2 2 16,1-2-23-16,2-6-22 16,-3-1 0-16,-1-14-15 15,-3 0 7-15,2-7-7 16,-2-8 0-16,0 1 0 15,0-3 1-15,0 0 2 16,0-15 13-16,0-19-16 0,-7-7-9 16,0-5 3-1,3-3-16-15,4 4 7 0,0 6 12 16,0 10 0-16,0 12 3 16,0 8 0-16,0 6 3 15,0 3-3-15,0 0-1 16,4 0-6-16,8 3-15 15,3 11 18-15,5 6 4 16,3 4 10-16,0 4-1 16,4 8 6-16,2-4-8 15,-2 0-1-15,-4-1 3 16,1-7-7-16,-2-4-1 16,-2-4-1-16,1-4-4 15,-6-7 1-15,1 2-7 16,-5-7 9-16,-3 0 0 0,-2 0 2 15,-4-9 21-15,0-13-3 16,-2-7 4-16,0-6-6 16,0-9-17-16,0 6 0 15,-2 4 3-15,-8 6 0 16,6 8-2-16,-3 8 3 16,5 4-3-16,2 6 3 15,0 2-4-15,0 0-3 16,0 0-24-16,0 0-57 15,0 0-83-15,9 8-24 16,11 4-62-16,11-4-125 16</inkml:trace>
  <inkml:trace contextRef="#ctx0" brushRef="#br0" timeOffset="142645.91">27436 6529 667 0,'0'0'6'15,"0"0"30"-15,0 0 64 16,0 0-45-16,0 0 14 15,0 0-5-15,-22 114 11 16,19-87-36-16,3-2-16 0,-2 0 5 16,2-7 1-1,0 0 8-15,0-3-5 0,0-4-19 16,0-4 2-16,0-3-9 16,0-1 1-16,0-1 5 15,11 0 0-15,5 0 6 16,4-2-2-16,4 0-16 15,-1 0-2-15,2 0-12 16,-1 0 0-16,-4 0 3 16,-2 0-3-16,-7 0 5 15,-2 0-6-15,-4 0-11 16,-1 0 8-16,0 0 3 16,1-6-6-16,-1-4 14 15,-4-5-10-15,2 3 9 16,2-2 4-16,2 0 0 0,2-4-2 15,-1-1 12-15,1 2 1 16,0 2 3-16,-4 6 8 16,-2 3 23-16,0 0-10 15,-2 1 15-15,0-4-8 16,3 1-13-16,-3-2-10 16,0 0 4-16,0 3 0 15,0-2-2-15,0-3-4 16,0-2-13-16,0 0 5 15,0 2-2-15,2 8-3 16,-2 2 4-16,0 0-4 16,0 2 3-16,0 0-3 15,0 0-1-15,0 0-8 0,0 0 5 16,2 0-9-16,0 0-14 16,-2 0-62-16,0 11-93 15,0 10-9-15,2-3-193 16</inkml:trace>
  <inkml:trace contextRef="#ctx0" brushRef="#br0" timeOffset="143095.82">27989 6508 924 0,'0'0'129'0,"0"0"-113"16,0 0-16-16,0 0 7 15,0 0 0-15,0 0 14 16,0 113 13-16,0-75-7 16,0-3-5-16,0-1 28 15,0-6 3-15,0-6 4 16,0-4-20-16,-2-4-16 15,2 0-13-15,-5-4-7 16,3-2 4-16,0-4-3 0,2-3-1 16,0-1 7-1,0 0-1-15,0 0 12 0,0 0-8 16,0 0-3-16,6 2 10 16,15-2-5-16,3 0 0 15,12 0 0-15,6 0-13 16,7 0 2-16,0 0-2 15,0 0-7-15,-9-7-1 16,-15 2-14-16,-12 2-12 16,-11-2-42-16,-2 4-101 15,0-5-66-15,-9-6-501 16</inkml:trace>
  <inkml:trace contextRef="#ctx0" brushRef="#br0" timeOffset="143569.76">28439 6525 1065 0,'0'0'19'16,"0"0"10"-16,0 0 41 15,0 0-32-15,0 0-38 16,0 0-1-16,0 0-7 16,0 12 8-16,0 8 1 0,0 4 12 15,0 8-9-15,0 0 5 16,0 0-2-16,0-1 2 16,0-6 3-16,0-2 11 15,0-4 3-15,0-5 6 16,0 0-9-16,0-5 3 15,0-4-6-15,0 3-11 16,5-1 16-16,3-2-12 16,-4 0-4-16,4-1 3 15,-2-3-6-15,-1-1 10 16,-1 0-4-16,5 0-1 16,2 0 10-16,2 0-19 15,6 0-2-15,-4 0-4 0,1 0-22 16,-1 0 5-1,3 0-19-15,3 0-62 0,5 0-46 16,0 0-104-16,-1-10-551 16</inkml:trace>
  <inkml:trace contextRef="#ctx0" brushRef="#br0" timeOffset="144184.64">29041 6527 920 0,'0'0'8'0,"0"0"12"0,0 0 92 15,0 0-57-15,0 0-27 16,0 0-15-16,38-7-5 16,-20 44 39-16,2 10 30 15,4 6-43-15,3-1 3 16,2-5-17-16,2-5 2 16,3-12-10-16,-3-6-7 15,-2-11 13-15,0-10-10 16,-2-3 7-16,0 0-7 15,-4-19-7-15,-2-2 3 16,-9-5 10-16,-4-5-12 16,-1 0 5-16,-1-12-7 0,4 5 3 15,-2 8-4-15,1 5 1 16,-5 13 0-16,3 3-2 16,0 4-11-16,-2 2 12 15,-3 3-15-15,-2 0-20 16,0 0-81-16,4 10-45 15,0 9 26-15,8 6-66 16,5-5-174-16</inkml:trace>
  <inkml:trace contextRef="#ctx0" brushRef="#br0" timeOffset="145654.38">29920 6609 856 0,'0'0'121'0,"0"0"-59"16,0 0 38-16,0 0-15 15,0 0-51-15,-114 0 49 16,85 24-27-16,0 2-22 16,4 0-10-16,6 0-10 15,5-4-12-15,7-6 1 16,5-4-3-16,2-3 0 15,0-8-8-15,0-1-5 16,19 0 2-16,13 0-8 0,2-12-26 16,-1-2-6-16,1 0 24 15,-8 3-29-15,-6 4 26 16,-8 5 21-16,-12 2 9 16,0 0 6-16,0 0 2 15,0 0-2-15,2 10 22 16,2 0 12-16,0 1-4 15,5-4 10-15,3-2-22 16,3-2-11-16,10-3 8 16,6 0-21-16,0 0-4 15,-2-14-21-15,-2-4 1 16,-5-5-14-16,-4-8-1 16,-4-7-6-16,-6-6 17 15,-6-4 10-15,-2-5-3 16,0 4 17-16,0 5 4 0,3 9-4 15,-1 13 4-15,0 10 11 16,-2 8 9-16,0 4 10 16,0 0-20-16,0 2-10 15,0 19-13-15,0 4 13 16,-2 5 16-16,-7 7 19 16,7 2 19-16,2 0-11 15,0 3-31-15,0-2 14 16,0-4 6-16,0 2-27 15,0-6 13-15,9-6-4 16,1-6-7-16,4-8 8 16,7-2-12-16,2-6 6 0,11-4-9 15,6 0-9 1,5 0-6-16,0 0 0 0,-8-11-21 16,-5-11 2-16,-10-3-21 15,-5-7-14-15,-5 2 27 16,-8 11 18-16,-4 10 24 15,0 7 5-15,0 2 3 16,0 0 6-16,0 2-14 16,-14 14 10-16,2 0 16 15,3 4-4-15,5-5 5 16,0-1-11-16,4 2-9 16,0-7 0-16,0 3-3 15,6-5-3-15,9-3-2 16,5-3-16-16,7-1-15 15,0 0-24-15,-1 0 8 0,-4 0 8 16,-3-10-35-16,-11 1 40 16,-3 0 33-16,-5 9 2 15,0 0 19-15,0 0 4 16,0 0-16-16,0 0 21 16,0 0-7-16,2 6 7 15,7 1 32-15,2 0-25 16,10-4-13-16,8-3-21 15,4 0-1-15,2 0-43 16,-1-10-35-16,-5-4 15 16,-9-1 21-16,-3-1 32 15,-3 1 6-15,-7 0 4 0,-3 3 28 16,-4 2 8-16,0 10 7 16,0-4-10-16,0 4 5 15,0 0-20-15,0 0-5 16,0 0-11-16,0 6 7 15,0 10-4-15,0 0 16 16,0-4-1-16,0-1-7 16,0-4-12-16,0-1 10 15,18-1 3-15,16-1-4 16,3-4 2-16,10 0-12 16,-2 0-16-16,-3-13-22 15,-7-3-4-15,0-2 21 16,-10-2-12-16,-6-1-10 0,-6 2 0 15,-10 3 14-15,-1 10 19 16,-2 3 10-16,0 3 0 16,0 0 10-16,0 0-10 15,0 0-4-15,2 0 4 16,0 0 4-16,0 0-3 16,-2 0 18-16,3 0-19 15,-3 0 16-15,0 7 2 16,4-5-8-16,2 6 17 15,10 4-15-15,4 3 1 16,2 4-4-16,-3-1-8 16,-6 4-2-16,-7 4 2 0,-6 2 7 15,0 1 34-15,-13-2 11 16,-25 2-11-16,-22-7-1 16,-16-6-17-16,-11-5-24 15,3-4-5-15,10-7-80 16,34 0-199-16</inkml:trace>
  <inkml:trace contextRef="#ctx0" brushRef="#br0" timeOffset="146913.16">29669 5257 538 0,'0'0'44'16,"0"0"39"-16,0 0 132 15,0 0-112-15,0 0-14 16,0 0-33-16,27 29 0 15,-23-17 1-15,4 4-15 16,0 6 22-16,3 2-10 16,-1-2-3-16,-2-4-12 15,1-9-18-15,3-2 4 16,12-7 16-16,34 0 0 16,49-26-9-16,53-24-32 15,32-8-52-15,4-7-49 16,-27 5-111-16,-37 2-489 0</inkml:trace>
  <inkml:trace contextRef="#ctx0" brushRef="#br0" timeOffset="147875.99">31845 6517 827 0,'0'0'111'0,"0"0"-71"16,0 0 82-16,0 0-54 15,0 0-5-15,0 0-29 16,0 3 28-16,0-3 1 15,0 0-21-15,0 0-10 16,0 0-9-16,0 0-8 16,0 0-7-16,0 0-7 15,2 0-1-15,0 0 0 16,3 0-2-16,4 7-1 16,2 0 2-16,2 5-4 15,-1 3 5-15,-6 2-6 16,3 6 3-16,-5 1 2 0,4 1-1 15,-2-2-1-15,-4-2-1 16,3-7 4-16,-3-7-1 16,-2-2 2-16,2-5-1 15,0 0 2-15,-2 0 15 16,2 0 6-16,0 0 16 16,4-3 11-16,-2-6-26 15,5-5-24-15,5 2 7 16,-1-3 23-16,5-3-13 15,8 5 9-15,5-8-15 16,12 3-1-16,5-1-8 16,12-4-2-16,10-1-2 0,3-7-8 15,4 2-56 1,-8 0-43-16,-14 3-62 0,-21 5-237 16</inkml:trace>
  <inkml:trace contextRef="#ctx0" brushRef="#br0" timeOffset="153340.04">22708 5372 505 0,'0'0'373'15,"0"0"-367"-15,0 0-4 16,-136 8 51-16,112-8-1 16,1 0-18-16,3 0-4 15,-7 0-28-15,-1 0 5 16,-7 0-7-16,-7 0-2 16,-5 0 2-16,-6 0 5 15,-7 0-3-15,2 0 5 16,5 0-1-16,8-6 12 0,9 2 1 15,5-3-7-15,2 2 2 16,1-5-5-16,-5-1-5 16,5 3 11-16,-1 3 72 15,0-2-81-15,5 4-12 16,-5 1 16-16,-5 2-10 16,-3 0 0-16,0 0 0 15,4 0-6-15,6 0 10 16,12 0-4-16,6 0 17 15,4 0 9-15,5 0 24 16,0 0-17-16,0 0-30 16,0 0 6-16,-2 0-6 0,0 0-2 15,2 0-1-15,0 0 4 16,0 0-5-16,0 0 2 16,0 0-2-16,0 0 1 15,0 0-5-15,0 0 4 16,0 2-9-16,0 18 5 15,0 9 5-15,4 8-1 16,3 5 7-16,2 8-12 16,2 8 15-16,-2 0-9 15,2 5 0-15,-4-1 7 16,-1 1 0-16,-4-5-1 16,-2-5-5-16,0-5-1 15,0-1 5-15,0-3 10 0,0-4-1 16,0-1-10-1,-2-2 0-15,-2-3 0 0,-3-4-3 16,3-7-2-16,2-6 5 16,2-3-4-16,0-6 0 15,0-4 3-15,0-1 2 16,0-3-5-16,0 0 2 16,0 0 12-16,0 0-6 15,4 0 2-15,9 0-4 16,5 0-6-16,-2 0 0 15,2 0 0-15,0 0 5 16,-5 0-11-16,5 0 5 16,-3 0 1-16,4 0 0 15,3-3 4-15,9-2-4 0,7-4 0 16,6 3 2-16,12 2-6 16,4 0 4-16,7 1-1 15,3 3 0-15,5 0-12 16,3 0 11-16,0 0-8 15,5 0-9-15,-3-3 18 16,-7 1-21-16,-4-4 3 16,-9 2 6-16,-6 0-3 15,-10 0 14-15,-3 2-7 16,-8 2 9-16,-1-2-2 16,1 0 3-16,2-1-1 15,3 0 5-15,7 1-4 16,-1-2 0-16,-5 0 0 0,-12 2 2 15,-14 2-1-15,-11 0-1 16,-2 0 2-16,0 0 16 16,0-2-3-16,0 2 14 15,0-2-15-15,0 0-8 16,0-3 7-16,2 0-13 16,0-7 14-16,-2-3-12 15,0-6-2-15,0-5 11 16,0-4-9-16,0-4-1 15,-2 3 4-15,-7 1-2 16,3 2-4-16,1 3 1 16,0-1 5-16,3 1 1 0,-2 4-6 15,-1-4 5-15,3 4 6 16,-2-4-9-16,0-1-3 16,-2-2 0-16,2-2 3 15,2 0-4-15,2 0 1 16,0-2 0-16,0 1-3 15,0-3 1-15,0 0 1 16,0 5 0-16,0-3-6 16,0-1 7-16,0 1-4 15,0 0 3-15,0 4-2 16,0 3-4-16,2 8 7 16,0 5-4-16,-2 2 9 15,0 2-5-15,0-1 0 0,0 0 0 16,0 2-4-1,0 2 3-15,0 3 1 0,0-1 0 16,0-1 2-16,0 2-2 16,0 1 0-16,0-2 0 15,0 2-1-15,0 1 1 16,0 0 0-16,0 0 0 16,0 0-7-16,0 0 5 15,0 0-1-15,0 0-2 16,0 0 1-16,0 0 1 15,0 0 3-15,-2 0-2 16,0 0-1-16,-7 0 3 0,-1 0 0 16,-4 0 0-1,-1 0 8-15,1 0-8 0,3 0 0 16,-3 4 0-16,-1-4 4 16,-6 1-4-16,-3-1 0 15,-10 2 0-15,-3 0-2 16,-3 0 2-16,-5-2-1 15,9 5-1-15,3-3-2 16,6 1 4-16,9 1 0 16,1-1-1-16,3-3-4 15,-1 0 2-15,-6 0 3 16,0 0 0-16,-14 0-3 16,0 2-1-16,-5-2 2 15,-5 3 2-15,9 1-5 16,1-1 3-16,6 0 2 0,4 0-1 15,6-3 1-15,0 1-1 16,-3 2 1-16,0 1 0 16,-2 4-6-16,1-6 4 15,1 1 2-15,4 2-2 16,2-3 4-16,3 0-2 16,5 0 0-16,0-2 0 15,2 0 3-15,1 0-1 16,-1 0-2-16,-4 2 3 15,-5-2-1-15,-7 0-1 16,-3 0-1-16,-4 0 1 16,-2 3-3-16,2 0 2 0,5 3-1 15,1-5-2-15,7 2 4 16,3 1-1-16,5-3 0 16,0 2 0-16,2-3 9 15,-1 0-5-15,-6 0-4 16,-5 0 7-16,-6 0-7 15,-8 0 0-15,-1 0 0 16,-5 1 1-16,3-1-9 16,1 0 15-16,4 0-7 15,9 0 4-15,7 0-4 16,8 0 12-16,6 0-7 16,0 0-4-16,0 0 0 15,0 0 0-15,0 0-1 0,0 0 0 16,0 0-1-1,0 3-2-15,0-1 3 0,0 0-9 16,0-1 5-16,0 6-53 16,2 9-68-16,2-4-201 15,-4-10-204-15</inkml:trace>
  <inkml:trace contextRef="#ctx0" brushRef="#br0" timeOffset="159802.91">24081 11921 672 0,'0'0'80'16,"0"0"-54"-16,0 0-2 15,0 0 7-15,0 0 0 16,0 0 12-16,0 0 25 16,-11 16 7-16,9-16-38 15,2 0-7-15,0 0 2 0,0 0-7 16,0 0 8 0,0 0-31-16,4 0 20 0,29-4 8 15,15-14-30-15,12-2 0 16,9-8-1-16,4 0-14 15,10-6-3-15,2 0-21 16,-8-2-12-16,-11-1 32 16,-22 10 3-16,-20 4 15 15,-13 5 2-15,-9 6 8 16,-2-5-5-16,0 5 1 16,0-1-10-16,-6 3 5 15,-7 4 0-15,-7 6-1 0,-12 0-10 16,-13 4 3-1,-10 16 3-15,-1 2-5 0,3 2 5 16,9-6 2-16,11 2 1 16,10-4-4-16,9 0 3 15,7 2 1-15,7-1-4 16,0-1-15-16,9 0 20 16,18 0 2-16,8-1 11 15,8 4 3-15,1-2-15 16,1 4 5-16,-5 3-5 15,-2 2 4-15,-11 4-7 16,-11 0 3-16,-10 1-3 16,-6-2 1-16,0-3 2 15,-20-6 0-15,-9-4 9 16,-13-3-9-16,-7-5 4 0,-4-6-4 16,1-2 1-16,15 0-5 15,10-2 6-15,11-5-2 16,11 3 13-16,5-1 1 15,0 0 4-15,19-2-13 16,18-4-5-16,17 1-5 16,8-1 0-16,5 2 5 15,0-1 3-15,-1 0-1 16,-5-1-2-16,-3-4 0 16,-7 1-1-16,-9 0-3 15,-9 2-1-15,-10 2 5 16,-9-3-3-16,-10 6 3 0,-4 2 0 15,0-2 0-15,0 7 1 16,0 0 1-16,-2 0-2 16,-14 0-12-16,-1 10 11 15,-6 6-3-15,7 2 4 16,3 0 0-16,9 0 1 16,4 1 1-16,0-2-1 15,15-1 10-15,14-2 11 16,9-7-15-16,2-7-1 15,0 0-6-15,-4 0 2 16,-7-13-5-16,0-9 3 16,-7-8 0-16,-4-4-5 15,-2-8 7-15,-6-6-5 0,-2-4 2 16,-6-3-15-16,-2 4 15 16,0 5-11-16,0 13 12 15,0 13 10-15,0 15 3 16,0 5 4-16,0 0-17 15,-7 5-3-15,-2 19-4 16,-2 14-1-16,7 4 8 16,4 4 14-16,0 0 1 15,0 0 2-15,2-5-4 16,11-1 6-16,3 0-9 16,1-2 5-16,2 0-10 15,-2-2 7-15,-1-3 2 0,1-5-1 16,1-9-8-1,1-5-2-15,2-10 0 0,2-4-2 16,8 0 8-16,4-15-7 16,4-14-2-16,1-1-3 15,-5 0-4-15,-6 4-14 16,-8 6 19-16,-8 4 3 16,-9 4-2-16,-2 2 2 15,-2 4 0-15,0 0 15 16,0 4-16-16,0 2-1 15,-8 0 1-15,-15 0-10 16,1 0 8-16,0 2 2 16,6 6 0-16,7-4 5 15,3 3-3-15,4-2-2 16,2-1-6-16,-3 6 2 0,3 0-31 16,0 2 3-16,0 3-13 15,20-1-16-15,9-2-38 16,12 0 14-16,1-4-105 15,7-5-27-15,-5-3-14 16</inkml:trace>
  <inkml:trace contextRef="#ctx0" brushRef="#br0" timeOffset="160047.87">26034 11953 791 0,'0'0'149'15,"0"0"-143"-15,0 0 102 16,0 0-73-16,0 0-26 16,0 0 4-16,-99 81-13 15,97-56 9-15,2-2-9 16,0-4 0-16,8-1 6 16,13-8-6-16,6-6-10 15,4-4 6-15,5-2-25 16,0-21-36-16,4-12-43 15,-2-9-48-15,-3-9-128 16</inkml:trace>
  <inkml:trace contextRef="#ctx0" brushRef="#br0" timeOffset="160236.82">26261 11664 642 0,'0'0'45'0,"0"0"40"15,0 0 31-15,0 0-19 16,-11 133-32-16,11-93-26 15,0-2-1-15,7 0-25 16,11-1 12-16,-1-4-24 16,-3 1 7-16,-3-4-8 15,-7-2-19-15,-4-3-50 16,0-11-91-16,0-11-137 16</inkml:trace>
  <inkml:trace contextRef="#ctx0" brushRef="#br0" timeOffset="160402.79">26255 11930 1052 0,'0'0'22'0,"0"0"-1"16,0 0-21-16,162-25 0 15,-92 25-2-15,-8-1-120 16,-20-5-309-16</inkml:trace>
  <inkml:trace contextRef="#ctx0" brushRef="#br0" timeOffset="162676.41">27603 11725 547 0,'0'0'101'16,"0"0"-61"-16,0 0 92 15,0 0-86-15,0 0-15 16,0 0-12-16,0 0 5 16,0 0 14-16,0 0 9 15,0 0-24-15,0 0-11 0,0 0 2 16,0 0 2-16,0 0-12 15,0 0 4-15,0-3-4 16,-7 2-1-16,-6-2-5 16,-5 2 2-16,0 1-2 15,-1 0-1-15,-4 0 3 16,-4 5 0-16,-2 8 0 16,0 5 2-16,2 0-2 15,6 0 5-15,0 4-5 16,8 6 3-16,2 5-1 15,4 6 2-15,7 5-2 16,0 2 4-16,0 0-2 16,0-1-2-16,0-4-1 0,0-4-2 15,16-7 2-15,1-8-1 16,8-4 0-16,2-4-22 16,2-6 8-16,2-3-33 15,-2-5-25-15,-2 0-36 16,2 0-18-16,-3-3-5 15,1-14-40-15,-2-2-146 16</inkml:trace>
  <inkml:trace contextRef="#ctx0" brushRef="#br0" timeOffset="163216.31">27822 12057 276 0,'0'0'200'16,"0"0"-175"-16,0 0 32 16,0 0 38-16,0 0-12 15,0 0-26-15,0-22 18 16,0 18-14-16,0 0 4 15,0 0-19-15,-3 4-26 16,-8 0-13-16,-2 0-6 16,-5 0 3-16,3 0 9 15,5 0-3-15,6 0-3 0,2 0-5 16,2 0 0-16,0 0-2 16,-5 0 0-16,-1 16-2 15,-6 6 5-15,1 6 1 16,3 0 8-16,0 1-7 15,8-3-5-15,0-4 3 16,3-7-2-16,15 0-1 16,-2-4 5-16,3-11-9 15,2 0 4-15,1 0 0 16,-2-5 0-16,-2-16 0 16,-5-4-3-16,-6-4 2 15,-5 0-7-15,-2 3 8 0,0 1 4 16,0 9 0-16,-9 4 7 15,-6 6-11-15,-6 2-8 16,-3 2-19-16,2 2-69 16,6 0-62-16,7 0-71 15,9 0-244-15</inkml:trace>
  <inkml:trace contextRef="#ctx0" brushRef="#br0" timeOffset="163860.2">27993 11999 804 0,'0'0'88'0,"0"0"-74"16,0 0-14-16,0 0 13 15,0 0 13-15,0 0 7 16,23 120 36-16,-23-88-48 15,0-3-11-15,0-8 26 16,0-1-31-16,0-9 2 16,0-8-3-16,0-3-2 15,0 0 2-15,0 0 28 16,-3-23-11-16,-1-9-21 16,4-5-17-16,0 2 6 0,0 7 2 15,0 2 9-15,7 7 1 16,3 7-1-16,4 2 0 15,1 8 0-15,4 2-10 16,3 0 6-16,0 14 0 16,0 15 4-16,-6 2 4 15,-3 3 5-15,-4-2-6 16,1-6 7-16,-6-5-10 16,-4-5 3-16,0-9-3 15,0-6 5-15,0-1-3 16,0 0 8-16,0-1 36 15,0-24-35-15,0-3-11 16,0 0-5-16,0 2-2 0,11 4 3 16,-3 8 4-1,4 5 9-15,-1 6-9 0,-2 3 0 16,4 0-9-16,0 0-9 16,3 14 6-16,2 7 3 15,-2 4 8-15,-3-1 1 16,-1-4 0-16,-4-3 0 15,-1-3 4-15,-3-1-3 16,-2-6-1-16,-2-6-6 16,0-1-2-16,0 0-1 15,0 0-10-15,-6-10-21 16,-1-6-141-16,5-3-104 16</inkml:trace>
  <inkml:trace contextRef="#ctx0" brushRef="#br0" timeOffset="164131.15">28510 12096 478 0,'0'0'61'16,"0"0"-21"-16,0 0 167 15,0 0-134-15,0 0-24 16,0 0 7-16,29 105-18 15,-29-90-1-15,0-1-22 16,0-4-9-16,0-6 5 16,0-1-11-16,0 0 0 0,0-3-3 15,0 0 4-15,0 0-3 16,0-10-11-16,0-9-123 16,-2-6-37-16,-2-3-85 15</inkml:trace>
  <inkml:trace contextRef="#ctx0" brushRef="#br0" timeOffset="164272.13">28522 11897 86 0,'0'0'707'16,"0"0"-706"-16,0 0 106 16,0 0-107-16,0 0-22 0,0 0-109 15,22 12 27-15,-22 6-87 16</inkml:trace>
  <inkml:trace contextRef="#ctx0" brushRef="#br0" timeOffset="165111.98">28798 12017 602 0,'0'0'271'0,"0"0"-265"16,0 0 143-16,0 0-98 0,0 0-51 16,0 0 11-1,0-2 5-15,-4 2-3 0,-10 0-12 16,-3 0 4-16,3 0-4 16,5 0-1-16,7 0 0 15,2 7-4-15,0 0-4 16,2 5 3-16,21 4-6 15,5 7 11-15,3-2-1 16,-4 6 0-16,-2-1 1 16,-9-3-3-16,-6 4 3 15,-10-3-2-15,0 0 2 16,0-3-1-16,-6-1 1 0,-8-8 0 16,-1-1 13-1,4-9-12-15,2-2 7 0,2 0-6 16,7-18 3-16,0-12 1 15,4-5-5-15,28-4-1 16,7 3-3-16,7 4 1 16,-5 4-2-16,0 3-10 15,-10 7 14-15,-15 8-1 16,-5 4 1-16,-9 4 0 16,-2 2 2-16,0 0 3 15,0 0-3-15,0 0-2 16,-7 0 0-16,-6 0-6 15,-3 0 2-15,7 0-7 16,5 4 5-16,4 7 1 16,0-1-7-16,0 6 7 0,0-3-16 15,23 4 20-15,-1-1-9 16,-2 1 10-16,0 3 1 16,-9 1-1-16,-3 1-4 15,-4 0-1-15,-4 0 5 16,0-6 7-16,0-9 4 15,0 0-4-15,0-7 7 16,0 0 3-16,0 0 9 16,0 0 14-16,0-16-26 15,0-1 1-15,0-6-3 16,8 3 10-16,9 0-12 16,6 4-3-16,4 3-7 0,-2 1 0 15,4 5-2-15,0 4 1 16,0 3 2-16,-5 0 2 15,-4 0 4-15,-9 8-7 16,-4 9-3-16,-7 2-5 16,0 2-8-16,-18-1-7 15,-9-3-8-15,-2-2-60 16,9-9-139-16,4-6-131 16</inkml:trace>
  <inkml:trace contextRef="#ctx0" brushRef="#br0" timeOffset="165248.96">29391 11927 378 0,'0'0'659'15,"0"0"-656"-15,0 0-5 0,0 0 2 16,0 0-179-16,0 0 42 16,2 52-107-16</inkml:trace>
  <inkml:trace contextRef="#ctx0" brushRef="#br0" timeOffset="165801.85">29600 12054 594 0,'0'0'309'0,"0"0"-262"16,0 0 78-16,0 0-72 15,0 0-32-15,0 0-3 16,-93 119 4-16,89-92-12 16,4-5-10-16,0-4 4 15,0-6 15-15,12-4-12 16,15-8 10-16,7 0-7 16,1 0-10-16,-3-18-14 15,-8-2-33-15,-8-4 12 16,-7 3 32-16,-5 7-1 15,-4 5 8-15,2 5 26 16,-2 4-9-16,2 0-21 16,4 0-2-16,-4 0-16 0,0 0 11 15,2 0-6-15,-2 4 9 16,3 5 4-16,-1 4 0 16,0-3-1-16,-1-2 3 15,2-2-2-15,-5-2 0 16,0-4-4-16,0 0 4 15,0 0 4-15,0 0 9 16,8-10-2-16,3 0-6 16,3 3-3-16,1 3-2 15,-3 4 3-15,3 0 1 16,1 0-4-16,1 3-6 16,2 8 6-16,-2 0 0 0,-1-1 2 15,-5-2-2-15,-2-2-2 16,0 2-15-16,0-3-50 15,-1-5-166-15,0 0-275 16</inkml:trace>
  <inkml:trace contextRef="#ctx0" brushRef="#br0" timeOffset="165969.82">30051 12222 1041 0,'0'0'27'15,"0"0"7"-15,0 0 12 16,0 0-46-16,147-28-5 0,-122 21-4 16,-12 7-34-16,-13-1-160 15,0 1-296-15</inkml:trace>
  <inkml:trace contextRef="#ctx0" brushRef="#br0" timeOffset="166537.74">30379 12001 376 0,'0'0'268'0,"0"0"-150"15,0 0 22-15,0 0-23 16,0 0-69-16,0 0-29 16,0-22 9-16,0 22-5 15,0 0-22-15,0 0 6 16,0 4-4-16,4 12 17 16,5 12 14-16,5 4 20 15,-6 6 2-15,-1 5-24 16,-5-1-10-16,-2-3 2 15,0-10-18-15,0-7 2 16,0-10-8-16,0-6-4 16,0-6 3-16,0 0-8 0,0 0-1 15,0-14 7-15,0-15-17 16,0-14-21-16,0-7 17 16,0-3-23-16,0 3 9 15,4 10 20-15,10 10-1 16,1 11 12-16,1 7-3 15,-1 5 6-15,1 7 3 16,2 0-7-16,0 0 4 16,-2 0 1-16,-1 8-7 15,-8 10 9-15,-3 1-5 16,-4 3 6-16,0 2 9 16,-11 1-8-16,-20 1 1 15,-5-6-2-15,1 1-29 0,6-7-35 16,9-7-101-16,13-7-211 15</inkml:trace>
  <inkml:trace contextRef="#ctx0" brushRef="#br0" timeOffset="166912.67">30865 12035 429 0,'0'0'482'16,"0"0"-472"-16,0 0 130 16,0 0-62-16,0 0-57 15,0 0-1-15,-85 33-16 16,72-16 19-16,-3 2-10 15,3 0 4-15,-1 5 17 16,1-1-1-16,3 1-18 16,6 0 10-16,2-4-20 15,2-2-2-15,0-7-3 16,0 1-6-16,14-7 6 0,7-1-4 16,8-4-26-16,5 0-22 15,0 0-41-15,-8-6-5 16,-1-6-121-16,-3-2-145 15</inkml:trace>
  <inkml:trace contextRef="#ctx0" brushRef="#br0" timeOffset="167198.62">30985 12057 740 0,'0'0'134'16,"0"0"-128"-16,0 0 60 0,0 0-20 15,0 0-40-15,0 0 58 16,51 2-19-16,-22-2-9 16,7 0-2-16,4 0-18 15,4-13-4-15,1-6-12 16,-5 5-2-16,-11 0-26 15,-13 8-3-15,-16 4-29 16,0 2-118-16,-20 0-94 16,-9 0-91-16</inkml:trace>
  <inkml:trace contextRef="#ctx0" brushRef="#br0" timeOffset="167363.59">31134 12051 379 0,'0'0'162'0,"0"0"-43"0,0 0 59 15,0 0-47-15,0 0-56 16,-5 125-22-16,5-97-27 16,0-2 5-16,-2 2-28 15,-11 2-3-15,-5-8-25 16,3-7-157-16,6-10-432 16</inkml:trace>
  <inkml:trace contextRef="#ctx0" brushRef="#br0" timeOffset="168039.47">31905 11953 680 0,'0'0'72'16,"0"0"12"-16,0 0 52 15,0 0-49-15,0 0-76 16,0 0-6-16,0-16-1 15,0 23 11-15,0 18 21 16,0 5-6-16,0 5 1 16,0 0-5-16,0 6 12 15,5-4-2-15,6 0-16 0,0-5 1 16,-2-1-19 0,-3-8-1-16,0-5-2 0,-4-1-19 15,-2-6-44-15,0-2-14 16,0-9-96-16,-6 0-181 15</inkml:trace>
  <inkml:trace contextRef="#ctx0" brushRef="#br0" timeOffset="168466.4">32057 11953 708 0,'0'0'25'0,"0"0"105"15,0 0-26-15,0 0-29 0,-52 122-52 16,35-104-15-16,-3 1 20 16,-9-5-4-16,0-7-16 15,0 0-4-15,-5-7-2 16,5 0 2-16,7 0-3 15,2 0 3-15,6-2-3 16,8-3 2-16,6 5 10 16,0 0 22-16,0 0 4 15,0 0 4-15,0 0-10 16,9-2-5-16,11 2-23 16,7 0-5-16,6 0-9 0,3 9 9 15,-5 9-4-15,0 1 4 16,-8 2 2-16,-3-1 3 15,-7 0-6-15,1-2 1 16,-3-2-32-16,-3 2-35 16,4-3-26-16,3-6-61 15,6-5-155-15</inkml:trace>
  <inkml:trace contextRef="#ctx0" brushRef="#br0" timeOffset="169298.25">32225 12071 840 0,'0'0'117'16,"0"0"-18"-16,0 0-10 15,0 0-41-15,0 0-31 16,0 0 19-16,0 9-12 16,0 11-21-16,0 2 36 15,0 6-1-15,0 2-10 0,0-4-17 16,0 0-4 0,0-4-2-16,2-6-3 0,-2-4-1 15,2-4 1-15,-2-5-1 16,0-3-2-16,0 0 2 15,0 0-1-15,0 0 6 16,0 0 6-16,0-5-4 16,0-13 0-16,-4-2-4 15,0-2-8-15,2 0 3 16,2 0 1-16,0 0-1 16,0-2-1-16,0 3 2 15,0 4-1-15,6 2 3 16,-2 5-4-16,0 6 4 15,-2 2-1-15,-2 2 2 16,3 0-3-16,-3 0 0 16,0 0-3-16,0 0-9 0,4 0-4 15,2 0 1-15,6 16 5 16,3 3 10-16,1 0 0 16,2 1 1-16,-5 3 1 15,3-2-1-15,0 1-1 16,1 1 0-16,3-5 0 15,-1-2-1-15,0 0 3 16,1-8 1-16,1-2 2 16,-4-4-4-16,3-2 7 15,-2 0-3-15,-9 0 1 16,0-5 6-16,-5-8 8 16,-4-1 4-16,0-5-1 15,0-4-10-15,0-3-3 0,-4 1-6 16,-3-2-2-16,3 0 10 15,2 4-11-15,2 0 5 16,0 7 9-16,-2 6-6 16,2 6 33-16,0 2-26 15,0 2-14-15,0 0-2 16,0 0-9-16,0 0-21 16,0 0-23-16,0 0-3 15,0 0-26-15,0 14-102 16,2 0 70-16,9 0-58 15,4-4-55-15,1-6-127 16</inkml:trace>
  <inkml:trace contextRef="#ctx0" brushRef="#br0" timeOffset="169951.14">32692 12005 892 0,'0'0'80'0,"0"0"66"16,0 0-61-16,0 0-55 16,0 0-24-16,0 0-6 15,0-4 0-15,0 13 4 16,0 4 5-16,0 10 22 16,0 2 5-16,0 4 4 0,0-3-10 15,-2-1-10-15,-2-3-17 16,2 1 12-16,-3-3 3 15,5-4-12-15,0-4 0 16,0-4 0-16,0-2-6 16,0-2 1-16,0 0 6 15,0-3-5-15,0-1 5 16,0 3 1-16,9-1-4 16,6-2 4-16,1 0-7 15,-3 0 0-15,1 0 2 16,-1 0-2-16,-1 0 2 15,1 0-3-15,0-2 1 16,-6-4 1-16,0 0-1 0,-3-2 4 16,2 0 7-1,-1 1-1-15,-5-4 2 0,2-1 1 16,1-4-10-16,-3 0 9 16,0-2-11-16,2 2-1 15,0 3 2-15,3 2-2 16,-1 1 0-16,-2-2-1 15,0 4 2-15,3-1-5 16,-5-1 5-16,0 3-2 16,2-5 0-16,0-1 2 15,0 7-5-15,1 0 0 16,-3 4 3-16,0 2-3 16,0 0 4-16,0 0-2 15,0 0 1-15,0 0-20 0,0 0 9 16,0 0-7-16,0 0-55 15,0 4-20-15,0 6-74 16,0 3 6-16,0-3-137 16,0-3-104-16</inkml:trace>
  <inkml:trace contextRef="#ctx0" brushRef="#br0" timeOffset="170508.04">33045 12029 526 0,'0'0'519'0,"0"0"-452"15,0 0 71-15,0 0-46 16,0 0-69-16,0 0-20 16,13-6 2-16,-11 12-1 15,-2 6-4-15,0 4 15 16,0 2-6-16,0 3 5 15,0 0-3-15,0 2 0 16,0-1-3-16,-6 0-4 16,-3 0 11-16,-1-6-14 15,4 2-1-15,4-4 6 16,-3-1-6-16,3 2 0 16,-2-7 2-16,2 0 1 0,2-4-2 15,0-1 3-15,0-3-2 16,0 0 20-16,0 0-9 15,0 0-1-15,0 0 18 16,0 0-16-16,0 0 18 16,0 0-12-16,0 0-5 15,0 0 5-15,0 0-7 16,0 0-3-16,0 0 18 16,6 0-21-16,14 0 22 15,9 0-29-15,2-3-5 16,-4-1 3-16,-5 2-17 15,-11-1 18-15,1 3-4 16,-6 0-8-16,1 0 6 0,7 0-15 16,-8 0 2-1,3 0-15-15,-3 0-13 0,-4 0-14 16,2 0-14-16,-4 0-91 16,0 0-59-16,4 0-176 15</inkml:trace>
  <inkml:trace contextRef="#ctx0" brushRef="#br0" timeOffset="171053.96">33388 12025 839 0,'0'0'206'15,"0"0"-185"-15,0 0 79 16,0 0-46-16,0 0-52 16,0 0-2-16,0 18 35 15,0-4 19-15,0 2 1 16,0 0-31-16,0 0 3 16,0 5-10-16,0-1-1 15,0 0-1-15,0-2-6 16,-2 2 7-16,-3-3-3 15,3-3-11-15,0-5 14 16,-3 1-11-16,3 0 1 16,-3-1-6-16,3 4 0 0,0-1 0 15,0-2 7-15,0 0-3 16,2-6-2-16,0 2 4 16,0-2-1-16,0-4 5 15,0 2-4-15,0-2 4 16,0 3 8-16,6 0 8 15,10 1 16-15,4 0-29 16,-4-1-8-16,5-3 13 16,4 0-12-16,2 0 1 15,-2 0-4-15,-7 0 1 16,-5 0-2-16,0 0-2 16,-6 0 3-16,0 0-6 0,-3 0 3 15,-4 0-5 1,0 0-35-16,0 0-68 0,-18 0-34 15,-24 3-201-15,-21 3-270 16</inkml:trace>
  <inkml:trace contextRef="#ctx0" brushRef="#br0" timeOffset="173482.52">25055 12976 383 0,'0'0'66'0,"0"0"31"16,0 0 12-16,0 0 28 16,0 0-78-16,0 0 31 0,0 0 0 15,-17-100-59-15,17 100 13 16,0 0 1-16,0 0-30 16,0 21-8-16,10 21 10 15,6 15 41-15,-5 2-51 16,-4 7 19-16,-3-7-2 15,1-2-23-15,0-6 12 16,-3-6-5-16,0-9-5 16,0-8-3-16,-2-7 0 15,0-9-23-15,0-5-6 16,0-7-37-16,0 0 45 16,0-12-3-16,0-22-98 0,-11-11-25 15,4-3-19 1,5 1 36-16,2-6 93 0,0 5 32 15,0 2 5-15,4 2 3 16,12 6-1-16,2 0-2 16,0 5 0-16,-4 7 1 15,-6 5-2-15,-4 5-3 16,-4 2 4-16,0 5 7 16,0 2 13-16,0-1 9 15,0 1 27-15,0-1 12 16,7 3 8-16,9-2-19 15,9 2-31-15,12 1-24 0,14-1 15 16,7 5 17 0,0 0-21-16,-6 0-13 0,-15 5-8 15,-18 9-96-15,-19 4-121 16,-7 0-249-16</inkml:trace>
  <inkml:trace contextRef="#ctx0" brushRef="#br0" timeOffset="173655.5">25082 13203 525 0,'0'0'98'16,"0"0"-77"-16,0 0 38 16,0 0 38-16,132 5-95 0,-99-5-2 15,-6 0-24-15,-12-1-95 16,-4-10-142-16</inkml:trace>
  <inkml:trace contextRef="#ctx0" brushRef="#br0" timeOffset="174016.43">25478 13159 482 0,'0'0'108'16,"0"0"-101"-16,0 0 81 15,0 0-13-15,121 85-23 16,-94-54-47-16,-9-1 12 0,-7-1-17 16,-7 0 5-16,-4-8-5 15,0-1 8-15,-9-9-3 16,-13-8-3-16,0-3 4 16,0 0 2-16,3-14 15 15,11-11 28-15,6-5-20 16,2-5 33-16,6 4-32 15,21-5-14-15,4 6-16 16,5 4 0-16,-1 7-2 16,1 11 0-16,-9 8 0 15,-7 0-2-15,-2 10-16 16,-7 12-13-16,0 4-62 16,-4 1-15-16,0-4-19 0,1 0-51 15,-1-13-105-15</inkml:trace>
  <inkml:trace contextRef="#ctx0" brushRef="#br0" timeOffset="174938.27">26045 13166 589 0,'0'0'67'0,"0"0"-35"16,0 0 19-16,0 0 24 15,0 0-26-15,0 0-24 16,-116 73 17-16,103-46-21 0,3 4 49 16,6-3-48-1,4-4-21-15,0-2 16 0,0-6-17 16,2-4 5-16,8-4-2 16,1-6 0-16,5-2 15 15,3 0 5-15,1-17-19 16,3-6-8-16,-8-5-4 15,-1 1-13-15,-5 4 15 16,-1 3 6-16,-1 5 0 16,0 6-4-16,0 1 11 15,-1 1-14-15,5 5 7 16,3 2-12-16,1 0 11 16,3 0-6-16,-3 0 4 15,-1 14-2-15,-1 3 1 0,1 2 3 16,-7 1 1-16,-3-4 0 15,0-3-1-15,-4-5 1 16,0-4 0-16,0-4 0 16,0 0 3-16,0 0 0 15,0 0 9-15,4-12-11 16,4-8-2-16,3-2-9 16,2 3 10-16,1 5 2 15,-1 7 0-15,5 2 10 16,2 5-12-16,2 0 0 15,2 5 5-15,-1 13-4 16,-8 0 5-16,-3-1-6 16,-6-3-2-16,-1-2 2 0,-5-4 0 15,0-1 0-15,0-5-1 16,0-2 2-16,0 0 11 16,0 0 18-16,0-9-23 15,0-4 4-15,0-6-10 16,0 1 3-16,2 0 0 15,10 5-4-15,-4 4 5 16,5 5 10-16,3 4-15 16,1 0 0-16,0 0-7 15,-2 11 2-15,-1 4 5 16,-1 2-5-16,-2-3 5 16,-2 0 0-16,-3-6 0 0,1-2 0 15,-5-2 0-15,-2-4 0 16,0 0 5-16,0 0 2 15,3 0 5-15,-1-13-10 16,5 2 1-16,-1-6-3 16,1 8 0-16,-1 2 0 15,6 6-3-15,1 1 3 16,5 0-2-16,7 0-2 16,0 17 1-16,-2 4 1 15,-2-1-1-15,-6-3-3 16,-6 2-11-16,0-1-38 15,-2-6-44-15,0-3-57 0,-3-2-58 16,-2-5-277 0</inkml:trace>
  <inkml:trace contextRef="#ctx0" brushRef="#br0" timeOffset="175486.17">27449 13052 701 0,'0'0'30'16,"0"0"6"-16,0 0 137 15,0 0-83-15,0 0-47 16,0 0-23-16,-2 10-20 16,2 20 0-16,0 6 40 15,0 8-1-15,0 5 8 16,6-2-15-16,8 1-8 15,-3-4-12-15,1-3-12 16,-6-5 0-16,-1-8-6 16,-1-4-44-16,-2-10-19 15,-2-9-19-15,0-5-96 16,0-5 27-16,-2-27-373 16</inkml:trace>
  <inkml:trace contextRef="#ctx0" brushRef="#br0" timeOffset="175703.14">27476 13038 856 0,'0'0'65'0,"0"0"-18"16,0 0 51-16,0 0-49 16,158-4-28-16,-98 13-1 15,-2-2 2-15,-8 3-22 16,-15-8-1-16,-6 6-2 15,-11-6-27-15,-7-2-3 0,-9 3-22 16,-2-3-111-16,0 5-86 16,-16-1-168-16</inkml:trace>
  <inkml:trace contextRef="#ctx0" brushRef="#br0" timeOffset="175875.11">27607 13279 694 0,'0'0'43'16,"0"0"57"-16,0 0 56 16,152 5-83-16,-99-5-71 15,-1 0 26-15,-16-4-26 16,-16-1-2-16,-18 2-52 0,-2 3-116 16,-31 0-194-1</inkml:trace>
  <inkml:trace contextRef="#ctx0" brushRef="#br0" timeOffset="176024.08">27554 13455 220 0,'0'0'382'16,"0"0"-328"-16,0 0 138 15,0 0-80-15,0 0-56 16,150 65-5-16,-95-65-30 16,-6 0-19-16,-9-9-2 15,-9-3-7-15,-13 1-119 16,-7-6-150-16</inkml:trace>
  <inkml:trace contextRef="#ctx0" brushRef="#br0" timeOffset="177171.88">27958 13392 556 0,'0'0'128'0,"0"0"-120"15,0 0 159-15,0 0-84 16,0 0-48-16,0 0 40 15,85 58-58-15,-79-46 8 16,-2-5-23-16,-2-5 1 16,-2 0-3-16,0-2 3 15,0 0 4-15,0 0 5 16,-6-8-8-16,4-7-4 16,2-5 10-16,0-1-9 0,4 7 6 15,12 3 5-15,4 8 0 16,-2 3 2-16,1 0-12 15,6 0 3-15,0 10 4 16,-1 6 1-16,-3 0 4 16,-4 4-13-16,-5-4 1 15,-4-2-2-15,-5-4 2 16,-3-5-6-16,0-4-7 16,0-1-3-16,0 0 13 15,0 0 2-15,-7 0 6 16,5-10-7-16,2-7 3 15,0-4-7-15,0 3 1 0,17 6 3 16,4 5 2-16,-1 2 1 16,2 5-2-16,4 0 10 15,1 0-8-15,0 0 9 16,0 8-12-16,-2 0 2 16,-4 4-4-16,2-6 2 15,-5-2 0-15,-1-2 0 16,-3-2-16-16,1 0 16 15,2-14-9-15,0-14-5 16,1-11 1-16,-5-10-29 16,3-4 2-16,-10 0-18 15,-3 2 38-15,-3 13 20 16,0 8 28-16,-15 10-5 0,-8 11-4 16,-2 4-18-1,1 5 1-15,-1 5 3 0,5 18-3 16,2 12 7-16,5 4-6 15,4 7 12-15,4 7 8 16,5 1-11-16,0-1 33 16,0 4-15-16,8-1-5 15,5-2 16-15,0-1-17 16,-2-5 16-16,-4-12-17 16,-1-11-21-16,-3-8-2 15,-3-12 0-15,0-5 3 16,0 0-3-16,0-5 20 0,0-24-20 15,0-10-5 1,0-12-35-16,0 0 5 0,0 2-10 16,20 9 12-16,3 16 24 15,-2 10 8-15,-3 11-8 16,3 3 8-16,2 0-10 16,4 23 11-16,2 3 3 15,-2-3 0-15,0-3 3 16,0-5 2-16,2-9-7 15,4-6 16-15,-2 0-15 16,1-6 0-16,-8-14-2 16,-1-6-10-16,-10-6-6 15,-5-4 6-15,-2-10-29 16,-6-7 24-16,0-1-2 16,-8-1 10-16,-13 2 1 0,3 13 2 15,-1 14 4-15,8 16 0 16,1 10 0-16,-6 15-1 15,3 18 2-15,-3 11 3 16,7 2 23-16,7 0 7 16,2 1 1-16,0-5-22 15,0-3-4-15,11-4 5 16,3-7-14-16,-2-8 0 16,-1-8-3-16,-1-6-26 15,-2-3 3-15,1-3-30 16,7 0-23-16,-1 0-80 15,6 0-46-15,-1 0-51 0</inkml:trace>
  <inkml:trace contextRef="#ctx0" brushRef="#br0" timeOffset="177891.76">29220 13399 639 0,'0'0'195'0,"0"0"-193"16,0 0 129-16,0 0-40 15,0 0-40-15,0 0-26 16,-27 77 10-16,27-57-4 16,0-11-20-16,6 1-2 15,17-5 7-15,8-5 14 16,7 0-15-16,2 0-15 0,0-17-12 16,-14-1 0-1,-5-5-9-15,-13-2-3 0,-8 1 9 16,0 3-5-16,-31 6 6 15,-11 9 13-15,0 2-3 16,-1 4-5-16,14 0 9 16,10 0 0-16,7 0 6 15,5 10-6-15,7 2 0 16,0 3 0-16,0-1 7 16,21-2-7-16,8-1 14 15,4-7-12-15,9-4 4 16,3 0-6-16,2 0-2 0,-4-10-2 15,-10-4 4 1,-14 6 0-16,-7 2 0 0,-8 3 0 16,-4 3 24-16,0-3-11 15,0 3-2-15,0 0-11 16,0 0 1-16,0 0-1 16,0 0 0-16,0 0-20 15,5 0 19-15,-1 0-9 16,2 8 9-16,2-2 1 15,-2 0 0-15,3-2 3 16,-3-2-2-16,8-2 4 16,4 0 16-16,2 0-14 15,0 0 7-15,-7-4 2 16,-6 2 1-16,-5 2 22 16,-2 0-34-16,0 4 4 0,0 21-3 15,0 10 37 1,0 9-5-16,0 2-10 0,0 3-6 15,0 0-8-15,0-1-7 16,0-7-5-16,0-7-1 16,0-12-1-16,0-6-5 15,0-8-9-15,0-6-37 16,0 0 0-16,0 3-17 16,0-2-28-16,0 1 3 15,0-4-162-15,7 0-228 16</inkml:trace>
  <inkml:trace contextRef="#ctx0" brushRef="#br0" timeOffset="178307.68">29897 13633 1094 0,'0'0'33'16,"0"0"76"-16,0 0-41 15,0 0-60-15,0 0-2 16,147-50-10-16,-111 31 5 16,-1 2-1-16,-6-1 6 15,-6 0 1-15,-4 3-2 16,-9 0-5-16,-6 5 0 0,-4 1-1 16,0 9 1-16,0 0-16 15,-27 0 3-15,-6 0-9 16,-2 0 10-16,3 0 2 15,8 7 5-15,-1 0 1 16,5 2 1-16,4 2 3 16,10-4 0-16,4 3-12 15,0 0 8-15,2 1 4 16,0 9 4-16,0-5 9 16,0 5-9-16,4-2-2 15,11-1 1-15,5-1-3 16,1-5-16-16,0-3-22 0,2-5-63 15,4-3-108 1,0 0-179-16</inkml:trace>
  <inkml:trace contextRef="#ctx0" brushRef="#br0" timeOffset="178711.61">30338 13643 678 0,'0'0'85'0,"0"0"101"15,0 0-40-15,0 0-118 16,134-5-15-16,-96-9 2 16,-7 2-3-16,-4 1-2 15,-7-1 8-15,-7 1-10 16,-2-1-8-16,-6-3 1 16,0-2-1-16,-3 0 4 0,-2-1-4 15,0 0 0-15,0 4-5 16,0 2 5-16,-21 4 0 15,-3 4-1-15,-7 2 1 16,-1 2 0-16,5 0 2 16,4 0-3-16,5 12 2 15,-1 2-1-15,9 2 4 16,3-2 0-16,5 2-4 16,2 0 0-16,0 2 2 15,0 1 2-15,6-3-4 16,5-2-1-16,1-3-9 15,1-1-29-15,1-3-13 0,5-5-43 16,6-2-34 0,0 0-89-16,1-2-121 0</inkml:trace>
  <inkml:trace contextRef="#ctx0" brushRef="#br0" timeOffset="179331.5">30867 13476 212 0,'0'0'315'16,"0"0"-287"-16,0 0 39 0,0 0-31 15,0 0-15-15,0 0 58 16,11-29 60-16,-11 25-62 15,0 0-39-15,0 0 20 16,0 2-37-16,0-1-21 16,-7 3 6-16,-6 0-2 15,-5 0-1-15,0 0 19 16,-2 0 2-16,-2 0 0 16,1 15 1-16,2 2-16 15,3 2 0-15,5-3 7 16,7 0-16-16,4-4 5 15,0 0-5-15,0-2 1 16,0-2 2-16,6 3-2 0,11-4 2 16,4-2 8-16,1-3-11 15,-4 0-3-15,2-2-1 16,3 1-1-16,-4 1 5 16,1 0-8-16,-1 3 1 15,-4-4 2-15,-3 2-6 16,-2 2 10-16,-1-1-3 15,1 6 3-15,-2 2 0 16,-1 4-16-16,-5-1 15 16,2-3 1-16,-4 0 0 15,0-3-1-15,0 1 0 16,0-2 2-16,-8 1 8 16,-11-1 6-16,-4-6-1 0,-4 0 3 15,-2-2-1 1,2 0 6-16,4 0-5 0,1 0-12 15,0 0 3-15,2 0-7 16,1 0-3-16,9-2-23 16,8-5-93-16,2-2-190 15</inkml:trace>
  <inkml:trace contextRef="#ctx0" brushRef="#br0" timeOffset="179474.48">31390 13520 1478 0,'0'0'48'16,"0"0"-26"-16,0 0-22 0,0 0-7 15,0 0-370-15,0 0-787 16</inkml:trace>
  <inkml:trace contextRef="#ctx0" brushRef="#br0" timeOffset="187139.14">31827 12609 535 0,'0'0'184'0,"0"0"-127"16,0 0 27-16,0 0 62 16,0 0-76-16,0 0-34 15,0 0-10-15,0-16 6 16,0 16-6-16,0 0 3 15,0 0-14-15,18 0 15 16,32 0-1-16,27 0-26 16,37 0-3-16,21 3-4 15,20 2-26-15,8-1 10 0,1-2-44 16,6 4-13-16,-6-2-38 16,-2-2-88-16,-13 0 0 15,-22-2-87-15</inkml:trace>
  <inkml:trace contextRef="#ctx0" brushRef="#br0" timeOffset="190049.63">24718 14953 64 0,'0'0'213'15,"0"0"-210"-15,0 0 26 16,0 0-24-16,0 0-5 16,0 0-22-16,0 0-12 15,0 0 34-15,0-40-1 16,0 40 0-16,8 0 1 15,11 0-7-15,6 0-53 16</inkml:trace>
  <inkml:trace contextRef="#ctx0" brushRef="#br0" timeOffset="191645.36">25267 14275 624 0,'0'0'13'16,"0"0"-8"-16,0 0 116 16,0 0-71-16,0 0-33 0,0 0 35 15,0-12-15-15,0 12-3 16,0 0 19-16,0 0-39 15,0 0 24-15,0 4-26 16,-3 13 7-16,-1 3 25 16,0 5-25-16,4 5-5 15,0 6 13-15,0 5-6 16,0 3-15-16,0 5 42 16,0 2-24-16,0 2 12 15,2-4-24-15,2 1 0 16,1 1 9-16,0-4-19 15,-5 2 5-15,2-1 12 0,0-2-14 16,0 1 9 0,-2-1-11-16,5-3-2 0,-1 2 9 15,-2-4 1-15,5 4-3 16,-5 1-2-16,3 5-1 16,-3 2 5-16,-2 3-1 15,0 2-7-15,0-1 13 16,0 1-12-16,0 0 4 15,0-4-2-15,0-4-4 16,0-2 10-16,2-12-11 16,3-6 0-16,1-2 9 15,3-6-8-15,-2 4-1 16,2 3 1-16,-3 5 2 16,1 2 4-16,0 0-3 15,-2 8-3-15,1 0 11 0,-4 6-7 16,3-6-1-16,-1-2 1 15,-2-3-3-15,0-7 1 16,-2-4-3-16,0-7 3 16,0-2-4-16,0-3 2 15,0-2-1-15,0 0 3 16,0 13 0-16,0-1 4 16,-4 6-6-16,-3-3 2 15,1 3 12-15,4 0-13 16,-3-2 1-16,3-2-3 15,-1 2-1-15,3-7 1 16,0-5 2-16,0-4 2 0,0-4-8 16,0-2 5-16,0-4-1 15,0 6 0-15,0 2-1 16,-4 5-2-16,-7 6-30 16,-7 5-18-16,-2 2-47 15,2-19-160-15,10-11-124 16</inkml:trace>
  <inkml:trace contextRef="#ctx0" brushRef="#br0" timeOffset="193572.02">25300 14258 516 0,'0'0'79'0,"0"0"-72"16,0 0 93-16,0 0-15 16,0 0-81-16,0 0 25 15,0 0 23-15,0 0-4 16,0 0 37-16,0 0-46 16,0 0-17-16,0 0 13 15,0 0-23-15,0 0 77 16,0 0-65-16,0 0-20 15,0 0 5-15,0 0-9 16,0 0 7-16,3 0-2 0,14 0 1 16,8 0 5-16,6 0-4 15,5 0-7-15,4 0 13 16,3-7-11-16,-6 7-2 16,1-2 1-16,0 0-1 15,2-2 0-15,4 0 6 16,6 4-3-16,4-6-1 15,8 2 6-15,0 0-8 16,3 0 0-16,-5 0 3 16,-6-1-5-16,-8 2 2 15,-3-1 0-15,-10 2-4 16,1-1 8-16,-8-2-4 16,1 3 0-16,2 2 2 0,-3 0-5 15,6 0 3-15,4 0 0 16,2 0 3-16,1 0 1 15,6 0-4-15,2 0 0 16,2 0 4-16,-5 0-8 16,-1 0 4-16,-9 0 0 15,-8 0 1-15,-1 0-1 16,-5 0 0-16,0 0 3 16,0 0-3-16,2 0 2 15,3 0-2-15,2 0 3 16,-1 0-3-16,1 0-4 15,-2 0 4-15,3 0 0 0,-1 7 3 16,0-7-3-16,-5 3 0 16,1-1 3-16,-2 2-11 15,2 4 8-15,-3-6 0 16,3 2 0-16,1-1 2 16,0 0-1-16,3 1-1 15,4 2 0-15,-2-4-2 16,3 2 2-16,-1 0-1 15,0 0 1-15,2 1-1 16,3-2 1-16,0-1 2 16,0-2 0-16,1 0-4 15,-8 0 2-15,-6 0-2 16,-10 0 1-16,-9 0 1 16,-2 0 1-16,1 0 0 15,-3 0 8-15,0 0 4 0,0 0-13 16,0 0 9-16,0 0-9 15,0 0 2-15,0 0-1 16,3 0-1-16,-3 0-3 16,0 0-2-16,4 0 3 15,0 2 2-15,7 8 0 16,-2 2 0-16,0 8 9 16,0 6-9-16,0 6 2 15,0 7 6-15,0 7-7 16,-3 6 1-16,1-2 6 15,0 2-7-15,0-4 8 16,1-2-8-16,-1 5 1 0,2-3 12 16,-2 1-10-16,-1-3-2 15,1 3 3-15,2 1-1 16,-2 2-2-16,2-4 6 16,-3-2-2-16,1-1 2 15,-2-1-6-15,-3-7-2 16,2 2 0-16,-2 1 4 15,3-4-4-15,-3 4 0 16,0 0 0-16,0 2 3 16,-2 1-3-16,2 1 0 15,-2 6-1-15,0 0 2 16,0 4 1-16,0 2 4 16,0-2-2-16,0-8-3 0,0-2-2 15,0-4 1-15,0 1-4 16,0-1 8-16,2 0 3 15,4 3-7-15,-2-2 0 16,0-1-9-16,-1-4 13 16,1 4-4-16,0-3 4 15,-2 2-4-15,4-2 0 16,-4-7 0-16,-2-2 5 16,2-2-5-16,-2 10 3 15,0 0-3-15,2 0 23 16,0-6-20-16,0-4 1 15,-2-7-4-15,3-6-2 16,-3 6 2-16,0-10 1 0,2 4 1 16,0-5-2-16,0-3 0 15,-2 4-1-15,4 0 1 16,-4 0 0-16,0 5-1 16,0-2 4-16,0-6-3 15,0-3 0-15,0-3 3 16,0 0-3-16,0 0 0 15,0 0 7-15,0 0-7 16,0-9-14-16,0-30-69 16,-13-25-273-16</inkml:trace>
  <inkml:trace contextRef="#ctx0" brushRef="#br0" timeOffset="195003.77">25372 14985 462 0,'0'0'21'0,"0"0"-13"16,0 0-3-16,0 0-5 16,0 0 0-16,0 0 12 15,-25 0 14-15,25 0 29 16,0 0 41-16,0 0 8 16,-2 0-92-16,-2 0 0 15,-8 0-3-15,-3 0 5 16,-3 3-12-16,0-3 7 15,4 0 40-15,10 0-13 16,2 0 77-16,2 0-92 16,0 3-2-16,0-3-2 15,0 0-15-15,0 0 17 16,0 0-11-16,9 0 18 0,17 0-11 16,12 0-11-1,9 0 2-15,1 4 6 0,-6 4-10 16,-5-8-2-16,1 5 3 15,5-5 6-15,1 0 4 16,8 0 4-16,1 0-7 16,5-5 6-16,-2-1-15 15,-5 2-2-15,-6-1-1 16,-3 5 2-16,-4-3-4 16,0 3 3-16,0-3 1 15,4 0 0-15,5 0 0 16,7 2 0-16,3-3 7 0,5 0-6 15,2-1 1 1,0 0 6-16,-6 1-6 0,-7 1 2 16,-4 3-1-16,-7 0-3 15,0-5-1-15,-2 5 1 16,0-4-3-16,2 2 3 16,5 2 0-16,-1-2 5 15,5 2 0-15,0 0-3 16,2 0 12-16,-1 0-13 15,-4 0 10-15,1 0-8 16,-7 0 1-16,-7-1 4 16,-1 1-5-16,-1 0-2 15,0 0 2-15,-2 0 1 16,0 0-5-16,-2 0 1 16,0 0 0-16,0 0 1 0,4 0 4 15,2 0-2 1,3 0-3-16,-3 0-3 0,-2 0 1 15,-2 0 2-15,-8 0-1 16,-1 0-1-16,-5 0-1 16,-1 0 3-16,-1 0-1 15,0 0 2-15,-1 0-2 16,1 0 1-16,1 0 0 16,1 0-1-16,-4 0 5 15,5 0-4-15,-6 0 0 16,0 0 0-16,-1 0-3 15,-3 0 3-15,-2 0 0 0,-2 0 0 16,2 0 4-16,-4 0-4 16,0 0 7-16,0 0 7 15,0 0 10-15,0 0-21 16,0 1-3-16,-32 12-53 16,-21-4-141-16,-24 1-173 15</inkml:trace>
  <inkml:trace contextRef="#ctx0" brushRef="#br0" timeOffset="196353.53">25880 14446 730 0,'0'0'8'15,"0"0"-2"-15,0 0 64 16,0 0-68-16,0 0 3 15,-116-38 12-15,98 38 5 16,-9 0 51-16,6 14-27 16,-10 8 18-16,1 10-42 15,4 8 8-15,-1-1 5 16,8 6-21-16,4-3-7 0,6-5 5 16,9-4-8-16,0-5 1 15,0-2-5-15,18-2-8 16,9-3 6-16,8-11-11 15,3-2-24-15,7-7 24 16,4-1-16-16,2 0-25 16,-1 0-21-16,-4-5-32 15,-11-8 10-15,-6-2 1 16,-8 1-5-16,-3-3 67 16,-3-7-29-16,6 4 41 15,-4-4-5-15,-1 8-55 16,-3 2 82-16,-9 5 27 15,1 4 58-15,-5 1-11 0,0 4-10 16,0-5 51-16,0 5-34 16,0 0-33-16,-7 0-27 15,-8 0 22-15,-1 0 20 16,1 0 33-16,1 7-75 16,-1 9-1-16,-4 0 15 15,4 4-12-15,-3 2-5 16,7-4-8-16,7 4-4 15,4-5-1-15,0-2-5 16,2-2 11-16,15-3-9 16,4-2 0-16,-1-8 6 15,2 0-7-15,2 0 3 16,-1 0-8-16,-3-18 6 16,-2 2-5-16,-4-4 3 0,-6-1-1 15,-6 1 1 1,-2 4 1-16,0 6 3 0,0 0 5 15,-4 6-7-15,-10 1-4 16,-5 3-3-16,-4 0-25 16,1 0-6-16,2 5-36 15,11 3-104-15,9-4-24 16,0-4-228-16</inkml:trace>
  <inkml:trace contextRef="#ctx0" brushRef="#br0" timeOffset="196954.05">26284 14680 779 0,'0'0'87'0,"0"0"-85"16,0 0 57-16,0 0-59 16,0 0-8-16,0 0 8 15,24 11 33-15,-17 6-12 16,-3 1 23-16,0 5-7 15,-1-6-15-15,-3-3-7 16,0-4-12-16,0-2 3 16,0-6-6-16,0-2 0 15,0 0 13-15,0 0-10 16,0-12 4-16,0-10-7 16,0-2-9-16,4 2 9 0,3 5 8 15,2 5-1-15,0 7 26 16,-1 3-33-16,4 2 1 15,1 0-1-15,3 0-11 16,-1 7 11-16,1 10 0 16,-3-3-2-16,-1 1-5 15,-3-3 6-15,-5-3 1 16,-4-1 0-16,0-8 1 16,0 0-4-16,0 0 6 15,0 0-3-15,0 0 19 16,0 0-17-16,0-14 2 15,0 2 6-15,0 2-7 16,0 2-1-16,8 3 6 0,4 2 1 16,-1 3-9-16,5 0 10 15,1 0-13-15,-1 0 3 16,0 8-1-16,-5 4-1 16,-4-6 0-16,-5 3-7 15,0-4-2-15,-2-1-21 16,0-4-6-16,0 0-12 15,0 0 5-15,0 0 14 16,2 0-4-16,-2-6-114 16,5-9-145-16,-1-2-171 15</inkml:trace>
  <inkml:trace contextRef="#ctx0" brushRef="#br0" timeOffset="197861.9">26680 14684 512 0,'0'0'70'0,"0"0"-30"15,0 0 103-15,0 0-54 16,0 0-5-16,0 0-12 16,44 100-34-16,-38-86-7 15,-4-1-19-15,0-3-9 16,0-6-3-16,-2 0 0 16,0-4 2-16,0 0-5 15,0 0-11-15,0 0 1 16,0 0-16-16,0 0-23 15,0 0 21-15,0 0 17 0,2 0 9 16,1 0 5-16,1 0 14 16,0-13-7-16,3-1-7 15,0 0 2-15,0 5 14 16,-3 0 15-16,0 9 11 16,-2-4 2-16,-2 4-20 15,3 0-4-15,-3 0 5 16,0-4-10-16,0 4 8 15,0 0-16-15,0 0-5 16,0 0-1-16,0 0 0 16,0 0-1-16,4-4 0 15,1 0-3-15,6 2 0 16,0-8 3-16,3 7 0 0,-1-2-8 16,1 1 7-1,-2 0 0-15,-3 4 0 0,5 0-11 16,-3 0 10-16,3 6-7 15,-1 11 3-15,1 0 4 16,-1 0-7-16,-1 2 9 16,-2-2 3-16,-6-6-3 15,1 0-2-15,-5-6 0 16,0-5 2-16,0 0 2 16,0 0-2-16,0 0 9 15,0 0 0-15,0-16-9 16,0-3-10-16,0-8-37 0,0 5 35 15,4 4 5 1,0 8 14-16,1 6-5 0,-3 0 26 16,1 0-28-16,3 2 5 15,5 0-5-15,3 2-1 16,3-6-1-16,-1 6 2 16,0-4 0-16,-5 4-1 15,2 0 0-15,-2 4 1 16,-1 14 2-16,3 1 6 15,-5-2 4-15,2-3-9 16,-4 1-3-16,-1-8 3 16,-3-2-3-16,0-5-2 15,0 0 0-15,2 0 2 16,2-10 0-16,2-11-18 16,-1 3 13-16,-5 4 5 0,0 7 0 15,0 7 2-15,-2 0 8 16,2 0-10-16,4 0-3 15,2 7-5-15,1 10 8 16,0-2 0-16,-2-1-1 16,-3-4-2-16,1 1-6 15,-5-10-86-15,0-1-85 16,0 0-110-16,0-1 53 16</inkml:trace>
  <inkml:trace contextRef="#ctx0" brushRef="#br0" timeOffset="197982.87">27253 14543 366 0,'0'0'461'0,"0"0"-445"16,0 0 1-16,0 0-17 15,0 0-166-15,0 0-2 16,3 32-106-16</inkml:trace>
  <inkml:trace contextRef="#ctx0" brushRef="#br0" timeOffset="198792.73">27253 14543 669 0,'134'58'136'0,"-134"-58"-101"16,0 0-3-16,0 13-21 0,0 6 22 16,-2-2-17-1,2 1-7-15,0-2-7 0,10 4 5 16,17 2-7-16,4 1 0 15,1-2-1-15,-6 2-5 16,-1 0 6-16,-9 0-3 16,-11-4 6-16,-5 0 7 15,0-4 0-15,-17 2 13 16,-4-11 20-16,-4-3-29 16,3-3 10-16,3 0-8 15,6-7-5-15,7-13 8 16,6-2-3-16,0-1 3 0,13 2-16 15,22-2-2 1,4 9 5-16,-1 1-2 0,-7 4-1 16,-6 5-1-16,-6 4 4 15,-5 0-9-15,-5-1 3 16,-3 1-1-16,-4 0 0 16,0 0-1-16,1 0-8 15,-3 9 7-15,0 9 1 16,0-4 2-16,0-1 1 15,0-3 5-15,3-2-8 16,-3-7 2-16,2 2-8 16,2-3 2-16,5 0 4 15,9 0 2-15,1-7-11 16,2-2-9-16,-3 4 20 16,-9 4 4-16,-3 1 0 0,1 0 1 15,-3 0-2 1,-1 0 3-16,4 0-3 0,-5 0 2 15,4 10 6-15,-4-1-11 16,0 3 1-16,-2-3-2 16,0 1 0-16,0 0 1 15,0 2-1-15,-2-7 5 16,-13 2 1-16,3-2-2 16,4-5 1-16,4 0-4 15,4 0-6-15,0-21-41 16,0-1-14-16,26-5-37 15,6 5 66-15,-1 5 17 0,-4 2 15 16,-10 10 35-16,1 2 18 16,-5 3-7-16,-1 0-13 15,-1 0-17-15,-3 3 9 16,2 2-20-16,-6 3-4 16,0-6 1-16,-1 3-2 15,-3-5-12-15,0 2-53 16,0-2-73-16,0 0-96 15,0 0-293-15</inkml:trace>
  <inkml:trace contextRef="#ctx0" brushRef="#br0" timeOffset="198928.71">28016 14658 814 0,'0'0'46'0,"0"0"-43"16,0 0-6-16,0 0-5 15,0 0-91-15,0 0-152 16</inkml:trace>
  <inkml:trace contextRef="#ctx0" brushRef="#br0" timeOffset="199241.65">28272 14726 660 0,'0'0'92'0,"0"0"49"16,0 0 21-16,0 0-92 0,0 0-26 16,0 0-37-16,-105 69 12 15,105-66-19-15,0-1 2 16,27-2 10-16,11 0 4 16,4-12-16-16,1-6-3 15,-12 5-4-15,-16 5 7 16,-8 1 7-16,-7 7 16 15,0 0-12-15,0 0-8 16,0 12-3-16,-5 0 24 16,5 1-16-16,0-4-8 15,5 3-2-15,27-1-35 16,7-10-62-16,-3 2-232 16</inkml:trace>
  <inkml:trace contextRef="#ctx0" brushRef="#br0" timeOffset="199654.59">28604 14754 1070 0,'0'0'26'16,"0"0"-23"-16,0 0-3 0,0 0 0 16,141-34-38-16,-97 34-44 15,-6 0 29-15,-11 0-52 16,-12 0-169-16</inkml:trace>
  <inkml:trace contextRef="#ctx0" brushRef="#br0" timeOffset="200090.51">29025 14520 907 0,'0'0'88'16,"0"0"-63"-16,0 0-23 0,0 0 73 16,0 122-24-16,0-70-23 15,0-2 16-15,0-10-10 16,0-5-22-16,0-13 11 16,0-10-23-16,0-8-1 15,0-4 1-15,0 0-5 16,0-14-3-16,0-18-21 15,0-13-19-15,7-4 27 16,4-10-7-16,9 1 0 16,2 6 14-16,3 8 7 15,0 11-6-15,0 8 11 16,-2 4-27-16,6 9 12 16,-4 7 8-16,-7 5-5 0,-3 0 13 15,-10 15 2 1,-5 12 0-16,0 6 28 0,-11 6-23 15,-20 0 3-15,-5-2-4 16,1-2-10-16,3-12-5 16,10-7-92-16,11-8-145 15,8-6-312-15</inkml:trace>
  <inkml:trace contextRef="#ctx0" brushRef="#br0" timeOffset="200361.46">29513 14638 910 0,'0'0'41'0,"0"0"70"16,0 0-35-16,0 0-53 15,0 0-12-15,0 0-7 16,-58 119 7-16,58-104-16 15,0 1 5-15,6-9-12 16,11-2-9-16,3-5-33 16,2 0-58-16,0 0-40 15,3 0-1-15,-7 0-60 16,0-7 57-16,2-3-9 0</inkml:trace>
  <inkml:trace contextRef="#ctx0" brushRef="#br0" timeOffset="200569.42">29727 14664 256 0,'0'0'290'16,"0"0"-244"-16,0 0 109 16,0 0-39-16,0 0-12 15,0 0-21-15,-35 18-49 16,30-2-6-16,5 0-1 16,0-4-24-16,0-6 5 15,0 1-5-15,19-7-1 16,2 0 11-16,6 0-13 15,2-2-16-15,-4-9-38 0,-3-7-123 16,-7 1-50-16,-10-2-172 16</inkml:trace>
  <inkml:trace contextRef="#ctx0" brushRef="#br0" timeOffset="200794.39">29727 14664 390 0,'85'-54'227'15,"-85"54"-171"-15,14 0 132 16,3 4-87-16,-1-2-80 16,4 2 36-16,-2 2-10 15,-5 1-30-15,3 2-1 0,-5 8-16 16,-9 8-6 0,-2 11 5-16,0 5 1 0,-11-2-12 15,-11 4 8 1,-3-3-20-16,1 0-43 0,6-6-111 15,5-3-194-15</inkml:trace>
  <inkml:trace contextRef="#ctx0" brushRef="#br0" timeOffset="203817.86">26132 15504 901 0,'0'0'89'0,"0"0"-27"16,0 0 61-16,0 0-74 0,0 0-30 16,0 0 6-16,0 0-18 15,-2-22-7-15,2 22-7 16,0 0-5-16,0 0-47 15,0 0-27-15,0 5-7 16,-2 2-130-16,2-7-106 16</inkml:trace>
  <inkml:trace contextRef="#ctx0" brushRef="#br0" timeOffset="205271.61">26701 15332 423 0,'0'0'104'0,"0"0"-69"15,0 0 21-15,0 0-54 16,0 0-2-16,0 0 3 16,0-12-3-16,0 12 30 15,0-4 27-15,0 4-15 16,0-5 15-16,0 2-35 15,0 0-18-15,0 0 7 16,0 3-11-16,0-4 17 16,0 0-1-16,0 0 10 0,0 2 25 15,0-2-28 1,0-1 11-16,0 5-14 0,0-3-9 16,0 3 19-16,0 0-20 15,0 0-6-15,0 0-4 16,0 0-4-16,0 0-2 15,0 15-5-15,0 10 22 16,4 1-11-16,0 6 1 16,-1-2 13-16,-1 2-2 15,0-6-8-15,0-6 4 16,-2-3-8-16,2-12 0 16,-2-2 0-16,0-3 5 15,0 0 1-15,0 0 0 16,0 0 14-16,0 0 3 0,0 0 10 15,0 0-27-15,0 0-2 16,0 0 3-16,0 0-4 16,0 0-4-16,2 0 1 15,0 0 0-15,1 0-12 16,2 0 9-16,-3 0-8 16,2 0 7-16,3 0-14 15,1 0 15-15,6 0-10 16,2 0-17-16,2 0 23 15,-3 0-17-15,-1 0 3 16,-1 0 5-16,-4 0 13 16,-2 0-3-16,-1 0-1 15,3-3 2-15,3-1-7 0,1-2 8 16,1-1-1-16,-6 2 1 16,-1 3-5-16,-3-2 3 15,0 1 7-15,-2-4-1 16,2-1 9-16,-2-4-4 15,-2 2 27-15,0-2-17 16,0 6-5-16,0-4 2 16,0 4 1-16,0 4 0 15,0-3 8-15,0 2-2 16,0 1-8-16,0 2-10 16,0 0 13-16,0 0-7 15,0 0 0-15,0 0-4 16,0 0 0-16,0 0 2 15,0 0-10-15,0 0-2 16,0 0-4-16,0 0 7 0,0 10-2 16,0 5 6-16,0 2 8 15,0 5 2-15,0-3 4 16,2 2-10-16,4 1 6 16,-1 2-9-16,-3-2 9 15,0 0 9-15,0 1-15 16,0-5-2-16,-2-2 9 15,0-6 0-15,0-2-10 16,0-8 12-16,0 0-12 16,2 0 31-16,-2 0 14 0,0 0 10 15,0 0-18 1,0-17-35-16,0 2-3 0,0-1-7 16,-6-2-41-16,-7 8-19 15,-3 6-81-15,-3 4-151 16</inkml:trace>
  <inkml:trace contextRef="#ctx0" brushRef="#br0" timeOffset="206143.45">27329 15369 207 0,'0'0'335'0,"0"0"-229"15,0 0-45-15,0 0-3 16,0 0-36-16,0 0 13 15,27 14 19-15,-16-2-15 16,2 8 16-16,-2-5-10 16,3 5-31-16,-1 3 3 15,1-6-17-15,-1 1 6 16,-2-2-6-16,0-2-21 16,-4-4-59-16,-3-1-16 15,0-9-89-15,-4 0-74 16</inkml:trace>
  <inkml:trace contextRef="#ctx0" brushRef="#br0" timeOffset="206390.41">27440 15334 398 0,'0'0'171'15,"0"0"-97"-15,0 0-7 16,0 0-65-16,0 0 30 16,0 0 83-16,-8 74-42 15,-13-41 14-15,-5 2-49 0,-1 1-35 16,-2 4 2 0,2-8-5-16,1-1-32 0,6-13-101 15,1-10-178-15</inkml:trace>
  <inkml:trace contextRef="#ctx0" brushRef="#br0" timeOffset="207073.29">27773 15432 630 0,'0'0'39'0,"0"0"-9"16,0 0 31-16,0 0-58 16,0 0 40-16,0 0 8 15,0 52 19-15,-5-29-22 16,3-4-11-16,-2 0-9 15,1-3-28-15,3-7 1 16,-7-4 4-16,3-1-3 16,2-4-2-16,-5 0 18 0,1 0-12 15,-8-4 2-15,-1-10-8 16,1-9-11-16,1 5 10 16,9-3-2-16,-4-2 3 15,8 1 3-15,0 9 4 16,0-2-4-16,0 7-3 15,0 5 1-15,12-4 1 16,-3 7 3-16,7 0-5 16,-1 0-7-16,5 0 1 15,0 10 6-15,4 8 0 16,-1 0 1-16,2 1 1 16,-1-2 1-16,-2 0-3 15,3-4 4-15,-3-3 1 16,3-2-5-16,-6-6 0 0,2-2 0 15,-8 0 8-15,-4 0-5 16,-5-2 9-16,-4-16 8 16,3-2-14-16,-3 0 11 15,0 2 5-15,0 4-14 16,0 2 15-16,0 5-22 16,-3 0 8-16,1 3-9 15,-2 4-3-15,2-3-6 16,-3 3-24-16,0 0-9 15,1 0-6-15,4 0-91 16,0 0-36-16,0 9 55 16,18 3-94-16</inkml:trace>
  <inkml:trace contextRef="#ctx0" brushRef="#br0" timeOffset="207454.22">28227 15404 597 0,'0'0'168'0,"0"0"-102"16,0 0 94-16,0 0-106 15,0 0-52-15,0 0 1 16,-14 18 2-16,10 6 24 16,4 3-7-16,0-1 16 15,0-9-14-15,0 1-9 0,4-4-11 16,10-1 15-1,2-12-15-15,0-1 18 0,8 0 13 16,3 0-17-16,4-5-6 16,-5-14-11-16,-3-3-1 15,-7 0 5-15,-7 1-5 16,-7-2 0-16,-2 3 2 16,0 5-1-16,0 2 4 15,0 6-10-15,0 2 0 16,-2 3-8-16,-1 2-34 15,-1 0-4-15,2 0-27 16,-2 7-36-16,4 7-49 16,0 1-30-16,2-3-77 15</inkml:trace>
  <inkml:trace contextRef="#ctx0" brushRef="#br0" timeOffset="207807.16">28602 15395 635 0,'0'0'224'0,"0"0"-210"16,0 0 75-16,0 0-56 15,0 0-21-15,0 0 22 16,0 51-15-16,0-31-9 16,0 1 31-16,0-1-23 15,0-3 5-15,0 4-14 16,0-5-1-16,0-2 6 0,0-9-6 15,0-1 5-15,0-4-13 16,0 0 8-16,9 0 22 16,4 0 22-16,10-4-44 15,6-6-7-15,0 1 0 16,0 0 4-16,0 2-8 16,-3 2 3-16,-6 3 0 15,0 2-2-15,-7 0-18 16,-1 0-21-16,-3 0-26 15,-3 0-54-15,5 0-90 16,1 0-82-16</inkml:trace>
  <inkml:trace contextRef="#ctx0" brushRef="#br0" timeOffset="208182.1">28996 15400 689 0,'0'0'36'16,"0"0"-15"-16,0 0 46 15,0 0 0-15,0 0-34 16,0 0 28-16,-4 80-4 16,4-61-28-16,0-2-3 15,4 1 5-15,0 0-11 0,2-4 3 16,-2-1-16-1,0 1 7-15,1-11-14 0,-3 2 2 16,-2-3 3-16,0-2 0 16,0 0 11-16,0 0 10 15,0 0-2-15,6 0 8 16,6 0-19-16,8 0 4 16,6 0-10-16,10-5-7 15,7 0 0-15,3-8-12 16,-1 3-46-16,-5 5 4 15,-9 1-38-15,-8 0-156 16,-15-1-254-16</inkml:trace>
  <inkml:trace contextRef="#ctx0" brushRef="#br0" timeOffset="208453.05">29585 15547 806 0,'0'0'48'16,"0"0"-46"-16,0 0 42 15,0 0-36-15,0 0-7 16,131-18-1-16,-104 11 1 0,-4 1 1 15,-4 2-2-15,-3-6-4 16,-5 7-35-16,-7-6-119 16,-4 3-146-16</inkml:trace>
  <inkml:trace contextRef="#ctx0" brushRef="#br0" timeOffset="208655.01">29558 15641 567 0,'0'0'97'16,"0"0"-45"-16,0 0 98 15,0 0-60-15,0 0-75 0,0 0 21 16,113 1 0-16,-80-1-31 16,-5 0-5-16,-2-1-13 15,-1-12-54-15,-4 4-132 16,-6-5-256-16</inkml:trace>
  <inkml:trace contextRef="#ctx0" brushRef="#br0" timeOffset="210625.67">30429 15499 834 0,'0'0'37'16,"0"0"30"-16,0 0 89 16,0 0-125-16,0 0 0 15,0 0-24-15,0 0-7 0,19-37-25 16,-19 37-53-16,0 0-105 16,0 0-87-16</inkml:trace>
  <inkml:trace contextRef="#ctx0" brushRef="#br0" timeOffset="211120.58">30688 15374 719 0,'0'0'27'0,"0"0"16"15,0 0 48-15,0 0-91 16,0 0 1-16,0 0 0 15,0 28 54-15,0-12-19 16,0-8 3-16,0 2-12 16,0-5-23-16,9 0 0 0,7-5 10 15,7 0-4 1,0 0-3-16,6-5-7 0,-4-4-13 16,-5-1-6-16,-9 3-9 15,-4-4 18-15,-5 7 10 16,0-1 2-16,-2 5 20 15,0 0 7-15,0 0-29 16,0 5-4-16,0 17 4 16,0 6 21-16,-2 2-1 15,0-2-11-15,2 2 10 16,0-6-19-16,-9 7-21 16,-11-13-190-16</inkml:trace>
  <inkml:trace contextRef="#ctx0" brushRef="#br0" timeOffset="212381.36">26304 16252 508 0,'0'0'208'0,"0"0"-201"16,0 0 142-16,0 0-46 0,0 0-64 16,0 0 0-16,22-12-30 15,23 9-9-15,19-4-6 16,16 3-4-16,14-8-49 16,13-8-46-16,11-14-226 15</inkml:trace>
  <inkml:trace contextRef="#ctx0" brushRef="#br0" timeOffset="-208139.93">30437 15476 100 0,'0'0'295'16,"0"0"-251"-16,0 0 18 15,0 0 29-15,0 0-67 16,0 0 8-16,0 0 24 15,-6 58-29-15,6-40 73 16,0 0-56-16,0-1 13 16,0 3 1-16,0-2-20 15,6-1-25-15,-6 0 5 16,0-7-12-16,0 0 3 0,0-3-8 16,0-6-1-16,0-1 6 15,0 0 4-15,0 0 10 16,0 0-6-16,0-1 14 15,0-16-13-15,-8-14-15 16,4 0-16-16,-2-6 14 16,3 1-21-16,3 2 19 15,0 7 4-15,0 8 0 16,0 9 17-16,0 7-9 16,0 3-8-16,0 0-3 15,0 0-12-15,0 0 13 16,0 9 2-16,0 3 0 0,5-1 1 15,5-4 0-15,7 7 9 16,3-4-1-16,1 6 2 16,4-2 3-16,0 4-7 15,0 0-5-15,-1-5 13 16,-2 0-15-16,-4-2 2 16,-3-3-2-16,-1-4 2 15,-1 0-2-15,-1-2 12 16,-6-2 2-16,-1 0 12 15,-3 0-17-15,-2 0 9 16,0 0 14-16,0 0-9 16,0 0 12-16,0 0-4 15,0 0-12-15,0 0 15 0,4-2-16 16,0-10-18-16,6-3 0 16,-3 2 0-16,-3 0 0 15,-2 4 0-15,0 0 4 16,-2 2-3-16,0 0-1 15,0-2 5-15,0-4 0 16,0-1-1-16,0-1-2 16,0-4-2-16,0 9 0 15,-2-4 4-15,0 11-4 16,2-2 0-16,-2 1-1 16,0 4-4-16,-1 0 4 15,-1 0-14-15,-6 0-40 16,-2 0-34-16,-5 0 25 15,7 0-14-15,5 0 20 0,3 0 14 16,2 0 23-16,0 0-12 16,0 0-28-16,0 0-5 15,0 0-45-15,0 4-64 16,0 6-99-16</inkml:trace>
  <inkml:trace contextRef="#ctx0" brushRef="#br0" timeOffset="-207428.06">30933 15454 595 0,'0'0'16'0,"0"0"120"15,0 0-3-15,0 0-75 16,0 0-21-16,0 0 5 16,0-10 9-16,0 7-32 15,0 3-4-15,0 0-1 16,0 0-12-16,0 0 13 16,0 0 2-16,0 0-5 15,0 0-8-15,0 0-4 16,0 0-8-16,0 0 7 0,0 9 2 15,-4 3 12-15,2 2-10 16,-2 4-2-16,-1 0 10 16,0 4-1-16,1 1 1 15,2-1 4-15,-1-5-13 16,3-2 3-16,0-1-4 16,0-6 0-16,0 0 5 15,0-2-2-15,0-2-3 16,0 4-1-16,0-6 1 15,3 2 9-15,8 0 3 16,0 0 1-16,6-4-4 16,6 0-4-16,4 0 2 15,4 0-5-15,-6-4-1 0,-3-4-1 16,-4 6 0-16,-7-3-1 16,-2-2 0-16,-5 1 3 15,-2-2-1-15,-2-6 7 16,0-2-9-16,0-3 2 15,0-3-2-15,0 0-8 16,0 2 3-16,0 2-7 16,0 6 12-16,0 6 1 15,0 4 0-15,0 2 6 16,0 0-1-16,0 0 2 16,0 0-8-16,0 0-3 15,0 0 3-15,0 0 0 16,0 0-13-16,0 0-25 15,0 0-53-15,0 0-22 0,-4 6-54 16,4 6-27-16,0 0-95 16</inkml:trace>
  <inkml:trace contextRef="#ctx0" brushRef="#br0" timeOffset="-206978.14">31324 15462 689 0,'0'0'14'15,"0"0"68"-15,0 0 92 16,0 0-146-16,0 0-23 0,0 0-5 16,-5-8 1-16,5 20 18 15,0 2 3-15,0 5 1 16,0-2 3-16,0 5-7 15,0 1 2-15,0 3 7 16,0-2-27-16,0-7 5 16,-4-3-4-16,2-5-1 15,2-6-1-15,0-3 0 16,0 0 4-16,0 0 2 16,0 0 1-16,0 0 3 0,0 5-7 15,0-5 17 1,0 0-7-16,0 0-6 0,0 0 14 15,0 0-17-15,2 0 31 16,9 0-16-16,7 0-12 16,4 0-3-16,5 0 1 15,2 0 1-15,-3-12-12 16,1 2 5-16,-6 1-26 16,-4 4-62-16,-11 1 1 15,-3 0-81-15,-3 0-167 16</inkml:trace>
  <inkml:trace contextRef="#ctx0" brushRef="#br0" timeOffset="-206610.2">31602 15507 611 0,'0'0'63'16,"0"0"-12"-16,0 0 43 15,0 0-91-15,0 0 0 16,0 0-3-16,0 5 14 16,0 3 26-16,0 6 12 15,0 0 20-15,0 4-33 16,0 3 0-16,0-1-20 0,0 0 18 15,0-2-1-15,0-2-21 16,0-4-9-16,0-6 2 16,0-2 5-16,7-1-1 15,31-3 4-15,25 0-16 16,16-3-12-16,15-15-48 16,-1 0-28-16,-3 4-106 15,-10-4-181-15</inkml:trace>
  <inkml:trace contextRef="#ctx0" brushRef="#br0" timeOffset="-206040.29">30439 15848 902 0,'0'0'162'15,"0"0"-152"-15,0 0 39 0,0 0 23 16,0 0-40-16,0 0-31 16,193 0 18-16,-79 0 12 15,18 0-5-15,11 0-23 16,4 0 5-16,7 0-6 15,-5-19-2-15,-9 6-17 16,-20-4-36-16,-17 8-40 16,-21 2-115-16,-26 1-189 15</inkml:trace>
  <inkml:trace contextRef="#ctx0" brushRef="#br0" timeOffset="-205590.38">30474 16003 391 0,'0'0'81'0,"-131"-5"-31"15,84 1 124-15,18 0-27 16,14 4-72-16,10 0 10 16,5 0-21-16,0 0-64 15,0 0 5-15,0 0 6 0,0 0 18 16,0 0-4-16,0 0-17 16,0-4 33-16,0 4 7 15,0 0-9-15,0 0-2 16,2 0-9-16,22 0 16 15,26-5-29-15,25 5-6 16,22 0-6-16,18 0-1 16,15 13-1-16,12-4-1 15,12 1 0-15,9-6-1 16,-1 1 1-16,-1-5-49 16,-14 0-23-16,-13-5-30 15,-13-4-32-15,-19 1-61 16,-17 2-90-16,-14 2-39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1:37:00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15084 3324 746 0,'0'0'102'16,"0"0"-89"-16,0 0 32 15,0 0 62-15,0 0-66 16,0 0-36-16,0 0 10 15,0 0 25-15,-4 2-7 16,4-2-9-16,0 0-9 16,0 0 11-16,0 0 0 15,0 0-12-15,0 0-5 16,0 0 2-16,0 0-2 0,0 0 0 16,2 0-1-1,15 0 9-15,6 0 5 0,4 0-20 16,-2 2 12-16,4-2-14 15,0 5-2-15,0-5 2 16,2 0 0-16,0 0 2 16,2 0 5-16,3 0-3 15,-1 0-4-15,3 0 4 16,5 0-2-16,3 0 4 16,4 0-6-16,1-5 1 15,0 3-1-15,5 0 2 16,-5 1-2-16,1 1 0 0,-4 0 3 15,-3 0-3 1,-1 0 1-16,2 0-1 0,-4 0 0 16,3 0 2-16,-3 0-4 15,2 0 2-15,1 0 0 16,-1 0 0-16,3 0 0 16,-1 0 0-16,0 0 0 15,-2 0-7-15,1 0 1 16,-3 0 5-16,3 0-7 15,-3 1 8-15,3 1-5 16,-1 3 5-16,0-5 0 16,3 3-6-16,-2 1 5 15,2 0 2-15,-5 1 1 16,1-2-2-16,-1 3-5 16,1-3 5-16,-1-2-3 0,0 2 5 15,5-2-5-15,4-1 3 16,0 0-1-16,5 0 1 15,0 0 0-15,-5 0 0 16,-2 3 0-16,-4-1-13 16,-5 6 2-16,-3-4 8 15,-3-1-1-15,-3 4 4 16,3-3-8-16,4 4 8 16,2-2 0-16,3 2 2 15,1 0-4-15,0-3-2 16,3 2 4-16,3-5 11 15,0 4-9-15,2 2 14 0,1-5-15 16,-4 6 3-16,0-3-3 16,-1-6-1-16,0 4 0 15,4-4 2-15,-1 0-1 16,0 1-1-16,0-1 0 16,-7 0 1-16,6 0 5 15,-1 0-6-15,0 0 0 16,4 0-2-16,-1 3-2 15,1 1 4-15,-2-2 0 16,5-2 0-16,2 0 0 16,5 0 6-16,3 0-3 15,3 0 0-15,5 0 2 16,2 0-1-16,4 0-4 0,1 0 4 16,-2-2 4-16,4 2-3 15,0-7-5-15,-3 7-1 16,0 0 1-16,-5 0 7 15,-3 0-5-15,2 0 0 16,-2 0 2-16,-1 0-2 16,0 0 5-16,3-1-7 15,-3-3 3-15,0 0-3 16,-4 2 7-16,0 0-6 16,-3-2 6-16,5 4-7 15,-2-3 3-15,1 2-9 16,-6 1 13-16,0-4-8 15,-1 4 1-15,-1-2 0 0,0 0 10 16,-2 2-10-16,-3-2-1 16,-1 2 1-16,-3-4 2 15,1 4 0-15,-2-4-4 16,0 4 2-16,-2-2 0 16,2-1 0-16,1 3 2 15,0-2-5-15,5 2 4 16,2 0-1-16,-2 0 2 15,-3 0-2-15,1 0 1 16,-1 0 0-16,-2 0 1 16,-1 0-4-16,-4 0 0 15,-1 0 2-15,4 0 0 16,0 0 3-16,3-3-3 16,-2 1 0-16,0 0 3 0,-6-3-6 15,-5 5 3 1,-2-1 0-16,1-3 1 0,2 1 0 15,3 2-1-15,1-3 0 16,3-1 2-16,-3 5-10 16,3-2 6-16,-3 0 2 15,6 2-3-15,-4 0 7 16,1 0-10-16,-2 0 11 16,-9 0-5-16,-5 0 0 15,-4 0 0-15,4 0 0 16,3 0-1-16,-1 0 2 15,7 0-5-15,-3 0 5 0,2 0-1 16,5 2 0 0,3 3 0-16,2-3 0 0,0 2 0 15,-5-3 3-15,-5-1-7 16,-3 4 4-16,-5-4-4 16,-2 3 1-16,-5-3 3 15,0 0 0-15,1 0 1 16,6 0 1-16,7 0-3 15,2 0 1-15,7 0 0 16,-4 0 2-16,-6 0 0 16,-1 4-2-16,-11 0-2 15,-7-2 2-15,-12-2 0 16,-4 0 0-16,-2 3 0 0,0-3 0 16,0 0 0-16,0 0-7 15,-13 0-11-15,-23-9-111 16,-18-12-163-16</inkml:trace>
  <inkml:trace contextRef="#ctx0" brushRef="#br0" timeOffset="2489.56">10541 3442 481 0,'0'0'272'0,"0"0"-261"16,0 0 64-16,0 0 82 15,0 0-88-15,0 0-61 16,-9 0 6-16,9 0 5 15,0 0-12-15,0 0 5 16,0 0 3-16,13 0 1 0,3 3 8 16,3-3-23-16,2 2 13 15,6 4 5-15,0-6 2 16,6 2 7-16,3-1-26 16,9-1 16-16,5 0-13 15,6 0-5-15,4 0 0 16,3 0-4-16,1 0 10 15,-3 0-8-15,-3-5 2 16,-2 3-2-16,-5 0 0 16,-2 0 0-16,2 2 2 15,3-3 0-15,2 3 2 16,6 0-2-16,3-1 4 16,3-8-4-16,4 0 1 0,2-1-1 15,1 2 8-15,1 1-4 16,-1 1-3-16,0 3 3 15,-9-2-4-15,-3 3 0 16,-5-1 0-16,-2-4 4 16,-3 4-13-16,0-3 14 15,1 2-5-15,4-3 0 16,0-3-1-16,4 6 1 16,-4 0 0-16,0 1 2 15,0 3-3-15,-4-3 2 16,-1 3 2-16,-4 0-3 15,-2 0 0-15,2 0 0 0,5 0 0 16,4 0-1-16,4-4 1 16,3 4 2-16,-3-1 1 15,-2 1-3-15,-2 0-3 16,-6 0 3-16,1 0 0 16,-4 0 2-16,0 0-5 15,-2 0 0-15,0 0 1 16,-3 0 4-16,-1 0-2 15,1 1 2-15,-2 1-4 16,3 0-1-16,-1 1 3 16,-1-3 0-16,4 2 0 15,0-1-2-15,-3 2 9 16,1 1-7-16,-5 0 0 0,-3 0-10 16,2 2 9-1,-6-5-20-15,-3 3 6 0,-1-4-10 16,-4 3 8-16,8-3 12 15,4 0 10-15,5 0-3 16,3 0 26-16,-1 0-20 16,-4 0-5-16,1 0 25 15,-3 0-24-15,-7 0 6 16,-2 1 8-16,-7 4-11 16,-2-3 17-16,-2-1-2 15,-5 1-2-15,3 1 3 16,7-1-4-16,0-2-4 15,9 0 3-15,8 0-3 16,0 0 8-16,10 0-4 0,-6 0-19 16,-9 0 16-16,-10 0-13 15,-11 0-3-15,-14 0-2 16,0 0-11-16,-8 0-26 16,-42 0-18-16,-31 3-98 15,-15 4-46-15,-1-7-110 16</inkml:trace>
  <inkml:trace contextRef="#ctx0" brushRef="#br0" timeOffset="4193.26">13049 2416 92 0,'0'0'758'0,"0"0"-733"16,0 0 10-16,0 0 81 15,0 0-66-15,0 0-14 16,2-4 3-16,-2 4 46 16,0 0-28-16,0 0 1 15,0 0-4-15,0-3-27 16,0-4 4-16,0-7-22 16,0-6-9-16,0-6-4 0,0-4-1 15,5 0 0-15,-3 7 1 16,0 2 4-16,-2 3 0 15,0-1 0-15,0 2 0 16,0-3 2-16,0 1-1 16,-9 1 6-16,1-3-6 15,-2-4 0-15,4 1 2 16,-1-4-3-16,1 1 0 16,3 6 6-16,1 1-5 15,-1 1 2-15,1 2-3 16,0-1 2-16,-2 0-4 15,1 1 2-15,-1 4 0 0,4-1 1 16,-2 7-1-16,0 4 0 16,2-1 0-16,0 4 1 15,0-3-2-15,0 1 2 16,0 2 4-16,0 0-5 16,0 0 2-16,0 0 13 15,-2 0-15-15,2 0-4 16,0 0 2-16,0 0 4 15,-3 0 0-15,1 0-2 16,2 0-3-16,-2 0 3 16,2 0 0-16,0 0-2 15,0 0 1-15,0 0-3 16,-3 0 4-16,3 0 0 16,0 0-9-16,0 0 9 15,0 0 2-15,0 0-2 0,0 0 0 16,0 0-11-16,0 0 2 15,0 0 7-15,0 0-24 16,0 0 15-16,0 0-7 16,0 0 8-16,0 0 7 15,0 0 3-15,0 0 0 16,0 0 1-16,0 0 2 16,-2 0 1-16,2 0 3 15,0 0-7-15,0 0 6 16,0 0-5-16,0 0-1 15,0 0 10-15,0 0-7 16,0 0 0-16,0 0 19 0,0 0-17 16,0 0-3-16,0 0 11 15,0 0-12-15,0 0 14 16,0 0-12-16,0 0-3 16,0 0 1-16,0 0-1 15,0 0 0-15,0 0-6 16,2 0-4-16,23 0 9 15,10 0 2-15,15-2-2 16,1 1 1-16,5 1-7 16,4 0 5-16,0 0-7 15,1-2-10-15,1-5 0 16,-5 2-9-16,1-6 2 16,-6 7-5-16,-15 1-3 0,-12 1 11 15,-11 2-14 1,-12-2 7-16,-2-1 17 0,0 3 9 15,0 0 4-15,0 0 0 16,0 0-2-16,0 0-13 16,-4 0-27-16,-17 0-60 15,-3 0-107-15,-10-7-182 16</inkml:trace>
  <inkml:trace contextRef="#ctx0" brushRef="#br0" timeOffset="4501.21">13473 1613 400 0,'0'0'270'15,"0"0"-259"-15,0 0 86 16,0 0 31-16,0 0-84 16,0 0-19-16,0-23-20 15,6 23-2-15,12 2-3 16,8 10 42-16,6 6-11 15,2 4-2-15,-1 2 5 16,-2 8-18-16,-2 2-1 16,-7 2-10-16,-6 0 18 15,-10-2-14-15,-6-2 13 16,0-1-11-16,-17 3-7 16,-21-4-4-16,-4-2 0 0,-8-2-34 15,4-4-24-15,10-8-45 16,12-8-162-16</inkml:trace>
  <inkml:trace contextRef="#ctx0" brushRef="#br0" timeOffset="5005.12">14580 1508 870 0,'0'0'180'16,"0"0"-180"-16,0 0 3 16,0 0 22-16,0 0 35 15,0 0 14-15,41 105-27 16,-26-62-29-16,-3-1-13 16,-8 6-5-16,-4 2-9 15,0 1-36-15,0 0-40 16,-18-8-63-16,-5-13-151 15</inkml:trace>
  <inkml:trace contextRef="#ctx0" brushRef="#br0" timeOffset="5370.06">14291 1532 576 0,'0'0'416'16,"0"0"-405"-16,0 0-1 16,0 0 70-16,131-120-71 15,-69 101 18-15,7 11-3 16,3 8 0-16,-5 0-3 0,-7 20-21 16,-8 16 0-16,-13 8-9 15,-7 3 1-15,-12 5 2 16,-9 0 2-16,-11 4 0 15,0 7 4-15,-4-8 0 16,-26-1 9-16,-9-5-9 16,-11-9-7-16,-6-5 7 15,0-9 0-15,6-6-7 16,3-11-17-16,9-6 11 16,9-3 1-16,9 0-10 15,9 0-8-15,9-12-106 16,2-3-122-16</inkml:trace>
  <inkml:trace contextRef="#ctx0" brushRef="#br0" timeOffset="5826.98">15338 1768 798 0,'0'0'112'16,"0"0"-106"-16,0 0 121 15,0 0-49-15,0 0-39 0,-127-92-17 16,114 87-1-16,1 0-3 16,6 5-17-16,-7 0-2 15,-5 14 2-15,0 8-1 16,0 2 2-16,10-2 1 15,8 0-3-15,0-1 8 16,0-6-7-16,15 0 1 16,7-12 1-16,5 1-3 15,4-4 0-15,5 0-34 16,-1-12-15-16,-3-8 9 16,-10 4-16-16,-13 9 4 15,-7 7 52-15,-2 0 28 16,0 0 6-16,0 5-23 15,0 13-9-15,-2 5 13 0,0-5-11 16,2 0 5-16,0-2-9 16,0-3 0-16,4-1-4 15,12-3-39-15,1-9-117 16,1 0-119-16</inkml:trace>
  <inkml:trace contextRef="#ctx0" brushRef="#br0" timeOffset="6587.84">15608 1349 798 0,'0'0'44'0,"0"0"32"0,0 0 36 15,0 0-112-15,0 0 9 16,0 0-9-16,-11 123 43 15,11-61-4-15,0 5 8 16,0-4-28-16,0-1-1 16,0-6 4-16,0-14-17 15,0-6-3-15,2-12-2 16,0-7-3-16,-2-8-24 16,0-9-19-16,0 0-1 15,-6 0 7-15,-17-19-150 16,-1-3-83-16,4-2 186 0,4-2 41 15,8 1 13 1,5 6 33-16,1 0 93 0,2 6 35 16,0 4 5-16,0 4-57 15,0 0-24-15,9 3-51 16,13 2 4-16,7-2 13 16,9 2-9-16,8 0 7 15,6 0 1-15,4-1-3 16,-2-1 2-16,-4-3-16 15,-7-2 1-15,-7-2-1 16,-5 3-7-16,-11-2-15 16,-9 4-2-16,-7 2 18 15,-4 2 6-15,0 0 20 0,-2 0 8 16,-20 2-20 0,-7 18-2-16,-5 2-5 0,3 2 7 15,8 0 20-15,8 0-20 16,7-2-7-16,6-1 3 15,2-7 4-15,0-4-7 16,0 0 4-16,15-7-4 16,12-3 3-16,6 0 2 15,9-13-6-15,-3-9-15 16,-8-5-16-16,-12 9 10 16,-11 3 21-16,-6 4 7 15,-2 8 33-15,0 3 10 0,0 0-6 16,0 0-2-1,0 0-26-15,0 7-11 0,0 5-1 16,0 2 8 0,0 0-6-16,2-1-6 0,9 2-25 15,5-1-56-15,7-2-26 16,6-5-165-16,6-7-237 16</inkml:trace>
  <inkml:trace contextRef="#ctx0" brushRef="#br0" timeOffset="6862.8">16754 1423 990 0,'0'0'0'0,"0"0"6"16,0 0-6-16,0 0 69 16,29 132-21-16,-25-86-25 15,3-1 7-15,-5-3-13 16,-2-1-8-16,0 0-9 16,0-2-36-16,0-11-33 15,-2-10-143-15,-7-18-205 16</inkml:trace>
  <inkml:trace contextRef="#ctx0" brushRef="#br0" timeOffset="7379.7">16488 1446 888 0,'0'0'145'16,"0"0"-139"-16,0 0 43 15,0 0-4-15,0 0-41 16,0 0-4-16,143-97 0 16,-72 97 0-16,3 12 3 0,2 16 0 15,-2 6 1 1,-7 5 2-16,-5 5-2 0,-14 0 9 16,-3 2-12-16,-13 8 2 15,-10 2-3-15,-11 2-6 16,-11 1 5-16,0-3-5 15,-18-5-15-15,-22-10 1 16,-14-3-5-16,-1-13 14 16,-1-10-1-16,7-11 12 15,11-4 2-15,9 0-2 16,11-16 28-16,12-10-11 16,6-4-8-16,14 0 0 15,25-8-9-15,13-4-10 16,5 4 10-16,-1 1 6 15,-2 16-5-15,-5 4 2 0,-5 14 11 16,-11 3 1-16,-3 0-9 16,-4 1-6-16,-3 13 4 15,-1 3-4-15,-4 2 0 16,-2 1-2-16,-5-1 1 16,-5-1-14-16,1-4-1 15,-7-7-32-15,0-2-65 16,-3-5-103-16,-23-10-241 15</inkml:trace>
  <inkml:trace contextRef="#ctx0" brushRef="#br0" timeOffset="7530.7">17286 1555 1094 0,'0'0'0'16,"0"0"-25"-16,0 0 11 15,0 0-12-15,0 0-137 16,126 23-202-16</inkml:trace>
  <inkml:trace contextRef="#ctx0" brushRef="#br0" timeOffset="7815.63">17647 1659 926 0,'0'0'89'0,"0"0"-28"15,0 0 58-15,0 0-39 16,0 0-48-16,0 0-20 16,-118 55-6-16,105-26 38 15,0 1-29-15,6 2-6 16,5-2-9-16,2 4 0 15,0-7-1-15,0-2-26 16,4-4-22-16,12-10 0 16,7-1-45-16,8-10 3 15,9 0-82-15,7 0-171 16</inkml:trace>
  <inkml:trace contextRef="#ctx0" brushRef="#br0" timeOffset="8302.54">17826 1389 277 0,'0'0'591'16,"0"0"-589"-16,0 0 1 15,0 0 6-15,0 0 93 16,12 103-34-16,1-53-31 15,-1 9 36-15,2 6 1 0,-3 5-35 16,-1-1-15-16,-4-7-22 16,-1-12 35-16,-3-11-34 15,-2-7-2-15,0-13-1 16,0-7-1-16,0-8-14 16,0-2 1-16,0-2 14 15,-2 0 7-15,-5-18-7 16,3-8 1-16,4-2-1 15,0 5 1-15,15 0 3 16,10 0-3-16,6 3 1 16,6 3-2-16,9 1-5 15,0 8 5-15,-1 4 0 16,-3 4 2-16,-2 0-7 0,-4 0 5 16,-7 7 0-16,-9 14 12 15,-4 6-10-15,-10 2 7 16,-6-2-8-16,0-1 8 15,0-6-7-15,-4-8-2 16,-3-1-30-16,4-11-44 16,3 0-101-16,0-6-165 15</inkml:trace>
  <inkml:trace contextRef="#ctx0" brushRef="#br0" timeOffset="8447.52">18149 1678 1024 0,'0'0'40'16,"0"0"7"-16,0 0 17 0,0 0-64 16,0 0-47-16,0 0-83 15,-8 4-34-15,29 6-150 16</inkml:trace>
  <inkml:trace contextRef="#ctx0" brushRef="#br0" timeOffset="9075.41">18577 1740 843 0,'0'0'178'0,"0"0"-83"15,0 0-20-15,0 0-20 0,0 0-46 16,0 0 30-16,-64 98 0 15,46-59 19-15,0-3-18 16,7-2-23-16,6-5 9 16,3-12-12-16,2-3-4 15,0-7-7-15,11 0-3 16,16-5-2-16,9-2-3 16,6 0-19-16,0-9 2 15,-3-10-23-15,-8 0-17 16,-12 2 44-16,2-1 18 15,-6 2 2-15,-1 1-2 0,1 0-5 16,-3 6 3-16,-4 0 2 16,-1 3 10-16,-3 6 0 15,1 0-10-15,0 0-1 16,5 1-3-16,1 18-1 16,1-1 5-16,-3 3 4 15,-5-4-1-15,-4-3-4 16,2 1 1-16,-2-8-1 15,0-2-4-15,0-2-12 16,0-3-9-16,0 0-3 16,0 0 25-16,0-12 0 15,0-12 8-15,0-6-1 16,10 0 27-16,0 2-6 0,6 1 3 16,0 10 27-16,0 7-27 15,1 7-4-15,1 3-22 16,2 0 4-16,-2 4-4 15,0 13-1-15,-3 7-8 16,-4 5 7-16,-4-3-52 16,0 3-26-16,2-5-22 15,4-8-49-15,9-4-88 16,3-6-157-16</inkml:trace>
  <inkml:trace contextRef="#ctx0" brushRef="#br0" timeOffset="10095.23">19304 1837 588 0,'0'0'331'15,"0"0"-268"-15,0 0 30 16,0 0-14-16,-114 1-23 16,95 17-3-16,-2 3 3 15,5-5-21-15,10 0-3 16,4-2-11-16,2-7-19 15,0-5-1-15,18-2 0 16,13 0 8-16,9 0-9 16,2-5-47-16,-1-12-16 0,-6-2 14 15,-12 0-2 1,-8 7 31-16,-11 8 7 0,-4 4 13 16,0 0-2-16,0 21 8 15,-2 7 2-15,-5 4 24 16,3-4 0-16,4-8-4 15,0-3-12-15,0-8 18 16,11-1 10-16,14-4-10 16,8-2 8-16,0-2-22 15,5 0-20-15,-2-12-2 16,-4-8-14-16,-3-4-2 16,-8-3-8-16,-3-1-31 15,-9-2 20-15,-9 5 10 16,0 3 8-16,0 4 0 15,-19 1 3-15,-2 6 2 0,1 2 10 16,3 2-2-16,1 5 1 16,9 2 2-16,1 0 1 15,6 0 0-15,0 0-1 16,0 0 3-16,4 0 2 16,13 0-1-16,8 0 15 15,2 2 5-15,0 5-15 16,-3 0 9-16,-1 2-9 15,-4-1-1-15,2 2-8 16,-4-2 5-16,1 1-2 16,-5 5 0-16,-3 3-1 15,-6 3 1-15,-2-1 12 0,-2 1-11 16,0-4 10-16,0 0-1 16,0 0-6-16,0-6-4 15,2-3 1-15,7 0-5 16,5-7-1-16,8 0 3 15,2 0-7-15,5-4-15 16,2-11-63-16,-2-5 9 16,-2-1-51-16,-6-1 29 15,-11 2 58-15,-5 6 42 16,-5 7 22-16,0 7 73 16,0 0-51-16,-11 9 28 15,0 8-9-15,2 3 6 16,4-1-21-16,5-7-1 15,0 0-27-15,0-4 8 16,16-1-4-16,6-2-2 0,7-5-22 16,4 0-7-16,-2 0-30 15,4-16-15-15,-6-2 8 16,-5-4-4-16,-4 2 42 16,-7 8 6-16,-8 5 15 15,-5 5 61-15,0 2-33 16,0 25-12-16,0 13 5 15,-9 14 57-15,6 9 1 16,1 2-17-16,2 12-34 16,0 3-27-16,0-3-16 0,0-12-8 15,-8-13-3 1,-6-18-47-16,-8-15-88 0,-3-17-79 16,7-7-391-16</inkml:trace>
  <inkml:trace contextRef="#ctx0" brushRef="#br0" timeOffset="14399.48">20681 1909 293 0,'0'0'380'15,"0"0"-363"-15,0 0 47 16,0 0 44-16,0 0-31 15,0 0-33-15,0 0 14 16,-6 0 14-16,6 0-13 16,0 0-17-16,0 0 21 15,0 0-37-15,8 0-11 16,15 0 14-16,10 0 1 16,17 0-3-16,10 0-25 15,11 0-2-15,5-2-36 16,-5 2-35-16,-8 0-51 0,-12 0 6 15,-13 0-75 1,-16-6-118-16</inkml:trace>
  <inkml:trace contextRef="#ctx0" brushRef="#br0" timeOffset="14737.42">21156 1648 780 0,'0'0'48'0,"0"0"-30"16,0 0 46-1,0 0-31-15,0 0-24 0,0 0-9 16,52 30 95-16,-21-6-51 15,3 8-8-15,-5 2-5 16,-5 7-16-16,-6 1-4 16,-12-2-1-16,-6 1-1 15,0 0 0-15,-24-3-6 16,-19 0-3-16,-15-4-2 16,-6-4-40-16,1-5-28 15,16-11-104-15,23-14-152 16</inkml:trace>
  <inkml:trace contextRef="#ctx0" brushRef="#br0" timeOffset="15945.21">21794 1740 716 0,'0'0'86'16,"0"0"-83"-16,0 0 90 15,0 0 7-15,0 0-45 16,0 0-20-16,-4-30 7 0,4 30-15 15,0 0-4 1,0 0-19-16,0 14-4 0,0 20 0 16,2 9 49-16,11 11-18 15,-1 1 9-15,-2-9-27 16,-3 0 22-16,-3-14-23 16,1-6-1-16,-5-3-2 15,0-9-9-15,0-5 0 16,0-8-4-16,0-1 4 15,0-3 18-15,-5-24-11 16,-16-16-7-16,-2-8-26 16,5 0-13-16,5-2 33 0,6 2 5 15,7 10-1 1,0 2-3-16,0 10 2 0,0 4 3 16,5 4 0-16,3 2 0 15,1 4 0-15,-2 8-3 16,0 5 4-16,-3 2-6 15,5 0-2-15,3 2 1 16,5 18 6-16,5 6 0 16,1 2 1-16,-4 0 9 15,0 2-7-15,1-2 2 16,-5 1-4-16,1-8 3 16,-7-3-4-16,-1-4-9 15,-3-5-7-15,0-8 11 16,-1-1-29-16,5 0 14 15,9-17 7-15,4-13-9 0,5-9 12 16,-3 1-8-16,-3 12 18 16,-6 9 0-16,-3 5 1 15,-8 3 3-15,-2 7 20 16,-2 2-24-16,0 0 1 16,0 0-1-16,7 16 0 15,1 10 22-15,6 6-10 16,-1 2 2-16,1 2-6 15,1 3-2-15,1-7-5 16,1-2 0-16,2-4-1 16,0-10 1-16,4-4-1 15,1-6-3-15,5-6-5 0,5 0-14 16,-3-8 13-16,0-14-17 16,-2-5 26-16,-4 3-12 15,-10 2 2-15,-3 0 6 16,-8 4 4-16,-4 0 0 15,0 8 11-15,0 3 6 16,-11-4 0-16,-7 10-13 16,-7-2-3-16,-4 3 1 15,-4 0-1-15,2 0 18 16,2 13 0-16,6 6-11 16,6 6-1-16,7 3 2 15,8 8-8-15,2 2 7 16,0-1 1-16,16-2-7 15,13-5-2-15,11-8-2 16,9-2 0-16,3-8-4 0,3-10-18 16,-1-2-51-16,-5 0-80 15,-9-8-143-15,-11-15-362 16</inkml:trace>
  <inkml:trace contextRef="#ctx0" brushRef="#br0" timeOffset="16739.08">22882 1581 908 0,'0'0'75'0,"0"0"-55"15,0 0 56-15,0 0-69 16,0 0 3-16,0 0 30 15,0 138 17-15,6-87 9 16,1 5-41-16,-1-1-6 16,2-6 8-16,-4-6-14 15,-2-9-8-15,0-7-5 16,1-6 0-16,-1-7 0 16,-2-8-15-16,0-1-20 15,0-4-5-15,0-1-6 16,0 0 31-16,-17 0 7 15,-2 0-14-15,-1-8 17 0,5-5 4 16,3 2 2-16,3-4 7 16,3-2 10-16,2 2-18 15,1 4 4-15,3 3-4 16,0 4 0-16,0-2 5 16,0 2-10-16,9 2 5 15,22-4-5-15,9 0-10 16,12 0 4-16,4-1-1 15,-1 6-14-15,0 1 7 16,-3 0 8-16,-7 0 7 16,-7 0 3-16,-9 0-2 15,-9 0-2-15,-9 0 5 16,-9 0 2-16,-2 0 11 0,0 0 13 16,-2 0 6-16,-18 3-12 15,-10 9 22-15,-1 5-13 16,2-2-8-16,10-4-4 15,5 1-12-15,7-2 4 16,5-2-4-16,2-3-5 16,0 0-2-16,0-1-2 15,0-4 4-15,13 0 0 16,16 0 2-16,12 0-2 16,1-4-3-16,2-14-49 15,-5-1-8-15,-12 0 10 16,-10 5 20-16,-11 6 30 0,-6 6 29 15,0 2 37 1,0 0 2-16,0 0-45 0,0 12-13 16,-6 8-2-16,2 0-4 15,4 3 19-15,0-6-17 16,0 1-4-16,8-6-2 16,13-6-27-16,8-6-62 15,6 0-91-15,-2-2-455 16</inkml:trace>
  <inkml:trace contextRef="#ctx0" brushRef="#br0" timeOffset="17079">23836 1700 935 0,'0'0'13'15,"0"0"78"-15,18 142 6 0,-9-95-5 16,-1-6-60-16,0-4-31 16,-8-9-1-16,0-6-37 15,0-5-51-15,-12-8-85 16,-11-9-207-16</inkml:trace>
  <inkml:trace contextRef="#ctx0" brushRef="#br0" timeOffset="17445.95">23620 1572 824 0,'0'0'6'0,"0"0"0"16,120-8 74-16,-62 13-36 15,7 18 12-15,3 12 1 16,-2 6-42-16,-4 13 13 16,-16 4-22-16,-14 9 5 15,-12-4-7-15,-18-2-3 16,-2-9 11-16,-12-12-6 16,-27-4 0-16,-10-9-1 15,-2-5-5-15,-1-11-5 16,8-6 5-16,1-5 0 15,7 0-5-15,5-5 3 16,4-9 0-16,12 0-3 0,9-2-7 16,6 2-10-16,0-4-79 15,24 4-106-15,14 0-144 16</inkml:trace>
  <inkml:trace contextRef="#ctx0" brushRef="#br0" timeOffset="17857.88">24494 1969 423 0,'0'0'180'0,"0"0"-151"16,0 0 51-16,0 0 50 0,0 0-34 16,0 0-44-16,-61-27 11 15,10 32-2-15,-5 11 31 16,5-3-21-16,6 8-26 15,14-1-9-15,8 0-15 16,11 3-18-16,9-2-3 16,3-3-3-16,0 1-2 15,25-7 0-15,13-7 2 16,13-5-6-16,10 0 4 16,5-2-32-16,-1-16-57 15,-12-2-27-15,-11-2 17 0,-13 0 30 16,-10 5 61-1,-13 8 13-15,-6 3 64 0,0 6 37 16,0 0-46-16,0 0-37 16,0 0-15-16,0 0-3 15,0 6 0-15,0 6-1 16,0 4-10-16,0-4-40 16,7 0-64-16,11-6-128 15,3-6-400-15</inkml:trace>
  <inkml:trace contextRef="#ctx0" brushRef="#br0" timeOffset="18561.75">24814 1560 1002 0,'0'0'40'0,"0"0"-40"15,0 0 0-15,0 0 41 16,-2 118-5-16,4-56-10 16,10 0 33-16,1 5-6 15,-1-6-24-15,-4-8-12 16,-4-5 0-16,-4-12-8 16,0-6-9-16,0-6-1 15,0-10 1-15,-2-6-15 16,-8-3-3-16,-11-5-17 0,-6 0-13 15,-6 0 3 1,2-13 7-16,6-7 29 0,8 2 9 16,5 1 7-16,10 4 0 15,2 1 7-15,0 3-10 16,12 0-4-16,21-3-5 16,9 8-7-16,7-3 8 15,2 7-2-15,3 0-4 16,2 0 7-16,-3-1-2 15,0-7 5-15,-4 2-1 16,-9 0 2-16,-11 1-2 16,-10 0 4-16,-11 3-3 15,-8 0 11-15,0 2 2 16,0 0 2-16,0 0-15 0,-19 12 1 16,-6 4 0-16,-2 0 25 15,7 4-4-15,7 0 1 16,6 0-20-16,4-4-3 15,3-2-2-15,0-4 1 16,10-3-3-16,15-7-16 16,6 0 5-16,2 0-4 15,0-7-35-15,-4-10-12 16,-9-2-7-16,-6-1 11 16,-8 6 62-16,-6 7 34 15,0 4 56-15,0 3-4 16,0 0-48-16,0 0-6 15,0 0-20-15,0 3 7 0,0 11 0 16,0-3-19-16,5 1-1 16,6 0-61-16,2-6-120 15,0-6-624-15</inkml:trace>
  <inkml:trace contextRef="#ctx0" brushRef="#br0" timeOffset="19139.65">26087 1671 908 0,'0'0'104'0,"0"0"-69"16,0 0 61-16,0 0-17 16,0 0-48-16,0 0-3 15,-125-7 1-15,77 17 14 16,-2 1-11-16,6 2 1 15,10-5-4-15,12 3-8 16,11-2-12-16,4 3-9 0,3 2-2 16,2-2-3-16,2 6-11 15,0-2-11-15,20 2 9 16,16 3 4-16,14 1 14 16,4 2-4-16,2 0 0 15,-5-1-14-15,-9-6 5 16,-6 1 1-16,-12 0 2 15,-7 1 2-15,-13-4 3 16,-4-3 2-16,0 2 3 16,-10-2 8-16,-16 0 14 15,-14-2-2-15,-7-2-9 16,-4-4-8-16,-1-1 4 0,4-3-7 16,9 0-3-16,13 0-11 15,8-7-7-15,12-5-30 16,6-6-62-16,0-6-111 15,19-5-254-15</inkml:trace>
  <inkml:trace contextRef="#ctx0" brushRef="#br0" timeOffset="20122.48">26366 1566 957 0,'0'0'127'0,"0"0"-110"16,0 0 10-16,0 0-1 16,0 0 4-16,0 0 21 15,67 139-13-15,-56-84-19 16,-3 6 5-16,4-8-21 16,-3-4 18-16,-3-9-17 15,-1-10-2-15,-2-6-1 16,-3-7-1-16,0-8-4 15,0-3-11-15,0-4-13 16,0-2 5-16,-6 0 1 16,-15 0 14-16,-8 0-6 15,-4-5-4-15,4-7 14 0,4 1 4 16,9 1 10-16,7-1 16 16,5 4 6-16,2 0-18 15,2 0 23-15,0 2-25 16,0-2-11-16,0 1-1 15,6 2-20-15,17-2-20 16,4 2-1-16,10 2-4 16,5-1 10-16,3 3 13 15,6 0-6-15,3 0 13 16,-1 0-3-16,-3 0 10 16,-6 0 6-16,-6 0-1 15,-9 0 3-15,-9 0 3 16,-11 0-2-16,-7 0 9 15,-2 0-9-15,0 0 27 16,-5 0-25-16,-17 0 24 0,-4 11 19 16,-1-1-10-16,0 1 16 15,9 4-36-15,1 1-10 16,1-2-3-16,7 2 5 16,-1-4 12-16,8-1-11 15,2 0-9-15,0-2 0 16,0-2 0-16,16-7 5 15,16 0-5-15,5 0-5 16,4 0-27-16,-1-12-11 16,-7-3-6-16,-6 1 34 15,-4-1 14-15,-11 3 1 16,-5 6 27-16,-3 4 25 0,-4 2-20 16,0 0-15-16,0 0-14 15,0 0-2-15,0 0 18 16,6 0-9-16,4 0-6 15,5 0-1-15,10 8 3 16,2 10-5-16,-2-2 5 16,-3 2-6-16,-9 0-3 15,-6-1-9-15,-7-5-1 16,0-3-4-16,0-3 7 16,0-4 8-16,0-2 1 15,-2 0 1-15,-5 0 28 16,3-5 25-16,-1-16-6 15,5-5-5-15,0-4-19 0,0-2-13 16,20 2 4-16,2 8-6 16,1 2 6-16,2 8-14 15,2 2-1-15,-6 6-2 16,0 4-1-16,-3 0-18 16,-7 4-33-16,-5 11-43 15,-6 8-49-15,0-3-87 16,0-6-206-16</inkml:trace>
  <inkml:trace contextRef="#ctx0" brushRef="#br0" timeOffset="20691.38">27372 2071 430 0,'0'0'420'15,"0"0"-373"-15,0 0 102 16,122 0-90-16,-88-4-43 15,-5 0-8-15,-12-4-7 16,-12-1 2-16,-5-3 4 16,0 3-4-16,-22-3 12 15,-5 8-4-15,0 2 10 16,4 2 30-16,6 0-10 16,1 0-18-16,1 2-13 15,-1 8 15-15,3 5 3 16,1-3-5-16,3 5-23 0,3-3 15 15,6 1-10 1,0 0 5-16,0-4-10 0,2-3 13 16,21 4-5-16,14-5 3 15,10 0-6-15,4-7-5 16,5 0-2-16,4 0-28 16,-2-4 11-16,-4-13-24 15,-8-5 7-15,-8 0 6 16,-9-5 17-16,-4-4 12 15,-7 7 2-15,-12 4-1 16,-6 6 7-16,0 10 15 16,0 4-7-16,0 0-15 15,0 0-11-15,0 0 9 16,0 0-22-16,5 12 16 0,1 4 7 16,8 3 1-16,1 4 2 15,3-3-2-15,-5 0-2 16,-1-2 2-16,-10-4 3 15,-2-2 7-15,0-6 3 16,-18 0-3-16,-24-4 4 16,-12-2-14-16,-6 0-19 15,2 0-92-15,25 0-187 16</inkml:trace>
  <inkml:trace contextRef="#ctx0" brushRef="#br0" timeOffset="22662.04">28301 2021 842 0,'0'0'159'16,"0"0"-153"-16,0 0 75 0,0 0-7 15,0 0-15-15,0 0-47 16,0 0 6-16,0 0 18 16,76 6 4-16,-32-6 3 15,1 0-26-15,1 0-15 16,6 0-4-16,4 0-37 15,6 0-26-15,5 0-54 16,-3 0-77-16,-12 0-142 16</inkml:trace>
  <inkml:trace contextRef="#ctx0" brushRef="#br0" timeOffset="22969.99">28820 1863 467 0,'0'0'334'16,"0"0"-333"-16,0 0 1 15,0 0 60-15,0 0-15 16,0 0-8-16,118 96-4 15,-95-67 58-15,-5 0-56 0,-5-3-11 16,-5 2 46 0,-8 0-41-16,0-1-7 0,-6 2-12 15,-29 0-12-15,-17-5-17 16,-15-1-71-16,-2-15-91 16,9-8-274-16</inkml:trace>
  <inkml:trace contextRef="#ctx0" brushRef="#br0" timeOffset="23366.92">29532 1775 1106 0,'0'0'71'16,"0"0"-60"-16,0 0 21 15,0 0 52-15,0 0-84 16,0 0-25-16,6 76 25 0,0-41 7 16,2 9-1-16,-4-3-11 15,3-5 5-15,-3-2-4 16,2-2-13-16,-1-8-41 16,-3-2-8-16,-2-3-30 15,0-9-157-15,-7-10-172 16</inkml:trace>
  <inkml:trace contextRef="#ctx0" brushRef="#br0" timeOffset="23733.85">29308 1632 929 0,'0'0'0'0,"0"0"-61"16,0 0 36-16,118-40 25 16,-55 40 3-16,4 4-3 15,-4 20 0-15,-8 8 11 16,-4 8 31-16,-4 8-4 16,-7 6 11-16,-7 4 4 15,-10-3-23-15,-8-3 2 16,-12-2-27-16,-3-6 9 15,-7-5-13-15,-27-1 7 16,-7-9-5-16,-5-4-2 16,0-8-2-16,1-5-2 0,3-10-5 15,2-2 7-15,7 0-15 16,4 0-19-16,6-12-39 16,15 0-35-16,8 2-59 15,0-2-175-15</inkml:trace>
  <inkml:trace contextRef="#ctx0" brushRef="#br0" timeOffset="24236.77">30242 2053 874 0,'0'0'87'16,"0"0"-76"-16,0 0 89 16,0 0-34-16,0 0-48 15,0 0-6-15,-102-44 6 16,79 44-7-16,-3 5 17 15,-1 15 5-15,3 6 1 16,4-1-12-16,6 5-15 0,7-7 13 16,5 1-11-16,2-5-6 15,0-2 1-15,16-5-4 16,15-7 0-16,9-5-1 16,5 0-16-16,2 0-3 15,-10-16-11-15,-3-6-23 16,-10-2 22-16,-8 1 19 15,-5 11 13-15,-7 1 2 16,-1 8 5-16,-3 3 32 16,0-3-34-16,0 3-5 15,0 0-18-15,0 0-11 16,4 12 14-16,3 1 9 16,4 2-37-16,5 1-8 15,4-4-104-15,0-5-190 0</inkml:trace>
  <inkml:trace contextRef="#ctx0" brushRef="#br0" timeOffset="24955.64">30516 1598 838 0,'0'0'213'16,"0"0"-213"-16,0 0 0 16,0 0 6-16,0 0 52 0,27 124-15 15,-6-59 7-15,3 4 9 16,-4 2-26-16,0-3-7 16,-9-8-19-16,-4-9-1 15,-7-12-4-15,0-11-2 16,0-10 1-16,0-6-3 15,0-7-7-15,-3-5-3 16,-12 0 7-16,-5-2-2 16,-7-19 5-16,7-7-5 15,2 2 2-15,14 1-4 16,4 8-14-16,0 5 20 16,0 4 0-16,20 2-12 0,11 3-11 15,7 3 19-15,4 0-4 16,10 0-10-1,-1 0 20-15,5 0-4 0,4 0-3 16,-5 0-3-16,-1 0 10 16,-7 0-6-16,-13 0-4 15,-15 0 5-15,-9 0-14 16,-10 0 20-16,0 0 9 16,0 0-8-16,-21 9 11 15,-3 7 16-15,-6 0 1 16,7 1 4-16,7-4-4 15,9-1-12-15,3-2-11 16,4-1 2-16,0-2 1 0,0 1-5 16,13-4-3-1,14 0 4-15,4-4-5 0,9 0-13 16,-2 0-34-16,0-9-21 16,-7-10 31-16,-8 0 20 15,-8-1 5-15,-9 9 12 16,-6 5 20-16,0 6 29 15,0 0-7-15,0 0-31 16,0 3-11-16,0 11 12 16,0-2 3-16,0 1-13 15,0 6-2-15,14-4-43 16,6-3-69-16,9-5-183 0</inkml:trace>
  <inkml:trace contextRef="#ctx0" brushRef="#br0" timeOffset="25811.49">31733 2021 665 0,'0'0'196'0,"0"0"-152"16,0 0 82-16,0 0-41 16,0 0-47-16,0 0-35 0,-48 20 100 15,25-1-42-15,5 4-23 16,3 5-10-16,4-4-6 16,11 3-15-16,0-8-7 15,0-4-7-15,18-1 4 16,15-9 2-16,8-5-7 15,5 0-16-15,-1 0-32 16,-7-16-36-16,-7-6 43 16,-9 0 8-16,-6-2 17 15,-8 2 17-15,-6 5 7 16,-2 10 13-16,0 3 22 16,0 4-3-16,0 0-11 0,0 0-21 15,0 14 0-15,0 4 25 16,0-1-9-16,0-6-3 15,10 1-4-15,9-1-9 16,10-8 13-16,8-3-8 16,5 0-5-16,-2 0-34 15,-2-12-31-15,-7-10 43 16,-7-5 7-16,-3-8 13 16,-9-9 0-16,-6-12-5 15,-6-10 7-15,0-6 0 16,-16 7 0-16,-2 11 6 15,2 20 18-15,6 13-12 16,4 12 33-16,4 9-20 0,2 0-15 16,0 0-10-1,-2 18-15-15,2 12 15 0,-2 8 14 16,2 6 6-16,0 4-2 16,0 13 3-16,0-6 8 15,0 3-3-15,0-9 1 16,0-13-19-16,12-2 4 15,-2-7-10-15,6-6 9 16,0-2-10-16,4-9 5 16,5-7-8-16,3-1 4 15,3-2-4-15,1 0-13 16,-1-9-8-16,-7-12 8 0,-4 0 10 16,-4 0 5-1,-11 1 0-15,-5 4-1 0,0 2-4 16,-2 4 3-16,-12 2-18 15,-11 2 9-15,1 2-48 16,2 0-15-16,3 4 10 16,9 0-30-16,7 0-61 15,3 0-166-15</inkml:trace>
  <inkml:trace contextRef="#ctx0" brushRef="#br0" timeOffset="26148.43">32592 2034 821 0,'0'0'176'16,"0"0"-145"-16,0 0 61 16,0 0 29-16,0 0-90 15,0 0-24-15,-36 92 17 16,36-79-16-16,16 0 8 15,11-8-13-15,6-3 5 16,5-2-7-16,3 0-1 16,-8-7-4-16,-6-12-2 15,-12 1 6-15,-11-8 3 16,-4 6 8-16,0-3 6 16,-11 4-17-16,-11 6 0 0,-1 8-8 15,4 5-43-15,1 0-16 16,9 0-5-16,7 10-74 15,2-2-97-15,0 2-67 16</inkml:trace>
  <inkml:trace contextRef="#ctx0" brushRef="#br0" timeOffset="26741.33">32879 2021 669 0,'0'0'188'0,"0"0"-138"16,0 0 98-16,0 0-33 0,0 0-28 16,0 0-55-16,0 68 12 15,0-50-3-15,14-4-28 16,4-2 19-16,8-4-17 16,8-8-5-16,-1 0-10 15,8 0-26-15,-8-2-11 16,-9-11-16-16,-4-4 29 15,-8 3 17-15,-10 6 7 16,-2 4 1-16,0 4 17 16,0 0 2-16,0 0-12 15,0 0-6-15,0 4-2 16,0 8 16-16,0 2-10 0,0-1 5 16,2-4-5-1,9-1 5-15,5-3 3 0,8-3-12 16,13-2 13-16,2 0-15 15,5 0-18-15,-5-12-12 16,-3-8-1-16,-7-6 19 16,-8-6 5-16,-9-7-5 15,-8-1 12-15,-4 3 5 16,0 10 8-16,-4 3 8 16,-10 8 6-16,1 2-20 15,2 0 15-15,6 7 10 16,3 3 7-16,2 4-4 15,0 0-15-15,0 0-20 16,0 17-6-16,0 12 6 16,0 14 7-16,0-1 5 0,0 2 10 15,0-4 1-15,4-6-19 16,4-2-4-16,0-6-13 16,1-2-80-16,-5-5-57 15,-4-9-122-15,0-10-366 16</inkml:trace>
  <inkml:trace contextRef="#ctx0" brushRef="#br0" timeOffset="26870.31">33471 2104 1019 0,'0'0'99'0,"0"0"-91"0,0 0 1 15,149-5-9-15,-94 3-120 16</inkml:trace>
  <inkml:trace contextRef="#ctx0" brushRef="#br0" timeOffset="27403.22">30200 2764 906 0,'0'0'40'0,"0"0"-38"16,0 0 122-16,0 0-47 16,5 119-13-16,-3-81-53 15,-2 0-8-15,0-5 10 16,0-4-13-16,0-7-32 15,0-8-47-15,-13-11-113 16,-8-3-193-16</inkml:trace>
  <inkml:trace contextRef="#ctx0" brushRef="#br0" timeOffset="27685.16">30244 2740 1003 0,'0'0'88'0,"0"0"-81"16,0 0 82-16,139-7-22 16,-87 9-54-16,-4 20-13 15,-5 10-1-15,-12 6 1 16,-14 6 0-16,-14 6-1 16,-3-1-9-16,-18-1-6 0,-22-9 12 15,-5-9-2 1,-6-11-6-16,2-9 6 0,0-8 2 15,7-2-10-15,3 0-1 16,10-10-13-16,6-4-25 16,4 0-112-16,13 3-59 15,6 2-248-15</inkml:trace>
  <inkml:trace contextRef="#ctx0" brushRef="#br0" timeOffset="28422.04">30867 2994 467 0,'0'0'306'15,"0"0"-248"-15,0 0 81 16,0 0-8-16,0 0-56 16,0 0-42-16,-103 2-10 15,90 11-1-15,2 6 8 16,-1-4-20-16,6-1 9 0,4-2-3 16,2-3-15-16,0 1 6 15,0-2-7-15,16-3 4 16,7 0-9-16,6-5 1 15,5 0-18-15,-1-2-23 16,-2-14-18-16,-4-5 4 16,-9 4 17-16,-9 5 41 15,-7 8 1-15,-2 4 51 16,0 0-20-16,0 0 11 16,0 0-25-16,-2 14 0 15,-2 0 2-15,4-2-17 16,0 1 0-16,2-4 8 15,23 1-5-15,12-3 8 16,15-2-5-16,6-3-8 16,4-2-2-16,-8 0-23 0,-10-4-24 15,-11-16 3 1,-12-10 15-16,-8-11 12 0,-11-10-4 16,-2-9-16-16,0 1 37 15,-7 7 4-15,-6 10 17 16,4 19 12-16,4 10 13 15,1 9 16-15,4 4-16 16,0 0-29-16,0 12-15 16,-2 16 0-16,2 7 42 15,0 8-11-15,0-1 20 16,0 3-10-16,0-1-17 16,4-5 1-16,8-6-10 0,-1-9-14 15,-2-6 2-15,2-6-3 16,-4-4-19-16,1-4-12 15,6-4-15-15,-1 0-52 16,3 0 2-16,-1-2-74 16,-6-17-254-16</inkml:trace>
  <inkml:trace contextRef="#ctx0" brushRef="#br0" timeOffset="28885.95">31250 2962 514 0,'0'0'461'0,"0"0"-453"16,0 0 25-16,0 0 53 0,0 0-52 16,151 0-30-16,-95 0-4 15,4 0 0-15,-2 1 0 16,-6 10 0-16,-8-4-1 16,-13 0-18-16,-6-3-21 15,-9-2 13-15,-10 1-24 16,-6-3-6-16,0 0 39 15,0 2 18-15,-4 1 15 16,-14 4 12-16,-5 5 13 16,2-1 20-16,5 0-18 15,7 1-28-15,7-1 22 16,2-3-9-16,0-1 10 0,0 0-26 16,6-3 1-16,19-2-1 15,11-2 3-15,6 0-14 16,-2-6-27-16,-6-10-37 15,-10 1 27-15,-11 6 15 16,-8 3 22-16,-5 2 26 16,0 1 28-16,0 3 26 15,0 0-28-15,0 0-14 16,0 0-7-16,0 0-4 16,0 0-16-16,0 8-3 15,0 4-8-15,2-5-64 16,5 0-66-16,0 0-156 15,-1-3-360-15</inkml:trace>
  <inkml:trace contextRef="#ctx0" brushRef="#br0" timeOffset="28997.94">32275 3067 532 0,'0'0'0'16,"0"0"-122"-16</inkml:trace>
  <inkml:trace contextRef="#ctx0" brushRef="#br0" timeOffset="35505.8">27206 7211 468 0,'0'0'477'15,"0"0"-469"-15,0 0-8 16,0 0 105-16,0 0-80 16,0 0-15-16,0 0 2 15,0-2 16-15,0 2 22 16,2 0-27-16,-2 0 5 0,2 0-21 16,-2 13-5-1,0 10 14-15,0 2 0 0,0 1 4 16,0 3 12-16,0 3-26 15,0 8 15-15,0 4 5 16,0 5-12-16,0 4 7 16,0 6-9-16,0 5 0 15,0 10 7-15,0 0-8 16,-6 0 2-16,2-1-3 16,-1-5-3-16,-1 0 9 15,2 5-7-15,-4 2 8 16,2 5 3-16,1-1-17 15,-1-7 9-15,2-8-10 16,0-8 3-16,4-14-5 0,0-7-4 16,0-15 4-16,0-8 1 15,0-9-1-15,0-3-5 16,0 0-1-16,0 0-17 16,0 0 2-16,0 0-14 15,0-18-62-15,0-27-97 16,0-20-135-16,6-13-384 15</inkml:trace>
  <inkml:trace contextRef="#ctx0" brushRef="#br0" timeOffset="37336.48">27393 7331 706 0,'0'0'31'15,"0"0"-29"-15,0 0 68 16,0 0 37-16,0 0-59 0,0 0-10 16,-71-29-7-16,67 26 33 15,0-1-21-15,4 2 5 16,0 0 14-16,-3 2-40 16,3 0 3-16,0 0-10 15,0 0-14-15,0 0 3 16,0 0-2-16,5 0 0 15,26 0 18-15,20 0-19 16,20 0 15-16,21 2 19 16,12 1-29-16,12 4 18 15,3-2-20-15,7 3-1 16,11-1 1-16,3-2-3 16,9 2-2-16,5-2 0 0,11 4 1 15,2-4 3-15,5 2-3 16,4-5-2-16,-5 0-3 15,-3 0-2-15,-12 0-1 16,-13 0-7-16,-12 1-3 16,-4 2 18-16,-4-1 0 15,-5 2-7-15,2-4 3 16,7 2 0-16,1 0 2 16,-3-3-15-16,2 5 4 15,-5-5 2-15,-8 3-8 16,-12 0-2-16,-17-2 8 15,-14 4-4-15,-4-4 14 16,-5 0 0-16,4 3 2 0,0-4-1 16,1 1 0-16,4-2 4 15,-3 0-6-15,-9 0 5 16,-8 0-1-16,-8 0 11 16,-7 0-11-16,-7 0 23 15,-4 0 5-15,-8 0-19 16,-1 0 6-16,-3 0-3 15,5 0 9-15,4 0-3 16,5 0-17-16,-1 0 5 16,1 0-4-16,-2 0 1 15,2 0-2-15,-8 0 3 16,0 2-3-16,-9 2 4 16,0-1-2-16,-1 0-1 0,-1 3-2 15,8-1 1-15,-3 7-6 16,8-3 8-16,-6 2-3 15,1-2 1-15,-1 3 2 16,-3 1-6-16,-4 1 2 16,-1 4-3-16,-3 1 2 15,-2 8 2-15,4 3 4 16,-4 2 2-16,-2 7-1 16,2 0 5-16,0 5-3 15,0 3 1-15,2 6 5 16,1 1-11-16,-3 6 3 15,4 4-5-15,2-4 3 0,3 5-4 16,5-1 1-16,-1 6 0 16,5 5-4-16,0 1 5 15,0-2-1-15,-2-5 0 16,-3-11 1-16,-6-9-2 16,-2-6 1-16,-7-11-1 15,0-8-2-15,0-8 0 16,0-4 1-16,0-8 0 15,-7 1-5-15,-12-5 7 16,-10 0 4-16,-9 0 4 16,-7 0-8-16,-7 0 1 15,-5-5 0-15,-10-3-2 16,-9-2 2-16,-4-2-1 0,-7 3 0 16,-5 0 1-1,-8 1-1-15,-4-2 0 0,-10 0 0 16,-9-2-1-16,-6 1 2 15,-16-2-6-15,0 1 5 16,-7 2-3-16,3-3-3 16,8 5-5-16,8-3 1 15,8 3 8-15,7 0-4 16,4-2 0-16,7 1 4 16,0 2-15-16,-2-4 17 15,0 2 0-15,4 0 3 16,0-1-6-16,7 3 6 15,3 0-3-15,10 2 0 16,8-2-3-16,13 1-1 0,8 0 2 16,-1 0 2-16,-3 2 0 15,-10 4-7-15,-3-2 5 16,-10 1-7-16,-4-1 9 16,3-1-3-16,8 1 7 15,11 2-4-15,9-4 0 16,12 4 0-16,1 0 6 15,-1 0-5-15,-5 0 4 16,-7 0-5-16,-11 0 0 16,-8 0 3-16,-8 2-3 15,0 5 5-15,6-4-10 16,3-1 10-16,9 2-4 16,7-4 4-16,20 0-3 0,16 0 18 15,9 0 8-15,6 0-28 16,-4 0 2-16,-4 0 1 15,-8 0-3-15,-6 0 0 16,-6 0-3-16,-4 0 2 16,-5 5 1-16,0-4 0 15,3 3 0-15,3-4 0 16,9 0 0-16,5 0 13 16,-1 0-12-16,-9 0-1 15,-3 0 0-15,-9 0 5 16,-2 0-5-16,11 0 0 15,8 0 0-15,13-2-3 0,9-1 3 16,3 0 0-16,4 3-2 16,0-4 2-16,0 0-1 15,0 1-38-15,11-7-88 16,18-4-62-16,11-6-315 16</inkml:trace>
  <inkml:trace contextRef="#ctx0" brushRef="#br0" timeOffset="38205.33">29010 7383 455 0,'0'0'230'16,"0"0"-221"-16,0 0 108 15,0 0 11-15,0 0-78 16,0 0-22-16,0 0 14 15,-2-23-15-15,2 23-18 16,0 0 12-16,0 0-15 16,0 0-2-16,-5 19-4 15,-4 11 25-15,0 10 5 16,3 4 6-16,-2 1-9 16,4 3-3-16,-2 2-14 15,1 3-4-15,-3 4 10 16,-4 1-11-16,-1 3 17 15,-3 1-6-15,-1 0 9 0,1 0-20 16,0 0 4-16,3 2 2 16,4-3-9-16,0 1-2 15,2 2 0-15,3-6 4 16,1-2-4-16,-1-6 3 16,0-9-3-16,-1-12 0 15,1-9-2-15,-1-10 0 16,5-6 2-16,-2-4 6 15,2 0-1-15,0 0 20 16,0 0 4-16,0 0-27 16,0-5 1-16,0-9-3 15,0-9-60-15,7-5-70 16,15-3-77-16,14-10-222 0</inkml:trace>
  <inkml:trace contextRef="#ctx0" brushRef="#br0" timeOffset="38797.23">30076 7594 655 0,'0'0'72'16,"0"0"-68"-16,0 0 82 16,0 0 43-16,0 0-88 15,0 0-14-15,19-51 33 16,-19 51-17-16,0 0-4 15,0 0 10-15,0 0-2 16,0 0 0-16,0 0-40 16,0 0-7-16,2 0 0 15,3 3-16-15,2 18 16 16,-1 6 11-16,5 3 3 16,-1 3 5-16,3 6 3 0,-5 3 2 15,4 6-10 1,-3 5-9-16,-3 5 8 0,4 6-12 15,-4 0 8-15,-1 1 6 16,-1 1-11-16,0-5 2 16,0-1-3-16,2-5 9 15,-2-9-13-15,0-10 1 16,-1-9-2-16,-1-6-2 16,0-9 4-16,-2-1 1 15,2-4-1-15,-2-2-1 16,0-3 0-16,0 5 1 15,0-5-2-15,0 1-31 16,0-3-44-16,0 0-20 0,0 0-73 16,-6-12-120-16</inkml:trace>
  <inkml:trace contextRef="#ctx0" brushRef="#br0" timeOffset="40138.99">27144 7742 660 0,'0'0'126'0,"0"0"-120"15,0 0 27-15,0 0 23 16,0 0-2-16,0 0 1 16,93 12 10-16,-39-2-24 15,13-4-8-15,9-1 5 16,11 4-19-16,7 0-3 16,3 0-10-16,3 1-3 0,4 0-3 15,6 0 0-15,9 2 0 16,13-2 5-16,3 3-2 15,4 1-3-15,-3 0 2 16,-10-1-6-16,-7 0 4 16,-19-2-6-16,-9-3-5 15,-10 1 2-15,-1-4 9 16,7-1 0-16,-1-1-2 16,6-2 2-16,2-1 0 15,-2 3 0-15,-1 1 1 16,0 1-1-16,-4 2-4 15,-3-3 2-15,-7 0 4 0,-6 0 0 16,-7-3 1-16,1 4-2 16,1-5-1-16,0 0-2 15,1 0 2-15,1 0 4 16,-3 0-3-16,-3 0 3 16,-4 0-4-16,-2 0-3 15,-8 0 3-15,-4 1 0 16,3 5 0-16,-3-6-1 15,5 1 2-15,4 0-1 16,5 2 0-16,2-3 2 16,1 2-10-16,-5 2 12 15,-7-1-4-15,-7 0 0 16,-4 1 1-16,-4-2-2 0,-1-2-2 16,1 0-1-16,1 0-1 15,5 0 5-15,1 0-9 16,-2 0 7-16,1 0 4 15,-6 0 0-15,-5 0-2 16,-5 0-13-16,-1 0 6 16,-2 0 1-16,2 0 5 15,2 0 1-15,4-6-3 16,2 3-2-16,4 0 2 16,1-1-16-16,0 2 17 15,-7-1-11-15,-1 2 1 16,-7 1 9-16,-5-1 3 15,-1 1 2-15,-3-3-2 0,1 0-1 16,-2 3-1-16,2 0 2 16,0-1 0-16,6 1 9 15,-2 0-9-15,5 0 0 16,1 0-1-16,2 0 2 16,-4 0-2-16,-2 0 1 15,-9 0 0-15,-4 0 11 16,-4 0 4-16,0 0 6 15,2 0-6-15,1 0-4 16,-1 0 1-16,-2 0-1 16,-2 0 6-16,2 0-3 0,-2 0 4 15,0 0 13 1,2 0-12-16,-2 0-16 16,0 0 0-16,0 0-3 0,0 0 1 15,0 0-5-15,0 0 0 16,-4 0-47-16,-29-5-89 15,-14-10-503-15</inkml:trace>
  <inkml:trace contextRef="#ctx0" brushRef="#br0" timeOffset="46822.83">27148 8686 515 0,'0'0'80'0,"0"0"-78"15,0 0 101-15,0 0 19 16,0 0-94-16,0 0-10 16,0 0 6-16,-6-15 11 15,6 15-12-15,0 0 20 16,0 0 1-16,0 0-15 15,0 0 2-15,0 0 6 16,0 0-14-16,0 0 6 16,0 0-23-16,0 0 0 15,0 7 7-15,0 8-9 0,0 7 23 16,0 6-10-16,0 4 4 16,0 7-1-16,0-2-5 15,0 1 4-15,0 0-3 16,0-4-14-16,0 0 6 15,0 0-5-15,0 1-3 16,0-5 0-16,0 2 2 16,0-4-2-16,0 4 3 15,0-3-2-15,0 5-1 16,0-2 0-16,4 1 0 16,2-3 1-16,4 3 2 15,-4-6-3-15,1 4-5 16,-1-4 1-16,0 0 4 0,-2-1-1 15,0-2 1 1,-4-2 1-16,2 0-1 0,-2-2 0 16,0 1-1-16,0 2 1 15,0 1 0-15,0 2 0 16,-2 0 0-16,-2 3-3 16,2 0 3-16,-2 4 0 15,-2 2-6-15,2 2 11 16,2-5-9-16,0 1 4 15,2-2 0-15,0-2-2 16,0 3-1-16,0-6 1 16,0-1-2-16,0 1 4 0,0-4-3 15,0-2-5 1,2 4 8-16,-2 0-3 0,0 2 3 16,0 3-3-16,0-5 3 15,0 3 0-15,0-4 5 16,0-2-5-16,0 2-4 15,0-1 4-15,0 0-1 16,0 2 3-16,0-2-9 16,0 0 11-16,0 2-4 15,2 0 0-15,0-2 0 16,0 3-1-16,0 0-3 16,-2 0 4-16,4-3 0 15,0 0 4-15,-4-6-4 16,2-1 0-16,0-2-4 15,-2-3 0-15,0-1 4 0,2-2 0 16,-2-1-1-16,0-2 6 16,0 2-5-16,0-2 0 15,0 2 0-15,0-2-2 16,0 0 0-16,0-2 2 16,0 1-1-16,0-3 4 15,0 0-3-15,0 0 0 16,0 0 7-16,0 0-7 15,0 0 0-15,0 0-4 16,0 0 0-16,2 0 2 16,5 0 1-16,7 0 1 15,7 0 0-15,6 0-1 0,11 0 2 16,5 0-1-16,3 0 3 16,8 0-3-16,4 0-1 15,0 0 0-15,2 9 1 16,0 1 0-16,-4 0-5 15,-2-4 5-15,-3 2 0 16,0-4-12-16,3 2 9 16,-1-1 1-16,3 0-4 15,-1 4 4-15,4 0-4 16,5-1 5-16,1 4 0 16,7-2-6-16,3-2 7 15,3 1-4-15,7-5 4 16,-3-1-7-16,3-1 7 15,-5-2-2-15,-2 2-2 0,-2-2-6 16,-7 0 10-16,-7 0 0 16,-4 0 2-16,3 0-5 15,5 0 6-15,8 0 4 16,4 0-7-16,0 0 4 16,-2 7 0-16,-2-3-4 15,-1-1-2-15,-2-1-3 16,-1 0 8-16,-8-2-3 15,0 3 0-15,-3-3-2 16,-1 0 2-16,0 0-4 16,-1 0 5-16,-1 0-5 0,2 0 4 15,-5 0 0-15,3 0 5 16,-2 0 2-16,1 0-9 16,1 0 2-16,0 0-4 15,2 0 0-15,-7 0 2 16,-2 0 2-16,-4 0-5 15,-5 4-7-15,2 1 12 16,-2 0 1-16,0-1 1 16,-2 1-2-16,1 0-2 15,2-1 2-15,-3 0 2 16,7 1 5-16,-1 0-1 16,-4 0-6-16,-1 2 0 15,-6-1-4-15,-2 2 6 16,-4-4-2-16,-2-1 2 15,-1 4 2-15,-2-3-4 0,-1 2 0 16,-2 0-4-16,1-4 4 16,5 0 1-16,11 0 1 15,1-2-4-15,4 3 7 16,1 0-7-16,0-1 2 16,-3 2-10-16,0-1 10 15,-3 2 0-15,-9-3 1 16,-5 0-2-16,-4-2-1 15,-2 0 2-15,-1 0 0 16,3 0 1-16,0 0-3 16,2 0 2-16,2 0 0 15,5 0 0-15,0 0 1 0,2-2-1 16,-2-3 0-16,4 3 1 16,-2 2-1-16,0 0 0 15,-7 0 2-15,-4 0-5 16,-3 0 6-16,-1 0-3 15,1-1 0-15,1-3 0 16,1 0 0-16,2 1 10 16,-1 0-10-16,-1-3 4 15,1-2-2-15,4-2-1 16,0 0 13-16,3 1-14 16,0-1 21-16,0 3-19 15,-4-1 5-15,-3 4 19 16,-3-2-2-16,-3 4-3 15,-3 0-2-15,-5-1-9 16,0 3-1-16,0-1-7 0,-4 1 0 16,2 0-2-16,0 0 5 15,4 0-5-15,1 0 0 16,4 0 3-16,0 0-4 16,2 0 3-16,3 0-2 15,-7 0 0-15,0 0 1 16,-4 0 6-16,-5 0-7 15,0 0 1-15,0 0 5 16,0 0-2-16,0-3-4 16,0 2 0-16,-5-10-29 15,-24-1-56-15,3-10-85 16,-1-2-229-16</inkml:trace>
  <inkml:trace contextRef="#ctx0" brushRef="#br0" timeOffset="48097.6">32864 8785 440 0,'0'0'266'16,"0"0"-214"-16,0 0 102 0,0 0-40 16,0 0-84-16,0 0-3 15,-5-6-11-15,5 6-2 16,0 0-7-16,0 0-5 16,0 3 7-16,0 12 14 15,-4 3 17-15,-1 10 1 16,1 3-29-16,0 8 12 15,-1 5-8-15,3 5 0 16,2-2-4-16,0 1-7 16,0 1-2-16,0-1 11 15,0 1-14-15,0-3 0 16,9 3 12-16,0-1-6 0,-5-2-2 16,1 4-3-16,-3-1-1 15,-2 3 1-15,2 0-1 16,-2 0 0-16,0-1 0 15,3-4 0-15,-1-6 4 16,2-3-4-16,0-4 0 16,-1-2 2-16,-3-2-2 15,0-2 15-15,0 8 11 16,0 0-8-16,0 1 13 16,-3 6-15-16,-7-2-8 15,0-2 5-15,4-2-8 16,1-5 1-16,1-6-4 15,4-2 1-15,-2 0 6 0,0 0-9 16,-1 3 4-16,-1-4-7 16,-1 1 3-16,-4 1 0 15,1 0 5-15,1-1-2 16,0 2-3-16,2-1 6 16,3-1-6-16,0 2 0 15,0 0-2-15,2 0 2 16,0 0-1-16,0 0 7 15,0-6-6-15,0 2 0 16,-2-3-1-16,0 2-1 16,-1 4 3-16,1-4-1 15,2 4 0-15,-4-5 5 0,4 2-5 16,-2-3 0-16,2-1 1 16,0 3-8-16,0-3 7 15,0-3 0-15,0 2 3 16,0-7-3-16,0 0 0 15,0-6 0-15,0-4 6 16,0 0-6-16,0 0 1 16,0 0-1-16,0 0-27 15,0 0-6-15,0 0-10 16,0 0-13-16,0-4-39 16,0-19-122-16,-21-10-672 15</inkml:trace>
  <inkml:trace contextRef="#ctx0" brushRef="#br0" timeOffset="49408.37">27048 9426 325 0,'0'0'277'15,"0"0"-271"-15,0 0 92 16,0 0 50-16,0 0-104 15,0 0-30-15,-44 0-11 16,44 0 2-16,0 0 27 16,0 0 25-16,0 2-16 15,4 5 4-15,16-3 23 16,11 3-20-16,12 0 12 16,15-3-18-16,11-1-13 15,11 4-8-15,9-2 6 16,9 4-13-16,9 0-13 0,2 4 1 15,5-5-2 1,-3 4 7-16,3-3-7 0,4 2 0 16,3-2-9-16,4 3 9 15,1-3 3-15,1-1-2 16,1 1-2-16,-3 4-1 16,-7-3 2-16,-1-1 3 15,4 5-1-15,4-3-2 16,0 1 1-16,2-3 0 15,-4 0-2-15,-7-4-12 16,-5 2 5-16,-6-2-11 16,-5 2 13-16,-7-1 6 15,-1-4 0-15,-5 0 0 16,2 1 1-16,5-2-1 0,-1 1 0 16,5 2-2-16,1 1 0 15,-1-2-1-15,2 3 2 16,1 1-7-16,1-2 0 15,-9 0-5-15,-1-1-7 16,-7 0 8-16,0-3-1 16,-4 3 10-16,4-2-6 15,0 0 0-15,0 1 8 16,-7-3 2-16,-4 0 3 16,-8 0-3-16,-8 0-2 15,-2 0 2-15,-5 0-2 16,3 0 1-16,6 0-1 15,0 0 1-15,7 0 10 0,-1 0-10 16,0 0 1-16,-4 0-4 16,-11 0 3-16,-10 0 0 15,-18 0 6-15,-9 0-6 16,-9 0 0-16,-5 0 13 16,0 0 21-16,0 0-20 15,0-7-14-15,0-1-33 16,0 3 21-16,0-2-12 15,2 0-11-15,2-5 3 16,-4-3-55-16,-6-9-232 16</inkml:trace>
  <inkml:trace contextRef="#ctx0" brushRef="#br0" timeOffset="50565.17">28874 8522 535 0,'0'0'67'15,"0"0"-58"-15,0 0 141 16,0 0-67-16,0 0-64 16,0 0 29-16,-3-14-27 15,3 14 14-15,-2 0-12 16,0 0-18-16,-2 0 20 15,-1 0-2-15,1 8-7 16,-1 7 11-16,-2 2 5 16,1 7-10-16,2 5 1 15,-3 5 0-15,2 6-5 0,1 7 30 16,-1 8-32-16,3 5-3 16,0 6-4-16,0 4 17 15,2 7-13-15,-2 1 7 16,-1 6-9-16,3 0-8 15,0 1 2-15,0 5 1 16,0 3-1-16,-6 4-4 16,-4 3 0-16,-3 7 1 15,-3 1 7-15,-3 2-3 16,-1-10-1-16,1-11 11 16,6-7-14-16,5-7 17 15,2 4 0-15,4 2-12 16,2-4 13-16,0-6-10 15,0-9 2-15,0-13 7 16,0-10-8-16,0-8 8 0,0-9-7 16,0-5-8-16,0 2 9 15,0-1-8-15,2 2 4 16,2-5 8-16,-4 0-9 16,0-7-1-16,0-4-2 15,0-2-4-15,0-2 4 16,0 0-4-16,0 0 2 15,0 0-3-15,0 0 0 16,0-26-22-16,0-28-31 16,0-28-53-16,31-12-141 0,19-22-118 15,22-5-358 1</inkml:trace>
  <inkml:trace contextRef="#ctx0" brushRef="#br0" timeOffset="51449.02">30186 8453 527 0,'0'0'136'0,"0"0"-117"16,0 0 118-16,0 0-60 15,0 0-22-15,0 0 45 16,31-23-63-16,-31 23-8 15,0 0-14-15,0 0-15 16,0 18 21-16,0 12 8 16,0 3 14-16,0 8-17 15,-8 5-13-15,1 8 4 16,5 11-8-16,2 9-7 16,0 7 24-16,0 4-4 15,0 1-6-15,5 2-7 16,7-7-4-16,2 0 10 0,2 4-15 15,-3 2 0 1,0 5 0-16,-1 8 30 0,-5 3-4 16,1 18-3-16,-3 0-17 15,4 4 0-15,0-5 35 16,2-16-34-16,0-8 5 16,-2-12-3-16,-3-7-5 15,3-9 3-15,-4-12 7 16,-2-6-6-16,-3-4 1 15,0-6-7-15,0-2 12 16,0-1-1-16,-5-8-5 16,-2-2 17-16,2-5-25 0,1-6 4 15,4-6 3 1,0-6-1-16,0 0-2 0,0-4-3 16,0 2-1-16,0-2 8 15,0 0 3-15,0 0 2 16,0 0 10-16,0-8-14 15,0-14-9-15,0-4-12 16,2-3-28-16,5 5-41 16,-5 2 9-16,-2 0 33 15,0-2-35-15,-9-5-148 16,-26-12-271-16</inkml:trace>
  <inkml:trace contextRef="#ctx0" brushRef="#br0" timeOffset="52777.79">26116 6970 636 0,'0'0'54'0,"0"0"14"15,0 0 27-15,0 0 1 16,0 0-10-16,0 0-77 16,-48-20-8-16,48 20 10 15,0 0-3-15,0 0-8 16,0 0 2-16,0 0 0 16,0 0 16-16,0 0-9 15,0 0 12-15,2 0 8 16,13-2-23-16,9-2-6 15,6 0 0-15,1 0 0 16,-4 2-1-16,-3 2 1 0,-6 0 0 16,0-2-3-1,-3 2 3-15,1-2-2 0,7 2-4 16,3 0 12-16,8 10-9 16,6 17 3-16,7 12 0 15,-3 5-5-15,3 10 5 16,-7 3-5-16,0 1-15 15,-5-2-31-15,-6-3-79 16,-2-10-111-16</inkml:trace>
  <inkml:trace contextRef="#ctx0" brushRef="#br0" timeOffset="53489.66">26849 7006 198 0,'0'0'140'0,"0"0"-107"15,0 0-19-15,0 0 21 0,0 0-19 16,0 0 46 0,0-2-25-16,0 4 14 0,0 3-17 15,0 6 24-15,0 1 10 16,0 6-2-16,0 7-39 15,10 6-7-15,-2 10 15 16,3 2-23-16,-1 8-3 16,-2-3 24-16,-1-4-31 15,-3-2 5-15,-2-8-6 16,-2-4 0-16,0-6 3 16,0-6-4-16,0-6 0 15,0-1 16-15,0 0-4 16,-13 0 38-16,1 0-44 15,-7 0 5-15,-3-1-2 16,-3-3-7-16,1-2 3 0,0-2-5 16,1-3 4-16,0 0 4 15,2 0-8-15,-4 0 0 16,0 0-6-16,1 7-9 16,-3 5-52-16,-2 4-67 15,-4 2-41-15,1 2-167 16</inkml:trace>
  <inkml:trace contextRef="#ctx0" brushRef="#br0" timeOffset="58027.87">27340 6825 617 0,'0'0'90'0,"0"0"-32"16,0 0 76 0,0 0-90-16,0 0-44 0,0 0 0 15,-4-1-4-15,4 1 11 16,15 0 6-16,12 0 22 16,6 4-5-16,9 2-7 15,6-3-23-15,8 0 4 16,-1-3-9-16,3 2-15 15,-9-2-68-15,-11 0-90 16,-14 0-134-16</inkml:trace>
  <inkml:trace contextRef="#ctx0" brushRef="#br0" timeOffset="58320.82">27476 6872 602 0,'0'0'216'15,"0"0"-212"-15,0 0-4 16,0 0 39-16,0 0 16 16,0 0-29-16,12 93 33 0,-10-62-39 15,-2-7-6-15,0-2-6 16,0-2-3-16,0-2-5 15,0-3 2-15,0 0-6 16,0 2-12-16,0-3-74 16,0-1-12-16,0-1-66 15,0 0-55-15,0-5-125 16</inkml:trace>
  <inkml:trace contextRef="#ctx0" brushRef="#br0" timeOffset="59751.57">27871 7090 501 0,'0'0'143'0,"0"0"-134"16,0 0 133-16,0 0-55 16,0 0-81-16,0 0-6 15,-61-12 24-15,46 12 2 16,1 0 42-16,4 6-34 16,3 5-22-16,0-2-12 15,2 0-1-15,3-4 1 0,2 1 3 16,0-3-2-16,0 1-1 15,0-3-3-15,4-1 2 16,10 0-5-16,4 0-15 16,2 0 2-16,0 0-8 15,-5 0-14-15,-6-4-5 16,-4 3 23-16,-5-2 23 16,3 3 25-16,-3 0 2 15,0 0 15-15,0 0-23 16,0 0-18-16,0 0-2 15,2 0-8-15,2 0 9 16,3 4 1-16,1 2 13 16,2 1 5-16,5-6-5 15,3 2-10-15,1-3-4 16,4 0 7-16,-3 0-13 0,-4-4 10 16,-3-9-4-16,-4-2 3 15,-2-6-3-15,-5-2 3 16,0-1-3-16,-2-1 4 15,0 4-4-15,0-6 0 16,0 3-5-16,0 4 4 16,-2 1-1-16,0 10 2 15,2 1 0-15,-3 6 2 16,3 0-2-16,0 2 0 16,0 0-1-16,-2 0-1 15,2 0-6-15,-4 10-7 16,2 10 15-16,0 2 8 0,-3 5 8 15,5 0-3-15,-2-1-6 16,2-1 7-16,-2 0-12 16,2-3 1-16,0 1-2 15,0-6-1-15,0-4 0 16,0-1 2-16,9-3-2 16,1-2 3-16,4-3-3 15,-3-4-2-15,3 0 2 16,-5 0-10-16,-3-11-2 15,-2-5 11-15,-1-2-20 16,-3 3-12-16,0 2 26 16,0 1 3-16,0 6 2 15,0 2-4-15,0 2 3 0,0 2 1 16,0 0-11 0,0 0 3-16,0 0-13 0,0 4 11 15,0 7 10-15,0-3 1 16,0-3 1-16,4 0 4 15,14-5 2-15,3 0 2 16,2 0 8-16,2 0-15 16,-2-13-1-16,-3-3-4 15,-9-2 1-15,0-2 0 16,-6-2 2-16,-5-3 0 16,0 0-10-16,0 4-11 15,0 2 14-15,0 3-15 0,0 4 21 16,0 6 2-1,0 1 19-15,0 5 2 0,0 0-12 16,-3 0-7-16,3 0-4 16,-2 0-8-16,-3 7 10 15,1 9 5-15,0 2-1 16,-1 2 20-16,3 0 7 16,-2 3-11-16,2-2-3 15,-2 1 7-15,4 0-10 16,0-2-2-16,0-1-6 15,0-5-2-15,0 1-4 16,12-2 0-16,1-4 6 16,8-2-3-16,-1-4 3 15,4-3-6-15,-2 0-11 16,-1 0-15-16,-2 0-17 0,-5-5-2 16,-5-8 26-16,-5 1 6 15,-2 5 13-15,-2-2 0 16,0 6 6-16,0 1 21 15,0-1 16-15,0 3-27 16,0 0-8-16,0 0-8 16,-2 0 0-16,0 5-2 15,0 7 5-15,2 2 3 16,0-2-6-16,0 3 1 16,0-1-1-16,2-1 0 15,10 1-41-15,1-2-69 16,-3-6-95-16,2-6-315 0</inkml:trace>
  <inkml:trace contextRef="#ctx0" brushRef="#br0" timeOffset="59924.54">28553 7150 767 0,'0'0'39'16,"0"0"-32"-16,0 0-12 15,0 0 6-15,0 0-2 16,0 0 1-16,115-1-14 16,-94 1-57-16,-7-3-187 15</inkml:trace>
  <inkml:trace contextRef="#ctx0" brushRef="#br0" timeOffset="60553.43">28722 7032 487 0,'0'0'231'0,"0"0"-220"16,0 0 24-16,0 0 61 15,0 0-48-15,0 0-38 0,0 100-1 16,2-87 9-16,0-5-12 15,0-4-4-15,-2-2-2 16,0-2 3-16,0 0-2 16,0 0 38-16,0 0-20 15,0-14-9-15,0-3-10 16,0-1 0-16,0-2-4 16,-4 7-3-16,0-4 7 15,4 3 8-15,0 5-8 16,0 3 3-16,0 0-6 15,0 5 3-15,0 1-2 16,0 0 0-16,0 0-22 16,2 0 23-16,10 8 0 15,1 8-1-15,-3 2-5 16,2 0 14-16,1-2-6 0,-1 2 0 16,1-4 2-16,0-4-3 15,1-2 1-15,-3-4-1 16,2-4 17-16,0 0-14 15,-2 0 20-15,3 0 5 16,-5 0-19-16,-3-9 5 16,0-8 2-16,-6 4-13 15,0-7 3-15,0 2-5 16,0 0 2-16,0-1-3 16,0 4 0-16,-10 4 0 15,3-1 0-15,1 4-4 16,2-2-13-16,-4 2-27 0,4 6 4 15,4 0 6-15,0 2-11 16,0 0-26-16,0 0-93 16,0 12-90-16,0 6 84 15</inkml:trace>
  <inkml:trace contextRef="#ctx0" brushRef="#br0" timeOffset="61289.3">29079 7069 481 0,'0'0'80'0,"0"0"-47"15,0 0 125-15,0 0-93 16,0 0-53-16,0 0 22 15,-42-7 16-15,32 9-15 16,4 12-6-16,-3 3-2 16,0 1 2-16,4 1-18 15,1-1-2-15,2-4-9 16,2-1 1-16,0-5-1 16,0-4 2-16,2-3 1 15,12-1 5-15,3 0-6 0,1 0-2 16,0-12-23-16,-4-3-26 15,-4 1 19-15,-3-1 3 16,-2 1 2-16,-3 7 23 16,-2 2 2-16,0 1 2 15,2 4 7-15,1 0-9 16,1 0-16-16,0 4 14 16,3 8 2-16,2-4 3 15,0 3 14-15,2-4-1 16,1-3 11-16,-4-1-16 15,1-2 1-15,-5 2-2 16,4-3-10-16,-2 0 10 16,-2 0-10-16,5-12-2 0,-3-1-7 15,4 3-15 1,-3 6 19-16,-3 3 5 0,2 1-2 16,4 0-6-16,-1 0 5 15,1 3 3-15,4 8 2 16,-3-1 4-16,0-1 4 15,-2 0-2-15,-2-4-3 16,-3-3-3-16,1-2-1 16,-5 0 7-16,2 0 13 15,2 0-3-15,8-12-12 16,1 3-6-16,3-4 0 16,-3 5-1-16,1 2 4 15,-4 5 3-15,1 1 2 16,-1 0-8-16,1 0-4 0,-3 0-2 15,4 3-3-15,-3 9-31 16,-3 1-149-16,-2-5-441 16</inkml:trace>
  <inkml:trace contextRef="#ctx0" brushRef="#br0" timeOffset="63164.97">27428 7529 358 0,'0'0'68'16,"0"0"-33"-16,0 0 24 15,0 0 32-15,0 0-20 16,0 0 2-16,0-4-9 16,0 4-29-16,0 0-11 15,0 0 10-15,0 0-25 16,0 0 9-16,0 0 15 15,0 0-14-15,0 0 8 16,0 0-11-16,0-1-9 16,0-2-1-16,0-1-2 15,0 2 11-15,0-2-7 0,0 3-6 16,0-3 6-16,0 1-8 16,0 2 2-16,0-2-5 15,0 3 3-15,0 0 0 16,0 0-1-16,0 0 2 15,0 0-4-15,0 0-5 16,0 0-8-16,0 3 16 16,0 12-1-16,0 4 1 15,0 2 18-15,0 0-18 16,0 0 5-16,0 2 0 16,0-5-2-16,0-2 1 15,0-2-8-15,0-4 2 0,0-1 2 16,0-4-24-16,0-1-16 15,0-4-58-15,-4 0-20 16,4 0 11-16,0-2-214 16</inkml:trace>
  <inkml:trace contextRef="#ctx0" brushRef="#br0" timeOffset="63532.91">27438 7449 383 0,'0'0'166'16,"0"0"-130"-16,0 0 34 15,0 0-23-15,0 0-41 16,0 0 26-16,38 0 48 16,-20 3-16-16,7 0-9 15,3 0-13-15,1-3-11 16,2 3-22-16,-6-3-6 16,-3 0-3-16,-3 0-5 0,-4 0 0 15,-4 0-36 1,-2 0 9-16,-7 0-18 0,0 0-45 15,-2 3-1-15,0 3-72 16,-13-2 2-16</inkml:trace>
  <inkml:trace contextRef="#ctx0" brushRef="#br0" timeOffset="63763.87">27509 7578 538 0,'0'0'51'0,"0"0"24"16,0 0 56-16,0 0-53 16,0 0-8-16,0 0 9 15,98 1-43-15,-75-1-28 0,-5 0-8 16,-7 0-10 0,0 0-36-16,-2 0-25 0,0 0-22 15,-5 7 5-15,-4 1-29 16,0 2-69-16,-9-3-44 15</inkml:trace>
  <inkml:trace contextRef="#ctx0" brushRef="#br0" timeOffset="63921.84">27509 7578 443 0,'34'111'68'16,"-34"-109"-34"-16,0 3 80 16,0 2-33-16,0-7-23 15,4 3 19-15,10-3 16 0,11 0-49 16,-4 0 1-1,8 0-42-15,-4 0-3 0,-5 0-45 16,-2-3-93-16,-7-2-40 16,-2-4-161-16</inkml:trace>
  <inkml:trace contextRef="#ctx0" brushRef="#br0" timeOffset="64723.7">27795 7592 400 0,'0'0'106'15,"0"0"-99"-15,0 0 49 0,0 0 60 16,0 0-67-16,0 0-16 16,29 58 9-16,-27-46-21 15,-2-4-9-15,0-1 1 16,0-4-4-16,0-1-7 15,0-2-2-15,0 0-14 16,0 0 13-16,0 0-24 16,0-11-44-16,0 2 45 15,0-1 16-15,0 3 8 16,0-2 19-16,13 1-16 16,1 2 4-16,4-1 17 15,0 7-4-15,-1 0-20 0,1 0 35 16,-5 0-6-16,1 9 2 15,-5 7-17-15,-5 1-2 16,3 3-10-16,-4-6 7 16,-1 1 0-16,-2-7-9 15,0-2 0-15,0-6 7 16,0 0-5-16,0 0 22 16,0 0 9-16,0-6-33 15,-2-5-20-15,-4-1-6 16,6 7 25-16,-2-1 1 15,2 4 2-15,0 2 7 16,0-1-9-16,2 1-7 16,12 0 5-16,1 0 2 15,1 0 0-15,0 0-2 0,0 0 6 16,-6 1-3 0,-5 4-1-16,0 2 0 0,-3-1 7 15,0 1-7-15,1-4 10 16,-1-1-8-16,-2 0 2 15,0-2 0-15,0 0 2 16,0 0 4-16,0 0 10 16,0 0 0-16,0 0-18 15,0-12 2-15,4 0-4 16,-2-3-4-16,2 4 0 16,3 5 3-16,-2 0 0 15,0 3-6-15,-1 3-1 0,-2 0 7 16,7 0-27-1,-1 0 23-15,4 3 4 0,-1 9 1 16,1-2 10-16,-2 0-10 16,1 0 2-16,-1-2 6 15,-4-3-7-15,-4 0 0 16,-2-1-1-16,0-2-36 16,0-2-111-16,-20 0-189 15</inkml:trace>
  <inkml:trace contextRef="#ctx0" brushRef="#br0" timeOffset="65271.61">28174 7471 542 0,'0'0'67'0,"0"0"-42"15,0 0 66-15,0 0-75 16,0 0-8-16,0 0 52 16,0 54 12-16,0-26-5 15,0 5 7-15,0 6-32 16,0 7-20-16,0 7 7 16,0 5 4-16,0 4-3 0,0-2 13 15,0-3-25 1,0-7 7-16,0-12-18 0,0-9-1 15,0-10-4-15,0-13-1 16,0-5-1-16,0-1 0 16,0 0 0-16,0-15 0 15,0-13 0-15,0-13-17 16,0-5-25-16,0-3-31 16,0-8 25-16,0 5 21 15,16 6-27-15,3 11 7 16,4 6 36-16,-1 9-43 15,-4 11 29-15,-2 2 0 16,-3 5 21-16,-4 2 3 16,0 0-4-16,-3 0 5 15,1 0 1-15,-3 0 2 0,-1 0-1 16,-3 3-2-16,0 6 4 16,0 5 3-16,-3 0-7 15,-18 2 16-15,-9-2-16 16,1-3-21-16,5-6-26 15,1-5-117-15,12 0-127 16</inkml:trace>
  <inkml:trace contextRef="#ctx0" brushRef="#br0" timeOffset="65581.55">28392 7506 785 0,'0'0'32'0,"0"0"-23"15,0 0 38-15,0 0-7 16,0 0-16-16,0 0 5 15,4 77 29-15,-1-58-37 16,0 1-20-16,-3 0-2 16,0-2 0-16,0-1 0 15,0-5-47-15,-8-7-54 16,6-1-41-16,-2-4-126 0</inkml:trace>
  <inkml:trace contextRef="#ctx0" brushRef="#br0" timeOffset="66313.42">28454 7632 565 0,'0'0'174'15,"0"0"-159"-15,0 0 62 16,0 0-77-16,0 0 2 0,0 0-2 15,0 25 45-15,0-12-10 16,2-3-18-16,2-4 1 16,0-1 25-16,0-2-29 15,5-3 3-15,5 0-7 16,1 0-7-16,3 0 10 16,-3-3-13-16,-3-6-42 15,-8-3-11-15,-4-1 17 16,0 6 11-16,0 2 25 15,-9 0 0-15,-2 5 13 16,0 0 9-16,2 0 1 16,2 0 9-16,1 0-13 15,1 0-19-15,5 2 18 0,0 1-16 16,0 2 1-16,0-1-2 16,2-2-1-16,16-2 13 15,4 0-9-15,3 0-2 16,-5 0-4-16,-9 0-38 15,-4 0-9-15,-5 0 4 16,-2 0 45-16,0 0 10 16,0 0-10-16,0 6 1 15,0 2-1-15,-5 2 8 16,1 0 17-16,4-2-7 16,0-3-13-16,0 0 10 15,0-3-13-15,0-2 1 0,0 0 3 16,4 0-5-16,10 0-2 15,1 0-6-15,-1 0-37 16,-1-4 13-16,-4-2-5 16,-5 0 35-16,2 3 2 15,-6 3 14-15,0 0 35 16,0 0-13-16,0 0-18 16,0 12-16-16,0 9 32 15,0 4-19-15,0 1 16 16,4 1-6-16,-2 1 2 15,0-4-10-15,-2-1-13 16,0-3 1-16,0-4-6 16,0-1-6-16,0-3-41 15,-12-2-91-15,-7-6-170 16</inkml:trace>
  <inkml:trace contextRef="#ctx0" brushRef="#br0" timeOffset="66638.37">28811 7798 930 0,'0'0'28'0,"0"0"-8"15,0 0 61-15,0 0-81 16,0 0-11-16,0 0 3 0,87-28-34 15,-87 16-24-15,0 3-7 16,0-2 68-16,-2 5 5 16,-16 2 52-16,-2 4-22 15,-4 0 21-15,3 0-13 16,4 21-9-16,3-4 1 16,8 5-16-16,1 0 0 15,5-2-12-15,0 0 4 16,7-2-6-16,18-1-42 15,8-12-212-15</inkml:trace>
  <inkml:trace contextRef="#ctx0" brushRef="#br0" timeOffset="67358.24">27430 8131 486 0,'0'0'165'0,"0"0"-85"0,0 0 19 15,0 0-52-15,0 0 42 16,0 0-1-16,8 74-45 16,-3-48 0-16,1 3-14 15,-2-3-25-15,2-2-8 16,-4-5 3-16,-2-2-29 16,0-5-29-16,0-9-126 15,0-3-191-15</inkml:trace>
  <inkml:trace contextRef="#ctx0" brushRef="#br0" timeOffset="67723.17">27485 8078 597 0,'0'0'13'16,"0"0"32"-16,0 0 88 15,0 0-84-15,120 53-26 16,-97-21 26-16,-7 2-37 16,-8 0 24-16,-6 0-20 15,-2-1 9-15,0-3 15 16,-4-4-23-16,-18-4 9 0,-7-6-8 15,-3-2-13-15,-5-10-3 16,3-4-1-16,10 0-1 16,1 0-3-16,6 0-1 15,7 0-10-15,4-3-21 16,6-4-43-16,0-1-55 16,4-1-99-16,21 8-334 15</inkml:trace>
  <inkml:trace contextRef="#ctx0" brushRef="#br0" timeOffset="68091.11">27768 8378 608 0,'0'0'119'0,"0"0"-38"16,0 0 82-16,0 0-105 0,0 0-54 16,0 0-4-16,73-53 0 15,-68 39 10-15,-3 6-8 16,-2 1 7-16,0 0 13 15,0 4-5-15,0 0-14 16,-2 2-3-16,-11 1-7 16,2 0 7-16,-1 0 14 15,4 11-2-15,-1 3 3 16,2 8-11-16,2-2 25 16,5-1-24-16,0-4-1 0,0-3 2 15,2 0 1 1,12-1-4-16,6-2-3 0,7-4-10 15,2-5 7-15,2 0-6 16,0 0-32-16,-4 0-18 16,-2-16-49-16,-5-5-21 15,-7-5 32-15,-4-1 13 16,-7-4-44-16,-2 3-4 16,0-2-150-16</inkml:trace>
  <inkml:trace contextRef="#ctx0" brushRef="#br0" timeOffset="68533.03">27947 8136 404 0,'0'0'109'16,"0"0"42"-16,0 0 15 16,0 0-103-16,0 0-49 15,0 0-10-15,-10 11 41 0,10 10 33 16,0 2-38-16,4 5-9 16,6 10 21-16,1 11-4 15,-2 6 10-15,0 8-18 16,-2 3-23-16,-3-1-2 15,0-10-10-15,-2-4-4 16,-2-12-1-16,0-10 0 16,0-9 0-16,0-11-2 15,0-2 1-15,0-7 0 16,0 0-1-16,0 0-1 16,0-22-6-16,-4-14-35 15,2-10 5-15,2-7-21 0,0 2-5 16,14 5 26-1,7 3 2-15,8 11 7 0,3 8 5 16,1 2-3-16,-4 13 24 16,-2 4 0-16,-5 3 4 15,-3 2-1-15,-9 0 3 16,-1 8 1-16,-9 5 5 16,0 2-8-16,0 1 9 15,-17 2 29-15,-10 0-26 16,-2-4-5-16,2-2-7 15,7-6-8-15,9-6-25 16,7 0-105-16,4 0-169 0</inkml:trace>
  <inkml:trace contextRef="#ctx0" brushRef="#br0" timeOffset="68676">28375 8390 1088 0,'0'0'0'0,"0"0"-12"16,0 0-22-16,0 0-500 15</inkml:trace>
  <inkml:trace contextRef="#ctx0" brushRef="#br0" timeOffset="69531.86">27550 9051 732 0,'0'0'64'0,"0"0"-62"0,0 0 91 15,0 0-35-15,60-107 8 16,-55 90-15-16,-5 3 1 16,0 0-14-16,0 4 2 15,-8 7-25-15,-13 0-7 16,-13 3-8-16,-4 0-13 16,-7 14 12-16,6 4-6 15,2-1 7-15,13-2-5 16,8-5 2-16,10-2 2 15,4-4-1-15,2 3-12 16,0 0 1-16,0 2 4 16,13 1 9-16,11-1-3 0,5 4 3 15,5-1 0-15,1 0-1 16,4 1 2-16,-4 1 0 16,-3 1-1-16,-3-1-3 15,-10 0 0-15,-5-1-10 16,-5-4 13-16,-5 3-3 15,-4-4-3-15,0 0 3 16,0 4 6-16,-15-3 2 16,-10 5 11-16,-8-2-7 15,-3-5-8-15,5-3 12 16,4-2-13-16,7 0-1 16,5-2-1-16,-1 2-15 15,5 1 4-15,-1 0-23 16,1-3-5-16,5 2 12 0,4-2-78 15,2 0-23-15,0 0-55 16,0-5-170-16</inkml:trace>
  <inkml:trace contextRef="#ctx0" brushRef="#br0" timeOffset="70311.73">27748 8941 873 0,'0'0'64'15,"0"0"-53"-15,0 0 71 0,0 0-66 16,0 0 14-16,0 0 19 16,31 95 7-16,-22-56 7 15,5 4-35-15,3 1-3 16,1-3-9-16,-2-4 13 15,-5-7-17-15,-4-7-11 16,-3-6 0-16,-4-8 6 16,0-6-14-16,0-3-5 15,0 0 0-15,-11-3-9 16,-16-20-83-16,-6-1-16 16,2-1-25-16,6-2-32 15,2 10-32-15,8 3 189 0,7 5 20 16,2 5 11-1,6 4 58-15,0 0 60 0,0 0-52 16,0 0-54-16,0 0 31 16,0 0-10-16,0 0 16 15,19 0-7-15,7 0-18 16,4-4 2-16,1 0-12 16,0-2-11-16,0 4 6 15,-6-2-19-15,-8 2 2 16,-5 2-3-16,-6-2 0 15,-6 2-5-15,0 0 5 16,0 0-4-16,0 0 9 16,0 0-3-16,0 5 4 0,0 7 4 15,-4 5-1 1,-6 0-8-16,4 2 26 0,2 1-22 16,4-1 8-16,0-8-4 15,0-1-8-15,0-2 9 16,4-8-5-16,12 0-2 15,3 0 13-15,6 0-11 16,2-14-5-16,0-1-4 16,-9 1-23-16,-7 7 22 15,-7 5 7-15,-4 2-2 16,0 0 16-16,0 0-15 16,0 0-1-16,0 0 0 0,0 0-3 15,0 6-3 1,0 4 6-16,0-3-8 0,0 4-13 15,0-1-47-15,0-6-4 16,7 3-26-16,13-7-58 16,7 0 22-16,4 0-79 15,-2 0-63-15</inkml:trace>
  <inkml:trace contextRef="#ctx0" brushRef="#br0" timeOffset="71039.6">28198 9228 34 0,'0'0'739'0,"0"0"-688"16,0 0 51-16,0 0 18 16,0 0-92-16,0 0-17 15,-62 54 18-15,62-48-5 0,0-1-22 16,0-5 7 0,2 0 13-16,19 0-6 0,4 0 27 15,4-21-41-15,3-2-2 16,-10-2-34-16,-4-5 2 15,-5 0 8-15,-8 2 8 16,-5 3 10-16,0 4 6 16,0 4 9-16,0 4 8 15,-5 3 4-15,-1 1-19 16,-3 4 0-16,3 1-2 16,-2 1-1-16,4 3 1 15,0 0 1-15,-1 0 0 0,1 0 3 16,-3 5 1-1,0 12 9-15,1 5-9 0,-1 2 3 16,5 5 27-16,2-1-22 16,0 0-9-16,0 0 1 15,15 0-3-15,10-5-1 16,6 2-2-16,2-6-4 16,3-10 2-16,-3 1-12 15,-2-8-2-15,-4-2-7 16,-2 0 1-16,-5-7-8 15,-7-12 14-15,-5 3 8 16,-8 0 2-16,0 4 4 16,-8 3 3-16,-7 4 4 15,-3 5 1-15,1 0-5 16,-1 2 20-16,1 10-4 0,7 4 6 16,5-4-20-16,5 0 0 15,0-1 10-15,0-4-10 16,3-2-2-16,19-5 13 15,5 0-7-15,8 0-6 16,-1-5 0-16,-1-7-35 16,-10 6 17-16,-10 3 10 15,-7 3 1-15,-1 0 2 16,-2 0-9-16,-1 9 5 16,0 5 18-16,2-4-10 15,-2 3 2-15,3-6 9 16,-1-2-8-16,0-3 3 0,2-2-5 15,2 0-7-15,3-11-51 16,3-9-135-16,-3-4-133 16</inkml:trace>
  <inkml:trace contextRef="#ctx0" brushRef="#br0" timeOffset="71250.56">28736 9122 594 0,'0'0'284'15,"0"0"-230"-15,0 0 60 16,0 0-67-16,0 0 7 16,0 0 7-16,0 104-11 0,0-72-11 15,0-6-18-15,4 0-9 16,-2-6-12-16,1-6-5 16,-3-4-27-16,0-6-65 15,0-4-20-15,0 0-110 16,-5 0-131-16</inkml:trace>
  <inkml:trace contextRef="#ctx0" brushRef="#br0" timeOffset="71369.55">28722 9286 950 0,'0'0'72'0,"0"0"-60"16,0 0 76-16,0 0-75 15,0 0-13-15,154 14-26 0,-119-12-195 16</inkml:trace>
  <inkml:trace contextRef="#ctx0" brushRef="#br0" timeOffset="73205.22">27440 10038 818 0,'0'0'83'0,"0"0"-81"15,0 0 122-15,0 0-87 16,0 0-29-16,0 0-7 0,5 2 25 16,-3 1 6-16,-2-3-23 15,2 0 28-15,-2 0 5 16,0 0-20-16,0 0-6 16,0 0-16-16,0 0-6 15,2 0-6-15,-2-5-21 16,0 5 20-16,0 0-8 15,0-4 10-15,0 4 8 16,0 0-7-16,0-6 10 16,-6-2 1-16,-9 2-1 15,-6 0 0-15,-3 4 8 16,-1 2-8-16,1 0 11 16,4 0 2-16,-1 14-13 15,4 4 23-15,1 4-13 16,1 0-7-16,3 4 11 0,4 1-14 15,3-2 7-15,5 0 3 16,0-2-8-16,0 2 6 16,15-4-5-16,4 2 2 15,1-7-2-15,1-2-3 16,4-5-1-16,2-2 1 16,0-5-9-16,-2-2-5 15,-2 0 5-15,0 0 1 16,-3 0-9-16,-9-14 3 15,3 0 9-15,-1-2 0 16,-4-2-2-16,0 2 5 16,-4 5 2-16,-5 4 0 0,0 7 0 15,0 0 2-15,0 0 1 16,0 0-1-16,0 0 1 16,-7 0-5-16,-3 6 6 15,2 3-3-15,1 5 8 16,3 1-3-16,2 3 7 15,0 0 0-15,2-2-13 16,0-1 7-16,0-2-7 16,6-3 1-16,11-4-1 15,8-6 2-15,8 0-4 16,8-2 1-16,-1-14-33 16,-9-2 4-16,-4 1-33 15,-12 2 9-15,-7 5 47 0,-6 1-1 16,-2 4 8-16,0 5 29 15,0 0-22-15,0 0 4 16,0 0 0-16,0 0-10 16,0 5 1-16,-2 6 13 15,2 3-14-15,0 0 10 16,0-7-6-16,4 2 7 16,7-6 8-16,7-3-20 15,-1 0 15-15,6 0-9 16,4 0-6-16,-8-14-5 15,-1-1-16-15,-5-2 6 16,-3 5-10-16,-6 3 15 0,-2 4 9 16,-2 4 2-16,0 1 3 15,0 0-1-15,3 0 2 16,1 0-2-16,5 6-2 16,4 12 3-16,2 2 6 15,2 0-5-15,-4 0 1 16,-4-6-3-16,-7-2-2 15,0-4-1-15,-2-4 0 16,0 0-10-16,-22-2-22 16,-7-2-37-16,-4 0-70 15,4 0 9-15,4-6-11 16,8-6-67-16,10 0-57 16</inkml:trace>
  <inkml:trace contextRef="#ctx0" brushRef="#br0" timeOffset="73628.14">28040 10131 599 0,'0'0'410'0,"0"0"-406"15,0 0 57-15,0 0-2 16,0 0-55-16,0 0 43 15,63 74 9-15,-53-39-26 16,-3 0-17-16,-3-1-9 16,-1 2-3-16,-3-9 2 0,0-2 4 15,0-7-12-15,0-10 5 16,0-4-9-16,0-4-4 16,0 0-26-16,0 0-21 15,-18 0-9-15,0-9-19 16,1 0 5-16,8 5 83 15,4-2 27-15,3 6 53 16,2 0-38-16,0-2-24 16,0 0 6-16,11 0-24 15,11 0 0-15,7 2 11 16,4 0-10-16,4-2 10 16,3-4-11-16,-3-3 0 15,-3 2-7-15,-8 0-70 16,-7 4-161-16,-11-1-284 0</inkml:trace>
  <inkml:trace contextRef="#ctx0" brushRef="#br0" timeOffset="84715.22">29806 6675 486 0,'0'0'50'16,"0"0"-48"-1,0 0 116-15,0 0-58 0,0 0-40 16,0 0-12-16,0 0 9 15,0 0 42-15,0-8-20 16,0 8-1-16,0 0 16 16,0 0 14-16,0-2-33 15,0 2-16-15,0 0-1 16,0 0 6-16,0 0-11 16,0 0 2-16,0 0-12 15,0 0 6-15,0 0-16 16,0 0 14-16,0 0-7 0,0 0 1 15,0 5 0 1,-2 4-1-16,-1 7 0 0,1 0 16 16,-2 8-8-16,1 0 14 15,1 6-14-15,-3 1 7 16,3-2-9-16,-2 0-1 16,4-3 13-16,-4 0-17 15,4-3 2-15,-3 3-3 16,3 1 0-16,-2-2 5 15,0-2-4-15,0 1 20 16,-3-2 0-16,2-2-5 16,-1-1-7-16,-2-4 1 15,3 2 0-15,-1-3-6 16,2 0-3-16,2-4 3 0,0-7-1 16,0-3-3-16,0 0 0 15,0 0 8-15,0 0-5 16,0 0 5-16,0 0 1 15,0 0-1-15,0 0-3 16,0 0 0-16,0 0-4 16,0 0-1-16,0 0-38 15,0 0-23-15,0 0-47 16,0-8-54-16,0 1-104 16,0-1-68-16</inkml:trace>
  <inkml:trace contextRef="#ctx0" brushRef="#br0" timeOffset="85270.12">29645 7127 185 0,'0'0'554'0,"0"0"-522"16,0 0 58-16,0 0 33 15,0 0-73-15,0 0-36 0,-2-5 21 16,2 5-13-16,0 0 8 16,0 0-12-16,0 0-14 15,0 0 11-15,0 0-15 16,0 0 2-16,7 0 2 15,4 9-4-15,-3 5 4 16,2 2-10-16,-4 4 14 16,1-1-9-16,-1 3 2 15,0-1-1-15,-2-3 0 16,-2-2 0-16,0-8 8 16,0-2-8-16,0-2-2 15,1-4-3-15,-3 1 5 16,2-1 9-16,0 3-6 0,2-3 2 15,4 0 5-15,5 0 5 16,9 0 10-16,9-4-4 16,7-9-17-16,0 1 2 15,-5-1-6-15,-4 1-5 16,-11 3 5-16,-7 6 10 16,-9 3-3-16,-2 0 2 15,0 0 4-15,0 0-13 16,0 0-28-16,-15 0-76 15,-10 5-75-15,1 13-168 16</inkml:trace>
  <inkml:trace contextRef="#ctx0" brushRef="#br0" timeOffset="86316.94">30147 6825 693 0,'0'0'69'16,"0"0"-23"-16,0 0 64 16,0 0-82-16,0 0-28 15,0 0-6-15,-3-3 6 16,3 3 10-16,0 0 8 15,0 0 12-15,0 0-7 0,11 0-23 16,26 0 0-16,25 0-2 16,22 3-49-16,19 6-138 15,6-1-247-15</inkml:trace>
  <inkml:trace contextRef="#ctx0" brushRef="#br0" timeOffset="87071.81">29333 7712 752 0,'0'0'0'0,"0"0"-170"0,114 0 165 16,-48 0-3-16,8 0-53 16,0 0-62-16,-3 0 71 15,-11 0 51-15,-17 0-32 16</inkml:trace>
  <inkml:trace contextRef="#ctx0" brushRef="#br0" timeOffset="87528.72">29349 8361 818 0,'0'0'0'0,"0"0"19"16,0 0-2-16,0 0 36 15,0 0-53-15,0 0 0 16,-12-12-1-16,12 12 2 16,0 0 1-16,0 0 6 15,3 5 5-15,6 5-11 16,15 7 2-16,12-3-4 15,16 3-34-15,7-5-149 16,-3-4-397-16</inkml:trace>
  <inkml:trace contextRef="#ctx0" brushRef="#br0" timeOffset="87918.66">29156 9238 673 0,'0'0'186'0,"0"0"-185"15,0 0 2-15,0 0 66 16,0 0-69-16,137 0-5 15,-93 0-28-15,-1 0-28 16,-3 0-72-16,-5 0-65 16,-6 4-203-16</inkml:trace>
  <inkml:trace contextRef="#ctx0" brushRef="#br0" timeOffset="88518.55">29135 10447 236 0,'0'0'738'16,"0"0"-738"-16,0 0-39 15,154-17 26-15,-61-10-147 0</inkml:trace>
  <inkml:trace contextRef="#ctx0" brushRef="#br0" timeOffset="89641.36">31544 6671 440 0,'0'0'29'0,"0"0"24"16,0 0 85-16,0 0-58 16,0 0-48-16,0 0-4 15,0-22-1-15,0 22-4 16,-2 0 21-16,-2 0-2 15,2 1 24-15,-1 4-38 16,3-3-1-16,-2 4-3 16,2 1 9-16,-4 5-25 15,1 3 15-15,-2 12-20 0,3 6-3 16,0 8 6-16,2 8 2 16,0 6-8-16,0 1 1 15,0 2-1-15,-2-4 0 16,0-4 1-16,-3-6-2 15,1-4 1-15,0-6 0 16,2-7 0-16,-1-5 0 16,3-7-8-16,0-6 8 15,0-1 7-15,0-4-5 16,0 1-2-16,0-5 0 16,0 0 0-16,0 3 0 15,-3-3 0-15,1 0-12 16,-4 0-23-16,-5 0-26 0,-3-3-235 15,1-9-256 1</inkml:trace>
  <inkml:trace contextRef="#ctx0" brushRef="#br0" timeOffset="89988.29">31295 7277 398 0,'0'0'396'0,"0"0"-356"15,0 0-5 1,0 0 13-16,0 0-15 0,0 0-14 16,37 51 15-16,-23-25-15 15,1-1 1-15,-4-1-7 16,3-2-1-16,-3-6-4 15,3-5 12-15,1-5-15 16,5 0 12-16,5-6-15 16,2 0-1-16,6 0-1 15,-6-7-14-15,-5-3-22 16,-8 2-8-16,-12 2 9 16,-2 6 21-16,0 0-100 15,-14 0-101-15,-10 2-230 16</inkml:trace>
  <inkml:trace contextRef="#ctx0" brushRef="#br0" timeOffset="90656.18">30858 7758 753 0,'0'0'65'0,"0"0"-56"16,0 0 36-16,0 0 57 15,0 0-34-15,0 0-48 16,129 28-7-16,-80-24-13 15,11-1-13-15,2-3-127 16,2 0-236-16</inkml:trace>
  <inkml:trace contextRef="#ctx0" brushRef="#br0" timeOffset="91076.11">30878 8506 719 0,'0'0'11'0,"0"0"35"16,0 0-46-16,0 0 11 16,153 5-11-16,-90 0-8 15,-1-5-50-15,-4 2-83 16,-17-2-192-16</inkml:trace>
  <inkml:trace contextRef="#ctx0" brushRef="#br0" timeOffset="91428.04">30786 9506 582 0,'0'0'466'0,"0"0"-466"16,0 0 0-16,0 0 17 15,0 0-17-15,118 0-75 16,-68 5-25-16,0 2-6 16,-2 0-165-16,-4-3-94 15</inkml:trace>
  <inkml:trace contextRef="#ctx0" brushRef="#br0" timeOffset="91737.99">30742 10435 969 0,'0'0'0'0,"0"0"-70"0,0 0 70 16,0 0 0-16,0 0-48 16,150 9-138-16,-73-9-4 15,6 0 34-15</inkml:trace>
  <inkml:trace contextRef="#ctx0" brushRef="#br0" timeOffset="93175.74">32639 7552 529 0,'0'0'411'15,"0"0"-372"-15,0 0 49 16,0 0-6-16,0 0-24 0,0 0-43 16,-3 9-5-16,3-6 16 15,19 0-15-15,16 2-1 16,19 1 6-16,17-1-12 15,18 4-3-15,21-5-1 16,7 2 0-16,13-2-5 16,3-4-17-16,4 2-7 15,3-2-17-15,-39 0-13 16,-35 0 15-16,-32 0-10 16,-26 0-10-16,-8 0 62 15,0 0-7-15,0-4 4 16,0-3 4-16,0 6 2 15,0-1 17-15,0 2 6 0,0 0-3 16,0 0-14-16,0 0-6 16,0 0 1-16,0 0 12 15,0 0-8-15,0 2 0 16,0 1 1-16,0 0 5 16,0-3-5-16,0 0-5 15,0 0 26-15,0 2-4 16,0-2 4-16,0 0 0 15,0 0 0-15,0 0-17 16,0 0-10-16,0 0-1 16,0 0-51-16,0 0-193 15</inkml:trace>
  <inkml:trace contextRef="#ctx0" brushRef="#br0" timeOffset="94075.58">32601 11226 54 0,'0'0'983'0,"0"0"-956"0,0 0 5 16,0 0 38-16,0 0-70 16,125-37-4-16,-54 28-24 15,16 4-5-15,6-2 6 16,4 0-3-16,1-1 17 15,0-2-3-15,2 3 2 16,7 0 11-16,4-3 2 16,3-2-22-16,-27-5-18 15,-31 3-45-15,-29 2-51 16,-19 0-143-16</inkml:trace>
  <inkml:trace contextRef="#ctx0" brushRef="#br0" timeOffset="94937.43">32554 8129 417 0,'0'0'110'16,"0"0"-110"-16,0 0 122 0,0 0 14 16,0 0-96-16,0 0 14 15,-26-16 19-15,26 16-6 16,0 0-35-16,0-2-21 15,6 2 20-15,23-1-8 16,18 1-18-16,17 0 16 16,19 0 0-16,17 1-17 15,20 12 3-15,17 4-1 16,8-2-4-16,4 0-2 16,-2-1-6-16,-13 0-5 15,-36 1-2-15,-38-6-10 16,-35-1 9-16,-17-4-11 0,-8 1-11 15,0-2-38 1,0-3 11-16,0 2 19 0,0-2-2 16,0 0-28-16,0 0-113 15,0 0-203-15</inkml:trace>
  <inkml:trace contextRef="#ctx0" brushRef="#br0" timeOffset="95499.33">32491 8979 932 0,'0'0'85'0,"0"0"-59"16,0 0-26-16,0 0 33 15,0 0-31-15,188-8 14 16,-96 20 20-16,14 2-23 16,15-1-3-16,12-4-10 15,1 1 0-15,0-1-10 0,-14-1-3 16,-6-1-13-16,-14 4-4 16,-26-4-25-16,-30 2-8 15,-23-2-76-15,-13 2-1 16,-8-6-87-16</inkml:trace>
  <inkml:trace contextRef="#ctx0" brushRef="#br0" timeOffset="95868.27">32525 9622 933 0,'0'0'98'0,"0"0"-86"16,0 0 23-16,0 0 2 15,0 0-24-15,0 0 4 16,14 58 14-16,30-49 33 16,28-1-18-16,28 0-12 0,27-2-19 15,18-2-11 1,8 0-4-16,-1-4-24 0,-9 0-23 16,-10 0-28-16,-19-16-22 15,-33-7-149-15,-33-6-360 16</inkml:trace>
  <inkml:trace contextRef="#ctx0" brushRef="#br0" timeOffset="96919.09">33109 6699 637 0,'0'0'156'15,"0"0"-140"-15,0 0 65 0,0 0 7 16,0 0-86-16,0 0 4 16,22 72 29-16,-10-23-6 15,-1 5 14-15,-3 4-27 16,0 2-6-16,-2 0 14 16,-2-4-24-16,-4-5 1 15,0-6-2-15,0-6-4 16,0-5 3-16,0-9-23 15,0-8-29-15,0-5-40 16,0-4-64-16,-8-7-74 16,-15-1-28-16</inkml:trace>
  <inkml:trace contextRef="#ctx0" brushRef="#br0" timeOffset="97271.02">32987 7261 554 0,'0'0'9'0,"0"0"88"15,0 0 45-15,11 113-73 16,-1-84 0-16,9-3-28 0,-3-6-13 15,1-4-12-15,8-6 4 16,-1-4-3-16,14-2-7 16,6-4-6-16,6 0-4 15,1 0-7-15,-2-11-1 16,-13-6-6-16,-10-1 9 16,-10 0 3-16,-16 3 1 15,0 2-3-15,0 6-45 16,-14 2-17-16,-5 5-26 15,-2 0-91-15,11 0-252 16</inkml:trace>
  <inkml:trace contextRef="#ctx0" brushRef="#br0" timeOffset="120246.02">27008 11930 685 0,'0'0'59'15,"0"0"-57"-15,0 0 92 0,0 0-42 16,0 0-52-16,0 0 11 16,0 0 59-16,-18 21-34 15,16-19 1-15,0-2-2 16,2 2 0-16,0-2-3 16,0 0-9-16,-2 0 3 15,2 0-6-15,0 0 6 16,0 0-5-16,0 0 16 15,0 0-3-15,0 0-10 16,0-12-14-16,0-4-10 16,2-2-4-16,6-4-13 0,6-5 8 15,-1 0 6 1,5-8 3-16,0-5-1 0,0-6 1 16,4 1 0-16,-2 0-19 15,-2 5-4-15,3 4 18 16,-6 4 4-16,3 0 1 15,1 4-6-15,2 1 6 16,1 1-3-16,3 3-4 16,1 0-12-16,1-2 17 15,2-4-5-15,-2 5 5 16,2-2 1-16,2 1-5 16,4 2 5-16,4 0 0 0,3-4 1 15,0 1 0 1,-1-2 1-16,-2 2-1 0,1 0-1 15,-1 4 1-15,-1 1 0 16,-1 6-3-16,-1 1 3 16,-1 3-8-16,2 2 8 15,-2 2-4-15,5-2 7 16,0 2-8-16,3 1 2 16,-6 2 1-16,-5 4 1 15,-10 0-2-15,-11 0-14 16,-7 0 6-16,-4 0 3 15,0 0 7-15,0 0 2 0,0 0 6 16,0 0 7 0,0 0 7-16,0-8-1 0,0 0-20 15,-4-4-13-15,-9 4-10 16,-7-1-5-16,-5 0-1 16,-6 1 13-16,2-1 6 15,-3 4-2-15,6-2 6 16,-1-2-10-16,3 1 13 15,4 0 1-15,1 1-11 16,9 5 9-16,5-3 2 16,1 3 4-16,4 2-4 15,-2-2 2-15,2 2-1 16,0-3-1-16,0 3 1 16,0 0-7-16,0 0-1 15,0 0 18-15,0 0-4 16,8 0 22-16,13 0-1 0,6 0-10 15,6 5-8-15,0 2-6 16,5 4 6-16,-7 1-8 16,-4 4 0-16,-4 3-1 15,-10 0 9-15,-7 3 6 16,-6 2-8-16,0 5 10 16,-11 7-2-16,-22 3-14 15,0 7-27-15,-3-7-92 16,11-8-373-16</inkml:trace>
  <inkml:trace contextRef="#ctx0" brushRef="#br0" timeOffset="121462.8">26346 12273 321 0,'0'0'441'0,"0"0"-434"15,0 0 94-15,0 0 45 16,0 0-108-16,0 0-25 16,6-23-11-16,-3 23 2 15,-3 0 11-15,0 0-13 16,0 0 4-16,0 0 0 15,0 0 3-15,0 0-3 16,0 0-2-16,0 0 5 0,0 0-4 16,0 0-5-16,0 0 9 15,0 0-5-15,0 0-1 16,0 0 14-16,0 0-2 16,0 0 5-16,0 0-10 15,0 0-7-15,0 0-3 16,0 0 0-16,0 0 0 15,0 0 0-15,0 0-3 16,0 0 3-16,0 0-10 16,0 0-4-16,0 0 1 15,0 0 7-15,0 0 5 16,0 0 0-16,0 0 2 16,0 0-1-16,0 0 0 0,2 0 0 15,-2 0 1-15,0 0 0 16,0 0 0-16,0 0-1 15,0 0-2-15,0 0 0 16,0 0-11-16,0 0-7 16,0 0 6-16,0 0 8 15,0 0 5-15,0 0 0 16,2 0-1-16,-2 0 2 16,0 0 0-16,0 0 0 15,0 0 0-15,0 0 0 16,0 0 0-16,0 0 0 15,0 0 0-15,0 0-6 0,0 0 3 16,0 0-28 0,0 0 2-16,2 0-12 0,6 0-18 15,-2 0 44-15,0 8-67 16,-1 0-83-16,-5-1-143 16</inkml:trace>
  <inkml:trace contextRef="#ctx0" brushRef="#br0" timeOffset="129966.32">28024 11791 835 0,'0'0'73'16,"0"0"-48"-16,0 0 111 15,0 0-71-15,0 0-42 16,0 0-15-16,0 0 11 15,0-11 10-15,0 11-27 16,2 17 3-16,5 11 15 0,-4 7 30 16,1 14-8-1,-1 4-18-15,-1 0-15 0,-2 1-2 16,2-9 2-16,-2-8-3 16,2-8-3-16,-2-9-3 15,0-11 0-15,0-2-1 16,0-7 2-16,0 0 7 15,0-18 20-15,-4-22-28 16,-10-14-6-16,-1-4-15 16,1-3-13-16,5 6 26 15,3 4-5-15,6 9 1 16,0 6 3-16,0 11 5 16,0 12 2-16,0 11 1 15,8 2 0-15,6 0-24 16,10 26 8-16,5 1 17 0,5 10 9 15,2-1-7-15,1-2 3 16,-3 0 8-16,-3-6-13 16,-9-6 2-16,-4-4-3 15,-7-7 1-15,-2-8-11 16,-2-3 1-16,0 0 10 16,4-14 7-16,4-10-7 15,3-4-14-15,-3 8 7 16,-5 8 7-16,-4 6 1 15,-4 3 9-15,1 3-4 16,-1 0-6-16,7 0-13 16,0 14 10-16,6 7 3 0,3 3 19 15,1 2-7-15,2-2-2 16,2 1-9-16,1-6 3 16,3-2 1-16,2-5-5 15,-2-5-9-15,-1-4-7 16,-3-3-1-16,1 0-5 15,-1-3 16-15,-2-19-12 16,-2-6-4-16,-3-2 9 16,-5 2 6-16,-7 6 7 15,-4 4 4-15,0 9 10 16,0 2 11-16,0 7 4 16,-4 0-25-16,-15 0-4 15,-2 12-4-15,-6 10 3 0,7 4 1 16,9-2-2-1,9 5-1-15,2-4 4 0,0-1-1 16,10 0 7-16,13-2 0 16,8-3-7-16,5-7-8 15,6-5-23-15,5-7-20 16,-3 0-77-16,-1 0-115 16,-10-19-158-16</inkml:trace>
  <inkml:trace contextRef="#ctx0" brushRef="#br0" timeOffset="130573.22">29123 11761 825 0,'0'0'194'0,"0"0"-183"16,0 0 31-16,0 0-3 15,0 0-37-15,0 0 37 16,31 96 15-16,-21-49 22 15,-4 4-11-15,1 2-37 16,-3-4-21-16,-2-2-3 16,-2-10-4-16,0-6 1 15,0-12-3-15,0-4-12 16,0-9-9-16,-11-6-16 16,-5 0 25-16,-3-6 11 0,1-14-14 15,5-6 11 1,4 6 6-16,9 2 5 0,0 4-5 15,0 6 10-15,7 0-10 16,22 1-20-16,10 0 4 16,13 2-7-16,1 1 14 15,3 1-18-15,-5 1 15 16,-7-5 5-16,-7 1-8 16,-10 1 10-16,-14 2-1 15,-9 1-8-15,-4 2 4 16,0 0-3-16,0 0 13 15,-17 10 7-15,-2 7 5 16,1 2-2-16,5 2 6 16,7 2-14-16,6 0 5 0,0-5-4 15,0-4 2-15,11-4 0 16,15-8 3-16,12-2 15 16,5 0-16-16,-3-11-2 15,-9-3-5-15,-11 3 2 16,-11 4 0-16,-7 6 35 15,-2 1 5-15,0 0-29 16,0 0-13-16,0 9-35 16,0 10 17-16,-2 0-46 15,2-2-47-15,0-5-113 16,17-12-145-16</inkml:trace>
  <inkml:trace contextRef="#ctx0" brushRef="#br0" timeOffset="131031.13">29978 12080 817 0,'0'0'63'0,"0"0"41"16,0 0-15-16,0 0-50 15,0 0-29-15,0 0 18 16,-83 43 6-16,67-19-6 15,7 2-9-15,5-5-12 16,4-3-6-16,0-2 0 0,0-9 11 16,20-2-7-16,2-5 6 15,9 0-11-15,0-12-2 16,0-16-21-16,-4-9-12 16,-2-7 5-16,-7-4-15 15,-3-6 8-15,-6 2 29 16,-4 5 8-16,-5 10 5 15,0 11 38-15,0 8 1 16,-12 10 0-16,4 5 2 16,-3 3-38-16,-3 0-4 15,1 20-2-15,-5 6-1 16,5 6 9-16,6 3-4 16,7 2 11-16,0 9-9 0,0-2-8 15,7-2-11 1,12-3-39-16,4-6-12 0,2-4-2 15,2-8-63-15,-6-4-128 16,6-6-56-16</inkml:trace>
  <inkml:trace contextRef="#ctx0" brushRef="#br0" timeOffset="131375.07">30448 12136 946 0,'0'0'154'0,"0"0"-150"15,0 0 87 1,0 0-32-16,0 0-53 0,0 0-3 16,-110 30-6-16,99-14-1 15,5 0 2-15,6-5-12 16,0-2-4-16,0-5-8 15,0-4 10-15,8 0 10 16,13 0 6-16,1 0 7 16,-2 0-6-16,-2 0 4 15,-5 0-5-15,3 6-7 16,-1 4 5-16,-1 2 2 16,-3-2-5-16,-3 0 4 15,2-1-19-15,-1-4-43 0,-1-5-94 16,4 0-241-1</inkml:trace>
  <inkml:trace contextRef="#ctx0" brushRef="#br0" timeOffset="131991.97">30738 11797 1067 0,'0'0'65'0,"0"0"-42"15,0 0 3-15,0 0 98 16,13 126-63-16,-9-76-42 0,0-1 2 16,-2-3-1-16,1-2-19 15,-3-10 2-15,0-8-1 16,0-11-2-16,0-6-1 16,0-7-13-16,0-2-3 15,0 0 17-15,-11 0-3 16,-2-11 3-16,1 4 0 15,8 3 1-15,4 4 7 16,0 0-7-16,0-3 2 16,12 3-3-16,11-3-1 15,13-1-14-15,5 1 11 16,3 2-4-16,-3-1-2 16,-2 2-8-16,-5 0-1 0,-3 0 15 15,-2-5 2 1,-9 1 1-16,-7 3 0 0,-6-2 2 15,-7 3-1-15,0 0 6 16,0 0 3-16,0 0 10 16,0 0-13-16,0 0-6 15,0 0-9-15,0 11-6 16,0 4 15-16,-5 6 6 16,5-1 0-16,0-4-10 15,5-2 4-15,15-8-20 16,7-4-7-16,4-2 22 15,5 0-10-15,-3-5-2 0,-8-7-4 16,-7 5 4 0,-14 5 17-16,-4 2 8 0,0 0-8 15,0 0-2-15,0 0-23 16,0 9 25-16,0 3 11 16,0 3-11-16,0 2-30 15,22-10-135-15,12 0-235 16</inkml:trace>
  <inkml:trace contextRef="#ctx0" brushRef="#br0" timeOffset="132082.95">31560 12296 855 0,'0'0'219'0,"0"0"-219"16,0 0-6-16,0 0-352 16</inkml:trace>
  <inkml:trace contextRef="#ctx0" brushRef="#br0" timeOffset="139865.6">26678 15173 702 0,'0'0'51'16,"0"0"-26"-16,0 0 107 15,0 0-38-15,0 0-78 16,0 0 2-16,0 0 8 16,-25 0 1-16,25 0 7 0,0 0 5 15,0 0-9-15,0 0-4 16,0 0-10-16,0 0 1 15,23 0 2-15,13 0 8 16,10-1-6-16,8-12-15 16,1-1-6-16,3 1-3 15,-2-4-4-15,-2-1-4 16,-3 0-7-16,-8 0 4 16,-10-9 10-16,-6 1 4 15,-6 0-6-15,-2-6 6 16,-6 0 3-16,-2 2-3 15,-2 7-2-15,-3-3 1 16,2 6-2-16,-6 3 1 16,-2 5-2-16,0 6 4 0,0 6-6 15,0 0-5-15,-14 0-14 16,-11 0-10-16,-6 4 27 16,-9 6-10-16,-1 3 7 15,0-5 11-15,1 3 0 16,4 0 3-16,5 1-3 15,4 4 1-15,9-2-1 16,5 2 5-16,7 0-3 16,0 2-2-16,6-1-2 15,0 2 2-15,6 0 0 16,21 1 3-16,8-1 6 16,7 1 0-16,7-1-8 15,-2 2-1-15,-4-3 2 0,-6 1-2 16,-5-6-4-1,-8 5 2-15,-4-1-2 0,-4 1 4 16,-6 0-9-16,-7 0-10 16,-3 0 6-16,0 0 2 15,0 4 3-15,-9-8-2 16,-11 0-8-16,-9-1 1 16,-7-6 9-16,-2-2 8 15,5-5 1-15,8 0 2 16,10 0 17-16,8 0 5 15,7 0-2-15,0 0-2 16,0-5 0-16,20-7-21 0,11-3-9 16,11 0 4-1,6 4 4-15,-1-1 0 0,-1 3 1 16,4 1 0-16,-6-2-4 16,5-4 3-16,-3 1 0 15,-3 0 1-15,-3-1-9 16,-6-2-4-16,-10 1 5 15,-9 5-11-15,-7 1 9 16,-8 5 10-16,0 1 7 16,0 3 16-16,-18 0-22 15,-7 0 1-15,0 0-4 16,6 12-6-16,0 1 8 16,4 5 7-16,4 0-5 15,2 4-1-15,3-4 13 16,3 2-11-16,3-3 4 0,0 0-4 15,0-3-2-15,18-7 4 16,8-4 1-16,8-3-3 16,9 0-3-16,3-6-5 15,1-17 1-15,-3-4 3 16,-3 1-14-16,-7-6 10 16,-8 1-3-16,-8 4 8 15,-2-2-6-15,-10 5 4 16,-4 7 2-16,-2-6 0 15,0 7 1-15,0-3 0 16,0 2 3-16,-8 1-3 16,3 3 5-16,0 6 3 0,1 2 4 15,2 5 9-15,0 0-14 16,-1 0-2-16,-1 0-6 16,0 9-6-16,-6 8 6 15,4 10 0-15,-1-1 5 16,3 6 1-16,4-2 15 15,0 3-2-15,0-2-1 16,0 1-6-16,9 2-7 16,9-1-1-16,1-3-4 15,2-10 4-15,-1 1-4 16,-1-14 0-16,6-2-2 16,-2 0 2-16,1-5 1 15,1 0 1-15,-1-12-1 0,3-2-1 16,0 0 0-1,-1-2 0-15,3 2-9 0,3 0-2 16,-6-4-8-16,1 4 4 16,-7 0 3-16,-8 2 8 15,-6-1 4-15,-6 3 0 16,0 3 0-16,0 0 3 16,-6 3 3-16,-17 4 2 15,-4 0-7-15,-4 0 3 16,4 0 4-16,4 6 3 15,6 11-7-15,6 1 3 16,2 3 0-16,5 2-5 0,4-5-1 16,0-1 1-1,0-5-2-15,2 1-11 0,18-1-8 16,11-3-9-16,7-2-9 16,9-5-41-16,6-2-100 15,1 0-124-15,-3 0-180 16</inkml:trace>
  <inkml:trace contextRef="#ctx0" brushRef="#br0" timeOffset="140345.51">28703 15163 538 0,'0'0'445'16,"0"0"-430"-16,0 0 32 0,0 0 15 15,0 0-37-15,0 0-23 16,-99 116 7-16,97-93-9 16,2-5 1-16,0-6-1 15,18-2-9-15,11-10-5 16,9 0-9-16,6-12-3 16,3-14-48-16,-3-6-44 15,-5 0-10-15,-6-4-39 16,-6 2 89-16,-8 1 63 15,-3 1 15-15,-11-4 2 16,-3 1 13-16,-2 4 2 16,0-3-17-16,0 10 0 0,0 6 37 15,0 4 124-15,0 10-34 16,0 4 34-16,0 0-93 16,0 0-35-16,-7 18-17 15,-1 8 32-15,-4 9 4 16,5 4-7-16,5 0-19 15,2 0-10-15,0 1 4 16,0-8 0-16,7 0-20 16,1-1 2-16,0-9-2 15,-4-8-15-15,1-2-43 16,-1-2-31-16,-2-4-24 16,-2-5-224-16,0-1-390 15</inkml:trace>
  <inkml:trace contextRef="#ctx0" brushRef="#br0" timeOffset="140497.49">28996 15221 1062 0,'0'0'20'0,"0"0"0"16,0 0-13-16,0 0-7 15,147-9-10-15,-107 9-38 16,-11 0-269-16</inkml:trace>
  <inkml:trace contextRef="#ctx0" brushRef="#br0" timeOffset="142440.15">29735 14985 302 0,'0'0'453'16,"0"0"-425"-16,0 0 6 15,0 0 142-15,0 0-98 16,0 0-50-16,-27-35-10 16,27 35-3-16,0 0-5 0,0 0 2 15,0 0 2 1,0 0-1-16,0 0-3 0,0 0 1 15,0 0-11-15,0 0 0 16,0 9 0-16,0 8 12 16,8 10 12-16,-1 1 5 15,2 7-4-15,-2 0-6 16,-3 0 5-16,3-1-16 16,-5 0-2-16,2-6-4 15,-4-2 0-15,0-5-1 16,0-6 1-16,0-4-1 15,0-4-1-15,0-3-3 0,0-4-20 16,0 0-41 0,0 0-6-16,-2 0-7 0,-4-12-110 15,1-13-237-15</inkml:trace>
  <inkml:trace contextRef="#ctx0" brushRef="#br0" timeOffset="142891.07">29949 14933 674 0,'0'0'29'16,"0"0"-23"-16,0 0 101 0,0 0-70 15,0 0 25-15,0 0-8 16,-68 121-3-16,44-97-19 16,-3-5-17-16,-6 3-10 15,-1-8 4-15,0-2-8 16,-1-2 0-16,6-6-1 16,4 0 5-16,6-4-7 15,9 0 5-15,8 0-3 16,2 0 23-16,0-4-10 15,0-1-13-15,10-4 0 16,7-3 3-16,5 3-2 0,1-3-1 16,-4 5 1-16,2 3 0 15,-3 4 1-15,-1 0 3 16,2 0-5-16,1 18 0 16,-1 4 0-16,4 5 0 15,2 5-1-15,1 0 1 16,3 2-28-16,3-2-127 15,-3-10-327-15</inkml:trace>
  <inkml:trace contextRef="#ctx0" brushRef="#br0" timeOffset="143644.93">26627 15891 620 0,'0'0'125'15,"0"0"-122"-15,0 0-3 16,0 0 44-16,0 0-28 16,0 0 0-16,72-40-1 15,-64 40 18-15,-1 0 11 16,-3 0-3-16,0 0-7 15,-2 0 2-15,6 0-16 16,-2 4 14-16,1 10-4 0,-1 4-10 16,4 8 21-16,1 6-13 15,0 1 8-15,2 1-25 16,-2-2 6-16,0-1-17 16,3-8 1-16,-5 3-1 15,2-8-4-15,-2-6-12 16,-5-1-32-16,1-8-24 15,-5-3-74-15,0-8-145 16</inkml:trace>
  <inkml:trace contextRef="#ctx0" brushRef="#br0" timeOffset="143924.89">26825 15790 1001 0,'0'0'44'16,"0"0"-43"-16,0 0 60 15,0 0-45-15,0 0-6 16,0 0 4-16,69-9-10 16,-27 7 17-16,8 2-4 15,-3 0-3-15,4 0-8 16,-2 0-4-16,-3 0-2 15,-3 0-1-15,-14 0-14 0,-12 0-34 16,-7 0-26 0,-10 0-123-16,0 0-131 0</inkml:trace>
  <inkml:trace contextRef="#ctx0" brushRef="#br0" timeOffset="144119.85">27023 15959 624 0,'0'0'309'16,"0"0"-300"-16,0 0 23 16,0 0 96-16,0 0-93 15,0 0-29-15,74 0-1 16,-54 0 4-16,2 0-9 16,3-5-5-16,4 1-25 15,-2-1-23-15,0 0-109 0,-10 1-106 16</inkml:trace>
  <inkml:trace contextRef="#ctx0" brushRef="#br0" timeOffset="144515.78">27349 15976 958 0,'0'0'99'15,"0"0"-92"-15,0 0-5 16,0 0 17-16,0 0-17 16,129 46-1-16,-113-28 5 15,-5-2-2-15,-5 3-3 0,-1-10-1 16,0-1-1-16,-5-6 1 16,0 0 5-16,0-2-1 15,0 0 10-15,0 0 15 16,0-12-11-16,-2-10-13 15,2-4-3-15,0 2 4 16,6-2 12-16,19 3 9 16,6 10-23-16,3-1 8 15,1 5-10-15,-4 5-2 16,-4 4-7-16,-7 0 7 16,-9 0 0-16,-2 0-6 15,-5 0-1-15,-2 4-13 16,-2 5-37-16,0-4-28 0,0 4-133 15,0-4-121-15</inkml:trace>
  <inkml:trace contextRef="#ctx0" brushRef="#br0" timeOffset="145272.65">27922 15937 730 0,'0'0'300'16,"0"0"-296"-16,0 0 28 16,0 0 18-16,0 0-48 0,0 0-2 15,-56 49 1-15,45-23 8 16,4-4-5-16,0 0 1 16,5-3-3-16,2-10 1 15,0 1 2-15,2-8-5 16,21-2 6-16,6 0 18 15,4-12-23-15,3-10-1 16,-5-6-2-16,-4-3-18 16,-4 6 0-16,-8 4 15 15,-6 14 3-15,-2-2 2 16,-5 8 1-16,0 1-1 16,4 0-9-16,3 0 1 15,3 14 4-15,-1 0 4 0,-3-4 0 16,2 6 0-1,1-7-3-15,-5 1 3 0,-1-1 0 16,-2-5 6-16,-3-4-6 16,0 0-1-16,0 0 1 15,0 0 4-15,0-4-4 16,2-10-26-16,9-4 5 16,9 1-7-16,1 7-3 15,2 2 31-15,0 8 18 16,1 0-16-16,1 0 0 15,-3 8 8-15,-2 10-5 16,-3 4 8-16,-5 1-12 0,-8-5 6 16,-2-6 8-1,-2-2-12-15,0-6-4 0,0 1 1 16,0-5-1-16,0 0 0 16,0 0 1-16,-4 0-3 15,2-13 3-15,2 5-5 16,0-2 10-16,0 4 6 15,0 2 4-15,17-1-7 16,4 2-3-16,6 3-5 16,-3 0 0-16,1 0 4 15,-1 0-3-15,-4 3 23 16,0 6-9-16,-2 1 3 16,-4-2 4-16,-6 2-22 15,-1-6-2-15,0 1 2 16,-5-5 0-16,3 3 0 0,-1 3-29 15,0-3-45-15,-2 2-183 16</inkml:trace>
  <inkml:trace contextRef="#ctx0" brushRef="#br0" timeOffset="146893.37">28979 15954 816 0,'0'0'24'16,"0"0"-20"-16,0 0 80 15,0 0-80-15,0 0 6 0,0 0 16 16,0 24 47-1,0-7-43-15,0 5-3 0,0 5-5 16,0-9-13-16,4 4 2 16,7-4-7-16,3-10 1 15,1-2 4-15,3-2-1 16,2-4-3-16,4 0 7 16,5-7-12-16,-2-14-3 15,-2-5-23-15,-8-2-5 16,-5 2 10-16,-6 0 5 15,-1 8 15-15,-5 0 1 16,0 9 4-16,0 4 0 0,0 1-3 16,0-1 0-1,0 5-1-15,-2 0 0 0,2 0 1 16,0 0-1-16,0 0-1 16,0 0 1-16,0 5 0 15,0 4 8-15,0 9 0 16,0 4 13-16,8 5-11 15,6-1 5-15,3-6-12 16,4 1 1-16,1-9-1 16,0-1 8-16,5-7-6 15,-2-4 5-15,1 0 0 16,-1 0-10-16,-4-10-3 16,-6-7-1-16,-7 4-2 15,2-5 5-15,-6-4 0 16,0 0 1-16,1-2-6 0,-3 2-4 15,2 4 5-15,-2 5 4 16,-2 3-3-16,0 3 2 16,0 0-1-16,0 3 3 15,0 0 1-15,0 4-1 16,0-4 2-16,0 4-1 16,0 0-1-16,0 0-5 15,0 0 0-15,6 0 4 16,2 0-9-16,1 0 6 15,7 12-1-15,1 4 4 16,-3 1 1-16,3 1 0 16,-3-5-1-16,-5 10 1 0,2-6 0 15,-7 2 1-15,-1 3-1 16,-1-4 0-16,-2-5 5 16,0 4-4-16,0-7 5 15,0-6-1-15,0 0 0 16,0-4 3-16,-2 0 1 15,2 0-9-15,0 0 0 16,0-4-7-16,0-6 6 16,0 1-2-16,18 0-21 15,6 6 23-15,7-6-2 16,3 5 3-16,1-4-1 16,-1 2 1-16,-8-2-1 15,-3-3 1-15,-10 8 0 0,-6-1 1 16,-4-5 0-16,-3 4 5 15,0-5-3-15,0-2 1 16,-12-1-4-16,-1 3-3 16,-1 1 3-16,1 0 6 15,4 1-3-15,0 7 3 16,2 1 4-16,-1 0-10 16,-1 0-2-16,-1 9-1 15,4 9-2-15,2-1 2 16,1 3 3-16,3 2-1 15,0 0 1-15,0 0-3 16,5-4 6-16,13 0 0 0,1 0 1 16,4-2-1-1,2-2-1-15,2-4 1 0,-1-10 1 16,6 0 1-16,-1 0-2 16,2-6-1-16,-2-15-2 15,-2 4-4-15,-4-5-14 16,-8 3 7-16,-3 2 6 15,-9 3 5-15,-5-1 4 16,0-1-3-16,0 6 15 16,-8-3-7-16,-5 1-9 15,0 2 0-15,-1-1-8 16,6 8 8-16,3-1 6 16,5 4-6-16,0 0 3 15,0 0 2-15,0 0-5 16,0 0-1-16,0 0-7 0,13 0 3 15,6 0 2-15,2 0 3 16,4 0 2-16,0 4-2 16,-3-1 6-16,-3 8-5 15,0-3 9-15,-5 6 2 16,-6-1-7-16,-1 6 6 16,-3 3 3-16,-2 0-14 15,-2-1 7-15,0 2-14 16,0 0-8-16,0-6-30 15,0-7-65-15,0-10-248 16</inkml:trace>
  <inkml:trace contextRef="#ctx0" brushRef="#br0" timeOffset="147142.32">30470 16084 873 0,'0'0'288'16,"0"0"-285"-16,0 0 19 15,0 0 16-15,0 0-30 16,0 0 6-16,120 0 4 16,-90 0-12-16,-9-9-1 15,-3 9 0-15,-7-5-5 16,-7 5-3-16,-4 0-41 0,0 0-91 15,0 0-271-15</inkml:trace>
  <inkml:trace contextRef="#ctx0" brushRef="#br0" timeOffset="149322.94">30862 15767 552 0,'0'0'204'16,"0"0"-195"-16,0 0 78 15,0 0 28-15,0 0-75 16,0 0 6-16,30 90-4 15,-24-60-8-15,-2-4-18 16,3 2-9-16,2 2-1 16,-2-6 5-16,-3-3 0 15,-2-8-7-15,0-4-1 16,-2-3 2-16,3-2 0 16,-3-4-5-16,0 0 0 0,0 0 0 15,-9 0 0 1,-11 0 1-16,-5 0-1 0,5-10 0 15,7 1 4-15,4 2 16 16,5 1-4-16,1 3-1 16,3 2-3-16,0 1-11 15,0 0 4-15,0 0-2 16,0 0-3-16,7-4 0 16,18-4-2-16,4 2 5 15,2 2-6-15,7-5 2 16,-3 6 0-16,0-4 1 15,-1 4-3-15,-7 3-4 16,-5-5 1-16,-4 5-9 16,-7 0-11-16,-2 0 5 0,-2 0-10 15,-2 0 10-15,-1 0 3 16,-4 0 9-16,0 0-3 16,0 0 7-16,0 0 2 15,-2 0 3-15,-10 5 22 16,1 3-11-16,3-4-10 15,0-3 4-15,6 4-5 16,0-1 4-16,-2 1-1 16,1 3 6-16,-1 1-7 15,4 1 2-15,0-3-4 16,0 4 9-16,0-3-8 16,0-4 2-16,0 0 0 15,4-2 8-15,12 2 5 0,6-4 7 16,7 0-19-1,0 0 2-15,0-14-6 0,-8-5-13 16,-9 3 7-16,-2 6 0 16,-6 1 6-16,-4 9 0 15,0 0 10-15,0 0-10 16,0 0-7-16,0 0-11 16,0 4 15-16,0 6 2 15,0-6 1-15,0-4-3 16,0 0 7-16,0 0 4 15,13 0 7-15,8 0-8 16,3 0 7-16,-2 0-14 0,1-9 0 16,-1 0-1-16,-5-7-1 15,-3-3 0-15,-3 0 1 16,-3-8-2-16,-4-3 3 16,-4 2 0-16,0-2 3 15,0 7-2-15,0 5-1 16,0 9 16-16,0 4-3 15,0 5 1-15,0 0 10 16,0 0-24-16,0 0-2 16,0 0-2-16,-2 0 1 15,-4 0-3-15,2 7 6 16,0 6 0-16,-1-1 2 16,1 5 1-16,4 5-2 0,-2 2 12 15,2 2-12 1,0 3-1-16,0 1-4 0,0-2 4 15,0 2 0-15,0-9-1 16,2 2-2-16,7-5-4 16,-1-10-3-16,4-2 10 15,1-6-5-15,5 0 5 16,0 0 0-16,0 0-11 16,0-9-4-16,-9-10 1 15,-3-1-4-15,-4-4 14 16,-2 2 4-16,0 5 0 15,0 7 0-15,0 2 9 0,-2 7-8 16,-2-3 0 0,2 4-1-16,-3 0-5 0,3 0-4 15,0 0 3-15,0 0 1 16,2 5 5-16,0 3 1 16,0 0-1-16,0-1 1 15,2 1 4-15,11-4 0 16,7 0 6-16,2-4-10 15,5 0 14-15,-2 0-15 16,-1 0 2-16,1 0 0 16,-6 0 3-16,2-13-5 15,1 0 1-15,-2-5-2 16,-4 0 5-16,-1-1-8 16,-5 1 3-16,0-8 0 15,-3 0 1-15,-5 2-1 16,-2 4 1-16,0 2 6 0,0 4 8 15,0 5-14-15,0 0 0 16,-2 4 0-16,-3 2-4 16,5 0 1-16,0 3 3 15,-2 0-8-15,-4 0 7 16,-1 0-18-16,-4 15 16 16,0-1-6-16,4 0 8 15,1 2 1-15,-2 3 2 16,6 1-1-16,2 1-1 15,0 1 3-15,0 0-3 16,0 0 4-16,0 0-2 16,7-4-2-16,0-1-6 0,-2-3 6 15,3 0 2-15,3-9 0 16,3 4-1-16,6-2-1 16,4-2 0-16,3-5-12 15,2 2-4-15,0-2 0 16,-2 0-37-16,0 0 53 15,-7 0-1-15,-5 0 1 16,-1-7-4-16,-3 0 4 16,0-3 0-16,-2-7 1 15,2 2 1-15,-2-6 4 16,2-1-4-16,-4 0-4 16,-1 8 3-16,-1 4-1 0,-5 6 5 15,0 4 5-15,0 0 9 16,0 0-11-16,0 0-8 15,0 0-2-15,0 0 2 16,0 0-1-16,0 0 0 16,0 4 1-16,-5 2 1 15,5 3 1-15,-2-2-3 16,2 3 1-16,0-1 0 16,0-1 0-16,0-3 0 15,0 4 1-15,0-6-1 16,0 3 2-16,7-1-1 15,7-2 0-15,1-1 6 16,3 1-7-16,1-1 0 16,2 1-2-16,1 2 2 0,1 3-3 15,-4-4 2-15,-1 6-4 16,-5-6-3-16,-6-3 8 16,-2 2 7-16,-5-2-7 15,0 4-6-15,0-1 6 16,0 4 7-16,-2-2 14 15,-14 2 6-15,-2-2 16 16,-2-2-7-16,-7-4-15 16,-4 0-8-16,-2 0-13 15,-3 0-77-15,2 0-41 16,13 0-273-16</inkml:trace>
  <inkml:trace contextRef="#ctx0" brushRef="#br0" timeOffset="156374.71">26834 16656 433 0,'0'0'88'0,"0"0"-33"15,0 0 92-15,0 0-70 16,0 0-65-16,0 0 22 16,0 0 1-16,9-9-6 15,-9 9-29-15,2-2 20 16,-2 2-17-16,2-4 4 15,-2 4 25-15,0-4-3 16,0 4-3-16,2 0-14 16,-2-4-1-16,0 4-5 15,0 0-1-15,0 0-1 16,0 0-4-16,0 0-7 16,0 4 7-16,3 6 0 15,-3 6 11-15,3 3 0 16,-1-2-4-16,0 5-1 15,0 1 2-15,2 0-7 0,3 4 3 16,2-1 10 0,0-4-6-16,2-4-6 0,-3-4 0 15,2-5-1-15,-1 0 1 16,1-9 2-16,4 0 3 16,4 0-2-16,2 0 0 15,0-14-4-15,-5-4-1 16,-1 0-7-16,-7-4 1 15,-3 6 0-15,-4 2-4 16,0 0 10-16,0 1 0 16,0 8-1-16,0-4-4 15,0 9 2-15,0-4 3 0,0 4 0 16,0 0-6-16,0 0 2 16,0 0-5-16,0 0-3 15,-2 0 7-15,-2 13 3 16,2 5 2-16,2 0 1 15,0 4 11-15,0-1-5 16,0 2-6-16,4-5 0 16,7-4-1-16,3-4 10 15,1-6-9-15,3-4 3 16,5 0-2-16,0 0-1 16,0-14-1-16,-3-4-8 15,-5 0-3-15,-7 6 5 16,-4 2 1-16,-2 6 5 15,-2-1 8-15,0 5 12 0,0 0-11 16,0 0-9-16,0 0 2 16,0 0-7-16,0 0 3 15,2 0-3-15,3 0-6 16,1 12 8-16,4 3 3 16,1-1 13-16,1-2-13 15,7-2 10-15,-2-3-9 16,1-2 7-16,3-5-4 15,0 0-2-15,0 0 4 16,-1-12-6-16,-5-10 0 16,-5-2-6-16,-4-10 4 0,-2-2-7 15,-4-5-7 1,0 1 8-16,0 5 7 0,-12 3 1 16,-2-3 0-16,-5 7-12 15,6-2-13-15,3 7-17 16,2 10 1-16,4 3 22 15,4 6 18-15,0 4-23 16,-2 0-2-16,2 0 16 16,0 8-2-16,0 16 12 15,0 3 49-15,0 4 25 16,0-1-26-16,0 6-13 16,0 4-15-16,6 1-2 15,6 3-6-15,-1-4 0 0,0-5-4 16,2-6 2-1,0-7-2-15,-1-8-4 0,1-1 14 16,-1-13-3-16,1 0 0 16,3 0 12-16,3-23-1 15,6-3-26-15,0 2 0 16,-5 2-1-16,-7 10-2 16,-2 2 0-16,-4 10 3 15,0-4-4-15,4 4-8 16,-1 0-7-16,6 0 3 15,-3 17 6-15,1-3-3 16,1 5 13-16,1-3 0 16,0-7 1-16,0 0-1 15,2-4 0-15,-3-5 7 0,3 0-2 16,2 0 9 0,0-14-13-16,0-7-1 0,-4-7-5 15,-6 2-13-15,-4-1-3 16,-6 5 2-16,0 8 13 15,0 4 6-15,-14 7 7 16,-1 3-7-16,-6 0-1 16,1 13-2-16,0 9 2 15,6 4 1-15,6-3 0 16,8 5-1-16,0-6 1 16,0 0 5-16,13-1 1 15,11-6-2-15,8-1 1 16,-1-6-4-16,0-4 5 15,-2-4 2-15,-2 0-8 16,0 0 3-16,-3-4-1 0,-1-10 5 16,-4-4-4-16,-5 1-3 15,-5 0-3-15,-7-1-4 16,-2 0 6-16,0 4 1 16,0 0 0-16,0 6 0 15,0 0 0-15,0 6 0 16,0-3-1-16,0 5 0 15,0 0-8-15,4 0-3 16,17 0 5-16,6 5 6 16,0 9-2-16,-8-1 2 15,4 1-3-15,-11 3 4 16,0-3 0-16,-5-1 10 0,-5 1-5 16,0-5-2-16,0-1-3 15,-2-2-1-15,5 3-45 16,2-9-263-16</inkml:trace>
  <inkml:trace contextRef="#ctx0" brushRef="#br0" timeOffset="157350.54">28450 16798 369 0,'0'0'153'0,"0"0"4"16,0 0-10-16,0 0-42 16,0 0-31-16,0 0-40 15,0 4-27-15,0-4-2 16,0 0 10-16,0 0 0 0,0 0 19 16,0 0-7-16,0 0-2 15,0 0-6-15,0 0-10 16,0 0-4-16,2 0 6 15,6 0-9-15,0 2 12 16,1-2-3-16,-1 0-9 16,2 0 2-16,-3 0 0 15,-3 0-4-15,-4-2 6 16,0-6-6-16,0 4 1 16,0-2-3-16,-15 6 2 15,-3 0-8-15,-7 0 0 16,2 0 4-16,0 14 4 15,2 4 0-15,5 0 3 0,5 4 0 16,9 0-1-16,2-5-1 16,0 6 0-16,9 0 2 15,22-6-3-15,10-2-4 16,7-8 0-16,6-5-30 16,0-2-103-16,-8 0-361 15</inkml:trace>
  <inkml:trace contextRef="#ctx0" brushRef="#br0" timeOffset="159847.1">28611 6738 494 0,'0'0'41'0,"0"0"5"16,0 0 96-16,0 0-51 16,0 0-37-16,0 0-30 0,0-23 8 15,0 23 5 1,0-2-11-16,-5 2-9 0,-8 0-12 16,-10 0-5-16,-8 0 7 15,-9 0-7-15,-13 0 0 16,-12 2-8-16,-8 3 6 15,-3-1 2-15,-3-3 0 16,6 2 1-16,2-3-1 16,3 0 5-16,4 0-5 15,6 0-2-15,3 0 0 16,3 0 2-16,3 0 0 16,7 0 0-16,7 0 2 15,8 0-2-15,6 0-2 16,4 0 0-16,-1 0 2 15,0 0 3-15,0-4 0 0,2 1-6 16,1-3 2-16,-1 4 1 16,1-2 0-16,-1 3 0 15,3-2 1-15,4 1-1 16,2 2 3-16,7-4 3 16,0 4-3-16,0 0-3 15,0 0 0-15,0 0-1 16,0 0-3-16,-4 3-2 15,-3 10 6-15,1 3 2 16,-1 5-2-16,-2 5 0 16,2 1 7-16,3 5-5 15,-3 3 3-15,2-3-1 0,-2 0-3 16,3-3-1-16,2-2 0 16,0-8 4-16,0-2-8 15,-3-3 4-15,3-4-1 16,0 2 0-16,0 2 1 15,-1 4 0-15,-2 3 0 16,-1 3 1-16,0 1 4 16,-3-2-5-16,1-1 0 15,2-2-1-15,2-2 1 16,2-2 0-16,2-4 0 16,0-7 0-16,0 4 3 15,0-5-3-15,0 3 0 16,0-4-2-16,0 3 4 0,0-1-2 15,0 0 1 1,0 2-1-16,0 0 3 0,0-2 10 16,6 2-10-16,8-1 7 15,3-2-9-15,8 0 2 16,8 0 4-16,7 2-7 16,7 4 0-16,7 0 0 15,8-2-5-15,5 0 5 16,6-2-6-16,6-2 0 15,-1 0 2-15,2-2-12 16,2 0 13-16,1 0-6 16,1 3-1-16,-5 0 6 0,-4 3-8 15,-10 2-2 1,-2 2 3-16,-3 0 0 0,-2-1-4 16,4-2 1-16,3-1 2 15,2 0 10-15,-1-2 2 16,1-2 0-16,3 3 0 15,-10-3 0-15,-3-1-2 16,-10 4-7-16,-7-5 3 16,-3 2 5-16,-8-3-8 15,-4 2 8-15,0-2-1 16,2-1 2-16,2 3 4 16,4-3 5-16,5 0 6 15,3 0-10-15,-1 0-5 16,-1 0 0-16,0-3-2 15,-8-1 2-15,-2 1-7 0,-9-1 7 16,-6 4-7-16,-4-3-2 16,-3 1 9-16,-5-1 1 15,5-3-1-15,-4-1 0 16,-3-1 8-16,4-2-8 16,0-2 1-16,1-4-1 15,1-2 0-15,2-2 0 16,-6-1 0-16,0 0 0 15,-2-1-2-15,0 2 4 16,0 0-1-16,0-2-1 16,0 2 0-16,0-2 3 15,0-2-3-15,0 2 0 0,0-2 12 16,0-1-5-16,0 1-5 16,0 1 8-16,0 2-10 15,0 1 0-15,0 4-6 16,-2 1 6-16,-6-2-2 15,-5-1-1-15,-1 2 0 16,-7-4-9-16,-2 2 8 16,-4-6 0-16,0-1 3 15,-4 4 1-15,-11 1-10 16,-16 3-12-16,-27 6-78 16,-23-1-98-16,-31 1-26 15</inkml:trace>
  <inkml:trace contextRef="#ctx0" brushRef="#br0" timeOffset="161907.75">29114 16485 606 0,'0'0'124'0,"0"0"-118"15,0 0 50-15,0 0 49 16,0 0-96-16,0 0 17 15,0 0 43-15,-6 0-13 16,6 0-15-16,0 0-13 16,0 0 3-16,0 0 3 15,0 0-6-15,0 0-6 16,15 0 11-16,14 0-14 16,4 0-8-16,8 0-11 15,1 0-1-15,1 0-16 16,3 4-41-16,-4 2-27 15,-5 2 2-15,-6-3-105 16,-12-5-40-16,-11 5-56 16</inkml:trace>
  <inkml:trace contextRef="#ctx0" brushRef="#br0" timeOffset="162187.7">29249 16566 776 0,'0'0'42'16,"0"0"-18"-16,0 0 81 15,0 0-23-15,0 0-60 0,0 0 13 16,31 49-7 0,-22-27 10-16,-1 4-1 0,1 2-22 15,-2-1 1-15,0-1-10 16,-5-3-5-16,-2 0 2 15,0-2-3-15,0-2-6 16,0 3-29-16,-11-8-11 16,1-2-38-16,2-2-114 15,1-10-161-15</inkml:trace>
  <inkml:trace contextRef="#ctx0" brushRef="#br0" timeOffset="163595.45">29712 16763 629 0,'0'0'42'0,"0"0"-21"16,0 0 106-16,0 0-103 16,0 0 2-16,0 0 31 15,-105-1 8-15,83 11-16 16,6 2-41-16,3-2 17 0,4 0-7 16,6 2-7-1,-1-3-10-15,4 3 9 0,0-1-4 16,0 1-4-16,0-3-2 15,16 5 0-15,-1-9-1 16,6-1-10-16,-2-4-8 16,4 0 9-16,-1 0 9 15,-1-9-18-15,-6-5 16 16,-3 5-3-16,-6 1-1 16,-4 8 7-16,-2 0 0 15,0 0 2-15,2 0-2 16,3 0-17-16,-1 0-2 15,2 14 19-15,0-2 12 16,0 2-4-16,5-4 13 16,0-2-20-16,7-3 17 0,5-5-8 15,3 0-4-15,8-5-5 16,-3-13-1-16,0-8-9 16,-6-3 2-16,-8 0-10 15,-5-7-9-15,-8-5-5 16,-4 1 14-16,0-4 15 15,0 2 2-15,0 3 5 16,0 4 30-16,-4 12-22 16,2 14 14-16,2-1-11 15,0 10-7-15,-3 0-9 16,3 0-4-16,-3 0-4 16,1 2 8-16,2 15 1 0,-4 4 18 15,4 11-4-15,-2 0 2 16,2 2 5-16,0 9-1 15,0-4-7-15,0 1-9 16,0 1-1-16,0-6-4 16,0 0 2-16,0-3 1 15,11-9-2-15,0-9 2 16,0-7-1-16,3-2 0 16,1-5-2-16,3 0 0 15,2-17 0-15,0-7-5 16,-4-2-10-16,-7-4-4 15,-5 6-5-15,-4 2 13 16,0 3 11-16,0 12 0 0,0-2 11 16,-4 8-7-1,2 1-2-15,2 0-2 0,0 0-7 16,0 0-8-16,0 0 12 16,0 0-4-16,0 0 6 15,0 10 2-15,0-6 0 16,10-1 2-16,7-3-3 15,2 0 5-15,4 0-2 16,1-3-3-16,1-11 0 16,-8-4-2-16,1-3-1 15,-7 2-10-15,-6-3-3 16,0-4-16-16,-5 3 11 0,0 2 9 16,0 7 12-1,-5 3 4-15,-6 7 23 0,2 4-5 16,2 0-20-16,0 0 4 15,3 0-9-15,2 0 7 16,-3 18-4-16,1 0 13 16,2 4-9-16,0 2 10 15,2 6-3-15,0-4-1 16,0 2 3-16,0 2-4 16,0 2 2-16,4-1-4 15,9-4 4-15,3-4-4 16,4-9 0-16,2-2-7 15,3-6 4-15,4-6-8 16,2 0 4-16,2-6-10 16,-1-10-7-16,-6 2-7 0,-11 4 6 15,-7 6 15-15,-6-1 1 16,-2 5 4-16,0 0 16 16,0-3-17-16,0 3-1 15,-6 0-2-15,-4 0-4 16,-3 0 5-16,1 0-3 15,4 0-4-15,3 8 8 16,3 1 6-16,0 3-6 16,2 3 2-16,0-5-1 15,0 2 1-15,0-3-2 16,7 0-31-16,9-5-70 16,5-4-74-16,2 0-167 0</inkml:trace>
  <inkml:trace contextRef="#ctx0" brushRef="#br0" timeOffset="163791.42">30717 16878 771 0,'0'0'142'0,"0"0"-136"15,0 0-6-15,0 0 28 16,0 0-27-16,0 0 1 15,110-4-2-15,-95 4-47 16,-2-5-29-16,1-8-157 0,-8-6-341 16</inkml:trace>
  <inkml:trace contextRef="#ctx0" brushRef="#br0" timeOffset="164173.35">30933 16762 681 0,'0'0'135'16,"0"0"-133"-16,0 0 34 15,0 0 60-15,0 0 2 16,0 0-65-16,9 82-14 0,-9-64-6 16,0-2-7-1,2-11-3-15,-2 0-3 0,0-5 1 16,0 0 12-16,0 0-2 15,0-10-3-15,0-12-8 16,6 0 7-16,2 4-14 16,5 0 10-16,1 10-3 15,1 2 0-15,-1 1 0 16,-3 5 0-16,5 0 2 16,-3 0-2-16,0 5 0 15,1 9-2-15,-3 4 4 16,-2-4-2-16,0 4 0 0,-5 0-12 15,-2-1-3 1,5-5-47-16,-5 3-92 16,10-7-73-16,1 3-126 0</inkml:trace>
  <inkml:trace contextRef="#ctx0" brushRef="#br0" timeOffset="165297.16">31424 16808 781 0,'0'0'87'0,"0"0"34"15,0 0-14-15,0 0-73 16,0 0-28-16,0 0 15 16,-73 3-9-16,59 11-3 0,1 5 2 15,4-3 3-15,2-2-8 16,2-5-4-16,5-4 6 15,0-1 2-15,0-4-5 16,0 0-5-16,16 0 17 16,6 0-3-16,7-14-14 15,0-2-5-15,-11 6-34 16,-7 0 7-16,-3 10 25 16,-8 0 3-16,0 0-2 15,0 0 5-15,0 0-7 16,0 0-5-16,0 0 10 15,0 0 3-15,0 0-3 16,0 0 2-16,2 0 2 0,4 0 1 16,1 10-2-16,-1-2 1 15,4 1 0-15,-2 0-1 16,-1-4-1-16,-1-5-4 16,4 0-9-16,1 0 4 15,-1 0-3-15,2-14-1 16,-1 5 9-16,-2 5 5 15,-2-4 1-15,0 8 2 16,-5 0 7-16,2 0-4 16,0 0-1-16,5 0-5 15,1 0 2-15,0 0 3 16,-1 0 5-16,1 8 0 0,-2 2-8 16,-3 2 2-16,-1-7-1 15,0 0-1-15,-4-5-2 16,0 0-1-16,0 0 1 15,0 0 3-15,0 0 6 16,3 0 3-16,-1 0-2 16,5-10-10-16,-1-2 0 15,3 2 0-15,3 2 0 16,-4 2 0-16,3 1-2 16,-1 5 0-16,-2 0 2 15,3 0 0-15,-1 0 0 16,1 0 0-16,-3 7 0 15,-3 5-1-15,0 1 1 16,-3-4-4-16,-2 5 2 16,2-6 0-16,-2-2 2 0,0-2 0 15,0-4-1-15,0 0-1 16,0 0 2-16,2 0 8 16,5-10-8-16,-1-12-11 15,6 4 3-15,1 6 6 16,-2 1 1-16,1 4-3 15,-4 2 4-15,1 5 0 16,3 0 2-16,-2 0-2 16,4 0 1-16,-3 12 6 15,0 3-2-15,3-5 7 16,1 2-11-16,1-8 5 16,3 1-2-16,6-5-2 0,2 0 0 15,2 0-2 1,-2-14-9-16,-5 5-3 0,-7-3 1 15,-8 6 11-15,-5 1 3 16,-2 2 25-16,0 3-9 16,-2 0-10-16,-13 0-9 15,-1 0 0-15,3 0 9 16,4 0-9-16,7 0 4 16,2 0-2-16,0 0 4 15,0 0-6-15,0 3 0 16,7 4 4-16,10 1-4 15,5 0 8-15,5-2-8 16,2 2-31-16,2 1-65 0,1-9-124 16,-6 0-247-16</inkml:trace>
  <inkml:trace contextRef="#ctx0" brushRef="#br0" timeOffset="166334.98">32325 16772 597 0,'0'0'27'15,"0"0"16"-15,0 0 68 16,0 0-55-16,0 0-22 0,0 0 22 16,0 0 7-16,0-10-22 15,0 10-8-15,0 0-4 16,0 0 1-16,10 0-18 15,9 0-1-15,5 0-8 16,2 0-3-16,3 0 4 16,0 0-4-16,-2 0-20 15,-4 0-29-15,-3 0-55 16,-9 0-81-16,-5-4-151 16</inkml:trace>
  <inkml:trace contextRef="#ctx0" brushRef="#br0" timeOffset="166556.94">32331 16842 608 0,'0'0'113'0,"0"0"-103"16,0 0 54-16,0 0 11 15,0 0 6-15,0 0-35 16,23 2-4-16,-6-2-14 15,5 0-28-15,5 0 0 16,7 0-1-16,-3 0-30 16,2 0-72-16,-4 0-69 15,-4 0-101-15</inkml:trace>
  <inkml:trace contextRef="#ctx0" brushRef="#br0" timeOffset="167038.85">32661 16491 491 0,'0'0'186'15,"0"0"-136"-15,0 0 88 16,0 0-78-16,0 0-54 0,0 0 4 16,-2-6 19-16,2 6 19 15,0 0-19-15,0 0-18 16,0 0-9-16,0 0-2 15,0 14-2-15,0 4 1 16,0 0-79-16,0 4-156 16</inkml:trace>
  <inkml:trace contextRef="#ctx0" brushRef="#br0" timeOffset="170706.22">32864 16589 592 0,'0'0'66'0,"0"0"-58"15,0 0 90-15,0 0-56 0,0 0-32 16,0 0 4-16,0 0 28 15,-2 0 10-15,2 0-20 16,0 0 21-16,0 0-28 16,0-2-4-16,-7 1-1 15,0-2-17-15,1-1-2 16,1 0-1-16,1 0 0 16,2-1 7-16,-1 5-6 15,1 0-1-15,2 0 0 16,-5 0 2-16,1 5-2 15,0 7 0-15,-3 3 0 16,1-1 12-16,3 3 2 0,-2 10-1 16,5-1 1-16,-2 6-2 15,-2-2 4-15,2 2-5 16,0 0 4-16,-1-3-1 16,-1 0-13-16,2 0-1 15,0-6-1-15,-4-9 1 16,6-5 0-16,0-9 0 15,0 5-4-15,0-5-11 16,0 0 1-16,0-5 3 16,0-12-50-16,0-7-29 15,0 2-26-15,8 4-41 16,1-5-70-16,-1 8 8 16</inkml:trace>
  <inkml:trace contextRef="#ctx0" brushRef="#br0" timeOffset="171015.16">32792 16619 430 0,'0'0'98'0,"0"0"-88"15,0 0 114-15,0 0-1 16,0 0-62-16,0 0 47 16,92-4-32-16,-68 4-37 0,3 0-7 15,-2 0-21-15,-6 0-11 16,0 0 6-16,-13 0-6 16,8 0-6-16,-3 0-16 15,5 0 6-15,1 0-31 16,4 0-67-16,-2 0-16 15,-5 0-128-15</inkml:trace>
  <inkml:trace contextRef="#ctx0" brushRef="#br0" timeOffset="171275.11">32904 16736 421 0,'0'0'332'0,"0"0"-316"0,0 0 120 16,0 0 15-16,0 0-109 16,0 0-29-16,9 8 3 15,5-7 13-15,-1 3-8 16,5-4-18-16,1 0-3 16,2 4-20-16,-3-4-11 15,-5 5 1-15,-5-1-13 16,-5 1-46-16,-3 4 22 15,0 1-40-15,-5 6-30 16,-14-2-95-16</inkml:trace>
  <inkml:trace contextRef="#ctx0" brushRef="#br0" timeOffset="171464.08">32871 16915 525 0,'0'0'106'0,"0"0"19"15,0 0-21-15,0 0-40 16,0 0 3-16,0 0 12 15,37 21-20-15,-12-16-30 16,2 0 11-16,-4-1-16 16,-2-4-24-16,-3 0 0 15,-3 0-13-15,-1 0-30 16,-3 0-33-16,-4 0-126 16,-7 0-183-16</inkml:trace>
  <inkml:trace contextRef="#ctx0" brushRef="#br0" timeOffset="172423.91">33191 16811 627 0,'0'0'81'15,"0"0"38"-15,0 0 24 16,0 0-84-16,0 0-16 16,0 0-18-16,0 0 8 15,0-32-11-15,0 32 2 0,0 0 0 16,0 0-16-16,-2 0-8 15,0 0 0-15,-2 11-6 16,-3 7 6-16,1 4 1 16,-6 4 3-16,8-4-3 15,1 6 3-15,3-5-3 16,0-6 2-16,0-5-2 16,0-6-1-16,0-2 0 15,0-4 3-15,0 0-3 16,0 0 21-16,0-14-18 15,0-8-3-15,0-8-2 16,0 2 1-16,3-4-5 0,-1 6 5 16,-2 4 0-16,0 7 2 15,0 8 2-15,0 2 3 16,0 1 6-16,2 4-5 16,-2 0-6-16,2 0-1 15,0 0-2-15,1 0 1 16,2 0-6-16,-5 0-2 15,6 4 9-15,5 8 0 16,1-1 0-16,1 1 4 16,1 2-4-16,-4-5 0 15,1 0 0-15,-1-9-4 16,-2 0 0-16,-1 0-6 16,4 0 9-16,5-14-7 0,-1-4-4 15,3 0 0 1,-5 1 2-16,-6 3 10 0,-2 6 3 15,-5 7 17-15,0 1 4 16,0 0-7-16,0 0-17 16,0 0 0-16,0 0-3 15,0 0-1-15,0 1-5 16,0 12 9-16,0 1 3 16,0 4-1-16,2 3-1 15,2 2-1-15,-4-5 0 16,2 4 0-16,-2-8-1 15,0 0-9-15,0-6-25 0,0-3-45 16,5-5-117 0,-1 0-134-16,1 0 36 0</inkml:trace>
  <inkml:trace contextRef="#ctx0" brushRef="#br0" timeOffset="172970.82">33515 16753 667 0,'0'0'104'0,"0"0"-56"16,0 0 70-16,0 0-39 16,0 0-23-16,0 0-30 15,0 91-12-15,0-75-1 0,0-2-3 16,0 0-10-16,0-7 5 15,0-2-1-15,0-3 1 16,0 2-4-16,0-4 1 16,0 0 10-16,0 0 11 15,0-4-3-15,0-10-20 16,2-8-16-16,2-2-5 16,6-2-5-16,1-6 1 15,-1 6 8-15,4 4 12 16,-1 4 2-16,1 4-9 15,-1 1 2-15,3 5 0 16,-1 2-24-16,-1 6-11 0,-3-4 29 16,-2 4 3-16,-1 0 4 15,0 0 3-15,-2 4-15 16,-1 10 21-16,-3 4 22 16,0-6 18-16,0 7-3 15,-2-6-11-15,0-4-10 16,0 1-6-16,0-3-8 15,-4-2 8-15,-5-3-7 16,-3 2 4-16,4-4-5 16,-7 0-1-16,1 0-1 15,3 0-3-15,-3 0-7 16,5 0-32-16,5-4-116 16,2 2 4-16,2-3-104 0</inkml:trace>
  <inkml:trace contextRef="#ctx0" brushRef="#br0" timeOffset="173376.75">33772 16627 443 0,'0'0'6'0,"0"0"24"15,0 0-1-15,0 0-29 16,0 0 12-16,0 0 77 15,4-3 50-15,-4 3-58 16,0 0 12-16,0 0 7 16,0 0-48-16,0 0-28 15,0 0-4-15,0 0-13 16,0 0 2-16,0 5-4 16,0 7 3-16,0 6-2 15,0 5-6-15,0 0 0 0,0 8-42 16,-14-5-324-1</inkml:trace>
  <inkml:trace contextRef="#ctx0" brushRef="#br0" timeOffset="176099.27">25206 16133 483 0,'0'0'175'0,"0"0"-160"15,0 0 39-15,0 0 22 16,0 0-45-16,0 0-15 16,-4-5 54-16,4 5 13 15,0 0-49-15,0 0-5 16,0 0-15-16,0 0 8 15,0 0-4-15,0 0-3 16,0 0 6-16,0 0-10 16,10 0 4-16,13 0-13 15,16 0 23-15,12 5-10 16,7-2-13-16,4 6-2 16,-2-2-4-16,-4 1-2 15,-2 0-15-15,0-4-5 0,-2 1 8 16,2 0-3-16,0-1 20 15,-3-4-12-15,2 0 9 16,-6 0-7-16,-5 0-8 16,-3 0 18-16,-8-4-2 15,-7-1-4-15,-4 2-2 16,-5 1-6-16,-5 2 10 16,-3 0-2-16,-3 0 2 15,-4 0 5-15,0 0-3 16,0 0 3-16,0 0 1 15,0 0 9-15,0 0 9 16,0 0 0-16,0 0-9 0,0 0-1 16,-13-4-4-16,-3 1-5 15,-1-2 0-15,-6-1 0 16,3 2 2-16,5-4 5 16,-4-1 9-16,9 0-15 15,-4-2 23-15,-2 0-21 16,3 1 7-16,0 2-7 15,2-1 1-15,3 9 3 16,2-5 4-16,4 1 4 16,0 4-9-16,2 0-1 15,0 0 3-15,0 0-3 16,0 0 3-16,0 0-3 16,0 0-4-16,4 0-1 15,8 0-4-15,1 0 0 16,5 0 0-16,1 0 4 0,0 0 0 15,0 12-1-15,3 4-8 16,-3 6 9-16,-2 4 2 16,-3 4 4-16,-5-2-3 15,-3 9-1-15,-6 2 2 16,-4 5-3-16,-34 6-1 16,-26 7-20-16,-15-3-140 15</inkml:trace>
  <inkml:trace contextRef="#ctx0" brushRef="#br0" timeOffset="178235.9">25758 8047 551 0,'0'0'173'16,"0"0"-161"-16,0 0 37 15,0 0 3-15,0 0 11 16,0 0-52-16,0 0 39 16,0-10 13-16,0 10-29 15,2 0-18-15,5-5-11 16,5 2 0-16,5-1 0 16,4-4-5-16,4 2 0 0,2-6-1 15,-3 2 1 1,1-2 0-16,-2-3 0 0,-4 2 0 15,-1-1 0-15,0 0 0 16,-2 0 0-16,1 2 0 16,-3-2 0-16,1 0 0 15,5 1 0-15,1-1-1 16,3 1-3-16,2 0 8 16,1 1-5-16,0 0 2 15,-2 4-1-15,-1-2 0 16,3 2 0-16,0 0 0 15,2 1 0-15,-3-2-3 16,1 4 3-16,0-2 0 16,-2-1 0-16,1 2 0 0,-1 0 0 15,-1 1 0-15,-2-2-3 16,1 1 0-16,0 5 3 16,-2-5 0-16,2 3 0 15,1 1-2-15,-1-2 1 16,-2 1 1-16,2 3-1 15,-7-1 1-15,-5-1 0 16,-7 2 0-16,-4 0 0 16,0 0 0-16,0 0 2 15,0 0-2-15,0 0 19 16,0 0-10-16,0-2-8 16,0-2 6-16,0-1-5 15,0 0-2-15,-11-2-1 0,-9 0-24 16,-5 0 7-1,-4-4 17-15,-2 5 0 0,4 0-1 16,8 0 2-16,5 1 0 16,5 2 2-16,7 1 6 15,2 2-8-15,0 0 2 16,-2 0-2-16,2-2 0 16,-2 2-10-16,-3-3 10 15,-1 3 8-15,-4 0-8 16,6 0 0-16,0 0 5 15,4-1 9-15,0-2 8 16,0 2-9-16,0 1-6 0,0 0-2 16,0 0-2-16,0 0 2 15,0 0-5-15,0 0 1 16,0 0-2-16,0 0 1 16,0 0-7-16,0 0 3 15,0 0 3-15,0 0 1 16,0 0-4-16,0 0-8 15,4 0 12-15,14 0 5 16,6 4-5-16,5 12 0 16,-2 2 0-16,2 4 0 15,-2 0 1-15,-5 4-7 16,-4 4 10-16,-13 11-4 16,-5 8 0-16,-25 13-1 0,-33 1-49 15,-18-8-356-15</inkml:trace>
  <inkml:trace contextRef="#ctx0" brushRef="#br0" timeOffset="188673.08">26085 14815 436 0,'0'0'57'16,"0"0"-56"-16,0 0 36 16,0 0 33-16,0 0-50 15,0 0 36-15,0 0 29 16,0-32-18-16,0 32 11 15,0-3-5-15,0 3-20 16,0-1-29-16,0 1-3 16,0 0-3-16,0 0-8 0,0 0 0 15,0 0-7 1,0 0 0-16,0 0-3 0,0 0 0 16,0 4-6-16,0 15 6 15,0 4 1-15,2 9 11 16,5 2 3-16,-2 4-5 15,1 6 5-15,3 3 1 16,-3 6 1-16,4 3-7 16,-4 5-3-16,1 1 2 15,-3 6-6-15,0 0 2 16,-4 2 4-16,0 2 5 16,4 3-2-16,2 0 7 0,5 12-3 15,5-3 0 1,1 2-3-16,6-1-8 0,-1-5 6 15,3 0-4-15,-6 4 9 16,2 11-1-16,-6-1-1 16,-8 5 3-16,-2-12-13 15,-5-14-2-15,0-11 10 16,0-16-11-16,-2-2 0 16,-10-4 1-16,1-10 1 15,2-5-2-15,0-10-1 16,4-9 0-16,3-1-1 15,2-5 0-15,0 0-7 16,0 0-8-16,0-19-70 16,9-25-36-16,18-24-242 15</inkml:trace>
  <inkml:trace contextRef="#ctx0" brushRef="#br0" timeOffset="190660.73">26188 14624 554 0,'0'0'85'16,"0"0"-65"-16,0 0-20 16,0 0 83-16,0 0-23 15,0 0-50-15,-49-6 23 16,40 6 13-16,2 0 17 16,-2 0 2-16,-2 0-28 0,-5 0-18 15,-3 0-13 1,-8 0-1-16,-7 0-4 0,-3 0 0 15,-2 0-2-15,8 0 2 16,8 0 4-16,8 0 11 16,11 0 8-16,4 0 13 15,0 0-8-15,0 0-8 16,9-2-3-16,9 0-13 16,9 2-2-16,-1 0 5 15,0 0-5-15,3 0 3 16,-2 0 1-16,2 0-5 15,2 0 5-15,3 0-5 16,7 0-2-16,3 0 2 16,9 0 2-16,10 0-2 15,6 0-2-15,9 0-3 0,4 0 3 16,3 0 2-16,0 0-2 16,0 0 1-16,-6 0-5 15,2 0 11-15,2 0-12 16,-1 0 11-16,4 0-8 15,-1 0 2-15,0 0 0 16,4 0-1-16,1 2-1 16,-5 4 2-16,-1-2 0 15,-6 3 0-15,-3-4 1 16,2 3-2-16,1 2 1 16,4-4 0-16,5 4 0 15,4-2 1-15,1 2-2 16,-3 0 2-16,-2 2-2 0,-9-4 1 15,-4 2 0-15,-12 1 1 16,-6-4-1-16,2 3 0 16,0-4-2-16,9 2 6 15,6 3-10-15,-1-4 8 16,-3 3-4-16,1 2-1 16,-7-3 2-16,-5-2-2 15,-2-1-5-15,-11-2 10 16,1 3-4-16,-1-5-1 15,2 3 3-15,2-3 1 16,-1 0-1-16,4 0 0 16,-3 0-1-16,-2 0 3 0,0 0-3 15,-5 0 1-15,3 0 0 16,-1 0 1-16,1 0-1 16,-1 0 0-16,-4 0 0 15,-1 0 1-15,-6 0-1 16,0 0 5-16,-1 0-5 15,3 0 3-15,3 0-3 16,3 0 0-16,-2-3 2 16,3-2-1-16,3 3-1 15,-3-3 1-15,4 1-1 16,-2-3 0-16,-5 5 0 16,2-2 0-16,-1-1 1 15,-2-2 5-15,3 2-6 16,-2-2 2-16,3-1-3 0,3 0 1 15,0-1 0-15,2 0 7 16,-3-1-2-16,-1 3-4 16,-3-4 12-16,2 3-8 15,-2 0-3-15,0-2 10 16,-2 1 1-16,-5 0-7 16,4 1 24-16,-4 0-27 15,3 2 0-15,1-4-3 16,1 4 1-16,0 0 0 15,-2 1-1-15,2-2 2 16,-1 2 1-16,-1 5-3 16,5-5 1-16,-4 1 3 15,1 0-4-15,3-3 4 0,-2 4-4 16,1-1 3 0,1 2-3-16,-3-1 1 0,-3 1 0 15,-4-1-1-15,5-1 5 16,2-1-2-16,-2 2 4 15,2-1 1-15,-5-1-4 16,-2 4 2-16,5-3-5 16,-7 4 2-16,2-4-2 15,2 4 4-15,-4-2-3 16,5 2-2-16,-3-2 2 16,2 2 1-16,4 0-3 15,0-2 0-15,-3 0 0 0,-1-1 1 16,-2 1 0-1,0 1 1-15,-4-3 3 0,0 2-4 16,4-3 2-16,-6 2-3 16,4 1 0-16,2 0-1 15,-2 2 2-15,4 0-2 16,-1-5-2-16,1 5 3 16,0 0 9-16,1 0-9 15,1 0 0-15,1 0 0 16,-5 0 0-16,0 0 0 15,-4 0 1-15,-7 0-1 16,1 0 2-16,0 0 2 16,-3 0-4-16,1 0 0 0,-2 0 1 15,3 0 0-15,0 0-1 16,4 0 1-16,1 0-1 16,-4 0 0-16,-2 0-2 15,-3 0 2-15,-7 0 0 16,-9 0-1-16,0 0-19 15,-7-3-67-15,-42-6-52 16,-24 0-18-16,-23-4-230 16</inkml:trace>
  <inkml:trace contextRef="#ctx0" brushRef="#br0" timeOffset="191860.52">23539 15619 859 0,'0'0'220'0,"0"0"-216"16,0 0 29-16,0 0 26 15,0 0-35-15,0 0-17 16,0 0 13-16,-22-14-20 16,22 14 4-16,3 0-4 15,12 0 17-15,11 6 15 0,10 2 8 16,16-4-16-16,8 1-3 16,6 0-11-16,9 0-8 15,6 2-2-15,6-1-7 16,9-3-19-16,5 2-3 15,1-1-7-15,6 2-18 16,-2-6-33-16,4 4 14 16,-8 0-31-16,-8-4-9 15,-10 2 27-15,-8-1 18 16,-9 2-32-16,-4 0 25 16,-5-3 31-16,-3 1-11 15,-2-1-37-15,-3 0-37 0</inkml:trace>
  <inkml:trace contextRef="#ctx0" brushRef="#br0" timeOffset="192267.45">25015 15458 458 0,'0'0'143'15,"0"0"-122"-15,0 0 132 16,0 0-103-16,131 103-36 16,-96-68 10-16,-4 6-15 15,-3-5 0-15,-6 0-8 16,-10-4 22-16,-10 2 7 16,-2-7 73-16,-22 0-51 15,-32-1-13-15,-23 6-6 0,-22-1-30 16,-12 6-3-16,1 2-47 15,21-7-275-15</inkml:trace>
  <inkml:trace contextRef="#ctx0" brushRef="#br0" timeOffset="196557.71">20282 15677 370 0,'0'0'130'15,"0"0"-114"-15,0 0 20 16,0 0-36-16,0 0-1 16,0 0-4-16,0 0-1 15,0 0-5-15,0 0 8 16,0 0 3-16,0 0 26 15,0 0 57-15,0 2-16 16,0-1 17-16,0 2-45 0,0 0-5 16,0-3-14-16,0 1-1 15,0-1-9-15,0 0-5 16,0 0 15-16,0 0 50 16,0 0-15-16,0 0-17 15,0 0-7-15,0 0-13 16,0 0-7-16,0 0-10 15,0 0 2-15,0 0-3 16,0 0 0-16,0 0 0 16,0 0-5-16,0 0 1 15,0 0 1-15,0 0 0 16,0 0 2-16,0 0-3 0,0 0 4 16,0 0-1-16,0 0 2 15,0 0-1-15,0 0 4 16,0 0-4-16,0 0-4 15,0 0 4-15,0 0 0 16,0 0 0-16,0 0-3 16,0 0 3-16,0 0 0 15,0 0 0-15,0 0 1 16,0 0-1-16,0 0 1 16,0 0 3-16,0 0-3 15,0 0 1-15,0 0 1 16,0 0 1-16,0 0 18 15,0 0-6-15,0 0 5 0,0 0-5 16,0 0-14 0,0 4 0-16,0 5-1 0,5 10 1 15,13 11 24-15,7 5 6 16,4 14 0-16,0 1 5 16,2 7-27-16,-4-3 7 15,-6-10-4-15,-2-7-11 16,-6-10-2-16,-6-9-3 15,-3-5 2-15,-2-10-1 16,-2-3-56-16,0 0 24 16,-11 0-7-16,-25-20-94 15,-6-12-192-15</inkml:trace>
  <inkml:trace contextRef="#ctx0" brushRef="#br0" timeOffset="197030.62">19968 15825 709 0,'0'0'46'15,"0"0"-39"-15,0 0-7 16,0 0 41-16,0 0-41 15,0 0-32-15,0 0 32 16,88-67 31-16,-53 54 7 0,5 6 22 16,3 4-15-16,7-1-15 15,8 0 8-15,7 4-20 16,7 0-16-16,-3 0-2 16,-9 0 0-16,-11 22-3 15,-13 6 0-15,-11 11 6 16,-8 0 21-16,-6 3 20 15,-11 1-12-15,0-3 0 16,0-3-14-16,0 0 2 16,-11-4-4-16,-6-7 1 15,-8-3-5-15,-4-3-3 16,-2-2-3-16,-5-1-3 0,-2-4-3 16,2-3-3-16,9-1-21 15,10-6-16-15,13-3-1 16,4 0-13-16,0 0-32 15,0 0-58-15,21 0-50 16,13-15-239-16</inkml:trace>
  <inkml:trace contextRef="#ctx0" brushRef="#br0" timeOffset="197540.53">21056 15811 243 0,'0'0'456'16,"0"0"-454"-16,0 0 115 16,0 0-26-16,0 0-59 15,0 0 8-15,0-27-1 16,-11 27-13-16,-7 0-11 15,-4 0 3-15,-7 6 4 16,-2 8-5-16,-1 7-2 16,3 2 5-16,5 3 2 15,11-5-12-15,1 4 4 0,8-4-3 16,4 1-4-16,0-4 2 16,2-4-9-16,16-1 0 15,5-9-5-15,6-4 5 16,4 0-14-16,-2-17 3 15,0-5-10-15,-6 3 2 16,-5 1 2-16,-7 0 15 16,-8 13 1-16,-1 1 2 15,-4 4 2-15,0 0 0 16,0 0-3-16,0 0-3 16,0 0-1-16,4 0 1 15,3 0 3-15,2 14 3 16,2-1-1-16,0-4-1 15,5 5-1-15,-1 0-14 16,3-1-95-16,1-9-146 0,-4-4-157 16</inkml:trace>
  <inkml:trace contextRef="#ctx0" brushRef="#br0" timeOffset="198365.39">21275 15418 860 0,'0'0'75'0,"0"0"-62"0,0 0 52 16,0 0-47-16,0 0-14 15,0 0 12-15,46 81 29 16,-23-42-8-16,3 3-14 15,3 1 16-15,0-3-20 16,-2-3-16-16,-7-6-3 16,-8-4 3-16,-8-10 1 15,-4 1-4-15,0-7-3 16,0-4 3-16,-23-2 5 16,-4 0-5-16,-4-1 1 15,4-4 2-15,4 0-3 16,4 0 2-16,6 0 3 15,4 0 5-15,5 0 0 16,1-9 3-16,3-5-9 16,0-4-4-16,16 1-14 0,16-5-21 15,10 4 22-15,3 0-2 16,5 0 0-16,2 4 3 16,2 0 4-16,-8 5 2 15,-3 0 5-15,-8 1-11 16,-3-1-28-16,-13 4 3 15,-7 2 4-15,-10 3 17 16,-2 0 8-16,0 0 8 16,0 0 31-16,0 0-31 15,0 0 14-15,0 3-3 16,0 7-1-16,0-5 1 16,0 8-7-16,0 1 1 0,0 4-1 15,0 2 4-15,0 0 0 16,0-2 2-16,0-1-6 15,0-5-4-15,2-5-1 16,7-3-1-16,5-4 2 16,3 0-6-16,5-6-3 15,3-16 1-15,-6 0-4 16,-2 0-6-16,-9-1-10 16,-3 6 28-16,-2 2 0 15,-3 6 9-15,0 5 12 16,0 1 7-16,0 2-14 15,0 1 4-15,0 0-15 16,0 0 2-16,0 0-4 0,0 0 0 16,2 0 2-16,0 0 0 15,4 0 3-15,5 0 4 16,5 5 15-16,2 4-21 16,4 3-4-16,1-2-34 15,1 3-31-15,-2-4-213 16</inkml:trace>
  <inkml:trace contextRef="#ctx0" brushRef="#br0" timeOffset="199912.12">22496 15054 844 0,'0'0'24'0,"0"0"23"16,0 0 32-16,0 0-67 0,0 0 30 16,0 0 4-16,94 116-22 15,-68-77 2-15,3 2-19 16,-2-7-6-16,-2-2-1 15,-10-6-25-15,-5-8-46 16,-10-4-115-16,0-14-138 16</inkml:trace>
  <inkml:trace contextRef="#ctx0" brushRef="#br0" timeOffset="200421.03">22378 15186 620 0,'0'0'315'0,"0"0"-311"16,0 0-4-16,0 0 59 16,0 0-59-16,6-120-6 15,31 101 6-15,7-1 25 16,7 8-4-16,12 5 2 16,3 7-5-16,8 0 0 15,6 17-11-15,-1 19-6 16,-4 4-1-16,-10 6-1 15,-20 7 1-15,-21-1 0 16,-24 7 0-16,-7-1 16 16,-33-3-5-16,-12-6-11 15,-6-14 0-15,0-13 2 0,3-14-1 16,6-8-2-16,9-4-1 16,11-18 2-16,15-2 0 15,14-2 2-15,2-4 8 16,35 2-5-16,9-2-5 15,8 4-1-15,2 3-3 16,2 2-7-16,-3 3-8 16,-1-1 0-16,-5 10 7 15,-11-2 1-15,-7 9 1 16,-9 2 10-16,-4 0 0 16,-2 13 19-16,4 5 5 15,-1 0-12-15,2 4-8 0,-3-8-4 16,-3 0-1-1,-4-7-12-15,-4-1-42 0,-4-6-97 16,-3 0-45-16,0-27-267 16</inkml:trace>
  <inkml:trace contextRef="#ctx0" brushRef="#br0" timeOffset="200535.01">23236 14988 899 0,'0'0'102'0,"0"0"-102"15,0 0-6-15,0 0 0 16,0 0-262-16,0 0-13 16</inkml:trace>
  <inkml:trace contextRef="#ctx0" brushRef="#br0" timeOffset="200798.97">23488 14962 862 0,'0'0'56'16,"0"0"-39"-16,0 0 69 15,0 0-36-15,0 0-50 16,0 0 22-16,-53 99 16 16,40-65-25-16,5-4-1 0,8-5-5 15,0-5-6 1,8-4-2-16,15-12-4 0,9-3-10 15,8-1-6-15,2-4-11 16,3-20-75-16,-7-12-112 16,-9-4-122-16</inkml:trace>
  <inkml:trace contextRef="#ctx0" brushRef="#br0" timeOffset="201252.89">23675 14601 1034 0,'0'0'22'16,"0"0"-9"-16,0 0 21 15,0 0-19-15,0 0 13 0,23 103 26 16,-4-55-22-16,6-2 2 16,0 7-21-16,-3-5-9 15,-2-2-4-15,-2-6 1 16,-5-14-3-16,-6-10 2 15,-4-10-24-15,-3-5 10 16,0-1-4-16,-6 0 17 16,-17 0-2-16,-6-1-2 15,4-3 4-15,9 0 1 16,9-1 15-16,7 2 4 16,0-6-18-16,12 0-1 15,26-5-10-15,20-9-12 16,11 6 18-16,4-5-6 0,-6 3 1 15,-6 6-4-15,-19 9 4 16,-16 4 1-16,-3 0 3 16,-10 4-6-16,1 18 11 15,-6 2 0-15,-3-2 20 16,-1-5-10-16,-4-2-9 16,0-3-1-16,0-7-35 15,0-5-40-15,-6 0-69 16,-21-20-251-16</inkml:trace>
  <inkml:trace contextRef="#ctx0" brushRef="#br0" timeOffset="201382.86">24054 14691 677 0,'0'0'314'0,"0"0"-314"0,0 0 0 16,0 0-11-16,0 0 4 15,0 0-24-15,49 31-43 16,-38-14-91-16,1-2-144 15</inkml:trace>
  <inkml:trace contextRef="#ctx0" brushRef="#br0" timeOffset="201967.76">24454 14758 785 0,'0'0'106'0,"0"0"-13"16,0 0 16-16,0 0-60 16,0 0-39-16,0 0 1 15,-58 58 9-15,50-28-6 16,6 1 2-16,2 1-3 16,0-5-11-16,0-10 6 15,0-3-4-15,14-8-1 16,3-6-2-16,10-4-1 15,7-26-14-15,-1-12-12 16,-8-4-13-16,-9-3 10 16,-12 13 6-16,-4 4 1 15,0 15 22-15,0 8 14 0,0 9 6 16,0 0-20-16,4 0 0 16,12 0-20-16,8 0 12 15,5 12 8-15,0 5 7 16,0 3 5-16,-4-2-10 15,-5 2 7-15,-7-3-6 16,-6-4-1-16,-5-8 2 16,-2-2-3-16,0-3 4 15,0 0 17-15,0-3 6 16,0-16-8-16,0-12-20 16,0 3-2-16,3 6 1 15,10 6 2-15,0 5 5 0,5 2 10 16,5 6-9-1,1 3-2-15,8 0 1 0,-3 0-3 16,0 0 1-16,-4 0-4 16,-2 0 0-16,0 12-2 15,-6-3-41-15,-1 1-37 16,-1-6-14-16,3-4-102 16,-2 0-91-16</inkml:trace>
  <inkml:trace contextRef="#ctx0" brushRef="#br0" timeOffset="202847.61">25140 14614 846 0,'0'0'97'16,"0"0"-58"-16,0 0 63 0,0 0-70 16,0 0-14-16,0 0-18 15,-73 82 12-15,73-66-7 16,0-2-1-16,10-10 2 15,6-2-3-15,6-2 5 16,1 0-8-16,3-15-4 16,-3-11-8-16,-4 3-10 15,-7-3-6-15,-7 4 6 16,-3 9 14-16,-2 4 8 16,0 7 20-16,0 2 12 0,0 0-27 15,0 4-3-15,-5 12 6 16,3 1-4-16,2-5 12 15,0 1-9-15,11-3 6 16,9-4 1-16,7-4-1 16,4-2-8-16,3 0 5 15,-3-14-10-15,-4-8-28 16,-10-2 4-16,-9-5 8 16,-8 3-8-16,0-1-10 15,-19 5 10-15,-10 5 23 16,0 5 1-16,5 7 27 15,8 3 0-15,9 2-3 16,7 0-21-16,0 0-3 16,0 0-3-16,0-5-3 15,23 0-2-15,10-2 7 0,2 2 1 16,4 5-5 0,-6 0 5-16,-6 0-3 0,-5 1 8 15,-6 20 12-15,-5-3-11 16,-4 4 30-16,-3-4-1 15,-1 0-31-15,-1 0 8 16,2-10 3-16,0 1-11 16,3-9-4-16,0 0 4 15,6 0-3-15,8-7 4 16,5-18-5-16,4-1-10 16,-5 1-26-16,-9 9 24 15,-7 6 1-15,-5 8 11 0,-4 2 23 16,0 0 2-1,0 0-20-15,0 0 0 0,0 7-5 16,0 5 15-16,8 1-2 16,3-5-1-16,4-2-1 15,5-4 3-15,9-2-8 16,7-2 12-16,4-20-18 16,-4-2-20-16,-5-4 0 15,-11 10 11-15,-13 8 9 16,-3 8 11-16,-4 2 13 15,0 0-22-15,7 18 5 16,-1 10 12-16,6 10 14 16,3 0-8-16,1 6-8 15,-1-4-12-15,6 0-5 16,-6-1-30-16,-1-5-81 0,-6-9-100 16,-6-7-371-16</inkml:trace>
  <inkml:trace contextRef="#ctx0" brushRef="#br0" timeOffset="203797.44">26529 14297 435 0,'0'0'27'0,"0"0"-16"16,0 0 27-16,0 0 69 16,-114-50-47-16,105 44 75 15,5 4-37-15,2-4-3 0,0 4-36 16,-4 0-9-16,2 2-18 16,4 0-23-16,-2 0 9 15,2 0 1-15,0 0-9 16,0 0 12-16,0 0-9 15,0 0-4-15,0 0-4 16,4 0-3-16,21 0 7 16,8 4-3-16,12 10-1 15,-1 2-1-15,4 5-4 16,-4 4 0-16,-1 3-1 16,-6-1-1-16,-3 4 0 15,-12-3-3-15,-4 4 1 16,-9-2-4-16,-7 1-6 0,-2-9-17 15,0 1-11-15,0-6-24 16,-4-1-78-16,-8-9-107 16,-1-7-296-16</inkml:trace>
  <inkml:trace contextRef="#ctx0" brushRef="#br0" timeOffset="204192.37">26901 14337 748 0,'0'0'64'0,"0"0"8"15,0 0 58-15,0 0-101 16,0 0-26-16,0 0-3 15,0 0 9-15,43 20 7 16,-32 5-1-16,-3 6 4 16,-1 0 1-16,-2 3-13 15,-5 4-6-15,0-8 5 16,0-1 2-16,-2-3 1 16,-19-1-9-16,-3-6 9 15,-8-6 0-15,-5-3-1 0,-1-10-4 16,-5 0 14-16,6 0 5 15,3 0 9-15,3 0-5 16,4-4-26-16,0 2-1 16,5 2-3-16,5 0-66 15,7 0-79-15,10 10-353 16</inkml:trace>
  <inkml:trace contextRef="#ctx0" brushRef="#br0" timeOffset="-214016.32">5664 5847 641 0,'0'0'19'15,"0"0"-19"-15,0 0 0 16,0 0 87-16,0 0-10 16,0 0-41-16,0 0 35 15,0 0-19-15,0 0 9 16,0 0-30-16,0 0-6 16,0 0 6-16,0 0-10 15,0 0 7-15,0 0-4 16,0 0 1-16,0 0 25 15,0 0-34-15,0 0-10 16,0 0-6-16,0 0-3 0,0 0 1 16,0 0 2-16,13 0-2 15,12 0 2-15,10 0 3 16,3 0 3-16,7 0 2 16,6 0-5-16,2 0 5 15,10 0-8-15,3 0-1 16,6-2-3-16,4-6 8 15,-2-1-6-15,-3 2 2 16,-7 2-1-16,-1-2 0 16,-7 1-4-16,2 2 2 15,2 1-1-15,2-2 4 16,1-2 0-16,-5 5 0 16,-2 1 2-16,-1-1-2 0,3 0 0 15,0 2 5-15,2 0-11 16,3 0 11-16,2 0-7 15,-1 0 2-15,3 0 0 16,2 0 6-16,-3 0-6 16,0 0-13-16,-6 0 10 15,-5 0-4-15,-1 0-3 16,-1 0 2-16,1 0 3 16,2 0 0-16,1 0-3 15,1 0 2-15,0 0 4 16,-2-2 1-16,0-3-1 15,4-4-2-15,5-3 4 0,1 1-4 16,8-5 4-16,4 3 0 16,0-1-2-16,-2 1 2 15,0 2 0-15,-5 4-1 16,-2 2 4-16,-2 0-2 16,-6 1-1-16,-3 0 0 15,2 0 0-15,-7-2 0 16,7 1 1-16,0 1-1 15,-2-1 0-15,0 1 0 16,-4 4 0-16,-4 0 2 16,-2 0-4-16,-3 0 1 15,-1 0 1-15,-2 0 0 0,1 2 3 16,1 2-3-16,5 1 0 16,3-5 1-1,3 2-5-15,5-2 4 0,2 0 0 16,1 0 3-16,2 0-3 15,0 0 5-15,4 0-9 16,-3 0 7-16,3 0-5 16,1 0 2-16,-3 1 0 15,-1 3-3-15,1 1 4 16,1-4-1-16,-2 7 0 16,3-1 4-16,-2-1-4 15,3 2 0-15,1-2 2 16,0 4 1-16,-3 0-3 0,2 0 0 15,1 0-5 1,3-1 11-16,2 3-6 0,0-3 0 16,-3 1 0-16,-4-2-7 15,-4-3 7-15,-3 0-3 16,0-1-3-16,-2-2 6 16,4-2-7-16,0 1 7 15,-1 1 0-15,1 3-4 16,3 2 4-16,0-2 0 15,5-1 0-15,1 2 0 16,-2-1 0-16,5-4 0 16,-3 3-3-16,3-4 3 15,0 4 0-15,-2-1-5 16,1 0 2-16,-1 3 3 0,-3-1 0 16,2-2 1-16,-7-1 0 15,-6-2-1-15,-9 0 0 16,-14 0-1-16,-6 0-2 15,-12 0 6-15,-11 0-2 16,-5 0-1-16,-3 0 1 16,0 0 28-16,0 0-3 15,0-5 15-15,0 0-17 16,0-4-24-16,0 4-9 16,-5-5-58-16,-24-2-100 15,-27-8-551-15</inkml:trace>
  <inkml:trace contextRef="#ctx0" brushRef="#br0" timeOffset="-207171.52">7002 1335 738 0,'0'0'19'0,"0"0"5"16,0 0 64-16,0 0 0 16,0 0-74-16,0 0-11 15,0 0-3-15,8-5-4 16,1 6 4-16,7 10 33 15,1-2-8-15,1-1-3 16,3 2-8-16,3 4-8 16,5 1 5-16,0 3-11 15,4 4 8-15,3 2-6 16,0 3 2-16,2 7 0 0,-3 0-4 16,-2 7-3-16,-4 0 3 15,-4 2 2-15,-2 6-1 16,-4 0-1-16,-7 4 2 15,-8 5-1-15,-4-2-1 16,0-4 7-16,0-5-15 16,-4-12 8-16,-8-3-13 15,3-10-49-15,-1-5-105 16,-4-14-111-16</inkml:trace>
  <inkml:trace contextRef="#ctx0" brushRef="#br0" timeOffset="-206705.6">7614 1685 491 0,'0'0'86'0,"0"0"-82"16,0 0-4-16,0 0 11 16,0 104 29-16,7-74 27 15,2 2-24-15,-4 0-2 16,-1-1-13-16,-2-1-5 16,-2-5-3-16,0 3-19 0,0-2 26 15,0 2-15-15,0 1 3 16,0-2-14-16,-2-3-1 15,-5-3 6-15,-2-4-12 16,-4-1 12-16,4-2-12 16,-2 0 11-16,4-3-5 15,-1-4 1-15,0 4-1 16,0-4 0-16,-5 3 5 16,-3-1 3-16,-5-6 10 15,-3 2 90-15,-2-5-89 16,-6 0 1-16,3 0 12 15,2 0-19-15,5 0-7 16,13 0-6-16,9 0-42 0,0-6-218 16</inkml:trace>
  <inkml:trace contextRef="#ctx0" brushRef="#br0" timeOffset="-186911.05">30124 13413 264 0,'0'0'12'0,"0"0"-11"15,0 0 22-15,0 0 14 0,0 0 24 16,0 0-11-16,0 0 41 16,-27-30 1-16,25 30-17 15,0 0-5-15,2 0-28 16,0 0-12-16,0 0 5 16,0-2-15-16,0 2-4 15,0 0 1-15,-2-2-6 16,-1 2 0-16,3 0 14 15,0-2 2-15,0 2-4 16,0 0-13-16,0 0 4 16,0 0 5-16,-2 0-11 15,2 0 2-15,0 0 0 16,0 0-2-16,0 0 5 0,0 0-11 16,0 0 3-16,0 0-2 15,0 0-1-15,0 0-2 16,0 0 1-16,0 0 1 15,0 0 2-15,0 0-2 16,0 0 2-16,0 0-4 16,0 0 3-16,0 0-5 15,0 0 2-15,0 0 0 16,0 0-1-16,0 0 0 16,0 0-1-16,0 2 2 15,5 6 0-15,4 2 0 16,0 0 0-16,-1 1 1 0,1-2 0 15,1-1 0 1,-4 4-1-16,1-2 0 0,-3 0 0 16,0 2-3-16,4-2 3 15,-2 0 0-15,1 2-1 16,-1-1 2-16,2 1-1 16,-4-3 0-16,0 2 3 15,3-1-6-15,-5 1 3 16,2 1-2-16,-2-2 1 15,0 2-5-15,2 3 2 16,-4-1 4-16,2 2-5 16,0 2 3-16,-2-3 0 15,0 3 2-15,2-2-4 0,-2 1 4 16,2-1 0 0,-2 0-3-16,0 0 7 0,0 0-5 15,0 0 1-15,0 3 0 16,0 0-1-16,0-3 1 15,0 2 0-15,-4 1 0 16,-4-4 0-16,2 2-3 16,0 4 6-16,-1-7-3 15,1 2 2-15,0-4-2 16,0 0 0-16,-1-2 0 16,3 1 1-16,0-3-3 15,-1-1 3-15,0 2-1 16,1-8 3-16,0 3-3 15,1-1 0-15,1-1-2 0,2-2 2 16,0 0-2-16,0 0-4 16,0 0-10-16,0 0 1 15,-4 0-12-15,0-10-114 16,-6-8-80-16,1 1-137 16</inkml:trace>
  <inkml:trace contextRef="#ctx0" brushRef="#br0" timeOffset="-186320.16">30049 14011 503 0,'0'0'41'0,"0"0"-34"16,0 0 71-16,0 0-12 16,0 0-7-16,0 0-12 15,20 37-14-15,-11-21 21 16,-1-1-20-16,-1-3-5 15,-3-2 3-15,-1-4-3 16,-1-3-20-16,1 2 5 16,-3-1-12-16,0-4 12 15,0 1 1-15,0 1-11 0,0-2 8 16,0 0-9 0,0 0-3-16,2 0 12 0,2 0 7 15,7 0 8-15,11 0-3 16,7-7-20-16,11-5 1 15,3 2-5-15,-3 4-21 16,-2 2-15-16,-3 4-90 16,-8 0-80-16,-9 0-210 15</inkml:trace>
  <inkml:trace contextRef="#ctx0" brushRef="#br0" timeOffset="-185559.29">25428 15226 266 0,'0'0'59'15,"0"0"-26"-15,158 102 15 16,-73-60-26-16,13 3-22 16,10-6-9-16,16 1-16 15,5-12-89-15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1:41:59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17317 14468 641 0,'0'0'12'16,"0"0"-12"-16,0 0 0 16,0 0 14-16,0 0 5 15,0 0-19-15,0 0-7 16,0 0 7-16,-23-14 36 16,23 14 29-16,-5 0 9 15,2 0 22-15,1 0-22 16,0 0-40-16,2 0-6 15,0 0-10-15,0 0-5 0,0 0 5 16,0 0-4 0,0 0 2-16,0 0-1 0,4 0-1 15,21 0-10-15,18 0 4 16,10 0-6-16,9 0 2 16,10 0-4-16,7 0 2 15,11 0-5-15,6 0 2 16,4 0-1-16,5 0-2 15,2 0-5-15,-7 0 7 16,-8 8 2-16,-7-4-4 16,-14 1 2-16,0 0 1 15,-4-3 1-15,2 0 4 16,5-2 0-16,1 0-5 16,10 2 1-16,0-1-4 15,9 4 4-15,4 1 2 0,2 2-2 16,3-2-1-16,-3 3-9 15,-7 0 3-15,-3-1-4 16,-8-1 2-16,-6 4 1 16,0-8-4-16,-3 4 10 15,-6-5 0-15,5 0 4 16,-6-2-5-16,3 0-5 16,8 0 8-16,2 0-1 15,2 0 9-15,2 0-8 16,-4 0 0-16,-3 4 0 15,0 1-1-15,0-5 0 16,-5 3 1-16,3-1 0 0,-1-2 4 16,0 0-4-16,4 0 0 15,-4 0 4-15,1 0-4 16,-3 0 4-16,-4-2-4 16,-3-1 10-16,-6-2-8 15,-2 1 14-15,-2-1-10 16,0-1-5-16,-6-1 2 15,4-1 8-15,-3 2-7 16,2-2 6-16,2 2-8 16,3 2-1-16,2 0 3 15,2-2-4-15,1 2 1 16,-1-1-1-16,-2 3 1 16,0 1 4-16,2-5-5 0,5 0 5 15,6-5 10 1,2 4-15-16,-1-2 16 0,-1 0-15 15,1-1 5-15,1-4-1 16,10 5 7-16,-4-4-6 16,4 4-6-16,0 1 2 15,-4 2-1-15,6-4-1 16,0 0-1-16,-4-2 1 16,-8-1 0-16,-9 0 4 15,-1 1-1-15,-3 2 6 16,5-3 8-16,-1 4 0 15,-6-1-15-15,-2 3 26 16,-11-6-22-16,-5 1 7 16,-2 4-5-16,-5 0-6 0,-4-2 5 15,-4 3 0-15,-3 2 3 16,1-1 1-16,-2 2 0 16,2-1-2-16,2 2 0 15,-3-1-4-15,0 2 6 16,-2-3-3-16,-5 4-4 15,-3-1 6-15,-6 0-5 16,1 0 3-16,-7 2 3 16,0 0-2-16,0 0 4 15,0 0 1-15,0 0-6 16,0 0 2-16,0 0-10 16,0 0 2-16,0 0-2 15,0 0 3-15,4 0-1 0,4 0 0 16,0 0 1-1,-3 0-1-15,-5 0-2 0,0 0-18 16,-27 0-42-16,-38 0-114 16,-33 0-294-16</inkml:trace>
  <inkml:trace contextRef="#ctx0" brushRef="#br0" timeOffset="1860.67">17780 2599 321 0,'0'0'631'15,"0"0"-593"-15,0 0-7 16,0 0 46-16,0 0-45 16,0 0-29-16,0 0-3 15,4 0 2-15,4 0 0 16,11 0 9-16,12 0-2 16,15 0 36-16,19-9-16 15,17-8-24-15,16-4-4 0,14-5-1 16,17-7-5-1,12-4-38-15,2-3-17 0,-10-2-97 16,-21-1-225-16</inkml:trace>
  <inkml:trace contextRef="#ctx0" brushRef="#br0" timeOffset="2242.6">18569 2055 478 0,'0'0'103'0,"0"0"-94"15,0 0 44-15,0 0 104 16,147 5-104-16,-90 20 16 16,3 9 18-16,-2 18-66 15,-10 11 16-15,-19 10-15 16,-19 9-12-16,-10 11 4 0,-27 3-9 15,-28 1-5 1,-19-5-7-16,-10-12-92 0,-8-18-271 16</inkml:trace>
  <inkml:trace contextRef="#ctx0" brushRef="#br0" timeOffset="3451.39">20222 1462 902 0,'0'0'65'0,"0"0"-58"15,0 0 3-15,0 0 51 16,-122-21-35-16,90 21-18 0,-5 17 2 16,-8 5 14-1,-6 7 1-15,-7 8-11 0,2 1-5 16,7 0 7-16,13-1-9 15,14-2-6-15,17 0 2 16,5-1-3-16,19-3 0 16,25-4 0-16,23-8-5 15,13-3 0-15,5-1 5 16,2 0-2-16,-12 6-3 16,-7 2-14-16,-11 8 19 15,-8 5-3-15,-13 4-1 16,-9-2 4-16,-19 8 0 15,-8-5 0-15,-4-2 17 16,-33 2 2-16,-13-7-3 0,-8 0 2 16,-4-8-3-16,-3-6-13 15,3-10-2-15,8-10-4 16,10 0-14-16,15-28-6 16,16-10-32-16,13-8-16 15,13-2-146-15,32 4-12 16,1 3-44-16</inkml:trace>
  <inkml:trace contextRef="#ctx0" brushRef="#br0" timeOffset="4043.29">20878 1560 1099 0,'0'0'12'16,"0"0"-6"-16,-143 50 6 15,108-4 16-15,6 8-10 16,8 6-11-16,13-2 1 16,8-5 2-16,0-11-1 15,24-6-5-15,14-12 7 16,7-12 4-16,8-12 11 15,11 0-16-15,8-36-3 16,6-13-7-16,-6-10-3 16,-14-1-13-16,-14-2-12 0,-15 4 5 15,-18 0 4-15,-11 2 19 16,-9 7-5-16,-29 4 5 16,-13 12 2-16,-7 6 2 15,-2 13-3-15,4 8 6 16,9 6-7-16,10 0 0 15,10 17-4-15,9 6-1 16,11 5 3-16,7 2-1 16,0 3-3-16,13-1 2 15,18 2 1-15,10 2 0 16,5 0 3-16,6 8 0 16,-1 3 2-16,0 4-2 15,-6 6 8-15,-5 1-1 0,-7 2 0 16,-14-6-4-16,-9-10 1 15,-8-5 3-15,-2-15 0 16,0-9 10-16,-2-5 1 16,-11-1-9-16,-7-7 1 15,-7-2-10-15,-2 0-10 16,4-9-69-16,8-15-75 16,9-5-448-16</inkml:trace>
  <inkml:trace contextRef="#ctx0" brushRef="#br0" timeOffset="4449.22">21584 1271 900 0,'0'0'315'16,"0"0"-315"-16,0 0-1 15,0 0 1-15,0 0 15 16,0 0 14-16,74 117-18 16,-52-56 2-16,-2 10 17 15,-2 1-14-15,-2 2 0 16,2 0-12-16,-3 0 13 16,1-4-9-16,-1-5-5 0,-1-12-2 15,-3-18 3 1,0-12 2-16,-7-8-6 0,-2-10 9 15,4-5-4-15,-2 0 20 16,9 0 10-16,16-9 12 16,18-13-17-16,13-4-26 15,11-4-4-15,2 2-10 16,-5 5-9-16,-10 6 7 16,-12 6-15-16,-17 4-51 15,-10 7-62-15,-15 0-55 16,-4 0-246-16</inkml:trace>
  <inkml:trace contextRef="#ctx0" brushRef="#br0" timeOffset="4869.14">19879 2895 1113 0,'0'0'2'0,"114"-32"15"0,-20 8 24 16,26-2 51-16,20 0-57 15,21-6 16-15,12-4 4 16,14-6-11-16,8-3-35 16,10-2 4-16,2-4-11 15,-4 1-2-15,-6 1 0 16,-15 3-11-16,-15 5-15 16,-28 7-14-16,-31 8-4 15,-34 6-4-15,-34 9 5 16,-24 8-26-16,-16 3 19 15,-5 0 11-15,-39 10-18 16,-21 11-111-16,-17 10-62 0,-10-3-105 16</inkml:trace>
  <inkml:trace contextRef="#ctx0" brushRef="#br0" timeOffset="5273.08">19894 3064 878 0,'0'0'57'0,"-151"46"-49"16,84-18 45-16,13-2 35 16,17-5-56-16,12-4-21 0,19-5 4 15,6-4 8 1,0-1 17-16,13 2-10 0,19 1 22 15,20-4 28-15,31-2-29 16,31-4 16-16,22 0-7 16,27-20-23-16,22-12-16 15,13-8-4-15,23-10-4 16,6-2-13-16,-2-3-4 16,-2 5-5-16,-15 5 4 15,-23 8-5-15,-23 5 4 16,-28 6-6-16,-25 8 10 15,-26 1-8-15,-27 6-17 0,-23 1 25 16,-18 6-21 0,-13 0-22-16,-2-1-11 0,0-5-101 15,-6-5-134-15,-5-11-596 16</inkml:trace>
  <inkml:trace contextRef="#ctx0" brushRef="#br0" timeOffset="5748.99">22365 1805 665 0,'0'0'430'0,"0"0"-429"15,0 0 24-15,0 0 81 16,0 0-55-16,0 0-29 16,185-28 13-16,-87 3-20 15,7 2-7-15,-3 0-8 16,-4 2-32-16,-15 2-20 15,-14 3-39-15,-16-2-16 16,-17-1-91-16,-18 0-58 16,-16-3-231-16</inkml:trace>
  <inkml:trace contextRef="#ctx0" brushRef="#br0" timeOffset="6009.95">22988 1438 786 0,'0'0'60'0,"0"0"33"16,0 0 20-16,0 0-101 15,0 0-11-15,0 0 0 16,50 11 48-16,-10 7 14 16,3 4-26-16,-8 5-14 15,-6 7-10-15,-12 6-5 16,-9 9 2-16,-8 8-2 15,-21 10-1-15,-24 1-7 0,-10 2 0 16,-7 2-28 0,-3-11-47-16,-2-10-121 0,-2-21-638 15</inkml:trace>
  <inkml:trace contextRef="#ctx0" brushRef="#br0" timeOffset="7478.69">23927 1303 718 0,'0'0'20'0,"0"0"-20"0,0 0 72 16,0 131 20-1,0-88-32-15,7 3-50 0,-2 0-10 16,3-7-2-1,5-8-91-15,3-11-92 0,-5-11-205 16</inkml:trace>
  <inkml:trace contextRef="#ctx0" brushRef="#br0" timeOffset="7806.63">23807 1163 573 0,'0'0'336'0,"0"0"-328"16,0 0 14-16,0 0 52 15,0 0-74-15,158-48-10 16,-105 78 1-16,-1 5 2 16,-6 2 7-16,-1 5-8 15,-7 4 8-15,-7 5 4 16,-4 0-3-16,-13 2 11 15,-10-4 4-15,-4-3-9 16,-9-3 11-16,-29-5-4 16,-10-3-9-16,-10-12-5 15,-8-5-1-15,7-8-30 16,9-10-22-16,17 0-44 16,21 0-22-16,12-10-96 0,0-10-172 15</inkml:trace>
  <inkml:trace contextRef="#ctx0" brushRef="#br0" timeOffset="9865.27">24681 1269 384 0,'0'0'39'0,"0"0"30"15,0 0 77-15,0 0-12 16,0 0-46-16,0 0 12 0,-13-17-20 16,11 17-54-1,2 0-21-15,0 0-5 0,0 0 0 16,0 0 0-16,0 0-1 15,0 11 2-15,0 7 4 16,0 8 13-16,0 11 1 16,0 7 7-16,2 9-7 15,6 3-2-15,5-1 1 16,3-6-13-16,-3-11-1 16,-1-6-3-16,-5-11 0 15,-5-11-2-15,0-6 2 16,-2-4-1-16,0 0 15 0,0-1 29 15,0-24-2 1,-4-5-42-16,-7-4-7 0,-1-1 7 16,3 2-10-1,1-4 9-15,-2 3 0 0,4 3-1 16,1 1-12-16,-1 2 13 16,2 3 0-16,-2 4 0 15,-2-2-3-15,-1 2 1 16,-3-2 2-16,1 3 0 15,3 4-1-15,4 3 2 16,1 6 1-16,3 3 6 16,0-5-5-16,0 2-1 15,0-3 0-15,5-6-1 16,10 0-3-16,7 0-1 0,3-1-13 16,2 3 12-1,0 5-7-15,1 0 2 0,3 5 5 16,3 4-2-16,2 0 4 15,-1 2-12-15,-4 18 0 16,-4 5-2-16,-9 0-6 16,-9 2-2-16,-7-1 24 15,-2-4 2-15,0-5 8 16,0-5 1-16,-2-5-3 16,0-3-2-16,0-2 6 15,0-2 3-15,-6 0 15 16,2 0 3-16,-1 0-22 15,1 0-6-15,2-4 2 16,4 4-5-16,-4-2 0 0,4 2-1 16,0 0 0-16,0 0-2 15,0 0-4-15,-2 0 3 16,-4 0-11-16,-7 0 7 16,-8 4 6-16,-3 6 1 15,-1 3-2-15,1-6 1 16,4 1 1-16,6-2 1 15,5-4 0-15,7 0-1 16,2-2 2-16,0 0 3 16,0 0 4-16,0 0 0 15,0 0 0-15,0 0-8 16,0 0 0-16,0 0 6 16,0 0-7-16,0 0 0 0,0 0-3 15,0 0 1-15,0 0 2 16,0 0 0-16,0 0-6 15,0 0 5-15,0 0-1 16,0 2 2-16,0-2 0 16,0 0 0-16,0 0 0 15,0 0 2-15,0 0-2 16,0 0 9-16,0 0-2 16,0 0-2-16,0 0 0 15,0 0 1-15,0 0-4 16,0 0-1-16,0 0 0 15,0 0-1-15,0 0 6 16,0 0-5-16,0 0 2 0,0 0 3 16,0 0-4-16,0 0 1 15,0 0-3-15,0 0 0 16,0 0 1-16,0 0-1 16,0 0 0-16,0 0-1 15,0 0 1-15,0 0 1 16,0 0 1-16,-2 0-2 15,2 5 0-15,0-5 0 16,0 0 1-16,0 0 5 16,0 0 0-16,0 0 3 15,0 0-3-15,0 0-5 16,0 0-1-16,0 0-1 16,0 0-1-16,0 0 2 15,0 0-1-15,0 0 0 16,0 0-6-16,0 0 6 0,0 0-3 15,0 0-5-15,0 0 8 16,0 0-7-16,0 0 0 16,0 0 5-16,0 0-5 15,0 0 5-15,0 0-1 16,0 0 3-16,0 0 0 16,0 0 1-16,0 0 0 15,0 0 0-15,0 0 0 16,0 0 6-16,0 0-3 15,0 0-3-15,0 0 7 16,0 0-3-16,0 0 5 16,0 0-2-16,0 0-6 0,0 0 3 15,0 0-1-15,0 0-1 16,0 0-4-16,0 0 1 16,0 0-10-16,4 0 7 15,5 0-9-15,7-5-3 16,0 1 13-16,1 0-8 15,-3 0 5-15,-1 1-14 16,2 3 7-16,6-3 8 16,-1 3-1-16,9 0 5 15,2 0 1-15,1 0-7 16,3 12 6-16,-2 0-2 16,-1 6-2-16,-1 6-2 0,-7 3-7 15,-3 3 2-15,-10 2 4 16,-3 2 6-16,-3 0 2 15,-5-2 1-15,0-4 1 16,0-5 3-16,0-4-4 16,-5-3 2-16,-12-5 11 15,-12 3-4-15,-9-2 3 16,-7-5-6-16,-4-1-3 16,3-2-1-16,4-1 3 15,5-3-9-15,8 0 3 16,5 0-8-16,4 0-38 15,11-3-53-15,9-14-129 16,0-9-220-16</inkml:trace>
  <inkml:trace contextRef="#ctx0" brushRef="#br0" timeOffset="10559.15">25452 1194 974 0,'0'0'24'16,"0"0"-24"-16,0 0 0 0,0 0 43 15,0 0-22 1,38 116 11-16,-25-75-5 0,1 6 22 15,-1-7-24-15,-2-2-16 16,1-6 2-16,-4-6 1 16,-4-5-6-16,1-12-1 15,-5-4 0-15,2-5-1 16,-2 0 0-16,0 0 8 16,0 0 10-16,0-7 36 15,0-21-19-15,-13-10-39 16,-12-9-3-16,-2-7-8 15,1 3 10-15,2 3-5 0,8 7 6 16,5 12-1 0,5 4 1-16,2 7 0 0,4 3 10 15,0 7-10-15,0 3 2 16,0 3-2-16,0 2-9 16,0 2-28-16,10 20 6 15,9 7 30-15,8 4 2 16,2-1 5-16,-2-2-4 15,2-4 1-15,-4-6-3 16,0-8 0-16,-6-6 0 16,4-6 0-16,-1 0-8 15,7-7 6-15,0-16-1 16,2-7-4-16,-2-6-4 16,-7-4 3-16,-6 5 8 15,-5 8-2-15,-9 11 5 0,0 10 11 16,1 6 0-16,2 0-14 15,3 10-18-15,7 12 13 16,1 2 5-16,-1 1 13 16,2-4-8-16,-1 1 4 15,-3 2-7-15,0-4 0 16,-2 2-2-16,-4 2-14 16,-1-2-81-16,-4 0-68 15,-2-6-207-15</inkml:trace>
  <inkml:trace contextRef="#ctx0" brushRef="#br0" timeOffset="11069.06">26484 1153 778 0,'0'0'40'0,"0"0"6"16,0 0 94-16,0 0-88 15,0 0-17-15,0 0 10 16,14-52 22-16,-35 52-53 0,-16 0-14 16,-15 9 2-16,-1 5 10 15,4 1 13 1,7-1 2-16,15-4 0 0,7 0-2 15,9-3-24-15,9-2-1 16,2 1-5-16,0 4-5 16,0 2 2-16,2 1 6 15,17 4 2-15,12-3 0 16,14-2-1-16,2-4-7 16,4 0 6-16,3-2-8 15,-6 1 1-15,-5-2-9 16,-7 5 6-16,-9 2 1 15,-8 5-15-15,-9 0 18 0,-4 5-1 16,-6 2 9 0,0-3 13-16,0-1 8 0,-8-3-7 15,-13 0 12-15,-6-1-7 16,-4-3-7-16,-4-1-12 16,-1-3-9-16,1-4-58 15,1-5-59-15,8 0-266 16</inkml:trace>
  <inkml:trace contextRef="#ctx0" brushRef="#br0" timeOffset="11488.99">24529 2324 1066 0,'0'0'65'0,"0"0"-50"15,0 0-13-15,0 0 84 16,0 0-63-16,0 0-18 0,65 0 12 16,20-2 44-16,26-15 2 15,23-4-41-15,17-7-3 16,17-4-15-16,17-11-1 16,17 0-3-16,12-6-1 15,-2-6-8-15,-5 2-15 16,-14 2-32-16,-22 4-24 15,-26 9-24-15,-36 14 18 16,-46 4-149-16,-52 13-123 16</inkml:trace>
  <inkml:trace contextRef="#ctx0" brushRef="#br0" timeOffset="11734.95">24558 2602 811 0,'0'0'25'0,"189"-19"22"16,-50-12 116-16,23-5-120 15,17-1-34-15,12-7 16 16,8 3 7-16,-12 5-21 15,-13 2-11-15,-24 6-75 16,-39 2-119-16,-44-2-388 16</inkml:trace>
  <inkml:trace contextRef="#ctx0" brushRef="#br0" timeOffset="13281.68">18631 1205 452 0,'0'0'0'0,"0"0"-17"15,0 0 17-15,0 0 4 16,0 0-4-16,0 0 2 15,-2-25 23-15,2 22 34 0,0 3 8 16,0 0-10 0,0 0 18-16,0 0-49 0,0 0-20 15,0 0-5-15,0 17 3 16,2 6 19-16,17 7 9 16,8 10 9-16,4 4 17 15,10 5-16-15,3 2 6 16,-4-1-27-16,1 1-13 15,-3-2-4-15,-5 2-4 16,-2-1 3-16,-2-3 0 16,0 2-3-16,0-1 0 15,-2 0 3-15,0-1-3 16,-2-5 7-16,-4-6-6 16,-2-10 1-16,-4-5-1 15,-4-7 7-15,-6-5-8 0,-3-5 0 16,0-2 1-16,-2-2-1 15,0 2 3-15,0-2 1 16,0 0 11-16,0 0 3 16,0 0-5-16,0 0 6 15,0 0-6-15,0 0-3 16,0 0-9-16,0 0 3 16,2 0-5-16,-2 0 1 15,0 0-9-15,2 0 8 16,-2 0-7-16,5 0 3 15,4 0-1-15,6 0-2 16,6 0 8-16,6-2 0 0,6-6-1 16,7-2 0-16,5-1-6 15,5-1-10-15,4 1 1 16,0-5-5-16,-4 0 3 16,-2 1 2-16,-8 0-8 15,-14 7 13-15,-9 2-14 16,-13 3 6-16,-4 3 19 15,0 0 3-15,0 0 38 16,0-3-10-16,-14-6-31 16,1-5-1-16,-2 1 0 15,1-1-5-15,-1-3 5 16,-1 10-21-16,3 0 19 0,-5 6-4 16,-1 1 5-16,0 0 1 15,-1 0-8-15,4 0 8 16,3 0 1-16,6 0 0 15,5 0 1-15,2 0 10 16,0 0-5-16,0 0 3 16,0 0-3-16,0 0-6 15,0 0-2-15,4 0-6 16,12 12-10-16,6 8 10 16,5 6 4-16,4-1 4 15,0 0 10-15,-2 1-3 16,-2-5 14-16,-4 2-20 15,-6 7 1-15,-3 2 8 16,-8 8 12-16,-6 9-6 16,0 5 0-16,-11 6-8 0,-22 4-8 15,-10 5-2-15,-3-6-81 16,1-17-228-16</inkml:trace>
  <inkml:trace contextRef="#ctx0" brushRef="#br0" timeOffset="14053.54">24525 2057 315 0,'0'0'229'16,"0"0"-229"-16,0 0 0 16,0 0 70-16,0 0-18 15,0 0-52-15,-27 0-15 16,27 0-2-16,0 0-7 15,0 0-32-15,6 0 22 0,17 0 6 16,15 0 17 0,13 0 10-16,18-11 0 0,16-1-11 15,17-1-27-15,14-6 24 16,16 5-29-16,8-9 0 16,7-1 6-16,9-3-182 15</inkml:trace>
  <inkml:trace contextRef="#ctx0" brushRef="#br0" timeOffset="27465.2">19420 4223 797 0,'0'0'30'0,"0"0"-28"0,0 0 87 16,0 0-1-16,0 0-57 16,0 0-17-16,0 0 7 15,-2-2 21-15,2 2 7 16,0 0-8-16,0 0-19 16,4 10-17-16,19 9 14 15,1 4-1-15,7 3-17 16,0 0 13-16,3-2-14 15,2 4 1-15,-1-5-3 16,1 0 10-16,1 2-6 16,-1-2-2-16,5 2 0 15,-4 0 2-15,1-3-2 16,3 2 0-16,1 2-7 0,0 3 15 16,3-1-7-16,-1 0 1 15,5 0-2-15,5 0 0 16,6-1 3-16,5-4-3 15,2 0 11-15,1-6-11 16,2 0 3-16,-3-5 0 16,-5 0-2-16,3 0 0 15,1-3-1-15,6 1 0 16,4 1-3-16,0-2 3 16,-1 2-3-16,-6-3 3 15,-2 4 0-15,-7-2 0 16,-2-2-1-16,0 0 1 0,2-2 7 15,5 0-6 1,0-3-1-16,0-3-5 0,4 0 4 16,-3 0 1-16,3 0-2 15,-1-5 2-15,-6 1 3 16,-4-2-2-16,-3 2-1 16,1 0 1-16,4-6 1 15,3 0-2-15,-1 0 1 16,2-2 3-16,0 0-4 15,-4 0-5-15,-3-1 5 16,1 4 2-16,-2-3-2 16,2-3 0-16,-2-2 0 0,0-4 0 15,2 1-1 1,0-2 0-16,-1 1 1 16,-1-2 0-16,0 3 0 0,-5-2-4 15,-4 2 8-15,-4 1-4 16,-1-4 9-16,0 1-9 15,0-3 1-15,6-2-1 16,0 0 0-16,6-1-1 16,2-2 2-16,-2 2-5 15,-2-4 4-15,-4 4-3 16,-4-2 3-16,-4 1 0 16,-4-3 0-16,-1 3 11 15,3-8-10-15,5-1 4 16,1 0 3-16,-2-4-4 15,1 4 0-15,-7 1-3 0,-3 4-1 16,-2-3 0-16,-2 1 0 16,2-4 0-16,0 0 4 15,3 1-3-15,3-8 0 16,2 3-1-16,1-7-13 16,0-1 7-16,-2 2-3 15,-2-3 2-15,-7 3 1 16,-2 2 4-16,-4 1 1 15,-2 5 0-15,-3 4 1 16,-1 3 1-16,-3 0-1 16,1 2-1-16,1 2 1 15,0 0 0-15,2 4 1 16,-5 5-2-16,-2 0-1 0,-2 3 1 16,-5 0 1-16,-1 2 0 15,1-1-1-15,-2 4 0 16,-2-1 1-16,2 3 0 15,-2 0 2-15,0 4-2 16,0 4 1-16,0 0 15 16,0 3-6-16,0 0-9 15,0 0 0-15,0 0-1 16,0 0-6-16,0 0 6 16,0 0-3-16,-8 0-2 15,-10 0 3-15,-4 6-4 16,-3 4 4-16,-2 1-2 0,-4 2-1 15,-7 6 0 1,1-1 3-16,-4 2-1 0,5-4 3 16,7-4 6-16,12-5 10 15,5 0-9-15,6-1-3 16,-1-2-4-16,1 2 1 16,-4 2-1-16,0 0 0 15,-4 2 0-15,1-1 0 16,0 2 0-16,1-5 0 15,8-2-1-15,-1-4 1 16,5 0-4-16,0 0 4 16,0 0 0-16,0 0 0 15,11-4-1-15,12-11 1 16,4-2-4-16,4-1 1 0,0 2-15 16,-4 0 11-16,0 4-4 15,-6 2-1-15,0 0 8 16,-1 0-1-16,-3 1 5 15,2-1 0-15,-3 5 1 16,-3-1-3-16,-1 3 4 16,0 2 0-16,1-6-1 15,3 5 1-15,-3 1 1 16,-2-1 3-16,3 2-4 16,-1 0-1-16,3 0 6 15,4 0-4-15,-2 0-1 16,-2 0-2-16,-1 0 2 15,-1 0-4-15,-4 0 5 0,-1 3-6 16,-1 2 3-16,-2 3-2 16,-2 1 0-16,1 3 2 15,1 2 3-15,-2 2 4 16,4 0 8-16,-4-4-8 16,3 1-3-16,-1-1-1 15,-2 0-3-15,4-3 0 16,-6 3-14-16,-2-3-72 15,-12-5-331-15</inkml:trace>
  <inkml:trace contextRef="#ctx0" brushRef="#br0" timeOffset="29582.83">24930 4281 798 0,'0'0'0'15,"0"0"5"-15,0 0-5 16,0 0 34-16,4 124 26 0,15-70-6 16,-1 4 9-16,-3 3-20 15,-1-7 1-15,-3-4-26 16,-5-12-12-16,-2-12 2 15,-1-9 3-15,-3-12-11 16,0-5 2-16,0-4 19 16,-3-30 29-16,-16-20-50 15,-6-12-17-15,1-15 9 16,3 0-27-16,8 0 18 16,7 10 12-16,6 6 5 15,0 11-2-15,11 8 1 16,11 11 1-16,3 10 2 15,-1 11-2-15,2 12-4 0,1 2 2 16,2 5-10-16,-2 23 11 16,-6 5-1-16,-11 3 0 15,-10 4-5-15,0 1-1 16,-20 2 8-16,-13-5 2 16,-5-6-2-16,-2-2-14 15,5-4-52-15,6-1-83 16,4-8-70-16,11-5-97 15</inkml:trace>
  <inkml:trace contextRef="#ctx0" brushRef="#br0" timeOffset="29936.77">25283 4368 715 0,'0'0'252'0,"0"0"-252"15,0 0 0-15,0 0 7 16,-11 117 11-16,22-85-12 16,6-7-7-16,3-7 2 15,5-11 6-15,2-7-6 0,0 0 14 16,-2-10-11-1,-6-13-1-15,-3-9-3 0,-14 0 3 16,-2-1-3-16,0 3 6 16,-22 6 5-16,-7 6-2 15,2 10-9-15,2 6-4 16,6 2-15-16,7 0-65 16,10 0-45-16,2 2-132 15,2-2 2-15</inkml:trace>
  <inkml:trace contextRef="#ctx0" brushRef="#br0" timeOffset="30122.74">25597 4333 809 0,'0'0'43'0,"0"0"-42"15,0 0 44-15,53 102 41 16,-30-76-27-16,-6-2-59 15,-3-5-10-15,-3-9-31 16,-9-10-62-16,-2 0-128 16,0-18-82-16</inkml:trace>
  <inkml:trace contextRef="#ctx0" brushRef="#br0" timeOffset="30252.72">25530 4099 844 0,'0'0'42'0,"0"0"-42"15,0 0-9-15,0 0-37 16,0 0-83-16,0 0-81 16,-6 43-213-16</inkml:trace>
  <inkml:trace contextRef="#ctx0" brushRef="#br0" timeOffset="30572.66">25842 4391 454 0,'0'0'37'15,"0"0"58"-15,0 0-23 16,0 0-6-16,0 0-59 0,0 0-7 16,33 84 3-16,-33-84 30 15,0-9 21-15,0-18-54 16,0 0 0-16,0-2 3 15,10 3 16-15,5 8 8 16,5 7 54-16,1 6-34 16,5 5-23-16,0 0-19 15,3 8 9-15,0 8-9 16,-8-2-4-16,-1 0-1 16,-9 0 0-16,-2-3-35 15,-5-4-93-15,-4-7-49 0,0 0-127 16</inkml:trace>
  <inkml:trace contextRef="#ctx0" brushRef="#br0" timeOffset="30784.63">26207 3976 382 0,'0'0'451'15,"0"0"-451"-15,0 0 2 16,0 0 51-16,0 0 61 15,56 111-55-15,-35-77-38 16,1-1-1-16,-2-2 4 16,-4-3-22-16,-8 0-4 15,-6-5-10-15,-2-3-35 16,-6-8-91-16,-29-9-146 0</inkml:trace>
  <inkml:trace contextRef="#ctx0" brushRef="#br0" timeOffset="31345.53">26159 4229 817 0,'0'0'8'16,"0"0"24"-16,127-26 74 15,-65 12-54-15,1-4-40 16,-1-4-12-16,-6 0 10 16,-12 0-7-16,-13 5-3 15,-13 3-2-15,-13 2-20 16,-5 5 2-16,0 0 20 15,0 5 1-15,-5 2 32 0,-11 0 9 16,1 4-38-16,-1 8 3 16,10 0-5-16,1-2 7 15,5 2-5-15,0-2-4 16,2-2 0-16,21-1 8 16,6-7-3-16,9 0 20 15,7 0 1-15,1-21-24 16,1-6-2-16,-5-4-1 15,-11-1-10-15,-8 1-4 16,-12 0 7-16,-9 4-7 16,-2 10 6-16,0 8 9 15,-13 3 21-15,-7 6-21 16,-1 0 1-16,6 0-9 0,9 7 5 16,3 6 2-16,3-1 0 15,0-1 1-15,16-1 0 16,13-2 0-16,6-3 0 15,4-5 1-15,-6 0 1 16,-4 0-2-16,-10 5-3 16,-2 11-6-16,-13 7 9 15,-4 6 4-15,0 5 14 16,-9-1-1-16,-9-4-13 16,0-7 17-16,5-5-9 15,4-9-12-15,0-6-8 16,2-2-30-16,1-6 6 15,1-22-214-15,3-8-335 0</inkml:trace>
  <inkml:trace contextRef="#ctx0" brushRef="#br0" timeOffset="31706.46">25441 4812 686 0,'0'0'274'15,"0"0"-274"-15,133-28 0 16,-38 7 58-16,7-4-34 16,7-3-21-16,2-4 10 15,5-12 35-15,11-4-32 16,14-10 7-16,8-7-13 16,3 2-7-16,-10 2-3 15,-14 15-8-15,-32 16-45 16,-41 16-158-16,-44 14-285 0</inkml:trace>
  <inkml:trace contextRef="#ctx0" brushRef="#br0" timeOffset="31966.42">25214 5220 1024 0,'0'0'62'16,"0"0"-62"-16,0 0 0 16,0 0 2-16,196-29 33 15,-74-15-35-15,17-11-4 0,15-6 2 16,14-9 1-16,15-10 1 16,14-6 0-16,8-4-9 15,2 3 6-15,-17 12-11 16,-30 21-36-16,-39 16-94 15,-44 21-159-15</inkml:trace>
  <inkml:trace contextRef="#ctx0" brushRef="#br0" timeOffset="32943.25">27694 3381 441 0,'0'0'165'15,"0"0"-165"-15,0 0 2 16,0 0 83-16,0 0 10 16,0 0-72-16,0 68 6 0,0-38 27 15,0 8-30-15,18 4 9 16,5 4-3-16,-1-1-12 15,0 3-10-15,-6 0-10 16,-3-6 0-16,-6-2 2 16,-5-5-1-16,-2-12-1 15,0-3 0-15,0-10-5 16,0-5 5-16,0-2 3 16,0-3-3-16,-7 2-2 15,-13-2-7-15,-8 0-7 16,-11 0-10-16,-3 0-2 15,-3 0 28-15,3 0 1 0,5 0 0 16,3 0 15-16,7 0 18 16,5 0-3-16,-1 4-19 15,2 1-5-15,-6 6-7 16,-2 1-1-16,0 0 1 16,4 2-3-16,0-6-30 15,3-4-109-15,7-4-155 16</inkml:trace>
  <inkml:trace contextRef="#ctx0" brushRef="#br0" timeOffset="33227.19">27409 3863 476 0,'0'0'85'16,"0"0"-74"-16,0 0 101 16,-53 104 12-16,37-78-95 15,0-1 31-15,3-1-3 16,6-4 11-16,3-1-46 16,4-1-21-16,0 0 5 15,0-4-2-15,22 1-2 16,9-2 6-16,14-8-8 0,13-2-36 15,11-3-132-15,5-3-184 16</inkml:trace>
  <inkml:trace contextRef="#ctx0" brushRef="#br0" timeOffset="48413.55">29108 3918 424 0,'0'0'85'16,"0"0"-14"-16,0 0 60 15,0 0-49-15,0 0-40 16,0 0 13-16,0 0-7 15,0 0 28-15,0-48-37 16,0 48-3-16,0 0 5 16,0 0-9-16,0 0 15 0,0 0-6 15,0 0-23-15,0 0 3 16,0 0-11-16,4 0-3 16,3 0 0-16,7 14 8 15,-4 4 8-15,7 10-15 16,-2 9-1-16,3 14 14 15,1 5-3-15,-5 11-16 16,-1 1 8-16,-6 7-5 16,2 2 0-16,-2 3 0 15,-1 4-2-15,-2 4 13 16,-1 2 2-16,-3 3-3 16,0 0-3-16,5-7-9 15,1-6 3-15,5-11-6 0,3-16 3 16,-1-13-1-16,-2-15 0 15,-6-15 0-15,-3-8-4 16,-2-2-5-16,0 0 0 16,0 0-13-16,0 0-25 15,-11-30-50-15,-12-19-69 16,-5-19-74-16,-1-14-220 16</inkml:trace>
  <inkml:trace contextRef="#ctx0" brushRef="#br0" timeOffset="49361.38">29025 3802 811 0,'0'0'218'0,"0"0"-217"16,0 0 50-16,0 0 23 16,0 0-39-16,0 0-23 15,74-50-10-15,-19 36 24 16,22 7 10-16,14-3 7 16,19 1-6-16,7-4-6 15,13 2-11-15,10-4 5 16,9 1-24-16,5 5 6 0,2 0-2 15,3 6-5 1,-6 3 0-16,-3 0-5 0,-8 0 0 16,-10 0 5-16,-12-7-3 15,-13 0-2-15,-18 0 0 16,-18 2 1-16,-13 2 3 16,-15 3 0-16,-9 0-1 15,-5 0 0-15,-7 0-3 16,-2 3 3-16,-2 10 0 15,-3 5-7-15,3 9 8 16,-3 9 0-16,1 5 1 16,-5 10 0-16,-1-1 1 15,-2 8-1-15,-1 3 17 16,-1 4-16-16,2 8 9 0,-2 4-5 16,1 2 8-16,1 2-4 15,2-2-9-15,1 4 2 16,-3 3-1-16,-1-2-1 15,0-2-3-15,-5-5 2 16,3-7-9-16,-3-2 10 16,6-5 0-16,-1-10 3 15,0-11 0-15,0-14-3 16,-5-10-3-16,0-8-1 16,-2-4 8-16,0 1-3 15,0-6-1-15,0 3 4 16,0-1-15-16,0-1 12 0,0 1-5 15,-8 2 3-15,-17-1 1 16,-9 4 0-16,-5-5 0 16,-11 4 3-16,-6-2-1 15,-6-5-1-15,-9 0 3 16,-5 2-4-16,-9-2 0 16,-11 2 0-16,-4-2 0 15,-10 2 2-15,-8 1 3 16,-2-1 3-16,-11 1 4 15,-9-1 8-15,-7 0-18 16,-5 3 0-16,-4-1 3 16,-1 1-2-16,3-2-2 15,5-3 1-15,9 0-2 0,8 0 0 16,13-3 1-16,18-2-1 16,32 5 0-16,31-3 0 15,28 0 14-15,10-4-14 16,14-7-3-16,35-8-29 15,21-5-84-15,9-1-85 16,-5 5-212-16</inkml:trace>
  <inkml:trace contextRef="#ctx0" brushRef="#br0" timeOffset="49785.31">29937 4154 509 0,'0'0'418'16,"0"0"-418"-16,0 0 0 15,0 0 95-15,0 0-66 16,0 0-20-16,-44-17 11 0,39 17 1 16,5 0 31-16,0 0-5 15,0 0-15-15,0 0-4 16,0 0-9-16,7 0 7 15,22 0-24-15,17 0 16 16,22 0 3-16,14 0-21 16,9 0-3-16,5 0-1 15,-3-5-60-15,-6 4-23 16,-13 1-53-16,-23 0-327 16</inkml:trace>
  <inkml:trace contextRef="#ctx0" brushRef="#br0" timeOffset="50078.26">29743 4439 540 0,'0'0'427'16,"0"0"-425"-16,0 0 0 15,0 0 93-15,156 0-42 0,-75 0-51 16,12 0 5-16,10 0-7 16,6-4 0-16,2-1-6 15,-12 2-78-15,-15 3-123 16,-26 0-224-16</inkml:trace>
  <inkml:trace contextRef="#ctx0" brushRef="#br0" timeOffset="50334.21">29830 4712 826 0,'0'0'187'0,"0"0"-179"16,0 0-8-16,0 0 79 15,0 0-33-15,171 0-29 16,-84-4-16-16,1-4 1 16,-4-1 5-16,1 0-7 15,-7 5-3-15,-12 0-38 16,-16 4-128-16,-25 0-197 15</inkml:trace>
  <inkml:trace contextRef="#ctx0" brushRef="#br0" timeOffset="50545.18">29758 4947 748 0,'0'0'278'15,"0"0"-259"-15,0 0-10 16,0 0 111-16,193 3-43 16,-75-8-70-16,9-10-3 15,-7 3-8-15,-17 3-1 16,-27 3-56-16,-34 3-62 16,-31 3-276-16</inkml:trace>
  <inkml:trace contextRef="#ctx0" brushRef="#br0" timeOffset="50717.15">29986 5206 795 0,'0'0'307'16,"0"0"-304"-16,0 0 1 15,143 2 60-15,-57-9-59 16,6-12-5-16,-7-1-107 15,-23-3-497-15</inkml:trace>
  <inkml:trace contextRef="#ctx0" brushRef="#br0" timeOffset="53679.63">29752 6025 801 0,'0'0'67'0,"0"0"-17"15,0 0 62-15,0 0-98 0,0 0 2 16,0 0 17-1,0 0 26-15,-2 0 14 0,2 0-21 16,0 0 8-16,0 0-18 16,0 0-27-16,0 0-1 15,0 0-14-15,0 0-9 16,0 0-33-16,2 0-84 16,12 0-73-16,3-5-370 15</inkml:trace>
  <inkml:trace contextRef="#ctx0" brushRef="#br0" timeOffset="56124.2">30236 6028 294 0,'0'0'71'16,"0"0"-26"-16,0 0 50 15,0 0-33-15,0 0-33 16,0 0-14-16,0-22-15 16,0 18 18-16,0 4 18 15,0-3-13-15,0 3 22 0,0-2-15 16,0 2 2-16,0 0-14 15,0-2 22-15,0 2-5 16,-5-2-11-16,3 1-10 16,0-3 16-16,0 1 5 15,-2 1-21-15,-2 0-9 16,0 0-6-16,-1-2 6 16,-1 3-5-16,-2 1 2 15,2 0-4-15,-1 0 2 16,2 0 0-16,2 0 2 15,3 0 4-15,-2 0 7 16,2 0 4-16,-1 0-13 16,-3 0 2-16,-1 0 0 15,-2 1-4-15,-2 5 4 16,0 1-6-16,4-2 10 0,-2 4 0 16,3-4-4-16,-1 5-1 15,0 1-1-15,0-3 1 16,3 4-4-16,0-3 0 15,1 4 8-15,1-5-3 16,-2 0-6-16,2 0 5 16,2 2-5-16,0-1 0 15,0 2-2-15,0-3 6 16,0 0 0-16,0-3-4 16,0 2 0-16,0 0-1 15,0-2 1-15,6-1-3 16,3-1 0-16,0-3 6 0,5 0-1 15,-4 0-2 1,4 0 6-16,-3 0-8 0,0 0 2 16,-4 0 0-16,2 0 0 15,0 0 5-15,-1-5-1 16,4-2-2-16,-3 0-2 16,1-3 1-16,0-4 12 15,-1-3-10-15,1 2 8 16,0-7-6-16,-1 1-5 15,-3 4 1-15,-2-2-1 16,1 4 7-16,0 1-7 16,1-3 0-16,1 4 0 15,-1-6 6-15,2 1 0 16,-2 0 0-16,1-6 9 16,-1 2-10-16,-1-7 1 0,-1 0-5 15,1 3-1-15,-5 6 5 16,0 8 6-16,0 6 7 15,0 2 11-15,0 2-1 16,0-1-20-16,0-1 0 16,0 4-5-16,0-1 2 15,0-1-2-15,0 0-3 16,0 0 2-16,0 2 10 16,0 0-8-16,0 0-7 15,0 0 3-15,0 0-2 16,-5 0-9-16,-2 4-15 15,-3 10 26-15,-1 3 0 0,1 3-7 16,6 1 7-16,0 5 0 16,1-1 4-16,3 2-11 15,0-1 11-15,0 2-8 16,0 0 4-16,0 0-1 16,0 0 1-16,0-1 2 15,0-1-2-15,0-4 4 16,0 0-10-16,0-1 14 15,0-1-9-15,0-1 1 16,3-3-6-16,1-5 6 16,0 1 2-16,1-3-2 15,2-1-2-15,-1-2-6 16,3-3 3-16,2 0-11 0,1-1 4 16,1 0 7-1,-2-2-2-15,-2 0 7 0,0 0-3 16,-3 0 4-16,-1 0-2 15,2 0-1-15,-1 0 1 16,5 0 1-16,3-7-1 16,-1-2 6-16,1-3-8 15,1 0 3-15,-1 0-5 16,-3-1 4-16,-1-1 2 16,2-1 0-16,-3-3-1 15,-3-2 0-15,2-2-4 16,-2 0 12-16,-1-2-11 0,-1-3 9 15,-2 3-5 1,0-2 8-16,0-1-4 0,3 2-2 16,-3 1 4-16,1 0-4 15,-1 2 17-15,-2 2-19 16,0 4 11-16,0 2-9 16,0 4 4-16,0 0-3 15,0 0-4-15,0 0 0 16,0 1 6-16,0 4-6 15,0 3 7-15,0 2 17 16,0 0-12-16,0 0-11 16,0 0-1-16,0 0 0 15,-2 0-6-15,2 0-9 0,-3 0 3 16,-1 0-4 0,-1 2 11-16,-1 10-3 0,1 1 7 15,3 4 2-15,-2 1-4 16,4 5 3-16,-2 0 0 15,2 3-4-15,-3 0 8 16,-2 3-3-16,3-3-1 16,-2-1-11-16,4 1 10 15,0-2-7-15,0-2-3 16,0-1 6-16,0-3-2 16,0-1-8-16,0 2 7 15,0-4 8-15,0 2-2 16,0-1 2-16,0-4-2 15,0 1-2-15,0-8 4 0,0-1-4 16,2-1-7-16,5 0 1 16,0-3 4-16,2 2 4 15,1 0 2-15,2 0-5 16,-3-2 4-16,-3 0-4 16,-1 0 4-16,-1 0-1 15,1 0 2-15,-1 0 1 16,3 0-1-16,2 0 0 15,2 0-1-15,2 0 4 16,3-9-4-16,-5 2 8 16,2-1-7-16,-3-2 4 15,-4 0-2-15,-1-2 5 16,-5 1 6-16,0 4 14 0,0-3 2 16,0 4 7-16,0 0-7 15,0 0-22-15,0 2 3 16,0-1-10-16,-9 3-9 15,-12 2-23-15,-8-2-26 16,-2 2-44-16,2 0-25 16,2 0-248-16</inkml:trace>
  <inkml:trace contextRef="#ctx0" brushRef="#br0" timeOffset="56887.07">29968 6416 495 0,'0'0'365'0,"0"0"-355"15,0 0 88-15,0 0 4 16,0 0-77-16,0 0-20 0,-9-13-1 16,9 13 21-16,13 0-9 15,16 0-12-15,19 0 33 16,14 0 8-16,11 0-31 15,6 0-5-15,1-3-9 16,-7 3-18-16,-6 0-41 16,-11 0-84-16,-12 0-168 15,-12 0-331-15</inkml:trace>
  <inkml:trace contextRef="#ctx0" brushRef="#br0" timeOffset="57144.03">29984 6604 1002 0,'0'0'52'0,"0"0"-46"15,0 0 61-15,0 0-19 16,0 0-46-16,113 3 14 15,-18-3 35-15,18-3-36 16,13-11-15-16,0 2-9 16,-13 5-33-16,-22 1-40 15,-30 6-117-15,-28-2-401 0</inkml:trace>
  <inkml:trace contextRef="#ctx0" brushRef="#br0" timeOffset="62887.03">27764 6782 755 0,'0'0'62'16,"0"0"-8"-16,0 0 47 15,0 0-78-15,0 0-17 0,0 0-12 16,0 0 12-16,-5 6-3 16,5-6 19-16,0 0 36 15,0 0-14-15,0-9 8 16,0-13 15-16,18-6-66 16,5-10-1-16,6 4 0 15,2 2 0-15,4-3 0 16,7 6 0-16,1-3 3 15,1 0 9-15,6-3-11 16,-6 1 1-16,3-2-3 16,-1-2 6-16,2-4-10 0,1 2 5 15,4 0-3 1,1 2-5-16,1 1-6 0,-3 4 4 16,-1 1 7-16,-2 2 1 15,-7 0-1-15,1 4-5 16,-3-1 4-16,0 1 2 15,5 0-3-15,-6-1-12 16,-3 6 5-16,-5 3 10 16,-13 4 2-16,-7 9 3 15,-7-2-2-15,-1 0 23 16,-3-2 1-16,0 1-14 16,0 0-8-16,0-2-1 15,-7 1 3-15,-8 0-5 16,-1-1 9-16,-7 2-14 15,-2 0 5-15,-5 2-6 0,-3 1 2 16,2 5 4-16,-3 0 0 16,0 0-2-16,1 0 4 15,0 0-4-15,4 5-2 16,2 1 4-16,10-2 4 16,7-2-1-16,10-2-6 15,0 0-5-15,0 0-1 16,0 0-7-16,20 0-5 15,9 0 21-15,9 0-7 16,5 0 19-16,-1-6-17 16,-2 0 7-16,0 1-2 15,-4 0 1-15,-1 1-1 0,-1 1 0 16,-12 3 0-16,-1 0-1 16,-10 0-1-16,-7 17 3 15,-2 5-1-15,-2 4 35 16,0 0 1-16,0 4-9 15,-4 0-10-15,-7 2-16 16,-1 3 5-16,4-1-6 16,-1-3-26-16,7-4-106 15,2-20-223-15</inkml:trace>
  <inkml:trace contextRef="#ctx0" brushRef="#br0" timeOffset="73133.24">27401 2868 315 0,'0'0'165'16,"0"0"-165"-16,0 0 0 0,0 0 32 16,0 0 64-16,0 0-49 15,0 0 9-15,-81-38 1 16,70 31-11-16,-1 3-1 16,4 0-4-16,4-1 25 15,-1 2-30-15,1 1-21 16,1 0-2-16,1 2-5 15,2 0-1-15,0 0 1 16,0-2-7-16,0 2 6 16,0 0 1-16,0 0-8 0,0 0 4 15,0 0-4 1,0 0-1-16,0 0 1 0,9 0 0 16,6 0-8-16,12 0 9 15,4 0-2-15,5 0-3 16,3 0-3-16,7 4 2 15,10 6-24-15,4 2 0 16,9 3 12-16,3-2 6 16,-6 3-15-16,-1 1-3 15,-7 0-6-15,-4 1 29 16,-2 3 3-16,-2 2 1 16,-2 6 2-16,2 3 0 15,1 6 0-15,-2 4 0 16,7 12 0-16,-3 8 3 15,-1 10 2-15,-2 9-5 0,-2-3-9 16,-6-2-15-16,-9-10-56 16,-13-15-21-16,-17-18-105 15</inkml:trace>
  <inkml:trace contextRef="#ctx0" brushRef="#br0" timeOffset="73426.19">28753 3334 491 0,'0'0'164'0,"2"119"-163"16,-2-43 0-16,0-1 79 16,-19 1-23-16,-22-13-48 15,-12-8-6-15,-23-11-3 16,-15-14-1-16,-9-14-47 16,6-16-109-16,18 0-17 15</inkml:trace>
  <inkml:trace contextRef="#ctx0" brushRef="#br0" timeOffset="75262.87">28863 2446 224 0,'0'0'135'15,"0"0"-26"-15,0 0-16 16,0 0 23-16,0 0-26 16,0 0-31-16,-9-11-6 15,9 4-5-15,0 3 12 16,0-2-19-16,0 2-9 15,0 2-11-15,0-1 7 16,0 0 2-16,0-1-12 16,0 0-1-16,0 2 9 15,0 0-5-15,0 0-4 0,0-1-13 16,0 3-4-16,0 0 9 16,0 0-7-16,0 0 1 15,0-1-3-15,0 1 6 16,0-4-14-16,0-3 11 15,0 4-6-15,0-1 3 16,0 0-3-16,0 4-5 16,-3 0 7-16,-3 0-5 15,-3-3 6-15,-9 0-6 16,-6-1-13-16,-5-1 8 16,-5 5 5-16,6-3 6 15,3 3 0-15,0 0 0 16,3 0-5-16,-3 18-3 15,1 4 7-15,-1 2-6 0,7-1 3 16,5 2 4-16,9-3-6 16,4 0 1-16,0 0 1 15,2 3 4-15,20-3 1 16,11 2-1-16,10 0 0 16,9 0-2-16,0 2 2 15,2-3-17-15,-9 2 16 16,-5-1-21-16,-11-3-5 15,-6 2 2-15,-6 0 17 16,-11 2-3-16,-6-1 2 16,0-2 9-16,-4 0 4 0,-21-4 7 15,-8-1 13-15,-9-7-13 16,-10-5-3-16,-4-5 16 16,4 0-12-16,2 0 3 15,17-5 9-15,10-5-13 16,13 2-7-16,7-1-4 15,3 4-18-15,0-6-28 16,13 1-19-16,23 0-103 16,13-2 53-16,9 1-41 15,3-2-93-15</inkml:trace>
  <inkml:trace contextRef="#ctx0" brushRef="#br0" timeOffset="75890.75">29293 2534 308 0,'0'0'487'16,"0"0"-482"-16,0 0 14 15,0 0 80-15,0 0-58 16,0 0-32-16,-127 35-8 15,115-7 23-15,4 2 17 16,1 2-25-16,3 1 5 0,4-2-17 16,0-5 2-1,0-2-3-15,0-6-1 0,8-4 7 16,19-4-1-16,-2-6-7 16,8-4 6-16,9 0-5 15,-4-6 5-15,11-14-7 16,-4-6-6-16,-9-6 1 15,-7-4-2-15,-14-3 0 16,-5-2 2-16,-10 0 5 16,0 2 0-16,-25 4-5 15,-6 7 15-15,-6 8-7 16,-7 8-3-16,2 3-9 16,6 9 7-16,8 0 2 15,7 0-2-15,5 0 0 0,5 21-15 16,5 4 12-16,4 2-2 15,2 4-13 1,0-1 16-16,21 3-5 0,6 4 5 16,4 4 2-16,1-2 2 15,1-3-1-15,-8 0 1 16,-5-2-2-16,-9-2-4 16,-7-4 12-16,-4-4-6 15,0-3 0-15,0-5 20 16,-4-6-15-16,-5-1 12 15,5-7-16-15,-3 1 2 16,0-3-3-16,-6 0-3 16,-5 0-15-16,1 0-137 0,-2-8-109 15,9-8-126-15</inkml:trace>
  <inkml:trace contextRef="#ctx0" brushRef="#br0" timeOffset="76334.67">29600 2590 586 0,'0'0'120'16,"0"0"-117"-16,0 0 156 0,0 0-47 15,0 0-70-15,0 0-42 16,-29-39-3-16,29 39 3 15,0 8-40-15,0 14 40 16,0 3 1-16,0 5 0 16,0 7 37-16,0 1-36 15,0 1 21-15,0 4-1 16,0-3-13-16,0-4 12 16,0-5 13-16,0-4-20 15,0-8-1-15,0-7 7 16,0-7 6-16,2-3-3 15,3-2 3-15,2 0 20 16,8 0 19-16,10 0-30 0,11 0 8 16,13-3-17-1,2-8-25-15,2-1-1 0,1 3-3 16,-5-2 3-16,-2 1-10 16,-10 4-41-16,-12 3-11 15,-9 3-51-15,-12 0-14 16,-4 0-135-16,-6 9-89 15</inkml:trace>
  <inkml:trace contextRef="#ctx0" brushRef="#br0" timeOffset="76679.62">28963 3254 749 0,'0'0'160'0,"0"0"-156"16,0 0 37-16,0 0 67 16,0 0-69-16,0 0-24 15,-4 2 17-15,6 0 13 16,25 0-23-16,17-2 33 15,25 0 21-15,29 0-41 16,23-6-25-16,6-6-10 16,-3 0-13-16,-12 2 8 15,-14 7-38-15,-17-2-6 16,-19 3-6-16,-16 2-45 0,-17 0-49 16,-15 0-117-16,-14 0-286 15</inkml:trace>
  <inkml:trace contextRef="#ctx0" brushRef="#br0" timeOffset="76936.57">29181 3467 948 0,'0'0'49'16,"0"0"-4"-1,0 0 46-15,0 0-39 0,0 0-39 16,0 0-1-16,96 0 42 16,-16 0-22-16,16-11-29 15,16-4-3-15,6 1-13 16,3 0-17-16,-5 4-49 16,-8 5-20-16,-16 3-81 15,-26 2-237-15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1:43:34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14030 11694 516 0,'0'0'245'0,"0"0"-241"15,0 0 47 1,0 0 100-16,0 0-113 0,0 0-31 16,0 0-4-16,0 0-1 15,-38 67 24-15,38 1 16 16,0 16 12-16,0 16 7 16,6 16-10-16,8 9-18 15,-1 4-23-15,3 6 30 16,2 8-6-16,4 12-31 15,5 17 18-15,2 6-17 16,2 2 7-16,7 5-11 16,2-11 2-16,5 1 23 0,-1 6-5 15,-5 1-10 1,-2-2 3-16,-6 1-3 0,-4-9-9 16,-5-15 9-16,-2-15-10 15,-1-12 0-15,4-10 13 16,0-13-11-16,-5-23 67 15,-3-25-65-15,-7-31-2 16,-4-12-2-16,-2-16-12 16,-2 0-22-16,0-23 22 15,0-39-28-15,0-31-65 16,0-28-85-16,0-17-127 16,0-19-369-16</inkml:trace>
  <inkml:trace contextRef="#ctx0" brushRef="#br0" timeOffset="2869.49">14036 11768 814 0,'0'0'4'0,"0"0"0"16,0 0 103-16,0 0-7 16,0 0-71-16,0 0-15 15,-15-20 8-15,15 20-1 16,0 0 0-16,0-1-6 15,0-2 6-15,13 2 6 16,16-5 3-16,6 2-2 16,11 0-8-16,3 1 6 0,6 2-13 15,7 1-10 1,12-4 6-16,9 0-9 0,9-1 6 16,3 0-8-16,7-2 4 15,8 1-2-15,8 1 2 16,5-4 1-16,-1 2-4 15,-9-2 1-15,-7 1-11 16,-6-1 9-16,-7-2 0 16,-1 1 2-16,-3-2 0 15,-2 2 3-15,4 0-2 16,1 0-1-16,8 1 1 16,1-2-4-16,-1-1 3 15,2 3 0-15,-5-2 2 16,-2 1 1-16,5-1-3 15,-2 4 0-15,-2-5-2 0,-3 2 2 16,-3 0-3-16,1-2 1 16,10-2-2-16,3-2 6 15,6 0-2-15,-1-2 1 16,0 3 3-16,-1 3-5 16,0 4 1-16,2 2 0 15,-6 5-6-15,-1-2 7 16,-7 3-3-16,2-4-5 15,2 0 0-15,1-4 7 16,-3 3-6-16,-9-2 6 16,-12 3-2-16,-2 0 6 15,-9-1-9-15,1-1 5 0,-5-5 0 16,-4 5-2-16,-4 0 2 16,-8-2 0-16,-7 7 1 15,-6-2-1-15,-11 3 0 16,-2 0-1-16,-6 0-13 15,-3 12 8-15,0 12-2 16,1 4 8-16,-4 3 0 16,3 3 3-16,5 4-3 15,-3 2 2-15,5 10 0 16,-3 6 5-16,-1 10-7 16,-5 12 3-16,-3 10 16 15,4 11-18-15,-4 1 8 16,5 1-4-16,1 1 4 0,1 2-9 15,3-2 0 1,-3 2 1-16,5-1 1 0,-1-1-2 16,2 2 0-16,-4 0 0 15,3 5 6-15,-5-10 3 16,3-6 16-16,-1-12-21 16,1-7-1-16,2 0-1 15,4-9 13-15,1-2-15 16,-3-6 1-16,-5-7-5 15,-2 0 8-15,-3-2-3 16,-6 1 0-16,-2-2-2 16,-2-4 5-16,0-4-5 0,0 2 7 15,0-5-9-15,0 3 6 16,-4-1-2-16,2 7 0 16,0 1-1-16,2-1-3 15,0-6 3-15,0-3 2 16,-3-4-2-16,3 0-4 15,0 7 4-15,0 1 4 16,0 6-4-16,0-5-12 16,0 0 11-16,0-7-3 15,0-12-6-15,0-10 13 16,0-5-7-16,0-7 1 16,0 0-18-16,-11 9-3 15,-7 5 3-15,-9 2 21 16,-4 3 3-16,2-7-3 15,0 2 0-15,-2 1 11 0,0 6-5 16,0-2-6-16,2 2 0 16,2-3 1-16,6-6-1 15,8-5 3-15,2 2-2 16,2-2 1-16,-2 4 2 16,-7 1-4-16,-7 6 0 15,-4 4 2-15,-6-1 0 16,-7 2 6-16,-5 0-4 15,-4-2 7-15,-3-5-11 16,1-4 7-16,-8-8-7 16,-7-4 1-16,-22 0-2 15,-17 0-40-15,-18 6 37 0,-15 10-35 16,-5-1 15-16,-6-2 23 16,-1 4-8-16,7-1 9 15,9-4 3-15,14-4-3 16,10-4 0-16,8-4 7 15,-8 0-5-15,-4 0-2 16,-11 0 2-16,-16-8-2 16,-15-6-8-16,-10 1-19 15,2-1-15-15,-4 6 31 16,9 7 5-16,3 1 6 16,5 0 6-16,5 0 1 15,12 15 14-15,13 6 13 16,13 2-34-16,9 0 13 15,11-1-10-15,13-8-3 0,1 2 0 16,7-2-5-16,0 0 3 16,0 0-6-16,1-1 8 15,-5 4-2-15,-7-8 7 16,-4 3-5-16,-11 3 0 16,2-10 0-16,1 2 4 15,11-2-1-15,9-5 11 16,11 0 3-16,9 0 4 15,4 0-7-15,9 0 5 16,10 0-18-16,8 5 1 16,12-5 6-16,9 0 2 0,0 0-10 15,0 0-40-15,18 0-32 16,31 0-73-16,24-22-231 16</inkml:trace>
  <inkml:trace contextRef="#ctx0" brushRef="#br0" timeOffset="4130.27">16102 11733 614 0,'0'0'35'0,"0"0"-35"15,0 0 131-15,0 0-98 16,0 0-7-16,0 0 12 16,-35-53-6-16,31 45 25 0,-1-2-16 15,1 4-17-15,2 2 15 16,0 2-5-16,2 2 8 16,0 0-17-16,0 0-7 15,0 0-12-15,0-2-4 16,0 2 1-16,0 0-3 15,0 0 3-15,0 0-1 16,0 0 0-16,0 0 4 16,0 0-6-16,0 11 6 15,0 16 1-15,0 9 11 16,0 7 0-16,0 6-2 16,4 9-1-16,5 7-1 15,5 8-7-15,3 6-4 0,1 5 11 16,1 1-6-1,6 1-7-15,-2-1 8 0,-1 1-4 16,7 2-5-16,0 0 5 16,5 2-4-16,1 7-1 15,3 5 0-15,-1 5 0 16,-5 6 12-16,-5-2-12 16,-7-4 9-16,-5-3 4 15,-3-9-11-15,-4-4 7 16,1-9-3-16,3-6 12 15,-1-3-12-15,3-8-4 16,-4 6 5-16,3-1-5 0,-1-3 3 16,-3 10-4-1,-3-1-1-15,-4-4 2 0,0 3 2 16,2-7 0-16,-4 2-3 16,2-2-1-16,2 2 10 15,-2 3-10-15,5-7 0 16,-3-8 1-16,-2-14 8 15,-2-12-3-15,2-20-6 16,-2-6 0-16,0-6 4 16,2 0-3-16,-2 0 4 15,0-13-2-15,0-20-3 16,0-15-56-16,0-10-91 16,6-11-58-16,0-5-331 15</inkml:trace>
  <inkml:trace contextRef="#ctx0" brushRef="#br0" timeOffset="5173.09">17634 11460 507 0,'0'0'61'15,"0"0"22"-15,0 0 71 16,0 0-71-16,0 0-58 16,0 0-2-16,-4-4 11 15,4 4-10-15,0 0 2 16,0 9 25-16,0 6-1 15,0-1-20-15,-2 6 16 16,0 0-8-16,2 1-18 0,0 2-4 16,0 7-10-1,0 6 8-15,0 9 15 0,0 6-19 16,13 6 12-16,1 6-7 16,1 2 2-16,3 1 5 15,1 4-15-15,2 0 7 16,1 3 5-16,5 5-18 15,-3 4 8-15,3 4-9 16,-2 7 1-16,-3 5 6 16,1 0-6-16,-2 2-1 15,2-3 0-15,-1-4 6 16,0-1-11-16,0-8 5 16,-1-2 0-16,-2-2-3 15,-3-2 6-15,-3 6-3 16,1 1 3-16,-3-1-3 0,3-6-2 15,-3-6 1 1,3-2 1-16,-1-1-2 0,-1 1 10 16,2-2-12-16,-3 7 4 15,1-5 0-15,-3-3 4 16,-5 5-4-16,0-5-4 16,1-9-1-16,-3 0 6 15,7-5-1-15,2 5 2 16,2 0 5-16,1-7-6 15,-1-5-1-15,-1-9 0 16,-6-14-2-16,1 0 3 16,-3 3-1-16,0 0 3 0,4 1 2 15,-4 0 5 1,-2-8 2-16,0-2-11 0,0-11-1 16,-2-6 3-16,0 0-3 15,0 0 0-15,0-20-5 16,-20-29-42-16,-15-26-144 15,-16-37-234-15</inkml:trace>
  <inkml:trace contextRef="#ctx0" brushRef="#br0" timeOffset="6260.9">14038 13108 630 0,'0'0'33'16,"0"0"-12"-16,0 0 68 0,0 0-53 16,0 0-27-16,0 0 50 15,43 0 36-15,-12-7-5 16,9 4-71-16,3-3 12 16,6 1-26-16,4-2 8 15,5 2 20-15,9-2-15 16,9-3 10-16,10-2-12 15,15-5-11-15,22-3 12 16,17-1-10-16,19-5-7 16,8 0 0-16,2-1 5 0,-2 6-10 15,-9 0 5 1,-11 8-9-16,-10 1 8 0,-15 3 1 16,-8-1-3-16,-9 3 3 15,-5 0 0-15,-5 2 2 16,6 0-1-16,4 2-1 15,2 0 0-15,2 1 4 16,0-5-12-16,3 0 2 16,1-3-2-16,3-2-2 15,0 3-1-15,-2-4 11 16,-3 3 0-16,-3 1 1 16,-11-2-3-16,-7 3 2 15,-8 0 0-15,-6 1 0 16,-4 0 7-16,-1 2-9 15,5-2 2-15,1 0 0 0,8 0 3 16,2 1-3-16,-2-2 0 16,-3 0 0-16,-6 0-1 15,0-2 2-15,2-1-2 16,-3-4-4-16,4 0 3 16,-2-1 2-16,-5 3 0 15,-7-2-1-15,-3 4 0 16,-8-1 1-16,-6 0 0 15,-7 1 3-15,-10 2-3 16,-9 0 0-16,-4 1 0 16,-5 2 22-16,-5 1-3 15,-6 2 30-15,-2 3-6 0,0 0-22 16,-16 0-21-16,-45 5-52 16,-36 18-148-16,-37 5-425 15</inkml:trace>
  <inkml:trace contextRef="#ctx0" brushRef="#br0" timeOffset="7346.71">16774 15862 688 0,'0'0'101'0,"0"0"-99"0,0 0 129 16,0 0 4-16,0 0-98 16,0 0-19-16,0 0-5 15,0 0-4-15,0 35 9 16,0 9 61-16,7 10-31 16,1 9-21-16,1 7 5 15,1 2-1-15,-2 0-27 16,1-1-1-16,-3-17-3 15,6-10-1-15,-3-12-1 16,-3-10-39-16,0-9-33 0,-6-13-37 16,0 0 8-16,0 0-30 15,0 5-395-15</inkml:trace>
  <inkml:trace contextRef="#ctx0" brushRef="#br0" timeOffset="7802.64">16852 15941 575 0,'0'0'59'15,"0"0"-50"1,0 0 81-16,0 0-5 0,0 0-50 15,0 0 17-15,-13-9 27 16,13 9-19-16,0 0-21 16,0-5-3-16,0 5-8 15,0 0 8-15,0 0-26 16,13 0-8-16,11 0 12 16,3 0-7-16,-2 0-6 15,-10 0 3-15,-3 0-4 16,-8 5 0-16,-2-5 0 15,-2 0-5-15,0 0 5 0,3 0 1 16,-3 0 6 0,4 0-14-16,7 0 5 0,11 0 2 15,16 0 0-15,16 0 1 16,6 0-1-16,2-5 0 16,1 1-10-16,-8 4-32 15,-7 0-18-15,-15 0-19 16,-14 13-83-16,-19 10-36 15,-6 4-92-15</inkml:trace>
  <inkml:trace contextRef="#ctx0" brushRef="#br0" timeOffset="8047.59">16937 16356 910 0,'0'0'37'0,"0"0"-11"16,0 0 47-16,0 0 7 16,160-54-38-16,-104 33 5 15,-7 2-14-15,-7 1-29 16,-4 4-4-16,-5 2-1 16,-6 2-29-16,-7 6-25 15,-4 0-33-15,-11 4-43 16,-5 0-56-16,-12 0-106 15,-30 23-81-15</inkml:trace>
  <inkml:trace contextRef="#ctx0" brushRef="#br0" timeOffset="8239.56">17028 16579 250 0,'0'0'577'0,"0"0"-575"16,0 0 70-16,0 0 99 15,0 0-140-15,141 0-8 16,-110 0-18-16,-2 0-5 16,0-4 0-16,-1-5-25 15,9-8-40-15,-2-3-90 16,5-1-36-16,0-2-165 16</inkml:trace>
  <inkml:trace contextRef="#ctx0" brushRef="#br0" timeOffset="9288.37">17739 16252 907 0,'0'0'144'0,"0"0"-144"15,0 0 0-15,0 0 3 16,0 0-1-16,0 0 2 15,0 113 4-15,0-91 11 0,0-8-19 16,0-6-1 0,0-8 1-16,0 0 10 0,0 0-8 15,0 0 11-15,2 0-3 16,3 0-10-16,-3-8-4 16,3-1 2-16,-1 5 4 15,0 3-5-15,5 1-4 16,3 0 5-16,1 0 2 15,5 0 0-15,-1 0 4 16,4 0 4-16,-3 10-5 16,-1 4-3-16,1 4-4 15,-7-2 4-15,1-6-2 16,-8-3-1-16,-2-7 3 16,-2 0-4-16,0 0 8 15,0 0 2-15,0-13-6 0,0-9-28 16,0-1 27-16,0 6-3 15,0 5 4-15,5 2-5 16,3 6 10-16,4-1-10 16,7 2 9-16,0 3-8 15,0 0-2-15,-1 0 6 16,1 3-4-16,-2 6 2 16,1 1 0-16,-1-2-3 15,-1-3 5-15,-1-1 6 16,6-4-5-16,1 0 7 15,7 0 0-15,-2-14-5 16,2-13-3-16,0-4-2 0,-7-1 0 16,-4-2-16-16,-5 6 2 15,-3-7 13-15,-6 9-5 16,-2-1 6-16,-2 5 2 16,0 4-1-16,0-2-4 15,-14-2-3-15,-5-5 2 16,-6-2-1-16,-6-3-11 15,0 1 0-15,0 7 4 16,6 6 14-16,2 14 58 16,10 4-39-16,-1 0-2 15,8 0-3-15,0 18-7 16,3 13 7-16,3 5-13 16,0 10 18-16,13 7 13 0,10 5-8 15,4 13 9-15,4 13-4 16,-2-2-10-16,-2 3-2 15,-5-13-14-15,-4-12 3 16,-7-10-1-16,-4-17-5 16,-3-16 13-16,-2-9-12 15,0-8 2-15,-2 0 18 16,0-8 5-16,0-16-12 16,-4-15-14-16,-7 1-25 15,2-5 9-15,7 3-11 16,2-1 3-16,0 2 1 15,4 3 18-15,12 0-11 0,3 10 4 16,2 8-1 0,-5 13 10-16,3 5-5 0,0 0-15 15,1 23 21-15,-3 3-4 16,1 1 6-16,-5-1 0 16,-4-1 1-16,-2-7-3 15,-4-3-11-15,-3 4-48 16,0-13-164-16,0-6-204 15</inkml:trace>
  <inkml:trace contextRef="#ctx0" brushRef="#br0" timeOffset="9545.33">18648 15945 1018 0,'0'0'89'16,"0"0"-89"-16,0 0 0 16,0 0 4-16,0 0 5 15,0 0-3-15,8 121 25 16,5-85 10-16,-3-5-27 16,2 4-14-16,-3 1 0 15,-5 0-12-15,0 5-23 16,1-11-64-16,0-12-147 15,6-18-294-15</inkml:trace>
  <inkml:trace contextRef="#ctx0" brushRef="#br0" timeOffset="10270.2">18970 16138 1043 0,'0'0'42'16,"0"0"-36"-16,0 0 68 16,0 0-48-16,-25 132-26 15,27-109 0-15,14-5 1 16,1-13 2-16,8-5 4 0,0 0 11 16,6-18-9-16,2-18-1 15,-1-3-8-15,-8 2-2 16,-13 3 1-16,-11 10-2 15,0 8 3-15,-19 6 5 16,-10 4-5-16,-6 6 9 16,0 0-9-16,4 0 0 15,4 0-1-15,12 2 2 16,4 6-3-16,6 2 2 16,5 2-1-16,0-2 0 15,0 2-5-15,20-2-2 16,13-2 7-16,12-8 2 15,8 0 6-15,7-8-7 16,-2-14-1-16,-12 4-7 0,-15 4-15 16,-16 4 10-16,-11 6 10 15,-4 4 2-15,0 0-2 16,0 0-3-16,3 0-2 16,2 0 6-16,-1 14 0 15,7 0 2-15,0 8 4 16,2-4-1-16,0-4-3 15,3-2-1-15,3-7 0 16,4-5 1-16,11 0 2 16,11-23-2-16,4-12-4 15,2-4-16-15,-13 11 17 16,-12 6 2-16,-12 14 2 16,-9 6 49-16,-5 2-12 0,0 0-30 15,0 22-5-15,0 14 17 16,0 8 35-16,2 6 0 15,2 1-26-15,3 0-8 16,2-9-8-16,-2-3-4 16,1-7-1-16,-1-10-7 15,0-4-1-15,0-4-1 16,-3-2-15-16,2-2-27 16,3-2-76-16,3 2-38 15,1-6-130-15,3-4-189 16</inkml:trace>
  <inkml:trace contextRef="#ctx0" brushRef="#br0" timeOffset="10627.14">20039 16266 1111 0,'0'0'88'16,"0"0"-72"-16,0 0 9 15,0 0-8-15,0 0-17 16,121-121-2-16,-109 109 0 16,-8-5 1-16,-4 3 1 15,0 4 8-15,-10-2 1 16,-11 7 2-16,-8 0-9 16,-2 5 3-16,-1 0-2 15,1 0-2-15,6 5 6 0,7 4 4 16,7 9-2-16,5 0 2 15,-1 4-10-15,4 4 2 16,3-3-3-16,0 9 4 16,3-3-9-16,15 3 5 15,4-5-15-15,0-6-35 16,5-5-49-16,0-8-49 16,2-8-178-16</inkml:trace>
  <inkml:trace contextRef="#ctx0" brushRef="#br0" timeOffset="11029.07">20457 16232 864 0,'0'0'55'15,"0"0"-14"-15,0 0 56 16,0 0-96-16,0 0 6 15,120-104-4-15,-114 96 16 16,-3 0 17-16,-3 2 8 16,0-2-12-16,0-3-22 15,-15-1-2-15,-4 3 3 16,-1 1 13-16,-4 6 3 0,-3 2-9 16,7 0 13-1,2 0 1-15,5 0-2 0,0 10-5 16,-1 2-16-16,3 6 1 15,1 6-5-15,2-2-2 16,4 10-6-16,4 2 9 16,0 2-6-16,0-4 0 15,10 3-1-15,21-12-17 16,12-4 15-16,11-11-7 16,3-8-5-16,7-5-72 15,-2-26 0-15,-7-10-240 16,-6 6-457-16</inkml:trace>
  <inkml:trace contextRef="#ctx0" brushRef="#br0" timeOffset="14982.38">19645 11361 496 0,'0'0'0'16,"0"0"-40"-16,0 0 40 15,0 0 3-15,0 0 4 16,0 0 23-16,0 0 42 15,0-31 24-15,0 31-26 16,0 0-23-16,0 0-35 16,0 0 24-16,0-5-19 15,-7 1-11-15,-1 2 10 16,-2-2-1-16,4 4 39 16,1-1 29-16,3 1-42 15,2 0-14-15,0 0-10 16,0 0-6-16,0 0-1 0,0 0-3 15,0 0 5-15,0-3-4 16,0 3-3-16,0 0-2 16,0 0 1-16,0-1-2 15,0-2-4-15,13 0 3 16,8-1-1-16,3 0 2 16,3 0 1-16,0-1-3 15,2 5 6-15,-5 0-5 16,5 0 12-16,2 0-12 15,0 0 6-15,10 0 0 16,5 0-2-16,4 0 3 16,6 0-5-16,2 0-1 15,2-2 1-15,-3-4-2 0,-8 0-1 16,-9 5 3 0,-13-4 0-16,-13 5 0 0,1 0-1 15,-3 0 1-15,7 0 6 16,12 0 2-16,1 0 0 15,4 0 3-15,-1 0-10 16,-1 0-2-16,3 0-2 16,-5 5-1-16,-3-2 1 15,-5 1 0-15,-1 2 1 16,3-2-1-16,3 0 0 16,2-4 1-16,10 0 2 15,5 0-2-15,8 0 3 16,6 0-4-16,0 0 0 15,0 0 0-15,-2 0-17 0,-6-1 13 16,-6-2 0-16,4-1-1 16,-6 0-4-16,1 2 8 15,-3 2 1-15,-4 0-1 16,-5 0-1-16,1 0 0 16,-3 0 0-16,-5 0-3 15,3 2 0-15,-2 2 4 16,0-2 1-16,4 0 0 15,-2 1 1-15,2-3-1 16,1 0 0-16,-5 0 3 16,-9 0 0-16,-7 0-3 15,-7 1-4-15,-2 2 1 16,-2-3 6-16,0 0 4 0,0 0-7 16,0 0 1-16,0 0 1 15,0 0-1-15,0 0-1 16,0 0 0-16,0 0 5 15,0 0-3-15,0 1-2 16,0 6 0-16,0 4 0 16,-2 7 2-16,-7 10-2 15,1 7 3-15,-2 5 2 16,4 9-6-16,1 4 1 16,5-1 0-16,0 5 9 15,0-4-5-15,0 1 2 16,11 4 5-16,3-3-11 0,-1 5 21 15,7 1-8 1,3-2-7-16,-2 6 9 0,2-5-8 16,2 0-1-16,-3-2 4 15,0-4-5-15,0 2 10 16,-3 1-15-16,-2 1 1 16,-1 3 13-16,-5 4 0 15,-3 1-13-15,0-1 4 16,-2-5 0-16,1 1-3 15,1 0 0-15,4-3-1 16,1 5 2-16,1 2-3 16,8 9 0-16,2 5 5 15,3-9 11-15,-2-8-5 0,-10-11-11 16,-3 0-3 0,-4 4 0-16,3-1 2 0,-3-6 1 15,-2-6 1-15,0-16 3 16,-1-8-3-16,-1 0-1 15,0 2 1-15,2 9-1 16,-4 6 0-16,2 9 4 16,-4 4 2-16,0 3 4 15,0-2-10-15,0 2 2 16,0-3 4-16,0-4-10 16,0-4 4-16,0-3 0 15,0-5 0-15,0-9 4 0,0-5-3 16,2-6 1-1,-2 1-2-15,0 2 0 0,0 10 1 16,0 1-1-16,0 4 1 16,-14 0-1-16,1-4-2 15,5 2 2-15,-2 2 3 16,4-6-3-16,-1 0-1 16,3-2 1-16,0-4 0 15,2-4-12-15,-1-4 10 16,0-6-4-16,1 0-4 15,-2 4 6-15,-9 4-4 16,-3 10 8-16,-6 7 3 16,-3-1-2-16,5 2-1 15,3-6-3-15,7-8 1 16,4-5 0-16,1-8-8 0,3-1 9 16,0-2-2-16,-4 0-2 15,-8 4 2-15,-13 4 2 16,-13 6 1-16,-3-4-6 15,-3 2 6-15,6-2 0 16,4-3 0-16,4-2 4 16,1-3-4-16,-4-2 0 15,-7 0 4-15,-10-10-7 16,-8-10 3-16,-9 4 0 16,-5-8-1-16,-4 8 12 15,-2 2-17-15,-3 2 6 16,4 1 0-16,4 6 3 15,11 1-2-15,6 4-1 0,5 0 1 16,1 0 1-16,1 14-2 16,-3-7 0-16,-8 4 0 15,-5-5-2-15,-10-4 4 16,-6 0-2-16,-2-2 0 16,4 0-3-16,8 0 3 15,7 0 0-15,5 4-2 16,3 5-1-16,-2 3 6 15,0 7-6-15,0-5 3 16,4-1 0-16,7-1 4 16,9-5-4-16,6-3-3 15,10-2 3-15,4 2 2 0,-2 2-2 16,-3-3 0 0,-4 8 2-16,-4 3-3 0,-7 2 1 15,-3 2-1-15,3-8-1 16,2-1 3-16,5-2-1 15,8-2 3-15,7-4 3 16,9-1-6-16,7 0 0 16,2 0-2-16,0 0-31 15,13-1-129-15,22-23-163 16,13-15 104-16</inkml:trace>
  <inkml:trace contextRef="#ctx0" brushRef="#br0" timeOffset="15868.23">19587 12525 518 0,'0'0'17'16,"0"0"49"-16,0 0 114 15,0 0-91-15,0 0-65 16,0 0 59-16,-33 0-31 0,33 0-11 16,0 0 11-16,0 0-1 15,0 0-10-15,2 0 10 16,20-3-9-16,14-1-20 16,13 1 17-16,13-1-20 15,9-1 0-15,4 2-11 16,2 1-6-16,2-2-2 15,0 1 0-15,4-1 4 16,2-1-6-16,8-4 2 16,7-3 0-16,1-2 0 15,4-4-5-15,-3 0 2 0,-1 2 0 16,-8 3-1-16,-3 0-7 16,-9 5 11-16,-2 2 0 15,-6-1-1-15,-1 2 8 16,-3-2-6-16,-5-4-1 15,3-1-2-15,-3 1-3 16,-2-1 5-16,-7-1 0 16,-6 5 0-16,-7 2 5 15,-9 0-5-15,-6 4 0 16,0-2-1-16,-2 0 1 16,-1 1 1-16,-1-4 2 15,-4 2-6-15,-5 5 7 0,-9-3-3 16,-3 3 2-1,-2 0 2-15,0 0 8 0,0 0-13 16,0 0 0-16,0 0 0 16,-7 0-20-16,-4 0 3 15,-11 0-7-15,-12 10-65 16,-15 4-96-16,-13-3-484 16</inkml:trace>
  <inkml:trace contextRef="#ctx0" brushRef="#br0" timeOffset="17736.9">14407 12356 655 0,'0'0'14'0,"0"0"55"16,0 0 96-16,0 0-54 15,0 0-73-15,0 0-7 16,-18-17 0-16,18 17-17 16,0 0-12-16,0 7 3 15,0 19 6-15,-2 11 57 16,-1 7 0-16,3 2-7 16,0 0-21-16,0-2-27 15,0-4 5-15,0-1-12 16,3-7-4-16,7-6 0 0,-2-6-2 15,-2-7-5 1,-1-5-14-16,-5-2-39 0,0-2-36 16,0-4 23-16,-11 0-22 15,-7-5-172-15,1-24-246 16</inkml:trace>
  <inkml:trace contextRef="#ctx0" brushRef="#br0" timeOffset="18050.84">14310 12316 886 0,'0'0'39'0,"0"0"-35"16,0 0 98-16,0 0-55 0,0 0-47 15,0 0 2-15,-11-6-1 16,11 4-1-16,0-1 5 15,3 3 25-15,19-7-29 16,12-1 46-16,7-2 9 16,7-4-28-16,-4 4-28 15,-1 1 0-15,-3 0-2 16,-7 3 2-16,-8 4-27 16,-7 2 4-16,-9 0-33 15,-7 0-26-15,-2 0-14 16,0 10-5-16,0 6 15 15,0 4-11-15,-19 0-159 0</inkml:trace>
  <inkml:trace contextRef="#ctx0" brushRef="#br0" timeOffset="18261.81">14424 12559 779 0,'0'0'172'0,"0"0"-155"15,0 0 82-15,0 0-19 16,0 0-30-16,147-53-21 16,-105 37 5-16,-7 5-34 0,-9 0-3 15,-6 5-6 1,-4 4-57-16,-5 2-40 0,-2 0-117 16,-5 0-20-16,-4 11-49 15</inkml:trace>
  <inkml:trace contextRef="#ctx0" brushRef="#br0" timeOffset="18433.78">14509 12712 556 0,'0'0'58'0,"0"0"38"16,0 0 33-16,0 0-17 16,0 0-7-16,0 0-50 0,96 3-12 15,-56-3-29 1,-4 0-14-16,-3 0-2 0,-6-1-52 15,-5-10-104-15,-8 1-207 16</inkml:trace>
  <inkml:trace contextRef="#ctx0" brushRef="#br0" timeOffset="18643.74">14856 12617 916 0,'0'0'56'0,"0"0"-13"16,0 0 38-16,0 0-49 16,0 0-29-16,121 0 2 15,-83 0-5-15,-2-2 0 16,6-6-14-16,1-3-20 16,-5 2-51-16,-7-2-44 0,-9 4-28 15,-11-1-141-15</inkml:trace>
  <inkml:trace contextRef="#ctx0" brushRef="#br0" timeOffset="18831.71">15242 12557 804 0,'0'0'22'0,"0"0"-18"16,0 0 94-16,0 0-31 0,0 0-44 15,0 0-17-15,25 98-6 16,-25-80-65-16,-11-8-99 16,-3-10-214-16</inkml:trace>
  <inkml:trace contextRef="#ctx0" brushRef="#br0" timeOffset="18958.68">15265 12374 968 0,'0'0'0'16,"0"0"-32"-16,0 0-24 16,0 0-72-16,0 0-109 15</inkml:trace>
  <inkml:trace contextRef="#ctx0" brushRef="#br0" timeOffset="19440.59">15617 12501 761 0,'0'0'2'0,"0"0"31"16,0 0 76-16,0 0-76 15,0 0 9-15,0 0-27 16,-71 21 19-16,48 7 5 0,4 3-12 15,5-7-8-15,9-7-6 16,5-5 5-16,0-7-16 16,0-5-1-16,14 0 5 15,17 0 7-15,9-22 13 16,7-12-24-16,0-6-4 16,-7-2-15-16,-9-6-5 15,-13-3-6-15,-14 0 18 16,-4-2 1-16,-4 7 8 15,-23 10 1-15,0 11 6 16,3 11 9-16,4 10 7 16,4 4 24-16,1 4-38 15,1 23-4-15,5 9 1 0,3 8 7 16,6 2 10 0,0 0-3-16,0-1-15 0,22-2-4 15,4-4 11 1,6-4-22-16,1-4 8 0,3-4-47 15,-2-4-20-15,-1-8-87 16,-8-10-168-16</inkml:trace>
  <inkml:trace contextRef="#ctx0" brushRef="#br0" timeOffset="20016.5">16285 12250 778 0,'0'0'57'0,"0"0"-46"15,0 0 50-15,0 0-17 16,0 0 14-16,0 0 11 15,14 106-10-15,-10-70 19 16,3-2-35-16,0 0-30 16,2-4 6-16,-5-4-19 15,3-5 0-15,-5-8-1 16,0-6-9-16,-2-5-15 0,0-2-12 16,0 0 12-16,0-7 10 15,-13-23-72-15,-7-12-65 16,-3-8 8-16,6 0-12 15,3 2 97-15,8 9 59 16,6 6 11-16,0 8 59 16,0 8-23-16,0 3 4 15,2 4 7-15,2 5 19 16,-4 2 44-16,0 3-48 16,0 0-15-16,0 0 13 15,3 0-55-15,-3 0-14 16,0 0-3-16,7 0 1 0,3 0 0 15,9 0 6 1,8 0 9-16,2 1 3 0,6 1-11 16,3 0-7-16,-5-2-2 15,-2 0-21-15,-8 0-25 16,-6 0-18-16,-3 0-42 16,-3 0-87-16,-5 0-10 15,-6 0-161-15</inkml:trace>
  <inkml:trace contextRef="#ctx0" brushRef="#br0" timeOffset="20204.47">16259 12458 745 0,'0'0'33'16,"0"0"-5"-16,0 0 109 0,0 0-35 15,0 0-73-15,142-17 15 16,-99 2-26-16,-5 1-6 15,-7 4-12-15,-8 5-13 16,-10 3-53-16,-9 2-161 16,-4 0-174-16</inkml:trace>
  <inkml:trace contextRef="#ctx0" brushRef="#br0" timeOffset="20369.43">16372 12621 574 0,'0'0'49'15,"0"0"62"-15,0 0 35 0,0 0-39 16,0 0-25-16,0 0-31 16,97 0-15-16,-64-14-16 15,1-2-20-15,-1 1-36 16,-6 0-122-16,-10 1-221 16</inkml:trace>
  <inkml:trace contextRef="#ctx0" brushRef="#br0" timeOffset="20549.41">16745 12583 819 0,'0'0'60'0,"0"0"-57"0,0 0 100 16,0 0-41-16,115-21-56 15,-88 14-1-15,-4-3-5 16,-5 2-66-16,-5-4-84 15,-11 0-154-15</inkml:trace>
  <inkml:trace contextRef="#ctx0" brushRef="#br0" timeOffset="21111.31">16939 12380 982 0,'0'0'37'0,"0"0"-36"0,0 0 49 16,0 0-2-16,0 0-3 16,0 0 3-16,22 92-24 15,-15-74 8-15,-3-2-21 16,-2-6-7-16,-2-4-4 16,0-3 1-16,0-3-1 15,0 0 5-15,0 0 4 16,0 0 15-16,-2-17-10 15,-13-11-7-15,1-4-14 16,6 0 3-16,1 6-4 16,7 8 7-16,0 9 2 15,0 4 15-15,0 5-16 0,0 0-7 16,0 0-3 0,9 2-9-16,15 16 15 0,3 2 4 15,4 0 0-15,1-2 1 16,-6 1 0-16,4-3 1 15,-9-7-2-15,-3 0 2 16,-3-6-1-16,-3-3-2 16,-3 0 2-16,-3 0 10 15,-1 0 2-15,-3-17 20 16,1-5-9-16,-1-1-11 16,-2 3 4-16,0 2 12 15,0 2-11-15,0-2 9 0,-7 4-18 16,-2 2-7-1,5 2 4-15,2 4-6 0,-1 2 2 16,3 2-6-16,0 2-12 16,0 0-13-16,0 0-53 15,0 0-82-15,3 0-80 16,12 0-233-16</inkml:trace>
  <inkml:trace contextRef="#ctx0" brushRef="#br0" timeOffset="21794.2">18094 12151 1008 0,'0'0'13'16,"0"0"26"-16,0 0 44 15,0 0-69-15,0 0-11 16,0 0 10-16,0 75 36 16,0-41 12-16,0 2-19 15,0-2-17-15,0 0-8 16,4-3-16-16,2-5-1 16,-4-4 0-16,2-5-18 15,-4-5-52-15,0-1-25 0,0-7-12 16,0-4-75-1,-14-2-115-15</inkml:trace>
  <inkml:trace contextRef="#ctx0" brushRef="#br0" timeOffset="22104.14">18075 12115 708 0,'0'0'95'0,"0"0"-39"16,0 0 63-16,0 0-73 16,0 0-46-16,0 0 1 15,8-5 5-15,9 5 17 16,6 0 19-16,6 0-12 0,2-2-4 16,0-5-3-1,0-1-6-15,-4 0-5 0,-7 3-3 16,-5-2-9-16,-8 5 0 15,-5 2-45-15,-2 0-3 16,0 0-17-16,-2 0-109 16,-15 7 81-16,-8 4 15 15,2-4-147-15,4-3-68 16</inkml:trace>
  <inkml:trace contextRef="#ctx0" brushRef="#br0" timeOffset="22350.1">18087 12288 401 0,'0'0'456'16,"0"0"-454"-16,0 0 46 16,0 0 66-16,0 0-81 15,0 0 10-15,67 14 13 16,-38-14-13-16,4 0-23 15,3 0-15-15,-3-4-5 16,-4-4-18-16,-9 2-28 16,-11 6-24-16,-7 0-119 15,-2 0-158-15,-6 16 101 0</inkml:trace>
  <inkml:trace contextRef="#ctx0" brushRef="#br0" timeOffset="22551.06">18112 12516 730 0,'0'0'59'16,"0"0"-34"-16,0 0 120 15,0 0-58-15,0 0-50 16,0 0 18-16,40 0-9 16,-22 0-24-16,-1 0-22 15,-3 0-18-15,1-1-48 0,-1-3-32 16,1-3-97-1,1 4-105-15,4-8-118 0</inkml:trace>
  <inkml:trace contextRef="#ctx0" brushRef="#br0" timeOffset="22911">18473 12388 244 0,'0'0'788'16,"0"0"-786"-16,0 0 5 15,0 0 55-15,0 0-58 16,0 0 4-16,-3 9-6 16,17-9-1-16,6 0 8 15,4 0-9-15,12-2-49 16,2-15-191-16,0-1-179 0</inkml:trace>
  <inkml:trace contextRef="#ctx0" brushRef="#br0" timeOffset="23518.9">19061 12055 526 0,'0'0'316'16,"0"0"-269"-16,0 0 103 0,0 0-86 15,0 0-32-15,0 0-13 16,0-28-5-16,-16 28 10 15,-6 0-3-15,0 0 11 16,-7 0 2-16,-2 8-11 16,-3 5 14-16,-3 5-21 15,2-1 1-15,4 4-3 16,7-3-14-16,8 1 4 16,8-2-4-16,8 1 0 15,0-3-9-15,0 2-9 16,17-1 7-16,10-5 8 15,6 1-5-15,8-1 1 0,1-3 2 16,3 2-8-16,-5-2 4 16,0 1-5-16,-5 3-4 15,0-3 16-15,-6 2-15 16,-6-2 12-16,-2-1-4 16,-8-2 6-16,-4 0 0 15,-7-2-6-15,-2 4 9 16,0 4 4-16,-4 5 1 15,-21-2 22-15,-6 4 4 16,-6-5-10-16,-9 0 24 16,0-7-32-16,-5 0 4 15,1-6-5-15,6-1-12 16,5 0 0-16,16 0 0 0,2-1-8 16,8-6-46-16,8-2-102 15,5-3-289-15</inkml:trace>
  <inkml:trace contextRef="#ctx0" brushRef="#br0" timeOffset="24715.68">20044 11989 791 0,'0'0'227'0,"0"0"-216"16,0 0 75-16,0 0-12 15,0 0-61-15,0 0 5 0,0 0 17 16,0-13-5-16,0 13-12 16,0 15-4-16,0 7-4 15,0 11 38-15,0 4 2 16,0 3-33-16,2 3 8 16,5-3-11-16,-2-2-13 15,-1-3 4-15,0-4-5 16,-2-4-1-16,1-8-1 15,1-3-27-15,-4-8-13 16,0-5-38-16,0-3-39 16,0 0 34-16,-2-15 23 15,-11-16-280-15</inkml:trace>
  <inkml:trace contextRef="#ctx0" brushRef="#br0" timeOffset="25106.61">20035 11875 26 0,'0'0'488'0,"0"0"-437"16,0 0 107-16,0 0-77 0,0 0-37 15,0 0 14-15,-8-6 28 16,8 6-27-16,0 0-25 16,0 0-3-16,0 0-16 15,15 0 6-15,7 0 47 16,5 0-25-16,9 0-11 16,3 0 12-16,2 0-35 15,-1 0-7-15,-2 0-1 16,-9-6-1-16,-5 3-8 15,-5 0-14-15,-6-1-7 16,-5 4 2-16,-8 0-17 16,0 0-51-16,0 0 13 15,-13 0-124-15,-20 14 33 0,-8 4-268 16</inkml:trace>
  <inkml:trace contextRef="#ctx0" brushRef="#br0" timeOffset="25340.57">20075 12123 796 0,'0'0'66'15,"0"0"-44"-15,0 0 97 16,0 0-27-16,0 0-50 16,0 0 9-16,112-11-5 15,-92 9-22-15,-3 0-20 0,-1 2-1 16,-3-3-4-1,-1 2 1-15,1 1-25 0,-4 0-47 16,0 0-25-16,0 0-91 16,-7 0-86-16,-2 6-131 15</inkml:trace>
  <inkml:trace contextRef="#ctx0" brushRef="#br0" timeOffset="25585.53">20131 12326 208 0,'0'0'471'16,"0"0"-436"-16,0 0 20 15,0 0 55-15,0 0-76 16,0 0-19-16,0 6 36 0,0-6 1 16,0 0-26-16,0 0-2 15,0 0-11-15,0 0 7 16,18 0-13-16,13 0 4 15,9 0-5-15,7-6-6 16,4-2-16-16,3 0-78 16,-7-2-146-16,-14 0-293 15</inkml:trace>
  <inkml:trace contextRef="#ctx0" brushRef="#br0" timeOffset="26238.42">20530 12216 434 0,'0'0'64'0,"0"0"7"16,0 0 94-16,0 0-85 15,0 0-12-15,0 0 60 16,0 2-63-16,0-2-17 15,0 0-5-15,0 0-5 16,0 0-16-16,9 0-16 16,20 0-6-16,13-6-13 15,8-2-36-15,0 2-32 0,-5 2-178 16,-11-1-207-16</inkml:trace>
  <inkml:trace contextRef="#ctx0" brushRef="#br0" timeOffset="26674.34">20903 11927 725 0,'0'0'91'0,"0"0"-83"16,0 0 74-16,0 0-9 15,-8 128-32-15,8-91-6 0,0-3 0 16,0-2-28 0,0-3 1-16,2-4-8 0,-2-7-1 15,0-6-22-15,0-4-55 16,0-8-90-16,-2 0-29 15,-11 0-324-15</inkml:trace>
  <inkml:trace contextRef="#ctx0" brushRef="#br0" timeOffset="27573.19">20840 11911 694 0,'0'0'45'0,"0"0"-4"15,0 0-3-15,0 0-16 0,0 0 21 16,132 10-11-16,-101 13-5 16,-4 4 3-16,-12 3-8 15,-6 3-12-15,-9 1-9 16,0 3 6-16,-24-1-5 16,-10-4 9-16,3-5-11 15,2-11 0-15,6-6 0 16,11-1 2-16,2-6-2 15,8 1 5-15,2-2 1 16,0 4-9-16,0 0 3 16,0 2 0-16,12-2 8 15,5-3 6-15,10-3-11 0,8 0 6 16,8 0-4-16,3-17-4 16,2-7-1-16,-9-4-36 15,-5 1 11-15,-12 5-2 16,-11 7 26-16,-7 4-3 15,-4 5 4-15,0 2 40 16,-2 4-35-16,-17 0 2 16,-6 0-8-16,-2 0 1 15,3 4-17-15,1 6 17 16,10 4 0-16,4 1 9 16,4-1-9-16,5-1 10 15,0-1-3-15,0-1 7 16,14-7-2-16,11-2-10 15,6-2 13-15,7 0-14 0,-3-6-1 16,1-10-6-16,-7-3-18 16,-7-3 2-16,-6 3-23 15,-9-3 26-15,-7 4 19 16,0 4 5-16,0 0 4 16,0 5-9-16,0 4 5 15,0 2-13-15,8 3 8 16,11 0-9-16,2 0-7 15,8 6-4-15,-2 12 20 16,-2 3-1-16,-7 2 3 16,-7-1 10-16,-5-1 19 15,-6-1 6-15,0-4-8 0,0-2-2 16,-10-4-4-16,-4-6-4 16,3-4-17-16,0 0 18 15,1 0-7-15,6-8-2 16,4-6-11-16,0-3-8 15,0 3-7-15,23-1 6 16,1 0 6-16,5 1-1 16,0 4-12-16,-2 3 15 15,-7 3-8-15,-4 4 2 16,-3 0-1-16,-5 2 7 16,0 11 1-16,-4 4 23 15,-4-2-21-15,0 0 5 0,0-5-7 16,0-1-3-16,-2-4-6 15,-8-5-26-15,-3 0-33 16,0-3-134-16,0-16-169 16</inkml:trace>
  <inkml:trace contextRef="#ctx0" brushRef="#br0" timeOffset="27694.16">21593 11913 618 0,'0'0'0'0,"0"0"-11"15,0 0 10-15,0 0 1 16,0 0-139-16,0 0-234 0</inkml:trace>
  <inkml:trace contextRef="#ctx0" brushRef="#br0" timeOffset="28090.1">21749 12055 803 0,'0'0'66'0,"0"0"32"15,0 0 14-15,0 0-90 16,0 0-9-16,0 0-12 16,-53 95-1-16,53-91 0 15,2-4 1-15,18 0 3 16,4 0-4-16,5-4-5 0,-6-8-12 15,-8 3 2 1,-7 6 12-16,-8 3 3 0,0 0 0 16,0 0 3-16,0 15-2 15,0 6 13-15,0-1-3 16,6-1-11-16,5 4 0 16,5 0 17-16,-1-3-9 15,-3-1-8-15,-4 0 4 16,-5 2-3-16,-3 1 0 15,-9 6-1-15,-34 2-12 16,-17 5 7-16,-18-4-4 16,-4 0-32-16,4-12-97 0,10-12-364 15</inkml:trace>
  <inkml:trace contextRef="#ctx0" brushRef="#br0" timeOffset="29987.77">14130 13989 700 0,'0'0'0'0,"0"0"8"16,0 0-8-16,0 0 60 15,0 0 37-15,0 0-64 16,-71 0-7-16,71 0 24 16,0 0-17-16,0 0-21 15,0 0 14-15,0 0-11 16,0 0 19-16,8 0-8 15,4 0 7-15,1 1-13 16,3 1-16-16,6 3 28 16,2 0-10-16,5-1-17 15,5 3 4-15,7 1 4 0,7-7-13 16,10 2 15-16,11-3-10 16,9 0-5-16,14 0 6 15,10 0-1-15,14-12 1 16,18-4 6-16,10-2-2 15,6-4-4-15,-3 1 0 16,-15 7-4-16,-17 4-2 16,-14 4 0-16,-15 4 0 15,-9 2-4-15,-8-4 4 16,3 0 12-16,7-2 9 16,13-4-1-16,13-4-9 15,15-1 12-15,14 1-14 16,9 2-2-16,0-1-3 0,-4 3-1 15,-14 4-3 1,-13-2-2-16,-14-1 1 0,-5 0 1 16,-8-2 0-16,-2 2-3 15,-1-1 2-15,0 0-5 16,8 1 6-16,3-3 6 16,7 4-6-16,-1 1 0 15,1 2 0-15,-4 5-5 16,-3 0 7-16,1 0-2 15,-1 0 2-15,2 0-1 16,-2 0-2-16,-3 0 2 16,-2 0 0-16,3-9 0 0,2-1 0 15,-5-2-2 1,3-3-4-16,-4 1 3 0,3 2 2 16,-3 0 0-16,0 3 5 15,2-2-5-15,-2 4-4 16,2-2 4-16,-2 4 4 15,-1-4 0-15,6 1-4 16,7-5 0-16,1 4 0 16,0 1 0-16,-7-1 0 15,-8 4 0-15,-6-1-3 16,-8 2 4-16,-3 0-2 16,4 3-4-16,2-6 0 15,2 2 4-15,1-4-2 16,4 1 1-16,0-1 1 15,-4 0-5-15,-3-2 3 0,-7 2 3 16,-9 3-3-16,-3-2 1 16,-2 0 0-16,-3 0 2 15,-8-2-2-15,-7 1 6 16,-10 4-1-16,-5-2-3 16,-9 2 5-16,1-4 9 15,-1 2-10-15,2 1-1 16,5-1-3-16,2 2-2 15,2 0 2-15,3 0 0 16,-1-1 2-16,1 1-6 16,-12 2 4-16,-3 1 0 15,-10 2-1-15,-19 0-37 0,-54 7-137 16,-43 7-211-16</inkml:trace>
  <inkml:trace contextRef="#ctx0" brushRef="#br0" timeOffset="30708.64">14725 13377 783 0,'0'0'37'16,"0"0"-27"-16,0 0 135 15,0 0-74-15,0 0-28 0,0 0-23 16,0 0-11-16,0-22-4 16,0 56 6-16,11 12 71 15,5 4-46-15,2 4-5 16,2 0-5-16,0-1-8 16,-3-1-15-16,2-4-1 15,-3-8-4-15,-6-6 1 16,1-8-23-16,-3-8-18 15,-4-6-10-15,-2-5-20 16,-2-7-8-16,0 0-32 16,0-12 24-16,-18-25-470 15</inkml:trace>
  <inkml:trace contextRef="#ctx0" brushRef="#br0" timeOffset="31023.58">14765 13387 793 0,'0'0'8'0,"0"0"-8"16,0 0 24-16,0 0 91 15,0 0-113-15,0 0 13 16,83-41 62-16,-40 29-17 0,1 1-26 15,0 7-23-15,1 1-4 16,-3 3-14-16,-5 0 13 16,-2 0-7-16,-6 0 1 15,-7 7-19-15,-8-4-12 16,-6 4-26-16,-1-1-45 16,-3 4-28-16,-1 6-5 15,-3 0-92-15,0 7 61 16</inkml:trace>
  <inkml:trace contextRef="#ctx0" brushRef="#br0" timeOffset="31233.55">15004 13617 462 0,'0'0'93'0,"0"0"-92"0,0 0 162 16,0 0-57-16,0 0-14 15,0 0-7-15,72 23-14 16,-39-23-43-16,0 0 4 15,-1 0-32-15,-1 0-1 16,0 0-5-16,-6 0-30 16,-1 0-22-16,-6 0-97 15,-12 0-12-15,-6 6-80 16,0 16 64-16</inkml:trace>
  <inkml:trace contextRef="#ctx0" brushRef="#br0" timeOffset="31404.52">15031 13918 509 0,'0'0'11'16,"0"0"36"-16,0 0 124 16,0 0-73-16,0 0-8 15,0 0 5-15,153-6-58 16,-110-10-22-16,-7 3-15 16,-5 2-6-16,-4 3-65 15,-8 2-71-15,-3-1-94 16,-5-2-204-16</inkml:trace>
  <inkml:trace contextRef="#ctx0" brushRef="#br0" timeOffset="31587.49">15620 13767 949 0,'0'0'0'15,"0"0"12"-15,0 0 68 16,119-11-38-16,-80 5-42 15,-6 2 0-15,0 0-41 16,-1-5-51-16,-3-3-49 16,-3-11-132-16,-8-3-169 15</inkml:trace>
  <inkml:trace contextRef="#ctx0" brushRef="#br0" timeOffset="31765.46">15960 13541 784 0,'0'0'78'0,"0"0"-74"0,0 0 59 16,0 0-52-16,0 0 40 16,0 0 11-16,40 56-21 15,-26-29-29-15,-1-4-3 16,-2 5-9-16,1-2-10 16,-2 1-30-16,-1-5-145 15,-1-5-89-15</inkml:trace>
  <inkml:trace contextRef="#ctx0" brushRef="#br0" timeOffset="33272.19">16887 13280 408 0,'0'0'132'0,"0"0"-131"16,0 0 23-16,0 0 39 15,0 0-62-15,0 0 1 16,-23-19-3-16,23 19 2 0,0 0-1 15,0 0 36 1,0 0 43-16,0 0-16 0,0 0 5 16,0 0-9-16,0 0 37 15,-4 0-66-15,4 0-4 16,0 0-10-16,0 0-5 16,0 0 1-16,0 0-10 15,0 0 3-15,0 0 4 16,0 0-9-16,0 0 0 15,0 4 0-15,0 19 0 16,0 12 1-16,0 5 20 16,0 1-4-16,4 0 4 0,2-1 6 15,3-3-21-15,-1-5 0 16,2-11-4-16,-4-4-2 16,-1-9-2-16,-3-7 2 15,0-1 4-15,-2 0-4 16,0 0 21-16,0-9 1 15,0-19-22-15,-11-9-11 16,-3-5 0-16,-3-8 3 16,1-2 5-16,3 0-3 15,3 8 0-15,10 13 4 16,0 15 3-16,0 8-2 16,0 8 1-16,0 0-10 15,0 0-12-15,6 12 0 16,9 2 17-16,3 7-2 15,1 0 6-15,4 4 1 0,2 3 9 16,-1 2-5-16,-2-4 1 16,1-2-1-16,-5-4-2 15,-5-6-2-15,-2-5 1 16,-6-4 3-16,-1-5 1 16,-4 0 3-16,2 0 8 15,-2 0 4-15,2-2 7 16,1-18-26-16,-1-2 1 15,2-2-4-15,-4 2 4 16,0 8-1-16,0 2 3 0,0 5 10 16,0 2 4-1,0-2 11-15,0 2-25 0,-6-5-3 16,-3 0 3-16,-3 0 0 16,6 1-5-16,1 5 2 15,3 1 10-15,-2 1-2 16,2 0-9-16,2 2-2 15,-2 0 0-15,-1 0-5 16,-6 0-2-16,-4 9-30 16,-3 3 21-16,5-1 7 15,0-3 0-15,7-6-4 16,4-2 12-16,0 0-3 16,0 0 6-16,0 0 4 15,0 0-1-15,0 0 4 16,0 0-6-16,0 0 10 0,0-7-10 15,0 0-2-15,0 0 2 16,0 4-4-16,0 1 6 16,0 0-5-16,0 2 2 15,0 0-6-15,0 0-31 16,0 0-53-16,11 6-9 16,2 8 30-16,3 0-58 15,-3 0-54-15,-4-9-72 16</inkml:trace>
  <inkml:trace contextRef="#ctx0" brushRef="#br0" timeOffset="33610.12">16885 13275 788 0,'0'0'56'15,"0"0"-34"-15,0 0 115 16,0 0-101-16,0 0-33 15,0 0-6-15,27-45 6 16,-2 36-4-16,4-4 3 16,4 5-2-16,-4 4 14 15,-4 4-14-15,-10 0-3 16,-3 11 2-16,-6 8-14 16,-6 6 15-16,0 0 3 15,0 1-1-15,-12-2 10 0,-7 3-12 16,-6-5 5-16,-2-2 4 15,0-2-4-15,-2-4-1 16,6-6-8-16,2 0 0 16,5-1 1-16,5-7-27 15,5 5-59-15,6-3-98 16,0-2-131-16</inkml:trace>
  <inkml:trace contextRef="#ctx0" brushRef="#br0" timeOffset="34938.9">17222 13430 163 0,'0'0'11'0,"0"0"-9"15,0 0 72-15,0 0 9 16,0 0-40-16,0 0 67 16,20-15 35-16,-20 15-18 15,0 0-48-15,0 0 15 16,0 0-29-16,-6 0-39 16,-6 0-20-16,1 0-1 15,-2 0-3-15,-3 0 0 16,5 0 7-16,-3 10-4 0,1 6 3 15,2 0-6 1,2 3 3-16,2 4 10 0,7-5-10 16,0 2-2-16,0-2 4 15,0-2-2-15,11-4 1 16,5-3 5-16,2-8-8 16,6-1-2-16,-3 0-1 15,3-4-4-15,-2-14-1 16,-4-4-24-16,-5-2 18 15,-5 2-8-15,-8 2 0 16,0 4 16-16,0 11 3 16,0 0 7-16,-8 5 7 0,2 0-14 15,-3 2-1-15,5 12-1 16,-1-2 4-16,3 2-2 16,2 0 1-16,0-2 4 15,0 2 5-15,0-2-10 16,13-2 5-16,5 0 0 15,0-3-3-15,2-5 4 16,3 0-1-16,-4-2-5 16,1 0 2-16,1 0-2 15,-4 0 0-15,-3-11 0 16,-3-3-10-16,-5-2 10 16,-6-3 0-16,0 0-17 15,0-3 13-15,-2 3-6 16,-6 0 9-16,1 3-5 15,0 7 6-15,4 0 0 0,3 4 1 16,0 2-1-16,0 1 5 16,0 0-5-16,0 2-10 15,10-2-10-15,5 2 19 16,6 0-1-16,-4 0-3 16,1 0 1-16,-3 14 4 15,-3 0 9-15,-1 2 7 16,0 2 2-16,-2-2-9 15,4 0 6-15,-1-4-2 16,1-2-7-16,-3-6 1 16,0-4-6-16,-1 0 1 15,-3 0 2-15,2 0 0 0,-2-2-4 16,-4-10 0-16,-2 2-13 16,0 2-1-16,0 4 14 15,0 1 0-15,0 3 0 16,0 0-1-16,0 0-3 15,0 0-6-15,0 0-2 16,0 0 9-16,2 0 3 16,5 5 3-16,2 2 2 15,0-4-5-15,2-1 7 16,-2 1-4-16,0-3-1 16,4 0-2-16,-2 0-4 15,3 0-6-15,-1-8 0 16,-4-4-14-16,-2 1-23 0,-3 8 47 15,-4-2 3 1,0 5 35-16,0 0-20 0,0 0-14 16,0 0-4-16,2 0 2 15,3 2 13-15,1 1-1 16,2 0-9-16,2-3 11 16,6 0-9-16,4 0 2 15,5-6-1-15,1-10-7 16,1-4 0-16,-7-4-1 15,-2-3-11-15,-12-4 1 16,-6-8-16-16,0 2 15 16,-4-2-11-16,-16 9 22 0,2 10 0 15,2 12 32 1,6 8 6-16,3 0-24 0,1 25-11 16,2 11-1-16,4 10 14 15,0 5-10-15,6 2 8 16,15 1-9-16,6 1-5 15,4-4-47-15,1-8-145 16,-6-13-247-16</inkml:trace>
  <inkml:trace contextRef="#ctx0" brushRef="#br0" timeOffset="37878.39">18345 13126 200 0,'0'0'68'15,"0"0"-30"-15,0 0 24 0,0 0-40 16,0 0-20-16,0 0 0 16,0 0 4-16,-9-20 10 15,5 18-9-15,-2-1 18 16,4 3-15-16,-1 0 14 16,-2 0 18-16,5 0-5 15,-2 0 17-15,0-3 45 16,2 1-18-16,-2 0-7 15,2 2-17-15,0 0 24 16,0 0-50-16,0 0-21 16,0 0 12-16,0 0-1 15,0-2 1-15,0 2 8 0,0-2 0 16,0 2 3-16,0 0 1 16,0 0-22-16,0 0 6 15,0 0-14-15,0 0-1 16,0 0 0-16,0 0-3 15,0 0-3-15,0 0 3 16,0 0 0-16,0 0 6 16,0 0-6-16,0 0-1 15,0 0 0-15,0 0 1 16,0 0 3-16,0 0-3 16,0 0 0-16,0 0 8 15,0 0-5-15,0 0-5 16,0 0 2-16,0-1 0 0,0 1 0 15,0 0 0-15,0 0 2 16,0 0 1-16,0 0-3 16,0 0-1-16,0 0-5 15,0 0 5-15,0 0-11 16,0 0-12-16,0 0 7 16,0 0 16-16,0 0-2 15,0 0 3-15,0 0-4 16,0 0-1-16,0 0 5 15,0 0 6-15,0 0-3 16,0 0-2-16,0 0-1 16,0 0 2-16,0 0-2 0,0 0 0 15,0 0-3-15,0 0 2 16,0 0-5-16,2 0-12 16,10-2-1-16,-2-3 14 15,5 1 3-15,-1 1-7 16,-3 3 8-16,3-3-1 15,-1-1-7-15,5-4 6 16,2 0-5-16,2-1 0 16,3 2-9-16,-5 0 7 15,-7 7-1-15,-4 0 11 16,-9 0-3-16,0 0 3 16,0 0 3-16,0 0 8 15,0 0 11-15,0 0-22 0,0 0 9 16,0 0-8-1,0 0 5-15,0 0-6 0,0 0 9 16,0 0-8-16,0 0-2 16,0 0-1-16,0 0 2 15,0 0-2-15,0 0 0 16,0 0 2-16,0 0 0 16,0 0 0-16,0 0 0 15,0 0 4-15,0 0-4 16,0 0 0-16,0 0 0 15,0 0 0-15,0 0 0 16,0 0 0-16,0 0-5 0,0 0 2 16,0 0 2-1,0 0-10-15,-2 0 5 0,0 0 6 16,-3 0-3-16,-1 0 3 16,-1 0-1-16,-4 0 1 15,0 0 0-15,-7 0-1 16,2 0 1-16,-2 0-7 15,1 0 0-15,-1 3 3 16,3 1 4-16,-4-2 0 16,5 3 0-16,1 0-2 15,3 2 4-15,2 4-4 16,2 1 4-16,4 4-2 16,-1 3 0-16,3 1 0 15,0 11 0-15,0 1 12 16,0 6-12-16,0 4 20 15,0 3 9-15,3-1-16 0,-1-5 2 16,2-4-6-16,1-9 4 16,2-8-7-16,4-8-5 15,-1-6 12-15,7-4-9 16,1 0 0-16,3-1 2 16,4-16-6-16,-7-3-6 15,-5-2-9-15,-6 3 4 16,-7-2-2-16,0 3 7 15,-9 2-7-15,-11 4 13 16,0 2 0-16,-2 3-1 16,-3 7 1-16,-4 0-3 0,-2 0-17 15,-3 5-64-15,5 9-20 16,10-2-88-16,7-5-100 16,12-4-53-16</inkml:trace>
  <inkml:trace contextRef="#ctx0" brushRef="#br0" timeOffset="38492.28">18638 13171 208 0,'0'0'9'16,"0"0"83"-16,0 0 55 15,0 0-27-15,0 0 29 16,0 0-38-16,10 58-11 15,-10-38-16-15,0 6-34 16,0 1-19-16,0 4 12 16,0-4-20-16,8 0-7 15,11-10-12-15,6-3 1 16,-3-5-5-16,3-9 4 16,1 0 0-16,-1-2 8 15,2-19-12-15,-9-8-1 16,-3 0-1-16,-11-6-1 15,-4-5-1-15,-4-1 4 16,-25 7-7-16,-4 10 5 0,-5 11 2 16,2 13-17-16,3 0 9 15,4 7-54-15,9 11-11 16,7-2-133-16,7-4-206 16</inkml:trace>
  <inkml:trace contextRef="#ctx0" brushRef="#br0" timeOffset="38673.25">18936 13261 326 0,'0'0'428'0,"0"0"-406"0,0 0 23 16,0 0 25-16,0 0-68 15,5 106-2-15,-5-86-1 16,0 0-5-16,-13-6-50 15,-10-5-132-15</inkml:trace>
  <inkml:trace contextRef="#ctx0" brushRef="#br0" timeOffset="39475.11">19103 13168 641 0,'0'0'0'16,"0"0"0"-16,0 0 90 16,-2 103-5-16,2-69 0 15,0-5 22-15,0-5-72 16,14-5-17-16,5-7 15 15,6-9-30-15,4-3 16 16,2 0-1-16,5-13 12 0,-3-11-30 16,-4-6-11-1,-9-2 3-15,-11-3-19 0,-9 6 21 16,0 5-11-16,-6 8 17 16,-21 9 2-16,0 5-2 15,3 2-2-15,6 0 0 16,7 0 0-16,9 0 0 15,2 0 2-15,0 0-6 16,0 0-24-16,11 0 12 16,11-8 18-16,7-2 5 15,-3 2-5-15,1 6-2 16,-2 2 1-16,-7 0 1 16,-3 14 3-16,1 9 12 15,-3 0 5-15,1 2 0 16,-3-1-8-16,0-5-2 0,0-1-7 15,0-5-3 1,-4-8 2-16,2-5 2 0,2 0-3 16,-2 0-1-16,5-11-10 15,-6-11-13-15,3 0-16 16,-4 1-37-16,-4 6 30 16,-1 4 46-16,-2 5 24 15,0 5 40-15,0 1-35 16,2 0-17-16,2 0-12 15,3 0-9-15,7 0 9 16,5 0 4-16,4 1 12 16,-1 3-5-16,-2 1-1 0,-2 0-7 15,-5-2-2 1,-4-2 2-16,-2 2 0 0,-3-3-3 16,-4 0 0-16,0 0 7 15,2 0 0-15,-2-8-7 16,0-17 0-16,0-3 0 15,-4 2-9-15,-16 5-6 16,-7 8 15-16,-4 9 0 16,-7 4 0-16,-4 0 0 15,-1 22-27-15,3 0-212 16</inkml:trace>
  <inkml:trace contextRef="#ctx0" brushRef="#br0" timeOffset="42354.61">20519 12909 294 0,'0'0'545'16,"0"0"-544"-16,0 0 34 16,0 0 74-16,0 111-53 15,0-63-16-15,0 5-4 16,0-6-4-16,0-5 15 15,0-12-17-15,0-7-5 16,-4-11-4-16,1-8-3 16,3-4-12-16,0 0 9 15,-2 0 9-15,0-30 14 16,0-16-38-16,2-15-43 16,0-3 13-16,2 3 6 15,15 12 13-15,4 8 11 16,1 7 0-16,-2 5-1 0,-2 2 0 15,-5 8 2-15,-3 5 0 16,-4 6-1-16,-2 3-23 16,-1 5 14-16,-3 0-11 15,2 0-15-15,4 5 4 16,4 18 21-16,3 13 10 16,3 6 24-16,-1 9 23 15,3 5 3-15,-1 4-5 16,4 2-24-16,-4-6-15 15,1-8-5-15,3-10-2 16,-8-9 1-16,-2-7-27 16,-4-12-49-16,-7-5-8 15,0-5-24-15,-23 0-11 0,-19-3-293 16</inkml:trace>
  <inkml:trace contextRef="#ctx0" brushRef="#br0" timeOffset="42529.58">20390 13150 503 0,'0'0'323'16,"0"0"-320"-16,0 0-3 15,0 0 65-15,0 0-27 16,149-12 1-16,-107 10-33 16,-6-1-6-16,-7 3-28 15,-2-5-109-15,0-2-110 0,-3-6-123 16</inkml:trace>
  <inkml:trace contextRef="#ctx0" brushRef="#br0" timeOffset="42954.5">20829 12982 750 0,'0'0'39'0,"0"0"-18"15,0 0 25-15,0 0 81 16,29 139-36-16,-15-94-40 16,-4-4 5-16,1-8 4 15,-1-7-36-15,-2-12-8 0,-3-7-7 16,-1-7-8-16,-4 0 12 16,0 0 11-16,0-19-3 15,0-15-21-15,-13-18-46 16,-3-14 23-16,3-2-11 15,3 0-9-15,6 13 25 16,4 11 0-16,0 13 12 16,8 11-2-16,11 8-22 15,3 10 26-15,5 2-6 16,5 0-6-16,3 17 16 16,-2 5 1-16,-4 2 31 15,-6 2-1-15,-10 3-16 16,-11 1 11-16,-2 2 3 0,-13 1-26 15,-20 0 3-15,-5-3-6 16,-1-6-48-16,6-10-56 16,4-11-217-16</inkml:trace>
  <inkml:trace contextRef="#ctx0" brushRef="#br0" timeOffset="43084.48">21404 12997 1190 0,'0'0'15'0,"0"0"-15"16,0 0-83-16,0 0-603 0</inkml:trace>
  <inkml:trace contextRef="#ctx0" brushRef="#br0" timeOffset="46192.94">23040 11418 452 0,'0'0'162'0,"0"0"-149"0,0 0-5 16,0 0 71-1,0 0-62-15,0 0 5 0,0 0-13 16,0-46 22-16,0 46 14 15,0 0-27-15,0 0-10 16,0 6-8-16,0 9 36 16,0 6-10-16,0 2 8 15,0 8 3-15,2 3-9 16,5 7-23-16,0 8 30 16,2 3-24-16,-1 9-3 15,-3 5 24-15,-5 2-17 16,0 4-6-16,0-2-3 15,0 0-4-15,0-6 3 16,0-3-5-16,0-2 2 16,0-1 0-16,0 0 3 0,0-5 5 15,0 1 4 1,0-1 3-16,0-2 6 0,0 4-3 16,0-4-16-16,0-5 7 15,0-7-11-15,0-8 1 16,0-4 3-16,0-10-3 15,0-6-1-15,2-7 0 16,-2 0 4-16,0-4 0 16,0 3-2-16,0-3 14 15,0 1 31-15,0 2-25 16,0-3-19-16,0 0-3 16,0 0 0-16,0 0-4 15,0 0 5-15,0 0-1 16,0 0 3-16,-4 0-1 0,-21 0 7 15,-8 0-5-15,-9 0-6 16,-4 0 4-16,0 0-2 16,-3 0 2-16,0 0-2 15,2 4 2-15,9-3-2 16,9-1 0-16,11 0-1 16,9 0 0-16,5 0 1 15,2 0 0-15,0 0-1 16,0 0-32-16,2 0-26 15,-2 0-15-15,-6 0-51 16,-3 5-69-16,-2-5-173 16</inkml:trace>
  <inkml:trace contextRef="#ctx0" brushRef="#br0" timeOffset="46679.85">22730 12610 549 0,'0'0'31'15,"0"0"-9"-15,0 0 121 0,0 0-71 16,0 0-28-16,0 0 19 15,-68 73 18-15,47-42-45 16,-1-2-18-16,-3 3 20 16,0 0-36-16,-1-2 33 15,-1 5-7-15,5-6 2 16,2 0 5-16,4-5-25 16,8-7 7-16,5-6-14 15,3-1-3-15,0 0 0 16,11 0 4-16,16 0-1 15,4 0 1-15,9 1-1 16,-2 1-2-16,-3 3 4 16,0-1-2-16,-6 0 1 0,-8 1-4 15,0-7 1 1,-10-3-4-16,-4-1 7 0,-5-4 4 16,-2 0-8-16,0 0 0 15,0 0-5-15,0 3 5 16,0 0-32-16,0 8-95 15,0-4-106-15,-2 5-203 16</inkml:trace>
  <inkml:trace contextRef="#ctx0" brushRef="#br0" timeOffset="48824.48">23430 12985 853 0,'0'0'0'0,"0"0"-20"0,0 0 20 15,0 0 46-15,0 0-32 16,0 0-10-16,0 0-8 15,-18 0 4-15,18 0-1 16,0 0-2-16,0 0 6 16,0 0 1-16,0 0-4 15,18 0 9-15,13 0-5 16,11 0 5-16,14 0-2 16,13 0-4-16,16-1-2 15,9-12 0-15,11 0-1 16,4-1-2-16,0-3-11 15,1 2-66-15,-2-4-51 16,-2 2-71-16,-13-1 27 0,-20 3-73 16</inkml:trace>
  <inkml:trace contextRef="#ctx0" brushRef="#br0" timeOffset="49190.42">24469 12617 481 0,'0'0'229'0,"0"0"-229"15,0 0-41-15,0 0 41 16,0 0 11-16,0 0 12 16,149 74-7-16,-95-39 30 15,-6 2-10-15,-11 1-32 16,-18 3-1-16,-19-2-2 16,-8 5 16-16,-42 2 36 15,-16-1-30-15,-12-3-13 16,0-6-6-16,5-4 5 15,7-6-9-15,16-6-54 0,14-10-81 16,20-8-122-16</inkml:trace>
  <inkml:trace contextRef="#ctx0" brushRef="#br0" timeOffset="50668.16">24982 11543 382 0,'0'0'42'0,"0"0"-40"15,0 0 38-15,0 0 111 16,0 0-88-16,0 0-11 16,-19-53-52-16,19 51 87 15,-2 2-13-15,2 0-31 16,-2 0 1-16,2 0-14 15,0 0-3-15,0 0-23 16,0 0 8-16,0 0-12 16,0 2 0-16,0 14 8 15,0 1 2-15,0 6-3 0,0 3 17 16,0 3-9-16,0 6 2 16,0 1 3-16,0 4-16 15,2 2 6-15,0 6 8 16,6 1-2-16,-4 4 1 15,3-2 7-15,-3 2-13 16,0 0 0-16,-2-2 6 16,1-1 4-16,-1-3-4 15,3 0-9-15,2-1 20 16,3 3-23-16,2 0 4 16,1 4-3-16,0 0 1 15,-1 2 1-15,-1-3-8 16,0 0 1-16,-2-2 10 15,2-2-9-15,-5-2 7 16,4 3 8-16,-2 1-12 0,1 6 4 16,1 4-7-16,0 5 2 15,-1 0 0-15,1 2-3 16,-2-5 7-16,-1 1-8 16,-1-5 0-16,2-3 9 15,-4 1-7-15,0-2 0 16,3 1-1-16,-3-2-1 15,3 2 2-15,2-3 4 16,0 1-3-16,-1-4 1 16,0-5-4-16,-6-6 0 15,0-4 4-15,0-2-4 16,-2 5 0-16,3 2 2 0,-1 10 6 16,2 4-2-16,0 10-2 15,1-1 0-15,-3 6-2 16,0 3 3-16,-2-7-3 15,0-8 5-15,0-16 1 16,0-18-9-16,0-8 6 16,0-14-5-16,0 0 11 15,0 0-11-15,0 0 7 16,0-4 18-16,0-28-10 16,0 3-15-16,-2-12-38 15,-9-3-27-15,5-10-36 16,6-24-180-16,0-15-302 15</inkml:trace>
  <inkml:trace contextRef="#ctx0" brushRef="#br0" timeOffset="53600.64">25002 11613 273 0,'0'0'151'15,"0"0"-149"-15,0 0 34 16,0 0 53-16,0 0-48 0,0 0-41 16,-7-19 4-1,7 17-4-15,0 0 32 0,0 2 0 16,0 0-3-16,0 0 28 15,0 0-22-15,0 0-11 16,0 0-19-16,5 0 15 16,1-1 18-16,7-2-37 15,8 3 16-15,3 0 3 16,3 0 1-16,2 0-18 16,-1 0 28-16,5 0-21 15,0-2 22-15,5 0 11 16,3-2-14-16,5-2-1 15,2 3-9-15,6 0 1 16,4-1-17-16,0-3 1 16,2 2-4-16,-4-2 0 0,2 2 0 15,-7 3 0-15,-2-4 0 16,-3 2 3-16,-1-2-3 16,-3 3 0-16,1 0-3 15,-1-1 10-15,1 4-7 16,-1-4 0-16,-2 0-2 15,3-1-1-15,-1 0 3 16,0-2 0-16,-1 0 0 16,-6 1 5-16,1-1-7 15,-1 2 4-15,4-4-1 16,3 0 9-16,0-1-9 16,5 0 1-16,-3 0-2 0,3 3 5 15,-5 2-8-15,-1 1 3 16,-1 1 0-16,-2 0 0 15,-3 3 9-15,4 0-5 16,3 0 10-16,5 0-8 16,6-2 1-16,3-3 3 15,2 5-6-15,0 0 12 16,-7-2-15-16,-2 2-1 16,-2 0 2-16,-5 0 0 15,1 0-2-15,-5 0 0 16,-1 0 0-16,3 0 0 15,5 0 0-15,1 0 0 16,2 0-1-16,-4 0 0 0,-1 0-2 16,-3 0 3-16,-3 0 0 15,-4 0-3-15,0 0 6 16,-2 0-3-16,-3 0 0 16,1 5 0-16,0-5 0 15,0 0 0-15,-2 0 0 16,2 0 1-16,0 0-1 15,-4 0 0-15,-1 0 0 16,-4 0 2-16,-4 0-2 16,-3 0 0-16,-1 0 0 15,-4 0-4-15,8 4 5 16,-3-1-1-16,2 0 0 0,6-1 3 16,-1 0-3-16,5-1 0 15,-4 3 1-15,0-2 5 16,-3 1-6-16,-5 3 2 15,-4-6-2-15,-4 2 0 16,-3-1-2-16,-2-1 2 16,0 3 0-16,2-3 1 15,-2 0 0-15,0 0-1 16,2 0 0-16,-2 0 1 16,0 1-2-16,5 6 1 15,-1 0 0-15,5 2 0 16,0 3 1-16,0 2-1 15,-1 4 6-15,-1 2-3 16,0 2-1-16,2 1 7 16,0-3-6-16,-3-1 7 0,2 1-5 15,0 2-2-15,-1-4-2 16,1 4 4-16,2 0-4 16,-2 5 2-16,3 2 0 15,1 8 10-15,1 5-7 16,-1 6 10-16,1 8-2 15,-3-2-10-15,0 1 3 16,3-5-7-16,-1-5 2 16,-1-2 3-16,2-3-3 15,0 0 0-15,0 1 3 16,-1-2-3-16,1 0 8 16,-2-4-10-16,1 4 3 0,-2 3-2 15,-1 0 0-15,1 1 1 16,-4 2-1-16,3-3 7 15,-5 1-9-15,4-6 2 16,-4-1-1-16,2-2 1 16,1 0 4-16,-1 1-2 15,4-2-3-15,-1 2 0 16,1 3 3-16,0 4-3 16,1 2 2-16,-1 2-5 15,0-2 3-15,-1 1 0 16,-3-4-1-16,1 1 7 15,-5 1-9-15,3-5 3 16,-3 2 0-16,3-4 5 0,-1 4-5 16,2 0 0-16,1 3-5 15,-2-4 8-15,-1 0-3 16,1-6 0-16,-3-3 1 16,0-1-5-16,0-5 4 15,0-2 0-15,1 0 0 16,1 0 5-16,-2 2-5 15,3 0 0-15,-3 2 0 16,3 1-5-16,-1 0 5 16,0 4 0-16,5 0 4 15,-2 1-4-15,2 2-5 16,0 3 4-16,-1 1-12 0,0-2 12 16,-6 0-13-16,-2 0 12 15,0-10-3-15,2-6 0 16,-2-6 4-16,2-8 1 15,0-4 0-15,-2-2 1 16,0 0-1-16,0 0 8 16,0 0 3-16,0 0-7 15,0 0-4-15,0-5 0 16,-4 2-5-16,-12 1 5 16,-8-2-10-16,-5 4 9 15,-5 0-6-15,-2 0 7 16,-8 0-3-16,-9 0-1 15,-5 0-4-15,-7 0-2 0,3 0 4 16,2 0 6 0,-1 0 1-16,8 0 1 0,2 0 4 15,4-8-6-15,5-1 0 16,1 9-1-16,1-7 1 16,0 5 0-16,-7 0 0 15,-1 1-1-15,-8 1-1 16,-9 0 2-16,-5 0-14 15,-3 0-11-15,-1 0-7 16,3 0 25-16,-2 0 5 16,-1 0-2-16,3 1-3 15,4 1 6-15,5-2 1 16,4 0 2-16,6 0-2 16,1 0 0-16,-2 0-5 0,-7 0 5 15,-3 0 0-15,-2 0 4 16,2 0 0-16,3 0-8 15,5 0 0-15,2 0 4 16,3 0 0-16,6 0 12 16,3 2-10-16,6 5-2 15,1-7 1-15,3 3-2 16,0-3 2-16,-2 4-1 16,-7-2 0-16,-3 2 2 15,-3-1-2-15,-6 2 0 16,3-3 0-16,0 1-1 15,4 0 2-15,8-3 12 16,3 2 1-16,1 1-12 0,-3-3 2 16,-7 1-4-16,-3-1 1 15,-10 4-3-15,0-4 3 16,-4 4-2-16,0 1 0 16,0-2 1-16,8 4 0 15,8-2 2-15,9 4 3 16,6-2-5-16,6-2 1 15,0-1-1-15,2 1 1 16,-4 1 1-16,-2-1-2 16,-2 0 0-16,-2 2 8 15,0-2-11-15,0-1 5 16,0 3-2-16,-1-5 0 0,5 2 2 16,7-3-1-16,7 2-1 15,9-2 0-15,2 2 0 16,2-3 1-16,0 0-2 15,0 2 3-15,0 0 1 16,0-2 1-16,0 0-4 16,0 0-23-16,0 0-39 15,0 5-68-15,23 0-235 16</inkml:trace>
  <inkml:trace contextRef="#ctx0" brushRef="#br0" timeOffset="56858.62">26838 11393 338 0,'0'0'349'16,"0"0"-342"-16,0 0 9 15,0 0 76-15,0 0-63 16,0 0-14-16,0 0 46 15,-8-21 22-15,8 21-49 16,0 0-8-16,0 0-16 16,0 0 6-16,0 0-16 15,0 0 15-15,0 4-15 0,-2 16 7 16,-3 10 38 0,0 6-13-16,1 6-8 0,4 2 21 15,0 4-33-15,0 4 15 16,0 0-10-16,0 4 21 15,0 2-20-15,9 3-1 16,4 3 0-16,3-2 8 16,2 1-18-16,2-5 3 15,-1 0 3-15,6 0-9 16,2 4 21-16,-4 2-17 16,-3 6-4-16,-7 4 17 15,-2 5-18-15,-4 2-2 16,-3-3 0-16,1-3 3 15,1 0 1-15,-1-5-5 0,4 4 2 16,-2 2-2-16,-1-1 5 16,1-1-2-16,-1 2-3 15,4 1-3-15,-4 1 3 16,3-5 0-16,-5-4 1 16,1-7-5-16,2-6 6 15,-1-7-2-15,-1-3 5 16,1-11-5-16,-2 1 2 15,0-5-5-15,-2 5 11 16,-2 1-19-16,2 10 12 16,-2 2-1-16,0 8 0 15,2-3 5-15,4-3 2 16,1-6-7-16,-1-7-5 0,6-1 3 16,-5-5 2-16,-1-6 0 15,1-6 5-15,0-7-5 16,-3-4 2-16,-1-9 3 15,-3 0-4-15,0 0 15 16,0-10 15-16,0-29 34 16,0-12-65-16,-27-10-56 15,-21 7-69-15,-14 4-109 16,-3-2-188-16</inkml:trace>
  <inkml:trace contextRef="#ctx0" brushRef="#br0" timeOffset="57969.43">24955 12593 630 0,'0'0'39'0,"0"0"17"0,0 0 82 16,0 0-76-16,0 0-35 16,0 0 22-16,-2-4-18 15,26 4-1-15,3 0-7 16,4 0 5-16,1 0 2 16,-1 0-11-16,2 0 11 15,0 0-9-15,3 0-9 16,4 0 11-16,7 2-10 15,11-2 13-15,7 0-19 16,11 0-2-16,8 0-1 16,15-8 0-16,7-2-4 15,4 3 9-15,-2 0-9 0,-9-2 4 16,-13 2-8-16,-1-3-1 16,-8 2 4-16,-2-2 1 15,-3 1 0-15,1 2-6 16,0-2 6-16,8 4 0 15,4-1 6-15,2 2-3 16,2 1 2-16,-3-1-5 16,-12 4 0-16,-5 0 5 15,-9-1-5-15,-8-2 2 16,-4 3-2-16,-1-2 5 16,3 0-7-16,0 0 2 15,11-1 0-15,1-4-1 16,6 2 1-16,-2-2 0 0,-1 0-2 15,-5 0 2-15,-4 3-3 16,-8 0 2-16,-2 2 1 16,-2 2-4-16,1-2 4 15,1 1 0-15,1-2 0 16,2 1 4-16,-2 2-6 16,-1 0 2-16,-1 0 0 15,-3 0 7-15,1 0-7 16,-9 0-5-16,-3 0 1 15,-6 0 8-15,-4 0-4 16,-1 0 0-16,5 0 0 16,-2 0 5-16,-2-2-1 15,4 0-4-15,-2 0 0 0,-5 1 0 16,-3 1 0 0,-4-2 0-16,-4-1 0 0,2 3-2 15,-5-2 6-15,0 0-4 16,-1 2 6-16,-3-2-4 15,0 2 1-15,0-3-3 16,-5-2-71-16,-19-1-48 16,-16 0 20-16,-14-4-143 15,-21-4-411-15</inkml:trace>
  <inkml:trace contextRef="#ctx0" brushRef="#br0" timeOffset="59441.17">25481 12013 800 0,'0'0'89'15,"0"0"-77"-15,0 0 27 16,0 0 15-16,0 0-47 15,0 0 5-15,0 0 31 16,5 33-20-16,-5-15 26 16,2 7 15-16,0 8-24 15,3 0-15-15,-3 6-1 16,0-1-21-16,0-3 1 16,-2-4-2-16,0-4-2 15,0-8 0-15,0 0-10 0,0-8-11 16,0-5-41-16,0-6-41 15,-2 0 14-15,-7-4-108 16,0-26-304-16</inkml:trace>
  <inkml:trace contextRef="#ctx0" brushRef="#br0" timeOffset="59726.12">25410 11951 726 0,'0'0'109'16,"0"0"-62"-16,0 0 95 15,0 0-110-15,0 0-29 0,0 0 5 16,6-1 11-16,17 1 39 16,3 0 3-16,10 0-26 15,4 0-9-15,3-3-2 16,-1-5-24-16,-5 2 4 15,-5 3-4-15,-16-2-25 16,-10 3-15-16,-6 2-42 16,0 0-20-16,-15 2-115 15,-20 16 45-15,-13 3-399 16</inkml:trace>
  <inkml:trace contextRef="#ctx0" brushRef="#br0" timeOffset="59897.09">25432 12172 409 0,'0'0'242'0,"0"0"-231"16,0 0 196-16,0 0-62 15,0 0-80-15,0 0-33 16,118 15 1-16,-98-15-33 16,-4 0-8-16,-7 0-49 15,-9 0-140-15,0 2-236 16</inkml:trace>
  <inkml:trace contextRef="#ctx0" brushRef="#br0" timeOffset="60072.06">25405 12388 646 0,'0'0'137'0,"0"0"-69"15,0 0 101-15,0 0-109 16,127-14-44-16,-87 4-1 15,-1-3-15-15,-13 4-24 16,-6 4-99-16,-10 0-154 16</inkml:trace>
  <inkml:trace contextRef="#ctx0" brushRef="#br0" timeOffset="60280.03">25733 12320 575 0,'0'0'171'0,"0"0"-159"16,0 0 109-16,0 0-104 15,116-8-16-15,-90 4 3 16,1 1-4-16,0 0-7 16,0-3-1-16,0 0-28 15,-3-2-20-15,-6-1-161 16,-9 2-285-16</inkml:trace>
  <inkml:trace contextRef="#ctx0" brushRef="#br0" timeOffset="60474.99">26074 12264 827 0,'0'0'123'0,"0"0"-112"16,0 0 31-16,0 0-14 15,0 0-5-15,0 0-21 16,20 50-2-16,-17-46-5 16,-3-2-79-16,0-2-74 15,0 0-59-15,-8 0-202 16</inkml:trace>
  <inkml:trace contextRef="#ctx0" brushRef="#br0" timeOffset="60609.97">26123 12100 617 0,'0'0'119'0,"0"0"-47"16,0 0 55-16,0 0-114 16,0 0-13-16,0 0-38 15,16 4-44-15,-16 15-60 16,0 4-246-16</inkml:trace>
  <inkml:trace contextRef="#ctx0" brushRef="#br0" timeOffset="61141.88">26375 12247 292 0,'0'0'536'15,"0"0"-518"-15,0 0 93 16,0 0-26-16,0 0-85 15,0 0-1-15,-29-7 1 16,2 21 1-16,2 2 5 16,3 2 13-16,7-1-5 15,2 3-14-15,3-3 1 16,6 1 4-16,2-6-5 0,2 1 0 16,0-3 7-16,0-5-2 15,11-5-2-15,11 0 10 16,9 0-13-16,7-15 1 15,1-7-3-15,-6-4 2 16,-8-3-1-16,-10 0 1 16,-9-3 0-16,-6-6 0 15,0-1 2-15,0 0-2 16,-6 1 41-16,-9 11 14 16,5 8-10-16,4 7-5 15,1 8 17-15,5 4-23 16,0 0-28-16,0 0-6 15,-2 0 0-15,-2 17 0 16,-4 13 5-16,6 2 6 16,2 5-8-16,0 3-1 0,12-1 0 15,7-1 4 1,6-2-6-16,0-6-19 0,2 0-30 16,-1-5-67-16,1-10-84 15,0-9-492-15</inkml:trace>
  <inkml:trace contextRef="#ctx0" brushRef="#br0" timeOffset="64153.35">27320 11976 188 0,'0'0'255'0,"0"0"-211"15,0 0 57-15,0 0-25 16,0 0-44-16,0 0-1 16,0 0 3-16,0-3-8 15,0 3-11-15,0 0 2 16,0 0-5-16,0 0 3 15,0 0 10-15,0 0 6 16,0 0-26-16,0 0 26 16,0 0 0-16,0 0-11 15,-2 0-18-15,-2 0-1 16,-1 0 10-16,0 0-11 16,1 0 3-16,-3 6-6 15,1 8 6-15,-5 6 4 0,-1 4 7 16,1 3-1-1,0 1 11-15,0 2-10 0,0-2 2 16,4-2 1-16,2-4-16 16,5-6 0-16,0-2-1 15,0-2 4-15,14-5-1 16,3 0 9-16,2-7-12 16,1 0 5-16,2 0 1 15,-2-4-4-15,3-11 2 16,-8-2-1-16,-1-1 3 15,-8-2-6-15,-2-5 6 16,-4-1-9-16,0-7 9 16,-2-6-8-16,-14-3 2 15,-1 3 0-15,1 4-3 0,5 7 3 16,5 8 0-16,-1 2 7 16,2 6-1-16,0 6 5 15,3 2-4-15,0-2-5 16,-2 5 1-16,2-2 2 15,0 0-5-15,2 3-4 16,0 0-3-16,-3 0 5 16,-1 6-14-16,2 13 11 15,-3 5 3-15,5 0 2 16,0 4 0-16,0 4-5 16,0 0 5-16,0 0 0 15,7 0 2-15,4 0 2 16,2 0-6-16,1-2 2 0,3-4 0 15,1-3-2-15,5-7 2 16,-2-4 0-16,8-5 9 16,3-4-7-16,2-3 0 15,1 0-2-15,-1 0-5 16,-5-3-6-16,0-9-13 16,-5-2 14-16,-6-7 9 15,0-2 1-15,-3-3-1 16,-11-2 1-16,2 2 0 15,-6 0-4-15,0 9 1 16,0 0 3-16,0 7 18 16,-12 5-2-16,3-2-12 0,1 5 2 15,-2 0-6-15,1 2 0 16,-4 0-5-16,0 0 5 16,0 16-1-16,1 0 1 15,3 7 0-15,5-2 0 16,2 2 1-16,0 0 4 15,2-1-3-15,0-4-2 16,4-2 2-16,16-7 2 16,2-7-2-16,5-2-1 15,0 0 7-15,-1-4-8 16,-1-12-18-16,-5-2 9 16,0-4 7-16,-4-1-21 15,-1-1 9-15,-1 0-2 0,-1 1 1 16,-4 0 15-1,2 5-19-15,-6 6 14 0,-3 4 3 16,0 4 2-16,-2 4-4 16,2 0 3-16,3 0-17 15,1 0 9-15,4 7 2 16,3 6 6-16,3 5 1 16,-1 4 6-16,-1 5-2 15,-4-2-4-15,-1 1 6 16,-7-4 3-16,-2-3 2 15,0-3-11-15,0-5 10 16,-2-7 7-16,-7 1-12 0,-1-5 8 16,0 0 20-1,1 0 15-15,1-9-35 0,3-6-10 16,2-3 22-16,3-3-25 16,0 3 0-16,14 3-1 15,3 0 6-15,4 5-10 16,-1 1 5-16,-2 4-5 15,0 3 5-15,0 2 4 16,-3 0-4-16,1 2-2 16,-5 10-10-16,-5 2 7 15,-1-4 5-15,-3 3-3 16,-2-6 1-16,0 2-32 16,0-4-1-16,0-3-39 15,0-2-97-15,-2 0-28 16,-11 0-162-16</inkml:trace>
  <inkml:trace contextRef="#ctx0" brushRef="#br0" timeOffset="64303.32">28109 11907 421 0,'0'0'148'0,"0"0"-144"15,0 0 53-15,0 0-48 16,0 0-9-16,0 0-59 15,0 0-75-15,0 8-83 16</inkml:trace>
  <inkml:trace contextRef="#ctx0" brushRef="#br0" timeOffset="64888.22">28319 12047 479 0,'0'0'235'0,"0"0"-125"16,0 0 29-16,0 0-61 15,0 0-46-15,0 0-16 16,-14 0 12-16,-1 0-6 16,2 8-11-16,-1 3 27 15,3 1-36-15,-1-1 0 0,6 1-2 16,-1-1 4-1,3-1-4-15,4-4 0 0,0-1-6 16,0-2 4-16,0-1-22 16,9-2 24-16,11 0 0 15,5 0-3-15,1-16-11 16,-4-2-10-16,-1-1-2 16,-8 3 4-16,-5 6 20 15,-2 5 2-15,-6 5 5 16,0 0 0-16,0 0 2 15,0 0-7-15,0 0-7 16,0 0-2-16,0 0 6 0,2 7 1 16,2 7 4-1,2 7 17-15,3 5-11 0,3-1 14 16,-1 8-7-16,-1-4-7 16,-2 2-8-16,-4-4-3 15,-4-1 3-15,0-3 8 16,0-2-2-16,0-7 24 15,-12-2 0-15,-5-3-2 16,-5-7-10-16,-7-2 6 16,-9 0 4-16,-2 0-23 15,2-6-5-15,8-4 0 16,15 3 0-16,9 2-20 16,6 5-55-16,0 0-110 15,0 0-670-15</inkml:trace>
  <inkml:trace contextRef="#ctx0" brushRef="#br0" timeOffset="78420.86">25142 15141 424 0,'0'0'39'0,"0"0"-8"16,0 0 117-16,0 0-48 16,0 0-62-16,0 0 17 15,0 0 42-15,-7-17 1 0,7 17-46 16,0 0-17-16,0 0-2 16,0 0-15-16,0 0-10 15,0 5-3-15,0 17 2 16,17 9 34-16,-2 5-22 15,3 8 6-15,-1-1-15 16,1 9-6-16,0-9 10 16,-2-2-14-16,-3-6 1 15,-2-12 1-15,-4-10-1 16,-5-9 0-16,0-4 3 16,0 0-2-16,-2 0 22 15,5-12 25-15,-1-19-9 16,6-16-40-16,0-1 0 15,1 0-5-15,1 4 0 0,3 3 6 16,-1 5-3-16,-1 9-2 16,-1 4 4-16,-6 11 5 15,-4 10-5-15,-2-2-3 16,0 4-3-16,0 0 2 16,0 0-5-16,0 0-15 15,0 0-48-15,0 10-50 16,-2 9 21-16,-2 2-114 15,4-3-179-15</inkml:trace>
  <inkml:trace contextRef="#ctx0" brushRef="#br0" timeOffset="78648.82">25642 15247 1004 0,'0'0'0'0,"0"0"8"16,0 0-8-16,0 0 57 16,0 0-29-16,0 0-4 15,42 122 18-15,-38-101-24 16,-4-3-11-16,0-8-7 16,0-2-22-16,0-8-63 15,0 0-74-15,0-4-77 16</inkml:trace>
  <inkml:trace contextRef="#ctx0" brushRef="#br0" timeOffset="78772.8">25675 15017 643 0,'0'0'0'0,"0"0"-50"15,0 0 49-15,0 0-133 16</inkml:trace>
  <inkml:trace contextRef="#ctx0" brushRef="#br0" timeOffset="79247.72">25800 15163 312 0,'0'0'45'16,"0"0"33"-16,0 0 7 15,0 0 18-15,0 0 23 16,0 0-64-16,64 19 13 16,-45-14-11-16,-2 3-19 15,5 5-15-15,1 5-14 16,-1 3-10-16,-4 8 7 15,-2-1-9-15,-5 0-3 0,-5-3 3 16,-6-8-4-16,0-3 1 16,0-7 0-16,0-7 0 15,0 0 6-15,-13 0 19 16,-7-9-13-16,2-17 0 16,2-6-13-16,12-2 11 15,4-2 4-15,0 4-12 16,13 6 13-16,12 3 0 15,-1 5-14-15,6 9-3 16,-6 0 1-16,-2 4-3 16,-4 5 2-16,-7 0-24 15,-7 0-26-15,-4 0-14 16,0 9-46-16,0 9-21 0,0 1-182 16</inkml:trace>
  <inkml:trace contextRef="#ctx0" brushRef="#br0" timeOffset="80048.58">26255 14897 724 0,'0'0'124'0,"0"0"-122"15,0 0 54 1,0 0-52-16,0 0-3 0,0 0 51 16,26 76 28-16,-17-38-25 15,2 5-1-15,1 0-11 16,1 1-5-16,1-3-29 16,-4-5 3-16,-3-14-7 15,-3-4 3-15,-4-9-6 16,0-4 0-16,0-1 0 15,0-4 3-15,0 0-5 16,-4 0 12-16,-18 0-5 16,-5 0-7-16,3-13 0 15,5 8 0-15,9 1 0 0,5 2 0 16,3 0 2 0,2-1 0-16,0 1-2 0,0-3-4 15,7-2-4-15,17-5-7 16,10 0 11-16,8 3 0 15,-2-1-6-15,0 2 6 16,-4 1-12-16,-7 4 13 16,-2-4 2-16,-5 5-9 15,-2-2 5-15,-4 0 2 16,-6 3 2-16,-3-2-1 16,-3 3 1-16,-4 0-9 15,0 0 7-15,0 0 3 16,0 0 6-16,0 17 17 15,0 1-11-15,0 1 0 0,0-3-10 16,0-1-1-16,6-6 1 16,-2-2-1-16,4-1 1 15,3-6-2-15,5 0 4 16,5 0 9-16,2 0-9 16,2-18 4-16,-2-1-8 15,-8 6-6-15,-6 0 6 16,-4 5 0-16,-5 7 0 15,0-8 1-15,0 5 2 16,0 3-1-16,0-1-2 16,0 2 0-16,0 0 0 15,0 0 0-15,0 0-9 16,0 0 1-16,2 3 2 0,2 14 6 16,5-2 0-16,0 1-2 15,7-1-26-15,0-6-57 16,5-4-37-16,4-5-121 15,-3 0-144-15</inkml:trace>
  <inkml:trace contextRef="#ctx0" brushRef="#br0" timeOffset="80550.49">27039 15145 859 0,'0'0'69'16,"0"0"48"-16,0 0-24 0,0 0-65 15,0 0-8-15,0 0-2 16,-69 73-18-16,69-70 0 16,0-3-10-16,0 0 1 15,14 0 0-15,10-8 8 16,1-10-7-16,-1-2-17 16,-8 4-14-16,-12 7 35 15,-2 4 4-15,-2 5 28 16,0 0 1-16,0 0-29 15,0 9 0-15,0 5-1 16,2 0 1-16,5-2 0 16,9-6 1-16,4-6 8 15,8 0-9-15,9 0 2 0,1-23-4 16,-5-3-6 0,-4-1-49-16,-7-6 13 0,-9-1 7 15,-6-3 33-15,-7-1 4 16,0 1 6-16,-4 1 17 15,-12 8 31-15,0 12-34 16,6 4 33-16,-2 12 2 16,-1 0-30-16,-5 16-16 15,0 7 2-15,0 12 6 16,9-5-6-16,9 4-11 16,0 2 17-16,0 3-15 15,16-4-1-15,10-3-1 0,8-6-23 16,4 1-65-1,4-18-60-15,-4-4-254 0</inkml:trace>
  <inkml:trace contextRef="#ctx0" brushRef="#br0" timeOffset="82426.16">27868 14758 966 0,'0'0'16'0,"0"0"12"16,0 0 6-16,29 103 12 0,-20-60-22 16,-2 6 18-16,-2 1-6 15,-1-4-13-15,-2-6 7 16,-2-5-20-16,2-18-7 15,-2-7-3-15,0-2 0 16,0-8 0-16,0 0 10 16,0 0 0-16,-18-18 2 15,-3-4-12-15,0 0 0 16,5 4 5-16,7 5-2 16,5 8-1-16,4-1 9 15,0 2-8-15,0 2-3 16,2 0-1-16,23-2-23 0,6 4 14 15,9-3-15 1,5 0-7-16,1-3-4 0,4 0 0 16,-2-2 5-16,-5-1 7 15,-9-4 14-15,-14 3 7 16,-9 7 3-16,-7 3-1 16,-4 0 1-16,0 0 8 15,-13 6 5-15,-7 9 36 16,1-3-6-16,9 0-9 15,3-2-27-15,5 2-5 16,0 0-4-16,2-2 5 16,0 2-3-16,0-6 0 15,0 0 1-15,0-4-3 0,2-2 2 16,11 0 0 0,3 0-5-16,-1-6 4 0,-1-6-16 15,-7 2 12-15,-5 7 5 16,-2 3 3-16,0 0 10 15,0 0-4-15,0 0-1 16,0 0-6-16,0 0-4 16,4 0-1-16,0 0 3 15,8 0 0-15,3 5 4 16,6-3-3-16,6-2 8 16,4 0-6-16,-2-2 0 15,-2-14 3-15,-6-5-4 0,-3-5-1 16,-5-3 0-1,-3-5 5-15,-8 0-4 0,-2 0 1 16,0 0 1-16,0-2 9 16,-2-1-3-16,-8 4 10 15,4 8-10-15,2 4 13 16,1 12 4-16,1 7 17 16,2 2-17-16,0 0-18 15,-2 0 1-15,0 0-10 16,-6 14-4-16,0 18 4 15,1 8 1-15,5 1 0 16,2-2 3-16,0 3 1 16,0-3-4-16,0-4 2 15,2-2-3-15,5-8 0 16,-1-2 0-16,4-5-5 0,-4-10-2 16,3-2-2-16,5-6 1 15,-1 0 0-15,7 0 4 16,3-9-1-16,-6-14-5 15,-1-3-8-15,-9-3-2 16,-7 3 18-16,0 5-3 16,0 7 4-16,0 3 2 15,0 10 3-15,-3-1 1 16,3 2-4-16,0 0-1 16,-2 0-14-16,2 10 0 15,0 4 14-15,0-1-6 16,0-4-2-16,20-6 5 15,9-3 3-15,4 0 8 0,6-12 0 16,-4-8-6-16,-1-6 0 16,-10-3 0-16,-6-3-2 15,-5-4 0-15,-6-5 1 16,-5 5-1-16,-2 0 2 16,0 10 3-16,0 8 4 15,-9 6 1-15,3 7 0 16,3 5 0-16,1 0-8 15,0 0 1-15,-3 0-6 16,-3 12 4-16,-1 11-2 16,-1 7 1-16,8 6 0 15,2 5 0-15,0 0 2 0,0-2 4 16,2-3-6-16,14-4 0 16,0-5 1-16,4-4-1 15,5-3-1-15,1-5 1 16,4-8 3-16,5-7-2 15,5 0 4-15,0-7-5 16,-4-13-6-16,-10-1-17 16,-6-1 22-16,-13 4 2 15,-7-5 1-15,0 6 0 16,0-1 1-16,-11 4 2 16,-5 5-3-16,3 9 3 15,2 0-5-15,-1 0-7 0,2 7 3 16,3 9-2-1,5 3 6-15,2 2-5 0,0-3-1 16,0-6 3-16,19-1 3 16,8-6 0-16,5-5 2 15,10 0 4-15,3-10-5 16,2-8 1-16,-3-8 1 16,-11-3 1-16,-6 0-4 15,-9-3 0-15,-11-7-7 16,-5 1 2-16,-2 2-6 15,0 6-2-15,-4 2 8 16,-5 14 2-16,0 4 3 16,4 10 1-16,-3 0-1 15,-4 4-3-15,-3 18 3 16,1 4 0-16,5 2 1 0,3 6 0 16,4-2 4-16,2 4-5 15,0-1 2-15,0-7-1 16,10-2-1-16,9-9 1 15,0-3 2-15,4-3 6 16,8-7-2-16,4-4 4 16,8 0-11-16,-1-6 0 15,-4-12 0-15,-9 6-18 16,-9 7-2-16,-9 4-19 16,-6 1 13-16,-5 0 16 15,0 0-9-15,5 8 12 16,-3 6 3-16,-2 0-10 0,0 4-96 15,0-1-246 1</inkml:trace>
  <inkml:trace contextRef="#ctx0" brushRef="#br0" timeOffset="84014.89">29160 13189 378 0,'0'0'143'16,"0"0"-128"-16,0 0 123 0,0 0-50 15,0 0-56-15,0 0 10 16,0 0 5-16,-4 2 16 15,4 0-12-15,0-2-27 16,0 0-2-16,0 0-20 16,0 0 4-16,10 0 8 15,15 0-14-15,10 0 4 16,11 0-4-16,4 0-39 16,-1 0-71-16,-5 0-64 15,-12 0-100-15</inkml:trace>
  <inkml:trace contextRef="#ctx0" brushRef="#br0" timeOffset="84246.85">29465 13066 757 0,'0'0'47'15,"0"0"-35"-15,0 0-12 16,0 0 56-16,0 0-11 16,33 108-21-16,-33-68-9 0,0 2 9 15,-14-1-24 1,-17-1-10-16,-9-5-91 0,-5-8-198 16</inkml:trace>
  <inkml:trace contextRef="#ctx0" brushRef="#br0" timeOffset="90430.77">21470 15244 150 0,'0'0'703'0,"0"0"-685"15,0 0 127-15,0 0-61 0,0 0-46 16,-116 6-13-16,61 38 38 16,-5 19 5-16,0 9-2 15,4 11-31-15,7 20-19 16,9-1-7-16,17 6-5 16,19-6-1-16,4-16-3 15,25-5-16-15,21-15-23 16,20-12-58-16,7-16-31 15,9-24-76-15,6-14-280 16</inkml:trace>
  <inkml:trace contextRef="#ctx0" brushRef="#br0" timeOffset="91244.63">21809 15580 726 0,'0'0'46'16,"0"0"-29"-16,0 0 99 15,0 0-23-15,0 0-51 0,21 129 9 16,-13-93 1-16,0 2-41 15,0-2 5-15,-1 0-8 16,-1-4 6-16,2-6-13 16,-2-3 0-16,-4-9-2 15,0-7 1-15,1-1 0 16,-3-6 1-16,0 0 7 16,0-13 15-16,0-14-23 15,-11-15-31-15,-5-2 7 16,1 0 6-16,5 0-1 15,6 4 18-15,4 0-2 16,0-1-10-16,2 6 1 16,14-1-8-16,-1 3-10 0,1 8-37 15,-3 6 26-15,3 3-2 16,-5 6 31-16,3 4-4 16,1 4 2-16,1 2 5 15,3 0 7-15,0 0-2 16,-4 12-2-16,-6 6 5 15,-6 8 1-15,-3 2 40 16,0 3 1-16,-14-5-4 16,-4-2-2-16,0-8-11 15,5-6-10-15,4-6-7 16,0-4-4-16,0 0-3 16,3 0-3-16,4 0-8 0,2-3 11 15,0 2 0 1,0 1-2-16,0-4-4 15,19 4-5-15,6-6 11 0,6-1 0 16,0 6 1-16,-2-3-1 16,-2 0 0-16,-4 4-5 15,-4 0 4-15,-3 0-11 16,-3 8 6-16,1 10 5 16,-3-1 2-16,-5 6 27 15,-1 0-6-15,-5 0-19 16,0 3 29-16,0 0-21 15,-13-4 7-15,-8-3-4 16,-4-2-8-16,-6-2 3 16,-2-6-9-16,-3-4-13 15,10-2-15-15,6-3-16 0,13 0-70 16,7-6-97-16,0-14-389 16</inkml:trace>
  <inkml:trace contextRef="#ctx0" brushRef="#br0" timeOffset="92166.47">22474 15611 402 0,'0'0'561'0,"0"0"-529"15,0 0-15-15,0 0 56 0,0 0-71 16,0 0-2-16,-13-15 18 15,2 15 4-15,-3 0-4 16,-3 15 1-16,-2-1 6 16,5 2-1-16,4 2-13 15,5 0 1-15,1 0-2 16,4-4-5-16,0-4-5 16,0-2-10-16,0-8 2 15,0 0 6-15,11 0-7 16,9 0 9-16,3-10 0 15,0-16-8-15,0 0-2 16,-7-1-14-16,-5 8 8 16,-7 3 14-16,-4 9 2 0,0 7 28 15,0 0-6-15,0 0-21 16,0 0-2-16,0 0-5 16,0 2-8-16,0 15 14 15,0 1 10-15,0 3-7 16,7-6 12-16,0 2-6 15,2-8-2-15,2-1 0 16,2-2-6-16,5-6 9 16,4 0-4-16,5-4-4 15,-2-14-2-15,0-6-15 16,-6-2 1-16,-5-6-15 16,-5 6 0-16,-3 4 18 15,-4 8 11-15,0 9 6 0,-2 5 9 16,0 0-9-1,2 0-6-15,1 0-16 0,8 0 1 16,2 7 0-16,6 9 15 16,3-2 0-16,-5 7 7 15,-1-6-7-15,-7 2 20 16,-5 0-7-16,-4-3-3 16,0 0 6-16,0-7-3 15,0-1-9-15,-2-1 4 16,0-5-3-16,2 0 0 15,0 0 1-15,0 0-5 16,0 0-1-16,0 0-8 16,4 0 4-16,17-4-2 15,4-6-3-15,8 2 7 0,5-2-1 16,-1-2 3-16,1-2 0 16,-7 0-2-16,-4-4-13 15,-11 5 6-15,-7 4 2 16,-7 5 7-16,-2-1 4 15,0 5 20-15,-9 0-8 16,-13 0-15-16,-1 5-1 16,6 7 4-16,3 2 4 15,7 0-1-15,5-2-7 16,2-1-1-16,0 2 0 16,0-5-3-16,9-2 1 15,9 2 1-15,2-4-34 0,7-4-35 16,-1 0-96-1,-1 0-150-15</inkml:trace>
  <inkml:trace contextRef="#ctx0" brushRef="#br0" timeOffset="93663.2">23265 15311 1028 0,'0'0'5'0,"0"0"2"0,0 0-7 16,0 0 38-16,0 0-5 15,45 107 3-15,-34-71-3 16,-5-2 6-16,2-2-12 15,-6-7-19-15,-2-5-6 16,0-6 5-16,0-9-3 16,0 4-3-16,0-9 5 15,-12 0 3-15,-1 0-2 16,0 0-7-16,1-6 1 16,6 2 1-16,6 0-1 0,0 0 3 15,0-1-4-15,6 0-4 16,17-3-20-1,4-1 15-15,6-1-14 0,0-2 12 16,1 2-17-16,-3-2 14 16,-6 2-26-16,-5-2 11 15,-9 6 10-15,-7 3 8 16,-4 3 11-16,0 0 13 16,0 0 2-16,0 0-12 15,-8 7-3-15,-4 3 0 16,7 0 16-16,1 2-16 15,4-4 14-15,0 2-7 16,0 0-5-16,0-2 8 0,11-4-9 16,5-4 5-1,7 0 6-15,-2 0-11 0,4-4-1 16,-3-10-11-16,-3-4-11 16,-9 2 4-16,-5 6 5 15,-5 4 13-15,0 4 1 16,0 2 36-16,0 0-32 15,0 0 1-15,0 0-6 16,0 0-13-16,2 0 7 16,0 0 6-16,2 0 3 15,6 0-1-15,1 0 17 16,5 0-5-16,3-9 6 16,2-6-15-16,-3-7-5 15,-5 4-2-15,-5-5-2 0,-3 2 3 16,-5-7-1-16,0-2-9 15,0-7 1-15,-2 2 7 16,-7 4-3-16,0 12 12 16,0 7 0-16,2 5 31 15,5 5-27-15,0 2-7 16,2 0 6-16,0 0-1 16,-2 0-8-16,0 13-3 15,-1 9 3-15,-1 3 10 16,4 8 7-16,0 3 0 15,0-1-8-15,2 2 3 16,9-3-11-16,1-1 2 16,1-8-3-16,2-3 0 0,1-3-1 15,2-6-12-15,-3-9-1 16,4-4-1-16,0 0 1 16,-1-12 5-16,-3-10-10 15,-9 0 8-15,-6-2 11 16,0 4-4-16,0 4 15 15,-12 3-11-15,8 10 20 16,1 3-11-16,3 0-9 16,0 0-6-16,0 0-3 15,0 0-4-15,0 0 6 16,5 3 1-16,5 2-3 16,9-5 9-16,1 0 10 15,7 0-10-15,4-17-5 16,-4-6-3-16,-5-5-11 0,-4 0-12 15,-10 0 4-15,-8 10 11 16,0 0 16-16,0 10 21 16,0 2-2-16,-8-2-10 15,-4 3-9-15,-1 1 8 16,7 4 0-16,1 0-2 16,1 0 12-16,4 0-17 15,0 3 0-15,0 13-1 16,0 6 3-16,0 7 9 15,0 0-1-15,13 5-7 16,5-2 16-16,4-6-20 0,2-4 2 16,-1-3 4-1,2-12-5-15,-2-7-2 0,4 0 1 16,-2 0 0-16,2-19-2 16,-7-6-12-16,-5 4 1 15,-3-2-2-15,-12 7 15 16,0 9 1-16,0 4 24 15,0 3-8-15,0 0-9 16,0 3-8-16,0 17-5 16,-3 1 3-16,3-4 2 15,0 6-2-15,0-9 0 16,18-2 2-16,5-2 3 0,4-6-3 16,4-4-3-1,0 0-28-15,-4-22-87 0,-10-5-147 16,-7 1-370-16</inkml:trace>
  <inkml:trace contextRef="#ctx0" brushRef="#br0" timeOffset="93886.16">24419 15031 1100 0,'0'0'43'0,"0"0"-42"15,0 0 48-15,0 0-27 16,0 0-2-16,123 70 5 16,-94-38-2-16,-6 8 8 0,-9 5 6 15,-12 13-17-15,-2 3-10 16,-16 17-10-16,-26 6-18 16,-10-3-114-16,0 0-277 15</inkml:trace>
  <inkml:trace contextRef="#ctx0" brushRef="#br0" timeOffset="97600.52">24824 11249 308 0,'0'0'402'15,"0"0"-401"-15,0 0 34 16,0 0 55-16,0 0-27 15,0 0-24-15,0 0 4 16,-3 0 11-16,3 0-7 16,0 0-3-16,0 0-2 15,0 0 20-15,0 0-1 0,0 0-13 16,-4 0-8-16,-5-3-11 16,-4-8-19-16,-8-1-7 15,-1 0-6-15,-4-2 5 16,1-3-2-16,0 5 1 15,3-5 0-15,-1-3-1 16,4-1 2-16,-4 1 1 16,3-1-3-16,0 1 0 15,-2 0 2-15,-1-1-6 16,-3 2 4-16,-1-2-1 16,-1 3 1-16,-5 0-3 15,2 0 2-15,-4 3-1 0,-3-2-13 16,-2 0 13-16,-3 3 2 15,4 3 0-15,-3-3 0 16,1 2 0-16,1 3-1 16,-2-3-4-16,1 3 5 15,-1 1 0-15,-3 0-3 16,-1 0 4-16,3 2-3 16,5 1 0-16,-2 5 2 15,3 0 0-15,-2 0 0 16,2 0-3-16,3 0 3 15,3 0-1-15,4 0 1 16,0 0 1-16,0 0-1 16,4 0 0-16,-4 0-2 0,-2 0 1 15,0 0 1-15,-7 0 1 16,-5 0 1-16,2 0-4 16,-3 0 2-16,-1 0 0 15,1 0 0-15,-1 0 1 16,1 0-2-16,-2 0 2 15,5 5 6-15,-1-3-6 16,7 2-2-16,0 0 1 16,-1 0-9-16,1 0 9 15,-4 2 4-15,4 0-4 16,0 0 0-16,-1 2 0 16,1-1 0-16,0 0 0 0,2 0 2 15,2 2-2-15,0-1 2 16,2-2-2-16,-2 0 2 15,2 2-2-15,-4-1 5 16,-3 1-2-16,3 1-3 16,2 1 0-16,2 0-1 15,0 0 1-15,-2 1-1 16,2 3-1-16,-1-3 2 16,2 3 0-16,3 1 0 15,3-5-1-15,5 2 1 16,1-3 0-16,1 3 3 15,-3 2-3-15,-2 3 0 16,0-2-1-16,1 4 1 16,1-5 0-16,1-1 1 15,1-1-2-15,3-1 2 0,-1-1-2 16,4-2 1-16,-1 2 0 16,-1-3 0-16,0 5 1 15,-3-3 0-15,-4 3-2 16,5-4 1-16,2 0 0 15,3-4-1-15,5-2 0 16,2-2-11-16,0 0-16 16,0 0-58-16,0 3-34 15,0-3-67-15,5 0-223 16</inkml:trace>
  <inkml:trace contextRef="#ctx0" brushRef="#br0" timeOffset="98260.4">21807 11051 694 0,'0'0'21'0,"0"0"22"16,0 0 56-16,0 0-64 16,0 0-35-16,0 0 0 15,7-7 9-15,-7 7 25 16,0 0-3-16,0 0-1 15,0 0-9-15,3 0-18 16,-3 13 14-16,0 1 27 16,2 2-38-16,-2 2 13 15,0-1-18-15,0 4 10 16,0-1-4-16,0-1 1 16,0 0-8-16,-7-1 10 0,0-4-10 15,0-1 3-15,5-6 11 16,-2 1-6-16,2-4-5 15,2 0 14-15,0-1-17 16,0 0 3-16,0 1-2 16,0 1 0-16,0-2 0 15,0 2 14-15,0 0-4 16,0-1 3-16,10 5 4 16,9-5-5-16,0 1-10 15,6-1 14-15,0 1-6 16,-1-3-8-16,-6 0 1 15,-2-2-4-15,-6 0-2 16,-2 0 2-16,-4 0 2 0,0 0 2 16,-1 0-1-1,-1 0-3-15,-2 0 0 0,2 0-12 16,2 0-30-16,3 0-63 16,4 0-60-16,0 1-205 15</inkml:trace>
  <inkml:trace contextRef="#ctx0" brushRef="#br0" timeOffset="102458.67">25650 12839 515 0,'0'0'328'0,"0"0"-323"16,0 0 74-16,0 0-8 16,0 0-63-16,0 0 2 15,0 0-8-15,0 0 18 16,-2-16 20-16,2 16-12 16,0 0 3-16,0 0-21 15,0 0-10-15,0 0-7 16,7 7 7-16,5 9 2 15,-4 2 5-15,3 8 2 16,-2 2 13-16,2 2 1 0,0 2 6 16,1 2-11-16,-4-5-11 15,-1 0 1-15,-1-7-3 16,-1-2-4-16,0-6 3 16,-5-4-1-16,0-3-1 15,0-2 0-15,0-1 0 16,0 1 0-16,0-2-2 15,0-1-14-15,0 0-24 16,0-2-29-16,0 2-19 16,0-2-134-16,0 0-168 15</inkml:trace>
  <inkml:trace contextRef="#ctx0" brushRef="#br0" timeOffset="102857.6">25669 12772 491 0,'0'0'224'0,"0"0"-168"0,0 0 43 16,0 0-47 0,0 0-38-16,0 0 24 0,23 0 31 15,0 0-27-15,6 0-4 16,2 0 0-16,2 0-15 16,1 0-8-16,-3 0-2 15,-4 0-3-15,-2 0-8 16,-3 0-4-16,-7 0 2 15,-3 0-11-15,-3 1-2 16,-5 5-24-16,-4-1 5 16,0 0-25-16,0 2-23 15,0 1-81-15,-7-1 31 16,-15 0-212-16</inkml:trace>
  <inkml:trace contextRef="#ctx0" brushRef="#br0" timeOffset="103135.55">25767 12962 476 0,'0'0'281'16,"0"0"-250"-16,0 0 83 16,0 0-33-16,0 0-72 15,0 0 17-15,4 9 37 16,11-9-21-16,12 3-7 15,4-3 1-15,2 0-5 16,4 0-26-16,-6 0 0 0,-4 0-5 16,-6 0-3-16,-5 0-17 15,-5 0-32-15,-4 0-11 16,-7 8-67-16,0 7-73 16,0 2-39-16,-7-2 47 15</inkml:trace>
  <inkml:trace contextRef="#ctx0" brushRef="#br0" timeOffset="103336.52">25802 13193 617 0,'0'0'170'0,"0"0"-110"16,0 0 77-16,0 0-73 0,0 0-30 15,129-4-4-15,-93-3-4 16,-7 4-1-16,-5 0-25 15,-1-1-12-15,-5 3-36 16,4-6-23-16,-2-1-73 16,3-1-89-16,0-2-77 15</inkml:trace>
  <inkml:trace contextRef="#ctx0" brushRef="#br0" timeOffset="103659.46">26306 13000 689 0,'0'0'148'0,"0"0"-44"16,0 0 28-16,0 0-108 16,0 0-21-16,0 0 3 15,-12-6 3-15,12 6 5 16,0 0-9-16,0 0-3 16,0 0 5-16,0 20-5 15,0 12-2-15,0 9-32 0,-4 5-122 16,-5 1-378-16</inkml:trace>
  <inkml:trace contextRef="#ctx0" brushRef="#br0" timeOffset="107356.81">27372 12891 313 0,'0'0'106'16,"0"0"-39"-16,0 0 78 15,0 0-46-15,29 103-72 16,-25-81 11-16,-2 0-21 0,0-8-1 16,-2-2 11-16,0-8-13 15,0-2-4-15,0 0-1 16,0-2 14-16,0 0 55 15,0 0-25-15,0-17-53 16,-6-4-13-16,-2 1-6 16,0 0-2-16,3 4 19 15,5 2 2-15,-2 0 0 16,2 1 4-16,0-1-3 16,0 0 3-16,0 1-4 15,0-4 1-15,0 0 5 16,0-2 4-16,0-3-6 15,0 0-8-15,0 0 10 16,0 3-11-16,7 2 10 16,1 2-5-16,0 8 0 0,0 3 0 15,-1 4-1-15,3 0 1 16,-4 0-11-16,5 11 0 16,0 9 5-16,0 4 6 15,-2 2 1-15,-5-1-1 16,-4 1-1-16,0-6 1 15,0-1-1-15,-8-4-8 16,-11-4 6-16,-2-3-29 16,-4-5-1-16,0-3-41 15,5 0 12-15,5 0-111 0,8 0-193 16</inkml:trace>
  <inkml:trace contextRef="#ctx0" brushRef="#br0" timeOffset="109021.52">27773 12934 467 0,'0'0'182'0,"0"0"-138"0,0 0 87 16,0 0-62-16,0 0-53 15,0 0 14-15,-36-46 27 16,30 41-32-16,-6 1-16 16,1 3 2-16,-1 1-1 15,2 0-9-15,-1 0 8 16,-3 0-9-16,-1 0 11 15,-1 0-8-15,1 8 15 16,-4 3-17-16,11 0 8 16,1-1 0-16,5-3-9 15,2 2-1-15,0 1 1 16,0 2-2-16,0 3 2 16,0 2 0-16,11 1 0 0,9-4-2 15,2-2-1-15,0-1 0 16,1-8-9-16,-4-3 7 15,0 0-8-15,-1 0-5 16,-1-3 16-16,-1-11 1 16,-5-1-2-16,-7-3 2 15,-2 2-2-15,-2 0-1 16,0 2 4-16,0 3 0 16,0 6 1-16,0 1-10 15,0 4 9-15,0 0 0 16,0 0-1-16,0 0-7 15,0 0 4-15,0 0-18 0,0 9 15 16,0 8 7-16,0-2 0 16,0 4 17-16,7 0-13 15,3 1 15-15,2-6-17 16,2-2 6-16,1-3-8 16,-1-3 4-16,4-6 3 15,2 0-7-15,-5 0 2 16,1-6 3-16,-3-8-4 15,-3-4 0-15,-4-5-1 16,-4-2-4-16,1-1-11 16,-3 2 3-16,0 6-20 15,-3 3 28-15,-11 7 4 0,-1 3 16 16,-1 0-15 0,1 3 4-16,1 2 1 0,6 0-6 15,3 0 12-15,5 0-11 16,0 0 5-16,0 0-5 15,0 0 1-15,0 0-4 16,7 0 0-16,9 0-9 16,6 0 11-16,2 0 0 15,3 0 0-15,-4 0-5 16,-3 7 10-16,-7-4-3 16,-2 3 1-16,-6-3-3 15,-3 1 8-15,3 4 0 16,-3-2 8-16,2 1 0 15,0 5-5-15,-2 1 0 16,3 1 1-16,2 0-7 0,0 0-2 16,1-2 3-16,1 0-3 15,3-6 0-15,-2 1 1 16,4-4 1-16,2-1-3 16,0 0 2-16,-1-2-4 15,-1 0-4-15,-1 0 4 16,-3 0 0-16,0 0-2 15,1-7 2-15,0-8-1 16,-2-2-5-16,2 0-1 16,-2 3-3-16,-7 2 3 15,-2 8 7-15,0 2 0 16,0 2 11-16,0 0 8 0,0 0-11 16,0 0-8-16,0 0-7 15,0 0-2-15,0 0-8 16,0 8 13-16,0 4 3 15,0 2 1-15,0-4 0 16,5 2 0-16,6-4 2 16,-3-3-2-16,2-2 5 15,-3-3-5-15,-1 0 2 16,5 0-2-16,-2 0 0 16,0 0-1-16,2-11-1 15,-2-1-4-15,-2 0-2 16,-1 7 6-16,-4-1 2 15,-2 3 1-15,0 3 5 0,0 0-1 16,0 0-5 0,0 0-5-16,3 0-4 0,1 0 0 15,3 7 9-15,2 0 0 16,4 4 0-16,5-5 4 16,-1-4 0-16,4-2-4 15,1 0 4-15,3 0-3 16,-3 0-1-16,-2-10-1 15,-4-4-4-15,-7-4 5 16,-1-3 0-16,-3-2 0 16,-1-5-4-16,-1 2 0 15,-3-3 4-15,0 8-3 0,0 3 3 16,-3 6 2 0,-8 3 4-16,-4 6 3 0,-1 3-8 15,-2 0 6-15,1 0-7 16,3 0 0-16,-1 12-7 15,4 11 5-15,-1 5 1 16,8 1 1-16,4-2 0 16,0 0 0-16,6-1 2 15,15 1-2-15,1-6 0 16,5-1-7-16,1-3-8 16,4-3-53-16,-1-2-65 15,3-5-82-15,-3-7-379 16</inkml:trace>
  <inkml:trace contextRef="#ctx0" brushRef="#br0" timeOffset="126988.39">25247 13585 416 0,'0'0'31'0,"0"0"14"16,0 0 51-16,0 0-27 16,0 0-18-16,0 0 4 15,0 0 4-15,0 0 1 16,34 0-13-16,-24 0-14 15,-3 0-18-15,-2 0 0 0,-3 0-4 16,-2 0-7 0,2 0 8-16,-2 0-9 0,0 0 15 15,5 0-15-15,3 0-3 16,8 0 21-16,0 0-17 16,6 0-3-16,-1 0 3 15,-2 0-2-15,-1 0 1 16,-1 0-3-16,-1 0 0 15,-3 0 7-15,4 0-7 16,0 0 0-16,-1 0 2 16,2 0-2-16,-1 2 1 15,4-2 4-15,1 0 0 16,0 0 1-16,0 0-6 16,3 0 0-16,0 0-4 15,4 0 4-15,-3 0-1 0,1 0 1 16,2 0 0-16,0 2 1 15,2 1 1-15,4-2-2 16,2 2 0-16,0-2 2 16,3 2-4-16,-4 1 1 15,-3-3 1-15,-4 3 4 16,-4 1-4-16,-5-4-1 16,1 1 1-16,-4 0 0 15,5-2 0-15,3 3 0 16,4-3 0-16,5 2 1 15,3-2-1-15,1 0-1 16,3 0 0-16,-6 0 1 0,1 0 0 16,-3 2 0-16,-2-2 0 15,-2 0-1-15,-2 0 1 16,-2 1-2-16,-4 1-1 16,4 2 3-16,-2-4 0 15,1 3 0-15,3-1-1 16,0-2 1-16,1 0 0 15,3 2 1-15,-2-2-1 16,0 0 0-16,-4 0-1 16,2 0 1-16,0 0 0 15,0 0 0-15,2 0 0 16,0 0 1-16,0 0-5 16,0 0 8-16,0 0 1 0,0 0-3 15,-3 0-2-15,-4 0 0 16,1 0 0-16,-3 0 0 15,-1 0 0-15,4 0 1 16,-3-2-1-16,0 0 0 16,5-3 1-16,-3 3-2 15,5 2 2-15,-5-2-4 16,0 1 6-16,3-1 4 16,-3 0-7-16,5-3 3 15,2 3 3-15,-3-1 4 16,3-4-8-16,-2 2-2 15,-2-2 11-15,2 3-10 16,-3-2 2-16,1 3 3 16,-3-2-6-16,-2-1 7 0,0 3-5 15,0 1-1-15,-2-1 7 16,5-1-5-16,-4 2 4 16,1 1-3-16,3-4-1 15,-1 2 4-15,0-2-4 16,1 1 2-16,-3 1 2 15,-3 0-7-15,4-1 4 16,-2 0 0-16,4-2 9 16,-1 2-3-16,1-1-7 15,-4 5-3-15,4-3 0 16,-3 1-1-16,-3 0 1 16,2 2 2-16,-1 0-1 15,-3-2-2-15,1 0 0 0,1 1 1 16,2-2 1-16,0 1 0 15,3 0-1-15,1 1 0 16,0 1 0-16,0 0 0 16,0 0-2-16,-1 0 2 15,1-3-2-15,-1 3 6 16,0-2-4-16,1 0 0 16,-1 0 2-16,0 2-2 15,0-3 0-15,-1 3 0 16,-2 0 0-16,2 0 1 15,1 0-2-15,5 0 1 16,2-3-2-16,-1 3 2 0,6-2 0 16,0 2-3-16,-1-2 3 15,0-2 8-15,-1 1-8 16,-6 3 0-16,-3 0 1 16,-1-3-2-16,-4 1 1 15,-1 0 0-15,-1 0 0 16,-1-1 2-16,1 3-4 15,-3 0 4-15,-1-5-2 16,-6 5 4-16,-3 0-4 16,-3-2 5-16,0 2 1 15,0 0-6-15,-29 0-41 16,-23 0-109-16,-10 0-305 16</inkml:trace>
  <inkml:trace contextRef="#ctx0" brushRef="#br0" timeOffset="129747.91">28575 11369 492 0,'0'0'0'0,"0"0"-32"16,0 0 24-16,0 0 8 0,0 0 11 16,0 0 12-1,0 0 6-15,0 12-22 0,0-10-5 16,0-2-1-16,0 0 44 15,0 0-12-15,0 0 72 16,0 0-36-16,0 0-26 16,0 0 9-16,-5 3-28 15,-8-1-23-15,-3 3 3 16,-1 2 8-16,-1-3 2 16,5 2-13-16,1-4 8 15,6 2-3-15,1-2-6 16,5-2 6-16,0 0-1 0,0 0 10 15,0 0-15 1,0 1 25-16,0-1-11 0,3 7 10 16,15 3 5-16,6-2-16 15,7-1-1-15,5 2-3 16,6-4-3-16,4 1-2 16,12-3 14-16,5 1-14 15,4 0-4-15,4-1 2 16,0 4-1-16,6 1-1 15,-4 0 7-15,8 1-7 16,1-3 0-16,2 1-4 16,3 3 4-16,-6-2 2 15,-6-1 1-15,-7 4-6 16,-4-2-1-16,-6 0 2 16,0 1 2-16,-3 0 0 0,-3-1 3 15,-3-1-3-15,-7-3 3 16,-4-1-6-16,-7-1 3 15,-2-3 0-15,-4 0 1 16,-5 0-1-16,-5 0 0 16,-7 0 3-16,-6 0-3 15,-2 0 3-15,0 0 6 16,4 0 1-16,1 0 8 16,1 0-18-16,1 0 1 15,2 0-1-15,-2-5 0 16,-3 5 0-16,0-2 1 15,-2 0-1-15,1 2 0 0,-3-2 2 16,0 2-4-16,4 0 1 16,1 0 1-16,6-1-1 15,4-2 2-15,8 0 5 16,3 2-6-16,1 0-8 16,0-2 7-16,-4 3 2 15,-8 0-2-15,1 0 1 16,-5 0-5-16,5 0 4 15,1 0 1-15,3 0 1 16,5 0-1-16,-1 0 0 16,7 0 0-16,2 0 1 15,0 0 1-15,-8 0-2 16,-6 0 0-16,-9 0 0 0,-4 0-1 16,-4 0-1-1,-2 0 2-15,0 0 4 0,0 0-3 16,0 0 0-16,0 0 2 15,2 0 1-15,2 0-2 16,3 0-4-16,-1 0 5 16,4 0-3-16,-6 0 0 15,-2 0-5-15,1 0 1 16,1 4 0-16,0 3-1 16,1 0 5-16,2 0 0 15,-3 0 0-15,1-1 6 16,1 0-4-16,-2 4 1 0,3 2-3 15,0 5 3 1,2 4 1-16,2 8 4 0,-2 8-3 16,-2 9 7-16,-3 15 5 15,-2 5-8-15,-2 8 0 16,0 3 4-16,0-1-8 16,0 0 1-16,0 2 2 15,0 2-4-15,0 3 12 16,0 3 9-16,0-1-10 15,0-7-3-15,0-1 0 16,0 4-2-16,0 0-6 16,0 0 4-16,0-5 1 15,0-8-6-15,7-6-2 16,2-1 1-16,-2 1-1 16,1 5 1-16,-3-6-2 0,-3 3 0 15,0 0 0-15,-2-1-1 16,0-3 5-16,0-6-6 15,0-8 2-15,0-8-3 16,0-9 2-16,0-3-12 16,0-6 8-16,0-1 3 15,0 4-4-15,0 5 5 16,0 4-3-16,0 8 4 16,-4 2-1-16,-1-1-3 15,5-6-8-15,0-7 6 16,0-10-3-16,0-6 6 15,0-8-1-15,0 3 3 16,0-7-11-16,0 3 8 16,0 1 3-16,0-2-6 0,0 2 10 15,0 0-9-15,0 2 5 16,3 0 0-16,-1 4 0 16,0-6 1-16,-2-1 0 15,0 0-3-15,0-3 2 16,0 0 0-16,0 0 0 15,-11 0-21-15,-20 4 6 16,-16 1 16-16,-6-2 2 16,-5-1 14-16,4 2-4 15,5 3-3-15,5-2-9 16,-4-5 0-16,-2 0 11 16,-14 0-11-16,-7 0 0 15,-20 0 0-15,-13-5 0 0,-17 1 8 16,-6 1 8-16,7 3-5 15,10 0 17-15,21 0-11 16,18 0-7-16,9 0 4 16,10 0-14-16,3 0-5 15,-4 0-20-15,-1 0-36 16,-4 0-33-16,2 0-47 16,19-21-157-16</inkml:trace>
  <inkml:trace contextRef="#ctx0" brushRef="#br0" timeOffset="130465.78">28842 12302 545 0,'0'0'42'0,"0"0"-29"16,0 0-13-16,0 0 72 16,0 0 23-16,0 0-51 15,-10 18-13-15,10-13 39 16,0-2-36-16,2 1 32 15,13 3-10-15,10-6-25 16,10-1 1-16,12 0-11 16,11 0-11-16,13 0-2 15,12 4 2-15,17 3-6 16,10 2 1-16,10 5-4 16,1 4 1-16,5-1-4 15,4-2-4-15,4 0-5 0,4-6-29 16,2 0-6-16,0-4-10 15,3 1-34-15,-6-3-3 16,-11-2 14-16,-9-1 6 16,-17 0 11-16,-25 0-127 15</inkml:trace>
  <inkml:trace contextRef="#ctx0" brushRef="#br0" timeOffset="131174.66">29046 11893 320 0,'0'0'81'0,"0"0"-75"16,0 0 40-16,0 0 21 15,0 0 37-15,39 153 37 16,-30-95-51-16,-4-2-23 16,-3-7 1-16,-2-8-37 15,0-9-23-15,0-9 6 16,0-12-12-16,0-5-1 15,0-3 1-15,0-3 0 0,0 0 8 16,0-17-10 0,-9-15-12-16,2-9-3 0,3-8-8 15,4-8-10-15,0-1 15 16,0-2-3-16,13 2-57 16,7 9 10-16,3 8 33 15,4 9 15-15,2 10 15 16,2 10 2-16,-4 4 3 15,-3 6 0-15,-4 2 2 16,-11 0-2-16,-2 0-13 16,-7 10 9-16,0 4-6 15,0 6 10-15,-14 2 3 16,-11 4 27-16,-4 4 25 16,-4-2-44-16,4 0 11 15,2-2-5-15,6-4-17 0,5-1-7 16,5-4-33-16,6-7-83 15,5-5-146-15</inkml:trace>
  <inkml:trace contextRef="#ctx0" brushRef="#br0" timeOffset="131634.57">29482 11860 560 0,'0'0'13'0,"0"0"11"16,0 0 115-16,0 107-75 15,0-64 17-15,0 1-25 16,0-2-21-16,4-7 12 15,2-3-27-15,-2-4-11 16,-2-10-5-16,-2-3-2 16,0-9-4-16,0-4 2 15,2-2 0-15,-2 0 9 16,3 0-1-16,1 0 4 16,2-14-8-16,6-3-4 0,3 3-9 15,-1 7 3 1,1-1-5-16,-1 6 11 0,-1 0-2 15,5 2 2-15,-3 0 0 16,6 0-2-16,-2 12-2 16,-3-1 8-16,-5 2-4 15,-1 1 0-15,-6-2-7 16,-4 0-24-16,0 0-93 16,0-2-133-16,0-4-127 15</inkml:trace>
  <inkml:trace contextRef="#ctx0" brushRef="#br0" timeOffset="131843.54">29799 12222 748 0,'0'0'81'0,"0"0"-58"16,0 0 66-16,0 0-45 15,0 0-42-15,127 4 5 16,-96-2-7-16,-8 0-7 16,-6 0-82-16,-1-2-115 15,-7 0-234-15</inkml:trace>
  <inkml:trace contextRef="#ctx0" brushRef="#br0" timeOffset="132322.46">30095 12122 695 0,'0'0'2'0,"0"0"55"16,0 0 100-16,12 104-101 16,-10-74-16-16,-2-2-28 15,0-7 11-15,0-8-9 16,0-5-14-16,0-6 3 15,0-2-1-15,0 0 10 16,0 0-4-16,0-12-1 0,0-11-7 16,0-4 0-16,0-1 0 15,0-4-2-15,0 3 7 16,0 6-5-16,0 2 3 16,0 7-3-16,0 3-3 15,6 4 3-15,5 3 6 16,3 3-6-16,-1 1-7 15,3 0 7-15,-5 0-2 16,1 0-3-16,-2 12 4 16,-1 8 1-16,5 6 0 15,-3 2 25-15,0-1-14 16,5-1-11-16,-3-3 1 16,3-5 0-16,-3-4 6 0,3-4-2 15,-3-5-2-15,-2-5-3 16,0 0-6-16,-2 0-5 15,-5 0-38-15,-1-15-48 16,-3 1-115-16,0 0-134 16</inkml:trace>
  <inkml:trace contextRef="#ctx0" brushRef="#br0" timeOffset="133716.21">30620 12293 482 0,'0'0'38'0,"0"0"-37"15,0 0 109-15,0 0-39 16,0 0-71-16,0 0 1 16,-10-5 15-16,10 13 15 15,0-2 19-15,5-3 29 16,10 0-36-16,1-3-11 15,-1 0-23-15,-2 0-5 16,-7-3-4-16,-6-9-3 0,0-1-34 16,-31 3-81-16,-15 0 18 15,-7 8-148-15</inkml:trace>
  <inkml:trace contextRef="#ctx0" brushRef="#br0" timeOffset="134878.01">29270 13377 254 0,'0'0'21'0,"0"0"17"0,0 0 45 16,0 0-7-16,0 0 6 15,0 0-37-15,-27 6-19 16,25-5-7-16,0 2-8 16,-2-1 24-16,-5-2 4 15,-3 2 12-15,-1-2-6 16,3 0 32-16,-6 0-8 15,5 0-37-15,1 0-4 16,6 0-17-16,2 0-5 16,2 0-4-16,0 0 0 15,0 0-2-15,0 0 16 16,0 0-10-16,0 0 20 16,0 1 4-16,8 2 4 0,6-1 6 15,-1 0-25-15,1 0-8 16,3 1 2-16,4-3-1 15,6 0 3-15,15 0 16 16,11 0-25-16,14 0 10 16,7 0-12-16,1 3 6 15,4 3-6-15,-2 4 0 16,0 2 0-16,0-2-1 16,-3 2 0-16,-1-7 1 15,2 2 0-15,-4-3 0 16,0-1 1-16,5 0 3 15,-1 1-4-15,1 1 0 0,2-2-5 16,0 3 5-16,1 0 0 16,-2-1 8-16,-1 2-13 15,-5 1 12-15,-2-2-9 16,1-1 2-16,-8 2-2 16,-3-2 2-16,-9-4 5 15,-9-1-5-15,-12 0 1 16,-14 0 0-16,-6 0-1 15,-5 0 17-15,-4 0 17 16,0 0 8-16,0 0-9 16,0 0-17-16,0 0-2 15,0 0-14-15,0 0-13 16,-15 0-12-16,-27 0-73 0,-18 0-108 16,-17 0-165-1</inkml:trace>
  <inkml:trace contextRef="#ctx0" brushRef="#br0" timeOffset="137405.57">22043 11446 363 0,'0'0'0'0,"0"0"14"0,0 0 0 15,0 0 68-15,0 0-72 16,0 0-8-16,-26-30-4 15,19 28 4-15,-4 2-9 16,-7-2 14-16,-4 0-6 16,-2-3 7-16,-1 1 24 15,0-1 55-15,5 1 26 16,1 2-10-16,-2 2 16 16,-1 0-74-16,0 0-37 15,0 0 1-15,1 0-6 16,1 2 13-16,5 2-12 15,6-2 5-15,2 0 4 0,7-2 3 16,0 0 8 0,0 0 2-16,0 0-19 0,0 0 5 15,0 0 0-15,7 0 18 16,17 0-12-16,17 0-9 16,14 0 3-16,14 0-4 15,7 0-7-15,6 0 2 16,8-4-2-16,-1-2-1 15,-4 2-7-15,-8 1 0 16,-7 1 6-16,-10 2-15 16,-3-2 11-16,-5-1 5 15,2 0-8-15,-1-2 8 16,5-8 0-16,3 4 1 16,3-5-1-16,-2 1-1 15,-4 4-6-15,-5 0-3 0,-8 4-2 16,-3 1 7-16,-5-3-2 15,-4 3 0-15,-2 0 7 16,-4 0 3-16,-1 0-2 16,1-4 2-16,2 0 0 15,2 1 2-15,-4-1-5 16,-2 3 0-16,-10 1 3 16,-8 4 0-16,-2 0-1 15,-3 0 0-15,-2 0 4 16,0 0 3-16,0-3-4 15,0 3-3-15,0 0 1 0,0 0 7 16,2 0-4-16,0 0-1 16,0 0-5-16,5 0 0 15,2 3 0-15,2 14 0 16,2 6 4-16,1 9 4 16,1 6-6-16,3 6 2 15,0 3-2-15,0 3 1 16,2 4 4-16,-3 4 4 15,6 4-1-15,-3 2-5 16,5 5-4-16,-3 4 15 16,2 4-12-16,-1 1 7 15,-6-1-5-15,1-3 6 16,1-5-6-16,-6-2 3 16,3-3-6-16,1 0 1 0,1-2-3 15,-3-2-1 1,3 3 1-16,0-1 0 0,-2 2 2 15,2-1 1-15,-5-2 6 16,-2 10 3-16,3 2-1 16,-4 10-7-16,2-3 5 15,-1-3-10-15,0-12 0 16,-7-4 1-16,1-3 3 16,-2-3-4-16,-3-2 1 15,0 2 2-15,0-4-3 16,0-4-6-16,0-3 6 15,0-6 4-15,0-6-4 0,0-3 0 16,0 8-1 0,0-2 4-16,0 4-5 0,-3 7 3 15,-2 3-1-15,-1-1 0 16,-3 2 1-16,3-4-3 16,1-2 2-16,2 0 0 15,1 2-1-15,2 0-2 16,-2 0 2-16,0 3 0 15,-3 1-4-15,-1-1 3 16,-1 4 0-16,-2 1 2 16,0-2 0-16,0-6 0 15,5-5-1-15,0-19 1 0,4-10-12 16,-3-10 4 0,3-2 2-16,0 0 3 0,0 0 3 15,0 0-6-15,0 3 5 16,0-3-1-16,-2 0-6 15,-1 5 2-15,1-5-9 16,0 4 11-16,2-1 4 16,-2 0 0-16,2 1-8 15,0-4 6-15,-4 0-10 16,-7 4-4-16,-16-3-4 16,-20 1 1-16,-16 3 14 15,-10-3-4-15,-1-2 9 16,-1 0 5-16,-4 0 13 15,-6 0 1-15,-8 0-4 16,-11 0 9-16,-15 0-17 0,-17 0 0 16,-18 0-5-16,-15 0-2 15,-14 0 0-15,1 0-1 16,10 8-4-16,24-3 3 16,38-2-1-16,38-3 0 15,36 0-45-15,36-18-51 16,14-38-110-16</inkml:trace>
  <inkml:trace contextRef="#ctx0" brushRef="#br0" timeOffset="138083.46">21933 12247 556 0,'0'0'119'0,"0"0"-84"16,0 0 119 0,0 0-35-16,0 0-107 15,0 0-9-15,23 7 26 0,27 3 29 16,21-4-23-16,22-4-11 15,23-2-13-15,13 0 7 16,14 0-11-16,9-2-1 16,2-2-9-16,2 4 4 15,-3-2-2-15,-7 2-1 16,-10 0-1-16,-16-4 2 16,-17-4-9-16,-18-2 0 15,-19-2 10-15,-19 3 1 16,-21 0 1-16,-14 5-4 15,-12 4 1-15,-2 0-18 16,-29 0-46-16,-17 0-101 0,-5 8-124 16,-7-3-204-16</inkml:trace>
  <inkml:trace contextRef="#ctx0" brushRef="#br0" timeOffset="138824.32">21968 11802 439 0,'0'0'27'16,"0"0"7"-16,0 0 98 15,0 0-33-15,0 0-65 0,0 0-7 16,20-27 5-16,-16 27-30 16,1 0 7-16,6 0 1 15,2 14 2-15,1 9 31 16,1 14-18-16,1 7 9 16,-3 6 2-16,-1 4-13 15,-6-3-1-15,-1-2 0 16,-3-6-14-16,2-7-7 15,-4-11 6-15,0-5-7 16,0-11 0-16,0-7 2 16,0-2 2-16,0-2 23 15,-2-24-18-15,-13-15-9 0,-1-12-8 16,-2-11-16 0,2-6-14-16,6 5-20 15,5 9 37-15,5 13 19 0,0 10 2 16,13 2 0-16,16 5-1 15,7 4 0-15,7 6 0 16,-4 5-6-16,-3 9 5 16,-7 2-33-16,-13 1-8 15,-12 23-7-15,-4 9 38 16,0 5 12-16,-14-3 19 16,-10 2 5-16,-2-7 23 15,-3-2-27-15,4-2-2 16,5-8-12-16,5-2-6 15,5-6 0-15,6-4-34 16,-1-3-72-16,5-3-77 0,0 0-130 16</inkml:trace>
  <inkml:trace contextRef="#ctx0" brushRef="#br0" timeOffset="139258.25">22309 11744 747 0,'0'0'25'16,"0"0"-17"-16,0 0 14 16,0 0 62-16,0 0-38 0,29 128 1 15,-20-87-12-15,-1 1-8 16,2 2-8-16,-2-6-11 15,-1-6 5-15,-1-8-7 16,-2-9-5-16,-2-8-1 16,-2-5 0-16,0-2 1 15,0 0 7-15,0 0 1 16,0 0 3-16,0 0-3 16,2 0-7-16,2 0 0 15,5-2 5-15,5-5-5 16,3-1 0-16,3 0-2 15,5-2 0-15,-1 3 0 0,-2 0 0 16,-1 3-2-16,-4 1 1 16,-5 1-6-16,-4 2 7 15,-1 0-31-15,-3 0-2 16,4 5-44-16,2 0-53 16,3-1-61-16,6-4-87 15</inkml:trace>
  <inkml:trace contextRef="#ctx0" brushRef="#br0" timeOffset="139439.22">22724 12055 422 0,'0'0'326'0,"0"0"-305"16,0 0 50-16,0 0 56 16,0 0-64-16,0 0-48 15,84 0-2-15,-57 0-13 16,-3 0-11-16,-1-4-16 15,-4-4-158-15,-3-4-95 16,-5-6-75-16</inkml:trace>
  <inkml:trace contextRef="#ctx0" brushRef="#br0" timeOffset="139858.14">22911 11939 501 0,'0'0'136'0,"0"0"-124"15,0 0 100-15,0 0-76 16,0 0-33-16,0 0 34 0,-6 37 7 15,6-20 13 1,0 0-34-16,2-8-9 0,-2-1-9 16,0-4-5-16,0-4-1 15,0 0 1-15,0 0 12 16,0-8-12-16,-2-14-9 16,-8-8 6-16,3 0-8 15,3 4-8-15,2 6 19 16,2 12 35-16,0 8-15 15,0 0-20-15,9 4-23 16,13 16 23-16,9 6 32 16,3 1-29-16,6-2-2 15,-2-3 13-15,0-4-12 16,-1-4 20-16,-5-11-21 0,-6-3 8 16,-5 0-9-16,-8-9-6 15,-9-15 1-15,-4-4 5 16,0-7 4-16,-4-2-3 15,-17 7 2-15,4 7 7 16,1 9 1-16,7 7-9 16,1 7-4-16,4 0-29 15,-4 10-116-15,2 13-83 16,3 0-254-16</inkml:trace>
  <inkml:trace contextRef="#ctx0" brushRef="#br0" timeOffset="140108.1">23358 11993 997 0,'0'0'21'16,"0"0"-8"-16,0 0 6 16,0 0 2-16,0 0-5 15,0 0 6-15,101 42-12 16,-76-42 0-16,-8 0-10 15,-3-6-3-15,-12-10 0 16,-2-1-14-16,0-3 1 16,-20 11-6-16,-11 9-26 15,-5 0-27-15,3 21-120 16,2 14-181-16</inkml:trace>
  <inkml:trace contextRef="#ctx0" brushRef="#br0" timeOffset="141313.89">22507 12522 495 0,'0'0'4'16,"0"0"8"-16,0 0-8 16,0 0 101-16,-115-9-96 15,92 9-6-15,1 0 31 16,4 8 4-16,-2 1 25 0,2 8-21 15,0 0 31 1,2 3-53-16,8 5 5 0,1-3-6 16,5-2-1-16,2-3-5 15,0-2-8-15,7-5-2 16,17-3 1-16,8-7 16 16,3 0-11-16,3-3-8 15,-3-14-2-15,-6-4-19 16,-8-1 11-16,-11-2-6 15,-3 4 8-15,-7 0 7 16,0 6 5-16,0 5 1 16,0 4 11-16,0 5 2 0,0 0-14 15,0 0-5 1,0 3-12-16,0 11 10 0,0 7 4 16,0-3-3-16,0 0 1 15,0 2 0-15,0-4 1 16,9 2-1-16,-6-4-34 15,3-1-88-15,1-6-74 16,-3-5-81-16</inkml:trace>
  <inkml:trace contextRef="#ctx0" brushRef="#br0" timeOffset="141809.79">22766 12485 570 0,'0'0'67'15,"0"0"10"-15,0 0-42 16,0 0-34-16,0 0-1 16,0 0 0-16,-104 14 18 15,96 0-10-15,6-1-5 16,2 6 1-16,0-2-4 15,12 0 11-15,9 3-2 16,4-2-3-16,0 2 3 16,-1 0-9-16,-2 0 4 15,-2 0-4-15,-6-5 0 0,-5-1-1 16,-9-5-1-16,0-1-1 16,0-4-1-16,0 0 4 15,-11-2 5-15,-9-2 3 16,-3 0-3-16,1 0 0 15,0 0-2-15,6-2 10 16,5-14-3-16,9-4 25 16,2 0-5-16,0-4-7 15,17 2-19-15,12 2-3 16,5 1-1-16,2 2 0 16,-5 5-5-16,-5 4 5 15,-10 1-4-15,-9 5-20 16,-7 2-28-16,0 0-21 0,0 0-39 15,-2 0-73-15,-9 0-10 16</inkml:trace>
  <inkml:trace contextRef="#ctx0" brushRef="#br0" timeOffset="142237.73">23131 12537 559 0,'0'0'173'0,"0"0"-127"16,0 0 72-16,0 0-45 0,0 0-53 16,0 0-19-16,-84-2 15 15,68 12 5-15,3 0-20 16,6 1 2-16,3 4-3 15,4-3 1-15,0 0 5 16,0-2-5-16,11-4 1 16,9-5 1-16,5-1 3 15,6 0-6-15,0 0-2 16,-4 0-30-16,-8-3-41 16,-7 1 20-16,-8 0 34 15,-4 2 16-15,0 0-11 16,0 0 11-16,0 0-9 15,0 7 12-15,0 5 18 0,0 3 9 16,0-1-13 0,-2 0 5-16,-2 0-19 0,-1 2-1 15,0-4-68-15,3 0-56 16,2-4-187-16</inkml:trace>
  <inkml:trace contextRef="#ctx0" brushRef="#br0" timeOffset="142528.68">23290 12526 211 0,'0'0'426'0,"0"0"-425"15,0 0 55 1,0 0 67-16,0 0-83 0,0 0-5 15,105-5 9-15,-99 21-32 16,-1 2-1-16,-5 3 23 16,0 4 2-16,0 3-6 15,0 2-17-15,0-2-1 16,0 2-8-16,0-6-4 16,0-4 0-16,0-4-12 15,2-4-27-15,0-10-132 16,-2-2-163-16</inkml:trace>
  <inkml:trace contextRef="#ctx0" brushRef="#br0" timeOffset="142708.65">23379 12677 679 0,'0'0'40'0,"0"0"20"15,0 0 54-15,120-36-81 16,-91 32-33-16,-8 0-48 16,-15 0-157-16,-6 2-207 15</inkml:trace>
  <inkml:trace contextRef="#ctx0" brushRef="#br0" timeOffset="143120.57">23604 12537 736 0,'0'0'61'16,"0"0"-57"-16,0 0 9 16,0 0 52-16,0 0-41 15,0 0 5-15,47 73 25 16,-31-56-25-16,-1 1-26 15,-1 0-2-15,-3-1 0 16,-3-4 0-16,-3 3-2 16,-5-6 2-16,0 2-4 0,0-4-7 15,0-4-8-15,-9-1-4 16,-6-3 7-16,-6 0-25 16,3-13 15-16,1-15 25 15,3-4 2-15,5 0-2 16,9-2 3-16,0 8 21 15,0 4 18-15,9 4-6 16,9 2-12-16,7 4-15 16,0 2 3-16,1 1-12 15,-2 4 0-15,-3 3-9 0,-6 2-36 16,-6 0-144 0,-2 0-161-16</inkml:trace>
  <inkml:trace contextRef="#ctx0" brushRef="#br0" timeOffset="143347.53">23827 12489 392 0,'0'0'10'0,"0"0"67"16,0 0 52-16,0 0 11 15,0 0-36-15,31 128-11 16,-29-96-53-16,-2-1-6 15,0-2-21-15,0-5-5 16,0-4-8-16,0-3-1 0,0-8-7 16,0-4-54-16,0-2-122 15,0-3-131-15</inkml:trace>
  <inkml:trace contextRef="#ctx0" brushRef="#br0" timeOffset="143608.49">23979 12522 635 0,'0'0'39'0,"0"0"-36"0,0 0 99 15,0 0-15-15,0 0-8 16,0 0-27-16,39 95-23 15,-39-73-14-15,3-2-4 16,-3-4-6-16,0 0-5 16,2-7-1-16,-2 0-15 15,5-4-46-15,-1-5-102 16,1 0-190-16</inkml:trace>
  <inkml:trace contextRef="#ctx0" brushRef="#br0" timeOffset="143827.45">24161 12515 590 0,'0'0'94'16,"0"0"-31"-16,0 0 92 15,0 0-85-15,29 114-24 16,-24-75-23-16,-5 7-23 15,0-7 0-15,0-1-1 16,-11-8-71-16,-1-12-146 16,1-10-225-16</inkml:trace>
  <inkml:trace contextRef="#ctx0" brushRef="#br0" timeOffset="144486.34">24302 12499 553 0,'0'0'176'0,"0"0"-171"16,0 0 18-16,0 0-8 15,0 0-3-15,0 0 21 16,0 48-13-16,0-33 0 0,0 2 3 16,0 0-11-16,0-3-4 15,0 3-7-15,2-7 0 16,7 2 13-16,2 0-8 16,3 0-6-16,-1 2 17 15,1-1-17-15,1 2-12 16,-1-1 12-16,-1 0-1 15,3 1-3-15,-6-3 2 16,1-1-17-16,-1 1 18 16,-6-1-11-16,-2-4-8 15,-2-2 9-15,0-3-9 16,0-1-15-16,-2-1 35 0,-14 0 12 16,1 0 22-16,-3-15 29 15,3-5 15-15,1-1-24 16,5 1-37-16,9 0-5 15,0 2 5-15,0 4-15 16,0 0 6-16,11 5-5 16,5-2-3-16,1 1-1 15,1 0-10-15,0 2-4 16,0-2-4-16,0-2 2 16,2-2-15-16,-2 0-14 15,-5-3 38-15,1 2-8 16,-8 1-11-16,-2 2-5 15,-4 4-19-15,0 1-55 16,0 4 45-16,0-1-34 0,0 2 58 16,0 2 8-16,0 0 2 15,-4 0-2-15,-5 0-74 16,0 0-43-16</inkml:trace>
  <inkml:trace contextRef="#ctx0" brushRef="#br0" timeOffset="144831.26">24639 12475 536 0,'0'0'197'15,"0"0"-147"-15,0 0 88 16,0 0-24-16,-63 108-71 16,49-72-25-16,10-4 4 15,4-3-13-15,0-9-9 16,11-8 3-16,18-7 3 16,6-5-5-16,8 0 31 15,-1-12-30-15,-13-10-2 16,-13 0 0-16,-16 2 4 15,0 4 27-15,-40 8 3 16,-13 8-34-16,-7 0-16 0,6 16-57 16,23 0-162-16</inkml:trace>
  <inkml:trace contextRef="#ctx0" brushRef="#br0" timeOffset="154488.59">29451 12671 638 0,'0'0'29'0,"0"0"33"16,0 0 10-16,0 0-67 15,0 0 2-15,0 0-3 16,0 0 25-16,0 0 9 16,16-12 2-16,-16 12 2 15,0 0-3-15,0-2-14 16,0 2-13-16,-4 0 1 15,-12 0-8-15,-5 0-1 16,2 0-8-16,-2 0 6 16,1 0-2-16,1 0 0 0,0 6 2 15,-1 6-1-15,1 4 1 16,-4 2 0-16,0-1 3 16,6 0-3-16,3 1-2 15,8-2 0-15,1-2 2 16,5 0-2-16,0-3 0 15,0-2-2-15,0-1 1 16,13-4-2-16,8-2-3 16,-1-2-5-16,7 0 10 15,-1 0 1-15,-1-4 0 16,-1-10 0-16,-1 0-7 16,-4-2 7-16,0 2 0 15,-5 2 0-15,-4 0 0 16,-1 2 7-16,-7 6-6 15,0 0 9-15,-2 4 12 0,0 0-6 16,0 0-7-16,0 0-6 16,0 0-3-16,0 0-8 15,0 4-3-15,0 10 11 16,0 6 4-16,0 4-1 16,0 0-1-16,0 5 10 15,0 0-3-15,0 0-9 16,0-3 4-16,0-2-4 15,0-4 0-15,0-4 1 16,0-8 2-16,0-2-3 16,0-6 0-16,0 0-2 15,0 0-4-15,0 0-41 16,0-4-169-16,6-15-427 0</inkml:trace>
  <inkml:trace contextRef="#ctx0" brushRef="#br0" timeOffset="155492.42">29790 12799 389 0,'0'0'225'15,"0"0"-188"-15,0 0 97 16,0 0-63-16,0 0-61 16,0 0 14-16,0-24 29 15,0 22-19-15,0 1-8 16,0-1 0-16,0-1-10 15,0 1-5-15,0 0-3 16,0 0 4-16,0 0-2 16,0 1-2-16,0 1-8 15,0-3 2-15,0 1-1 0,0-2 1 16,-3 2-2-16,-1 1 0 16,0-2 0-16,0 1 0 15,-3 0 0-15,0 2-9 16,-6 0 8-16,-6 0 1 15,0 0-3-15,-1 0 2 16,-3 4-2-16,8 2 0 16,3 3 2-16,4-4-1 15,5 5-5-15,-1-4 7 16,2 2 0-16,0 2-3 16,0-2 2-16,2 1-6 15,0-4 2-15,0 1 0 0,0-1-1 16,10 2-7-1,6-2 3-15,0-1-2 0,2 0 11 16,1-3 0-16,2-1 0 16,-1 0 0-16,-1 0-5 15,0 0 6-15,-1 4 0 16,-5 0-10-16,-2 2-5 16,-4 1-7-16,-3-1 0 15,1 4 14-15,-1 2 1 16,-4 1 5-16,0 1 2 15,0 0-8-15,0 1 8 16,0 0-3-16,0-4-1 16,0 1-10-16,-4 0 1 15,-10-2 1-15,-1 0 2 16,-4-4 0-16,-5-2 9 0,0-4-4 16,-3 0-10-16,-2 0-3 15,9-7 18-15,0-6 6 16,9-3 4-16,4 1-2 15,5 1 7-15,2 1 4 16,0-1 13-16,0 0 5 16,11 2-31-16,9 2 0 15,3-2 2-15,4 2 4 16,-4 0-2-16,0-1-10 16,-1 1 1-16,-2 5 2 15,-6-2-1-15,-4 6-2 16,-5-2 1-16,-5 1 3 0,0 2 38 15,0-4-9-15,0 1-17 16,0-6-3-16,0 4-13 16,0-4-1-16,0 3-2 15,-9 1-6-15,-4 2-31 16,-3 3-108-16,-4 0-180 16</inkml:trace>
  <inkml:trace contextRef="#ctx0" brushRef="#br0" timeOffset="157054.15">30171 12809 488 0,'0'0'128'0,"0"0"-77"15,0 0 74-15,0 0-58 16,0 0-43-16,0 0-4 15,-40-42 29-15,38 40-28 16,-1 0-5-16,1 2 9 0,-2 0 1 16,-5 0-18-1,-7 0-8-15,-3 0 6 0,-4 0-4 16,-2 9 6-16,1 3-5 16,4 0-1-16,6 1 2 15,6 1-4-15,3 0 1 16,5 3-1-16,0-4 0 15,0 1 2-15,2-2 1 16,14-4 0-16,2-4 2 16,0-4-4-16,1 0-1 15,4 0 0-15,2-1-7 16,-3-12 5-16,-2 1-8 16,-6 0 0-16,-6 4 4 15,-3 3 5-15,-5 1 1 16,0 4 19-16,0 0-3 0,0 0 4 15,0 0-10 1,0 0 2-16,0 0-10 0,0 0-2 16,0 0-2-16,0 15-1 15,-3 3 3-15,-3 4 2 16,4 3 0-16,0 1 1 16,2 6-2-16,-3 0 0 15,3-4-1-15,-2-1 0 16,2-4-7-16,-3-7-35 15,1-8-98-15,-5-8-258 16</inkml:trace>
  <inkml:trace contextRef="#ctx0" brushRef="#br0" timeOffset="157353.09">30287 12818 943 0,'0'0'47'16,"0"0"-44"-16,0 0 50 15,0 0-14-15,0 0-39 16,125-22-3-16,-112 22 0 16,-3 3 5-16,-4 14-2 15,1 4 2-15,-3 7 17 0,-2 4-4 16,-2 5 6-16,0 0-11 15,0-2 13-15,0-1-17 16,0 1-2-16,-11-2-8 16,-3-8-3-16,-1-10-42 15,-10-11-105-15,1-4-294 16</inkml:trace>
  <inkml:trace contextRef="#ctx0" brushRef="#br0" timeOffset="157520.06">30354 12962 810 0,'0'0'103'15,"0"0"-53"-15,0 0 46 16,0 0-44-16,0 0-41 0,143-3-11 16,-121 0-5-16,-9-3-84 15,-8-5-228-15</inkml:trace>
  <inkml:trace contextRef="#ctx0" brushRef="#br0" timeOffset="157974.99">30686 12842 939 0,'0'0'56'0,"0"0"-30"15,0 0 13-15,0 0-31 16,0 0-8-16,0 0 8 16,-8 51-3-16,8-26 13 15,0 3-16-15,8 0 2 16,9-2 2-16,6-2-4 16,-3 0-1-16,-2-8 3 15,-4-2 0-15,-6-3-1 16,-6-8-6-16,-2 1-6 15,0-2 7-15,0-2 2 16,-24 0 0-16,-10 0-4 16,1 0 9-16,8-11-5 0,12-6 5 15,7-1-4-15,6-5 8 16,0 2-7-16,2-3-2 16,23 2 1-16,6-3-1 15,0 1 0-15,0 1-8 16,-6 0 8-16,-6 2-2 15,-5 5-9-15,-5 5 3 16,-5 6 8-16,-4 2 0 16,0 3-15-16,0 0-33 15,0 0-145-15,0 0-191 16</inkml:trace>
  <inkml:trace contextRef="#ctx0" brushRef="#br0" timeOffset="158261.93">31176 12839 387 0,'0'0'476'0,"0"0"-372"15,0 0-30-15,0 0-33 16,0 0-22-16,0 0 2 15,0 47-12-15,0-21 18 16,0 1-4-16,0 5-8 0,0-3-11 16,0 0 1-16,0-3-10 15,0-9-13-15,0-2-25 16,0-10-14-16,0-5-104 16,0 0-104-16,0-10-72 15</inkml:trace>
  <inkml:trace contextRef="#ctx0" brushRef="#br0" timeOffset="158477.9">31339 12835 709 0,'0'0'129'0,"0"0"-117"15,0 0 84-15,0 0-2 16,0 0-52-16,20 115-28 0,-11-80-8 15,-5 0-3 1,-1-3-1-16,-1-6-2 0,-2-8-3 16,0-4-6-16,0-6-73 15,0-8-139-15,0 0-197 16</inkml:trace>
  <inkml:trace contextRef="#ctx0" brushRef="#br0" timeOffset="159063.79">31649 12865 657 0,'0'0'85'16,"0"0"-27"-16,0 0 60 16,0 0-56-16,0 0-24 15,0 0-16-15,-89 43-4 0,80-24-8 16,4 2-7-16,5 2-2 15,0-2 2-15,2 4 0 16,17 1-2-16,-2-1-2 16,-3-3-4-16,-3 1 4 15,-2-8-3-15,-7 2 2 16,-2-3-2-16,0-5 0 16,-24 3 4-16,-12-3 1 15,-2-2 1-15,2-5 7 16,11-2 0-16,10 0 12 15,7 0 4-15,2-7 17 16,6-13 3-16,0-3-10 0,8-3-21 16,19-2 6-16,6 4-19 15,3 0 2-15,3 4-2 16,-1 3 0-16,-4 8-2 16,-8 3 0-16,-12 4-4 15,-10 2-2-15,-4 0-1 16,0 0-24-16,0 0-21 15,0 0-29-15,-4 2-108 16,0 4-192-16</inkml:trace>
  <inkml:trace contextRef="#ctx0" brushRef="#br0" timeOffset="159385.74">31947 12948 843 0,'0'0'136'0,"0"0"-131"15,0 0 82-15,0 0-45 16,0 0-11-16,-75 124-12 16,71-95-1-16,4-4 9 15,0-6-16-15,8-5 0 16,19-7 2-16,9-7 8 15,7 0-3-15,-8 0-15 0,-10-10-3 16,-12-6-2 0,-13 0 2-16,0-2 4 0,-34 8-4 15,-13 6-28-15,-3 4-6 16,0 6 11-16,21 17-51 16,21-2-141-16,8 1-324 15</inkml:trace>
  <inkml:trace contextRef="#ctx0" brushRef="#br0" timeOffset="161453.38">32258 11145 695 0,'0'0'53'0,"0"0"-15"16,0 0 113-16,0 0-51 15,0 0-58-15,0 0-20 16,0 0 7-16,-12-23 1 15,12 23-9-15,0 0-6 16,0 0-13-16,-2 0-2 16,0 0-7-16,0 0 3 15,-5 3-3-15,3 8 5 16,-4 0 2-16,4-1 0 16,-4 1 10-16,1 3-10 15,-5 5 1-15,-3 1-1 16,-1-1 2-16,-8 6-1 15,-2 2 4-15,-8 2 2 16,-4 1-1-16,0 2 5 0,0 7-4 16,1-1 3-16,-2 4-8 15,1-1 6-15,1 6-5 16,-5-2-2-16,-1 0 1 16,-4-3-1-16,-2-1 0 15,4-2 0-15,-1-4 3 16,-2 0 1-16,2-3-2 15,6-3 9-15,2 0-11 16,9-3 3-16,0-1 2 16,2-3-5-16,7-2 1 15,2-4-2-15,5-4 0 0,7-2-1 16,-4-2-2 0,4 3 3-16,-1-6 3 0,3 1-3 15,-4-1-1-15,4 0-1 16,-2-2 2-16,-3-1-17 15,0 0-24-15,-2-1-49 16,0-1-23-16,-1 0-222 16,8 0-197-16</inkml:trace>
  <inkml:trace contextRef="#ctx0" brushRef="#br0" timeOffset="161987.28">31303 11780 609 0,'0'0'13'15,"0"0"-12"-15,0 0 97 16,0 0-26-16,0 0-57 16,0 0 24-16,5 0-6 15,-12 18 29-15,-6 7 2 16,-5 7-44-16,3 2 5 0,-5 7 6 16,-3 2-22-16,-2 1 11 15,4-2-13-15,-6-4 6 16,9-4-6-16,2-7-3 15,5-5 4-15,9-8 3 16,-1-4-3-16,3-5 1 16,0 0-5-16,0-3-1 15,0 4 6-15,5-2 6 16,17 5 29-16,7-2-7 16,7 1-10-16,9-2-10 15,3-2 7-15,10-2-13 16,-2-2-7-16,-2 2-3 0,-8-2 1 15,-10 0 0 1,-14 2-2-16,-12-1 0 0,-10 2-28 16,0 0-28-16,0 4-17 15,-20 3-19-15,-7 2-35 16,-5-2-403-16</inkml:trace>
  <inkml:trace contextRef="#ctx0" brushRef="#br0" timeOffset="183546.52">28874 15719 39 0,'0'0'149'0,"0"0"-36"16,0 0-40-16,0 0-71 16,0 0 31-16,0 0-1 15,0 0 13-15,-3-40 52 16,1 38-74-16,0-2 77 15,0 4-29-15,0-4-17 16,-3-2-5-16,1 2-13 16,1-1 1-16,-1 2-16 15,4 3 0-15,0 0 14 0,0 0-14 16,0 0-17-16,0 0-4 16,0 3-8-16,0 12 8 15,0 7 9-15,0-1 2 16,0 5 6-16,0 3-5 15,0-3 10-15,0-3-17 16,2 2-1-16,10-4-4 16,3-6 4-16,3-1-2 15,1-10-1-15,6-2-2 16,4-2-2-16,0 0 2 16,0-10-2-16,-6-12-1 15,-6-4 2-15,-3-2-7 0,-8-4-6 16,-1 2 5-16,-5 8 4 15,0 0 6-15,0 8-1 16,0 0-2-16,0 6 1 16,0 4 4-16,0 2 0 15,0 2-2-15,0 0-7 16,0 0 5-16,0 0-11 16,0 6 5-16,0 11 8 15,0 6 10-15,9 5 10 16,6-2-11-16,4 1-7 15,0-1 8-15,1-13-2 16,-1-1-8-16,0-5-1 16,2-7 1-16,3 0 12 0,1-12-8 15,-6-13-4-15,0-7-2 16,-6-6-4-16,-4-3-6 16,-5 2 3-16,-1 3 2 15,-3-1 1-15,0 6-6 16,0-6 0-16,0 5-9 15,-19 2-7-15,-1 2-2 16,3 6 19-16,3 9-2 16,7 6 13-16,7 7 20 15,0 0-20-15,0 12-14 16,0 17 14-16,0 15 20 16,0 7 17-16,0 8-12 0,0 0 7 15,10 4 6-15,5-5-16 16,1-2-5-16,1-1-1 15,2-9-4-15,-4-3-2 16,-1-11-9-16,-6-10 3 16,-3-10-4-16,-5-5-2 15,0-7-1-15,0 0 3 16,0-14-2-16,-3-22 2 16,-7-9-29-16,-2-5-5 15,5-4-1-15,7 1 17 16,0 10 17-16,7 5-7 15,20 8 6-15,2 11 2 16,2 7-19-16,-6 7 16 16,-5 5-4-16,-5 0-15 15,-8 1 16-15,-7 15-6 0,0-1 1 16,-5 2 9-16,-22 0 2 16,-4-1 4-16,0 0 7 15,2-2-11-15,7 0 0 16,9-2-38-16,10-6-132 15,3-6-161-15</inkml:trace>
  <inkml:trace contextRef="#ctx0" brushRef="#br0" timeOffset="184477.36">29706 15450 636 0,'0'0'74'16,"0"0"30"-16,0 0-21 16,0 0-81-16,0 0 10 0,0 0 59 15,0 0-13-15,15 111-18 16,-7-76-21-16,0 6 9 16,-2-5-12-16,-1-4-3 15,-3-2-4-15,-2-7-5 16,0-6-4-16,0-9 0 15,0-7-5-15,0-1-4 16,0 0 9-16,0 0 12 16,-7-9-12-16,-7-3-2 15,1 2-5-15,9-2 7 16,0 8-4-16,4 2 11 16,0-2-5-16,0 0-2 0,0 4-3 15,0-6-7-15,0 4-6 16,2 2 4-16,2-2 4 15,1 2 5-15,-3 0-17 16,2 0 18-16,-2 0 2 16,0 0-2-16,-2 0-1 15,0 0-1-15,0 0 2 16,0 0-4-16,0 0-2 16,0 0 3-16,0 0 0 15,0 0 3-15,0 0 1 16,0 0-6-16,0 0 5 15,0 0-38-15,0 0-9 16,0 0 2-16,0 0 21 0,0 0 7 16,0 0 15-1,0 0 4-15,0 0 6 0,6-5 3 16,-2 2 2-16,-4-6 2 16,0 9 3-16,0-9 17 15,0 4-19-15,0-2 1 16,0 1 9-16,-7-2-10 15,-2 2-13-15,-2-2 5 16,-1-1 3-16,2 5-7 16,-1 3 13-16,-3 1-9 15,3 0 2-15,-5 0 4 16,-1 1-10-16,1 15 9 16,1-1 2-16,3 3-8 15,3 4 5-15,7 0-8 0,2 0 4 16,0-5-4-16,6 6-2 15,13-9 0-15,0-2-1 16,4-2-41-16,4-6 2 16,-1-4-21-16,6 0-63 15,-6-17-96-15,-3-2-154 16</inkml:trace>
  <inkml:trace contextRef="#ctx0" brushRef="#br0" timeOffset="185324.21">30022 15661 604 0,'0'0'86'0,"0"0"-53"15,0 0 66-15,0 0-71 16,0 0-25-16,0 0 72 15,-71 8-5-15,61-4-37 16,4 3-13-16,-1 4-17 16,3-2 9-16,0 0-10 15,1 1-2-15,3-2 4 16,0-4-2-16,0 0-1 16,3-4 5-16,12 0-6 0,9 0 1 15,3-12-1-15,2-2-15 16,-6-4-4-16,-8 4-33 15,-6 10 26-15,-7 0 25 16,-2 4 1-16,0 0 4 16,0 4 9-16,0 18 11 15,2-5 1-15,3 6-9 16,4-9-8-16,2-2 7 16,5-3-10-16,3-9 4 15,8 0-2-15,0 0-5 16,4-21-2-16,-4-7-2 15,-5-2-28-15,-6-2 15 16,-7-8 13-16,-7-4-5 0,-2-7 7 16,0 7-10-16,0 5 9 15,-9 13 1-15,-2 11 11 16,0 7 19-16,4 6-6 16,0 2-20-16,1 0-4 15,-3 10 4-15,-5 12-4 16,6-3 9-16,-1 8 4 15,5 4-1-15,0 4 19 16,4 1-16-16,0 5 6 16,0-5-4-16,6 3 0 15,9-8-16-15,3-3 4 16,4-6 2-16,-2-8-4 0,3-5-3 16,3-9 0-1,6 0-1-15,7-9 0 0,3-14-14 16,-1-4-16-16,-5-1 2 15,-9 5 8-15,-14 8 21 16,-11 4 5-16,-2 4-3 16,0 2 31-16,0 5 10 15,-13 0-42-15,-3 0 6 16,-2 9-4-16,8 9 0 16,0 0 9-16,8 4-6 15,2-8-4-15,0 0-2 16,22-2 0-16,14-8-3 15,4 1 1-15,5-5-19 16,-8 0-58-16,-12-9-97 0,-23-13-357 16</inkml:trace>
  <inkml:trace contextRef="#ctx0" brushRef="#br0" timeOffset="185489.18">30276 15557 1074 0,'0'0'0'16,"0"0"0"-16,0 0 17 15,0 0-17-15,182-23-33 16,-108 18-57-16,-11-4-201 16</inkml:trace>
  <inkml:trace contextRef="#ctx0" brushRef="#br0" timeOffset="188706.62">17193 16874 772 0,'0'0'158'16,"0"0"-143"-16,0 0-4 15,0 0 89-15,0 0-74 16,0 0-21-16,0 0-5 16,0 0 4-16,16 0-4 0,15 0 15 15,18 0 22-15,16 0-14 16,12-8-13-16,12 2 1 16,5 2-10-16,4 0-2 15,1 0-2-15,3-2-1 16,3-6-2-16,10-2 0 15,8-4-11-15,7-4 4 16,8 4-10-16,0 0-4 16,0-1-7-16,-6 3-35 15,-7 2 19-15,-9 5 9 16,-10 0 26-16,-6 1 15 16,-8 2-1-16,-5-2 3 0,-2-2 26 15,4-7-27 1,2 5-1-16,7-2 0 0,-4 3 0 15,-3 3 0-15,-6 4 1 16,-4 0-1-16,-4-1 6 16,2 5-4-16,-8-5 2 15,-7 1 12-15,-6 1 9 16,-11-2 18-16,-7-1-31 16,-9-2-8-16,-6 0-4 15,-9 1-2-15,-5 7 1 16,-5-3 2-16,-1 3 17 15,-5 0-13-15,0 0 7 16,0 0 5-16,0 0-17 16,0 0-91-16,-13 0-230 15</inkml:trace>
  <inkml:trace contextRef="#ctx0" brushRef="#br0" timeOffset="193541.78">30120 10525 677 0,'0'0'38'0,"0"0"2"16,0 0 83-16,0 0-82 16,0 0-40-16,0 0-1 15,0 0 0-15,0 0 12 16,0 0-9-16,0 0 8 16,0 0 2-16,0 0-5 15,0 0 8-15,0 0-3 16,0 0 8-16,0 0 14 15,0 0-22-15,0 0 9 0,0 0-9 16,0 0-12 0,0 0 13-16,0 0-2 0,0 0 5 15,0 0 0 1,0 0-9-16,0 0 3 0,0 0-9 16,0 0-2-16,0 14-9 15,0 8 1-15,4 13 8 16,3 7 5-16,0 4 13 15,2 2-6-15,-3 0 2 16,4-6-11-16,-2-1 0 16,1-10 5-16,-3-7-6 15,-4-7-4-15,2-8 1 16,-4-3 1-16,0-6 0 16,0 0-7-16,0 0-5 0,-6 0-18 15,-15 0-27-15,-2-22-82 16,1-7-102-16,9-6-148 15</inkml:trace>
  <inkml:trace contextRef="#ctx0" brushRef="#br0" timeOffset="193827.73">30107 10427 767 0,'0'0'47'16,"0"0"14"-16,0 0 60 16,0 0-62-16,0 0-43 15,0 0 3-15,100-6 36 0,-58 3-7 16,1-4-14-16,-4 5-19 16,-5 2-12-16,-7 0 0 15,-7 0-6-15,-11 0-3 16,-5 0 4-16,-2 0-23 15,-2 0-36-15,0 0-6 16,0 0-100-16,-4 6-128 16,-16 9 44-16</inkml:trace>
  <inkml:trace contextRef="#ctx0" brushRef="#br0" timeOffset="194044.69">30202 10640 414 0,'0'0'267'0,"0"0"-251"16,0 0 28-16,0 0 79 16,0 0-23-16,0 0-48 15,81 26-17-15,-52-26-15 16,-1 0-2-16,-1 0-18 16,-5 0-20-16,-3 0 10 15,-11 0-57-15,-8 0-46 16,0 0-35-16,-8 3-104 15,-28 12 12-15</inkml:trace>
  <inkml:trace contextRef="#ctx0" brushRef="#br0" timeOffset="194217.66">30140 10858 301 0,'0'0'115'16,"0"0"-55"-16,0 0 60 16,0 0-16-16,0 0-10 15,0 0-44-15,38 60 32 16,-7-60-1-16,4 0-38 15,2 0-32-15,-9 0-11 16,-6-4-1-16,-5 0-73 16,-7 0-61-16,-5-2-92 15,-3 3-278-15</inkml:trace>
  <inkml:trace contextRef="#ctx0" brushRef="#br0" timeOffset="194360.64">30365 10936 639 0,'0'0'0'15,"0"0"-26"-15,0 0-27 16,0 0-454-16</inkml:trace>
  <inkml:trace contextRef="#ctx0" brushRef="#br0" timeOffset="195506.44">30548 10788 642 0,'0'0'24'15,"0"0"-9"-15,0 0 128 16,0 0-22-16,0 0-60 0,0 0-32 16,0 121-5-1,0-108 2-15,0 0-10 0,0-5-8 16,0-5-4-16,0-3-4 15,0 0 0-15,0 0 19 16,0 0 7-16,0-11-7 16,0-7-14-16,0 0 1 15,7-1-5-15,10 2-1 16,4 0 1-16,3 5-2 16,-2 6 1-16,0 6-6 15,-1 0 5-15,0 4-10 16,0 15 11-16,-1 7 12 15,-5-1 8-15,-5-1-4 16,-6-4-10-16,-2-4-1 16,-2-6-5-16,0-3 4 0,0-3-4 15,0-4 2-15,0 0-1 16,0 0 8-16,0-8 22 16,0-12-31-16,0 0 0 15,0 2 0-15,0 3 0 16,0 7 3-16,0 4-5 15,7 2 7-15,6 0-10 16,3 2 4-16,2 0-1 16,-3 0 2-16,3 2 0 15,0 9-1-15,0-1-3 16,-1-2 4-16,-1-4-1 16,-3 0 4-16,1-4-3 0,3 0 0 15,4 0-1-15,1-15-2 16,1-9 3-16,-6-4-11 15,-1-6 1-15,-7-2-16 16,-5 0-13-16,-4 2 17 16,0 2 14-16,-4 3 3 15,-16 3 0-15,2 5 5 16,2 1 2-16,8 8 4 16,1 5-3-16,5 4 6 15,2 3-5-15,0 0-4 16,0 0-5-16,0 10-5 15,0 16 10-15,0 10 0 16,0 6 11-16,0 6 18 16,0 4-11-16,0 0 1 15,0 0-7-15,0 1 0 0,0-2-6 16,0-4-5-16,0-8 1 16,0-5 0-16,0-13-2 15,0-7 0-15,0-6-1 16,0-6 4-16,0-2-2 15,2 0 7-15,-2-8 24 16,4-14-21-16,1-7-11 16,1-3-5-16,10 0-12 15,2 1 2-15,4 1 15 16,3 3-15-16,-3 5 6 16,0 4 3-16,0 4-1 15,-5 4 7-15,-5 7-5 0,-7-2 5 16,-5 5-1-16,0 0-2 15,0 0-7-15,0 2-1 16,0 12-3-16,0 4 14 16,-7-2 3-16,-9-3-3 15,1 2 0-15,-5-3-11 16,-7 2-37-16,0-1-44 16,3-8-186-16,8-5-254 15</inkml:trace>
  <inkml:trace contextRef="#ctx0" brushRef="#br0" timeOffset="195711.4">31444 10930 528 0,'0'0'278'16,"0"0"-214"-16,0 0 124 15,0 0-159-15,123 0-23 16,-113 0-6-16,0 0-4 15,-6 0 3-15,-1 0-19 16,-1 0-38-16,0-4-127 16,2-4-142-16,1 0-78 15</inkml:trace>
  <inkml:trace contextRef="#ctx0" brushRef="#br0" timeOffset="196122.33">31636 10856 536 0,'0'0'87'0,"0"0"8"16,0 0 48-16,0 0-52 15,0 0-17-15,0 0-12 16,0-2-19-16,0 2-7 16,0 0-23-16,0 0-13 15,0 2 15-15,2 13 10 16,9 2 20-16,2 4-41 15,3-4 9-15,0 1 3 16,2 0-16-16,-5-4 0 0,1-4 0 16,-6-3 6-1,-1-6-5-15,-1 2-1 0,2-3-5 16,0 0 5-16,7-7 6 16,4-16-1-16,-2-4 3 15,1 1-5-15,-4 0 5 16,-3 6-5-16,-5 6 10 15,-1 6 22-15,-3 2-20 16,0 5-4-16,0 1-11 16,-2 0-4-16,0 0-18 15,0 0-60-15,0 7-9 16,0 7-5-16,0 0-57 0,0-8-225 16</inkml:trace>
  <inkml:trace contextRef="#ctx0" brushRef="#br0" timeOffset="196303.3">32026 10885 693 0,'0'0'6'0,"0"0"168"16,0 0-16-16,0 0-99 16,0 0-19-16,0 0-26 15,33 87 0-15,-31-76-14 16,-2-5-28-16,0-2-51 15,0-4-187-15,-2 0-179 16</inkml:trace>
  <inkml:trace contextRef="#ctx0" brushRef="#br0" timeOffset="196422.28">32082 10700 715 0,'0'0'105'15,"0"0"-92"-15,0 0-6 16,0 0-7-16,0 0-57 15,0 0-197-15</inkml:trace>
  <inkml:trace contextRef="#ctx0" brushRef="#br0" timeOffset="197156.15">32260 10922 680 0,'0'0'65'15,"0"0"112"-15,0 0-48 16,116-1-93-16,-82-10-5 16,-8 1-17-16,-6 2-2 15,-14 2-8-15,-4 2 1 16,-2 2 7-16,0-1-9 16,0 0 13-16,-10-3 8 15,-8 3-20-15,-4 3 1 16,-3 0 7-16,0 0 6 15,-1 6-7-15,1 8 8 16,10 0-5-16,4-3-3 0,6 1-8 16,5 1 4-1,0-2-7-15,16 1 0 0,15-3 11 16,7-4-2-16,7-1 6 16,-3-1-4-16,-5-3-11 15,-8 0-15-15,-10 0 3 16,-9 0 12-16,-3-7 2 15,-2-5-1-15,-3 0-1 16,-2 4 0-16,0 4 1 16,0 4 3-16,0 0-4 15,0 0-8-15,0 0-1 16,0 0-18-16,0 0 23 0,0 8 1 16,0 1 6-1,0-5-2-15,0-1 4 0,11 1-7 16,9-1 4-16,5-3 1 15,1 0-3-15,-1 0-1 16,-13 0-15-16,-4 0 6 16,-6 0 10-16,-2 0 5 15,0 0 8-15,0 0-2 16,0 0-1-16,0 0-10 16,0 0-12-16,0 0 2 15,0 0 4-15,2 4 6 16,11 0 4-16,8-4-2 15,10 0 17-15,7 0-14 16,9-3-5-16,-5-11-2 16,-6-1 2-16,-8-3 0 0,-12-1 29 15,-9 3 11-15,-7 3 8 16,0 0-7-16,0 7-16 16,-11 2-10-16,-7 1-15 15,-4 3-35-15,-2 0-108 16,-1 5-176-16</inkml:trace>
  <inkml:trace contextRef="#ctx0" brushRef="#br0" timeOffset="200030.65">31125 15418 681 0,'0'0'56'16,"0"0"50"-16,0 0 35 15,0 0-66-15,0 0-47 16,0 0-4-16,0-18 3 16,0 18 7-16,0 0-11 15,0 0 10-15,0 15-20 0,0 11 14 16,0 1 27-16,0 5-24 15,0 6-16-15,0-6 2 16,0-1-6-16,0-5-10 16,0-6 0-16,0-6-1 15,0-2 1-15,0-8-11 16,0-4-4-16,0 0-21 16,0 0-24-16,0 0-29 15,0 0-6-15,-2-8-163 16,-5-10-290-16</inkml:trace>
  <inkml:trace contextRef="#ctx0" brushRef="#br0" timeOffset="200333.6">31101 15337 687 0,'0'0'113'15,"0"0"-109"-15,0 0 62 16,0 0 28-16,0 0-46 16,0 0-22-16,40-21 18 15,-17 17-12-15,2 4 7 16,10 0-4-16,-2 0-18 16,3 0 16-16,-5 0-33 0,-2 0 0 15,-10 0-1 1,-5 0-42-16,-5 0-11 0,-7 0-10 15,0 0-38-15,-2 0-44 16,0 0-16-16,-6 4-69 16,-23 8 29-16</inkml:trace>
  <inkml:trace contextRef="#ctx0" brushRef="#br0" timeOffset="200533.56">31121 15502 376 0,'0'0'177'15,"0"0"-114"-15,0 0 125 16,0 0-99-16,0 0 23 16,0 0-51-16,68 43-13 15,-39-43-18-15,3 0-8 0,-8 0-22 16,-3-7-4-16,-6 3-26 16,-6-4-24-16,-2 6-44 15,-1 2-68-15,-6 0-68 16,0 0-92-16</inkml:trace>
  <inkml:trace contextRef="#ctx0" brushRef="#br0" timeOffset="200698.53">31152 15669 118 0,'0'0'244'16,"0"0"-151"-16,0 0 40 16,0 0 19-16,0 0-72 15,0 0-7-15,64 48 19 0,-23-48-29 16,3 0-45-16,-4-12-18 15,-1 2-13-15,-8-5-87 16,-10 4-128-16,-5-4-110 16</inkml:trace>
  <inkml:trace contextRef="#ctx0" brushRef="#br0" timeOffset="201710.36">31511 15584 596 0,'0'0'215'0,"0"0"-206"16,0 0 40-16,0 0 35 0,0 0-52 15,0 0 13-15,20 35-25 16,-20-21 14-16,0 4-21 16,0-8-13-16,0-2 0 15,0-4-3-15,0-4-4 16,0 0 2-16,0 0 3 15,0-10-5-15,0-11-46 16,0 4-15-16,0 3 68 16,0 4 0-16,0 7 2 15,7 1 7-15,3 2-8 16,7 0-1-16,0 0 13 16,1 0-1-16,0 11 9 0,0 1 6 15,2-3-16-15,-3 4 14 16,1-3-10-16,-7-2-12 15,-3-2-3-15,-6-2 3 16,0-4 0-16,-2 0 2 16,0 0-4-16,0 0 27 15,0 0-26-15,0-15-2 16,0 8 0-16,0 1-5 16,0 2 3-16,0 4 2 15,0 0-7-15,0 0 3 16,6 0-7-16,7 0 6 15,1 0 4-15,1 0 1 0,4 0-2 16,-4 0 3-16,1 0-1 16,-1 0 1-1,5 0-1-15,-4 0 0 0,4-9-1 16,-2-4-2-16,-5-9-2 16,5-9-31-16,-5-5-46 15,-1-3-32-15,-6-4-48 16,-3 3 73-16,-3 14 89 15,0 8 21-15,0 9 58 16,0 8 36-16,-7 1-109 16,-7 0 6-16,1 7 15 15,-3 10-4-15,5 1 6 16,5 8 10-16,-1 2-12 16,7 6 6-16,0 2-2 15,0 9 6-15,0-3-3 0,0 6 1 16,0-4 7-16,0-2-14 15,0 0-12-15,0-5-5 16,0-5-11-16,0-6 6 16,0-9-1-16,0-9-9 15,0-1 8-15,0-7-3 16,0 0-1-16,0 0 6 16,0-7 6-16,0-17-12 15,3-12-29-15,10-4-35 16,0-1 14-16,5 2 13 15,0 7 11-15,-1 8 11 16,-1 6 5-16,-1 10 8 16,1 4-5-16,-5 4-6 0,1 0 4 15,-1 0 2-15,-3 0 7 16,2 4 0-16,-6 1 0 16,-1 4 0-16,-1-1 9 15,-2-2-8-15,0 6 35 16,0-2-11-16,-14 3-14 15,-4-4 0-15,-4 1-11 16,5-2-10-16,3-8-51 16,7 0-136-16,7 0-184 15</inkml:trace>
  <inkml:trace contextRef="#ctx0" brushRef="#br0" timeOffset="201905.32">32248 15669 804 0,'0'0'143'16,"0"0"-117"-16,0 0 90 15,0 0-45-15,0 0-40 16,121-4-23-16,-97 0-8 16,-7 4-12-16,-9 0-43 15,-8 0-27-15,0 0-150 16,-8 0-231-16</inkml:trace>
  <inkml:trace contextRef="#ctx0" brushRef="#br0" timeOffset="203127.11">32525 15473 344 0,'0'0'278'0,"0"0"-259"15,0 0 41-15,0 0 22 16,0 0-71-16,0 0-11 16,3-19 0-16,-1 19 9 15,0 0-3-15,5 4 46 16,-1 6 33-16,5 6-13 0,-2 7-34 16,-2-1-10-1,2 1 2-15,0 4-2 0,0-8-20 16,-1 2-5-16,1-7 0 15,1-9 1-15,-8-1 3 16,0-4-1-16,0 0 2 16,-2 0 1-16,4 0-8 15,1 0 22-15,-1-9-20 16,1-5 2-16,0-2 2 16,-1-3-4-16,2 1 0 15,1-1-3-15,5-4 0 16,-4 1-1-16,-1 4 1 0,-1 7 0 15,-4 0 0 1,4 3 0-16,-4 0 0 0,-2 3 0 16,2 0-4-16,0 5-13 15,-2 0-29-15,0 0-37 16,0 0-105-16,0 0-141 16,0 8 63-16</inkml:trace>
  <inkml:trace contextRef="#ctx0" brushRef="#br0" timeOffset="203354.07">32848 15502 463 0,'0'0'136'0,"0"0"-65"0,0 0 136 15,0 0-58-15,0 0-105 16,0 0-12-16,0 73-6 15,0-64-22-15,2 3-3 16,3-3-1-16,-5 1-12 16,0-6-14-16,0-3-49 15,0-1-148-15,0 0-102 16</inkml:trace>
  <inkml:trace contextRef="#ctx0" brushRef="#br0" timeOffset="204445.88">33107 15561 641 0,'0'0'95'0,"0"0"-90"0,0 0 115 16,0 0-65-16,0 0-53 15,0 0-1-15,100-18 18 16,-93 13 1-16,-3 1-14 16,-2 4 19-16,-2-8 0 15,0 2-17-15,0-2-1 16,0-4-7-16,-15 2 3 16,1 0 22-16,-1 6-13 15,1 1-7-15,3-2 17 16,5 5-7-16,-1 0-3 15,-2 0 18-15,-2 0-13 16,-5 5 6-16,3 6-6 0,-2 5-6 16,3 4 7-16,4-2-13 15,3 5 2-15,5-5-1 16,0 1-5-16,0 2 3 16,0-3-4-16,7-4-1 15,6-2 0-15,-2 2 2 16,7-8-1-16,2 2 0 15,0-8-1-15,7 0 0 16,7 0 0-16,-3 0-15 16,2-12-9-16,-6 2-9 15,-12-8 0-15,-3 4 16 16,-6 0 10-16,-3 2 8 16,-1-1 6-16,-2 3-2 0,0 1 8 15,0 5 5-15,0-1 1 16,0 5 14-16,0 0-19 15,0 0-3-15,0 0-7 16,0 0-1-16,-2 0-2 16,-1 9 2-16,-1-1 8 15,2 3-5-15,-1 2-4 16,3-4 0-16,0 4 0 16,0-5 0-16,0 2-1 15,14-7-4-15,10 2 1 16,8-3-10-16,-1-2-14 15,-4 0 7-15,-4 0-10 16,-2 0-19-16,-7 0 27 16,-4-7 8-16,-5 4 14 0,-5-1 7 15,0 4-5-15,0 0 21 16,0 0 6-16,0 0-16 16,2 0 0-16,0 0-13 15,-2 0-1-15,2 0-9 16,6 7 10-16,5 0 11 15,5 1-3-15,6 0-2 16,5-8 5-16,6 0-7 16,4 0 3-16,-6 0-7 15,-6-18-9-15,-12 0 8 16,-5-4 1-16,-10-1 4 16,0 2 12-16,-8 3 8 0,-9 1 39 15,-1 6-20-15,3 4-41 16,-1 1-2-16,0 6-3 15,0 0-43-15,-4 0-36 16,-9 0-129-16,-2-4-383 16</inkml:trace>
  <inkml:trace contextRef="#ctx0" brushRef="#br0" timeOffset="204648.84">32740 15320 1205 0,'0'0'0'0,"0"0"15"16,0 0-37-16,0 0 5 15,0 0-221-15,0 0-314 16</inkml:trace>
  <inkml:trace contextRef="#ctx0" brushRef="#br0" timeOffset="206658.49">29075 16348 397 0,'0'0'55'0,"0"0"-53"16,0 0 63-16,0 0 44 16,0 0-19-16,0 0-7 15,19-37-12-15,-19 33-5 16,0 4-25-16,0-5 0 16,0 5-13-16,0-4-6 15,0 4-11-15,-2-8-11 16,-13 6 0-16,-12-2-23 15,-2 4 3-15,-2 0 14 0,0 0 6 16,6 0 7 0,2 11-4-16,6 1 16 0,3-3-18 15,5 4 4-15,5 1 0 16,2-1 2-16,2 0-4 16,0 5-6-16,2 4 4 15,16 0-1-15,2 2 0 16,2-2 1-16,3-4-2 15,-3 0-7-15,2-6 3 16,3-2 0-16,0 2-7 16,-2-5 2-16,-8 0 8 15,-3-2-9-15,-10 4 2 16,-2-1-5-16,-2-2 7 16,0 6 4-16,0 2 3 15,-10-2 9-15,-13 8-5 0,-2-4-2 16,-4-2-1-16,-2-4-1 15,2-2 2-15,4-8-2 16,8 0 2-16,5 0-4 16,8-8 2-16,4-9-2 15,0-2 1-15,0 5-10 16,20 1-2-16,1 4 9 16,-2 1 0-16,2 8-3 15,3 0 0-15,3 0-8 16,0 0 7-16,4 0-4 15,0 0 11-15,5 0-20 16,-7-2-7-16,0-5-4 0,-12 2 14 16,-5-1 17-16,-5 2 1 15,-5 0 2-15,-2-4 17 16,0 3 26-16,2 5-31 16,-2-5-1-16,2 5-7 15,-2 0-4-15,0 0-1 16,0 0 5-16,0-4-4 15,0 1 9-15,-11-2 8 16,-3 5 19-16,4 0-31 16,3 0 1-16,3 0 3 15,-2 0-1-15,2 0-10 16,0 12 6-16,4 2-6 16,0-6 1-16,0 2 6 0,0-2-4 15,0-2-3-15,12 2 4 16,-2 1-4-16,5-4 8 15,4-1-8-15,1-4 6 16,6 0 2-16,3 0-4 16,2 0-1-16,-2-9-3 15,-2-3-2-15,-2-2-2 16,-5-5-1-16,-5-3-5 16,-1-6 8-16,-5-2-18 15,-5-10 13-15,0 0-16 16,-4-4-12-16,3 12 25 15,-3 9 10-15,0 10 8 0,0 4 4 16,0 9 4 0,0 0 3-16,0 0-14 0,0 0 0 15,0-3 22-15,0-2-23 16,0 3 0-16,0 2 13 16,-3 0 13-16,1 0 1 15,0 0-22-15,2 0-7 16,-4 14 0-16,0 13 15 15,1 5 6-15,1 4 1 16,2 3-21-16,0-2 1 16,0-2-4-16,11-8 5 15,3-5-12-15,-1-13 4 16,0 4 1-16,3-9-33 16,-3 0-8-16,-4-4-4 15,2 2-25-15,-2-2-87 0,-5 0-92 16,-1 0-185-16</inkml:trace>
  <inkml:trace contextRef="#ctx0" brushRef="#br0" timeOffset="206869.45">29569 16487 295 0,'0'0'99'0,"0"0"5"16,0 0-6-16,0 0-49 0,0 0-5 16,0 0-24-16,47-32-14 15,-18 24-6-15,3 2-5 16,-1-2-71-16,-7 4-207 16</inkml:trace>
  <inkml:trace contextRef="#ctx0" brushRef="#br0" timeOffset="207626.32">30176 16356 590 0,'0'0'35'15,"0"0"-33"-15,0 0-2 16,0 0 48-16,0 0 55 15,0 0-15-15,0 73-18 16,0-43-8-16,2-8-39 16,0 0-15-16,-2-5-6 15,2-6 2-15,0-2-4 16,0-6 0-16,0-3 0 16,-2 0 5-16,0 0 6 15,0-3-1-15,0-29-10 0,0-7-6 16,0-3-48-16,0-7 20 15,0 10 21-15,0 2 11 16,8 5-13-16,17 6-24 16,1 5 10-16,-2 6-13 15,-1 1 21-15,-3 6 17 16,-3 1 4-16,-5 2-10 16,-3 5 10-16,-3 0 9 15,-1 0 1-15,-1 0-7 16,-2 12 19-16,-2 2 8 15,0 4 9-15,0 1 25 16,0-2-32-16,-17 1-32 0,-6-2 0 16,3-2 0-16,5-5 0 15,4-4-12-15,1 4-45 16,6-2-97-16,0 4-52 16,2-3-236-16</inkml:trace>
  <inkml:trace contextRef="#ctx0" brushRef="#br0" timeOffset="208062.25">30541 16230 609 0,'0'0'107'16,"0"0"-107"-16,0 0 0 15,0 0 2-15,0 0 58 16,0 0-24-16,0 77 40 16,0-50 9-16,7 9-34 15,0 3-31-15,-3-7 10 16,1 0-2-16,-3-10-26 16,-2-9 3-16,2-4-5 15,-2-6 7-15,0-3-6 16,0 0 5-16,0 0 7 15,0 0 2-15,2-7-7 0,2-11 0 16,3 0-8-16,2 0-1 16,4 4 0-16,4 0-6 15,0 6 7-15,5 4-2 16,1 4-4-16,2 0 5 16,-4 0-7-16,2 0 8 15,-7 8-1-15,-1 1-5 16,-6 0 4-16,-2-4-43 15,-5 4-40-15,0-6-107 16,-2-3-95-16</inkml:trace>
  <inkml:trace contextRef="#ctx0" brushRef="#br0" timeOffset="208244.21">30884 16404 608 0,'0'0'59'0,"0"0"58"16,0 0 31-16,0 0-63 16,0 0-82-16,114-26-3 15,-91 18-23-15,-8 3-85 16,-4-9-78-16,-4 6-119 16</inkml:trace>
  <inkml:trace contextRef="#ctx0" brushRef="#br0" timeOffset="208788.12">31087 16302 555 0,'0'0'48'0,"0"0"-43"16,0 0 131-16,0 0-47 16,0 0-22-16,0 0 18 15,14 18-35-15,-10 5-16 16,1-1-13-16,-3 0 2 15,-2 0-8-15,0-8-10 16,0-4 0-16,0-2-8 16,0-8 6-16,0 0-6 15,0 0 1-15,0 0 2 16,0-12 0-16,0-13-7 16,-4-10-37-16,-6 5 2 0,8 7 41 15,0 9 2-15,2 7 29 16,0 5-2-16,0 2-27 15,0 0-2-15,0 0 1 16,0 0-19-16,7 5 14 16,13 8 5-16,2 5 6 15,3-1 13-15,2 6-16 16,0-5 1-16,-4 4 1 16,-4-8-4-16,-4-1 3 15,-4-8-4-15,-4-1 0 16,-3-4 6-16,0 0 3 15,8 0 22-15,-5-16-2 0,-1-9-28 16,1-1 9-16,-7-9-10 16,0 3-4-16,0 2-6 15,-5 11 10-15,-3 9 0 16,3 10 16-16,-1 0-16 16,-2 0-16-16,-2 10-47 15,-1 9-23-15,6 2-61 16,5 2-95-16,0-5-43 15</inkml:trace>
  <inkml:trace contextRef="#ctx0" brushRef="#br0" timeOffset="209067.07">31480 16361 366 0,'0'0'284'15,"0"0"-268"-15,0 0 130 0,0 0-32 16,0 0-58-16,0 0-10 15,-9 94-28-15,9-82 3 16,13-6-21-16,9 2 14 16,8-8 16-16,1 0-10 15,2-4-18-15,-2-14-4 16,-10-5-6-16,-15 2 4 16,-6 3 4-16,-2-4-3 15,-29 3 3-15,-10 9-2 16,-3-2-5-16,4 8 4 0,7 3-20 15,14 1-49 1,11 0-108-16,8 0-122 0</inkml:trace>
  <inkml:trace contextRef="#ctx0" brushRef="#br0" timeOffset="209285.04">31827 16334 442 0,'0'0'100'0,"0"0"-33"15,0 0 126-15,0 0-134 16,0 0 5-16,120 0 7 16,-93 0-46-16,-2 0-21 0,0 0-8 15,-10 0-58-15,-6 0-100 16,-9 0-159-16</inkml:trace>
  <inkml:trace contextRef="#ctx0" brushRef="#br0" timeOffset="209457">31876 16459 820 0,'0'0'15'0,"0"0"-13"16,0 0 101-16,0 0-38 15,0 0-19-15,0 0-28 0,132 22-13 16,-96-22-5-16,-7 0-111 16,-16 0-349-16</inkml:trace>
  <inkml:trace contextRef="#ctx0" brushRef="#br0" timeOffset="210274.86">30720 16990 442 0,'0'0'302'15,"0"0"-302"-15,0 0 0 16,0 0 33-16,0 0-32 16,-3-102-1-16,-7 88 25 15,-6 6 5-15,-3-2 56 16,-4 10-38-16,-9 0 26 16,-4 0-44-16,-4 6-22 0,-2 15-1 15,7 2 13-15,2 3-6 16,12 0 3-16,7-2-17 15,10-2 2-15,4-4-2 16,0-2 1-16,8-6-1 16,15-1 2-16,6-9-2 15,8 0 0-15,6-5-11 16,-3-13-1-16,-2-4-24 16,-11 4-6-16,-9 4-5 15,-9 2 38-15,-5 8 7 16,-4 1 2-16,0 3 26 15,0 0 12-15,0 0-29 0,0 0-9 16,0 3 0-16,0 20 1 16,0-2 35-16,0 5-15 15,0-2-3-15,0 2-8 16,0-4-10-16,0 0-2 16,0 1-13-16,0-1-48 15,0-4-177-15,0-9-204 16</inkml:trace>
  <inkml:trace contextRef="#ctx0" brushRef="#br0" timeOffset="211038.73">31010 16866 406 0,'0'0'238'16,"0"0"-225"-16,0 0 99 16,0 0-17-16,0 0-75 15,0 0 1-15,-12-10 3 16,8 10 11-16,-5 0-7 16,-1 0 0-16,2 4-9 15,-3 5 12-15,1 0-28 16,2 1 8-16,3-3-10 0,3 4 2 15,2-2-1-15,0 0-2 16,0-1-4-16,0 6 1 16,15 4-4-16,6-2 1 15,1 3 3-15,5-2-3 16,-2 1 6-16,-6 0-19 16,0-4 4-16,-4 0 3 15,-8-1-18-15,0-3 3 16,-7-2 14-16,0 1-2 15,0 8 15-15,-19-7 1 16,0 4 1-16,-6-6 11 16,3 0 2-16,3-8 5 15,4 0 14-15,5 0-7 16,4 0-4-16,4-12-16 16,2-2-5-16,0-9 3 0,8 1-5 15,11 0-4 1,6 4 4-16,-1 0 0 0,1 4 0 15,-5 2 0-15,-2 2-3 16,-7 2 2-16,-3-2-1 16,2-2 2-16,-4 3 1 15,3-10 0-15,-2 6-1 16,-2 1 1-16,1-2-1 16,-4 5 12-16,-2-2 4 15,0 4 12-15,0 2-16 16,0 0 4-16,0 5-9 15,-2-4-7-15,-6 4-1 0,-4-5 1 16,1 5-13 0,-3 0-3-16,1-3 6 0,-5-1-14 15,5 2 9-15,4 2 1 16,2 0 10-16,7-4-10 16,0 4 1-16,0 0-29 15,0 0-39-15,0 0-105 16,0 0-86-16,0 10-92 15</inkml:trace>
  <inkml:trace contextRef="#ctx0" brushRef="#br0" timeOffset="-213664.84">31284 16874 318 0,'0'0'252'0,"0"0"-226"16,0 0 60-16,0 0 41 15,0 0-40-15,0 0-23 16,0-8-9-16,0 2-35 15,0 6-5-15,0-4 13 16,0 4-12-16,0 0 1 16,0 0-3-16,0 0-9 15,0 0 11-15,0 0-15 16,0 0 12-16,-8 0-5 16,-4 0-5-16,-2 0-3 0,-1 0 2 15,-2 0 7-15,2 0-3 16,-3 0-6-16,-1 0 0 15,-6 0 2-15,-2 0 1 16,-6 0-5-16,-3 0 2 16,-5 0 0-16,2 4-1 15,5-4 1-15,12 0 0 16,9 0 9-16,9 0 4 16,4 0 4-16,0 0-15 15,0 0-1-15,0 0 9 16,0 0-10-16,0 0 1 15,0 0 12-15,0 0-10 16,0 0 1-16,0 0-4 0,0 0-5 16,0 6 5-16,0 6-1 15,0-2 1-15,0 2 0 16,0 6 4-16,0 0-4 16,0 0 6-16,0 4-5 15,0-8 3-15,0 0-4 16,0-6 0-16,0 0 0 15,0-2-1-15,0-1 1 16,4-2 2-16,9 1-2 16,5-4 0-16,1 0-4 15,6 0-10-15,2 0 1 16,2 0-15-16,0 0 10 0,-4 0-8 16,-3-4 6-1,-7 1 16-15,-4 3-11 0,-1 0 12 16,-6 0-2-16,3 3-7 15,-3 8-3-15,-2 2 15 16,-2 3 0-16,0-1 30 16,0-1-24-16,0-2 11 15,0-3-3-15,0 5-5 16,-4-1 7-16,-3-3 0 16,3 6-9-16,-5-10 4 15,0 6-6-15,-4-7-4 16,-8 0 2-16,-1-1-3 0,-2-1-4 15,-5-3-32 1,7 0-32-16,-1 0-37 0,10-7-112 16,13-3-151-16</inkml:trace>
  <inkml:trace contextRef="#ctx0" brushRef="#br0" timeOffset="-212801.99">31772 16837 600 0,'0'0'82'16,"0"0"-54"-16,0 0 99 15,0 0-29-15,0 0-66 16,0 0 31-16,0 0-20 16,-10 0-40-16,-3 0 10 15,0 0 0-15,0 0 12 16,-8 0-2-16,0 0-20 15,-8 0-3-15,-3 0 0 0,3 5 7 16,-2 1-6-16,7 2 3 16,1-4 0-16,8 2 9 15,1-6-13-15,3 0 7 16,-3 3-6-16,3-3-1 16,3 0 0-16,-2 0 2 15,6 0-2-15,2 0 0 16,2 0 12-16,0 0-9 15,0 5 3-15,0-5-4 16,0 0-1-16,0 0-1 16,0 0-3-16,0 0 0 15,0 4 2-15,0 1-6 0,0 0 2 16,0 2 5 0,0 8 0-16,0-1 14 0,0 3-14 15,0-4 2-15,0 1 2 16,0-2-1-16,4 2-3 15,4-9 0-15,0 4-7 16,3-5 0-16,3-4-6 16,-1 4 0-16,1-4 13 15,-6 0-20-15,1 0 18 16,-3 0-10-16,2 6 11 16,3-6 0-16,2 0-3 15,5 0 4-15,2 0 0 16,4 0-5-16,-1 0-5 15,-3 0-17-15,-7 0 18 0,-7 0-4 16,0 0-3-16,-6 9 10 16,0 5 6-16,0-1 6 15,0 3 23-15,0 3-12 16,-10-6 12-16,-5 1 1 16,-5 3-20-16,-3-7-1 15,1-3-7-15,-4 0 4 16,-3-7-12-16,-1 4 3 15,1-4-62-15,7 0 16 16,13 0-126-16,9-4-134 16</inkml:trace>
  <inkml:trace contextRef="#ctx0" brushRef="#br0" timeOffset="-212398.06">31974 16811 623 0,'0'0'287'15,"0"0"-281"-15,0 0 19 16,0 0 50-16,0 0-71 15,0 0 11-15,14 0-2 0,-1 0 27 16,3 0-5 0,-1 0-18-16,-1 0 4 0,-1 0-16 15,-4 0 2-15,-2 5 5 16,0 1-11-16,-5 9 7 16,2 4 9-16,-2 8 17 15,-2-4-19-15,0 3-6 16,0 0 1-16,0-2-7 15,0-2-1-15,0-6-2 16,0-5-22-16,0-4-21 16,0 0-22-16,0-7-20 15,0 0-104-15,0 0-94 0</inkml:trace>
  <inkml:trace contextRef="#ctx0" brushRef="#br0" timeOffset="-212171.1">32034 16994 753 0,'0'0'220'15,"0"0"-215"-15,0 0 82 16,0 0-32-16,0 0-39 16,0 0-6-16,43-18 4 15,-16 15-12-15,2-6 6 16,-3 3-8-16,1 2-28 0,-4-4-12 15,-1 3-22-15,1 0-86 16,-13 1-10-16,-1 1-162 16</inkml:trace>
  <inkml:trace contextRef="#ctx0" brushRef="#br0" timeOffset="-211414.23">32407 16753 288 0,'0'0'524'16,"0"0"-517"-16,0 0 10 0,0 0 59 15,0 0-56-15,0 0-7 16,-3-4 38-16,-1 4-2 16,0 0-25-16,-3 0-17 15,1 0-2-15,-4 4 2 16,1 5-6-16,-1 1 0 16,1-3-1-16,-1 0 0 15,6-3 12-15,2 0-12 16,2 0 0-16,0 0 0 15,0 2-2-15,0 2-1 0,11 1 3 16,3 0-6 0,5-1 4-16,-1 6 1 0,1-1-11 15,0 6 7-15,-3-1 1 16,-1 0 2-16,-3-1-11 16,-1 0 13-16,-1 1-7 15,-2 0 2-15,-4-4-1 16,1 4 3-16,-3-6-8 15,0-2 11-15,-2-6-3 16,0 1 2-16,0 0-13 16,0-1 5-16,-11-4 7 15,-16 0 2-15,-13 0 2 16,2 0 3-16,4-4 14 16,10-6 30-16,6-2-20 15,12 3-3-15,6-2-1 0,0-1-8 16,0-2-13-16,19 0-4 15,10-2 0-15,7 2 0 16,0 5-5-16,2-3 4 16,-5-2 1-16,-1-1 6 15,-3 3-6-15,-7-2 0 16,0 2 2-16,-6 2-2 16,-3-5 3-16,-7 3-3 15,-6-2-1-15,0 5 0 16,0 1-12-16,0 4 5 15,-6 0-29-15,-3 2-46 16,3 2-52-16,-4 0-32 0,10 0-44 16,0 0-118-16</inkml:trace>
  <inkml:trace contextRef="#ctx0" brushRef="#br0" timeOffset="-211010.3">32715 16767 556 0,'0'0'224'15,"0"0"-182"-15,0 0 49 0,0 0-43 16,0 0-45 0,0 0 61-16,33 41-32 0,-22-24-22 15,3-5 5-15,-3 3-1 16,5-7-4-16,-1-2 2 15,5-3 1-15,11-3-10 16,1 0-3-16,-1 0 0 16,-2 0-26-16,-10-17 2 15,2 2-16-15,-13 3 31 16,-3 3 9-16,-5 9 29 16,0 0 1-16,0 0-23 15,0 0-7-15,0 4-1 16,0 13-3-16,-5 2 4 15,3-1 1-15,2-4 0 0,0 0-1 16,2-1 2-16,12-8-2 16,1 4-12-16,4-2-39 15,-2-7-103-15,-1 5-122 16,-1-5-252-16</inkml:trace>
  <inkml:trace contextRef="#ctx0" brushRef="#br0" timeOffset="-210708.36">33176 16892 648 0,'0'0'51'16,"0"0"-39"-16,0 0 113 15,0 0-64-15,0 0-51 0,0 0-7 16,110 18 13-16,-82-18-16 15,-6-10 4-15,-8-2-3 16,-9-2 11-16,-5 0 29 16,0 2 26-16,-21 1-21 15,-8 4-43-15,-6 2-3 16,-5 2 1-16,1 1-1 16,10 2-6-16,12 0-32 15,8-4-52-15,9 4-66 16,0 0-104-16,5-5-243 15</inkml:trace>
  <inkml:trace contextRef="#ctx0" brushRef="#br0" timeOffset="-210183.45">33477 16726 579 0,'0'0'103'16,"0"0"-10"-16,0 0 38 16,0 0-87-16,0 0-42 0,0 0-2 15,-43 41 0-15,43-32 4 16,2 5-3-16,14-6 0 15,3 5 4-15,-6 6-10 16,3 7-1-16,-6 1-25 16,-5-4 22-16,-3-9 9 15,-2-2 86-15,0-3-86 16,0 0-34-16,0-5 31 16,0 3-17-16,0-7 20 15,0 0 20-15,-2-3 29 16,-5-14-12-16,-1-6-4 15,0-3-13-15,2 0 13 0,1 8-6 16,1 0 6-16,2 4-20 16,2 2 0-16,0 6-8 15,0 6 4-15,0-4-9 16,0 4-2-16,0 0-14 16,0 0 3-16,2 0 9 15,9 0-5-15,7 0 0 16,-1 0-15-16,2 0-26 15,-1 0-69-15,-3-8-120 16,-2 1-135-16</inkml:trace>
  <inkml:trace contextRef="#ctx0" brushRef="#br0" timeOffset="-209825.51">33789 16758 592 0,'0'0'185'0,"0"0"-157"15,0 0 73-15,0 0-41 16,0 0-18-16,0 0-2 16,-58 36-8-16,54-32-25 15,1 0-6-15,3 2-2 16,0-3 1-16,0 2-13 15,0-1-1-15,19 6 4 16,-2-3-1-16,5 4-3 0,-6 3-19 16,0 2-29-16,-10 1 41 15,-6 3 17-15,0-6 4 16,0 3 4-16,-13-5-2 16,-9 3-2-16,-1-12-1 15,4-3-21-15,3 0-20 16,7-8-11-16,5-19-136 15,4-4-347-15</inkml:trace>
  <inkml:trace contextRef="#ctx0" brushRef="#br0" timeOffset="-209689.53">33789 16758 894 0,'64'-44'88'0,"-57"35"-20"15,0 3-11-15,-2 2-57 16,3 4-9-16,-8-4-61 15,0 0-97-15,0 0-214 16</inkml:trace>
  <inkml:trace contextRef="#ctx0" brushRef="#br0" timeOffset="-207365.94">29029 17383 392 0,'0'0'189'0,"0"0"-188"15,0 0 9-15,0 0 15 16,0 0-14-16,0 0-2 16,3-4 17-16,-3 4 41 15,0 0 0-15,0 0-38 16,0 0 4-16,0 0 6 15,0 0-34-15,0 8 4 16,0 6 0-16,0 17 56 16,0-4-32-16,0 4-24 0,0 1-3 15,9-2-5 1,2-10 2-16,2-5-2 0,-1 0 4 16,3-11-4-16,1-4-1 15,6 0-1-15,4 0-8 16,3-19-5-16,4 2-10 15,-5-5-6-15,-4 3 19 16,-1 3-8-16,-8 2 7 16,-5 9 7-16,-4-3 1 15,-4 3 4-15,-2 2 4 16,2-2-2-16,-2 5 1 16,0 0-1-16,0 0 2 15,0 0-8-15,0 0 4 16,0 0 0-16,0 8 14 15,0 1-1-15,3-4-3 16,8-1-3-16,7 0 0 16,4 1 2-16,5-5-7 0,2 0 13 15,0 0-15-15,0 0-8 16,-5-13-16-16,-4-1-24 16,-4 0-10-16,-5 6 31 15,-9-2 27-15,-2 10 7 16,0 0 40-16,0 0-7 15,0 0-40-15,0 0 4 16,0 0-4-16,0 6 5 16,0 3 3-16,0-6-6 15,7-3 5-15,4 0 12 16,5 0-5-16,6-8-12 16,5-10-2-16,0-3-16 0,-6-5-10 15,-2-3-7-15,-3-3-48 16,-6-2-12-16,-5 5 92 15,-5 12 1-15,0-1 10 16,0 10 28-16,-5 0 15 16,-3 1-5-16,-6 7-29 15,3 0-5-15,3 0-7 16,-2 0 0-16,3 0 12 16,7 0-15-16,-4 5 5 15,4 13 3-15,0 5-2 16,0 4 5-16,0 4 3 15,0 4-16-15,7-3 12 16,-1-2-14-16,4-11 0 0,-6-10 1 16,0-1 1-16,-2-8-3 15,5 0 1-15,5 0 0 16,7-4 0-16,8-4-1 16,2 3-4-16,-2 5 4 15,-2 0-9-15,-1 0 10 16,0 5-3-16,1 7 3 15,-3-2 2-15,-4-5-2 16,0-2 1-16,4-3 8 16,-2 0-9-16,2 0 0 0,-1-8-53 15,-6-6-2 1,-6 1-14-16,-9 4 57 0,0 6 12 16,0 3 84-16,0 0-43 15,0 0 13-15,0 0-29 16,0 3-10-16,-2 7 0 15,-1-2-10-15,3 0-1 16,0-8-1-16,0 0-3 16,0 0-8-16,20 0-13 15,16 5-1-15,7-4-65 16,-1 3-61-16,-4 1-15 16,-9-2-62-16,-7 3-67 15</inkml:trace>
  <inkml:trace contextRef="#ctx0" brushRef="#br0" timeOffset="-206847.02">30664 17401 1021 0,'0'0'35'0,"0"0"-26"15,0 0-9-15,0 0 20 16,0 0-7-16,0 0-2 16,0 93 11-16,0-75-13 15,0-4-7-15,0 0-2 16,0-6-6-16,0-2-15 16,0-6-37-16,0 0-77 15,0 0-32-15,-3 0-129 16</inkml:trace>
  <inkml:trace contextRef="#ctx0" brushRef="#br0" timeOffset="-206630.07">30664 17401 994 0,'-76'-18'27'0,"87"18"-14"0,10 0 15 16,5 0-7-16,8 0-20 15,3 0 2-15,-1 0 14 16,-1 0-15-16,-8 0-2 16,-4 0-13-16,-3-4-42 15,-7 4-83-15,-2 0-2 16,-4 0-59-16,-7 0-234 16</inkml:trace>
  <inkml:trace contextRef="#ctx0" brushRef="#br0" timeOffset="-206449.1">30738 17529 946 0,'0'0'37'0,"0"0"-27"16,0 0 49-16,0 0-44 16,0 0-9-16,144-12-6 15,-111 3 2-15,-8 0-5 16,-7 5-32-16,-13 3-149 15,-5 1-129-15</inkml:trace>
  <inkml:trace contextRef="#ctx0" brushRef="#br0" timeOffset="-206293.13">30809 17616 727 0,'0'0'61'0,"0"0"-40"16,0 0 101-16,0 0-82 15,122-4-37-15,-78-6-4 16,-1 0 1-16,-5-2-91 16,-11 7-238-16</inkml:trace>
  <inkml:trace contextRef="#ctx0" brushRef="#br0" timeOffset="-205459.27">31189 17517 801 0,'0'0'61'16,"0"0"-59"-16,0 0 118 15,0 0-96-15,0 0-8 16,0 0-3-16,61 37-8 16,-56-30-5-16,-5-7-3 15,0 0 3-15,0 0 7 16,0 0 2-16,2 0 1 15,0 0 1-15,7-13-11 16,2 1 0-16,0-2-3 16,2 5-1-16,3 4 4 15,0 5-3-15,-3 0 5 16,0 0-6-16,-2 0 5 0,1 5-1 16,-6 11 0-16,1-1 4 15,-3-5-1-15,-4-3-3 16,0-7-6-16,0 0-2 15,0 0 6-15,3 0-9 16,-1 0 9-16,3 0-15 16,-1-9 8-16,5-3 8 15,-3 8-2-15,4-3 3 16,1 7 1-16,3-3-1 16,5-1 2-16,8-1 6 15,0 1-6-15,4-1-1 16,0-4-1-16,2-4 0 15,-1 0-1-15,-3-1-33 0,-5-4-15 16,-9 0-49 0,-5 4-28-16,-10 6 126 0,0 4 69 15,0 1 31-15,-10 3-13 16,-7 0-14-16,3 0-39 16,3 0-12-16,3 0 0 15,3 0-18-15,0 0-3 16,1 12 4-16,2 9 2 15,0 11-1-15,2 3 8 16,0 0 12-16,0 8-23 16,2 1 11-16,4 0-14 15,2-8 11-15,-6-9-11 0,-2-10 0 16,0-13-2 0,0-4-23-16,0 0 5 0,0 0 0 15,0 0 7-15,2-21 7 16,2-16-35-16,7 7 1 15,5 2 31-15,-1 6 7 16,1 10 1-16,-5 2 2 16,1 6 7-16,-4 4 4 15,-3 0-12-15,1 0 0 16,-1 0 0-16,-3 18 5 16,-2 3-1-16,0 2-4 15,0 0-9-15,-2-6-34 16,-5-13-209-16,7-4-275 15</inkml:trace>
  <inkml:trace contextRef="#ctx0" brushRef="#br0" timeOffset="-205240.31">32013 17587 859 0,'0'0'22'16,"0"0"-7"-16,0 0 71 15,0 0-76-15,0 0-10 16,129-15-22-16,-110 9-6 16,2-6-36-16,-3 6-39 15,-5-2-51-15,-1 8 6 16,-2 0 82-16,-3 0-13 0,-1 0-65 16,0 0-20-16</inkml:trace>
  <inkml:trace contextRef="#ctx0" brushRef="#br0" timeOffset="-205128.33">32273 17587 414 0,'0'0'211'0,"0"0"-87"16,0 0-31-16,0 0-46 15,0 0-47-15,0 0-86 16,4 0-142-16,-10 0-172 16</inkml:trace>
  <inkml:trace contextRef="#ctx0" brushRef="#br0" timeOffset="-204987.35">32262 17394 829 0,'0'0'184'0,"0"0"-184"15,0 0-6-15,0 0-9 16,0 0-55-16,0 0-57 16,54 38-74-16,-41-29-218 15</inkml:trace>
  <inkml:trace contextRef="#ctx0" brushRef="#br0" timeOffset="-204560.43">32530 17486 665 0,'0'0'242'0,"0"0"-178"15,0 0 49-15,0 0-52 16,0 0-35-16,0 0-23 15,-114 98 3-15,114-95-6 16,0-3-2-16,0 0-6 16,11 0-1-16,16 0-4 15,2-3 9-15,2-11-33 16,-2-8-1-16,-9 3-25 16,-7-2 27-16,-8-1 13 15,-5-5 23-15,0 0 24 16,-13 1 32-16,-12-1-16 15,-4 13-11-15,0 6 9 16,6 8-16-16,6 0 21 0,8 0 17 16,4 0-49-16,3 0 4 15,0 5-15-15,0 12 0 16,-3 5 2-16,5 0-2 16,0 4 1-16,0 6-3 15,7-1-4-15,11-3-7 16,5-7-19-16,0-2-61 15,2-5-32-15,0-10-248 16</inkml:trace>
  <inkml:trace contextRef="#ctx0" brushRef="#br0" timeOffset="-204365.46">32792 17536 785 0,'0'0'54'0,"0"0"16"16,0 0 54-16,0 0-109 16,135 0 11-16,-96 0-26 15,-5 0 4-15,-3 0-9 16,-6 0-22-16,-10 0-99 16,-15 0-130-16,0 0-81 15</inkml:trace>
  <inkml:trace contextRef="#ctx0" brushRef="#br0" timeOffset="-204208.49">32919 17616 642 0,'0'0'193'16,"0"0"-172"-16,0 0 73 15,128-14-90-15,-90 6-4 16,-9 8-167-16,-14 0-270 15</inkml:trace>
  <inkml:trace contextRef="#ctx0" brushRef="#br0" timeOffset="-203589.57">31794 18173 714 0,'0'0'240'0,"0"0"-222"15,0 0 62-15,0 0-39 16,0 0-35-16,0 0 8 15,2 36 24-15,1-17 2 16,1 2-4-16,1-3-9 16,-1 5-18-16,2-5-6 15,-1-1-6-15,2 2 3 16,-3-3-12-16,-4-7-17 16,3 0-39-16,-3-4-12 15,0-5-126-15,0 0-79 16,0-14-125-16</inkml:trace>
  <inkml:trace contextRef="#ctx0" brushRef="#br0" timeOffset="-203322.64">31794 18173 644 0,'-24'-75'323'15,"24"70"-316"-15,0 1 29 16,17 0 21-16,4 2-42 16,-2-2-9-16,-3 4 22 15,-3 0-21-15,-3 0 1 16,-4 0 0-16,3 0-7 0,2 0 1 16,7 0-2-16,9 0-5 15,2 0-3-15,6-4-10 16,3-5-40-16,-2 4-117 15,-9 5-174-15</inkml:trace>
  <inkml:trace contextRef="#ctx0" brushRef="#br0" timeOffset="-203088.68">31830 18202 566 0,'0'0'49'16,"0"0"-6"-16,0 0 75 0,0 0-84 16,0 0-5-16,0 0 20 15,51 39 16-15,-29-39-16 16,7 0-13-16,-2 0-16 16,0 0-20-16,-2 0-2 15,-4 0-71-15,-5 0-106 16,-7-1-138-16</inkml:trace>
  <inkml:trace contextRef="#ctx0" brushRef="#br0" timeOffset="-202917.71">31852 18362 155 0,'0'0'490'0,"0"0"-466"0,0 0 31 16,0 0 31-16,0 0-75 15,118 0-11-15,-73-18-2 16,-5 4-26-16,-5 4-121 16,-10 1-226-16</inkml:trace>
  <inkml:trace contextRef="#ctx0" brushRef="#br0" timeOffset="-202781.74">32188 18325 588 0,'0'0'256'0,"0"0"-197"0,0 0 51 16,0 0-79-16,0 0-31 16,14 133-83-16,-12-106-192 15</inkml:trace>
  <inkml:trace contextRef="#ctx0" brushRef="#br0" timeOffset="-193609.34">30149 15163 429 0,'0'0'180'15,"0"0"-139"-15,0 0 136 16,0 0 5-16,0 0-130 0,0 0 2 16,0 0 29-16,6 23-18 15,-6-23 0-15,0 0 12 16,2 0-22-16,-2 0-13 16,0 0 6-16,3 0-15 15,-3 0-12-15,0-4-2 16,3-15 5-16,1-11-8 15,2-10-1-15,3-2-14 16,-3 2 18-16,2 2-19 16,-2 4 14-16,1-1-7 15,-3 0-3-15,4-4 1 16,-6-1-2-16,2-1-1 0,-2 0 0 16,0 1 4-16,-2-2-5 15,0 3-1-15,0 0 1 16,0 3-1-16,0-5 0 15,0 6 3-15,0 3 1 16,0 2-4-16,0-1 0 16,3 11 2-16,-1 4-1 15,-2 0-1-15,2 4 0 16,0-4 2-16,0 0-5 16,-2 0 0-16,2-3 3 15,-2-2 1-15,0-4 4 16,0 1-8-16,0 1 3 15,0-5-1-15,0 6 1 0,0 0-1 16,0 4 2 0,0-3-5-16,0 2 5 0,0-3-1 15,0-4 3-15,0-3-2 16,0 3-1-16,0 0 0 16,0 3-3-16,-2 0-1 15,2 0-2-15,-4-2 6 16,2 1 0-16,-3-2-2 15,1-1 0-15,2 6 2 16,0-6 0-16,2 5-2 16,-2 4-3-16,2 2 5 15,0 4-1-15,0 3 7 0,0-4-6 16,0-1 0 0,0-3-6-16,0 0 4 0,0-1 3 15,0 2-1-15,0 0 0 16,0 0-1-16,0 0-1 15,0-1 2-15,0 5 0 16,0 3-4-16,0 5 5 16,0 0-1-16,0 1 0 15,0 2 4-15,0-3-3 16,0 0-1-16,0-2-1 16,0 0-3-16,0 1 4 15,0 0 0-15,0 1 0 16,0 0 5-16,0 0-5 15,0 0 0-15,0 0 0 16,0-1-6-16,0 1 8 0,-4-1-2 16,4-4 0-16,-2-1-5 15,2 1 4-15,0 2-9 16,0 1-5-16,0 3 10 16,0 3 2-16,-2-2-1 15,2 2-1-15,0 0-10 16,0 0 15-16,0 0-16 15,0 0-9-15,0 0 17 16,0 0-16-16,-2 0 9 16,-7 0-1-16,-7 0-3 15,-5 14 18-15,-4-1 1 16,0 1 0-16,-2 3-4 0,1-5 4 16,2 0 0-16,-1 0 0 15,5-4-11-15,9-4 6 16,1 0-8-16,8-4-6 15,2 0 10-15,0 0-6 16,0 0 14-16,0 0-3 16,0 0-1-16,0 0 5 15,0 0 0-15,10 0 0 16,5-11 0-16,3 0-14 16,-1-4 9-16,2 4-11 15,-4-1 3-15,1-1 12 16,-5 6-1-16,-2 3 0 0,-4 4 2 15,-3 0-4-15,0 0 4 16,0 0 0-16,2 0-2 16,7 0 2-16,5 0 0 15,-1 4 7-15,-1 3-5 16,1 2-2-16,4-2 0 16,1 4 2-16,-1-2 0 15,2 3 3-15,-1-3-5 16,-3 1 0-16,-1 0 1 15,-3-2 0-15,-1 1-1 16,-7 0 4-16,-1-3-4 16,0 0 10-16,-2-1-6 15,-2-2-2-15,2-1-4 0,1 2 1 16,-3 2-48 0,0 0-92-16,0 2-51 0,0-5-192 15</inkml:trace>
  <inkml:trace contextRef="#ctx0" brushRef="#br0" timeOffset="-190894.81">22218 13221 641 0,'0'0'0'0,"0"0"0"15,0 0 69-15,0 0 56 16,0 0-88-16,0 0-34 16,-9-4-1-16,9 4 21 15,0 0-4-15,0 0 2 0,0 0-4 16,0 0-2-16,0 0 16 16,0 0-31-16,2 0 0 15,11 4-1-15,3 1 2 16,6 1-1-16,7 1 3 15,2-2-2-15,0 2-2 16,0-2 1-16,-4 2-8 16,-6-2 13-16,-3-1-5 15,-5 3 0-15,-2-6-8 16,5 2 4-16,4-2 4 16,11-1 1-16,5 3-1 15,8-2 0-15,5 2-12 0,7 1-4 16,2-2-29-16,2-2-14 15,-7 0 21-15,-10 1-9 16,-12 1 26-16,-11 3 7 16,-2-1 12-16,-3-2-3 15,3-2 5-15,5 0 0 16,4 0-3-16,4 0 2 16,6 0-5-16,1-11-39 15,5 2 27-15,3-2-5 16,2-1 13-16,2 5 8 15,4-1 1-15,0-1 2 16,4 4-3-16,0-2-10 16,2 0 4-16,4-4 6 0,3-3-4 15,2-2 3 1,3-2-8-16,1 0-23 0,-6 3 0 16,-7-2 34-16,-13 2-8 15,-11-4 6-15,-9 1 2 16,-5-3 0-16,-5-5 13 15,0-1 27-15,-5-7-15 16,7 0-21-16,0-2-4 16,4 1 0-16,-1 3-4 15,1 2 4-15,-10 4 1 16,-5 4 0-16,-6 0 9 16,-2 3 20-16,0-4-8 15,0 0-8-15,-4-9 28 16,-9 6-41-16,-1-4 13 0,-5 5-11 15,-4 2 12 1,-8 4 13-16,-6-1-18 0,-9 1-5 16,-4 5 7-16,-8-2 0 15,-7 2 9-15,-2 0-19 16,-2 0 13-16,0 2-15 16,-1-1 1-16,-3 1 1 15,-10 1 1-15,-8 5-3 16,-7 2-6-16,0 4 6 15,5 0 1-15,14 0-1 16,8 0 0-16,9-2-1 16,4 2 1-16,0 0 0 15,0 0-1-15,-7 0 1 0,-4 9-4 16,-3 8 1-16,-5 3-1 16,-2 1-1-16,4-4 5 15,1 1 5-15,3 0-5 16,9 1-2-16,6-1 2 15,4 0 5-15,8 5-4 16,1 1-2-16,3 2 1 16,3 5 0-16,-1-1 0 15,1 1 4-15,2 1-4 16,-3-3 16-16,3 3-11 16,6 3-4-16,2 1 5 15,7-1 5-15,7 2 6 0,6 3-17 16,7-2 4-16,0 6 1 15,2 0-4-15,18 2-2 16,2-6 9-16,7-3-6 16,2-5 5-16,1-4-7 15,-1-2 0-15,2-5 0 16,1 2 3-16,4-5-6 16,2-2 5-16,2-4-2 15,3 0 3-15,7-2 1 16,0 0-1-16,2-2-2 15,2 1-1-15,-4-4 0 16,-6-1-2-16,-1-1 2 16,-1 0-9-16,1-3 12 0,-1 0-3 15,8 0 0 1,-2 2-1-16,0 0 1 0,1 0 0 16,-2-2 1-16,-2 0-4 15,-1 0 5-15,4 0-2 16,4 0 0-16,4 0 2 15,10-4-2-15,13-8 2 16,8 2-2-16,7 8 0 16,8 2-2-16,-8 0-101 15,-15 0-361-15</inkml:trace>
  <inkml:trace contextRef="#ctx0" brushRef="#br0" timeOffset="-183616.07">24594 11768 224 0,'0'0'110'0,"0"0"-110"16,0 0-2-16,0 0-2 16,0 0-3-16,0 0 6 15,0 0 1-15,0 0 7 16,-3 0-3-16,3 0 21 16,0 0 2-16,0 0 16 15,0 0 47-15,0 0-43 0,0 0-8 16,0 0-27-1,0 0-1-15,0 0 14 0,0 0-4 16,0 0-12-16,-2 0-2 16,-2 0 3-16,0 0-10 15,-1 0 0-15,-6 0 3 16,0 0 1-16,-7 0-4 16,-2 5 0-16,-5 2-1 15,-1 4 2-15,1 3-1 16,0 0 0-16,0 4 2 15,2-2-1-15,0 3-1 16,-2 4 0-16,-1 0 0 16,-6 6 0-16,-5 3 0 15,-5 2 0-15,-3 0-7 16,1-1 7-16,3-1 6 0,-3-3-6 16,1 0-5-16,3-3 5 15,4-1 2-15,7-4-2 16,9-1 0-16,3-3 0 15,3-3 0-15,-3 1 0 16,0-1 4-16,0-4-4 16,1 0 3-16,7-4-3 15,3-3 6-15,4-3-11 16,-1 5 5-16,3-3-17 16,0-2-70-16,0 0-160 0</inkml:trace>
  <inkml:trace contextRef="#ctx0" brushRef="#br0" timeOffset="-183285.14">23896 12069 506 0,'0'0'0'15,"0"0"-57"-15,0 0-1 16,0 0 52-16,0 0 6 16,0 0 12-16,4 67 1 15,-4-37 40-15,0 5 24 0,-4 4-34 16,-13 1-9-16,-8 0 4 16,0-6-6-16,0-3-17 15,6-7 5-15,5-9-11 16,8-3 1-16,6-4 1 15,0-2-1-15,15 1-9 16,38 0 3-16,39 0-4 16,28-3-26-16,21-4-121 15</inkml:trace>
  <inkml:trace contextRef="#ctx0" brushRef="#br0" timeOffset="-175992.41">25682 11840 426 0,'0'0'0'0,"0"0"-7"15,0 0 7-15,0 0 56 16,0 0 10-16,0 0-41 16,0 0 12-16,0 0-5 15,80-7 26-15,-80 7-20 16,0 0 7-16,0 0-20 16,0 0-9-16,0 0-5 0,-9 0 24 15,-7 0-21-15,-10 0-5 16,-6 4-2-16,-5 2-6 15,-2-3 5-15,-1-3-6 16,3 0 0-16,-8 0 3 16,-2 0 1-16,-4 0-4 15,-5-3 0-15,1-6 1 16,-5 1-1-16,-4-1 1 16,0-3-1-16,-1 4 0 15,1 2-1-15,4 0 4 16,6 4-3-16,5-1 0 15,9 2 0-15,2-3 0 16,5 4 8-16,1-2 8 0,1 2-2 16,-2 0-11-1,-7 0-3-15,-5 0 2 0,-7 0-4 16,-2 0 4-16,-2 0-2 16,2 0 0-16,10 0 9 15,3 0-8-15,6 0 2 16,6 0-1-16,-1-2 12 15,6-1-13-15,2 3 7 16,-2-1-7-16,-1-1 0 16,4 2-1-16,6-2 0 15,6 2 3-15,4 0-8 16,5 0 5-16,0 0 0 16,0 0-1-16,0 0-4 15,-6 0 5-15,-3 0-1 0,-7 0-1 16,-1 0 1-16,-1 0 1 15,-3 0 0-15,6 0 0 16,1 0 1-16,6 0-1 16,3 0 0-16,5 0-2 15,0 0-8-15,0 0-79 16,0 0-87-16,21-2-62 16,3-5-180-16</inkml:trace>
  <inkml:trace contextRef="#ctx0" brushRef="#br0" timeOffset="-175554.49">24159 11518 130 0,'0'0'473'15,"0"0"-473"-15,0 0 0 16,0 0 10-16,0 0 18 16,0 0-28-16,0-16 1 15,-12 16-1-15,-3 0 20 16,-9 15 15-16,-8 4-5 16,-5 5-1-16,-5 0 3 0,-5 5-24 15,1 0 2-15,5 5-8 16,1 4-2-16,6 1 0 15,8-1 2-15,5-3 2 16,8-4-2-16,1-3 1 16,8-9 0-16,4-8-3 15,0-5 6-15,0 0-1 16,0-3 1-16,0-3 6 16,0 5 16-16,23-3 0 15,10 5-10-15,21 6-15 16,15 6-3-16,22 15-17 15,23 7-19-15,17 9-15 16,12 7-79-16,-12-3-156 0</inkml:trace>
  <inkml:trace contextRef="#ctx0" brushRef="#br0" timeOffset="-144354.93">12258 13874 389 0,'0'0'239'16,"0"0"-233"-16,0 0 82 16,0 0 14-16,0 0-74 15,0 0 13-15,0 0-40 16,0 0 11-16,0 0 11 0,0-2-15 16,0 2 2-1,0 0-8-15,0 0 0 0,0 0 4 16,0 0-5-16,0 0 1 15,4 0-2-15,25 0-3 16,17-1 3-16,18-6 0 16,9-3 3-16,10 0-6 15,4-2 3-15,-1 0 0 16,-3 2-8-16,-7 2 8 16,-9-1-8-16,-9 6 5 15,-6-1-6-15,0 0 1 16,-3-2 7-16,0-3 1 0,2 0 2 15,-1-7-2-15,6-5 0 16,-1-2-1-16,-4 2-1 16,-1 3-10-16,-13 5-62 15,-3 3 10-15,-8 3-9 16,-3 4 26-16,-12 1-6 16,-5 0-21-16,-4 2-39 15,-2 0-51-15</inkml:trace>
  <inkml:trace contextRef="#ctx0" brushRef="#br0" timeOffset="-144027.99">13523 13346 593 0,'0'0'34'0,"0"0"-34"15,0 0 0-15,0 0 0 16,0 0 0-16,130 69 46 16,-63-22-17-16,6 6 41 15,-1 14-16-15,-14 9-11 16,-16 6 18-16,-24 3-22 15,-18-6-21-15,-9-1 5 0,-35-5-18 16,-21-1-6-16,-16-4 1 16,-10-12-108-16,-11-23-154 15</inkml:trace>
  <inkml:trace contextRef="#ctx0" brushRef="#br0" timeOffset="-137882.06">7534 15436 32 0,'0'0'440'16,"0"0"-440"-16,0 0 4 15,0 0 47-15,0 0 21 16,0 0-56-16,0 0 13 15,0 0 30-15,0-53-5 16,0 48-33-16,0 1-2 16,0 4 19-16,0 0-7 15,0 0-11-15,0 0-5 16,0 0 6-16,0 0 8 16,0 0-9-16,0 0-20 15,0 0-2-15,4 9-15 0,8 14 16 16,3 12 2-16,5 0 6 15,-2 5 6-15,0-4 6 16,-2 5-7-16,-1-6-1 16,1 6-4-16,-3-1-4 15,3-5-3-15,-1-4 1 16,-4 1 0-16,-1-14-1 16,-6-6 3-16,-2-8-7 15,-2-4 9-15,0-4 8 16,-4-22-13-16,-21-22-18 15,-8-6-17-15,-3-13-38 16,3 4-2-16,4 0 44 0,11 5 25 16,7 9 6-1,7 9 0-15,4 1 5 0,0 11-12 16,8-4 12-16,17 7-5 16,10 13 0-16,10 7-17 15,4 5-40-15,-3 4-5 16,-9 26 11-16,-18 6 47 15,-15 8 4-15,-4 4 40 16,0-2 21-16,-12-6-34 16,-9-4-1-16,4-5-17 15,-4-8-9-15,1-6-43 16,-1-13-46-16,-2-4-94 16</inkml:trace>
  <inkml:trace contextRef="#ctx0" brushRef="#br0" timeOffset="-136575.29">7980 15244 808 0,'0'0'0'16,"0"0"0"-16,0 0 12 16,0 0-12-16,0 0-8 15,0 0 8-15,2 23 0 16,7 12 38-16,3 0-5 16,3 11 9-16,3 0-18 15,-1 1 6-15,1-3-6 0,-5-7-22 16,-1-10 11-16,-3 0-5 15,-5-15-5-15,0-2-2 16,-4-10-1-16,0 0 0 16,0 0 11-16,-6-22-11 15,-12-9-28-15,9-1 12 16,5 4 16-16,4 2 6 16,0 5 5-16,8 2-11 15,17 1 2-15,6 11-2 16,7 7-1-16,5 0-1 15,-1 1-2-15,3 15 2 16,-3 0 2-16,-7 2-2 16,-1-8-1-16,-10-1 2 15,-3-6 1-15,-8-3 2 0,-2 0-1 16,-6 0 14-16,-1-20-10 16,-4-4-5-16,0-4-9 15,0 6-12-15,0 9 21 16,0 8 12-16,0 5-2 15,0 0-10-15,0 0-13 16,0 2-17-16,9 10 30 16,7 2 11-16,1-3 8 15,3-4-10-15,5-7-6 16,0 0 6-16,4-4-2 16,-1-20-7-16,1-10-4 15,-2-3-2-15,-9 4-25 16,-7 8 4-16,-5 9 18 0,-6 11 9 15,0 5 4-15,0 0-4 16,3 0-11-16,4 18 4 16,-1 4 7-16,7 0 11 15,-1 2 0-15,3 1-3 16,3-4-8-16,3 7-2 16,0 0 2-16,0 6 0 15,-3 2 1-15,-5 0 3 16,-7 0-4-16,-6-4 2 15,0-7 1-15,0-5 13 16,-10-8-3-16,-9-9-10 16,4 0-1-16,6-3 3 0,4 0-5 15,5-14 23-15,0-13-23 16,0-8-7-16,23-7 6 16,6-1-7-16,4-3 2 15,1 2-6-15,-1 2 9 16,-2 3 2-16,-6 8-3 15,-7 9-4-15,-9 3 7 16,-5 10-14-16,-4 2 12 16,0 6 3-16,0 1-17 15,0-4 16-15,0 4-3 16,2 0-15-16,3 0-9 16,6 0-15-16,4 4 38 15,8 10 2-15,2-2 3 0,-1 5-6 16,-2 3-5-1,-6-8-12-15,-5 2 17 0,-9-2 3 16,-2-5-1-16,0 1 4 16,0-3 13-16,-13-5 26 15,-14 0-20-15,-2-5-19 16,7-13-5-16,4-8 5 16,12 3 24-16,3-4-24 15,3-3-2-15,0 2-37 16,0-4-14-16,14 1-109 15,-1 4-76-15</inkml:trace>
  <inkml:trace contextRef="#ctx0" brushRef="#br0" timeOffset="-136440.31">9179 15025 508 0,'0'0'278'0,"0"0"-278"16,0 0-2-16,0 0 1 15,0 0-98-15,0 0-227 16</inkml:trace>
  <inkml:trace contextRef="#ctx0" brushRef="#br0" timeOffset="-136202.35">9480 15066 844 0,'0'0'2'0,"0"0"2"15,0 0 47-15,0 0-34 16,0 0-9-16,0 0-5 16,-27 121-3-16,37-99-3 15,7-5-26-15,5-13-41 16,7-4 28-16,5-4-72 15,3-22-90-15</inkml:trace>
  <inkml:trace contextRef="#ctx0" brushRef="#br0" timeOffset="-135931.4">9843 15020 648 0,'0'0'312'0,"0"0"-310"15,0 0-2-15,0 0 27 16,0 0-27-16,0 0-10 16,-35 55-6-16,57-55 14 15,5-9-22-15,6-20-44 16,1 3-30-16,-7 8 35 16,-10 13 63-16,-3 5 24 15,-6 7-22-15,3 15 67 0,1 1-15 16,1-6 11-1,10-8-42-15,6-9-23 0,8-9-34 16,1-35-243-16</inkml:trace>
  <inkml:trace contextRef="#ctx0" brushRef="#br0" timeOffset="-134955.58">7311 14071 389 0,'0'0'318'15,"0"0"-315"-15,0 0-3 16,0 0 23-16,0 0-17 16,0 0-6-16,-16 12 0 15,30 24 54-15,3 4-13 0,2 10 19 16,-11 6-38-16,-3 4-3 15,-5 1 10-15,0-1-9 16,-22-4-10-16,-5-6-1 16,-8-6-9-16,-6-7-5 15,-1-18-7-15,-1-3-1 16,10-16-10-16,7 0-15 16,14-14 26-16,12-12 0 15,4-6 4-15,32 0 8 16,13 2 2-16,5 2 5 15,-3 12 5-15,-6 6-12 16,-10 10-1-16,-8 0-2 0,-4 0 3 16,-6 14 4-1,1-2-4-15,-3 4 0 0,5 2 23 16,1-3-15-16,1 0 5 16,2-1-5-16,1-2-7 15,6-4-2-15,0-2-10 16,5-6-95-16,-3 0-154 15</inkml:trace>
  <inkml:trace contextRef="#ctx0" brushRef="#br0" timeOffset="-134647.62">7750 14413 864 0,'0'0'0'0,"0"0"-40"0,0 0 40 15,0 0 23-15,0 0 21 16,0 0-16-16,81 35 5 16,-59-35-13-16,0 0 13 15,-2-2-13-15,-4-14-14 16,-12-9-4-16,-4 2-1 16,0-4 3-16,-16 5-4 15,-3 5 1-15,-1 10 18 16,-5 7-12-16,2 0-7 15,0 7-19-15,0 5-31 16,11 2-41-16,12-1-9 16,0-4-26-16,19-4 6 0,18-5 2 15,10 0-111-15</inkml:trace>
  <inkml:trace contextRef="#ctx0" brushRef="#br0" timeOffset="-134102.72">8263 14149 974 0,'0'0'20'0,"0"0"-8"16,0 0 7-16,0 0-1 16,0 0-16-16,0 0-2 15,-80 56-1-15,80-49-1 0,0-2-23 16,11-5-2-16,2 0-6 15,3 0 26-15,-5-10 0 16,1 3-7-16,-10 7 4 16,-2 0-1-16,2 0-34 15,2 9 20-15,9 15 25 16,10 10 7-16,6 8 37 16,13 6-21-16,3 8-2 15,6-3-8-15,-7 1-10 16,-6-8-2-16,-11-8-1 15,-18-6 0-15,-9-12-4 16,0-8 1-16,-32-8 3 0,-12-4 3 16,-14-18-3-16,2-14-10 15,8-6 10-15,17 2 14 16,15 4 58-16,13-2-47 16,3 0-8-16,9-1-8 15,27 4-9-15,7 0-6 16,3 3 4-16,-1 9 2 15,-3 4-8-15,-9 7 4 16,-6 6 1-16,-2 2 3 16,-7 0-8-16,-1 0 7 15,-1 10 0-15,-3 8 2 16,-1 4 0-16,-3-1-1 16,-5-6-1-16,-4 2-43 15,0-8-119-15,-18-9-130 0</inkml:trace>
  <inkml:trace contextRef="#ctx0" brushRef="#br0" timeOffset="-133965.74">8459 13997 995 0,'0'0'0'0,"0"0"-182"15,0 0 88-15,0 0 47 16,0 0-180-16</inkml:trace>
  <inkml:trace contextRef="#ctx0" brushRef="#br0" timeOffset="-133726.78">8823 14089 574 0,'0'0'272'0,"0"0"-267"15,0 0 33-15,0 0 35 16,0 0-69-16,0 0-3 16,-2 65 18-16,-4-30-2 15,6-1-16-15,0-6-1 16,0-9-13-16,12-5-15 16,8-7-34-16,9-7-68 15,0-4-35-15,2-25-129 0</inkml:trace>
  <inkml:trace contextRef="#ctx0" brushRef="#br0" timeOffset="-133238.87">9043 14073 906 0,'0'0'60'15,"0"0"-53"-15,0 0 24 16,0 0-19-16,0 0-10 15,0 0-3-15,-27 78 1 16,48-78-5-16,4 0-3 0,0-9-5 16,4-14 3-16,-4 0-43 15,-9 2-58-15,-9 10 79 16,-5 9 32-16,-2 2 21 16,0 0-19-16,0 9 3 15,0 7 41-15,4 2-2 16,5-4-35-16,3-6 10 15,0-4-8-15,9-4 0 16,4 0 13-16,4-16-9 16,2-15-15-16,0-6-33 15,-7-8-51-15,-4-9-31 16,-11-4-18-16,-9-7 55 0,0-8 51 16,-9 3 27-16,-11 10 38 15,0 20 152 1,2 17-32-16,3 15-53 0,1 8-61 15,3 0-16-15,5 24-22 16,1 16-1-16,5 13 5 16,0 5 5-16,24 2-14 15,17 0 7-15,10-6-8 16,11-8-12-16,10-3-38 16,-1-7-58-16,-4 0-162 15</inkml:trace>
  <inkml:trace contextRef="#ctx0" brushRef="#br0" timeOffset="-130120.41">6539 13075 376 0,'0'0'64'0,"0"0"-13"16,0 0 51-16,0 0 6 16,0 0-31-16,0 0-21 15,0 0 4-15,4-15-2 16,-4 15-28-16,0 0-15 16,6 0 31-16,9 18-45 15,10 12 17-15,8 9 23 0,10 7-27 16,-1 0-4-16,2 2-1 15,-3-2 0-15,-6-10-5 16,-5-10-3-16,-13-12 2 16,-5-8-3-16,-8-3 0 15,-4-3 11-15,0-3 13 16,0-31 24-16,0-16-33 16,-9-15-15-16,-5-3-5 15,4 8 0-15,3 9 5 16,5 10 0-16,2 17 0 15,0 10 0-15,0 8-7 16,0 6-6-16,0 0-32 16,9 0 11-16,6 6 14 0,-1 10-26 15,-4 0-47-15,4-1-33 16,1 8-35-16,6-5-52 16,1 0-26-16</inkml:trace>
  <inkml:trace contextRef="#ctx0" brushRef="#br0" timeOffset="-129923.45">7173 13121 690 0,'0'0'119'16,"0"0"-107"-16,0 0 33 16,0 0 45-16,62 105-13 0,-44-68-54 15,-5-5-14-15,-1-6-7 16,-8-8 0-16,1-4-2 15,-5-12-55-15,0-2-104 16,-3-18 53-16,-28-35-331 16</inkml:trace>
  <inkml:trace contextRef="#ctx0" brushRef="#br0" timeOffset="-129796.47">7062 12923 908 0,'0'0'71'0,"0"0"-71"16,0 0-40-16,0 0 14 15,0 0-34-15,0 0-143 16,60 35-215-16</inkml:trace>
  <inkml:trace contextRef="#ctx0" brushRef="#br0" timeOffset="-129152.58">7480 13043 299 0,'0'0'315'16,"0"0"-309"-16,0 0 25 15,0 0 98-15,0 0-73 16,0 0-21-16,101-14 4 16,-99-1-9-16,-2-3-21 15,0-4-1-15,-4 2-6 16,-16 0-2-16,-5 6 4 0,8 6-4 16,-2 8 17-1,1 0 11-15,1 18-23 0,1 14 0 16,5 2 5-16,7-1-1 15,4 2-1-15,0-1 3 16,19-6-8-16,6-7 4 16,4-12-1-16,4-9-4 15,4 0-2-15,-2-11 0 16,1-21 0-16,-12-1-15 16,-6 1-5-16,-9 8 7 15,-7 8 5-15,-2 8 8 16,0 5 1-16,0 3 21 15,0 0-22-15,0 0-17 16,0 0-3-16,11 11 10 16,0 3 10-16,1-4 4 0,-2 1 3 15,4-6-4-15,-3-3 2 16,6-2-1-16,4 0 8 16,6-24-12-16,4-2-14 15,0 2-33-15,-6 7 20 16,-10 9 23-16,-1 8 4 15,-3 0-12-15,5 0 12 16,-3 8 21-16,1 4-1 16,-4-1-2-16,1-5 5 15,-1-2-11-15,-2-4 1 16,5 0-10-16,6-4 15 16,1-20-7-16,-3-6-11 0,-3-7 0 15,-10 4-8-15,-4 1-1 16,0 7 9-16,-2 11 0 15,-14 12 5-15,-1 2-5 16,-3 0-15-16,-3 10-48 16,8 7-63-16,1-5-44 15,12-9-80-15</inkml:trace>
  <inkml:trace contextRef="#ctx0" brushRef="#br0" timeOffset="-128716.66">8543 12279 957 0,'0'0'0'16,"0"0"-36"-16,0 0 36 15,0 0 21-15,21 118 26 16,-7-48-1-16,-1 8-22 16,-5-2 4-16,-6-4-18 15,-2-10 6-15,0-13-12 16,-2-18-1-16,-8-12-2 0,-1-18 4 16,-8-1 4-1,-5-13 1-15,-5-24-10 0,4-5-15 16,12 5 13-16,9 8 2 15,4 12 9-15,0 8 10 16,8 6-10-16,19 3-9 16,11 0-4-16,7 9 3 15,-3 11-1-15,-2 0-1 16,-6-2 1-16,-8-4 1 16,-1-8-20-16,-3-6-48 15,3 0-21-15,-2-29-64 16,-6-12-199-16</inkml:trace>
  <inkml:trace contextRef="#ctx0" brushRef="#br0" timeOffset="-128063.77">8854 12547 620 0,'0'0'231'0,"0"0"-214"0,0 0 7 15,0 0 37-15,0 0 17 16,0 0-40-16,-35 121-19 16,35-96-8-16,0-11-1 15,0-9-8-15,0-3 3 16,2-2-3-16,13-14 9 15,10-21-11-15,-3-9-3 16,0-2-23-16,-8 9 9 16,-10 14 7-16,-4 11 10 15,0 12 18-15,0 0-14 16,0 10-2-16,0 18-2 16,0 2 31-16,0-2-25 0,0-6-4 15,0-9-2-15,2 0 4 16,14-13-2-16,8 0-2 15,5-6-10-15,6-25-5 16,-2-3-27-16,-10 5-1 16,-7 4-23-16,-11 14 66 15,-3 8 39-15,-2 3-29 16,0 0-8-16,2 13-2 16,4 9 36-16,4-3-4 15,1 0-19-15,5-9-11 16,1-5 11-16,10-5-13 15,4-3 5-15,3-26-5 16,-8-6-35-16,-5-4-23 0,-8 4-31 16,-9 9 56-16,-4 9 33 15,0 11 82-15,0 6-6 16,0 0-65-16,0 12-8 16,0 11 9-16,4 0-2 15,8 0-9-15,3-6 3 16,1-5-1-16,2-10 7 15,2-2-20-15,5-10 7 16,2-19-11-16,-6-4-20 16,-3 5 1-16,-9 10 20 15,-2 13 13-15,-7 5 25 16,5 7-20-16,1 23 1 0,5 6 19 16,1 4-8-1,3-3-9-15,1-6 4 0,-1-4-12 16,1-9 0-16,-7-8-4 15,-1-8-69-15,-5-2-266 16</inkml:trace>
  <inkml:trace contextRef="#ctx0" brushRef="#br0" timeOffset="-127708.83">9835 12363 601 0,'0'0'0'16,"0"0"-103"-16,0 0 103 15,75-128 42-15,-68 99-36 16,-7 9 68-16,0 7 23 15,-7 10-31-15,-17 3 26 16,-7 3-27-16,-2 25-21 16,0 6 9-16,12 3-22 15,7-4-17-15,12 2-7 16,2-9 2-16,4-6-5 16,21-6-2-16,8-12-4 0,6-2-1 15,3 0-20-15,-2-24-89 16,-5-8-230-16</inkml:trace>
  <inkml:trace contextRef="#ctx0" brushRef="#br0" timeOffset="-127485.87">10102 12182 1006 0,'0'0'25'0,"0"0"-14"16,0 0 23-16,0 0-28 15,131-12-2-15,-95 19-4 16,-7 14 0-16,-15 5 0 0,-14 6 0 16,0 0-3-16,-33 0-23 15,-13-4-47-15,2-10 29 16,-1-8-33-16,8-3-9 16,-3-2-38-16,-3 4-185 15</inkml:trace>
  <inkml:trace contextRef="#ctx0" brushRef="#br0" timeOffset="-126204.1">6125 13904 740 0,'0'0'79'15,"0"0"-76"-15,0 0 8 16,0 0 44-16,0 0-53 16,0 0-2-16,-4-4-10 15,4 4 10-15,0 0 8 16,0 0-7-16,2 0 0 15,0 0 1-15,5 0-2 16,11 0 0-16,13 0 19 16,18 0 47-16,23 0-35 15,14-8-13-15,17-6 0 16,13-4-4-16,17-2-7 16,13-2-7-16,9-3 3 0,15-2-3 15,1 1-3-15,6 0-10 16,3 1 4-16,-6 4-2 15,-7 0 8-15,-13 0 2 16,-9-8 1-16,-12 1-1 16,-5-12 3-16,-5-6 6 15,-8-4-6-15,-3-8 2 16,4-1-3-16,-5 1-1 16,-4 5-1-16,3-4 1 15,-2 10 5-15,4-4-5 16,4 5-2-16,0 1-3 15,-7 4 10-15,-4-5-3 16,-3-3-2-16,0-1-19 16,6-4 14-16,-4 0-65 15,-1 4 25-15,-7 4 2 0,-7 6 6 16,-8 0-16-16,-14 4-4 16,-9-3 17-16,-10-3 35 15,-5-8-16-15,-1-5-17 16,-2 2-15-16,-4-1 31 15,-5 4 17-15,-9 6 10 16,-6 3 7-16,-7 5 50 16,-9 2-1-16,0 2 11 15,-7-4-6-15,-24 0 19 16,-16-4-4-16,-13 0-38 0,-16-1-37 16,-15 9 1-16,-12 2 10 15,-12 9 16-15,-13 4-5 16,-3 8 6-16,-5 6 2 15,-3 3-11-15,-4 0 12 16,-8 17 14-16,-5 7-35 16,0 6-10-16,-8 3-6 15,2 3-11-15,2 4 1 16,-7 1-17-16,-5 3 9 16,-8 3 11-16,-12-1-11 15,-19 9 11-15,-5 6 7 16,-6 7-11-16,-5 10 8 15,9 6-3-15,6-2 4 16,11-1 2-16,23-9 5 16,20-7-5-16,24-2-3 0,18-2 3 15,11 0-2-15,11 6 2 16,9 0-8-16,10 8 1 16,15 3-3-16,11 4 0 15,11 0 10-15,9-1-8 16,8-2 2-16,11-8 6 15,10-3-3-15,0-1 0 16,16-2 3-16,24-4 1 16,13-6 1-16,20-9 3 15,21-14-1-15,24-15-3 16,11-13 19-16,25-4 2 16,16-4-14-16,10-24-8 0,12-16-2 15,7-12-2 1,-6-8-42-16,-8-3-50 0,-17 4-204 15</inkml:trace>
  <inkml:trace contextRef="#ctx0" brushRef="#br0" timeOffset="-124591.39">12615 12687 931 0,'0'0'0'16,"0"0"-22"-16,0 0 22 16,0 0 66-16,162 0-27 15,-84 0-22-15,2 0 3 16,3 0-13-16,-6 6-7 16,4-4 1-16,8-2-1 15,-2 0-56-15,-6-2-185 16,-17-23-212-16</inkml:trace>
  <inkml:trace contextRef="#ctx0" brushRef="#br0" timeOffset="-124367.42">13500 12418 666 0,'0'0'11'0,"0"0"19"15,0 0-30-15,102 111 104 16,-80-53-42-16,-17 10-18 16,-5 6-14-16,-13 1-11 15,-28-1 8-15,-17-2-24 16,-24-2-3-16,-15 0-27 0,-9-6-121 16,1-20-186-1</inkml:trace>
  <inkml:trace contextRef="#ctx0" brushRef="#br0" timeOffset="-118236.49">11917 11360 274 0,'0'0'595'15,"0"0"-582"-15,0 0-1 0,0 0 113 16,0 0-65-1,0 0-40-15,0 0-8 0,0-28 0 16,0 28-2-16,0 0 9 16,0 0-5-16,0 7-5 15,-18 14 7-15,-9 11-11 16,-13 8 8-16,-12 6-12 16,-12 6-1-16,-14 0 0 15,-6 1-7-15,-3-6-5 16,6-8 4-16,16-7 8 15,18-10-1-15,21-6 3 16,12-9-2-16,10-7 0 16,4 0 0-16,0 0-1 15,0 0-11-15,0 0-6 0,0 0-28 16,0 0-45-16,4 0-111 16,10 3-2-16,-1 1-55 15</inkml:trace>
  <inkml:trace contextRef="#ctx0" brushRef="#br0" timeOffset="-117734.58">11353 11416 688 0,'0'0'156'0,"0"0"-146"15,0 0 29-15,0 0 32 16,0 0-63-16,0 0-8 16,6 2 0-16,-4 17 33 15,0 12 26-15,-2 5-27 16,0 3 5-16,0 7-4 15,-4 0-7-15,0 1-7 16,-5 4-9-16,5-4 8 16,-4-2 0-16,6-7-3 0,0-6-3 15,2-9-8-15,0-8 3 16,0-9 8-16,0-6-2 16,0 0-2-16,0 0-3 15,10 0-6-15,11 0 11 16,13 0 2-16,11 0 4 15,11-2-4-15,2-8-11 16,-6 4 3-16,-4 3-4 16,-13 0-2-16,-12 3-2 15,-10 0-2-15,-9 0-29 16,-2 0-6-16,-2 0-58 16,0 3-15-16,0 12-73 15,0 2-219-15</inkml:trace>
  <inkml:trace contextRef="#ctx0" brushRef="#br0" timeOffset="-116547.78">14061 11189 783 0,'0'0'0'0,"0"0"5"16,0 0-2-16,0 0 84 15,0 0-57-15,0 0-13 16,-17-18-15-16,17 18-2 16,10 0 0-16,13 0 1 15,8 0 7-15,11 11 3 16,12 8-7-16,8 6 3 16,5 0-6-16,-3 9 2 0,-3 2 3 15,-8 4-10 1,-11 3 4-16,-11 1-5 0,-12 0-5 15,-15 0-42 1,-4-4-52-16,-7-10-47 0,-22-10-146 16</inkml:trace>
  <inkml:trace contextRef="#ctx0" brushRef="#br0" timeOffset="-115948.89">14767 11314 527 0,'0'0'13'16,"0"0"-12"-16,0 0 50 16,0 0 19-16,81 102-16 15,-65-82-16-15,-3 0-35 16,-9 4 12-16,0-2-6 16,-4-2-1-16,0 1 15 15,-2-2-4-15,-19-3 12 0,-6-2-9 16,-14 2-15-16,-3-6-2 15,-8 5-5-15,4-1-5 16,3-2 0-16,11-3 7 16,12-4-2-16,11-2 1 15,5-3 18-15,6 0 24 16,-2 0-21-16,2 0-8 16,-3 0-4-16,-2 0 0 15,1 0 1-15,-7 0-11 16,0 0 6-16,-1 0-6 15,-1-3 5-15,2-2-3 16,0 1 5-16,0 2-2 16,1-4-3-16,4 2-2 15,0 0 0-15,1 3 20 16,5 1-9-16,-2 0-4 0,2 0-3 16,0 0-4-16,0 0 0 15,0 0-13-15,0 9-36 16,-2 15-84-16,0 4-17 15,2 1-200-15</inkml:trace>
  <inkml:trace contextRef="#ctx0" brushRef="#br0" timeOffset="-109018.09">3133 13251 516 0,'0'0'37'0,"0"0"-37"16,0 0 74-16,0 0-6 0,0 0-51 15,0 0-4 1,0 0 16-16,0 17 2 0,0-14 9 15,0-2 10 1,0-1 18-16,0 0-20 0,0 0-23 16,0 0-17-16,0 0-7 15,0 0 1-15,0 0-2 16,0 0 1-16,0 0-3 16,0 0 2-16,5 0-4 15,-3 0-1-15,5 0 0 16,2 0-2-16,6-7 7 15,3-5 3-15,1-7 3 16,0-7-6-16,-1 0 0 16,-1-4-7-16,0-4-3 0,-1 0-12 15,-8-2 6-15,-1 2-3 16,-7-2 19-16,0 2 2 16,0-5 14-16,-15-1-6 15,-4 0-5-15,-1 4-3 16,1 5 0-16,0 2-2 15,1 7 0-15,5 4 2 16,2 6 0-16,2 6 4 16,7 3 20-16,-1 3-19 15,-1 0-5-15,-2 0-2 16,-6 0 6-16,-7 9-6 16,-4 9-2-16,-4 4 1 15,0 2 2-15,8 0-5 0,-2 0 4 16,3 3-2-16,7-4-1 15,3 0 3-15,6-4 0 16,2 0-1-16,0-1-8 16,0 0 7-16,0 0 2 15,4-1 0-15,11-3-1 16,3 1-2-16,5-1-2 16,4-4 5-16,-1 0 0 15,3-1-1-15,4 0-11 16,1-3 12-16,2-2-8 15,1-2-1-15,1 0 9 16,-2 0-6-16,0 0-4 16,-3 0-3-16,-4 1-28 0,-2 2 14 15,-3 4-2-15,-6 0 14 16,-1 1 11-16,-5 3 2 16,-3-1-5-16,-1 2 7 15,-2-2 1-15,-2 5-1 16,-4 1 0-16,0 6 1 15,0 2 9-15,-18 9-9 16,-3-2-1-16,0 1 0 16,0-5 1-16,6-5-1 15,-3-5 4-15,0-7 0 16,1-7 4-16,-4-1 9 16,2-4-7-16,-4 0-5 0,5-6-2 15,7-12-3 1,5-2 0-16,6-4-8 0,0-1 2 15,11 2-2-15,9 2-5 16,2 7-4-16,2 2-8 16,3 4 14-16,0-2 8 15,2 1-2-15,-2-3 5 16,2 0 0-16,0-5 0 16,2 0 0-16,0-3 0 15,-2-4 0-15,0-1 2 16,-7-1-2-16,-4 2-5 15,-7 0-2-15,-7 0 3 0,-4 2 4 16,0 4 0 0,0 5 1-16,-8 4 0 0,-5 6 18 15,1 3 14-15,1 0-20 16,-2 3-9-16,-1 11-2 16,1 7 1-16,2 6 17 15,2-3 3-15,5 0 0 16,4-4-3-16,0-4-9 15,0 0-6-15,2-2 4 16,13-2-4-16,7-3 2 16,3 0 1-16,4-6 0 15,-2-3-6-15,2 0 7 16,-4-12-7-16,-4-11 1 16,0-5-3-16,-5-8 0 15,-8-7-2-15,-3-1-8 0,-5-5 7 16,0-1-13-1,-18-3-30-15,-14 4 18 0,-7 3 10 16,-6 3 18-16,5 9 2 16,4 12 26-16,11 10 9 15,12 6-2-15,5 4-8 16,3 2-5-16,0 0-13 16,5 0-7-16,0 0-2 15,0 0 0-15,0 12-3 16,0 11 3-16,0 8 5 15,10 3 7-15,9 2 3 16,8 5 1-16,4-4 2 16,3-1-2-16,1-5-7 15,-2-9-4-15,4-5 0 0,-4-5-5 16,-2-7 0-16,-2-5 0 16,-2 0-1-16,-3 0 1 15,1-12 0-15,-3-5-8 16,-3-1-5-16,-2-1-2 15,-9-4 5-15,-2-1 7 16,-2-3 3-16,-4-2-1 16,0 0 0-16,0 0-2 15,-4 7 3-15,-6 10 0 16,-1 6 2-16,5 4 11 16,2 2 11-16,-4 0-10 0,6 4-13 15,0 17-2 1,0 5 2-16,2-5-1 0,0-3 2 15,0-2 0-15,0-2-2 16,10 0-13-16,9-3-25 16,3-4-76-16,7-7-59 15,7 0-81-15,-3-2-160 16</inkml:trace>
  <inkml:trace contextRef="#ctx0" brushRef="#br0" timeOffset="-108785.14">4319 12639 971 0,'0'0'7'0,"0"0"12"16,0 0-15-16,0 0 5 16,0 0-4-16,0 0-10 15,27 82 4-15,-6-77-22 16,-6-5 11-16,3 0-8 15,0-21 8-15,-5-11-19 16,0-8-37-16,-11-4-81 16,-2-4-58-16,0-1-51 15</inkml:trace>
  <inkml:trace contextRef="#ctx0" brushRef="#br0" timeOffset="-108599.17">4340 12298 481 0,'0'0'161'0,"0"0"-96"15,0 0 5-15,0 0-63 0,0 0 46 16,0 0 27-16,56 92-17 16,-30-58-15-16,-2 2-24 15,3 3-22-15,-2-5 4 16,-1-3-6-16,1-4-3 16,-8-8-23-16,-3-4-80 15,-9-13-89-15,-5-2-233 16</inkml:trace>
  <inkml:trace contextRef="#ctx0" brushRef="#br0" timeOffset="-108461.2">4478 12504 715 0,'0'0'90'16,"0"0"-89"-16,0 0-2 15,0 0 1-15,149-72-27 16,-113 56-342-16</inkml:trace>
  <inkml:trace contextRef="#ctx0" brushRef="#br0" timeOffset="-107624.34">5008 12138 787 0,'0'0'70'0,"0"0"-58"15,0 0-6-15,0 0 43 16,0 0 2-16,0 0-37 16,-4 17 16-16,4-10-11 15,2 3-7-15,9 4 6 16,1 0 2-16,-1-5 3 16,-3 4-9-16,0-5-3 15,-6-3 9-15,0-2-5 0,-2-3-3 16,0 0-2-16,0 0 4 15,0 0 4-15,0 0-1 16,-4-16-8-16,-10-2-9 16,3 0-11-16,1 8 6 15,6 6 7-15,2 4-4 16,2 0 0-16,0 0-1 16,0 10-12-16,10 16 7 15,9 8 8-15,3-3 1 16,-1 1 0-16,-4-9-1 15,-1-5 0-15,-3-1 0 16,-6-9-6-16,-3-5 5 0,-1-3-6 16,-3 0-21-1,0 0 19-15,-12-16-12 0,-21-12-40 16,-13-9 10-16,-8-6-29 16,7-1 36-16,9 4 37 15,15 5 7-15,15 9 53 16,8 4-25-16,0 5-17 15,8-3-6-15,19 1 9 16,7 0-2-16,1 0-9 16,0 6 3-16,-4 4-6 15,-8 9-7-15,0 0-82 16,-12 9-74-16,-6 14-64 16,-5 3-229-16</inkml:trace>
  <inkml:trace contextRef="#ctx0" brushRef="#br0" timeOffset="-107457.37">5087 12280 780 0,'0'0'12'15,"0"0"-9"-15,0 0 45 16,0 0 19-16,0 0 7 16,0 0-40-16,140-24-25 15,-118-2-9-15,-5-3-76 16,0 5-137-16,-9 5-193 15</inkml:trace>
  <inkml:trace contextRef="#ctx0" brushRef="#br0" timeOffset="-107321.39">5359 12186 366 0,'0'0'159'0,"0"0"-57"0,0 0-5 16,0 0-7-16,0 0-44 16,0 0-8-16,79 76-35 15,-74-76-3-15,-5 0-1 16,0-4-6-16,-13-22-75 15,-23-10-231-15</inkml:trace>
  <inkml:trace contextRef="#ctx0" brushRef="#br0" timeOffset="-107212.41">5359 12186 721 0,'-114'-143'37'0,"114"143"-37"16,0-2-12-16,4 2 2 15,19 0-26-15,-4 0-150 0</inkml:trace>
  <inkml:trace contextRef="#ctx0" brushRef="#br0" timeOffset="-106942.46">5575 12059 1057 0,'0'0'0'0,"0"0"11"16,0 0-11-16,0 0 18 15,0 0-18-15,0 0-11 16,75 67-5-16,-73-55-6 0,1-9-24 16,-3-1 24-1,0-2 22-15,0 0 15 0,0 0-3 16,0 0 8-16,0-14-1 16,0-5-15-16,0-2 4 15,9-2 5-15,4 0-13 16,3 3-3-16,-1 2-76 15,-4 1-142-15,-1 0-203 16</inkml:trace>
  <inkml:trace contextRef="#ctx0" brushRef="#br0" timeOffset="-106715.49">6003 11798 932 0,'0'0'59'0,"0"0"-59"16,0 0-18-16,0 0 18 16,0 0-28-16,0 0-78 15,17 31 51-15,-9-31-15 16,-8 0-192-16</inkml:trace>
  <inkml:trace contextRef="#ctx0" brushRef="#br0" timeOffset="-106168.59">3798 13837 168 0,'0'0'337'0,"0"0"-189"15,0 0-4-15,0 0-33 16,0 0-22-16,0 0-43 0,-9 11-31 16,7-3-6-1,-2-4 4-15,4 0-6 0,0 0 2 16,0 6-8-16,17 7 2 16,12 2 0-16,9 8 3 15,2-4-1-15,2 5-5 16,-2 1-7-16,-9-3-5 15,-6 0-28-15,-9-8-62 16,-7-13-60-16,-9-5-116 16,0-5-86-16</inkml:trace>
  <inkml:trace contextRef="#ctx0" brushRef="#br0" timeOffset="-105980.62">3818 13744 712 0,'0'0'196'16,"0"0"-192"-16,0 0-1 0,0 0 31 16,0 0-19-16,13-104-15 15,23 78-14-15,9 1 12 16,3 2-1-16,4 4-48 16,-1 6-58-16,-13 6-128 15,-15 7-193-15</inkml:trace>
  <inkml:trace contextRef="#ctx0" brushRef="#br0" timeOffset="-105820.65">3995 13909 396 0,'0'0'570'0,"0"0"-570"16,0 0 2-16,0 0 35 15,97-133-14-15,-34 75-23 16,6 8-65-16,-1 13-119 15,-2 15-161-15</inkml:trace>
  <inkml:trace contextRef="#ctx0" brushRef="#br0" timeOffset="-105486.71">4539 13600 195 0,'0'0'608'0,"0"0"-608"0,0 0 0 15,112-124 79-15,-62 91 23 16,-2 8-57-16,-3 11-21 16,-9 14-21-16,-9 0-3 15,-9 21-10-15,-11 9 2 16,-5-4-2-16,-2-6-10 16,0-4-16-16,0-16-8 15,-7 0 18-15,5-12-51 16,2-22 44-16,0-7 12 15,22-5 15-15,16 8 2 16,6 4 4-16,6 13 10 0,-4 6 5 16,-1 10-15-16,-5 0 5 15,-9 4-10-15,-6-1 5 16,-6-7 0-16,4-8-10 16,-1-10-40-16,-1-7-188 15</inkml:trace>
  <inkml:trace contextRef="#ctx0" brushRef="#br0" timeOffset="-105057.79">4186 14730 331 0,'0'0'0'0,"0"0"-143"16,0 0 50-16</inkml:trace>
  <inkml:trace contextRef="#ctx0" brushRef="#br0" timeOffset="-104793.83">4348 14712 788 0,'21'-4'197'0,"19"-28"-197"15,20-18 0-15,22-15 48 16,14-16-14-16,12-4-34 15,5-1-1-15,3 6-3 16,0 10-67-16,-7 0-52 0,-11 11-347 16</inkml:trace>
  <inkml:trace contextRef="#ctx0" brushRef="#br0" timeOffset="-104434.89">4581 15195 496 0,'0'0'388'15,"0"0"-388"-15,0 0 0 16,0 0 98-16,0 0-47 16,0 0-24-16,100-59-4 15,-24-11 28-15,22-25-10 16,18-18-41-16,13-13-4 15,6-14-34-15,8-4-42 0,0-7-196 16</inkml:trace>
  <inkml:trace contextRef="#ctx0" brushRef="#br0" timeOffset="-103214.1">2234 13871 198 0,'0'0'78'0,"0"0"10"16,0 0 24-16,71 101-6 16,-51-69-15-16,1 7-33 15,4 2-11-15,4 4-11 16,2 5-2-16,5 4 10 16,9 6 6-16,6 6-12 15,7 11 0-15,2 3-15 16,-2 2-17-16,-4 4 3 15,-5 0 2-15,-5-3-11 16,-2-6 4-16,-8-4-1 16,-8-10-3-16,-7-14 0 0,-9-14 0 15,-2-17 0-15,-6-11 0 16,0 0-1-16,-2-7-1 16,2 0 2-16,-2 0 5 15,7 0-5-15,7-14-14 16,9-17 7-16,16-9 7 15,7-10 2-15,10-12-2 16,7 0-6-16,3 0 5 16,3 8-4-16,-1 9-44 15,-6 13-25-15,-13 14 24 16,-11 4 34-16,-14 10 0 16,-10 1 13-16,-8 3 3 15,-4 0 13-15,-2 0 7 0,0-9 3 16,0-5-5-16,-10-9-18 15,-15 0-38-15,-2-1-31 16,5 6 14-16,2 8 21 16,2 2 28-16,3 1 1 15,-3 4 5-15,-3 3 5 16,4-4 7-16,-4 4-11 16,4 0 8-16,1 0 16 15,5-2 5-15,2-1 10 16,4 0 7-16,3 3-23 15,2-2-4-15,0 2-20 16,0 0 0-16,23 0-37 16,17 3 37-16,11 20 10 0,7 7 78 15,-2 4-51-15,-7 6-12 16,-12 4-4-16,-8 5-15 16,-10 6 5-16,-11 17-11 15,-8 11-7-15,-2 7-139 16,-46 8-513-16</inkml:trace>
  <inkml:trace contextRef="#ctx0" brushRef="#br0" timeOffset="-92686.94">25592 11107 620 0,'0'0'4'0,"0"0"-1"15,0 0 86-15,0 0 26 16,0 0-39-16,0 0-52 16,0 0-18-16,0 0 10 15,-13-8-10-15,13 8 8 16,0 0-9-16,0 0 1 16,0 0-3-16,0 0 2 0,0 0-2 15,0 0-2 1,3 4 4-16,10 10-1 0,3 2 9 15,1 2-7-15,8 4-2 16,-1 2-2-16,3 2 1 16,0 0-1-16,0 2-2 15,-6 2 0-15,-2 0 0 16,-6 1 0-16,-2-3 0 16,-6-1-1-16,-5 0 4 15,0 1-5-15,0-2 2 16,-12-1-30-16,3-2-25 15,1 0-73-15,3-8-91 16,5-7-192-16</inkml:trace>
  <inkml:trace contextRef="#ctx0" brushRef="#br0" timeOffset="-92295.01">26027 11285 601 0,'0'0'0'16,"0"0"-13"-16,0 0 13 15,0 0 0-15,0 0 2 0,0 0-5 16,12 47 5-16,-10-25-2 15,-2 5 20-15,2 2-9 16,-2-3 13-16,0 0-10 16,0 0-6-16,0-4 12 15,0 0-17-15,-2-6 2 16,-7-6 10-16,-3-2 8 16,1-6 14-16,-5-2-12 15,-3 0-6-15,-12 0 27 16,-12-2-31-16,-11-9-8 15,-6 6-7-15,0 3 2 16,1 2-4-16,7 0-68 16,14 4-154-16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00:27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3720 12529 458 0,'0'0'86'0,"0"0"-75"16,0 0 3-16,0 0-2 15,0 0-12-15,0 0 2 16,0 0 2-16,0 8 36 15,0-8 20-15,0 0 24 16,0 0-31-16,0 0 26 0,0 0 2 16,0 0-28-16,0 0-20 15,0 0-13-15,0 0 7 16,0 1-7-16,0-1-3 16,0 0-9-16,0 0 17 15,0 0-12-15,0 0-3 16,0 0-3-16,0 0 6 15,0 0-4-15,5 0 13 16,8 0-10-16,11 0 0 16,18-3 4-16,8-11 0 15,6-3-11-15,4-2 3 16,4-2-8-16,14-2-11 0,11-2-5 16,8-1-8-1,1 0-2-15,-9 4 2 0,-18 2-5 16,-15 8 21-16,-19 4 3 15,-10 2 5-15,-4 3 0 16,-10-4 1-16,-2 0 11 16,0-2 10-16,4 1-8 15,-1-2-7-15,-1 0 3 16,-3 3-3-16,-4 4-2 16,-6 1 2-16,0 2-5 15,0 0-2-15,0 0-11 16,0 0-67-16,-20 2-38 15,1 10-129-15,-4-6-290 16</inkml:trace>
  <inkml:trace contextRef="#ctx0" brushRef="#br0" timeOffset="382.93">4545 12108 402 0,'0'0'370'0,"0"0"-363"15,0 0 70-15,0 0 31 16,0 0-79-16,0 0-14 16,-10-11-6-16,10 11-2 0,0 0 2 15,0 0-1-15,6 3 8 16,11 7 18-16,3-1 7 15,7-2-12-15,4 3-12 16,1-5-2-16,-1 4-6 16,0-1-4-16,-2 4-3 15,-4 2-2-15,-10 3 1 16,-9 10-1-16,-6 5 14 16,0 8 14-16,-21 11 3 15,-18 4 0-15,-12 10-15 16,-4 2-16-16,5 2-15 15,12-8-88-15,26-15-88 16,12-22-500-16</inkml:trace>
  <inkml:trace contextRef="#ctx0" brushRef="#br0" timeOffset="1982.65">4168 14897 825 0,'0'0'56'0,"0"0"-28"16,0 0-28-16,0 0 41 16,0 0-41-16,0 0-1 15,0 0-2-15,0 0 3 16,-36 0 0-16,36 0 8 15,0 0 7-15,5 0 0 16,8 0-7-16,9-9-2 16,17-7 17-16,21-1-18 15,15-9-1-15,21-3-4 16,11 4-14-16,-2-1-19 0,-6 3-48 16,-13 5 30-16,-8 4-5 15,-11 0-74-15,-9 2-85 16,-13-11-159-16</inkml:trace>
  <inkml:trace contextRef="#ctx0" brushRef="#br0" timeOffset="2283.6">4786 14413 541 0,'0'0'0'16,"0"0"0"-16,0 0 75 16,151 46-47-16,-93-15 5 15,-7 13 31-15,-13 9 7 16,-14 19-20-16,-19 21-2 15,-5 12-36-15,-29 11-8 16,-20 2-5-16,-11-1-57 16,-9-9-150-16,2-18-459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4T02:16:27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11878 1148 738 0,'0'0'8'0,"0"0"63"16,0 0 86-16,0 0-77 15,0 0-7-15,0 0-33 16,0 0-12-16,3-19 16 16,-3 19-19-16,0 0-6 0,0 0-4 15,0 0-10-15,0 0 2 16,9 22-6-16,-2 12-1 15,6 10 14-15,-2 6-9 16,0 4 5-16,-2 2 7 16,-4 1-14-16,-3-7 1 15,0 0-4-15,-2-6-16 16,0-7-16-16,0-5-86 16,0-15 9-16,0-13-155 15,-4-4-229-15</inkml:trace>
  <inkml:trace contextRef="#ctx0" brushRef="#br0" timeOffset="353.93">11814 1185 899 0,'0'0'80'0,"0"0"-50"16,0 0-30-16,0 0 49 15,0 0-38-15,0 0-9 16,112-86-2-16,-66 86-1 16,10 7 1-16,0 23 0 15,2 9 5-15,-5 9 5 0,-6 13-6 16,-12 0 3 0,-8 6-5-16,-13-5 1 0,-14-2 3 15,0 0 4-15,-25-8-1 16,-22-2 10-16,-10-8-4 15,-6-10-7-15,0-6 2 16,13-12-7-16,5-5 0 16,16-9-2-16,13 0-1 15,7 0-15-15,9-17-66 16,0-5-124-16,16-6-264 16</inkml:trace>
  <inkml:trace contextRef="#ctx0" brushRef="#br0" timeOffset="1021.82">12547 1277 1058 0,'0'0'10'0,"0"0"-4"16,0 0-6-16,0 0 14 15,0 0-12-15,0 0 2 16,12 92 30-16,-4-42-13 16,-1 5 5-16,-3-6 9 15,2-3-23-15,-4-5 2 16,0-9 1-16,-2-10-14 0,0-8 2 16,0-4-2-16,0-10 0 15,0 0 12-15,0-3 7 16,0-23-1-16,-12-6-18 15,3-5-1-15,1-11-5 16,4 2-6-16,4-9 5 16,0 12 5-16,0 6-11 15,0 6 12-15,6 11 4 16,-2 3 0-16,1 9 1 16,-5 7-4-16,0 1-1 15,2 0 0-15,2 5-29 16,6 16 25-16,0 6 4 15,6 4 13-15,-2-6 1 0,-2-2-9 16,7-5-3 0,-1-4 4-16,-1-4-6 0,1-6-6 15,7-4-14-15,6-4 1 16,7-27 11-16,2-1-22 16,-3 0 10-16,-10 8 19 15,-11 6 1-15,-7 12 2 16,-9 1 18-16,0 5-1 15,0 0-19-15,0 0-6 16,4 15 6-16,3 11 3 16,5 8 12-16,-6 2 18 15,1 3-5-15,2-2-21 16,0-2 2-16,-1-1-9 16,-1-2-1-16,-7-6-2 0,0-4-47 15,0-2-35-15,0-13-91 16,0-7-174-16</inkml:trace>
  <inkml:trace contextRef="#ctx0" brushRef="#br0" timeOffset="1380.76">13221 1219 969 0,'0'0'85'0,"0"0"-75"15,0 0-10-15,0 0 25 16,0 0-17-16,0 0 10 0,0 94 13 16,4-49 1-1,-1-1-17-15,-1-2 17 0,0-1-16 16,0 0 2-16,0-5 6 16,0-2-14-16,5-8-2 15,-5-9 1-15,3-4-5 16,0-6 13-16,1 0-2 15,3 0 1-15,2 0 11 16,11-7-8-16,9 2 4 16,14-2-5-16,11 0-13 15,11-9 2-15,-3-10-7 16,5 3-11-16,5-2-3 0,-9 4-42 16,-11 6-58-16,-23 8-91 15,-27 0-456-15</inkml:trace>
  <inkml:trace contextRef="#ctx0" brushRef="#br0" timeOffset="1792.68">11710 2338 877 0,'0'0'116'15,"0"0"-116"-15,0 0 0 16,0 0 91-16,160 0-28 16,-60 0-21-16,18-7-16 15,11 0-6-15,8-5-4 16,5-8-15-16,8-6 6 16,8-5-7-16,2 4-8 0,8 0 0 15,-10 10-14-15,-23 5-23 16,-25 3 11-16,-39 9-84 15,-33 0-97-15,-29 0-242 16</inkml:trace>
  <inkml:trace contextRef="#ctx0" brushRef="#br0" timeOffset="2108.63">11934 2663 396 0,'0'0'587'16,"0"0"-587"-16,0 0-14 15,0 0 14-15,0 0 58 16,0 0-6-16,87 43-5 15,-20-38-25-15,18-5-5 16,13 0 3-16,16-5-17 16,13-21-1-16,11-1-2 15,2-7-17-15,-6 2 9 16,-11 4-63-16,-17-3-84 0,-14 4-84 16</inkml:trace>
  <inkml:trace contextRef="#ctx0" brushRef="#br0" timeOffset="2536.55">14044 1688 971 0,'0'0'55'16,"0"0"-49"-16,0 0 27 16,0 0 56-16,0 0-52 15,0 0-26-15,19-3-9 0,35-11 3 16,22-11-4 0,18-5 1-16,10-5-2 0,3 2-5 15,0 1-11-15,-7-4-33 16,-11 4-58-16,-11 0-106 15,-22 1-137-15</inkml:trace>
  <inkml:trace contextRef="#ctx0" brushRef="#br0" timeOffset="2828.59">14471 1344 748 0,'0'0'81'16,"0"0"-73"-16,0 0 8 0,0 0 51 16,0 0-67-1,0 0 4-15,169 0 3 0,-104 5 1 16,-11 9-2-16,-9 6 6 16,-16 4-9-16,-8 3 26 15,-7 1 10-15,-10-2-16 16,-4 0-2-16,0 2 13 15,-16 2-3-15,-23 6-5 16,-28 6-26-16,-14 4-5 16,0 2-86-16,9-10-254 15</inkml:trace>
  <inkml:trace contextRef="#ctx0" brushRef="#br0" timeOffset="5311.06">15849 874 809 0,'0'0'0'16,"0"0"0"-16,0 0 0 16,-119-69 88-16,84 60-37 15,-1 9-3-15,-1 0-18 16,-4 4-6-16,3 20 1 0,3 3 12 16,4 4-12-16,4 5-11 15,9 1 6-15,5 2-18 16,4-3-1-16,7-7-1 15,2-5 2-15,0-5-2 16,0-6-6-16,17-6 0 16,6-5 2-16,8-2-19 15,2 0 18-15,5-15-10 16,-1-11-16-16,-2 2 14 16,-8 2-11-16,-12 1 28 15,-4 7-3-15,-6 2 6 16,-5 6 12-16,2 1-3 15,-2 2 0-15,0 3-12 16,0 0-2-16,2 5-10 16,7 19-8-16,4 8 20 0,3 4 10 15,-1 0-10 1,-5 0 4-16,-2-1 12 0,-1 0-7 16,-7-3-8-16,0-6 0 15,0-6 2-15,0-8 4 16,0-7-7-16,0-2-1 15,0-3 1-15,0-3 15 16,0-16-15-16,-3-3-2 16,3 0 2-16,0 4 6 15,0 2-6-15,5 4-1 16,9 5-4-16,3 7 1 16,3 0-3-16,7 0 4 0,2 11 1 15,2 10 2 1,-2 2 16-16,-4 1-13 0,-5 2 13 15,-4-4-12-15,-8-4-3 16,-3-3 0-16,-3-6 2 16,-2-4-4-16,0-4 1 15,0-1 0-15,0 0 26 16,-7-8-19-16,3-11-5 16,2 0 7-16,2 3-5 15,0 2-4-15,0 8-2 16,6-4 2-16,10 6 0 15,-1 0-4-15,6-2 4 16,-4 4-2-16,-3 2 1 0,-3 0-1 16,3 0-4-16,1 8-8 15,3 7 13-15,-1 6 1 16,4-1 2-16,-3 0-1 16,1-4 1-16,0-8 2 15,0-6-1-15,1-2 1 16,3 0-4-16,2-20 0 15,-6-10-1-15,-1-2 0 16,-9-5-18-16,-5-2 4 16,-4 3 2-16,0 5 6 15,0 7 4-15,-2 8-1 16,-6 7 4-16,5 2 2 0,1 5-2 16,0 2 4-16,2 0-4 15,0 0-13-15,0 4 1 16,0 9 0-16,0 1 12 15,9-2 0-15,-3-2 2 16,-2-3-2-16,2 0 0 16,-4 1 0-16,2-4-2 15,1-4 4-15,-3 1-2 16,0-1 8-16,-2 0-6 16,0 0 9-16,0 0-5 15,0 0-4-15,0 0 4 16,0 0-6-16,0 0 3 15,0 0 8-15,0 0-9 0,0 0 17 16,0 0-16 0,0 0 1-16,0 0-8 0,0 0 3 15,0 0-3-15,0 12-1 16,6-3 2-16,6 5 2 16,1 2 1-16,5-2 0 15,-3 0 0-15,1 2 0 16,-3-2 0-16,-1-2-2 15,-1 2 5-15,-5-2-2 16,-1 3-1-16,-5-8 0 16,0 5 1-16,0-2 0 15,-22 2 2-15,-7 5 6 16,-5-3-6-16,6-7 3 16,7 3-1-16,11-6-4 0,6-1 2 15,4-3 2-15,0 0-5 16,0 0 11-16,17-3 8 15,22-18-1-15,15-8-14 16,11 1-3-16,-1 0-1 16,-8 2 0-16,-11 2 1 15,-5 4-7-15,-13-1 6 16,-12 1 0-16,-3 5 5 16,-12-1-5-16,0 0-5 15,-2 8 5-15,-19 0 11 16,1 6-11-16,0 2-1 15,2 0 1-15,3 0-2 16,-1 12-7-16,5 8 7 0,-1 6-7 16,12-2 8-1,0 2 0-15,0 2 2 0,7-4 1 16,11 0-1-16,11-5-1 16,4-7 14-16,3-7-10 15,11-5 4-15,-1 0-5 16,-3-10-3-16,-1-11-4 15,-13-11-4-15,-4-2 4 16,-10-1-6-16,-12-3-10 16,-3 6 0-16,0 4 14 15,-16 7 5-15,-4 12 1 16,9 0 16-16,5 5 9 16,6 4-8-16,0 0-17 0,0 0-16 15,6 0 3-15,17 2 8 16,3 9 5-16,8-2 0 15,-1 0 0-15,3-1 8 16,1-2-6-16,-8-3-2 16,0 6 17-16,-8 5-14 15,-6 4 3-15,-1 6-3 16,-8 1 11-16,-4 1 3 16,-2 1-14-16,0-7 16 15,0 4-10-15,0-8-9 16,0-4 0-16,0-2-3 15,3-10-32-15,-3 0-9 0,2 0-25 16,0-7-17 0,2-26-215-16</inkml:trace>
  <inkml:trace contextRef="#ctx0" brushRef="#br0" timeOffset="5552.01">17587 863 1059 0,'0'0'44'16,"0"0"-42"-16,0 0 36 15,0 0-9-15,0 0 43 0,31 133-26 16,-19-83-20 0,-3 1 7-16,-3-2-24 0,-1-4-8 15,-2-7-2-15,1-8-10 16,-2-8-36-16,0-10-38 15,-2-6-35-15,0-6-136 16,0 0-142-16</inkml:trace>
  <inkml:trace contextRef="#ctx0" brushRef="#br0" timeOffset="5709.99">17589 1163 742 0,'0'0'199'0,"0"0"-188"15,0 0 63-15,0 0 17 16,0 0-65-16,0 0-25 0,128 0-1 16,-61 0-10-16,-7-6-168 15,-14-15-625-15</inkml:trace>
  <inkml:trace contextRef="#ctx0" brushRef="#br0" timeOffset="6939.77">15820 2011 166 0,'0'0'138'0,"0"0"-105"16,0 0-14-16,0 0 66 15,0 0-21-15,0 0-20 16,0 0 28-16,0-9 21 16,0 9-27-16,0 0-25 15,0 0 19-15,0 0-36 16,0 0-12-16,0 0-7 15,0 0 21-15,0-5 12 0,0 5 10 16,0 0-15-16,0 0-22 16,0 0-5-16,0 0-6 15,0 0-12-15,2 17 12 16,10 10 6-16,1 9 4 16,-3 10-1-16,4 7-2 15,-5-2-4-15,-5 6-3 16,0-10 0-16,-4-8-1 15,0-7-22-15,0-10-10 16,0-6-93-16,-10-10-67 16,-9-6-225-16</inkml:trace>
  <inkml:trace contextRef="#ctx0" brushRef="#br0" timeOffset="9278.36">15454 2159 777 0,'0'0'19'0,"0"0"-19"15,0 0 18-15,0 0-4 16,0 0-12-16,156-99 47 16,-91 88 5-16,2 11-14 15,-2 0 8-15,-7 11-25 16,-3 16-17-16,-4 5-5 15,-11 11-1-15,-9 3-3 16,-13 5 1-16,-15 4-2 0,-3 3 0 16,-23-2 6-1,-21-2-2-15,-10-4 0 0,-6-6 2 16,-2-10-2-16,1-10 4 16,8-12 0-16,13-7-4 15,15-5 2-15,17 0 1 16,8 0 11-16,0 0 5 15,10-8 4-15,22-13-23 16,13-2-13-16,11-2 13 16,6-1 0-16,2 3-4 15,-1-1-2-15,-3 4-4 16,-4-1 8-16,-10 7-10 0,-7 3-12 16,-11 0-1-1,-3 3 5-15,-7-2 9 0,-1-2 11 16,-3 0-2-16,-1 2 0 15,-9 1 4-15,-1 2-1 16,-3 2 11-16,0-2 6 16,0 5-7-16,0 0-2 15,-9 0-3-15,-2 2-5 16,-5 0-1-16,3 4 0 16,-3 14 0-16,5-2 1 15,0 4 0-15,4 0 13 16,5 2-9-16,2 2 2 15,0 2-6-15,0 0 4 16,14-3-1-16,6-5 3 16,4-7-3-16,7-3 0 0,5-8-2 15,6 0-1-15,2-14-1 16,-1-12-6-16,-5-7 5 16,-7-8-10-16,-8-3 2 15,-10-12 5-15,-7-4-16 16,0-2 2-16,-6 0 10 15,0 7 8-15,0 9 11 16,-14 12 6-16,1 6 1 16,-3 8-8-16,0 10-7 15,5 3-1-15,0 7-2 16,4 0 0-16,1 0 0 16,-4 0 0-16,6 17-7 0,-5 9 7 15,5 1 0-15,4 7 11 16,-2 1-6-16,2 2 3 15,0 9 13-15,0 0-10 16,11-2-4-16,7 2 6 16,1-6-13-16,2-2 5 15,1-2-3-15,-2-8 0 16,4-3 4-16,1-13-6 16,0-7-7-16,4-5 2 15,6 0-2-15,3-10 7 16,2-14-9-16,-1-2-12 15,-10 0 4-15,-8 12 4 16,-9 0 13-16,-12 8 2 0,0 2-1 16,0-2 14-1,-2 2-12-15,-14 0 0 0,1 4 3 16,-2 0-6-16,7 0 0 16,5 0 3-16,-2 0-1 15,5 0 0-15,-5 0-2 16,3 18 0-16,0 8 0 15,4 2 11-15,0 2-8 16,0-2 6-16,10-6-9 16,13-6 4-16,4-1 4 15,13-14-7-15,9-1 11 16,6-5-12-16,10-26 2 0,-10-7-4 16,-7-2 1-1,-15-1 0-15,-13-5-6 0,-11 0-11 16,-9-7 17-16,0-3-18 15,0 1 0-15,-18 1 17 16,-6 12 2-16,4 10 4 16,-3 9 8-16,8 9-9 15,5 5 12-15,4 1-8 16,4 4-6-16,2 4 0 16,0 0 1-16,0 0-2 15,0 0 0-15,0 0-10 16,0 21 10-16,0 12 5 15,0 6 11-15,0 7 4 16,0 5-3-16,0 4 22 16,12-3-22-16,3-6-4 0,3-5 6 15,1-3-8-15,4 3-8 16,-3-9-2-16,-3-4 0 16,0-4-1-16,-5-10-6 15,-5-1-7-15,0-8 8 16,-4-5-9-16,-3 0 14 15,6 0 4-15,1 0-4 16,9 0 16-16,5-12-5 16,8-6-9-16,2 0-2 15,1 2-5-15,-1 1-2 16,-4 3-13-16,-5 1 4 16,-4 2 8-16,-3 0 5 0,-1 1 2 15,-7 2 1-15,-3 3 4 16,-4-4-2-16,0-1 10 15,0-2-7-15,0 2 6 16,0-2-9-16,0 2 1 16,-4-2 1-16,-3 4-1 15,-2 0-1-15,2 4 1 16,3-1-2-16,2-2-1 16,2 5 0-16,0 0 4 15,0 0-9-15,0 0 3 16,0 0-7-16,0 0 3 15,0 0-5-15,0 0 11 16,0 2 0-16,0 4-1 0,0-6-1 16,2 2 2-1,0-2-9-15,0 0 9 0,-2 0-12 16,0 0 1-16,0 0 6 16,0 0 5-16,0 0 2 15,0 0-1-15,0 0 0 16,5 0-2-16,-5 0-3 15,0 0 4-15,0 0 0 16,0 0-3-16,0 0 2 16,0 0 1-16,0 0 0 15,0 0 0-15,0 0 4 16,0 0-4-16,0 0 4 0,0 0 0 16,0 0 3-1,0 2-5-15,0-2-1 0,0 0 6 16,0 0-3-16,0 0-3 15,0 0-1-15,0 0-1 16,0 0 1-16,0 0 0 16,0 0-2-16,0 0-1 15,0 0 0-15,0 0 0 16,0 0-1-16,0 0 3 16,0 0 1-16,0 0 0 15,0 0-1-15,0 0 1 16,0 0 0-16,0 0 0 15,0 0-1-15,0 0 2 16,0 0-2-16,0 0 0 16,0 0 1-16,0 0-2 0,0 0 2 15,0 0-5-15,0 0 3 16,0 0-1-16,0 0 2 16,0 0 0-16,0 0 1 15,0 0 0-15,0 0-7 16,0 0 7-16,0 0-1 15,0 0-11-15,0 0 4 16,0 0-5-16,0 0 4 16,0 2 7-16,0-2 2 15,0 0 0-15,0 0 0 16,0 0 2-16,0 0-4 16,0 0-1-16,0 0 1 0,0 0-20 15,0 0-28-15,0 0-61 16,0 0-86-16,0 0-324 15</inkml:trace>
  <inkml:trace contextRef="#ctx0" brushRef="#br0" timeOffset="10284.19">16974 2266 718 0,'0'0'142'0,"0"0"-141"16,0 0 59-16,0 0 4 16,0 0-63-16,0 0 9 15,125 0-9-15,-63 0-1 16,8 0-24-16,-1-9-93 15,-7 4-244-15</inkml:trace>
  <inkml:trace contextRef="#ctx0" brushRef="#br0" timeOffset="10659.12">17494 2479 736 0,'0'0'83'16,"0"0"-73"-16,0 0 61 15,0 0-5-15,116-44-66 16,-85 21-7-16,-9 0-10 16,-6 4 8-16,-9 0-7 15,-7 2 14-15,0 5 2 16,0 0 16-16,-14 2-5 15,1 8 25-15,-7 0 1 0,-1 2-17 16,-2 0 4 0,-2 9 4-16,7 8 1 0,3 3 9 15,3 1-9-15,3 2 8 16,3 0-14-16,6 0-7 16,0 0-15-16,0-6-1 15,29 1-3-15,13-4-27 16,20-12-31-16,17-2-74 15,5-4-295-15</inkml:trace>
  <inkml:trace contextRef="#ctx0" brushRef="#br0" timeOffset="11797.92">15726 3110 947 0,'0'0'0'15,"0"0"-48"-15,0 0 48 16,0 0 23-16,0 0-20 16,0 0 4-16,23 49 23 15,-17-14 27-15,1 5-19 16,-5 4-4-16,2 1-9 15,1-4-4-15,0 2-10 0,1-9-6 16,-2-7 3 0,3-7-4-16,-5-15-4 0,-2-1 0 15,0-4 3-15,0 0 5 16,0 0 14-16,0-21 0 16,-11-4-22-16,1-3-1 15,2 3 1-15,4 4 1 16,-1-4 0-16,3 1-2 15,0-2 0-15,0-3-8 16,2-4-2-16,-2 5 5 16,2 1-13-16,0 6 14 15,0 7-10-15,0 2 15 0,-2 6 0 16,0-1 0 0,-1 6 0-16,1-3-1 0,2 2 2 15,-3 0 7-15,3-1-6 16,0 0 5-16,0 3-7 15,0-2 3-15,0 2 1 16,0 0-4-16,0 0 2 16,0 0-5-16,0 0 3 15,0 0 0-15,0 0-1 16,0 0 2-16,0 0-1 16,0 0 0-16,0 0-2 15,0-2 0-15,0 2 2 16,0-2 0-16,0 2 0 15,0 0 0-15,0 0 0 16,-2-4 0-16,2 4 1 0,-2 0-2 16,2-2 1-16,0 2 0 15,0 0-1-15,0 0 1 16,0 0 0-16,0 0 0 16,0-2-8-16,0 2 2 15,0 0-7-15,0 0-13 16,0 0-6-16,0 0-45 15,0 0-89-15,0 0-90 16,9 0-121-16</inkml:trace>
  <inkml:trace contextRef="#ctx0" brushRef="#br0" timeOffset="13058.7">15768 3120 499 0,'0'0'45'0,"0"0"-38"16,0 0 41-16,0 0-24 15,0 0-19-15,0 0-5 16,0 19 64-16,0 1-19 16,0-1 21-16,0 3-25 15,0 7 14-15,0-4-22 16,0 1-9-16,8 4-6 0,0-2 15 16,-1 5-18-16,-1-1-10 15,2-3 14-15,0 1-11 16,1-7-6-16,-1-1 0 15,2-8-1-15,-6 2 5 16,5-4-5-16,3-2 0 16,-1 2 4-16,5-3-2 15,1-6-6-15,-1 3 2 16,3-6 1-16,2 0 0 16,-1 0 0-16,0 0 0 15,0-6 0-15,-5-11-3 16,1-3 2-16,-5 1 1 15,-7-8 0-15,4 8-6 0,-8 0 5 16,0-4 1-16,0 5 1 16,0-3 0-16,0 5 2 15,0 1 0-15,0 2-3 16,0 2 4-16,0-8-1 16,0 6 6-16,0-6-4 15,0 0 6-15,-5 2 6 16,-2 3-15-16,3-1 2 15,-1-2 18-15,1 5-11 16,0-6 0-16,-4 2-4 16,2 0 3-16,-1-2-5 15,1 2 0-15,-3 1 0 16,0 2 4-16,4 9-8 16,1 0 14-16,4 4-9 0,0 0-5 15,-2 0-1-15,2 0-15 16,0 0-33-16,-2 14-14 15,2 8 3-15,0 4-78 16,0-4-99-16,4-8-125 16</inkml:trace>
  <inkml:trace contextRef="#ctx0" brushRef="#br0" timeOffset="13666.6">16203 3087 902 0,'0'0'39'0,"0"0"-27"16,0 0 15-16,0 0-13 16,0 0-12-16,0 0-2 15,25 69 8-15,-14-25 15 16,0 4 6-16,-2 6 1 15,0 7 0-15,-3-1-7 16,-1 8-4-16,-1-2 4 16,1 2-10-16,0-4 1 15,-3-10 8-15,-2-8-16 16,0-15 6-16,0-9-8 0,0-13-1 16,0-9-1-1,0 0-1-15,0 0 2 0,0 0 14 16,0-23-5-16,0-13-12 15,0-13-1-15,2-3-10 16,2-6-8-16,1-4-12 16,-5-4 0-16,2 8 20 15,-2 6-17-15,0 7 2 16,0 11 0-16,0 9 7 16,6 7 6-16,2 8 5 15,-2 1-2-15,3 7 5 16,-1 2-12-16,9 0-16 0,-1 0-2 15,-1 0 18 1,3 2 14-16,-3 10-5 0,-1 6 8 16,-5 4 9-16,-3-2-8 15,-4-1-1-15,-2 0 5 16,0-4-4-16,-8 4 12 16,-17 0 0-16,-2-11-4 15,-2 2-5-15,2-8-4 16,6-2-35-16,4 0-86 15,9 0-137-15,8-10-101 16</inkml:trace>
  <inkml:trace contextRef="#ctx0" brushRef="#br0" timeOffset="14318.48">16725 3302 288 0,'0'0'173'0,"0"0"-164"16,0 0 96-16,0 0 41 16,0 0-72-16,0 0-12 15,-13-44 12-15,-3 44-3 16,-2 0-53-16,-6 0 9 15,-1 10-8-15,3 6-6 16,1 6 5-16,6 3-3 0,4-1-2 16,2 2 4-16,7-2-11 15,2-4-1-15,0-3-3 16,2-6 6-16,16-5-13 16,7-6 5-16,8 0-6 15,5-14 2-15,6-17-8 16,3-1-13-16,-9-3 0 15,-7-3 6-15,-11-1 16 16,-11-2-5-16,-3 0 9 16,-6 3-1-16,0 8 24 15,0 0-16-15,-8 6 16 16,-5 0-17-16,1 0-4 0,1 2 2 16,1 1 1-1,2 4-5-15,-1 3-1 0,5 1 1 16,2 8-1-16,2 2 10 15,0 1-2-15,-2 2-8 16,-3 0-3-16,0 2-1 16,-1 19 5-16,-1 5-1 15,5 3 0-15,0 7 9 16,2 9-9-16,0 5 18 16,0 4-8-16,0 2-4 15,4-14-4-15,7-3-2 16,7-8-7-16,1-9 2 0,4-4-19 15,2-10-12 1,8-8-37-16,4 0-53 16,3 0-127-16,-5-8-110 0</inkml:trace>
  <inkml:trace contextRef="#ctx0" brushRef="#br0" timeOffset="15542.3">17302 3242 528 0,'0'0'264'16,"0"0"-254"-16,0 0 21 0,0 0 53 15,0 0-58-15,0 0-16 16,-71-32 24-16,51 32 9 15,-3 10-6-15,-4 0-9 16,6 6 5-16,0 1-15 16,5-2-1-16,8 8-7 15,-3-1-2-15,7 0-6 16,4-3 2-16,0-2-4 16,0-6 0-16,2 0-7 15,15-1 2-15,6-9-2 16,10-1-14-16,0 0 10 15,3-19-3-15,0-9-18 16,-12-2 9-16,-1 2-4 0,-13 3 8 16,-7 5 19-16,-3 4 19 15,0 8 7-15,0 2-8 16,0 6 3-16,0 0 1 16,0 0-22-16,-7 4-1 15,1 12-2-15,-1 0 3 16,5 5-1-16,2-2 4 15,0-1-3-15,0-1 0 16,0-3 1-16,4-9 4 16,11 2-5-16,1 1 2 15,5-8-1-15,0 0 0 16,2 0-1-16,2-20 1 0,-5-1 1 16,-1-1-4-16,-7-2 4 15,-1 0 3-15,-9-2-5 16,-2-2 1-16,0-1 3 15,0-2 2-15,0 1-3 16,0-2 3-16,-6 2-2 16,-6 2 5-16,1 1 3 15,3 5-2-15,-1 9-2 16,1 3-1-16,2 6 2 16,2 4-6-16,-1 0-3 15,-1 0-9-15,-4 7 1 16,-1 9 5-16,3 9 2 0,0-1 2 15,4 1-1 1,4 4 2-16,0 0 3 16,0 4-4-16,2 1-2 0,12 0 3 15,-3 2-2-15,3-6 1 16,-1 0-1-16,3-3 1 16,-3-12 0-16,2 2 4 15,5-7-3-15,3-7 0 16,8-1-2-16,0-2-7 15,5 0 3-15,-1-12-5 16,-1-5 2-16,-10 9-8 16,-5-2 7-16,-11 4 7 15,-6 1 1-15,-2 2 11 16,0-1 9-16,0-5 9 16,0 1-11-16,0 0-7 0,-2-2 3 15,0 1-12-15,-2 7 15 16,4-1 5-16,0 3-5 15,-2 0-6-15,2 0-11 16,0 0-7-16,0 0 7 16,0 0-11-16,0 0 11 15,0 5-2-15,0 8 0 16,0-3 2-16,0 2 1 16,0-3 4-16,0 0-5 15,4 0-1-15,2 1 1 16,3 2 0-16,3-2 2 15,-2 3-1-15,4-3 0 16,-3-2-1-16,4-5-3 0,1-3-8 16,5 0 0-16,0 0 5 15,6 0 0-15,2-16-2 16,-2-2-3-16,-2-2-10 16,-10 4-10-16,-8 7 0 15,-4 4-7-15,-3 5-36 16,0 0-72-16,-5 0-89 15,-11 14-38-15,1-2-83 16</inkml:trace>
  <inkml:trace contextRef="#ctx0" brushRef="#br0" timeOffset="15971.2">17278 3113 803 0,'0'0'72'15,"0"0"-65"-15,0 0 69 16,0 0-54-16,0 0-22 16,0 0 0-16,172-5 0 15,-112 5-26-15,-2-4-104 16,-14-10-332-16</inkml:trace>
  <inkml:trace contextRef="#ctx0" brushRef="#br0" timeOffset="25929.46">15519 244 280 0,'0'0'264'0,"0"0"-252"15,0 0 73-15,0 0 24 0,0 0-46 16,0 0-22-16,0 0 30 16,-13-52-11-16,13 50-8 15,0 2-23-15,0 0-12 16,0 0-13-16,0 0-4 15,0 0 0-15,0 0 0 16,0 0 0-16,0 22 10 16,0 10 13-16,0 6 12 15,4 7-13-15,2 5-7 16,3-4 2-16,3 1 0 0,-6-2-12 16,-1-7 2-16,-1-8 0 15,-4-5-1-15,0-12-6 16,2-7 2-16,-2-3-3 15,0-3 1-15,0 0 0 16,0-17 3-16,0-11-3 16,-13-9-19-16,-3-9 5 15,3-1 14-15,5 1-10 16,-2 0 9-16,6 3-4 16,4 1 3-16,0 8-5 15,0 2 0-15,0 10 1 16,4 6-9-16,3 2 9 15,2 6 5-15,-5 3 1 0,1 2 0 16,-3 3-4-16,2 0 0 16,4 0 0-16,2 0-12 15,9 24 16-15,2 13 0 16,6-2 1-16,2 5 9 16,-2-7 3-16,-2-6-11 15,-3-2 2-15,-5-12-3 16,2-2 1-16,-9-5-2 15,-1-5-2-15,-1-1 2 16,2 0-1-16,1-23 0 16,7-8 1-16,1-1-10 15,-6-1 6-15,-3 4 2 16,0 5 0-16,-4 5 0 0,-1 6-6 16,1 6 8-16,-4 4 4 15,0 3-4-15,2 0-6 16,2 0-11-16,3 8 1 15,2 12 16-15,2 10 1 16,0-1 2-16,3 8 11 16,0 8 4-16,0-3 0 15,-3 2-5-15,5 0 2 16,-1-8-13-16,1-2-2 16,1-8 2-16,-4-8 5 15,-1-5-6-15,3-8-2 16,-1-5 2-16,3 0 0 15,2 0 4-15,-1-5-1 16,-3-20-2-16,-1-3-2 0,-3-2-3 16,-8-4 2-1,-3 4-3-15,-2 4 4 0,0 1-7 16,0 8 7-16,-9 5 1 16,1 0-1-16,-1 6 2 15,-1 6-2-15,6 0 0 16,-2 0-8-16,-1 4 6 15,-2 10-9-15,0 8 11 16,7 8-3-16,2 0 0 16,0 4 3-16,0 3 8 15,2-2-6-15,14-5-2 16,-1-8 6-16,3-3-6 0,2-14 0 16,-2-1-7-1,7-4 3-15,2 0-5 0,2-4 9 16,2-14 0-16,-8-6-9 15,-6-6 3-15,-9 10-5 16,-8-12 2-16,0 8 9 16,0-3-3-16,-8 1-4 15,-6 6 7-15,3 1-1 16,4 10 1-16,5 4 0 16,2 0-1-16,0 5 0 15,0 0-34-15,15 0-14 16,6 0 36-16,10 0 11 15,-2 0 2-15,-2 3 0 16,-2 4-6-16,-8 10 5 16,1 3 0-16,-3 0 1 0,-5 3 10 15,-2-4 0-15,-1 7 6 16,-5 6 7-16,-2-5-10 16,2-1-2-16,0-2-11 15,0-6-2-15,4 1-1 16,-2-2-38-16,7-10-58 15,7 0-85-15,9-3-19 16,6-4-37-16</inkml:trace>
  <inkml:trace contextRef="#ctx0" brushRef="#br0" timeOffset="26757.32">16957 421 147 0,'0'0'490'0,"0"0"-486"16,0 0 97-16,0 0 26 15,0 0-58-15,0 0-69 16,-81-8 2-16,57 42 26 16,-1-8 9-16,12-2-28 15,2 0-9-15,11-2 4 16,0-5-9-16,0-4-12 15,13-6-41-15,12-7 8 16,10-3 7-16,1-17 16 0,-1-9-8 16,-8 10-34-16,-15 7 59 15,-8-4 10-15,-4 8 0 16,0 0 75-16,0 8-24 16,0 0-11-16,0 2-37 15,-7 14-1-15,0 3-2 16,1 13 3-16,6 1 2 15,0 13 2-15,0 5 2 16,0 0 2-16,9 5-3 16,-2 3-8-16,-3 1 4 15,-4 0-1-15,0-9-2 16,0-10 1-16,-2-14 3 0,-7-11 39 16,-4-9-17-16,2-4 0 15,-1-3 10-15,1 0-5 16,-7-12-28-16,3-16 4 15,3 1-2-15,1-8-1 16,9-14-3-16,2 3-4 16,0-4-3-16,9 4 3 15,18 10-19-15,6 4 5 16,3 4-7-16,0 7 6 16,-3 3 8-16,-7 8-9 15,-10 2 18-15,-3 4 2 16,-3 0-2-16,-10-4 0 15,0 2 5-15,0 0 13 16,0-2-14-16,0-2 3 16,0-1 6-16,0-7-6 0,0 4-6 15,-4 2 2-15,-4-2-3 16,4 1 0-16,-3 7 0 16,5-2 0-16,-2 8-2 15,-8 0 2-15,-1 0 0 16,-3 0 0-16,5 4-6 15,1 16 4-15,-2 12 2 16,5 2 4-16,1 0 8 16,6-6-6-16,0-7-3 15,6-3 7-15,19-3-10 16,6-2 1-16,9-8-4 16,16-5-6-16,8 0-16 0,11-18-172 15,0-18-501-15</inkml:trace>
  <inkml:trace contextRef="#ctx0" brushRef="#br0" timeOffset="28204.06">17777 618 700 0,'0'0'83'15,"0"0"-70"-15,0 0-13 16,0 0 66-16,0 0-50 15,156 0-16-15,-107 0 0 16,-4 0-14-16,-1 0-44 16,-3 0-41-16,-4 0-69 15,-8 0-135-15</inkml:trace>
  <inkml:trace contextRef="#ctx0" brushRef="#br0" timeOffset="28414.04">17817 735 611 0,'0'0'0'0,"0"0"2"16,0 0 86-16,0 0 36 15,0 0-66-15,0 0-33 16,150-4-23-16,-106-5-2 15,-1 0-129-15,-10-2-356 16</inkml:trace>
  <inkml:trace contextRef="#ctx0" brushRef="#br0" timeOffset="30761.62">19039 418 282 0,'0'0'69'0,"0"0"-33"16,0 0 113-16,0 0-25 16,0 0-34-16,0 0-52 15,2-35-6-15,-2 24 20 16,0-6 2-16,0 4-14 15,-5-1-8-15,-5 0 1 16,-4 6-32-16,-6 0 14 0,0 7-9 16,-7 1-1-16,4 0 3 15,-3 0 4-15,0 12-2 16,-3 10 0-16,0 2 9 16,4 4-13-16,5 2 5 15,7 1-8-15,3-2 10 16,8-3-12-16,2-8 0 15,0 2 1-15,0-2 0 16,16-4 2-16,6-2-8 16,10-10-1-16,3 2-10 15,3-4-8-15,-1 0 4 16,-3 0-28-16,-10-15-32 16,-3-4-10-16,-6-6 29 0,-5 6 13 15,-8 5 25-15,2 0 20 16,-4 3 2-16,0 4 5 15,0 0 20-15,0 2 3 16,0-2-4-16,0 7-7 16,0 0-17-16,0 3-13 15,0 23 0-15,0 3 13 16,0 8 6-16,9 4-4 16,0 2 8-16,0 0 20 15,-5 1-25-15,3-8-2 16,-7 0 2-16,0-6-3 15,0-6 3-15,-2 0-5 0,-14-12 5 16,3-7-2-16,2-2 1 16,-1-3 0-16,1 0-4 15,0-10-11-15,4-6-8 16,3-2 16-16,4 1 3 16,0-2 12-16,0 3-3 15,0-4 8-15,18 0-17 16,11 0-3-16,0 4-8 15,6 4 1-15,3 12 7 16,-5 0 2-16,4 0 0 16,-8 0 2-16,-5 6 1 15,-6 9 13-15,-7 3-9 0,-5 3-3 16,-1-4 8 0,-5 0 18-16,3-5-29 0,-3-4 20 15,0-2-13-15,0-3-7 16,0 2-4-16,0-5 4 15,0 0 25-15,0-5 3 16,0-18-25-16,0-2-3 16,6 1-5-16,9-1-16 15,6 9 21-15,-3 1 0 16,-1 9 5-16,1 2-5 16,0 4-8-16,0 0 5 15,-2 0-6-15,-1 7 7 0,-1 8 2 16,1-3-1-1,-2 0-4-15,5-4 5 16,-5-5 2-16,3 3 9 0,-3-6-11 16,1 0-1-16,-3 0-3 15,3-14-18-15,-6-4 3 16,-1-3-13-16,-3-1-7 16,-4 1 1-16,0 3-13 15,0-1 50-15,0 2 2 16,-4-3 0-16,-5 6 14 15,7 7-4-15,0 2 1 16,2 5-12-16,0 3-21 16,0 18 3-16,0 8 12 15,2 3 7-15,15-3-1 16,4 5 15-16,-5-3-4 0,1 2 13 16,-1-5 3-1,-7-4-1-15,-5 0 0 0,-4-9-17 16,0-3 2-16,0-9-2 15,0-1 12-15,0 0 23 16,0-2-8-16,-2 0 13 16,-2 0-26-16,4 0-21 15,0-5 8-15,0-6 2 16,0 1-12-16,6-4-3 16,12 3-12-16,11-2-3 15,3 0 7-15,1 2-7 16,2-3-2-16,-3-2-4 15,-8-2 6-15,-6 4 11 16,-11 2 0-16,-7 3 7 0,0 4 24 16,0-4-10-16,-7 5-8 15,-9-4-6-15,2 6 4 16,4-2-4-16,1 3 1 16,-1 1 9-16,2 0-7 15,-1 3-2-15,1 12 2 16,0 9-2-16,4-2 3 15,4 1 3-15,0 4-4 16,0-5 0-16,0 2 0 16,12-6-1-16,5 1 0 15,1-2 2-15,5-11 1 16,3-4-2-16,3-2-3 16,7 0 0-16,0-2 0 0,-3-14-9 15,-2-3 0-15,-14-2-12 16,-3-1 9-16,-9 2-6 15,-5 2-1-15,0-3 7 16,0 3 4-16,-7 0 8 16,1 7 0-16,-2 7 7 15,6 4 4-15,2 0-5 16,0 0-5-16,0 0 2 16,0 0-3-16,0 0-15 15,2 0 2-15,14 0 7 0,5 0 6 16,2 0 0-1,2 8 0-15,0 6 0 0,-3-3 0 16,-4 11 1-16,-5 1 24 16,-6 1-7-16,-3-2 2 15,-2 0-9-15,-2 2-9 16,0-2 5-16,0-3-7 16,0-10-8-16,3-9-80 15,6 0-145-15,4-22-139 16</inkml:trace>
  <inkml:trace contextRef="#ctx0" brushRef="#br0" timeOffset="31040.57">20474 459 1006 0,'0'0'59'0,"0"0"-57"15,0 0-2-15,0 0 23 16,0 0 31-16,67 113-35 16,-54-77 2-16,-2 5 12 15,5-2-20-15,-7-5-13 16,-2-4 3-16,0-9-3 16,-3-2-9-16,3-9-22 15,1 0-18-15,-2-6-5 16,-6-4-70-16,0 0-78 15,0 0 41-15,0-6-322 16</inkml:trace>
  <inkml:trace contextRef="#ctx0" brushRef="#br0" timeOffset="31280.53">20483 676 621 0,'0'0'218'0,"0"0"-215"15,0 0 37-15,0 0 105 16,0 0-124-16,0 0-12 16,25 5 10-16,4-5 1 0,13 0-19 15,0-5-1-15,8-5-19 16,1-3-109-16,-5 0-214 15</inkml:trace>
  <inkml:trace contextRef="#ctx0" brushRef="#br0" timeOffset="31581.47">21270 805 973 0,'0'0'0'15,"0"0"-40"-15,129-34 40 16,-68 23 30-16,-1 0-27 15,0 4-6-15,-2 5 2 16,-4-8-2-16,-8 7-20 16,-3 0-63-16,-12-6-84 15,-9 6-140-15</inkml:trace>
  <inkml:trace contextRef="#ctx0" brushRef="#br0" timeOffset="31894.44">21538 641 347 0,'0'0'577'16,"0"0"-569"-16,0 0 76 0,0 0 19 15,0 0-52-15,0 0-39 16,-7-14-3-16,7 17 0 16,0 16-6-16,0 8 25 15,0 9-7-15,0 1-5 16,2 4-11-16,5 3-5 16,0-4 0-16,1 0-12 15,-3-6-58-15,1-10-107 16,-6-20-670-16</inkml:trace>
  <inkml:trace contextRef="#ctx0" brushRef="#br0" timeOffset="33586.14">22249 684 189 0,'0'0'317'0,"0"0"-315"15,0 0 111-15,0 0 22 16,0 0-54-16,0 0-70 15,0 0-11-15,-14-11 2 16,12 22 25-16,-3 7 21 16,-1 0 16-16,-1 6-13 15,5 2-8-15,2 2-31 16,0-2-3-16,0 1 2 0,11-4-6 16,9-7 0-16,5-6 6 15,-3-8-11-15,9-2-17 16,0 0-4-16,0-12-7 15,0-13-45-15,-12 0-21 16,-6-1 63-16,-6 8 30 16,-7 6 2-16,0-2 20 15,0 5 23-15,0 0-20 16,0 4 13-16,0 5-7 16,0 0-16-16,0 0-12 15,0 0-2-15,2 0-13 16,7 11 13-16,0 1 3 0,4 2 13 15,0 2-16-15,3-6 16 16,4-1-12-16,5-9 1 16,1 0-7-16,1 0 2 15,4 0-13-15,1-9-12 16,-3-11-26-16,-5-4-4 16,-4-12-1-16,-11 0-3 15,-6-3 2-15,-3-5 41 16,0-4-17-16,-3 0 33 15,-13-2 3-15,-3 0 19 16,3 12 2-16,1 13 35 16,5 10-21-16,6 15 45 15,0 0-70-15,1 0-13 16,-3 19-12-16,-2 11 2 16,2 19 10-16,-1 7 7 0,5 6 16 15,2 6 5 1,0-1-4-16,0 3 8 0,0-2-17 15,0 0 7-15,0-4 3 16,2-4-1-16,3-14-7 16,1-11-8-16,-4-12-2 15,-2-10-3-15,4-7-4 16,-2-4 1-16,0-2 5 16,0 0 12-16,-2-12 7 15,4-17-15-15,1-7-10 16,1-2-4-16,4-4-15 15,-2-6 8-15,-1 4-7 0,1-2-13 16,0 8-4-16,-4 10-1 16,3 10 15-16,-1 10-4 15,1 5-6-15,4 3-37 16,7 0 5-16,4 8 53 16,3 7 5-16,-2 1 5 15,-6 2 0-15,-5 3 0 16,-8-1-6-16,-4 6 4 15,0-1 2-15,-14-1 0 16,-15-2 17-16,-4-1-11 16,6-7-6-16,9-7-32 15,9-3-97-15,9-4-131 16</inkml:trace>
  <inkml:trace contextRef="#ctx0" brushRef="#br0" timeOffset="34861.9">23243 828 772 0,'0'0'84'0,"0"0"-76"16,0 0 75-16,0 0 27 0,0 0-85 15,0 0-23 1,-56 0 1-16,40 20-2 0,1 6 8 16,3 2-3-16,6-4-2 15,6 2 2-15,0-4-5 16,0-6-1-16,0 0 0 16,16-7 7-16,9-8-7 15,4-1-1-15,8-1-1 16,3-24-9-16,-2-7-11 15,-5-5-23-15,-10-4-35 16,-9 1 10-16,-14-2 33 16,0-4-6-16,-10-3 30 15,-17-5 9-15,-2-3 4 0,5 4 10 16,2 16 38 0,6 11 6-16,7 11-7 0,5 9-14 15,2 2-14-15,2 2-15 16,0 2-4-16,-2 2-5 15,-1 23-17-15,-3 4 22 16,-2 15 26-16,4 6-5 16,2-4 7-16,2 8 1 15,0-7-9-15,0 0 3 16,4 2-15-16,12-3 7 16,2-6-12-16,9-10-1 15,4-7 6-15,9-14-2 16,9-6-6-16,9-3-3 15,9 0-10-15,-1-21 1 0,-8-1-26 16,-10-2-13 0,-17 4 10-16,-13-2 15 0,-9-2 9 15,-9 2 17-15,0 3 25 16,0 8-13-16,-19 5 14 16,0 6-1-16,3 0-16 15,-4 0-7-15,2 4 9 16,4 14 8-16,1 6-16 15,7-4 3-15,4 2 8 16,2-2-5-16,0 0 4 16,8 0-6-16,13-5-2 15,6-10 0-15,6-3-5 16,11-2-5-16,3 0 5 0,2-14-6 16,2-12-20-16,-9-6 3 15,-8 0 11-15,-12-2 8 16,-13 0-24-16,-4 4 25 15,-5 2 0-15,0-1-1 16,0 5 4-16,-14 1 9 16,-5-2 3-16,-4 5-10 15,3 7 15-15,7 6-6 16,1 7 7-16,4 0 3 16,-1 0-21-16,-1 12-2 15,2 10 2-15,1 9 15 16,7 5-13-16,0-3 8 0,0 0 9 15,2-3-3 1,13 2 5-16,6 3-10 0,4-4-3 16,1-1-6-16,3-6-1 15,3-9 4-15,-1-6-5 16,0 0-6-16,5-9 3 16,-3 0 0-16,-2 0-1 15,2-13 2-15,-8-2-8 16,2-5 4-16,-7 1 3 15,-7 5-2-15,1-6 5 16,-7 4-3-16,-1 1-2 16,1 0 5-16,-7 3-2 15,0 2 0-15,0 6 1 16,0 2 1-16,0 2 3 16,0 0-3-16,0 0-10 0,0 4-2 15,-7 6 12-15,-1 4 0 16,3-4 0-16,2-2 0 15,3 3 3-15,0-4-3 16,0 3 0-16,3 0 7 16,14-4-7-16,4-1 0 15,8-5-11-15,6 0-24 16,7 0-70-16,6 0-210 16,-4-15-269-16</inkml:trace>
  <inkml:trace contextRef="#ctx0" brushRef="#br0" timeOffset="35043.87">23929 710 603 0,'0'0'0'15,"174"0"-114"-15,-71-19-33 16</inkml:trace>
  <inkml:trace contextRef="#ctx0" brushRef="#br0" timeOffset="36652.58">23763 292 602 0,'0'0'92'0,"0"0"-90"15,0 0 77-15,0 0-7 16,0 0-64-16,0 0-8 16,2-3-8-16,2 15 8 15,5 1 41-15,0 4-7 16,2-3-2-16,0 1 21 16,1 2-26-16,-4 1-17 15,1-6-2-15,-3-2-5 16,2 0-1-16,-4-6 2 15,-2-2-3-15,0-2 8 16,1 0-4-16,3 0 9 16,6 0 5-16,7-2 14 15,6-14-7-15,8-10-14 16,3-3-8-16,7 6-4 0,5-5 8 16,8-3-8-1,-2 5-12-15,-3 5-19 0,-11 10-15 16,-9 10-185-16,-8-2-256 15</inkml:trace>
  <inkml:trace contextRef="#ctx0" brushRef="#br0" timeOffset="40869.85">14010 669 182 0,'0'0'0'0,"0"0"-4"16,0 0 1-16,0 0-161 15</inkml:trace>
  <inkml:trace contextRef="#ctx0" brushRef="#br0" timeOffset="48643.5">10421 2435 414 0,'0'0'7'16,"0"0"2"-16,0 0-5 15,0 0 63-15,0 0 24 16,0 0-86-16,0 0-5 16,0 0 0-16,-22 0 2 15,22 0 35-15,0 0 49 16,-3 0-10-16,3 0-28 16,-5 0-25-16,5 0-18 15,0 0 19-15,0 0-20 16,0 0-4-16,5 0-45 0,13-7-7 15,9-3 51 1,8-8 1-16,8-5 0 0,4-3 0 16,9-8-3-16,8 1-6 15,9-7-18-15,8-1-2 16,2 0-11-16,-4 6-5 16,-7 14 5-16,-12 4 15 15,-13 17-63-15,-14 0 6 16,-17 0-143-16</inkml:trace>
  <inkml:trace contextRef="#ctx0" brushRef="#br0" timeOffset="48965.44">10875 1809 573 0,'0'0'23'0,"0"0"-23"16,0 0-110-16,0 0 110 15,0 0 89-15,0 0-37 16,152 80-26-16,-103-39 25 15,-5 20-21-15,-1 11 17 0,-11 13-22 16,-20 9-23-16,-12 2 1 16,-8 4-3-16,-37 4-51 15,-8-7-77-15,-9-15-154 16</inkml:trace>
  <inkml:trace contextRef="#ctx0" brushRef="#br0" timeOffset="55629.28">20880 2501 333 0,'0'0'192'16,"0"0"-178"-16,0 0 89 15,0 0 19-15,0 0-93 16,0 0-6-16,0 0 22 16,0 0 1-16,4-17-20 15,-4 15 1-15,0 2 8 16,0 0 4-16,0 0-11 16,0 0-4-16,0 0-1 0,0 0-10 15,3 0-5 1,-3 0-5-16,0 0-2 0,0 0-1 15,0 0 0-15,0 0 0 16,0 0 0-16,0 0 1 16,0 0 0-16,0 0 5 15,0 0-6-15,0 0 0 16,0 0-3-16,0 0 3 16,0 0 1-16,0 0-1 15,0 0 0-15,0 0-1 16,0 0-6-16,0 0 1 15,0 0-1-15,0 0-12 16,0 0-3-16,0 0-18 16,0 0-23-16,0 0 20 15,0 0 24-15,0 0-11 0,0 0 16 16,0 0 6-16,0 0 8 16,0 0 3-16,0 0-2 15,0 0 3-15,0 0-3 16,0 0-1-16,0 0 0 15,0 0-2-15,0 0 4 16,0 0-1-16,0 0 11 16,0 0 5-16,0 0 4 15,0 0-5-15,0 0-7 16,0 0 2-16,0 0-4 16,0 0 1-16,0 0-8 15,0 0 5-15,0 0-5 0,0 0 4 16,0 0 1-16,0 0-2 15,0 0-3-15,0 0 0 16,0 0 0-16,0 0-2 16,0 0-1-16,0 0 3 15,0 0 0-15,0 0 0 16,0 0-2-16,0 0-23 16,0 2-41-16,0 4-81 15,0-6-131-15</inkml:trace>
  <inkml:trace contextRef="#ctx0" brushRef="#br0" timeOffset="59205.65">22086 1942 511 0,'0'0'441'16,"0"0"-423"-16,0 0 38 0,0 0 16 15,0 0-68-15,0 0 3 16,26-12 3-16,-1 5 7 16,4-6-5-16,7-8-4 15,2-1 2-15,0-5-5 16,-5-4-2-16,0 0 1 15,-8 1 1-15,-2 4-3 16,-4 2 1-16,-9 4-3 16,-4 1 2-16,-6-4 5 15,0 7-7-15,0-3 3 16,0 6 3-16,-6-1-1 16,-6 2 5-16,1 5-5 15,-3 2-2-15,-1 5-3 16,-5 0-5-16,-3 0 1 0,-5 2-2 15,-1 8-4-15,4 4 5 16,7 0 4-16,5 0-3 16,7 2-5-16,3-2 6 15,1 0-6-15,2-3-1 16,0 1 1-16,13-3 7 16,14 3 2-16,2-2 0 15,5 2 4-15,3 0-4 16,3 2-4-16,-3 2 3 15,0 3-3-15,-1-5 0 16,-9 6-14-16,-1 4-1 16,-2-1 8-16,-1 7 0 15,-3-3-3-15,-5-1 1 0,-3 0 1 16,-10-3 4 0,-2 8 5-16,0-4 3 0,-18 2 3 15,-11-5 6-15,-2-4 0 16,2-12-9-16,0 3 1 15,5-4 9-15,6-4 7 16,9-3 2-16,2 0 0 16,7-3 2-16,0-11-11 15,0-6-2-15,0 1-8 16,22-8-2-16,12-4-6 16,1-1 8-16,4 3-8 15,3 0 8-15,-3 2-10 0,0 3-2 16,-3 0-3-1,-7 4 14-15,-5-1-3 0,-9 7-1 16,-6-2 4-16,-6 7-2 16,-3 4 6-16,0-2 2 15,0 7-2-15,0-2 9 16,-12 2-9-16,-1 0-3 16,0 0 0-16,0 2-1 15,4 10-1-15,2 4 2 16,0 2 1-16,7-1-1 15,0 3 0-15,0 1 3 16,4-4 4-16,19-2-5 16,2-3 3-16,4-7 5 0,2-5-9 15,4 0 8 1,1-5-9-16,-1-15 0 0,-1-4-1 16,-5-2-6-16,-11 4 5 15,-7-1 0-15,-7-5 4 16,-4-2-1-16,0 0-1 15,-2-4 6-15,-15 5-1 16,-4 0 1-16,-1 0 6 16,2 8 4-16,2 5-6 15,3 7 1-15,3 6-5 16,6 3 6-16,1 0-12 16,-1 0 0-16,2 3-2 15,-2 18-8-15,2 4 8 16,4 6-1-16,0-4 4 0,4 2-1 15,14 5 9-15,5-4-9 16,-1 0 0-16,4 7 4 16,4-9-4-16,-1-1 0 15,2-6 0-15,0-7 0 16,2-5-2-16,6-9-1 16,1 0-1-16,2-20 1 15,5-14-5-15,-7 3 4 16,-7-4-3-16,-6 7-2 15,-9 6 8-15,-14 7 1 16,-4 1 4-16,0 7 5 0,0 3 6 16,0 4-1-1,-6 0-7-15,-6 0-7 0,-3 2 0 16,-1 12 0-16,5 0-1 16,3 6 1-16,5-1 1 15,3 0 2-15,0 4-2 16,0-4-1-16,9 2 0 15,8-8-16-15,8-4-27 16,6-9-13-16,5 0-17 16,9 0-131-16,-3-22-67 15,-1 1-146-15</inkml:trace>
  <inkml:trace contextRef="#ctx0" brushRef="#br0" timeOffset="59619.58">23782 1648 855 0,'0'0'66'16,"0"0"18"-16,0 0 14 15,0 0-67-15,0 0-29 16,0 0 7-16,0 0 2 16,-11 2 8-16,7 7-1 15,0-2 10-15,-5 9-7 0,-1 0-15 16,2 0 7-16,1 3-3 16,3 0-8-16,4-1-2 15,0-1 0-15,0-3-4 16,0-6 1-16,2 2-5 15,13-6 2-15,3-4-7 16,0 3 7-16,2-3-1 16,-5 0-6-16,1-5 11 15,-3-10-23-15,-3 10-17 16,-2-4-17-16,1 8-113 16,1-1-77-16,3-7-167 15</inkml:trace>
  <inkml:trace contextRef="#ctx0" brushRef="#br0" timeOffset="59909.53">24016 1465 76 0,'0'0'784'0,"0"0"-769"16,0 0 160-16,0 0-86 15,0 0-89-15,0 0-3 16,-15 7 3-16,26 15 33 16,0 2-5-16,5 6 14 0,-3 0-11 15,3 5-16-15,-1-2-8 16,1-3 11-16,-5-4-18 16,1 1-1-16,-4-10-14 15,-6-5-5-15,1 0-34 16,-3-12-34-16,0 0-118 15,0 0-123-15</inkml:trace>
  <inkml:trace contextRef="#ctx0" brushRef="#br0" timeOffset="60068.51">24132 1630 714 0,'0'0'191'0,"0"0"-136"16,0 0 51-16,0 0-57 0,0 0-49 15,0 0 0-15,25 0 2 16,2 0-2-16,4-6-97 16,0-5-349-16</inkml:trace>
  <inkml:trace contextRef="#ctx0" brushRef="#br0" timeOffset="61081.33">24915 1373 534 0,'0'0'246'0,"0"0"-213"16,0 0 59-16,0 0-10 15,0 0-31-15,0 0 15 16,0 0-14-16,73 90-5 16,-52-56-14-16,-4 3-6 0,3-5-17 15,-2-2 1-15,-5-6-11 16,1-5 4-16,-5-2-9 15,-5-9 5-15,-2-4-20 16,-2-4-36-16,0 0-9 16,-6 0 10-16,-19-20-235 15,-2-8-308-15</inkml:trace>
  <inkml:trace contextRef="#ctx0" brushRef="#br0" timeOffset="61326.29">24884 1373 574 0,'0'0'36'0,"0"0"-18"0,0 0 71 16,0 0-17-16,-4-112-31 15,4 94 34-15,0 8-51 16,0 3 61-16,0 4-23 16,2 1-60-16,11-4 7 15,9 2-9-15,12-2-7 16,7 0 6-16,5 4 0 15,-2 2-7-15,-6 0-3 16,-6 0-65-16,-11 9-10 16,-9 14-59-16,-12-3-27 15,0 4-62-15</inkml:trace>
  <inkml:trace contextRef="#ctx0" brushRef="#br0" timeOffset="61523.25">25002 1509 577 0,'0'0'60'15,"0"0"-59"-15,0 0 146 16,0 0-6-16,0 0-43 16,0 0-38-16,78 0-44 15,-52-5-16-15,3-5-17 16,-2 0-150-16,-6-4-217 0</inkml:trace>
  <inkml:trace contextRef="#ctx0" brushRef="#br0" timeOffset="61787.2">25401 1441 857 0,'0'0'135'0,"0"0"-124"16,0 0 41-16,0 0-23 15,0 0-29-15,0 0 0 16,19 29 12-16,-3-15 1 16,-5 1-3-16,-1-3-9 0,-4 3-2 15,-1-6-12-15,-5-1-52 16,0-3-119-16,0-5-77 15,-11 0-263-15</inkml:trace>
  <inkml:trace contextRef="#ctx0" brushRef="#br0" timeOffset="61916.18">25401 1441 657 0,'-6'-96'157'0,"6"90"-146"15,0 4 71-15,0 2-21 16,-4 0-61-16,4 0-126 15,-4 0-82-15,-2 0-121 0</inkml:trace>
  <inkml:trace contextRef="#ctx0" brushRef="#br0" timeOffset="62295.12">25548 1365 627 0,'0'0'189'15,"0"0"-189"-15,0 0 152 16,0 0-56-16,113 24-69 16,-79-11-14-16,-3 1-4 15,-7 0-4-15,-3 4-2 16,-10-6 2-16,-4 0-4 16,-3-3 4-16,-4-2-5 0,0-3 2 15,0-4 6-15,-4 0-3 16,-14 0 9-16,-3 0-6 15,2-8-2-15,5-9 10 16,3-1 3-16,7-1-3 16,4 3 18-16,0-3-14 15,0 0-2-15,11 1-18 16,7 5-1-16,6-2-3 16,0 12-1-16,-1 1-18 15,0 0-38-15,-2 2-29 16,0 0 15-16,3 0-99 0,1 0-17 15,-3 4-81-15,0-1-73 16</inkml:trace>
  <inkml:trace contextRef="#ctx0" brushRef="#br0" timeOffset="62635.06">26116 1252 210 0,'0'0'587'15,"0"0"-564"-15,0 0 128 16,0 0-57-16,0 0-78 16,0 0-9-16,-113 27 11 15,111-13 3-15,-1 0-21 0,3 0-2 16,0 0 2-16,14 0 0 16,10-2-6-16,1-2 0 15,-1 2-2-15,-2 0 4 16,-3 0-2-16,-6-2-1 15,-5-1 4-15,-6-4-4 16,0 2-1-16,-2-1 8 16,0-1 0-16,0 6 12 15,-19 1-9-15,-6 4-3 16,-4-2-24-16,0-2-46 16,7-6-6-16,4-6-55 15,14 0-76-15,4-4-192 16</inkml:trace>
  <inkml:trace contextRef="#ctx0" brushRef="#br0" timeOffset="62911.01">26241 1095 318 0,'0'0'600'16,"0"0"-580"-16,0 0 70 15,0 0-32-15,0 0-46 16,0 0-7-16,29 10 4 16,-11 7 40-16,0 7-14 15,-1 3-5-15,0 1-14 16,-5 0-14-16,-1 0 0 16,-3-1 0-16,-2-1-4 0,1-3-2 15,-3-5-18-15,-2-4-15 16,-2-2-29-16,0-6-93 15,0-6-177-15</inkml:trace>
  <inkml:trace contextRef="#ctx0" brushRef="#br0" timeOffset="63091.98">26315 1293 466 0,'0'0'295'0,"0"0"-279"15,0 0 120-15,0 0 9 16,0 0-115-16,0 0-24 16,98-18-6-16,-76 14-19 15,-1-3-174-15,-6-5-239 16</inkml:trace>
  <inkml:trace contextRef="#ctx0" brushRef="#br0" timeOffset="63262.95">26643 1310 590 0,'0'0'403'0,"0"0"-387"16,0 0 73-16,0 0-17 16,0 0-58-16,118-33-14 0,-92 17-39 15,-8 0-92-15,-9 2-261 16</inkml:trace>
  <inkml:trace contextRef="#ctx0" brushRef="#br0" timeOffset="63871.84">26907 1143 742 0,'0'0'20'0,"0"0"69"0,0 0 90 16,0 0-116-16,0 0-29 16,0 0-8-16,58 109 15 15,-48-97-20-15,-4-1-9 16,-1-5-12-16,-1-2 1 16,-4-2 5-16,0-2-6 15,0 0 0-15,0 0 0 16,0-8 4-16,-15-14-4 15,-5-4-3-15,-1-4 1 16,6 6 2-16,3 4 4 16,8 6 0-16,2 4 17 15,2 6-2-15,0-1 1 16,0 3-5-16,0 2-15 0,0 0-1 16,0 0-7-16,0 0-7 15,6 0 6-15,17 14 9 16,6 1 4-16,0-2 1 15,0 3-5-15,2-2 3 16,-4-2-3-16,0-3-1 16,-10-3 0-16,-1-4-3 15,-5-2 2-15,-7 0 2 16,2 0 3-16,-4-2 8 16,-2-14 9-16,0-2 1 15,0-9 8-15,0 3-14 16,-10 1-2-16,-3-2-8 0,-5 8 0 15,7 2-1 1,2 7 4-16,2 1-7 0,5 7-1 16,2-2-9-16,-2 2-31 15,2 0-45-15,0 0-29 16,0 0-31-16,0 2-146 16,16 13 23-16,-1 2-82 15</inkml:trace>
  <inkml:trace contextRef="#ctx0" brushRef="#br0" timeOffset="65026.64">27485 1052 745 0,'0'0'115'15,"0"0"10"-15,0 0 7 16,0 0-87-16,0 0-7 15,0 0-22-15,-80-15 7 16,62 34-11-16,0 1-7 16,2 3 9-16,8 0 5 15,3-4-16-15,5-1 5 16,0-10-8-16,0-4-2 16,0 0-4-16,13-4 6 15,10 0-2-15,-1 0 1 0,8 0-7 16,-2-15-8-1,-2-2-14-15,-3-4 8 0,-9 1 17 16,-5 6 2-16,-5 2 3 16,-4 7 2-16,0 5 7 15,0 0 6-15,0 0-4 16,0 0-8-16,0 0-3 16,0 0-8-16,0 0-8 15,2 7 9-15,7 2 3 16,7 1 4-16,-3-5 2 15,-2 2-2-15,-2-3 0 16,0-4-1-16,-3 0-17 16,4 0-9-16,-2 0 7 15,1-14 14-15,1-7-14 0,-2 6-4 16,-3-4 21-16,3 9 0 16,-3 4 3-16,0 3-3 15,-1 3 12-15,0 0-10 16,1 0 1-16,6 0 0 15,2 0 0-15,8 7 2 16,-4 5 2-16,-1 0 6 16,-3-2-4-16,-4-2-6 15,-4-4-1-15,-3 1 1 16,-2-3-2-16,0-2 5 16,0 0 1-16,0 0 3 15,0 0 1-15,0-9-6 16,0-4-2-16,0 1 1 15,5-2-1-15,1 5 0 0,0 1 6 16,4 4-6-16,-3 4-1 16,3-1 0-16,1 1 0 15,3 0-3-15,-1 1 8 16,-1 11 3-16,-1 1-7 16,-3-2 0-16,0 3-1 15,-4-6 1-15,-2-1 0 16,-2-3 7-16,0-4-9 15,0 2 4-15,0-2-1 16,0 0 18-16,0 0 2 16,0-14-12-16,0-3-7 15,0 3-2-15,0 0 4 0,4 2-4 16,5 4 0-16,1 1-3 16,0 0 2-16,-1 6 0 15,5-6 1-15,-1 7 0 16,1 0 0-16,3 0 0 15,1 0-1-15,2 0-7 16,0 7 8-16,3 1 2 16,-4 1-2-16,2-1 4 15,1-3 0-15,-5-5-8 16,8 0 1-16,2 0 0 16,0-17 1-16,0-1-6 15,-7 0-13-15,-7-2 12 16,-9 2 9-16,-4 0 4 15,0 4 0-15,0 4 8 0,-10 6 7 16,0 4 2-16,-1 0-7 16,2 0-8-16,3 0 9 15,1 6-1-15,3 5 0 16,2 4-10-16,0-1-4 16,13 2-3-16,19-4-9 15,10-3-26-15,11-8-13 16,5-1-53-16,-6 0-516 15</inkml:trace>
  <inkml:trace contextRef="#ctx0" brushRef="#br0" timeOffset="65814.5">23053 2687 813 0,'0'0'89'15,"0"0"-88"-15,0 0 63 0,0 0-9 16,0 0-55-16,0 0 5 16,0 0 21-16,0 0-4 15,0 14 2-15,12 4 49 16,3 8-5-16,1 2-40 16,3 4-13-16,-3 5-7 15,1-2-2-15,0-3-5 16,-1-3-2-16,-3-5-13 15,-2-9-37-15,-6-4-26 16,-3-7-28-16,-2-4-135 16,0-11 26-16</inkml:trace>
  <inkml:trace contextRef="#ctx0" brushRef="#br0" timeOffset="66082.45">23027 2574 769 0,'0'0'62'16,"0"0"-40"-16,0 0 132 15,0 0-85-15,0 0-60 16,0 0-7-16,0-3 0 16,0 3 4-16,11 0-5 15,18-2 2-15,11-3 18 16,7 0 3-16,7-6-15 0,-2-3-8 15,0-2 1 1,-10 2-4-16,-5 4-13 0,-14 2-43 16,-11 6-132-16,-12 2-60 15,0 0-59-15</inkml:trace>
  <inkml:trace contextRef="#ctx0" brushRef="#br0" timeOffset="66271.42">23100 2784 534 0,'0'0'83'0,"0"0"-50"0,0 0 180 15,0 0-50 1,129-21-96-16,-91 7-42 0,-2 0-24 16,-4 0-1-16,-11 6-21 15,0 1-126-15,-5 4-169 16,-3-1-109-16</inkml:trace>
  <inkml:trace contextRef="#ctx0" brushRef="#br0" timeOffset="66682.35">23561 2685 634 0,'0'0'25'0,"0"0"-22"0,0 0 133 16,0 0-23 0,0 0-43-16,0 0-19 0,72-5-5 15,-48 5-19-15,1 0-4 16,0 11 7-16,-5 3-16 16,-5 2-11-16,-1-2-3 15,-5 0 1-15,-5-2 1 16,0-6-2-16,-4 0-2 15,0-6-5-15,0 0 7 16,0 0 0-16,0 0 16 16,-6-12 5-16,-5-6-8 15,4 0-13-15,4-1 21 16,3 4 0-16,0 4 0 0,0-2-14 16,10 1-6-16,1 5-1 15,2 2 0-15,-4 5-9 16,4 0-19-16,1 0-47 15,1 0-12-15,6 0-113 16,-2 0-96-16,6 0-160 16</inkml:trace>
  <inkml:trace contextRef="#ctx0" brushRef="#br0" timeOffset="67627.19">24228 2494 639 0,'0'0'217'16,"0"0"-211"-16,0 0 69 15,0 0 38-15,0 0-84 16,0 0-13-16,-109 69 19 16,95-45-1-16,8-1-21 15,2 6-2-15,2-8-7 16,2-1 9-16,0-3-9 15,0-8 8-15,12 0-12 16,5-5 0-16,0-4 8 16,3 0-4-16,5-2 1 0,2-21-5 15,-1-3-14 1,-6-3-27-16,-4-5 10 0,-9 2-4 16,-3 3 21-16,-4 8 8 15,0 4 6-15,0 13 7 16,0 3 6-16,0 1-9 15,0 0-4-15,0 0-15 16,2 0-8-16,2 9 16 16,5 7 7-16,3 0 5 15,-1-3-1-15,0-4 0 16,0 0 3-16,-4-6-6 16,-1-1 0-16,-4-2-1 15,1 0-3-15,2 0-2 16,1 0 3-16,7-9-1 15,5-9-32-15,1 1 22 0,0 1-17 16,4 4 24-16,-1 2 3 16,5-2 3-16,-1 7 0 15,3 2 9-15,0 3 1 16,0 0 17-16,-4 3-19 16,-5 11 9-16,-5-3-15 15,-5 1-1-15,-4-3 5 16,-4-2-5-16,-2-5 2 15,0 1 5-15,0-3-5 16,0 0 1-16,0 0 18 16,0 0-2-16,0-11-5 15,0-5-2-15,0 2-4 0,0 0-8 16,9 2-1-16,3 0 0 16,-1 6 3-16,2 4-3 15,3 2-8-15,-3 0 6 16,0 0-1-16,-2 0-1 15,0 12-3-15,-1 2 6 16,-4-2 0-16,-6-4 0 16,2-2 1-16,0-4-1 15,-2-2 2-15,0 0 0 16,0 0 12-16,0 0 4 16,0 0-5-16,0-11-10 15,0-6 0-15,0 1 2 16,3-4-4-16,15-2-1 0,3 0-2 15,6 3-1-15,2 10 4 16,-4 7 7-16,2 2-6 16,-5 0 2-16,1 8 6 15,-6 10-9-15,-3 6 0 16,-7 2-1-16,-5-1-10 16,-2 1-36-16,2-6-58 15,4-13-248-15</inkml:trace>
  <inkml:trace contextRef="#ctx0" brushRef="#br0" timeOffset="71612.49">25704 2083 236 0,'0'0'72'0,"0"0"-38"16,0 0 22-16,0 0 37 15,0 0-32-15,0 0-40 16,0 0 16-16,0 0 1 0,0-49-24 15,0 49 12-15,0 0 17 16,0 0 17-16,2 0 1 16,-2 0 15-16,2 0-8 15,-2 0-27-15,0-7-13 16,0 1-8-16,0 4-12 16,0-3 0-16,0 5-2 15,0 0 1-15,0 0-1 16,0 0 1-16,0 0-1 15,0 0-2-15,0 0-2 16,0 0 3-16,0 0-5 16,0 0 0-16,0 0 0 15,0 0 1-15,0 0-1 0,0 0-2 16,0 0 2-16,0 0-9 16,9 3 1-16,9 14 8 15,5 9 0-15,1 1 7 16,2 4-6-16,-1-4 2 15,-2 5 3-15,-4-6 0 16,2-2 0-16,-9 1 2 16,0-7-6-16,-7-4-2 15,-1-9 4-15,-4-2 5 16,0-2-9-16,0-1 5 16,0 0 6-16,0 0 3 15,-9-5 3-15,-11-13-15 16,-3-3-2-16,2-2-3 15,5 0-1-15,5 1 0 0,2-2 3 16,4-2-2-16,-2-1 2 16,3-10 1-16,0 4-1 15,0 1-3-15,4-1-6 16,0 8 7-16,0 2-2 16,0 9-1-16,0 0 4 15,0 5-2-15,8-1-2 16,8 5-11-16,4 3 13 15,4 2-9-15,3 0 4 16,-6 0-25-16,-2 0 10 16,-7 12-10-16,-6 4 9 15,1 2 6-15,-3 4 10 16,0-1 9-16,-1 2 0 0,0-5 3 16,1-4-3-1,-2-8-6-15,2 8 5 0,-1-6-17 16,1 2-20-16,0 1 9 15,3-4-7-15,7-1 17 16,1 1 18-16,5 0 0 16,5 7 1-16,0-4-1 15,-2 5 2-15,0-2-3 16,-3 0 2-16,-7-1 0 16,-3 5-1-16,-10-2 3 15,0 2 0-15,0 0 22 16,-16-3-1-16,-5-1 19 0,-2 0-15 15,0-3 12 1,-2-5-15-16,3-1 4 0,-2 3-15 16,1-3-13-16,5 1-2 15,5-5-24-15,9 0-61 16,4 0-46-16,0-7-142 16,33-18-134-16</inkml:trace>
  <inkml:trace contextRef="#ctx0" brushRef="#br0" timeOffset="71974.42">26427 1965 667 0,'0'0'48'0,"0"0"13"15,0 0 69-15,0 0-44 16,-61 116-50-16,61-91-26 15,0-8 7-15,5-1-2 16,14-2 1-16,2-5-2 16,-3-7 1-16,-1-2 2 15,-1 0-5-15,-1 0-1 16,-1-2 7-16,-3-7-5 16,-5-3-6-16,-3 2 3 15,-1-3-10-15,-2 2 7 16,0 3 12-16,-5-4-13 15,-14-4-6-15,1 2 0 0,-3 3-8 16,6 2 7-16,3 6-33 16,6 3 8-16,6-5-23 15,0 1-65-15,0 0-159 16,12-6-111-16</inkml:trace>
  <inkml:trace contextRef="#ctx0" brushRef="#br0" timeOffset="72088.41">26427 1965 756 0</inkml:trace>
  <inkml:trace contextRef="#ctx0" brushRef="#br0" timeOffset="72384.36">26427 1965 756 0,'75'-33'33'0,"-75"22"-11"0,4 0 39 15,19 8-18-15,6 3-19 0,6 0 0 16,3 7 0-16,-3 14-2 15,-2-3-12-15,-5 8-5 16,-8-3 15-16,-4 4-2 16,-7 1-1-16,-5-4-8 15,-2-4 3-15,-2-3 0 16,0-9-12-16,0-4 3 16,0-4 2-16,-8 0 11 15,-6 0 15-15,1-12-15 16,0-7-3-16,3-9 26 0,8 3-19 15,2-2-7 1,0 1 10-16,0-2-9 0,6 4-2 16,11-4-9-16,0 1-1 15,-1 15-2-15,-5-2-9 16,0 5-26-16,-4 7-41 16,-1 2-25-16,1 0-129 15,-2 0-34-15,-3 0-58 16</inkml:trace>
  <inkml:trace contextRef="#ctx0" brushRef="#br0" timeOffset="72792.28">26899 1792 593 0,'0'0'151'0,"0"0"-110"0,0 0 5 15,0 0 9 1,0 0 41-16,0 0-37 0,118 36-18 15,-89-15-24-15,-4 1-12 16,-6 0 9-16,-1-2-13 16,-9-3 1-16,1 0-2 15,-8-5 0-15,2-6-3 16,-4-2 1-16,0-4 2 16,0 0 1-16,0 0 21 15,0 0 19-15,-6 0-15 16,-6-2-16-16,3-6 14 15,0-4 6-15,2-3-7 0,3-3 16 16,2-5-20-16,2-4-12 16,0 1-2-16,0-3-5 15,8 4-6-15,4 7 5 16,-1 8-11-16,-7 9 1 16,-4-2-28-16,2 3-21 15,-2 0-9-15,3 0-8 16,2 0-110-16,1 0 53 15,5 0-45-15,3 3-78 16</inkml:trace>
  <inkml:trace contextRef="#ctx0" brushRef="#br0" timeOffset="73135.23">27273 1729 416 0,'0'0'242'0,"0"0"-240"15,0 0 80-15,0 0 75 16,0 0-26-16,0 0-85 16,0 118-7-16,3-93-17 15,6-4 1-15,6-5-14 16,3-8 11-16,2-4 2 16,9-4-12-16,2 0 19 15,3-16-17-15,-1-10-7 16,-6-8-1-16,-8 8 2 0,-9 1-8 15,-10 4 9-15,0 8 3 16,-14-1-7-16,-15 1 8 16,-4 2-11-16,-3 6-3 15,9 2-5-15,3-1 2 16,11 4-38-16,11 0-5 16,2 0-30-16,0 0-191 15,15 0 33-15,14 0-33 16</inkml:trace>
  <inkml:trace contextRef="#ctx0" brushRef="#br0" timeOffset="74424">27557 1656 434 0,'0'0'186'0,"0"0"-185"16,0 0 89-16,0 0 42 15,0 0 22-15,0 0-83 16,42 80-19-16,-24-56-16 16,3 3 3-16,4-13-20 15,4 1 2-15,-4-5-13 16,4-10 6-16,2 0-8 16,-8 0-5-16,1-5-1 15,-4-14-13-15,-9 4-7 16,-6-6 6-16,-5-2 11 15,0-1 3-15,0 1-2 0,-7 5 2 16,-5 6 7-16,8 8 16 16,0 1-8-16,4 0 19 15,0 3-9-15,0 0-25 16,0 0-15-16,0 3-4 16,0 12 19-16,0 1-1 15,11 0 1-15,3-3 2 16,-4-3 4-16,9 1-5 15,-4-7 4-15,3-4 0 16,1 0-1-16,2 0 2 16,3-10-3-16,-1-4-3 15,-6-4-10-15,-1-2-3 16,-9-3-14-16,-5-6-7 0,-2 3 17 16,0 6 4-16,0 12 13 15,0 4 4-15,0 4 12 16,0 0 3-16,0 0-19 15,0 6-8-15,0 12-1 16,0-1 9-16,2 0 0 16,9-1 9-16,5-3-3 15,-1 1 4-15,5-5-4 16,1-6-4-16,1 0 8 16,2-3-10-16,5 0 2 15,0 0-2-15,0-12-13 16,-6-8 1-16,-5 2-12 15,-7 0 13-15,-7-1 7 0,-4 4-13 16,0-2 13-16,0 3-6 16,-4 2 0-16,-10 4 7 15,7 5 3-15,1 3 0 16,6 0 2-16,0 0 3 16,-2 0-10-16,2 7 2 15,-2 11 3-15,2 3 7 16,0-7 0-16,0 0 5 15,0-4-3-15,4-2-4 16,7 0 7-16,5-4-7 16,-1-2 5-16,3-2-1 15,3 0 2-15,0 0-7 16,-3-16-4-16,-3 0-4 16,-5 2-13-16,-10-2 5 0,0 0 2 15,0-1-11-15,0 2 11 16,-6 5 9-16,0 0 0 15,6 6 2-15,0-1 1 16,0-2-1-16,0 3-1 16,0 0-4-16,12-3-2 15,5 6-4-15,4-3 10 16,-3 4-4-16,1 0-5 16,0 0 6-16,-2 13-3 15,-1-1 6-15,-3 5 4 16,1-3 8-16,-3-4 1 15,3 4 0-15,-4-9 1 0,1 2-7 16,1-2-4-16,-4-5 3 16,1 0-6-16,5-5 0 15,-1-13-7-15,-1 0 7 16,-4-2-11-16,-1-4 1 16,-7 0 2-16,0 5-4 15,0 4 11-15,0 8 1 16,0 7 4-16,0 0-3 15,0 0 0-15,0 0-1 16,2 0-7-16,7 0-1 16,5 0-3-16,6 2 11 15,2 11-2-15,2-1 2 16,-3 2 2-16,-4 3 11 16,-5 2 5-16,-4 3 16 15,-8-5 5-15,0 3-16 0,-15 6-12 16,-23 6-11-16,-9-6-1 15,2-6-74-15,12-20-93 16,16 0-721-16</inkml:trace>
  <inkml:trace contextRef="#ctx0" brushRef="#br0" timeOffset="77567.45">23597 3334 397 0,'0'0'98'0,"0"0"-94"16,0 0 86-16,0 0 31 0,0 0-62 15,0 0-9-15,0 0-12 16,0-6-7-16,0 6-1 16,0 0-10-16,0 0 9 15,0 0-13-15,0 0-9 16,0 0-6-16,0 0 0 16,0 0 19-16,0 0-8 15,0 0 7-15,2 5 13 16,0 0-16-16,1 6-9 15,2-4-6-15,1 0 7 16,-1 1-6-16,1-2 0 16,1 6 2-16,0 2-4 15,2 0 15-15,-1 6-10 0,0-4 0 16,0 2 8-16,1-1-2 16,-3-5-8-16,4 1-3 15,-1-1 2 1,-1 0 2-16,-1 4-1 0,2-2 6 15,0 4-6-15,0-4-3 16,0 2 0-16,0-4-2 16,-5-4 2-16,5-4 0 15,-2-4 3-15,0 0-3 16,1 2 0-16,1 2 2 16,-2 1 2-16,0-5-2 15,1 7-2-15,6-2 3 16,-1-4 2-16,0-1-3 15,3 0-2-15,-1 0 1 0,6 0-1 16,4-6-2-16,-5 2 0 16,2-6-9-16,-4 5 9 15,-5 2-3-15,1-7 2 16,-6 0 3-16,-6 2 1 16,3-7-1-16,-5 0 7 15,0-2-7-15,0-2 1 16,0 1 2-16,0-3-3 15,0 7 4-15,0 2-11 16,0 1 15-16,-2 1-8 16,-3 2 3-16,-1-2 3 15,-5 0 1-15,1 1-7 16,0 1 3-16,1 1-5 0,-3-1 7 16,6 0 6-1,-10-5-11-15,5 3 14 0,2 2 4 16,1 2-5-16,5 3-1 15,0 1 10-15,1 2-14 16,0-3-6-16,2-2-1 16,-4-1 5-16,-3 3-6 15,3 3 0-15,0-4-1 16,-2 3-8-16,2-6 0 16,2 0 0-16,-5-4-2 15,3 1-11-15,4 0 7 16,0 2 8-16,0 8 6 0,0 0-22 15,0 0-24 1,0 0-39-16,0 17-106 0,13 2-4 16,7 1-201-16</inkml:trace>
  <inkml:trace contextRef="#ctx0" brushRef="#br0" timeOffset="78657.25">24253 3268 136 0,'0'0'268'15,"0"0"-245"-15,0 0 96 16,0 0-6-16,0 0-48 16,0 0-24-16,-16-5 28 15,14 0-9-15,2 5-3 16,0 0-23-16,0 0 3 15,0 0-8-15,0 0-12 0,0 0-11 16,0 0-1-16,0 0-6 16,0 5 1-16,0 7-7 15,0 5 7-15,0 4 2 16,7 3 7-16,6 3-3 16,3 4 4-16,-3 1-2 15,2-4-2-15,-1-4 4 16,-3-4-3-16,-4-8-5 15,-2-6-2-15,-3 0 0 16,0-6 0-16,-2 0 7 16,0 0 9-16,0 0 18 15,0-12 4-15,-12-8-38 0,-7-6-7 16,-2-2 1-16,4 1 5 16,1-2-5-1,5 7 6-15,2 1-1 0,-2-1 1 16,6 8 0-16,1 4 1 15,2 0-2-15,0 3 2 16,2 5 3-16,0-3-4 16,0 1 0-16,-3 0 0 15,3 4 2-15,0 0-2 16,0 0-2-16,0 0 2 16,0 0 0-16,0 0-10 15,0 0 5-15,0 0-13 16,14 0 2-16,8 6 13 0,0 3 3 15,2 3-2 1,3 2 6-16,-2-2-4 0,6-2 0 16,0 4 3-16,3-6-3 15,-1 6 1-15,-4-1-1 16,0 2 0-16,-6-4 0 16,-4 0 1-16,-3-3-1 15,-3-7 0-15,1-1-1 16,-5 0 3-16,-3 0-2 15,-4 0 2-15,0 0 1 16,-2 0 14-16,4 0-2 16,-4-1-3-16,0-9-3 15,0-5-6-15,0-3 7 16,0 3 1-16,-12-7 3 16,-5-2-4-16,-4-1 0 0,-4-3 3 15,5 2-6-15,3 4 8 16,1 2 0-16,7 4-11 15,3 6 10-15,-1 3-11 16,3 4 2-16,1 1-3 16,1 2-2-16,-3 0 0 15,5-2-2-15,0 2-8 16,0 0-9-16,0 0-26 16,0 0-9-16,0 2-29 15,0 10 0-15,0-4-56 16,18 0-5-16,7-2-54 15,4 2-71-15</inkml:trace>
  <inkml:trace contextRef="#ctx0" brushRef="#br0" timeOffset="79033.2">24741 3116 521 0,'0'0'83'15,"0"0"-36"-15,0 0 96 16,0 0-71-16,0 0-56 0,0 0-14 16,0 0 15-16,0 11 40 15,0 8-1-15,2 6-29 16,7-2 3-16,2 7-4 15,2 0-14-15,3 0-2 16,2 0 8-16,-2-7 0 16,-1-4-17-16,-3-3 14 15,-2-4-15-15,-1-1 0 16,-5-6-1-16,0-2-4 16,-4-3 1-16,0 0-22 15,0 0 26-15,0 0-28 16,0-11-116-16,-8-7-210 0,4 3-114 15</inkml:trace>
  <inkml:trace contextRef="#ctx0" brushRef="#br0" timeOffset="79512.11">24990 3148 670 0,'0'0'71'0,"0"0"-26"16,0 0 63-16,0 0-48 0,0 0-21 16,0 0 12-16,5 50-14 15,2-31-17-15,0 2 5 16,3-3-16-16,4-4 4 15,1-2-4-15,1-6-2 16,0-2-7-16,0-2 4 16,1-2 4-16,3 0 2 15,-1 0-4-15,-2-12-2 16,-5-2-8-16,-8 2 7 16,0-2-3-16,-4-4 2 15,0-1 4-15,0-4-2 16,-12 0-4-16,-3-2 2 15,1 7 1-15,1 3-3 0,3 8 17 16,0 1-6 0,-1 5-11-16,-5 1-4 0,1 0-2 15,-5 0-22-15,2 0-8 16,4 0 1-16,4 1-29 16,3 1-36-16,7-2-84 15,0 0-107-15,5 0-198 16</inkml:trace>
  <inkml:trace contextRef="#ctx0" brushRef="#br0" timeOffset="80379.96">25240 3035 556 0,'0'0'25'16,"0"0"8"-16,0 0 69 16,0 0-34-16,0 0 2 15,0 0-5-15,89 53 17 16,-71-28-35-16,0-6-24 16,-5 5-5-16,0-4 2 15,-3-2-1-15,-1-4-9 16,-5-5 0-16,-2-4-4 0,-2-5-11 15,0 0 12-15,0 0-5 16,0 0 17-16,0-5 9 16,-9-14-16-16,-11-3-12 15,-2-2-11-15,0-1 11 16,2 2 0-16,2 3 1 16,4 3 1-16,6 5 5 15,3-1-1-15,3 5 14 16,0-1-10-16,2 7-1 15,0 0-9-15,0 1 0 16,0-1 0-16,0 0-1 16,0 2-2-16,0 0-2 0,0 0-6 15,0 0 11-15,0 0-8 16,0 0-5-16,0 0 13 16,0 0 0-16,0 0-5 15,15 2 3-15,6 5 0 16,-2 3 1-16,4 1 0 15,-1-2 2-15,3 2 0 16,2 3-1-16,2-4 1 16,-6 1 3-16,2 1-4 15,0-1 0-15,-5-3-5 16,0-6 5-16,2-2 8 16,-4 0-8-16,2 0 1 15,0 0-1-15,-5 0 0 0,-3 0 2 16,-8 0-2-1,-4 0 3-15,0 0 2 0,0 0-1 16,0 0 12-16,0-4 11 16,0 4 6-16,0-5 13 15,0-2 7-15,0-3-17 16,-2-4-26-16,-6-2-2 16,-8-5 5-16,0-1 3 15,-4 3-7-15,4-3 3 16,1 3-5-16,-1 2-1 15,7 3-2-15,3 1-3 16,1 8 0-16,5 0 1 16,0 5-2-16,0 0-10 15,0 0-20-15,0 0-16 0,0 0-50 16,0 0-34-16,0 0-4 16,0 0-120-16,0 0 3 15,9 2-55-15</inkml:trace>
  <inkml:trace contextRef="#ctx0" brushRef="#br0" timeOffset="82121.69">25029 3771 542 0,'0'0'33'0,"0"0"-32"15,0 0 146-15,0 0 0 16,0 0-65-16,0 0-44 0,-27-37 13 16,11 37-38-1,-4 0 9-15,-4 4-11 0,1 12 19 16,1 1-13-16,1 4-3 16,0-1-5-16,3-2 0 15,2 2-4-15,5 0-1 16,6-4-5-16,5 2 1 15,0-6-8-15,0 0-2 16,7-2 7-16,15 0-1 16,10-2 1-16,5 3 2 15,6-6-8-15,1-1 9 16,-1 2-6-16,-3 0 2 16,-9-1-17-16,-8 4 7 15,-8 3-4-15,-9-1 3 16,-6 2 7-16,0 4 8 15,0 1 0-15,-8 1 22 16,-12 2-5-16,-4-3-4 0,-5-3-11 16,0-2 0-16,2-5-1 15,0-2 1-15,4-6-2 16,8 0 5-16,7 0-5 16,2 0 7-16,6 0 5 15,0-5 2-15,0-3-8 16,0 1-6-16,0-4-5 15,12 1-5-15,13-1-7 16,6-5 3-16,4-1 11 16,5 0-4-16,0-4-1 0,1 1-5 15,-1-2-8 1,-5 4-2-16,-6 0-28 0,-6 1 12 16,-10 6 29-16,-6-3 10 15,-7 5 7-15,0 4 17 16,0 1 14-16,0 1-2 15,0 3-21-15,-5 0 3 16,-2 0-6-16,-1 0-11 16,1 0-1-16,-5 9 0 15,4 1 1-15,-1 3 5 16,5-1-6-16,-1-1 3 16,5 5-3-16,0-3 7 15,0 2-1-15,16 0 2 0,6-10-4 16,5-3 1-1,1-2 0-15,4 0 2 0,0 0-2 16,-1-17 3-16,-2-6-8 16,-8-3 0-16,-5-6-1 15,-11-2 2-15,-5-1-3 16,0-4-4-16,-11 3 1 16,-12-3-10-16,-4 6 14 15,3 5 1-15,-1 6 1 16,8 6-1-16,5 4 6 15,6 7 8-15,1 5 1 16,3 0-14-16,2 0-1 0,0 8-9 16,0 10-1-1,0 11 10-15,0 4 0 0,2-2 11 16,14 2-3-16,-1 4-3 16,4-11 10-16,2 0-15 15,4-5 1-15,2-7 7 16,2-2-5-16,0-12 8 15,6 0-11-15,1 0-5 16,9-12-2-16,1-11 0 16,4 0-26-16,-13-2-1 15,-6 3-8-15,-8-1 12 16,-17 4 13-16,-1 2-9 16,-5 7 26-16,0 6 17 15,0 4 23-15,-11 0-22 16,-3 0-9-16,-3 0 4 0,-4 9-5 15,4 6 3 1,1 0-8-16,10 1-2 0,6 6 1 16,0-8-2-16,0 0 0 15,4-2-2-15,19-9-17 16,10 0-21-16,7-3-56 16,0 0-148-16,0-6-225 15</inkml:trace>
  <inkml:trace contextRef="#ctx0" brushRef="#br0" timeOffset="82338.62">26032 3666 940 0,'0'0'50'0,"0"0"-42"15,0 0-8-15,0 0 42 16,0 0-41-16,0 0 1 15,-3 112 6-15,15-105-6 16,1 1 4-16,5-8-6 16,2 0-11-16,6-4-66 15,1-21-117-15,-4-4-198 16</inkml:trace>
  <inkml:trace contextRef="#ctx0" brushRef="#br0" timeOffset="82546.58">26163 3396 422 0,'0'0'457'0,"0"0"-454"0,0 0 13 15,0 0 90-15,0 0-48 16,0 0-44-16,34 124-2 16,-14-91 20-16,2-1-22 15,0-2-6-15,-2 0-4 16,-9-8-6-16,-4 2-17 15,-7-3-32-15,0-13-155 16,-15-1-223-16</inkml:trace>
  <inkml:trace contextRef="#ctx0" brushRef="#br0" timeOffset="82692.56">26317 3560 118 0,'0'0'856'0,"0"0"-844"15,0 0 21-15,0 0 32 16,154-40-65-16,-103 33-91 16,-2-6-265-16</inkml:trace>
  <inkml:trace contextRef="#ctx0" brushRef="#br0" timeOffset="83524.41">26938 3291 819 0,'0'0'6'0,"0"0"7"16,0 0-13-16,0 0 89 15,0 0-4-15,0 0-32 16,108 80 5-16,-93-59 4 16,-1 1-8-16,-1 3-19 15,-1-5-12-15,-2 2-14 16,-3-6-9-16,3-6-2 16,-8-6-16-16,-2-1-29 15,0-3-54-15,0 0 41 16,0-15-37-16,-19-21-358 0</inkml:trace>
  <inkml:trace contextRef="#ctx0" brushRef="#br0" timeOffset="83732.38">26938 3291 486 0,'10'-109'50'16,"-20"93"-37"-16,2 0 59 15,3 2 108-15,1 3-76 16,4 2-28-16,0 6 24 15,0-2-49-15,0-3-28 16,13-2-23-16,14-2-18 16,8-2 2-16,4 5-6 0,-6 2-18 15,-4 5-81 1,-7 2-23-16,-6 2-46 0,-12 17-45 16</inkml:trace>
  <inkml:trace contextRef="#ctx0" brushRef="#br0" timeOffset="83898.35">27073 3377 574 0,'0'0'53'15,"0"0"10"-15,0 0 60 16,0 0 2-16,0 0-54 16,0 0-9-16,83 0-36 15,-48 0-22-15,-2-8-4 16,-4-5-70-16,-9-1-262 15</inkml:trace>
  <inkml:trace contextRef="#ctx0" brushRef="#br0" timeOffset="84122.31">27372 3313 627 0,'0'0'74'15,"0"0"-21"-15,0 0 154 16,0 0-126-16,0 0-65 16,0 0-6-16,77 25-8 15,-73-16-1-15,-1-6-1 0,-3 2-2 16,3-1-25-16,-3-4-86 16,0 0-60-16,0 0-134 15</inkml:trace>
  <inkml:trace contextRef="#ctx0" brushRef="#br0" timeOffset="84275.28">27356 3144 1080 0,'0'0'17'0,"0"0"-15"15,0 0-4-15,0 0-7 16,0 0-223-16,0 0-125 0</inkml:trace>
  <inkml:trace contextRef="#ctx0" brushRef="#br0" timeOffset="84670.21">27545 3246 426 0,'0'0'400'15,"0"0"-395"-15,0 0 105 16,0 0 0-16,0 0-101 16,0 0-8-16,134 0 7 0,-114 4-10 15,-2 2 2 1,-2 2-5-16,-8 3 3 0,-3 6 2 16,-3-4-2-16,-2-2-4 15,0-6 4-15,0-3-5 16,0-1 7-16,0-1 8 15,-11 0 9-15,-5 0 26 16,1-8-24-16,5-10 13 16,4-5 2-16,6 2-8 15,0-1-11-15,2 0-7 16,18 0-5-16,-1 5-3 16,-4 5 0-16,-2 3-11 15,-1 5-19-15,-2 4-24 16,4 0-10-16,-5 0-22 15,6 0-97-15,-1 0-44 0,-1 0-213 16</inkml:trace>
  <inkml:trace contextRef="#ctx0" brushRef="#br0" timeOffset="85062.14">28053 3035 653 0,'0'0'91'16,"0"0"16"-16,0 0 43 15,0 0-79-15,0 0-42 0,-124 65-4 16,115-52-11-16,7-2-14 16,2 1 0-16,0 0-6 15,0-1-2-15,8-4-6 16,11-2 6-16,2 4 7 15,4-1-1-15,2 2 0 16,-5-2 1-16,-2-2 1 16,-2-1-4-16,-7 0 1 15,-4 3-3-15,-7-4 2 16,0 2 4-16,0 4 0 16,0 0 9-16,-12 3 3 15,-10-2 3-15,-4-4-12 16,-3-4-6-16,0-1-3 0,6-2-26 15,7 0-37-15,12 0-87 16,4-12-111-16,0-8-123 16</inkml:trace>
  <inkml:trace contextRef="#ctx0" brushRef="#br0" timeOffset="85344.1">28207 2784 778 0,'0'0'168'0,"0"0"-165"0,0 0 58 16,0 0 0-16,0 0-4 16,0 0-30-16,78 75 3 15,-55-45 16-15,-1 0-19 16,-2 0-14-16,-5 1-11 15,1-4 6-15,-5-2-8 16,-4-5-1-16,-2-5-6 16,-3-2-28-16,-2-5-29 15,0 0-8-15,0-3-81 16,-4-2-169-16</inkml:trace>
  <inkml:trace contextRef="#ctx0" brushRef="#br0" timeOffset="85555.06">28281 3016 366 0,'0'0'646'16,"0"0"-623"-16,0 0 38 16,0 0 17-16,0 0-25 15,0 0-45-15,24-12-6 16,-4 5 5-16,-1 4-7 15,0-2-56-15,-1-3-26 16,3-1-121-16,-4-4-181 16</inkml:trace>
  <inkml:trace contextRef="#ctx0" brushRef="#br0" timeOffset="85765.02">28595 2994 800 0,'0'0'157'0,"0"0"-121"15,0 0 103-15,0 0-66 16,131-50-48-16,-104 37-22 16,-9 3-3-16,-11 3-24 15,-7 5-37-15,0-3-78 16,-9 3-457-16</inkml:trace>
  <inkml:trace contextRef="#ctx0" brushRef="#br0" timeOffset="86214.94">28789 2842 712 0,'0'0'118'15,"0"0"-60"-15,0 0 32 16,0 0-35-16,0 0-22 16,0 0-1-16,49 31 15 0,-36-13-26 15,-1-2-18-15,-6-2 26 16,1 0-15-16,-3-3-1 16,-2-4-7-16,-2-2-6 15,0-5-1-15,0 0-8 16,0 0 4-16,0 0-7 15,-15-14 12-15,-3-9-11 16,3-3 6-16,1-4 5 16,12 0 4-16,2 4-3 15,0 4 3-15,2 4 1 16,14 6 1-16,2 5-12 16,-1 4 2-16,-3 3 4 15,4 0 0-15,0 0 10 0,-1 12 1 16,4 2-8-1,-1 2 4-15,-5-2-5 0,1 2-2 16,-3-4-12-16,-2-1-30 16,5 4-36-16,4-9-68 15,-2-1-150-15,8-5-97 16</inkml:trace>
  <inkml:trace contextRef="#ctx0" brushRef="#br0" timeOffset="87346.75">29228 2740 609 0,'0'0'106'16,"0"0"-23"-16,0 0 122 16,0 0-107-16,0 0-45 15,0 0-11-15,-22-5-1 16,5 5-14-16,0 5-7 15,1 10 1-15,3-6 12 16,7 2-19-16,-1-2-10 16,5 0-2-16,2 1-2 15,0-3-3-15,0 0 1 16,0-1-16-16,0-4 5 16,0-2 9-16,9 0-5 15,10 0 0-15,8 0 2 16,8-6-1-16,-4-10-10 0,-5 0-11 15,-6 6 5-15,-14 2 18 16,-3 3 6-16,-3 5 6 16,0 0-1-16,0 0 3 15,0 0-8-15,0 0-2 16,0 5-4-16,0 3 6 16,0 2 0-16,0-4 7 15,0-3-4-15,0-3-2 16,0 0-1-16,0 0-1 15,0 0-15-15,4 0-2 16,8 0-3-16,3-12 5 16,3-5-2-16,2-5 5 0,-2 2-27 15,-4 4 35-15,-1 4 4 16,-3 6 0-16,-2 0 1 16,-2 3 0-16,1 1 5 15,1 2-5-15,2 0-3 16,1 0 2-16,-3 7 2 15,4 3 0-15,-1 2 7 16,-2-4-8-16,-2-2 0 16,-3-3 2-16,-4-3-2 15,0 0-5-15,0 0 2 16,0 0 3-16,0 0 5 16,0-9-4-16,0-9-1 15,0-1 0-15,0-1-1 16,9 6 7-16,2 2-6 15,1 5 4-15,-2 4-4 0,2 3 6 16,1 0-6-16,0 0 0 16,1 7 3-16,-3 7 1 15,0 4-2-15,-2-1 9 16,-2-5-9-16,-3 2 4 16,-2-7-6-16,-2-3-3 15,0-2 3-15,0-2-3 16,0 0 3-16,0 0 16 15,0-13-14-15,0-4-1 16,0-5-1-16,0 1 1 0,0 4 1 16,2 1-2-1,12 4 4-15,1 1-4 0,1 8-1 16,2-1 1 0,0 4 4-16,0 0-1 0,1 0 1 15,2 0 1-15,1 5-2 16,0 4 24-16,1-5-12 15,-1-3-10-15,3-1-4 16,-2 0-1-16,0 0-6 16,-5-5-14-16,0-14-6 15,0-8 0-15,-5-4 1 16,-2 4-6-16,-4 1 17 16,-7 14 14-16,0 5 7 15,0 5 19-15,0 2 5 16,-11 0 2-16,-1 0-2 0,2 10-16 15,1 4 29-15,4 4-26 16,5-5-6-16,0 9-12 16,7-4-1-16,24 0-10 15,18-6-25-15,11-9-68 16,-2-3-236-16</inkml:trace>
  <inkml:trace contextRef="#ctx0" brushRef="#br0" timeOffset="88309.58">25383 4493 590 0,'0'0'148'16,"0"0"-123"-16,0 0-25 0,0 0 121 15,0 0-18 1,51 103-43-16,-30-75-28 0,-6 0 7 16,3-4-14-16,-5-2-13 15,1-3 0-15,-3-2-12 16,-3-5-6-16,-3-4-18 15,-1-4-27-15,-4-4-49 16,0 0-68-16,-19-12-50 16</inkml:trace>
  <inkml:trace contextRef="#ctx0" brushRef="#br0" timeOffset="88516.54">25381 4467 779 0,'0'0'187'0,"0"0"-182"0,0 0 51 16,0 0 36-16,0 0-73 15,0 0-13-15,124-81 19 16,-79 62 9-16,-7 7-34 16,-7 2-12-16,-6 7-72 15,-10 3-85-15,-7 0-145 16,-8 0-151-16</inkml:trace>
  <inkml:trace contextRef="#ctx0" brushRef="#br0" timeOffset="88691.51">25499 4645 597 0,'0'0'14'0,"0"0"32"15,0 0 116-15,0 0 5 16,0 0-94-16,129-13-38 15,-88-3-1-15,-6-2-26 16,-6 0-8-16,-12 4-93 16,-17 0-297-16</inkml:trace>
  <inkml:trace contextRef="#ctx0" brushRef="#br0" timeOffset="89396.39">26097 4313 995 0,'0'0'44'15,"0"0"-42"-15,0 0 41 16,0 0-10-16,0 0-31 16,0 0-2-16,4 0 1 15,9 0 16-15,9 0-6 16,10 0 23-16,3 6-12 15,3 8-18-15,0 2 16 0,-2 6-20 16,-7 0 1-16,-7 1-2 16,-9-4-22-16,-6-3 22 15,-7-1-16-15,0-7 8 16,0-2 7-16,-23-1 2 16,-3-5 7-16,-3 0-4 15,2 0-2-15,9-5 4 16,10-14 18-16,3-1-2 15,5-5-7-15,0-3-6 16,9-5-4-16,16 3 4 0,2 4-1 16,-6 6-5-1,-1 8-2-15,-6 4-4 0,-7 6 3 16,-3 2-28-16,3 0-42 16,1 0-5-16,2 0-19 15,3 0-100-15,3 0-36 16,1 0-29-16</inkml:trace>
  <inkml:trace contextRef="#ctx0" brushRef="#br0" timeOffset="90384.22">26635 4171 729 0,'0'0'98'0,"0"0"-63"16,0 0 101-16,0 0-44 16,0 0-61-16,-52 102-14 15,52-79 23-15,0-3 7 16,0-6-30-16,0-2-8 15,0-5-3-15,10-2-2 16,6-5 4-16,4 0 1 16,2 0-5-16,3-15-4 0,0-3-5 15,-6-4-29 1,-5 4 7-16,-7-4 14 0,-7-2-15 16,0 2 28-16,0 1-4 15,-7 9 7-15,-5 0-3 16,4 8 4-16,3-1 6 15,3 0-1-15,2 4-1 16,0 1-6-16,0 0 0 16,0 0-2-16,0 0-7 15,5 0-10-15,10 0 17 16,5 7 0-16,5 4 19 16,-5-2-6-16,2-2-13 15,-8 1 9-15,-4-4-8 16,-3-3-1-16,-7 2-12 15,0-3 3-15,0 0 6 0,0 0 3 16,0 0 2-16,0-14-2 16,0-4-27-16,0-4 22 15,10 4-3-15,5 4 3 16,3 2-1-16,3 7 5 16,2 5 1-16,0 0-5 15,1 0 5-15,-4 9 10 16,-2 4-8-16,-5-1 9 15,-6 0-11-15,0-1 3 16,-3-5-2-16,-4-6-1 16,0 1 1-16,0-1 4 15,0 0 2-15,0 0 8 0,0 0-10 16,-4-4-2-16,-3-6-2 16,7 1 0-16,0-3 2 15,0 4 1-15,0-3-4 16,9 4-1-16,6 3-6 15,3 1 6-15,0 3-6 16,-2 0 5-16,0 0 2 16,-3 4 0-16,-3 6 7 15,0-2-7-15,-6 1 2 16,-2-5-2-16,-2-1 0 16,0-3-1-16,0 0 1 15,0 0 20-15,0 0-15 16,0-5 21-16,0-6-19 0,0-2 4 15,5-4-2-15,1 7-9 16,6-4-2-16,3 5-6 16,3 0 7-16,5 1 1 15,1 0-3-15,-4 3-3 16,3 5-29-16,-8 0-28 16,-1 0-27-16,-4 12-125 15,-5 11-53-15,-5 8-68 16</inkml:trace>
  <inkml:trace contextRef="#ctx0" brushRef="#br0" timeOffset="93474.68">27768 3817 308 0,'0'0'282'15,"0"0"-249"1,0 0 7-16,0 0 60 0,0 0-19 16,0 0 1-16,0 0 30 15,3-39-39-15,-3 39-3 16,0 0-12-16,2 0-30 16,-2 0-8-16,0 0-5 15,0 0 0-15,0 0 5 16,2 0-20-16,6 4-3 15,9 19 3-15,0 3 0 16,5 6 5-16,3-6-5 16,-5 6-2-16,-2 0-10 0,0-3-47 15,-7-3-54-15,-7-6-98 16,-4-7-303-16</inkml:trace>
  <inkml:trace contextRef="#ctx0" brushRef="#br0" timeOffset="93826.65">27619 3780 282 0,'0'0'617'0,"0"0"-610"15,0 0-7-15,85-109 85 16,-41 95-36-16,8 5-25 0,-4 9-13 15,1 0-3-15,-9 15-8 16,-1 20-7-16,-10 9-1 16,-8 3-7-16,-4 1 13 15,-11-7-8-15,-6 2 8 16,0-6 2-16,-6 1 0 16,-28 0-4-16,-15-1-25 15,-11-8-81-15,-3-5 12 16,5-11 50-16,10-9 13 15,11-4 5-15,16 0-38 16,13-7-24-16,8-13-87 16,21-7 68-16,21 2 62 15,11 4-38-15</inkml:trace>
  <inkml:trace contextRef="#ctx0" brushRef="#br0" timeOffset="93882.61">27953 3996 45 0,'0'0'0'16</inkml:trace>
  <inkml:trace contextRef="#ctx0" brushRef="#br0" timeOffset="94685.47">28437 3924 1040 0,'0'0'7'0,"0"0"10"16,0 0 18-16,0 0-7 15,129-90-28-15,-120 80-6 16,-9-7 4-16,0 6 0 16,-7-1-17-16,-17 3 2 15,-3 9 16-15,-2 0 2 16,3 0 15-16,-1 14-2 16,0 7 4-16,7 6 10 15,2-4 9-15,9 1-5 16,9 1-7-16,0-4-20 15,0 2 2-15,9-4 5 16,17-4-9-16,11-10 3 16,11-5-1-16,10 0-3 15,9-20-2-15,3-11-18 16,-10-4-33-16,-12-1-4 0,-14-3-6 16,-16-3 3-16,-16-1-39 15,-2-7 42-15,-18 2 49 16,-15-1-7-16,-7 7 13 15,0 8 73-15,7 10-50 16,1 10 21-16,12 2-18 16,9 10-10-16,6-1 10 15,5 2-11-15,0 1-15 16,0 0-7-16,0 9 7 16,20 20 0-16,7 9 13 15,7 11 9-15,3 14 11 16,2 9 13-16,-2 8-2 15,3-3-18-15,-6-6-16 0,-1-8-6 16,-4-10-4-16,-9-10 0 16,-5-12 7-16,-7-13-7 15,-8-13-1-15,0-5 1 16,0 0 5-16,-29-23-5 16,-2-9-2-16,-3-3 2 15,3-1-3-15,11 2 0 16,8-7-13-16,12 0-4 15,0 1 19-15,16 8-25 16,15 6-9-16,0 5 20 16,1 14 4-16,-5 0 10 15,-1 7-10-15,-3 0 10 0,-2 0-3 16,-7 3 2-16,-5 3 1 16,-7 2-10-16,-2 4 0 15,0 3 3-15,-13-1 7 16,-7 1 1-16,-5-7-10 15,0-4-14-15,6-2-67 16,5-2-107-16,8 0-119 16</inkml:trace>
  <inkml:trace contextRef="#ctx0" brushRef="#br0" timeOffset="95044.4">29233 3589 413 0,'0'0'236'16,"0"0"-101"-16,0 0 50 16,0 0-64-16,0 0-73 15,-67 109-20-15,67-91-7 16,0-4 1-16,0-2-4 15,17-5-5-15,8 0-3 16,4-7 4-16,6 0-4 16,1-4 1-16,-2-13-11 0,-10-2-8 15,-14 2 5 1,-10-5 3-16,0 4-12 0,-19 7 5 16,-14 1-4-16,-7 7 10 15,-3 1-15-15,12-4-18 16,10 0-11-16,13-3-27 15,8-2-143-15,0 2-238 16</inkml:trace>
  <inkml:trace contextRef="#ctx0" brushRef="#br0" timeOffset="95588.31">29547 3430 682 0,'0'0'122'0,"0"0"-90"0,0 0 142 15,0 0-98-15,0 0-41 16,0 0-1-16,-96 21 4 16,83-1-12-16,9-3-16 15,2 2-7-15,2-3-2 16,0-5-1-16,6 4-1 15,13-4-3-15,0 2 4 16,1-3-2-16,2-1-11 16,-4-6 4-16,0 11 1 15,-3-2-7-15,-1 0-12 0,-3 10 19 16,-5-4-4-16,1 2 4 16,-3 3 4-16,-4-8 2 15,0-3 2-15,0 2 1 16,0-9-1-16,0-3 2 15,-4-2 6-15,-3 0 18 16,1-18-14-16,4-15-8 16,2-4 0-16,0-1-4 15,4 1 0-15,16 11-1 16,2 10 0-16,-4 10-2 16,-3 2 2-16,4 4-5 15,-1 0 6-15,3 0 8 0,0 11-4 16,1 4 16-16,1-3 2 15,-4 0 10 1,2-4-10-16,-4 2-16 0,-7 4-6 16,-2-7-10-16,-8-4-62 15,0-3-58-15,-18 0-210 16</inkml:trace>
  <inkml:trace contextRef="#ctx0" brushRef="#br0" timeOffset="95747.28">29590 3374 1074 0,'0'0'33'0,"0"0"-28"15,0 0 8 1,0 0-13-16,0 0-19 0,0 0-58 16,97-3-187-16,-76 3-377 15</inkml:trace>
  <inkml:trace contextRef="#ctx0" brushRef="#br0" timeOffset="96564.14">29816 3196 669 0,'0'0'203'0,"0"0"-202"16,0 0 151-16,0 0-58 15,0 0-47-15,90 113-9 0,-63-75 4 16,-3-6-21-16,-1-2-7 16,-6-7-14-16,-3-2-1 15,-5-7 1-15,-7-6 0 16,-2-4-5-16,0-2-8 16,-5-2-7-16,-19 0 13 15,-7 0-39-15,-3 0 9 16,7-6 35-16,7-6 2 15,7 2 0-15,9-1 6 16,4 1 6-16,0 1-3 16,2-4-9-16,23 3-3 15,8 1-4-15,5-1 0 0,1 1 7 16,2 1-2-16,-1-1-5 16,-2-1 7-16,-3-1 7 15,-4 1-7-15,-6 0-1 16,-7 2-1-16,-9 7 2 15,-7 1 0-15,-2 0 0 16,0 0 0-16,0 0 3 16,-13 4 1-16,-9 11 4 15,-1 3 9-15,6-1 2 16,5-4 7-16,6-1-10 16,6-4-11-16,0 0 2 15,0 1-7-15,6-8 1 16,12-1 8-16,5 0-2 0,0 0-2 15,7-1-5-15,-6-13-14 16,1 0 4-16,-5-4-13 16,-5-3 0-16,-3 10 23 15,-5 1-3-15,-3 5 1 16,0 5 1-16,-4 0 0 16,5 0-7-16,1 0-15 15,6 0 15-15,5 0 7 16,1 8-2-16,1 5 3 15,-2-1 2-15,-3-6-1 16,-6 2-1-16,-1-4 4 16,-5 0-10-16,-2-4 4 0,0 1 2 15,0-1 11 1,0 0 53-16,0-9-11 0,0-12 5 16,0 0-23-16,4-6 3 15,6 6 0-15,5-2-27 16,-1 3-3-16,-1 7-8 15,-2 8 0-15,-6-1-27 16,-5 6-73-16,0 0-101 16,-3 0-389-16</inkml:trace>
  <inkml:trace contextRef="#ctx0" brushRef="#br0" timeOffset="98429.81">29723 935 264 0,'0'0'406'0,"0"0"-367"16,0 0 56-16,0 0 43 16,0 0-53-16,0 0-62 15,0 0 5-15,4-14-2 16,-2 14-24-16,1 0-2 0,4 3-3 16,2 8 3-16,1 6 16 15,7 7 9-15,-2 5-8 16,3 3-1-16,-3 0 15 15,-1 1-19-15,-3-2-5 16,-2-7-4-16,-2 4 0 16,-5-8 0-16,-2-4-2 15,0 1 1-15,0-12-2 16,0 1 3-16,0-3 1 16,0-3-4-16,0 0 7 15,-4 0 1-15,-8 0-7 16,-3 0 2-16,-1 0-1 0,-2 0 1 15,-2 5 4-15,0 1-7 16,-4-2 0-16,3 4 0 16,3 1 0-16,1-2 3 15,1 1-3-15,-1-2 5 16,-6 2-4-16,1 0 0 16,4-2 2-16,0 2-2 15,9-1-2-15,3-7 0 16,6 3-13-16,0-3-24 15,0 0-46-15,0 0-40 16,9 0-151-16,1 0-121 16</inkml:trace>
  <inkml:trace contextRef="#ctx0" brushRef="#br0" timeOffset="98798.75">29549 1223 157 0,'0'0'588'0,"0"0"-556"15,0 0-18-15,0 0 95 16,0 0-36-16,0 0-56 15,0 0 5-15,-80 56 24 0,68-36-25 16,6 0 4-16,-3-2-14 16,9-1 21-16,0-2 12 15,0-3-3-15,9 0-8 16,9 2 4-16,2-5-7 16,0-2-20-16,-2 1-1 15,-5-4-9-15,-1 0-12 16,-1 1-25-16,2-5-39 15,9 0-28-15,9 0-125 16,5-6-349-16</inkml:trace>
  <inkml:trace contextRef="#ctx0" brushRef="#br0" timeOffset="99764.58">31181 2699 1025 0,'0'0'59'15,"0"0"-58"-15,0 0 33 16,0 0 5-16,0 0-22 15,0 0-17-15,0-2 0 0,0 11 27 16,0 6 9-16,6-1-10 16,2 6-17-16,0 2 9 15,1 4-5-15,5 4-8 16,-3-1 0-16,-1-3-1 16,0 2-4-16,-3-6 1 15,1-2-1-15,-4-4 2 16,4-1-2-16,-4-5 6 15,-4-3-3-15,2-6-3 16,-2-1 6-16,0 0 2 16,0 0 12-16,0 0-12 15,0 0 12-15,0 0-14 16,0 0 2-16,0 0-2 0,0 0-5 16,-9 0 3-16,-4 0-4 15,2 0-1-15,-7 0 0 16,-5 5-3-16,2 6 4 15,-8 5-5-15,-3 2 6 16,-1 1-1-16,-1-3 0 16,5 0-4-16,5-4 4 15,10-7 0-15,6 0-3 16,3-3-10-16,1-2-1 16,2 0-44-16,-4-5-9 15,0-14-63-15,4-8-161 16,0 1-185-16</inkml:trace>
  <inkml:trace contextRef="#ctx0" brushRef="#br0" timeOffset="100073.53">30960 2939 409 0,'0'0'371'0,"0"0"-355"16,0 0 12-16,0 0 129 15,0 0-92-15,0 0-61 16,-22 35 17-16,13-12 24 16,-2 1-13-16,0 3 5 15,2-3 2-15,0-2-7 16,6-6-21-16,3-2 8 0,0 0-6 16,0 0-1-16,8 2-2 15,11-2 10-15,4-2-8 16,4-6-1-16,2 0-1 15,6-6-3-15,5 0 1 16,1 0-8-16,3-12-98 16,-3-4-123-16,-6 4-648 15</inkml:trace>
  <inkml:trace contextRef="#ctx0" brushRef="#br0" timeOffset="103713.89">9371 13496 669 0,'0'0'104'15,"0"0"-104"-15,0 0 0 16,0 0 58-16,0 0 29 16,0 0-35-16,0 0-9 15,0 0-11-15,0-5 3 16,0 5-11-16,0 0-10 0,0 0-11 15,0 0-3-15,0 20-4 16,0 8 4-16,0 13 18 16,2 3 2-16,5 7-9 15,-3 12-4-15,-2-1 25 16,5 6-9-16,-2-4-22 16,8 1 11-16,0-1 1 15,3 2-6-15,2 7 6 16,2 2-4-16,2 5 21 15,1 15-21-15,4 7 7 16,4 5-10-16,2 13 3 16,-2-11-5-16,-4-6-2 15,-5-15-1-15,-6-13 16 0,-5-3 0 16,-2 0 2 0,-4 4-3-16,-5-4-7 0,4 2-3 15,0 4 5-15,-2 1-10 16,9 7 5-16,3 8-1 15,-1 4-3-15,3-1 5 16,1-7-3-16,-5-14 2 16,3-6 5-16,-3-15-2 15,-1-1 2-15,-5-6-7 16,1 6-1-16,2 4 1 16,-2-3-4-16,-1-2 2 15,-1 3-1-15,-5-10 0 0,2-2 1 16,0-11-2-1,-2-15 3-15,5-6-6 0,-5-12-14 16,0 0-17-16,0-14 8 16,-2-35-38-16,-10-34-120 15,6-33-34-15,4-19-384 16</inkml:trace>
  <inkml:trace contextRef="#ctx0" brushRef="#br0" timeOffset="105245.62">9253 13529 556 0,'0'0'27'0,"0"0"-27"15,0 0-6-15,0 0 6 16,0 0 17-16,0 0 66 16,31-2 21-16,-20 2-23 15,5 0 2-15,1 0-1 16,6 0-45-16,4 0-11 16,6 0 0-16,7 0 0 0,11 0-1 15,7 0 10-15,16 0-20 16,4-4 6-16,7 1-8 15,0-6-2-15,1 1-6 16,11-2 17-16,9-7-13 16,10 3-9-16,9-3 5 15,2-3 3-15,0-1-8 16,1-2-1-16,-4 2 1 16,-3 4-1-16,-3 5 4 15,-7-3-2-15,-2 4 1 16,-2-1-2-16,-2-5 5 15,-3 2-3-15,1 1-2 0,0-3 8 16,-1 5-8-16,3 1 4 16,-1 0-4-16,2 1 0 15,-6 4 10-15,-2-2-10 16,-3 2 2-16,-3-1-1 16,-1 2 1-16,6 1-2 15,-2-4 4-15,5 2-3 16,7 3 0-16,0-2 0 15,-2 5 1-15,-6-2-2 16,-8 2-5-16,-4-2 5 16,-3-1 3-16,-3-4-3 15,-3 1-6-15,-5-1 5 16,-2 4 1-16,-1-3-2 0,-6 1 2 16,1-2-7-1,-7 2 6-15,0 0-5 0,-2 1 2 16,-5 2 3-16,0-2 1 15,-7 2-3-15,-3 2 1 16,-8 0-2-16,-6 0 4 16,-7 0-1-16,-4 0-2 15,-8 0 2-15,-1 0-7 16,0 0 6-16,0 4 0 16,4 9-4-16,2 4 5 15,5 12 2-15,2 6 0 16,3 12-1-16,-2 3 2 0,4 4 2 15,0-3 0 1,-5 2-2-16,4 5 3 0,-2-2-4 16,1 6 1-16,2 6 10 15,-4 5-11-15,4 7 11 16,0 0-10-16,6 3-2 16,0-2 0-16,0 1 0 15,0 1 0-15,-6 1-2 16,-5 3 4-16,-2 1 3 15,-4 6-5-15,-8 0 0 16,-2 8 1-16,-1-3 0 16,-3-2 4-16,4-2-2 15,2-15-2-15,2-4-2 0,9-5 7 16,-1-5-6 0,-1 2 7-16,6-4-1 0,-6 6-3 15,1-3 3-15,-3-3 19 16,-4 2-19-16,-4-8-6 15,1 0 24-15,1 0-24 16,-3-1 10-16,3-1-8 16,-2-8 0-16,-1-8-2 15,-2-12 1-15,-2-6-1 16,0 0 0-16,0 8 1 16,0 6-1-16,0 9 1 15,0 9-1-15,0 0 0 16,0-7-5-16,0-6 4 15,0-19 1-15,0-7 6 0,0-12-4 16,0-3-1-16,0 0-1 16,7 4 5-16,4 6-10 15,2-1 5-15,-2 0-12 16,-8-1-22-16,-3-8-55 16,0 0-103-16,-22 0-188 15</inkml:trace>
  <inkml:trace contextRef="#ctx0" brushRef="#br0" timeOffset="106333.43">11667 13387 616 0,'0'0'4'0,"0"0"20"16,0 0-24-16,0 0 48 16,0 0-4-16,0 0-20 15,0 0 2-15,13-4 15 16,-8 4 33-16,3 12 20 15,6 2-42-15,-1 4-31 16,3 12 24-16,4 6-3 0,-4 10-2 16,3 8-5-16,4 7-11 15,2 6-3-15,4 3-9 16,4 7 6-16,5 1-1 16,2 1 1-16,4 1 19 15,-2 4-11-15,1 6-12 16,2 5 3-16,-9 7-7 15,2 2-5-15,-5 7-2 16,-4 0-3-16,-4 3 4 16,-4-3 1-16,2-9 0 0,-1-1 2 15,5-1 3 1,2 0-5-16,0-1 0 0,5-3-1 16,1-4-4-1,-2-7 1-15,3-6 2 0,-1-1-3 16,-1-1 1-16,0-3 0 15,-3 2 5-15,-7 0-6 16,1 10 6-16,-5 2 4 16,-3 3-3-16,4-11 5 15,-3-10-7-15,-5-16-4 16,-1-18 0-16,-8-5-1 16,0-9 0-16,-4 0 0 15,3 5 2-15,-3-1-3 16,0-1 2-16,0-4-1 0,0-12 1 15,0-9 1 1,0 0-4-16,0 0 1 0,0-32-24 16,-3-30-55-16,-21-22-113 15,-3-18-182-15</inkml:trace>
  <inkml:trace contextRef="#ctx0" brushRef="#br0" timeOffset="107480.24">9415 14650 544 0,'0'0'18'0,"0"0"-13"16,0 0 49-16,0 0 85 16,0 0-75-16,0 0-36 15,-48-12-23-15,48 12-2 16,0 0 3-16,11 0 9 0,7 0 96 16,3 0-72-16,11-2-14 15,8-1-2-15,11-2 5 16,11 3 11-16,12-4-22 15,11 0-6-15,9-4 7 16,4-2-17-16,10-5-1 16,9 3 1-16,3-7-1 15,5 3-1-15,-3 2-5 16,-6 0 11-16,-4 2-5 16,-3 0 0-16,-8 0 4 15,-3 3-4-15,-9 1 0 16,-2 1 6-16,2-4-6 0,0 3 1 15,7-3 3 1,0-4 0-16,4-1-2 0,5 0 7 16,2 5-7-16,0-4 11 15,2 5-11-15,-2 4 11 16,-3 4-13-16,0-4 0 16,-7 2 0-16,-3 3 3 15,-3-4 6-15,-1 3-9 16,-1 0 17-16,0 0-11 15,5-2 7-15,8-2-1 16,3 0 2-16,2-4-7 16,-2 0-3-16,-7-1-3 15,4-1 0-15,-9 7-1 16,0-5 0-16,-7-1-1 16,-5 4 1-16,-5-1 0 0,-1 0 0 15,4 1 5-15,-2-3-8 16,-1 4 3-16,-3-2 0 15,-2-1 4-15,-8 3-2 16,0-2-4-16,-6-1-2 16,-1 6 4-16,2-8 0 15,-2 7 2-15,-4-4-3 16,-6 2 3-16,-5 3-3 16,-6-3 1-16,-4 1 0 15,-4 1 2-15,-5-2-2 16,-2 4 0-16,-2-1-1 15,-2-2-4-15,0 3 5 0,-6 0 3 16,1 2-2-16,1 0 0 16,-10 2-2-16,-2 0 0 15,-4 0-12-15,-56 0-65 16,-36 7-121-16,-36 5-393 16</inkml:trace>
  <inkml:trace contextRef="#ctx0" brushRef="#br0" timeOffset="109925.81">9739 13929 906 0,'0'0'32'0,"0"0"7"15,0 0 55-15,0 0-58 16,0 0-36-16,0 0 4 15,0 0 10-15,-4 28 23 16,6-6 12-16,6 3-4 0,1 5-21 16,3 2 1-1,-4 5-3-15,3 1-12 16,-1-6-5-16,-4 0-3 0,3-4 0 16,-5-3-4-1,6-4 0-15,-4-7-13 0,-6-3-23 16,0-6-19-16,0-5-48 15,0 0-20-15,0 0-63 16,0-18-266-16</inkml:trace>
  <inkml:trace contextRef="#ctx0" brushRef="#br0" timeOffset="110234.75">9621 13866 940 0,'0'0'57'16,"0"0"-45"-16,0 0 53 16,0 0-63-16,0 0-2 15,0 0 0-15,85-2 20 16,-37 2 2-16,-1 0-1 15,-1-8-5-15,0 0-15 16,-9 0-1-16,-6 5 1 16,-6 0-1-16,-7-1-11 15,-7 4-34-15,-2 0-47 0,-7 0-106 16,-2 0-67-16,0 4-167 16</inkml:trace>
  <inkml:trace contextRef="#ctx0" brushRef="#br0" timeOffset="110490.71">9841 14147 716 0,'0'0'20'16,"0"0"40"-16,0 0 131 15,0 0-104-15,0 0-40 16,0 0-4-16,43 7-15 15,-30-7-15-15,-2 0 7 0,7-3-14 16,0-7-6-16,2-2-17 16,2 2-20-16,3-1 9 15,0 6-15-15,0 3-13 16,0-3-44-16,-2 5-55 16,-7 0-113-16</inkml:trace>
  <inkml:trace contextRef="#ctx0" brushRef="#br0" timeOffset="110787.66">10187 14141 1012 0,'0'0'58'0,"0"0"-43"0,0 0 6 16,0 0 11-16,0 0-32 16,0 0-7-16,15 13 7 15,-8-2 23-15,0 1-21 16,0 0 6-16,-7-1-8 16,2-6 1-16,-2-1-10 15,0-1 1-15,0-3-28 16,0 5-26-16,0-5-82 15,0 0-55-15,-7-8-251 16</inkml:trace>
  <inkml:trace contextRef="#ctx0" brushRef="#br0" timeOffset="110924.63">10187 14141 492 0,'-78'-120'140'16,"69"107"-103"-16,-3 7 105 15,8 1-59-15,0 0-83 16,-1 3-8-16,5 2 4 15,-2 0-53-15,2 0-97 16,0 0-181-16</inkml:trace>
  <inkml:trace contextRef="#ctx0" brushRef="#br0" timeOffset="111034.61">10187 14141 600 0</inkml:trace>
  <inkml:trace contextRef="#ctx0" brushRef="#br0" timeOffset="111336.56">10187 14141 600 0,'40'-45'137'0,"-38"45"-111"0,2 0 47 0,3 5-17 0,7-3-42 15,1 0 16-15,7 1 14 16,1 4-10-16,-4-2-10 16,0 4-11-16,-3 4-3 15,-3-1 3-15,-5 2-3 0,-1 1-3 16,-2 2-4-1,-5-5 0-15,0 1-2 0,0-5-1 16,0-6-1-16,0-2 1 16,0 0 15-16,0 0 41 15,-7 0-31-15,-2-10-12 16,3-3 17-16,1 1-19 16,5-5-1-16,0-1-4 15,0 0 0-15,0 0-6 16,5-1 5-16,10 5-10 15,-4 1 5-15,-2 6-7 16,-5 7-19-16,1 0-18 16,0 0-57-16,-3 3-4 15,5 11-87-15,-5 0-116 0</inkml:trace>
  <inkml:trace contextRef="#ctx0" brushRef="#br0" timeOffset="111761.49">10605 14062 693 0,'0'0'206'16,"0"0"-162"-16,0 0 113 16,0 0-111-16,0 0-43 15,0 0-3-15,-31 2 1 16,23 10-1-16,3-1 0 0,5-2 1 15,0 2-1 1,0 1 0-16,0-6-2 0,7 2-3 16,7 0 0-16,1 2-2 15,5-2 5-15,0-1 2 16,-2 4 6-16,-2-5-6 16,-3 4-7-16,-4-3 4 15,-3 0 3-15,-3 3-3 16,-1-6 2-16,-2 0 2 15,0-3 5-15,0 2-5 16,0 1 11-16,-7 2 4 16,-10-6-16-16,-6 4 7 15,3-2-7-15,-2-2-1 16,4 0-6-16,7 0-13 16,5 0-8-16,0 0-36 0,6-10-109 15,0-2-65-15,0 1-154 16</inkml:trace>
  <inkml:trace contextRef="#ctx0" brushRef="#br0" timeOffset="112085.43">10722 13860 448 0,'0'0'574'15,"0"0"-559"-15,0 0 29 0,0 0 7 16,0 0-51-16,0 0 0 16,4 16 1-16,8 12 39 15,1 0-1-15,3 7 4 16,-3 0-23-16,-3 0-10 16,4-3-6-16,-5 0-3 15,3-11 6-15,-4-1-6 16,-3-3-2-16,-3-10-5 15,0 4-2-15,-2-11-6 16,0 2-40-16,2-1-5 0,-2-1-9 16,0 5-92-16,0-3-73 15,0-2-91-15</inkml:trace>
  <inkml:trace contextRef="#ctx0" brushRef="#br0" timeOffset="112332.39">10788 14131 439 0,'0'0'524'16,"0"0"-495"-16,0 0 38 16,0 0-24-16,0 0-24 15,0 0-14-15,-6-2-2 16,14-2 5-16,13-1 13 0,6-5 14 15,-1 1-26 1,1-3-9-16,-7 3-6 0,-4 5-30 16,-5 4-60-16,-9 0-134 15,0 0-161-15</inkml:trace>
  <inkml:trace contextRef="#ctx0" brushRef="#br0" timeOffset="112558.35">10987 14177 959 0,'0'0'89'0,"0"0"-87"0,0 0 27 16,0 0-20-16,0 0 2 15,0 0 1-15,114-14-12 16,-103 10 0-16,-3 4-13 15,-2-5-29-15,0 5-74 16,5-5-64-16,-5 1-138 16</inkml:trace>
  <inkml:trace contextRef="#ctx0" brushRef="#br0" timeOffset="113241.27">11170 14043 601 0,'0'0'233'0,"0"0"-230"16,0 0 63-16,0 0-29 16,0 0-16-16,0 0 42 15,13 40-17-15,-6-22-19 16,2 0 3-16,-1-8-19 15,-3 2 8-15,2-2-11 16,-7-2 3-16,5-2-6 16,-5-6-3-16,0 1 0 15,0-1 0-15,0 0 21 0,0 0 18 16,0-1-9-16,-3-15-17 16,-11-4-6-16,2-4 2 15,5-5 8-15,-3 5-17 16,8 2 10-16,0 5-11 15,0 6 5-15,2 3-6 16,0 8 0-16,0 0-3 16,0 0-5-16,4 0-18 15,10 8 20-15,1 11 5 16,-1-10-4-16,-3 6 3 16,2 1 1-16,3-6 1 15,1 3-1-15,4-1 2 16,-3-1-1-16,-1-3 0 0,-3-4-8 15,3-1 7-15,-7-3-2 16,-6 0-2-16,1 0 2 16,-5 0 6-16,0 0 11 15,0 0 16-15,0 0-14 16,0-12-5-16,0 3 3 16,0-9-3-16,0-1-5 15,-3 2-6-15,1-4 0 16,2 6 1-16,-4-2 0 15,2 3 0-15,-8 5-1 16,4 0-7-16,4 5-6 16,-3 1-10-16,5 3-24 0,0 0-25 15,0 0-48 1,0 0-101-16,0 7-49 0,9 2 43 16,9 2-33-16</inkml:trace>
  <inkml:trace contextRef="#ctx0" brushRef="#br0" timeOffset="114304.04">11573 13972 628 0,'0'0'164'15,"0"0"-86"-15,0 0 83 16,0 0-105-16,0 0-40 15,0 0 4-15,-17-1 3 0,9 1-14 16,0 11 3-16,-3 6 21 16,1 0-2-16,2 0-11 15,3 0 4-15,1-5-19 16,4 1 2-16,0-5-4 16,0-2 0-16,0 1-2 15,0-2 0-15,7 2-1 16,1-5-1-16,2 1-3 15,-4-3 3-15,3 0-2 16,0 0 1-16,-2 0 2 16,-1 0 2-16,-1-10 0 15,-5 3 0-15,2-2-2 0,0 2-2 16,0 3 2-16,0-3 1 16,-2 0-1-16,0 6-1 15,0-5 1-15,0 3 0 16,0 1 0-16,0 2 0 15,0-2-2-15,0 2 2 16,0 0-9-16,0 0-5 16,8 0-3-16,3 7 17 15,-7 0 0-15,8 0-2 16,-8-1 2-16,-2-6 0 16,2 0 1-16,-1 0-2 15,-1 0 2-15,2 0 1 16,0 0 8-16,4-4-4 0,0-10-6 15,3 2 1-15,-4 4-4 16,-2 4 3-16,-3 4-4 16,0 0-5-16,0 0 3 15,5 0-8-15,2 0 12 16,0 1-4-16,0 12 6 16,-1-3 0-16,-8-3 1 15,3 0-1-15,-3-3 0 16,0-3-4-16,0-1 3 15,0 0 2-15,0 0 14 16,0 0-2-16,0 0-5 16,0-7-6-16,0-1-2 0,0-1 0 15,0 5-1 1,0 4-1-16,0 0-4 0,0 0 3 16,0 0-6-16,6 0-9 15,2 0 15-15,-2 0-5 16,0 7 8-16,1-1-2 15,-3-3-2-15,2 2-2 16,-6-5-2-16,0 0-1 16,0 0 9-16,0 0 0 15,0 0 7-15,0 0-6 16,2 0 5-16,-2 0 4 16,0-3 2-16,0-2-12 15,2-1 0-15,4 3-7 16,3 1 6-16,-2 2-9 15,4 0 6-15,0 0-3 0,3 0 6 16,3 0-7-16,-1 0 2 16,2-3 6-16,2-10 4 15,-4 1-3-15,-3 1-2 16,-7 2 2-16,-6 9-1 16,0 0 3-16,0 0 5 15,0 0 14-15,-6 0-1 16,-14 6-20-16,7 7 8 15,6-8-9-15,7 2-2 16,0-6-63-16,0-1-193 16</inkml:trace>
  <inkml:trace contextRef="#ctx0" brushRef="#br0" timeOffset="116826.6">12545 13691 314 0,'0'0'102'15,"0"0"-62"-15,0 0 72 0,0 0-23 16,0 0-51-1,0 0 27-15,0-16-19 0,0 14 13 16,0 2 2-16,0 0 11 16,0 0-40-16,0 0-9 15,0 0-6-15,0 0-17 16,0 0 9-16,0 0 9 16,0 0-13-16,0 0-5 15,0 13-3-15,0 13 3 16,0 8 27-16,0 4-3 15,0 3 4-15,0 0-2 16,0 2-8-16,0-2 0 0,0-4-14 16,0-9 0-1,0-9-2-15,0-6-2 0,-2-8 0 16,2-2 2-16,0-3-2 16,0 0 7-16,0 0 3 15,-2-17 24-15,-1-8-25 16,-1-9-9-16,2-4-6 15,2 1-3-15,0-3 2 16,0 6 0-16,0 0-5 16,2 4 7-16,7 2-4 15,-3 6 0-15,2 6 1 16,-4 7 8-16,0 5-2 16,-4 3 2-16,0 1 0 15,0 0 0-15,0 0-9 16,5 0-3-16,1 0-8 0,6 14 12 15,5 12 8-15,1 6 7 16,5 3 1-16,1 4 7 16,0 0-9-16,-1-4-5 15,-5 0 7-15,-3-5-6 16,-4-4-1-16,-4-2 1 16,-4-11-1-16,-3-2-1 15,0-8 0-15,0-1 6 16,0-2-6-16,-19 0 9 15,-10 0-6-15,-2 0-3 16,-2-2-16-16,4-8 9 16,6-2 7-16,6 2-1 0,3 0 3 15,8 1-3 1,1 1 1-16,5-2-1 0,0-1 0 16,0-2-10-16,5-1 5 15,15-5-5-15,7 1 8 16,0 2-3-16,1 0 5 15,1 4-9-15,-4 3 0 16,4 6 9-16,-3 1-8 16,-1 2 6-16,4 0 3 15,-4 0-14-15,-4 8 14 16,2 9-1-16,-7 2-2 16,-5 3 3-16,-3 0 5 15,2-1 4-15,-6-4-1 16,1-5-5-16,-1-4 3 15,-4-6-6-15,0-2 1 0,0 0 0 16,0 0 20-16,0 0-6 16,0-5-9-16,0-9 3 15,-2-3-12-15,2 0 3 16,0-2 0-16,0-3-1 16,0 8-7-16,6 4 7 15,6 6 0-15,-3 4-3 16,4 0-14-16,1 0 12 15,1 8 2-15,5 7-1 16,-9-1 3-16,7 1 2 16,-5 0 0-16,-6-4 1 15,0 1-1-15,-5-7 0 0,0-1-3 16,0 0 1-16,1-4-6 16,-1 0 8-16,-2 0 2 15,0 0 7-15,0 0 10 16,0 0-6-16,0-8-12 15,0-4 3-15,0-2-4 16,4 3-3-16,12-1 2 16,-1 3-2-16,1 6-3 15,2 3-3-15,0 0 3 16,-7 0 1-16,5 0 2 16,-1 8 0-16,-6 2 2 15,7 0 2-15,-6 0-6 16,2-1-8-16,-5-5-21 0,3-3-13 15,6-1 3-15,3 0-65 16,0 0-31-16,-1 0-38 16,-3-10-59-16,-3-6-59 15</inkml:trace>
  <inkml:trace contextRef="#ctx0" brushRef="#br0" timeOffset="117134.55">13466 13825 364 0,'0'0'211'15,"0"0"-124"-15,0 0 67 16,0 0 31-16,0 0-125 16,0 0-16-16,-83 116 0 0,83-93-18 15,0-3-6-15,0-5-19 16,3-8-1-16,17 0 9 16,-3-7-7-16,6 0 4 15,2 0 16-15,-4-21-1 16,-5 1-12-16,-5 5-6 15,-11-3 3-15,0 1-5 16,0 1 5-16,-17 0-6 16,3 4-8-16,-3 5-11 15,3 0-9-15,1 7-25 16,4 0-20-16,7 0-65 16,2 0-87-16,0 7-79 15,9 0 172-15,17-2 18 16</inkml:trace>
  <inkml:trace contextRef="#ctx0" brushRef="#br0" timeOffset="118011.4">13707 13808 370 0,'0'0'415'0,"0"0"-407"15,0 0 112-15,0 0 6 16,0 0-113-16,0 0-5 15,-18 34 21-15,18-16-12 16,0 0 9-16,0 2 4 16,6-4-18-16,8-4-6 15,-1-4-2-15,-2-3 1 0,5-5 3 16,-1 0-1-16,5 0 4 16,1-10 1-16,-2-10-12 15,2 1-12-15,-5 1 1 16,-3 4-2-16,-5 2 7 15,-3 8 6-15,-2-1-2 16,-3 5 0-16,0 0-3 16,4 0 1-16,0 0-10 15,5 0 9-15,3 7 5 16,3 5 4-16,-2-2 6 16,1-2-4-16,-8-4-5 15,-1 1-1-15,1-5 1 16,-6 0-2-16,0 0 2 0,0 0 0 15,0 0 15 1,0 0-8-16,0 0-2 0,0 0 0 16,3 0-6-16,2-5-3 15,-1 1-8-15,2-4 7 16,3 6 3-16,1-2 0 16,2 2-5-16,5 2 6 15,-7 0 0-15,3 0-3 16,-3 0 3-16,-1 0-1 15,-1 0-3-15,-4 0 2 16,4 0 2-16,-2 0-3 16,-1 0-2-16,3 0 2 0,0 0 1 15,5 2-6 1,0 2 6-16,3 0 2 0,-1-1-5 16,1-3 4-16,-1 0-3 15,3 0 4-15,3-5 0 16,3-13 0-16,0-2-7 15,1 0 0-15,0 0-10 16,-7 2-1-16,-1 2-4 16,-5-3 17-16,-6 0 5 15,-4-3 0-15,-2-4 0 16,0-2 2-16,-4-3 16 16,-12 7-8-16,-1 5 13 15,1 7 15-15,-3 7 21 16,6 3-20-16,5 2-8 15,0 0-16-15,2 14-13 0,4 12 21 16,0 9 1-16,2-3-12 16,0 0-1-16,0-2-6 15,16-4 0-15,-1-2-5 16,1-11-15-16,1-2-29 16,1-5-49-16,0-6-20 15,-2 0-141-15,-8 0-207 16</inkml:trace>
  <inkml:trace contextRef="#ctx0" brushRef="#br0" timeOffset="118169.37">14391 13744 1053 0,'0'0'25'16,"0"0"-5"-16,0 0 47 15,0 0-67-15,0 0-7 16,0 0 7-16,116-18-22 15,-72 13-221-15,-5 0-437 16</inkml:trace>
  <inkml:trace contextRef="#ctx0" brushRef="#br0" timeOffset="119828.08">16497 13082 693 0,'0'0'0'16,"0"0"16"-16,0 0 12 16,0 0 0-16,0 0-18 15,0 0-5-15,0 0 11 16,7-39 0-16,-2 39-16 16,-5 0 1-16,2 0-3 0,-2 0 3 15,2 0-1-15,-2 0 4 16,0 0 41-16,2 0-1 15,0 0-4-15,1 0-22 16,-3 0-1-16,0 0-7 16,0 0-3-16,0 0 4 15,0 0 7-15,0 0-13 16,0 0 6-16,0 0-6 16,4 0 8-16,-2 12 5 15,8 5-2-15,3 12 6 16,1 6 0-16,3 5-6 15,-1 16-2-15,-1 3 4 0,-1 10 11 16,-5 6-17-16,3-2 1 16,-2 8 1-16,-1-2-3 15,-3 3-1-15,-2 0 3 16,-1-2-9-16,2 0 10 16,-1 1-7-16,3 0 8 15,3 0 4-15,4 3-14 16,8 2 11-16,1 3-13 15,6-3 7-15,0 6-6 16,2 6-2-16,2 2 2 16,-2 3 0-16,-4-3-1 15,-2-1 6-15,-5-5 0 16,0 0-9-16,-2-4 8 0,2 3 8 16,2 1-5-16,-2 0-7 15,3 0-3-15,1 4 1 16,2 1-2-16,1 3 0 15,-2-8 7-15,0-10-6 16,-10-8 7-16,-1-7-2 16,-8-8-2-16,1 2 3 15,-1-10-1-15,2 5 1 16,2-4 0-16,-1 8-5 16,3-8 4-16,-4 0-6 15,-1-14 2-15,-1-13 1 16,-3-13-3-16,0-7-5 0,1-7-9 15,-2 0-19-15,-2-21-31 16,0-34-13-16,0-29-98 16,0-24-55-16,9-6-240 15</inkml:trace>
  <inkml:trace contextRef="#ctx0" brushRef="#br0" timeOffset="121564.78">16578 13159 465 0,'0'0'28'0,"0"0"65"16,0 0 17-16,0 0-31 15,0 0-49-15,0 0 18 16,-32-7-11-16,32 7 21 0,0-2 21 16,0-1-45-16,0 1-4 15,0 2-7-15,0 0-17 16,3-3-1-16,23-3-1 15,10 3 3-15,16-2 34 16,8 1 6-16,4 2-17 16,13 1-9-16,-2-2-6 15,8 3-2-15,2 0-1 16,-2 0-8-16,11 0 8 16,7 0-7-16,3-4 2 15,4 0-6-15,3 0-1 16,-2 2 3-16,3 2-6 0,-3 0 8 15,-4 0-5-15,-5 0 0 16,2 4 0-16,3 2 2 16,2-2-2-16,7-4 0 15,0 0 0-15,0-2 6 16,6-10-6-16,3 0 2 16,6 2-2-16,4 3-5 15,-1 0 5-15,-5-1 0 16,0 3 2-16,-4-2-1 15,-5 5-1-15,0-1 0 16,-5-2 4-16,3 1-4 16,-2-1 3-16,-2-4-3 15,-4-2-7-15,0-4 5 0,-2-3-2 16,11 0 0 0,3-1-5-16,0 3 5 0,-1 2-8 15,-5 1 1-15,-6 3 1 16,-3 2 5-16,-9-1 4 15,-4 4-7-15,-5-1 8 16,-2 2 0-16,-2-3-1 16,0 2 1-16,0-2 2 15,-14 0 2-15,-2-2-8 16,-12 4 1-16,-3-2 3 16,-8 4 0-16,-7-2 2 15,-14-1-6-15,-7 4 4 0,-9 0 0 16,-5 2 3-1,-2-2-3-15,0 2 1 0,0 0 8 16,0 0-9-16,0 0-3 16,2 4-1-16,2 14 8 15,-1 1-4-15,0-1 7 16,1 0-6-16,-2 1-2 16,3 6 4-16,-3 4-3 15,-2 8 0-15,0 6 3 16,0 6-3-16,0 7 13 15,0 6-13-15,4 3 12 16,12 2 0-16,-1 0-6 16,6-3-6-16,-2 4 2 15,1 4-2-15,-3 0 0 16,-7 1 0-16,-1 0 3 0,-3-6-2 16,2 2 0-1,0-4-1-15,3 2 2 0,5-3 3 16,-3 4-3-16,-1 2-2 15,-3 0 1-15,-9 3-1 16,0 3 1-16,0 0 4 16,0 4 5-16,-16 4-6 15,0 1 4-15,4-3-7 16,0-4 1-16,5-2-2 16,3 1 0-16,2-4 0 15,2 1-1-15,0 4-1 16,0 1-3-16,0 1 0 15,0-3 1-15,2-5 3 0,11-6-15 16,-3-7 13-16,-6-8-8 16,-4-5 11-16,0-6 0 15,0 1 2-15,0-1 5 16,0 0 0-16,0-1-5 16,0-2-2-16,0-11 1 15,0-2-1-15,0 2 0 16,0 0 2-16,-2 6-4 15,2-2 3-15,0 7-2 16,0 7 1-16,0 2 0 16,0 6 0-16,0-6-11 15,6 2 11-15,3-8 3 0,-1 0-3 16,2 1 0 0,-1-9 0-16,-3-2-4 0,1-7 4 15,-4-11 0-15,-1-7 0 16,-2-5-1-16,0 0 1 15,0 6-6-15,-2-6-41 16,-30 0-36-16,-10 0-195 16,2-23-432-16</inkml:trace>
  <inkml:trace contextRef="#ctx0" brushRef="#br0" timeOffset="122678.58">19451 13214 516 0,'0'0'0'0,"0"0"2"16,0 0 40-16,0 0-17 15,0 0-17-15,0 0 1 16,32-48 27-16,-30 48-5 16,-2 0 1-16,0 0 36 15,0 0-3-15,0 0-9 0,0 0 20 16,0 0-26-16,0 0-19 16,0 8-27-16,0 25 34 15,0 11 18-15,4 7-11 16,0 2-6-16,1 1-11 15,-1 2-15-15,1 4 3 16,0 8 40-16,3 7-41 16,5 3-1-16,5 8-6 15,3 4 8-15,6 3-6 16,2-1 2-16,4 1-9 16,2 6 11-16,1-1-13 15,-1 5 0-15,1 4 9 16,-3 4-7-16,-2 12 13 15,-2-2-16-15,-4 0 12 0,-4-10-12 16,-3-3 2-16,-1-4 10 16,-3 6-12-16,-3-7 4 15,-5-5-3-15,-1-4 6 16,-3-4-4-16,2-1-1 16,1-4 0-16,4-8-1 15,0 1 0-15,0 3-1 16,0-2 0-16,-1 0 4 15,1-5-2-15,1-12 0 16,1-8-1-16,-3-8-1 16,4 2 3-16,1-7-1 15,1-1-3-15,-3 0 1 16,1-4 0-16,-2 4 2 0,-3-14 5 16,-3-8-12-1,-2-8 5-15,-2-10 0 0,0 0-2 16,0-5 0-16,-2-36-20 15,-27-34-66-15,-11-41-172 16,-3-32-370-16</inkml:trace>
  <inkml:trace contextRef="#ctx0" brushRef="#br0" timeOffset="124033.35">16714 14388 421 0,'0'0'97'16,"0"0"-96"-16,0 0 19 16,0 0 118-16,0 0-23 15,0 0-25-15,-62 0-30 16,62 0-8-16,0 0-41 16,0 0-6-16,11 0 1 15,20 0 29-15,13 0 30 16,10 0-24-16,6 0-10 15,4-2 0-15,6-5-18 16,8 2-2-16,11-4-11 16,11 3 18-16,9-2-14 15,10 0 0-15,-3 2-1 16,-1-6 7-16,-3 3-7 0,-7-3-3 16,-5-1 2-1,-6 6-1-15,-5-2 0 0,-4 4 0 16,0 0 2-16,1-2 4 15,5 7-2-15,3-5 3 16,2 1 10-16,-2 0-17 16,-1-2 24-16,3-4-20 15,4-2 2-15,8 2 10 16,0-4-14-16,6 1 8 16,0 1-2-16,-5 5-3 15,0 0-2-15,-7 4 1 16,-5 1 5-16,-8-2 1 0,-9 0-5 15,1-3 5 1,1 2-2-16,0-2-5 0,1 4-3 16,0 3 3-16,-8-6-4 15,-3 6 0-15,-5-3-1 16,-3 1 1-16,3 1 1 16,-1-1 1-16,1 0-2 15,-1 0 0-15,-6 2-5 16,0-5 3-16,-3 5 3 15,1-3-1-15,0-1 1 16,2-1 2-16,1 0-3 16,-3-1 0-16,0-1 4 15,0 2-8-15,-4-1 11 16,-4-1-9-16,-3 4 2 16,3 1-5-16,-6-7 5 0,5 1 0 15,4 3 1-15,1-8-2 16,2 4 2-16,0-1-3 15,-1 0 2-15,-6 2-8 16,0-1 5-16,-7 2-10 16,-3 0 12-16,1 0-3 15,-3-2 0-15,-1 3 0 16,-3-4 2-16,-2 0 2 16,-2 2-2-16,-2 2 2 15,0 0 0-15,-2 3-4 16,2-2 1-16,2 1 2 15,2 1 0-15,4-4-4 0,-1 3 4 16,-1 0-8-16,-4-1 5 16,-6 2 0-16,-8-1 4 15,-6 0 0-15,-6 1 1 16,-1-2 7-16,-2 5 1 16,0-2-9-16,0 2 0 15,-21 0-29-15,-10 0-71 16,-4 7-26-16,6 0-97 15,4-5-370-15</inkml:trace>
  <inkml:trace contextRef="#ctx0" brushRef="#br0" timeOffset="125773.04">7004 13782 729 0,'0'0'0'15,"0"0"0"-15,0 0 81 16,0 0 7-16,0 0-67 16,0 0 7-16,0-3 14 0,0 3-22 15,0 0-9-15,0 0 9 16,0 0 0 0,0 0 0-16,0 0-17 0,0 0 1 15,11 0 2-15,15 0 0 16,14 0 16-16,10 0 2 15,6 0-13-15,8-7 6 16,7 1-3-16,3-1-6 16,1 0 0-16,2 1-8 15,-2-5 1-15,-8 6-1 16,0 3 0-16,-6 0 1 16,-6 2 2-16,-6 0-3 15,-5 0-2-15,3 0 2 16,-7 4 0-16,5 1 3 15,2-2 1-15,2-3 5 0,5 0-2 16,2 0 1-16,6-10-4 16,2 0-4-16,1 0 0 15,-7-2 0-15,-4 2 6 16,-14 4-6-16,-7 1-5 16,-2 3 3-16,-8 1 2 15,-2 1-2-15,2-2 3 16,1 0-1-16,10 2 2 15,3-9 0-15,4 4-2 16,-1-3-1-16,2 2 1 16,-6 2 0-16,0-1 0 15,-3 5 0-15,-2 0 0 16,1-2 0-16,-3 2 5 0,2-3-2 16,0 1-5-16,2-5 6 15,3-3-4-15,-1 7 3 16,-1-5-1-16,-3 1-1 15,-2 3-1-15,-7-1 5 16,-3 0-4-16,-6 1 10 16,-5 2-3-16,-5 2-3 15,0 0 2-15,-3 0-3 16,0 0-1-16,0 0-3 16,0 0-3-16,0 0-32 15,0 0-53-15,0 0-68 16,0 0-270-16,0 0-99 0</inkml:trace>
  <inkml:trace contextRef="#ctx0" brushRef="#br0" timeOffset="126839.86">7052 13932 260 0,'0'0'103'16,"0"0"-49"-16,0 0 22 15,0 0-20-15,0 0-43 16,0 0-3-16,0-26 5 15,0 26 27-15,0 0 28 16,0 0-31-16,0 0 6 16,0 0-16-16,0 0 9 15,0 0-17-15,0 3 19 16,0 18 34-16,0 11-5 0,0 0-36 16,5 12 3-16,-2 5 4 15,1 5-11-15,5 5-17 16,1-1 4-16,6 7 3 15,9 3-18-15,6 3 4 16,3 3 1-16,1 0-3 16,3 7-1-16,-3 0 1 15,4 12 12-15,-6 4 8 16,5 12-10-16,-3 6 2 16,5 1-4-16,1 8-8 15,-5 2 0-15,3-5-3 16,-7-11 7-16,1-12-7 15,-2-11 2-15,-6-7 0 0,-7-8 0 16,-7-6 3-16,-7-3 4 16,-4-5-9-16,0 10 9 15,0 6 0-15,-9 6-7 16,7 10 6-16,0-4-5 16,2-1-3-16,0-9 0 15,2-10 6-15,14-8-6 16,-3-10 0-16,0-7-2 15,-3-1 2-15,-4-5 4 16,5 2 6-16,-3-1-8 16,-2-5 22-16,1-4-21 15,-5-1 11-15,-2 2-11 16,4-2 8-16,-4 6 0 0,0-2 1 16,4-2-8-16,-4 7-4 15,5-3 0-15,-2 0 0 16,-1-2 5-16,2-2-5 15,1-10-14-15,-1-6 14 16,-4-9-4-16,2-3-22 16,12-12-45-16,10-23-61 15,7-46-127-15,-2-42-376 16</inkml:trace>
  <inkml:trace contextRef="#ctx0" brushRef="#br0" timeOffset="127661.71">7295 14999 453 0,'0'0'459'0,"0"0"-459"15,0 0 0-15,0 0 27 16,0 0 30-16,0 0-55 15,45 0 34-15,-14 0 11 0,7 0-3 16,7 4 4-16,4-4-10 16,2 0 1-16,12 0-3 15,8 0-1-15,16 0-4 16,13 0-30-16,7 0 5 16,5 0-6-16,1 0 4 15,-1 0-8-15,-1-6 3 16,-8-3-18-16,-10-3 5 15,-4-2-6-15,-6-3 10 16,-3 2 9-16,-10 8-18 16,-6 2 10-16,-10 5 0 15,-4-2 5-15,0 1-1 16,-4-5-8-16,-1-6 13 0,1-2 0 16,-3-4 0-16,2-1-6 15,-7 2 5-15,-7 3-7 16,-7 6 0-16,-6 3 2 15,-7 3 0-15,-1 0 10 16,-2-1-8-16,-1-2 2 16,7 3 2-16,-6-6 7 15,5 3-1-15,1-4-3 16,-3 1-3-16,-2 4 0 16,-6 2 0-16,-3 2-1 15,0 0 0-15,0 0-24 0,0 0-23 16,0 0-25-1,-25 10-181-15,-16 7-478 0</inkml:trace>
  <inkml:trace contextRef="#ctx0" brushRef="#br0" timeOffset="129867.33">7507 14108 848 0,'0'0'11'16,"0"0"19"-16,0 0 96 16,0 0-82-16,0 0-17 15,0 0 3-15,0 0-7 16,-27-28-15-16,27 28-8 16,0 0-2-16,0 16-5 15,0 13 7-15,5 9 18 0,4 8 9 16,2 3 6-16,-2 2-21 15,-2-1-2-15,4-4 6 16,-5-5 2-16,-2-5-16 16,2-6 4-16,-4-8-7 15,-2-4 6-15,0-4-4 16,0-5-1-16,0 3 4 16,0-7-2-16,0 1 0 15,0-4-1-15,0-2 3 16,0 1 11-16,0-1-15 15,0 0 9-15,0 0-9 16,0 0 3-16,0 0-10 0,0 0 7 16,0 0 0-16,0 0-1 15,0 0 2-15,4 0 1 16,11 0 3-16,10 0-3 16,6-1 8-16,7-5-10 15,5-1 1-15,-3 0-2 16,-1 2 4-16,-4-6-3 15,-12 5 0-15,0 2-10 16,-11 4-3-16,-10 0-17 16,2 0 2-16,-4 0 9 15,0 0-4-15,0 0 1 16,0 0-25-16,0 0-33 16,0 0-177-16,0 0-241 15</inkml:trace>
  <inkml:trace contextRef="#ctx0" brushRef="#br0" timeOffset="130476.22">8149 14382 521 0,'0'0'32'0,"0"0"30"16,0 0 76-16,0 0-82 15,0 0 1-15,0 0-2 16,-46-5 18-16,37 5-38 15,-3 9-17-15,-5 0-14 16,3 1 13-16,-1 0-3 16,-6 2 1-16,6 5 7 15,-1-2 5-15,3 2-24 16,8 1 19-16,1-4-10 0,-3 4-11 16,7-3 0-1,0 5 1-15,0-6-3 0,11-2 1 16,3-5-2-16,3-3-4 15,1-4 1-15,3 0 0 16,6 0 5-16,-4-14 3 16,2-4-3-16,-2 4-7 15,-10-4 1-15,-4 6 5 16,-2 6 1-16,-7-2 0 16,0 4 7-16,0 0 4 15,0-1-4-15,0 0-4 16,-2-3-1-16,-7 2-4 15,-1-4 2-15,4 3 0 16,-5 3-7-16,-1 3-16 0,6 1-13 16,-1-4-5-16,3 4-22 15,4 0-86-15,0 0-125 16,0 0-57-16</inkml:trace>
  <inkml:trace contextRef="#ctx0" brushRef="#br0" timeOffset="131038.13">8296 14382 370 0,'0'0'0'0,"0"0"-70"15,0 0 70-15,0 0-2 0,0 0 4 16,0 0-2-16,-11-5 20 16,11 5 51-16,0 0 25 15,0 0-20-15,0 5 18 16,0 3-32-16,0 2-26 16,0 3 1-16,0-1 25 15,0 4-23-15,5 5 11 16,5-1 3-16,2 0-23 15,-1-2-18-15,-5 0 0 0,2-4 3 16,-4-4-4 0,-4-2-5-16,2-8-4 0,-2 0 3 15,0 0 13-15,0 0 42 16,0 0-3-16,0-18-31 16,0-5-26-16,-2 0-11 15,2 0-9-15,0 6 4 16,0 1 8-16,0 10 5 15,2 1-6-15,5 5 0 16,1 0-8-16,2 0 12 16,1 0 3-16,0 0 1 15,0 9 1-15,5-2 1 16,-5 6 3-16,0-1-1 16,-2 2-3-16,-2-6-1 15,2 2 0-15,-1 0-26 0,3-3-44 16,3-2-150-16,-1-5-91 15,3 0-113-15</inkml:trace>
  <inkml:trace contextRef="#ctx0" brushRef="#br0" timeOffset="131218.09">8633 14494 458 0,'0'0'47'0,"0"0"-37"16,0 0 160-16,0 0-101 15,0 0-21-15,0 0 16 16,0 0-21-16,82-32-27 0,-73 29-16 16,3-1-16-16,1-3-67 15,3-4-79-15,3 1-147 16</inkml:trace>
  <inkml:trace contextRef="#ctx0" brushRef="#br0" timeOffset="131368.07">8869 14454 374 0,'0'0'96'0,"0"0"-20"16,0 0 75-16,0 0-125 15,0 0-20-15,0 0-4 16,14 14-2-16,-14-14-34 16,0-2-19-16,0-14-228 0</inkml:trace>
  <inkml:trace contextRef="#ctx0" brushRef="#br0" timeOffset="131512.04">8794 14226 997 0,'0'0'30'0,"0"0"-30"16,0 0 0-16,0 0 0 16,0 0-34-16,0 0-17 15,21 32-113-15,0-27-154 16</inkml:trace>
  <inkml:trace contextRef="#ctx0" brushRef="#br0" timeOffset="131975.96">9043 14321 323 0,'0'0'191'0,"0"0"-78"15,0 0 25-15,0 0-37 16,0 0 29-16,0 0-75 16,0 0-19-16,0 0 2 15,-11 7-24-15,2 10-13 16,0 5 13-16,7-3-4 16,2-4-2-16,0-3-3 15,0-2-2-15,0-3-6 0,7-7 6 16,9 0-1-16,11 0 19 15,1-25-12-15,6-1-6 16,-3-6-3-16,-7 1-8 16,-8-1 6-16,-8-5 0 15,-8-1 1-15,0 0-5 16,-2 1 6-16,-18 10 8 16,1 9 5-16,-2 12 28 15,6 6-10-15,-1 0-14 16,5 6-16-16,-1 15-1 15,6 10 0-15,6-4 0 16,0 8-2-16,0 1 10 0,22 4-16 16,7-3-3-1,5 2-58-15,3-6-54 0,-5 1-178 16,-8-2-258-16</inkml:trace>
  <inkml:trace contextRef="#ctx0" brushRef="#br0" timeOffset="133127.76">8229 14476 417 0,'0'0'78'0,"0"0"-41"15,0 0 90 1,0 0-83-16,0 0-13 0,0 0 27 15,0 0 15-15,-2 0-18 16,-2 0-8-16,-3 0-21 16,-2 4-10-16,0 4-3 15,1 4 2-15,-2 0 2 16,6 0-11-16,4 2 0 16,0 0-1-16,0-2 3 15,0-1-8-15,0-2 6 16,7-1-5-16,6-8 0 15,3 0 3-15,4 0 5 0,2-12-5 16,1-4-2-16,-4 4-2 16,-9 6-1-16,-8 3-2 15,0 3-11-15,-2 0-17 16,7 9-55-16,3 14 68 16,9 0-26-16,5 3-249 15</inkml:trace>
  <inkml:trace contextRef="#ctx0" brushRef="#br0" timeOffset="134499.51">8325 15332 772 0,'0'0'15'0,"0"0"-15"15,0 0 119-15,0 0-83 0,0 0-33 16,0 0 26-16,0-2-16 15,0 2 13-15,0 0 5 16,0 0-17-16,0 0 3 16,0 0-17-16,0 4 23 15,0 10-6-15,0 8-5 16,0 0 24-16,0 4-17 16,0 0 5-16,0 3-6 15,0-8-12-15,2-3 2 16,3-1-2-16,0-1-5 15,1-4 4-15,1 1-2 16,-3-4-2-16,3 0-1 0,-7-1 2 16,3-3-4-16,-3-3 3 15,2 0-1-15,-2-2 0 16,0 0 4-16,0 0-3 16,0 0 6-16,0 0-6 15,0 0 5-15,0 0-6 16,2 0 1-16,-2 0-2 15,0 0 0-15,0 0 1 16,0 0 2-16,0 0-2 16,0 0 9-16,2 0 3 15,-2 0-3-15,2 0 7 16,-2 0-8-16,3 0-7 16,3 0 2-16,3 0-2 15,5 0 0-15,5 0-1 16,4-2-1-16,1-5 1 0,1 4 0 15,-2-7 0-15,0 2-3 16,-5 3-14-16,-5 0-4 16,-3 2 5-16,-10 3-7 15,0 0-3-15,0 0-15 16,0 0 8-16,0 0-10 16,0 0-29-16,0 0-125 15,0 0-133-15</inkml:trace>
  <inkml:trace contextRef="#ctx0" brushRef="#br0" timeOffset="134825.47">8655 15538 554 0,'0'0'474'0,"0"0"-456"15,0 0-18-15,0 0 38 16,0 0-38-16,0 0-4 16,7-8 4-16,-7 7 6 15,0 1 14-15,0-3 19 16,0 3-10-16,4-2-9 0,1 0-6 16,8 0-10-1,1-2-4-15,3 0 1 0,4 0-1 16,-2 4-11-16,4 0-7 15,-1-1-19-15,1-2-29 16,-2-2-12-16,0 0-61 16,-3-7-94-16,-5 6-137 15</inkml:trace>
  <inkml:trace contextRef="#ctx0" brushRef="#br0" timeOffset="135118.41">8965 15386 408 0,'0'0'675'0,"0"0"-673"15,0 0-2-15,0 0 17 16,0 0-17-16,0 0 0 16,22 40 1-16,-15-12 1 15,-1-2 7-15,4 1-9 16,1-4 0-16,3 4-35 16,3-9-136-16,-5-10-291 15</inkml:trace>
  <inkml:trace contextRef="#ctx0" brushRef="#br0" timeOffset="135836.29">8518 15990 870 0,'0'0'40'0,"0"0"-20"0,0 0 36 16,0 0-39-16,0 0-12 16,0 0 21-16,-10 44-4 15,22-22 16-15,-4-3-1 16,3 2-12-16,1-1 10 16,-6-3-23-16,3 4 7 15,-5-3-13-15,4-4-3 16,-2 0 0-16,3-3 0 15,-5-4-1-15,-2 1 1 16,-2-8-2-16,0 4-1 0,0-4 1 16,0 0 0-16,2 0 8 15,1 0 1-15,0 0 11 16,1 0-14-16,3 0-5 16,5 0 2-16,5 0-3 15,-2-4-1-15,3 1 0 16,-3-2 1-16,1 1-3 15,-3 1-10-15,-3 0-7 16,-2-5-6-16,3 4-17 16,1-1-14-16,3-4-38 15,3-5-126-15,-1 6-170 16</inkml:trace>
  <inkml:trace contextRef="#ctx0" brushRef="#br0" timeOffset="136061.25">8985 16075 1067 0,'0'0'82'16,"0"0"-36"-16,0 0-46 15,0 0 17-15,0 0-17 16,0 0-7-16,60-27 7 15,-41 15-19-15,-2 2-18 0,-3 1-44 16,-6 4-128 0,-5 1-205-16</inkml:trace>
  <inkml:trace contextRef="#ctx0" brushRef="#br0" timeOffset="136398.19">9224 15986 693 0,'0'0'171'0,"0"0"-171"16,0 0 0-16,0 0 48 16,0 0-33-16,0 0-11 15,29 84-2-15,-29-52 18 0,0-1 2 16,0-4 9-16,0-5-12 15,-2-4 2-15,0-14 12 16,2 0-13-16,0-4-13 16,0 0 17-16,0 0-1 15,15 0-19-15,5-4 14 16,9-9 10-16,4-4-17 16,-1 3-11-16,-3 4-1 15,-2 2-44-15,-8-1-26 16,-5 9-169-16,-12 0-230 15</inkml:trace>
  <inkml:trace contextRef="#ctx0" brushRef="#br0" timeOffset="136878.1">8784 16637 886 0,'0'0'31'16,"0"0"-30"-16,0 0 96 0,0 0-74 15,0 0-14-15,0 0 31 16,10 49-22-16,-4-21 6 16,1-2 0-16,-3 6 16 15,4-2-24-15,-6 2 3 16,0-10-3-16,-2 0-13 16,2-12 8-16,0 2 5 15,0-12-11-15,0 0 3 16,1 0-7-16,-1 0 15 15,0 0 1-15,2 0-9 0,6 0-4 16,5 0 1 0,3-8-3-16,7-6 0 0,-1-2-2 15,5 2-25-15,-2-4-27 16,-3 4-27-16,3 0-21 16,-2 2-62-16,-6 8-104 15,-5 2-244-15</inkml:trace>
  <inkml:trace contextRef="#ctx0" brushRef="#br0" timeOffset="137076.07">9188 16740 603 0,'0'0'492'0,"0"0"-492"15,0 0 0-15,0 0 14 0,0 0-14 16,0 0-24-16,40-22-30 16,-24 9-138-16,-1 7-132 15</inkml:trace>
  <inkml:trace contextRef="#ctx0" brushRef="#br0" timeOffset="137532.99">9375 16531 816 0,'0'0'5'0,"0"0"8"15,0 0 63-15,0 0-74 16,0 0 17-16,0 0-17 15,67-6 1-15,-65 24 4 16,-2 5-7-16,0-2 0 16,0-3 0-16,0 1 18 15,-4-10-17-15,2-1-2 16,2-2 1-16,0-2-9 16,0 4-6-16,13-4-3 0,5-2 17 15,2 3-4-15,2 2 3 16,1-2 2-16,-3 4 0 15,-1-1 0-15,-5 7 4 16,-5-3 7-16,-5 6 21 16,-4-4 25-16,0 4-24 15,0-4 7-15,-21 4 0 16,-6-6 18-16,-4-2-29 16,-6-6-9-16,4-4 1 15,2 0-21-15,7 0-5 16,6 0-78-16,11-18-55 15,7-4-490-15</inkml:trace>
  <inkml:trace contextRef="#ctx0" brushRef="#br0" timeOffset="138282.85">10456 14969 1118 0,'0'0'0'16,"0"0"2"-16,0 0-2 15,0 0 20-15,0 0-15 16,0 0-3-16,120 39-2 16,-91-22 0-16,0-5-2 15,-2 2-10-15,0-4-52 16,-2 2-10-16,-5-2-109 15,-9-6-163-15</inkml:trace>
  <inkml:trace contextRef="#ctx0" brushRef="#br0" timeOffset="138536.82">10697 14945 398 0,'0'0'382'0,"0"0"-360"16,0 0 47-16,0 0 31 15,0 0-78-15,0 0 18 16,-20 52 12-16,16-22-11 16,-10 4 5-16,-3 0-14 15,-6 3-16-15,-1 1-16 0,-1 1-12 16,6-1-70-16,0-1-146 15,6-16-465-15</inkml:trace>
  <inkml:trace contextRef="#ctx0" brushRef="#br0" timeOffset="138965.74">10733 15593 868 0,'0'0'100'16,"0"0"-53"-16,0 0-38 15,0 0 36-15,0 0-44 16,0 0 12-16,40-5 41 0,-25 13-39 15,1 3-9-15,-1 1-2 16,1-4-4-16,3 2-25 16,-2-5-23-16,3 0-67 15,3-5-103-15,-4 0-143 16</inkml:trace>
  <inkml:trace contextRef="#ctx0" brushRef="#br0" timeOffset="139174.71">10962 15579 1064 0,'0'0'4'0,"0"0"3"16,0 0 56-16,0 0-63 16,0 0 1-16,0 0-1 15,-37 82 3-15,16-43-3 16,2-4-6-16,1-3 5 15,2-2-61-15,7-2-172 16,7-14-223-16</inkml:trace>
  <inkml:trace contextRef="#ctx0" brushRef="#br0" timeOffset="139968.57">10864 16266 479 0,'0'0'536'0,"0"0"-530"15,0 0 61-15,0 0 41 16,0 0-68-16,0 0-17 16,-6-14 4-16,8 11-16 15,15-6-6-15,10-1-5 16,9-2 12-16,5-2-12 16,3 1 0-16,-7 4 2 15,0 4-1-15,-6 2-2 0,-12 3-6 16,2 0-11-16,-8 0 0 15,-1 12-7-15,-6 2 5 16,-6 4 9-16,0 4 11 16,0 8 4-16,-20-2 2 15,0 3 0-15,-2-4-6 16,-1 0 13-16,1-1-13 16,0 1 9-16,-1 6-6 15,-1 1-2-15,1 3 4 16,-1-2-1-16,4 2 2 15,0-12 5-15,2 1 2 16,4-7-1-16,10-10 4 16,-2 4 5-16,6-8-12 0,0-5 15 15,0 0-22-15,0 0-2 16,8 0 1-16,21 0 2 16,9 0 6-16,11 0 1 15,5-14-3-15,4 1-7 16,2-4 5-16,5 3-2 15,10 4 0-15,4 6-3 16,6 0-6-16,-2 4 3 16,-17-4-17-16,-13 4-5 15,-12 0-88-15,-26 0-53 16,-13 16-334-16</inkml:trace>
  <inkml:trace contextRef="#ctx0" brushRef="#br0" timeOffset="141260.34">12898 14570 877 0,'0'0'72'0,"0"0"-37"15,0 0 9-15,0 0 10 16,0 0-40-16,0 0 4 15,0 0-11-15,2-6-3 16,4 22 2-16,3 11 14 16,5 4 12-16,1 3-21 15,-3 2-6-15,-4-2-5 16,3 3-3-16,-1-1-12 16,-4-8-38-16,1-2-27 15,-3-8-116-15,-4-17-84 16</inkml:trace>
  <inkml:trace contextRef="#ctx0" brushRef="#br0" timeOffset="141588.28">13127 14618 148 0,'0'0'834'0,"0"0"-824"16,0 0-6-16,0 0 58 16,0 0-29-16,0 0-20 15,72 100 10-15,-53-100-5 16,-1 0-1-16,5-4 7 16,-8-16-5-16,1-2 1 15,-5 6-18-15,-11 2 1 0,0 8 4 16,0 3 28-16,0 3-15 15,-7-5-10-15,-9 3-10 16,-5 2-33-16,-11 0-34 16,10 0-40-16,-3 0-68 15,10 7-109-15,15-7-145 16</inkml:trace>
  <inkml:trace contextRef="#ctx0" brushRef="#br0" timeOffset="141786.25">13526 14807 742 0,'0'0'35'16,"0"0"86"-16,0 0 15 16,0 0-105-16,0 0-29 15,0 0 0-15,-22 102-2 16,8-102-29-16,-1 0-113 15,-1 0-186-15</inkml:trace>
  <inkml:trace contextRef="#ctx0" brushRef="#br0" timeOffset="142616.1">13680 14616 1019 0,'0'0'24'0,"0"0"-20"16,0 0 51-16,0 0-35 15,0 0 1-15,13 106-3 16,3-94 4-16,-1-4-15 16,4-6-1-16,0-2 4 15,6 0 0-15,-1-18 1 16,5-10-11-16,-6 4-3 15,-4 6-8-15,-7 7-3 0,-10 4 14 16,-2 2 10 0,0 0-10-16,-22-1-3 0,-5-2 3 15,-4-2-6-15,-1 0 0 16,1 3-1-16,11 4 6 16,7-1 1-16,7-1 6 15,6 5 7-15,0-9-7 16,0 1-6-16,4-2-6 15,21 0-7-15,10 1-7 16,7 2 14-16,5 2 6 16,2 5-4-16,-2 0 3 15,-5 0 1-15,-6 0 0 16,-8 0 0-16,-5 0-1 16,-3 3-4-16,-7 11 5 0,-1-2 0 15,-5 3 20-15,-3-1-9 16,0-5-4-16,-2-1-1 15,3-6-2-15,-2-2-4 16,-3 0 1-16,2 0 7 16,-2 0 14-16,2-7-20 15,5-14-2-15,-1 1-31 16,8-2-6-16,1 6 22 16,-2 3 8-16,1 6 1 15,-3 2 2-15,1 5-4 16,-4 0 5-16,5 0-1 15,-1 0 6-15,-1 0-3 16,3 0 2-16,-4 0 2 0,9 11 7 16,0-3-2-1,-1 2-1-15,2-5-7 0,-2 0 0 16,-2-1 7-16,-5-4-4 16,0 0 1-16,-2 0-3 15,0-2 9-15,-1-14 10 16,-1-2-10-16,-2 4-9 15,-5-3 4-15,0 8-4 16,-5 5 3-16,-17-1 3 16,-2 5 6-16,-5 0-10 15,-3 0-2-15,6 5-2 16,5 7-32-16,6 6-36 0,11 0-118 16,4-10-561-16</inkml:trace>
  <inkml:trace contextRef="#ctx0" brushRef="#br0" timeOffset="143307.99">13033 15557 990 0,'0'0'12'0,"0"0"12"16,0 0 41-16,0 0-51 16,0 0-12-16,0 0-4 15,20-14-2-15,1 16-6 16,-4 19 10-16,1 9 0 16,-3 1 13-16,-7 3-11 15,-8 0-2-15,0-2 6 16,0-1-3-16,0-10-2 15,-2-3-2-15,-4-8-10 16,6-6 6-16,0-4 1 0,0 0 4 16,0 0 0-16,0 0-7 15,0 0 16-15,0 0-11 16,8-9 2-16,18-12 0 16,10-2 0-16,8-4-1 15,4-1 1-15,-4 4 0 16,-4 4-28-16,-11 6-42 15,-9 6-53-15,-11 8-60 16,-4 0-73-16,-5 0-128 16</inkml:trace>
  <inkml:trace contextRef="#ctx0" brushRef="#br0" timeOffset="143615.93">13519 15480 657 0,'0'0'416'15,"0"0"-413"-15,0 0 3 16,0 0 86-16,0 0-82 16,0 0-7-16,-67 85 1 15,74-85-3-15,9 0-1 16,1-4 13-16,6-17 6 15,-1 1-11-15,-1-6-2 0,-11 8-6 16,-10 6 3 0,0 6 10-16,0 6 14 0,-26 0-27 15,-8 0-24-15,1 10-45 16,10 10-28-16,13-4-103 16,10-4-166-16</inkml:trace>
  <inkml:trace contextRef="#ctx0" brushRef="#br0" timeOffset="143786.9">13826 15552 1120 0,'0'0'19'16,"0"0"-7"-16,0 0 54 15,-25 102-38-15,15-77-28 0,8-1-3 16,2-6-83-16,0-8-63 15,0-10-359-15</inkml:trace>
  <inkml:trace contextRef="#ctx0" brushRef="#br0" timeOffset="144498.78">14061 15476 1219 0,'0'0'0'0,"0"0"7"16,0 0-7-16,0 0 1 15,0 0 3-15,0 0-3 16,103 81-2-16,-63-81 4 16,0 0-3-16,-3-10 0 15,-6-11-6-15,-8-3-5 16,-13 2 1-16,-10 4-6 15,0-3-1-15,-25 2-20 16,-6 6 32-16,-3 6 2 16,3 5 3-16,4-6 0 15,9 6 0-15,9-2 0 16,5-4 0-16,4-1 5 16,0-10-5-16,11-3-17 0,18 2-7 15,4 2 15-15,5 7 6 16,-3 8 1-16,0 3 2 15,-2 0 7-15,-6 12 6 16,-8 5-5-16,0 6 29 16,-9 0-29-16,-3 0 14 15,0-7-12-15,-2-6-10 16,-3-6 1-16,0-4 0 16,0 0-1-16,0 0-10 15,7-4 10-15,0-13-2 16,4-6-2-16,-4 0-11 15,1 11 15-15,-6 7-1 0,-2 1 0 16,0 4-1-16,5 0-1 16,5 0 3-16,5 4 5 15,7 1 7-15,6-5-10 16,-1 0 6-16,0 0 4 16,2 0 1-16,0 0-3 15,4-17-3-15,-6 0-7 16,-6 2-3-16,-10 2-14 15,-11 8 17-15,-2-1 9 16,0-1 26-16,-11 2 7 16,-18 5-42-16,-2 0 2 15,-9 0 6-15,-1 0-6 0,6 14-4 16,4 8 2 0,10 4-74-16,13-3-107 0,8-4-491 15</inkml:trace>
  <inkml:trace contextRef="#ctx0" brushRef="#br0" timeOffset="145151.66">13070 16455 975 0,'0'0'14'0,"0"0"2"16,0 0 36-16,0 0-47 15,0 0-5-15,0 0-7 16,112-10 6-16,-105 27-5 16,0 2-9-16,-7-1 4 15,0 0 5-15,0-4-7 16,0-2-6-16,0-1-47 16,3-8 22-16,7 6 23 15,6-4 6-15,6-1 15 16,5 0 2-16,0 3 1 15,-3 0 4-15,-5 1 13 0,-13 6-2 16,-4 0 14-16,-2 4 7 16,0 0-9-16,-2-1-13 15,-14-8-14-15,1-5 7 16,-5-4-10-16,-5 0 0 16,3 0-2-16,4-18-85 15,2-3-15-15,12-6-5 16,4-1-115-16,0 2 55 15</inkml:trace>
  <inkml:trace contextRef="#ctx0" brushRef="#br0" timeOffset="145419.62">13624 16401 213 0,'0'0'871'0,"0"0"-871"15,0 0 0-15,0 0 13 16,0 0-5-16,0 0-6 16,87 46 18-16,-58-70-11 15,3-11-1-15,-9-2-8 16,-2-3 1-16,-19 5 0 16,-2 8 10-16,-17 8 3 15,-26 19 5-15,-1 0-19 16,-4 19-24-16,13 8-28 15,10 8-56-15,21-7-205 16,4-11-302-16</inkml:trace>
  <inkml:trace contextRef="#ctx0" brushRef="#br0" timeOffset="145601.57">14092 16487 1175 0,'0'0'60'16,"0"0"-39"-16,0 0-12 16,0 0-9-16,0 0-7 15,0 0-40-15,-6 88-29 16,6-80-103-16,4-4-291 0</inkml:trace>
  <inkml:trace contextRef="#ctx0" brushRef="#br0" timeOffset="146307.46">14287 16266 1273 0,'0'0'0'0,"0"0"8"15,0 0 18-15,0 0-17 16,-14 121-6-16,34-99 7 15,-1-8-10-15,4-10-2 0,0-4-11 16,1 0 1-16,-4-18 6 16,-2-13 4-16,-10-1-10 15,-8-2 7-15,0 6-5 16,-15 2-4-16,-18 3-2 16,2 6 14-16,0 7 2 15,15 6 8-15,7 4-7 16,5 0-2-16,4 0-8 15,0-4-4-15,0 0-33 16,21-1 14-16,14 5 25 16,2 0 6-16,3 0 1 15,2 0 0-15,-3 13 1 0,-4 9 12 16,-6 1 5-16,-6-2 0 16,-8 2-3-16,-3-9-10 15,-6-10-5-15,-4-4 0 16,3 0-20-16,-5 0 7 15,0 0 8-15,0-13-5 16,0-4-11-16,0 6 11 16,0 3 10-16,0 8 4 15,0 0 17-15,0 0-17 16,0 0 2-16,0 0-4 16,0 0-4-16,6 0-1 15,14-4 2-15,7 4 1 16,4 0 4-16,5 0-2 15,-3 0 6-15,-2 0 1 16,-4 8-3-16,-6-4-6 0,-6 2-2 16,-4-6 2-16,-8 0-1 15,-3 0 1-15,0 0 29 16,0-10-4-16,0-12-17 16,-16-4-8-16,-11 2 3 15,0 2-1-15,0 6 6 16,3 10-7-16,4 6 6 15,2 0-7-15,5 4-20 16,6 14-63-16,3 1-221 16</inkml:trace>
  <inkml:trace contextRef="#ctx0" brushRef="#br0" timeOffset="150572.72">22770 12869 20 0,'0'0'330'0,"0"0"-260"15,0 0-41-15,0 0 20 16,0 0 92-16,0 0-44 15,0-39-19-15,0 32 2 16,0 2 10-16,0 1-36 16,0 1-14-16,0-1-30 0,0 2 15 15,0 1-5-15,0-2-2 16,0 3-7-16,0 0 3 16,0 0-1-16,0 0-11 15,0 0-2-15,0 0-18 16,2 0 11-16,5 0 4 15,5 0 3-15,3 0-1 16,5 0 0-16,3 3 1 16,4-3 1-16,6 0 0 15,2 0-1-15,5 0 0 16,3 0 0-16,-1-3 5 0,0 1-5 16,1 2-1-16,1 0 1 15,8 0 2-15,4 0-1 16,4-3 10-16,9-6 0 15,2 1 0-15,7-1-11 16,3 2 1-16,-2 2-5 16,2 0 6-16,-4 3-2 15,0 0 1-15,-4 2 1 16,-6 0-3-16,-10 0 1 16,-3 0-2-16,-2 0-1 15,-6 0 4-15,10 0-2 16,4 0 1-16,5-6 0 15,7-2 3-15,-1-1-3 0,-5 2 1 16,-3 0-2-16,-7 0 1 16,-7 2 0-16,-7-4 2 15,-1 1-1-15,-6 2 0 16,-1 0-2-16,1 3 2 16,-2-2-1-16,1 3 4 15,3-2-4-15,0 1 0 16,-2-2 4-16,-1 3-4 15,-3 2 0-15,-6 0-3 16,-6 0 2-16,-3 0-5 16,-5 0-3-16,1 0 8 15,-2 0 0-15,-1 2 1 0,3 3 1 16,1-4 0 0,1 3 8-16,3 0-8 0,-3 1-1 15,1 2 3-15,-4 1-3 16,-4 2-4-16,2-3 3 15,-3 2 1-15,1-1 6 16,-2-4-5-16,-1 4-1 16,1-2 2-16,1 2-1 15,-2 4 8-15,1 0-3 16,-1 2 1-16,-1 1 4 16,-1 3-5-16,3 3 4 15,-3 6 2-15,0 4-4 16,-2 8 1-16,0 3-5 15,0 6-2-15,0 5 0 16,2 5-2-16,7-2 0 0,0 2 90 16,4 0-80-16,0-3-4 15,-1 6 9-15,3-3 15 16,-1-3-25-16,-1 7 5 16,-1-4-2-16,1 2-4 15,-2-4-1-15,-2-1 0 16,0-8 1-16,-9-1-4 15,2 3 5-15,-2-5-5 16,0 2 0-16,0 2 0 16,0-4 0-16,0 0 1 15,0-2 0-15,0 2 4 16,0-4-4-16,0 0 0 0,-2 5-1 16,-5 1 5-16,-2 1-1 15,-2 11-3-15,2 3 0 16,1 5 6-16,0 1 6 15,2-5-10-15,-1-4-1 16,1-9-2-16,-4 4-1 16,6 1 1-16,0-4 0 15,-1 2-1-15,3 3 1 16,-2-9-1-16,2 10 1 16,2 2-2-16,0 0 2 15,0-4 0-15,10-8 0 16,-3-6 2-16,-1-1-7 15,-2 1 3-15,2-5 2 0,3 6 1 16,-1 1 3-16,4 0-4 16,-6 4 0-16,-1 3 0 15,-3-5-5 1,-2 1 3-16,0 0 2 0,0-5 0 16,0 4 1-16,0-8-2 15,0-4-1-15,0-1 0 16,0-10 1-16,2 7-1 15,5 2 1-15,-5 2 0 16,3 9-1-16,-1-1-2 16,-2 6-4-16,1-2 6 15,-1-4-4-15,-2 1 4 0,2-2 2 16,4 5-3 0,11 2 6-16,-2 2-6 0,5-3-23 15,-2-5 26-15,-9-8-2 16,4-14 4-16,-6-10 2 15,-5-4-4-15,-2-4-8 16,0 0-12-16,-18-22-44 16,-29-32-125-16,-24-30-192 15</inkml:trace>
  <inkml:trace contextRef="#ctx0" brushRef="#br0" timeOffset="151743.51">22741 13997 430 0,'0'0'362'0,"0"0"-357"16,0 0 76-16,0 0 78 16,0 0-113-16,0 0-41 15,-8-21 2-15,8 20-1 16,0 1-5-16,0 0 39 15,0 0-28-15,0 0 0 16,0 0-8-16,2 0-4 16,18 0 0-16,13 0 24 15,5 0-14-15,6 0 17 0,10 0-24 16,4 0-1 0,4 0-2-16,5 0 1 0,3-4 0 15,-1-5-2-15,4 4 2 16,1-4-1-16,3 2 3 15,0-2-2-15,-4 1-1 16,1-2 0-16,-5 5 0 16,2 0 1-16,1 5 2 15,-1 0-3-15,0-4-1 16,-4 4 1-16,-2-4 0 16,-3 3 0-16,-1-4-1 15,-3-2-3-15,0 0 8 16,-3 3-4-16,0 0 0 0,1 0 0 15,0 0-3 1,-4 0 8-16,-4-4 4 0,2 4-7 16,-2-3 5-1,4 2 3-15,1 1 1 0,1 1-4 16,-5-4 4-16,0 1-11 16,-7 2 2-16,-1 1-2 15,-6 0 2-15,-1-1-3 16,-5-1 1-16,0 3 0 15,0-1-2-15,0 1 2 16,4 0 0-16,0-3 0 16,-2 0 2-16,1 1-3 15,-3 0 2-15,0-3 0 16,0 4-1-16,-2-3 2 0,-6 3-2 16,2 0 0-1,-9 3 0-15,-1-2-3 0,-7 2 4 16,-4 0-1-16,0-2 0 15,-2 0 2-15,0 2 4 16,3-3 7-16,0 3-3 16,-3 0-8-16,0 0-2 15,0 0-36-15,-12 0-12 16,-5 3-26-16,-6 9-51 16,1 4-124-16,4-10-127 15</inkml:trace>
  <inkml:trace contextRef="#ctx0" brushRef="#br0" timeOffset="153079.28">17398 13654 482 0,'0'0'348'15,"0"0"-340"-15,0 0 57 16,0 0 65-16,0 0-97 15,0 0-28-15,0-11 9 16,0 11-6-16,-7 25-5 16,-9 8 31-16,1 16 39 15,-3 3-32-15,1-3-7 16,1 4-9-16,3-11 4 16,-1-6-14-16,7-5-2 0,3-10-5 15,2-7-8-15,-2-7 0 16,4-5 1-16,-3-2 0 15,3 0 7-15,0 0-2 16,-4-23 15-16,1-12-21 16,1-14-1-16,2-5-12 15,0 4 12-15,0-3-12 16,7 7 10-16,6 4 2 16,0 5 0-16,-1 7 1 15,-1 4-5-15,-3 7 3 16,2 6 2-16,-6 4 0 15,3 7 0-15,-1 2-15 16,8 0 3-16,3 13 8 0,8 12 4 16,4 9 3-16,2 7 12 15,3 3-12-15,-5 6 11 16,-2-1-14-16,-7 2 5 16,-5-5-9-16,-5-6 8 15,-6-12-4-15,0-5 0 16,-2-10-10-16,1-6-17 15,-3-6-32-15,0-1 1 16,0 0 13-16,-7-4-3 16,-15-13-163-16,-7-7-217 15,-3-1-48-15</inkml:trace>
  <inkml:trace contextRef="#ctx0" brushRef="#br0" timeOffset="153268.28">17329 13957 666 0,'0'0'65'16,"0"0"1"-16,0 0 116 16,0 0-107-16,0 0-50 15,0 0 1-15,0 0 16 16,62-18-11-16,-28 5-31 16,-5 3-16-16,-2 3-57 15,0 2-152-15,-8 5-164 16,-1 0-25-16</inkml:trace>
  <inkml:trace contextRef="#ctx0" brushRef="#br0" timeOffset="153578.19">17875 13832 855 0,'0'0'34'0,"0"0"17"16,0 0 53-16,0 0-75 15,0 0-16-15,-127 72 28 16,105-42 26-16,6-2-40 16,5-3-13-16,9-6-12 0,2 0-2 15,0-1-11-15,27-9-3 16,4 1-17-16,11-6 11 15,3-4-8-15,3 0-15 16,2 0-52-16,-1-5-65 16,-3-11-55-16,-6-8-147 15</inkml:trace>
  <inkml:trace contextRef="#ctx0" brushRef="#br0" timeOffset="153831.15">18170 13651 860 0,'0'0'181'0,"0"0"-178"15,0 0 56-15,0 0-45 0,0 0-4 16,0 0-10-16,19 89 37 16,-5-47-11-16,-5 1 9 15,-3 0-15-15,-1-2-9 16,-5-4-1-16,2-3-8 15,-2-6-2-15,0-3 0 16,2-8-29-16,1-5-29 16,-1-1-35-16,2-9-109 15,-4-2-193-15</inkml:trace>
  <inkml:trace contextRef="#ctx0" brushRef="#br0" timeOffset="154012.12">18194 13962 594 0,'0'0'439'0,"0"0"-437"16,0 0 50-16,0 0 3 15,0 0-42-15,0 0-12 16,31-21-1-16,-7 16-1 16,8-5-16-16,-1 0-73 15,0 6-195-15,-2 1-220 16</inkml:trace>
  <inkml:trace contextRef="#ctx0" brushRef="#br0" timeOffset="154197.07">18475 13999 803 0,'0'0'88'16,"0"0"-27"-16,0 0 42 15,0 0-80-15,0 0-11 16,156-12-11-16,-105 1 3 15,-6-1-4-15,-8 3-24 16,-10 2-37-16,-14 3-94 16,-10 1-90-16,-3 1-129 15</inkml:trace>
  <inkml:trace contextRef="#ctx0" brushRef="#br0" timeOffset="154742.99">18802 13864 802 0,'0'0'171'0,"0"0"-126"16,0 0-5-16,0 0-15 15,0 0 9-15,0 0 14 16,0 82-13-16,0-66-7 16,0-6-21-16,0-2 5 15,0-6-3-15,0 0-9 16,0-2 2-16,0 0 11 15,0 0 9-15,-2-20-9 16,-9-10-12-16,-5 0-1 0,7-3-2 16,5 8 2-16,2 9 5 15,2 11 0-15,0-2 8 16,0 5-4-16,0 2-9 16,0 0-3-16,13 0-13 15,7 9 7-15,5 6 6 16,2 9 1-16,-2 0 2 15,0-3 5-15,0-6 0 16,0-3-5-16,0-7 1 16,-3-5-1-16,2 0 10 15,-2 0-2-15,-3-11-4 16,-4-3 5-16,-7-2 7 0,-2-6 12 16,-6-2-8-16,0-2 6 15,0 0-7-15,-12 6 8 16,-1 4-13-16,-1 6 6 15,3 1-7-15,7 8-13 16,0 1-3-16,4 0-16 16,0 0-25-16,0 0-47 15,0 1-71-15,0 11 28 16,19-1-81-16,12-2-15 16,4-6-4-16,-2-3-114 15</inkml:trace>
  <inkml:trace contextRef="#ctx0" brushRef="#br0" timeOffset="154954.97">19244 13812 472 0,'0'0'215'16,"0"0"-90"-16,0 0 84 0,0 0-136 15,-45 104-30-15,45-94-5 16,0-4 0-16,0-2-9 16,22-4-13-16,7 0 35 15,14-12-19-15,-1-12-16 16,-6 2-14-16,-12 2 2 15,-17 4-1-15,-7 6 3 16,-4 10-6-16,-32 0-38 16,-13 16-60-16,-5 16-78 15,8-3-410-15</inkml:trace>
  <inkml:trace contextRef="#ctx0" brushRef="#br0" timeOffset="155673.82">17792 14930 710 0,'0'0'95'0,"0"0"57"16,0 107-31-16,0-69-45 15,0-4-30-15,-2-2 1 16,0-8 0-16,2-3-40 15,0-12 14-15,0 0-21 16,0-9 0-16,0 0 11 16,0 0 6-16,0-22 8 15,0-13-25-15,0-7-12 16,0-8-11-16,0 3 3 16,0-2 11-16,9 1 5 15,7 2 1-15,1 2 2 16,-3 11 1-16,-5 11 3 15,-1 8 4-15,-2 11-4 0,-4-2 1 16,2 5 4 0,0 0-2-16,5 5-9 0,7 18 7 15,6 16 30-15,-4 1-14 16,2 6-3-16,-2-4 2 16,-4 1-17-16,-2-8 3 15,0-5-3-15,-3-2-2 16,-3-8-24-16,-1-3-32 15,-1-5-94-15,-4-11-37 16,0-1-174-16</inkml:trace>
  <inkml:trace contextRef="#ctx0" brushRef="#br0" timeOffset="155861.79">17867 15066 1073 0,'0'0'62'0,"0"0"-24"15,0 0 74-15,0 0-88 16,0 0-24-16,0 0-3 16,77-19 3-16,-37 6 0 15,1 4-1-15,-6-3-68 16,-1 2-52-16,-5 0-149 16,-11 2-311-16</inkml:trace>
  <inkml:trace contextRef="#ctx0" brushRef="#br0" timeOffset="156303.72">18332 14861 1091 0,'0'0'125'0,"0"0"-119"16,0 0 92-16,0 0-57 15,0 0-37-15,0 0-8 16,7-36-6-16,-1 36 10 15,4 8 0-15,-4 0 8 16,1 2 2-16,-5-4-9 16,2 2-1-16,-4-4 8 15,2-1-5-15,-2-3-3 16,0 0 4-16,0 0-2 0,0 0 9 16,0 0-5-16,0 0-1 15,0 0-5-15,6 0-6 16,-2-14 0-16,2 2-12 15,-1 0-4-15,-1-1 5 16,-4 13 14-16,0 0 0 16,0 0 0-16,0 0-8 15,0 0-3-15,0 0 5 16,0 0-3-16,0 0-2 16,0 0 12-16,0 0 0 15,6 0 0-15,4 0 2 16,3 0 6-16,3 0-6 15,1 0-19-15,6 0-47 16,-1 0-58-16,5 4-236 0</inkml:trace>
  <inkml:trace contextRef="#ctx0" brushRef="#br0" timeOffset="156538.68">18816 14700 1197 0,'0'0'58'16,"0"0"-33"-16,0 0-10 16,0 0 52-16,0 0-27 0,15 139-27 15,-7-97-9-15,-2-5-4 16,-2 4-32-16,3-3-95 15,1-4-182-15</inkml:trace>
  <inkml:trace contextRef="#ctx0" brushRef="#br0" timeOffset="157519.5">18015 15731 952 0,'0'0'50'16,"0"0"-27"-16,0 0 82 15,0 138-32-15,0-101-30 16,0-2 8-16,0 0-9 16,0-3-15-16,3-6 7 15,-1-6-30-15,1 1 10 0,-1-9-12 16,0 3 2-16,-2-11-3 16,0 0 0-16,0-4 3 15,0 0-3-15,0 0 3 16,0-4-1-16,0-22-3 15,-2-14-31-15,-5-10 11 16,4-3 0-16,1 7 18 16,2 10-3-16,0 6 5 15,0 9 7-15,0 7-2 16,0 1 8-16,0 3-8 16,0 4-2-16,5-2 0 15,4 4-6-15,2-1 5 16,0 2-7-16,4 3 5 0,2 0-3 15,0 12 3 1,1 16 5-16,-1 7 9 0,2-3-4 16,-4 3-8-16,3-5 1 15,0-2-6-15,-3-1 3 16,1-9-3-16,-3-4-15 16,-2-2-38-16,1-7-52 15,-8 0-20-15,-4-5-228 16,0 0-358-16</inkml:trace>
  <inkml:trace contextRef="#ctx0" brushRef="#br0" timeOffset="157706.47">18091 16016 1193 0,'0'0'103'0,"0"0"-93"0,0 0 80 16,0 0-59-16,0 0-31 15,0 0-24-15,69-22 24 16,-30 9-23-16,-4 3-92 16,-1-6-33-16,-5-2-177 15,-8 1-385-15</inkml:trace>
  <inkml:trace contextRef="#ctx0" brushRef="#br0" timeOffset="157884.44">18459 15932 328 0,'0'0'809'0,"0"0"-809"15,0 0 6-15,0 0 42 16,120-58-48-16,-70 39-34 16,-8 7-28-16,-7 6-104 15,-14 5-175-15</inkml:trace>
  <inkml:trace contextRef="#ctx0" brushRef="#br0" timeOffset="158179.39">18787 15767 476 0,'0'0'446'0,"0"0"-430"15,0 0 9-15,0 0 100 16,0 0-95-16,0 0-1 15,102 58-6-15,-100-32-6 16,-2 4 9-16,0 2 2 16,-8 0 4-16,-7-6-8 15,3-11 7-15,5-3 13 16,7-7-29-16,0-5-1 16,0 0 5-16,11 0-9 15,18 0 4-15,14-5 2 16,8-15-16-16,2-4-5 15,1 2-67-15,-4 5-65 16,-8 11-61-16,-9 6-375 0</inkml:trace>
  <inkml:trace contextRef="#ctx0" brushRef="#br0" timeOffset="158787.28">18395 16557 1107 0,'0'0'61'0,"0"0"-41"16,0 0 0-16,0 0 1 16,0 0-16-16,-3 120 32 15,3-61 6-15,0-1-10 16,-6 0-27-16,-4-8 7 0,4-11 4 15,-1-16-3 1,5-14-11-16,0-6 6 0,2-3-5 16,-4 0 8-16,-2-22-4 15,-4-17-8-15,-1-14-20 16,7-5-23-16,1-2 22 16,3 3 6-16,0 7 4 15,0-1 4-15,7 5 7 16,8 1-4-16,-1 5 2 15,1 14-4-15,-3 8 6 16,-1 16-6-16,-1 2 5 16,9 2 1-16,1 28 12 15,9 6 25-15,-5 7-12 16,3 8-11-16,4-3 2 16,-4 3-16-16,10-3-1 0,-8-8-2 15,-2-4-18-15,-9-5-43 16,-9-8-56-16,-7-9-39 15,-2-10-253-15</inkml:trace>
  <inkml:trace contextRef="#ctx0" brushRef="#br0" timeOffset="158960.25">18559 16753 1166 0,'0'0'33'15,"0"0"-28"-15,0 0 52 0,0 0-41 16,0 0-16-16,134-106-9 16,-100 96-43-16,-7 0-52 15,-14 7-248-15</inkml:trace>
  <inkml:trace contextRef="#ctx0" brushRef="#br0" timeOffset="159198.21">18934 16612 454 0,'0'0'254'15,"0"0"-254"-15,0 0-12 0,0 0 10 16,0 0-23-16,0 0 0 15,0 0-5-15,11 0-5 16,3 0 35-16,-1 0-2 16,2-7-102-16,-1-5-282 15</inkml:trace>
  <inkml:trace contextRef="#ctx0" brushRef="#br0" timeOffset="159679.15">19121 16429 1060 0,'0'0'192'16,"0"0"-174"-16,0 0 12 15,0 0 3-15,0 0-33 16,0 0-8-16,67-51-8 15,-49 51 16-15,-9 0-14 16,-3 5-10-16,-6 13 9 16,0 8 13-16,0 2 2 15,0-2-3-15,-15 6-2 16,3-5 5-16,4-6-2 16,8-7 0-16,0-2-18 0,0-6-12 15,18 2 7-15,6-4 8 16,10 3 7-16,2 0-29 15,3 3 38-15,-3 2-2 16,-1 6-6-16,-8 0 6 16,-8 4 3-16,-11 0 14 15,-8-7 11-15,0 2 19 16,-25 2 22-16,-17-7 7 16,-16 2 3-16,-6-10-24 15,-1 2-15-15,9-6-16 16,11 0-12-16,12 3-9 15,11-3-13-15,6 0-83 16,16 0-155-16,0 0-547 0</inkml:trace>
  <inkml:trace contextRef="#ctx0" brushRef="#br0" timeOffset="160587.97">20135 13404 987 0,'0'0'15'0,"0"0"-5"0,0 0 12 16,0 0 5-16,-4 104 6 16,4-65 4-16,0 6 16 15,12 4 25-15,-4 4-7 16,-1-3-30-16,-3-3-22 15,-2-8-19-15,-2-9 0 16,0-7-4-16,2-11-37 16,0-9-46-16,-2-3-46 15,0-2-41-15,-10-30-99 16</inkml:trace>
  <inkml:trace contextRef="#ctx0" brushRef="#br0" timeOffset="160775.94">20058 13353 453 0,'0'0'249'0,"0"0"-234"16,50-106 65-16,-27 80 75 15,-3 8-51-15,-5 6-73 16,1 3-24-16,5 7-7 16,0 2-8-16,4 0 0 15,0 18-85-15,-5 16-80 16,-5 6-72-16,-8 7-80 15</inkml:trace>
  <inkml:trace contextRef="#ctx0" brushRef="#br0" timeOffset="160950.91">20211 13708 847 0,'0'0'62'0,"0"0"-25"16,0 0 82-16,0 0-80 15,0 0-30-15,0 0-1 16,61 8-8-16,-24-8-6 16,1 0-91-16,1-11-191 15</inkml:trace>
  <inkml:trace contextRef="#ctx0" brushRef="#br0" timeOffset="161210.85">20590 13766 808 0,'0'0'0'16,"0"0"54"-16,0 0 91 16,0 0-108-16,0 0-17 15,0 0-12-15,52 50-7 16,-48-34 24-16,-4 3-2 15,0 1-12-15,0-5 0 16,0-3-3-16,0-1-8 16,0-6-21-16,0-5-66 0,0 0-158 15,0-2-230-15</inkml:trace>
  <inkml:trace contextRef="#ctx0" brushRef="#br0" timeOffset="161336.84">20573 13547 908 0,'0'0'0'0,"0"0"-98"15,0 0 56-15,0 0-263 16</inkml:trace>
  <inkml:trace contextRef="#ctx0" brushRef="#br0" timeOffset="161676.78">20720 13705 672 0,'0'0'58'0,"0"0"94"16,0 0-40-16,0 0-64 16,0 0-21-16,88 105-22 15,-83-85 15-15,-2-6 8 16,-3-7-8-16,0-2-5 15,0-5 8-15,0 0 21 16,0 0 16-16,-3-5 5 0,-4-12-61 16,1-1 12-1,3-2 20-15,3-2-18 0,0-2-18 16,0 0-4-16,16 2 4 16,4 4 0-16,0 5-14 15,3 3-27-15,-2 6-30 16,2 4-31-16,2 0-1 15,-3 0-113-15,-2 3-26 16,-2 8-114-16</inkml:trace>
  <inkml:trace contextRef="#ctx0" brushRef="#br0" timeOffset="161989.73">21136 13663 942 0,'0'0'103'15,"0"0"-57"-15,0 0 58 0,0 0-43 16,0 0-35-16,0 0 17 16,-80 28-21-16,80-18-20 15,0 7-2-15,0 0-1 16,3 2-9-16,12-1 9 16,1-4-1-16,1-2-2 15,-1-2-11-15,-9-4 13 16,-5 0-11-16,-2-1 13 15,0 2 0-15,-5 3 2 16,-19 4 11-16,-5-2-6 16,-2-2-7-16,4-5-8 0,7-5-12 15,4 0-54 1,8 0-17-16,8-9-59 0,0-17-203 16,20-2-149-16</inkml:trace>
  <inkml:trace contextRef="#ctx0" brushRef="#br0" timeOffset="162230.68">21308 13522 409 0,'0'0'647'16,"0"0"-639"-16,0 0 21 15,0 0 29-15,0 0-23 16,0 0 48-16,13 75-16 0,-6-41-37 15,2 3-20-15,-5-4 1 16,-1-1-8-16,-3 1-3 16,0-8-5-16,0 0-30 15,0-4-26-15,-5-7-64 16,-3-9-15-16,-6-3-253 16</inkml:trace>
  <inkml:trace contextRef="#ctx0" brushRef="#br0" timeOffset="162404.65">21263 13752 961 0,'0'0'107'15,"0"0"-92"-15,0 0 75 0,0 0-26 16,0 0-54-16,0 0-3 16,52-19 42-16,-28 16-41 15,1-6-8-15,4 4-89 16,-2-2-88-16,-3 2-359 15</inkml:trace>
  <inkml:trace contextRef="#ctx0" brushRef="#br0" timeOffset="162587.62">21600 13766 123 0,'0'0'930'15,"0"0"-885"-15,0 0 29 0,0 0 31 16,0 0-89-16,127-79-15 15,-100 72-1-15,-5 0-35 16,-2 6-40-16,1 1-21 16,-4 0-117-16,-3 0-110 15</inkml:trace>
  <inkml:trace contextRef="#ctx0" brushRef="#br0" timeOffset="163091.53">21881 13564 847 0,'0'0'69'0,"0"0"21"0,0 0-20 15,0 0-43 1,0 0 16-16,0 0 52 0,7 72-33 16,-3-49-28-16,-2 0-3 15,0-5-10-15,0-9-16 16,-2-2-5-16,0-5 2 15,0-2-1-15,0 0 8 16,0 0 0-16,0-2 1 16,0-16 1-16,-4-7-8 15,-5 2-3-15,1 0 1 16,3 3 14-16,2 10-7 16,3 2 11-16,0 1-17 0,0 7 0 15,0 0-2 1,0 0 0-16,0 0-11 0,10 0-10 15,7 10 21-15,10 5 0 16,0 4 0-16,2-4 0 16,0-2 0-16,-2-4 0 15,0-4 3-15,-8-5-2 16,-1 0 0-16,-5-6 0 16,-1-9 5-16,-8-5-4 15,-1-2 4-15,-3 2 1 16,0 4-2-16,0 4 19 15,-9 6-10-15,-3 4-14 16,4 2-4-16,1 0-30 16,1 0-32-16,3 15-79 15,3 4-43-15,3-1-149 0,28-2-176 16</inkml:trace>
  <inkml:trace contextRef="#ctx0" brushRef="#br0" timeOffset="163339.49">22344 13663 846 0,'0'0'198'16,"0"0"-164"-16,0 0 77 15,0 0-26-15,0 0-43 16,0 0-19-16,-58 0-15 0,58 0-2 16,12 0 14-1,14 0-11-15,11-9 18 0,5-5-3 16,-7 0-19-16,-8 2-2 15,-14 10-6-15,-4 2 3 16,2 0-2-16,1 14-17 16,5 11-13-16,12 13-30 15,9 3-123-15,13-1-217 16</inkml:trace>
  <inkml:trace contextRef="#ctx0" brushRef="#br0" timeOffset="165375.14">20739 14913 59 0,'0'0'0'15</inkml:trace>
  <inkml:trace contextRef="#ctx0" brushRef="#br0" timeOffset="170747.2">20739 14397 308 0,'0'0'708'0,"0"0"-692"15,0 0 58-15,0 0 28 16,0 0-69-16,0 0-20 16,0 0 17-16,-4-7-5 15,4 7 3-15,0 0-1 16,0 0-4-16,0 0 0 16,0 0 2-16,11 11-3 15,3 1-6-15,1 0-4 16,5 4-5-16,3 1-4 0,2 1 1 15,-2 1-3-15,2 2 0 16,4-3 0-16,2 0-2 16,2-4 2-16,6 4-1 15,3 8 0-15,0 0-3 16,3 6-23-16,-7 0 19 16,-7-2 4-16,-2-6 1 15,-4-3 1-15,-10-8 1 16,-1-3-1-16,-8-6 2 15,-4 1 0-15,1-1 1 16,-3-4 2-16,0 0 5 16,0 0 0-16,0 0 0 0,0 0-9 15,-3-4-23 1,-15-5-50-16,-6 6-47 0,-5-4-46 16,5 2-145-16,5-6-272 15</inkml:trace>
  <inkml:trace contextRef="#ctx0" brushRef="#br0" timeOffset="171096.14">21111 14413 449 0,'0'0'166'0,"0"0"-107"0,0 0 64 16,0 0-12-16,0 0-34 15,0 0-17-15,-2-5 8 16,2 5-12-16,0 0-14 16,-4 12 31-16,-5 4 12 15,1 2-48-15,-2-6-9 16,-1 7-3-16,0 0-9 15,-2 6-1-15,-5 7 2 16,-6 3 4-16,-5 11-13 16,-9 6-8-16,-7 8-9 15,-4 5-51-15,0-3-120 0,0-10-270 16</inkml:trace>
  <inkml:trace contextRef="#ctx0" brushRef="#br0" timeOffset="172960.81">10516 14957 443 0,'0'0'58'16,"0"0"40"-16,0 0 92 16,0 0-120-16,0 0-41 15,0 0 18-15,0-12-1 16,0 12-13-16,0 0-10 15,0 0-3-15,0 0-12 16,0 0-6-16,0 0-1 0,0 5 14 16,8 2 0-1,0 3 6-15,5-1-2 0,3 3 5 16,3-3-4-16,-2 2-7 16,3 1 5-16,-3 1-9 15,2 1 4-15,3-4-5 16,-4-1 6-16,2-4 2 15,-3 2 3-15,-1-6-4 16,0 3 6-16,-3 0-1 16,-2-2-8-16,-1 4-9 15,0 0-3-15,1 5 4 16,3 1 5-16,-1-3-9 16,1 3 0-16,-3-3 1 15,2 0 0-15,-4-4 0 16,0-1-1-16,0-3 1 0,0 1 5 15,0 5-2-15,2-3-4 16,0 0 6-16,0 6-3 16,0-6 3-16,-1 0-2 15,-4 1-3-15,1 0 5 16,-3-5 4-16,0 0-7 16,-1 0 8-16,-3 0 5 15,0 0 0-15,0 0-10 16,0 0 2-16,0 0-7 15,0 0 4-15,0 0-5 16,0 0-14-16,0 0-14 16,-3 0-36-16,-16-14-136 0,-2-4-181 15</inkml:trace>
  <inkml:trace contextRef="#ctx0" brushRef="#br0" timeOffset="173695.68">10773 14797 442 0,'0'0'134'0,"0"0"-90"15,0 0 138-15,0 0-90 16,0 0-16-16,0 0-15 16,0-9-38-16,0 9 6 15,0 0-7-15,0 0 6 16,0 5-15-16,0 4 21 15,0 5 19-15,0 3-32 16,-2 5-7-16,-2 2 3 0,-4 1 1 16,2 4-5-1,-1-3-3-15,1 0 7 0,1-8-8 16,-2 4-2-16,1-7-4 16,-3 0 4-16,5-1-6 15,-3 0 0-15,2 0-1 16,-2 1 0-16,1-3 1 15,2-3 1-15,-1-1-2 16,1-4 1-16,-1 5-1 16,0-4 0-16,1 1 0 15,0 2 2-15,-1-4-2 16,1 5-1-16,2-8-2 16,-1 3 0-16,1 0 0 15,-3 1 2-15,1 3-4 16,0 2 0-16,-3 0 4 0,3 6-4 15,-4-2 5-15,2 0 0 16,2 0 0-16,1-2-1 16,3-6 0-16,0 1 1 15,0-2-1-15,0-1-2 16,0 1 0-16,0-5 3 16,0 0 0-16,-2 0 3 15,0 0 3-15,2 0 4 16,0 0 2-16,0 0-9 15,0 0-1-15,0 0-2 16,0 0-2-16,0 0-50 16,0 0-87-16,0-9-233 15</inkml:trace>
  <inkml:trace contextRef="#ctx0" brushRef="#br0" timeOffset="176238.24">20901 15480 12 0,'0'0'162'0,"0"0"-24"16,0 0-31-16,0 0-41 16,0 0-25-16,0 0 10 15,0 0-21-15,0 0-15 16,0 0 5-16,0 0-5 15,0 0 2-15,0 0-14 16,0 0-3-16,0 0-2 16,0 0-3-16,0 0 4 15,0-4-1-15,0 4 4 16,0 0 6-16,0 0 14 16,0 0-20-16,0 0 12 0,0 0-6 15,0 0-4-15,0 0-4 16,0 0-11-16,0 0 11 15,0 0 10-15,0 0-10 16,0 0 0-16,0 0 31 16,0 0-21-16,0 0-5 15,0 0-5-15,0 0-32 16,0 0-69-16,0 0-90 16,0 0-109-16</inkml:trace>
  <inkml:trace contextRef="#ctx0" brushRef="#br0" timeOffset="176358.24">20901 15480 224 0</inkml:trace>
  <inkml:trace contextRef="#ctx0" brushRef="#br0" timeOffset="183107.04">20905 16329 439 0,'0'0'79'16,"0"0"37"-16,0 0 31 15,0 0-23-15,0 0-27 16,0 0-54-16,-8 0-22 16,6 0 3-16,2 0-1 15,0 0 4-15,0 0 3 16,0 0-14-16,-2 0 14 0,2 0-9 16,0 0 4-16,-2 0-8 15,2 0-4-15,0 0 10 16,0 0-13-16,0 0-7 15,0 0 5-15,0 0-5 16,0 0 1-16,0 0-4 16,10 0 0-16,13-13-13 15,11-5 12-15,9 1 2 16,3-2-3-16,5 1 1 16,5 4-1-16,2-5 2 15,-4 2-4-15,-10 5 2 16,-10 4-11-16,-12 6 0 15,-11 2 11-15,-7-4 1 16,-4 4 1-16,0 0 3 0,0-3-3 16,0 3 4-16,0 0 5 15,0 0-6-15,0 0 1 16,0 0-2-16,0 0 0 16,0 3-2-16,0 6-3 15,-11 8 3-15,-2 3 3 16,-3 1 5-16,-2 10-8 15,1 1 0-15,-6 4 0 16,3 8-2-16,1 1 5 16,-4 5-1-16,3-3-2 15,2-1 2-15,0 0 4 16,3-13-6-16,-1-1 10 0,1-5 0 16,-1-5-2-16,1-4 2 15,5-4-3-15,1-5 5 16,7-4 4-16,2-5-7 15,0 0 9-15,0 0-4 16,0 0-3-16,0 0-9 16,0 0 4-16,25-9 1 15,13-9-8-15,17-4 2 16,12-6 0-16,4 3 1 16,10-8-2-16,2 8-1 15,6-4 1-15,0 7 0 16,-12 1 1-16,-10 1 2 15,-24 13-3-15,-18 2 0 0,-14 5 1 16,-9-5 0 0,0 5 0-16,-2 0 0 0,0 0-2 15,0 0-2-15,0 0-39 16,0 0-118-16,-4 0-249 16</inkml:trace>
  <inkml:trace contextRef="#ctx0" brushRef="#br0" timeOffset="185182.68">21018 15337 318 0,'0'0'256'16,"0"0"-242"-16,0 0 5 16,0 0 90-16,0 0-69 0,0 0-1 15,-7 0 37-15,7 0 25 16,0 0-32-16,0 0-38 15,0 23-2-15,5 17 43 16,13 8 3-16,7 8-31 16,1 2-1-16,4 0-15 15,-1 1-4-15,-4-3-3 16,0-7-8-16,-2-4 3 16,-5-15-11-16,-5-8-5 15,-9-8 2-15,-2-14-2 16,-2 2 0-16,0-2 6 15,-2-6-1-15,-23-26-5 16,-8-11-8-16,-5-15-10 0,7 0-4 16,7-4 13-16,11 4-12 15,5 2 2-15,8 5 14 16,0 0-1-16,0 7 5 16,8 3-20-16,5 6 14 15,5 9-14-15,1 2-6 16,-1 12-12-16,3 8-10 15,-4 4 29-15,1 0 4 16,-3 8 7-16,-3 10 9 16,-5 4 0-16,-3-1 5 15,-4 11 4-15,0 5 10 16,0-3 1-16,0 2-8 0,-2 0-11 16,-11-9 2-1,-3-5 2-15,-5-6-5 0,0-4-11 16,0-8-27-16,5-4 1 15,8 0-31-15,8 0-96 16,0-14-120-16,12-4-197 16</inkml:trace>
  <inkml:trace contextRef="#ctx0" brushRef="#br0" timeOffset="187496.28">23314 13312 872 0,'0'0'66'16,"0"0"-32"-16,0 0 60 16,0 0-49-16,0 0-35 0,0 0 0 15,-2 21-10 1,2 17 43-16,0 14 45 0,0 6-43 16,0 4 8-1,-4 0-21-15,-1-5-16 0,-2-10-6 16,5-9-7-16,2-13 1 15,0-11-3-15,0-10-1 16,0-4 0-16,0 0 1 16,-2 0 18-16,-5-28-7 15,-1-20-12-15,-4-16-33 16,3-8 14-16,7-5-10 16,2 6 10-16,0 6-12 15,2 7 25-15,14 9 0 16,-3 16 4-16,-2 8 1 15,-1 14-4-15,-2 4 5 0,1 7-5 16,5 0-9 0,3 0 8-16,8 9-5 0,6 21 6 15,2 12 5-15,1 7 11 16,-3 6 0-16,-7-1 0 16,-5-2-6-16,-9 0-2 15,-5-6 5-15,-5-5-7 16,0-13 2-16,0-6-3 15,0-9-7-15,-13-6-10 16,-8-3 7-16,-10-4 3 16,-6 0-2-16,-3 0-9 15,3-13 13-15,6-2 5 0,7-3 1 16,6 0 9 0,5 0-7-16,8-3 10 0,5 2-9 15,0-4-4-15,14 4-10 16,15 0 7-16,9 5-3 15,1 8-2-15,2 4 3 16,-1 2 2-16,-5 0 3 16,-1 0 0-16,-3 15 2 15,-6-3 7-15,-3 5-8 16,-7 4 4-16,-3-3-1 16,-5-2 0-16,-5-3 3 15,-2-5-3-15,0-4 2 16,0 0-2-16,0-4-3 15,0 0 11-15,0 0-3 16,0 0 2-16,0 0-3 0,0-5-5 16,0-10-1-16,0-3-2 15,0-2-9-15,11-4 7 16,7 5-3-16,2 4 1 16,-3 7 3-16,0 8-7 15,-2 0 1-15,-1 6 2 16,-2 11 5-16,0 6 7 15,-3 1-1-15,-7-4 0 16,2-2-1-16,-2-6-5 16,1-5 2-16,-1-4-1 15,-2-3 1-15,0 0 4 16,0 0 8-16,0-11 0 0,0-6-14 16,0-1-19-1,0 3 17-15,0 4 2 0,4 5 1 16,1 0 4-16,2 4-5 15,6-2-3-15,3 2-2 16,3 2-5-16,2 0 6 16,-1 0 0-16,-5 0 1 15,3 0-21-15,0 4-40 16,2 3-23-16,3-4-46 16,-6-1-88-16,3-2-88 15</inkml:trace>
  <inkml:trace contextRef="#ctx0" brushRef="#br0" timeOffset="187847.21">24176 13415 463 0,'0'0'426'0,"0"0"-417"16,0 0 12-16,0 0 84 15,0 0-74-15,0 0-2 16,-37 119 8-16,37-96-22 15,0-5 4-15,12-6-2 16,3-6-14-16,3-6 12 16,4 0 5-16,-2 0-8 15,0-13 0-15,-2-10-11 16,-7 0-2-16,-9-3 0 16,-2-1 0-16,0 1 1 0,-22 4-2 15,-5 7 2-15,0 1 0 16,-2 5-4-16,4 6 0 15,10 3-1-15,5 0 4 16,4 0-30-16,6 0-21 16,0 12-25-16,14 2-39 15,17-2-78-15,7-5-90 16,3-3 14-16</inkml:trace>
  <inkml:trace contextRef="#ctx0" brushRef="#br0" timeOffset="188558.09">24413 13447 708 0,'0'0'79'0,"0"0"-10"0,0 0 88 15,0 0-109-15,-33 112-35 16,33-96 16-16,0-4-6 16,8-6-15-16,2-3 11 15,1-3-18-15,3 0 16 16,3-3-6-16,5-15-11 15,3-3 0-15,-3 1-2 16,-4 9-1-16,-9 8-3 16,-3 3 2-16,4 0-8 15,0 2 3-15,9 10 9 16,-4 1 2-16,-3 1-1 0,-4-4-1 16,1-3 1-16,-5-3-1 15,-2-3 0-15,4-1 2 16,-4 0 4-16,0 0 0 15,6-12 11-15,3-4-13 16,3 0 0-16,-5 6-4 16,-3 4 0-16,0 5-1 15,0 1 0-15,1 0-4 16,3 0 4-16,4 0 1 16,4 0 10-16,0 0-5 15,2 0 2-15,-3 0 4 16,4-5-1-16,-2-1 2 15,-1 0-12-15,-1 2 0 0,-5 4-3 16,1 0 2 0,-3 0-10-16,3 0 4 0,1 0 7 15,1-4 8-15,-1-4-1 16,1-5-2-16,-1-6-3 16,-1-3-2-16,-5-4 0 15,0-4 0-15,-8-6 0 16,0-12 1-16,0-5-1 15,0 0 8-15,0 4-2 16,0 13 4-16,0 16 45 16,0 11-5-16,-5 9 7 15,5 0-25-15,-5 7-32 0,1 27 7 16,0 16-3 0,2 13 18-16,2-4-4 0,0-1-11 15,2-13-7-15,13-6 0 16,3-7-13-16,0-13-34 15,0-7-48-15,-5-6-81 16,-2-6-107-16,-9 0-297 16</inkml:trace>
  <inkml:trace contextRef="#ctx0" brushRef="#br0" timeOffset="188696.07">25117 13457 1206 0,'0'0'47'16,"0"0"-8"-16,0 0 42 15,0 0-71-15,130-62-10 16,-67 44-23-16,3-2-76 0,1 2-76 16,-7 2-300-16</inkml:trace>
  <inkml:trace contextRef="#ctx0" brushRef="#br0" timeOffset="193800.18">23354 14332 562 0,'0'0'163'0,"0"0"-162"16,0 0 69-16,0 0 37 15,0 0-81-15,0 0 23 16,0-28 0-16,0 28-5 16,0-3 19-16,0 3-7 15,0 0-31-15,0 0-1 16,0 0-4-16,0 0-13 15,0 0-7-15,0 4-2 16,0 23-8-16,4 8 10 16,4 11 27-16,-2 3-15 15,1 1 7-15,-3-10 15 16,4 2-16-16,-6-3-12 16,0-14 0-16,0-1-4 0,-2-8-2 15,0-6-1-15,0-6-47 16,0-2-25-16,4-2-37 15,-4 0-5-15,7 0-120 16,-1-18-111-16</inkml:trace>
  <inkml:trace contextRef="#ctx0" brushRef="#br0" timeOffset="194977.97">23763 14359 131 0,'0'0'47'0,"0"0"-46"15,0 0 34-15,0 0 24 16,0 0-12-16,0 0 12 16,-12-8 22-16,10 8-28 15,2 0 34-15,-5 0 15 0,3 0-36 16,0-1-38 0,0 1 9-16,0 0-8 0,-3 0-18 15,1 0 5-15,-3 0 0 16,2 0 15-16,1 0 27 15,0 0-25-15,-1 0-17 16,-3 1 3-16,-2 12-5 16,1 0 0-16,3 1 7 15,0 8-11-15,2 1-3 16,4 5 9-16,0 2-2 16,0 0 9-16,0 0-13 15,16-2-3-15,0-3-5 16,2-8 9-16,-2-5-8 15,1-6 3-15,1-6-4 0,-3 0 8 16,4 0-6-16,-2-9-4 16,-1-14 0-16,-1 0-4 15,1 0 0-15,-7 2 2 16,-3 7 2-16,-3 1 0 16,-3 5 0-16,0 2 0 15,0 1 5-15,0 2-5 16,0-6 0-16,0 0 0 15,-11-3 2-15,2-2-2 16,-3 0 0-16,4 3-1 16,3 1 2-16,-3 4-3 15,6 1 6-15,-3 2-1 16,0 2 2-16,5 1-5 0,-2-3 1 16,0 1-1-16,-3 2 0 15,-1-9 0-15,-3 0 0 16,0-3 0-16,2 2-8 15,1 0 4-15,-1 7 3 16,3 0 1-16,-8 3-5 16,3 0-21-16,-7 0-25 15,6 0-9-15,3 12-51 16,5 4-106-16,2 0-127 16</inkml:trace>
  <inkml:trace contextRef="#ctx0" brushRef="#br0" timeOffset="195472.89">24186 14364 623 0,'0'0'79'16,"0"0"-77"-16,0 0 47 15,0 0-2-15,0 0 16 0,0 0 32 16,-78 72-26 0,63-46-25-16,7-3-13 0,4 4-8 15,4-5-8-15,0 2-10 16,0-4 11-16,20 2-1 15,3-8-11-15,6-2 5 16,2-5-8-16,2-7 7 16,5 0 2-16,2-13-7 15,-7-7-3-15,-4 0-5 16,-11-2 1-16,-11 0 1 16,-7 2-2-16,0-6 3 15,-9 0-1-15,-18-2 3 0,0 5 0 16,-4 0 0-1,4 7-4-15,8 6 3 0,3 5-7 16,7 5 7-16,3 0-47 16,1 0-25-16,5 0-53 15,0 18-98-15,0-4-58 16,11 8-59-16</inkml:trace>
  <inkml:trace contextRef="#ctx0" brushRef="#br0" timeOffset="195864.82">24571 14359 819 0,'0'0'94'0,"0"0"-91"15,0 0-2-15,0 0 19 16,0 0-18-16,0 0 53 15,-6 85-7-15,6-58-34 16,11-1 24-16,7-6-21 16,2-3-7-16,-3-8-3 15,6 0 9-15,-5-9-16 16,-1 0 7-16,2 0 8 16,-4-12-7-16,-4-8-2 15,-8-5-3-15,-3-4 5 16,0-1-6-16,-17-2-2 0,-4 5 0 15,-2 7 6-15,1 8-6 16,7 6-8-16,-1 6-11 16,5 0-36-16,4 0-12 15,0 4-59-15,7 8-46 16,0-2-35-16,0-1 27 16,2-6-124-16</inkml:trace>
  <inkml:trace contextRef="#ctx0" brushRef="#br0" timeOffset="196268.74">24986 14284 870 0,'0'0'39'0,"0"0"-32"15,0 0 99-15,0 0-72 16,0 0-6-16,0 0 18 16,-31 95-26-16,31-73-2 15,0-3-17-15,4-3 13 16,10-4-4-16,-1-6 1 16,3-5 4-16,-1-1-12 15,6 0 14-15,-4 0-17 0,1-1 1 16,-3-9-2-1,-5 2-4-15,-6-3-2 0,-4 1 7 16,0-4 3-16,0-1-3 16,-11-4-6-16,-9 3 4 15,-3 2 2-15,1 2 0 16,5 3-2-16,-2 9-16 16,9 0-30-16,1 0-23 15,4 0-85-15,5 13-87 16,0-3-167-16</inkml:trace>
  <inkml:trace contextRef="#ctx0" brushRef="#br0" timeOffset="196665.68">25358 14279 541 0,'0'0'173'15,"0"0"-173"-15,0 0 42 16,0 0-4-16,0 0-37 16,0 0 4-16,0 37 93 15,2-14-16-15,1 5-15 16,4 0-32-16,4-8-10 0,3-3-9 15,1-5-3-15,1-2 4 16,-1-10 0-16,5 0-4 16,2-6 8-16,0-12-11 15,-1-7-8-15,-11 3 7 16,-5-6-9-16,-5-2 0 16,-2 2-4-16,-22 1-6 15,-8 10 4-15,-6 13-10 16,-4 4-30-16,-5 21-30 15,3 18-122-15,1 3-239 16</inkml:trace>
  <inkml:trace contextRef="#ctx0" brushRef="#br0" timeOffset="199995.09">23622 14686 204 0,'0'0'0'16,"0"0"21"-16,0 0 88 15,0 0-65-15,0 0 41 0,0 0-4 16,0 0 52-16,0 0-61 16,0 0-13-16,0 0-38 15,0 5-12-15,0 12-9 16,0 12-2-16,0 17-16 16,-7 5-90-16,-13 7-338 15</inkml:trace>
  <inkml:trace contextRef="#ctx0" brushRef="#br0" timeOffset="202554.65">23482 15308 180 0,'0'0'33'15,"0"0"-33"-15,0 0 0 16,0 0 13-16,0 0-13 0,0 0-7 15,26-20 4-15,-21 20-26 16,-1 0-90-16</inkml:trace>
  <inkml:trace contextRef="#ctx0" brushRef="#br0" timeOffset="203310.52">23482 15308 300 0,'26'8'169'16,"-26"-8"-163"-16,0 0 46 16,0 0 100-16,0 0-62 15,0 0-45-15,0 0 14 16,0 0-13-16,0 0 4 16,12 0-50-16,7 0 1 15,12 0-1-15,8 0 22 16,5-14 4-16,-1 3-13 15,-3 4-1-15,-3-1-12 0,-6 2-9 16,-8 6 8-16,-10 0-12 16,-9 0-26-16,-4 0 19 15,0 0 7-15,0 0 13 16,-8 2 3-16,-19 10 6 16,-4-6 1-16,-7 2-6 15,0-1-3-15,-1 4 3 16,-4-2-4-16,3 0 0 15,-5 5-2-15,3 1-4 16,0 5 12-16,5-8-9 16,8 1 3-16,14-3 0 15,6-4-1-15,6-1-13 16,3-2 14-16,0 1-17 0,0 1 14 16,10 2 3-1,9 3 0-15,4-4 0 0,4 6 0 16,2-4 0-16,2 2 0 15,0-5 0-15,-2 0 0 16,-2-1 2-16,-7 4-2 16,-7-2 0-16,-8 1 0 15,-3-2 7-15,-2 4 28 16,0 0-25-16,0 0 4 16,0 0 3-16,-9 1-13 15,-7 3 6-15,-1-5-7 16,-6 2-3-16,-1-2-7 0,-1-2-12 15,3 2-87-15,2-3-55 16,3-1-32-16,7-4-66 16</inkml:trace>
  <inkml:trace contextRef="#ctx0" brushRef="#br0" timeOffset="203625.46">23896 15357 729 0,'0'0'13'0,"0"0"-8"16,0 0 94 0,0 0-6-16,139 84-59 0,-104-81-1 15,0-3-23-15,-8 0 15 16,-4-14-23-16,-10-10 12 15,-7 1-13-15,-6-9 7 16,0 11-7-16,-10 7 0 16,-9 0 12-16,2 10-7 15,1 4-6-15,-1 0-9 16,-2 0-9-16,4 13-74 16,1 4-66-16,8 1-106 15,6-1-21-15</inkml:trace>
  <inkml:trace contextRef="#ctx0" brushRef="#br0" timeOffset="203813.47">24307 15543 677 0,'0'0'136'0,"0"0"-133"15,0 0 84-15,0 0 2 16,0 111-61-16,0-88-18 15,0-5-10-15,-5-10-35 16,2-2-133-16,1-6-94 16,0-9-169-16</inkml:trace>
  <inkml:trace contextRef="#ctx0" brushRef="#br0" timeOffset="205104.2">24614 15374 739 0,'0'0'307'16,"0"0"-307"-16,0 0 6 16,0 0 73-16,0 0-47 15,-12 120-17-15,12-98-6 16,10-12 6-16,11-2-9 0,4-4 11 15,4-4-12-15,7 0 1 16,0-16-6-16,-3-4-1 16,-4 2-8-16,-11 2-18 15,-4 6-2-15,-8 2 22 16,-6-1 5-16,0-2-7 16,0-1 9-16,0-6-17 15,-14-8 4-15,-5-2-6 16,-2 2 2-16,1 4 17 15,3 3 2-15,1 6-1 16,5 5 7-16,4 8-8 16,3-4 0-16,4 4-1 15,0 0 1-15,0 0-5 0,0 0-6 16,0 0-8 0,11 0-51-16,14 0 52 0,6 0 15 15,6 0 4-15,-1 4-1 16,-1 4 14-16,6 2 10 15,-1 0 6-15,0 6 0 16,-2 2-8-16,-4 6-8 16,-5 1 3-16,-2-2-9 15,-6 0-1-15,0-12-7 16,-8-1 3-16,-6-5-3 16,-3-5 5-16,-1 0-3 15,-1 0 11-15,2 0 26 16,0-23-16-16,1-7-23 15,-3-1-23-15,-2-1-15 0,0 5 12 16,0 8 18-16,0 7 6 16,-9 7-1-16,3 1-2 15,1 0 5-15,5 4 8 16,0 0-8-16,0 0 0 16,0 0-2-16,0 0 0 15,0 0 2-15,0 0 0 16,0-2-4-16,0 0 2 15,3-1 0-15,12 0 2 16,3-1 0-16,0 4 0 16,-5 0 0-16,-4 0 0 15,-5 0-12-15,-1 0 12 16,-3 0-5-16,0 0 4 0,0 0 0 16,0 0 2-1,0 0 0-15,0 0 3 0,0 0-4 16,0 0 23-16,0 0-7 15,-5-10 8-15,-10 1-24 16,-6-4-3-16,2 5 0 16,3-2 3-16,9 6 1 15,3 0 4-15,2 4 13 16,2 0-15-16,0 0-3 16,0 0-4-16,0 0 1 15,0 0 1-15,0 0-2 16,0 0 3-16,0 0 0 0,0 0 0 15,0 0-4 1,0 0 5-16,0 0 0 0,4 0 1 16,13 0 5-16,8 0-2 15,6 0-2-15,5 0-2 16,0 9 2-16,-2 4-2 16,-5 1 6-16,-3 4-8 15,-4-2 2-15,3 4 0 16,-3-4-1-16,-2 0 4 15,-2-4-6-15,-5-3 2 16,-3-4 1-16,-4 2 0 16,-2-2 2-16,5 3 10 15,-4-1 3-15,0-7-12 16,-1 3 13-16,0-3-13 16,1 0-1-16,1 0 6 0,6 0 4 15,7 0 6-15,4-18-3 16,-3 1-13-16,-7 3 6 15,-13 1 6-15,0-1 15 16,-11-7 16-16,-22 8-35 16,-10-1-9-16,-8 8-1 15,2 6-19-15,0 0-25 16,9 20-67-16,4 14-139 16</inkml:trace>
  <inkml:trace contextRef="#ctx0" brushRef="#br0" timeOffset="206653.93">23520 16316 502 0,'0'0'63'0,"0"0"-53"15,0 0-10-15,0 0 125 16,0 0-68-16,0-108-18 16,0 100 26-16,0 4 33 15,0 4-11-15,0 0-46 16,0 0-9-16,0 0 2 0,0 0-31 15,0 8-3-15,4 18 0 16,0 10 11-16,3 5 10 16,0-5-10-16,2-4 3 15,-1-6-5-15,-1-12-9 16,0-2 3-16,-5-8-3 16,1-2-10-16,-1-2-1 15,-2 0-8-15,4 0 5 16,3 0-1-16,3 0-9 15,6 0 20-15,3 0-1 16,2 0-23-16,0-6 19 16,-1-12-12-16,-5-8-1 15,1-1 3-15,-1-9-37 0,-3 6 25 16,-3 12 22 0,-3 4 9-16,-4 10 3 0,-2 4 50 15,0-2-13-15,0 2-32 16,0 0 8-16,0 0 0 15,0 0-16-15,0 0 1 16,0 0-1-16,0 14 0 16,0 8 0-16,0 10 21 15,0 4-10-15,0-2 19 16,0 7-15-16,0-5-15 16,7-8-5-16,2 2 1 15,0-8-33-15,4-12-63 0,5-6-127 16,5-4-53-1,-4-14-125-15</inkml:trace>
  <inkml:trace contextRef="#ctx0" brushRef="#br0" timeOffset="206919.89">24050 16258 843 0,'0'0'45'0,"0"0"29"15,0 0 17-15,0 107-51 16,9-94-29-16,2-4-3 16,-2-4-6-16,2-5 5 15,-2 0-7-15,-3-2 11 16,5-13-8-16,-5-14 0 0,-6 12-2 16,0 0-1-16,0 7 8 15,-3 10-8-15,-11-4-5 16,-3 4-26-16,1 0-65 15,-2 0-180-15,5 14-237 16</inkml:trace>
  <inkml:trace contextRef="#ctx0" brushRef="#br0" timeOffset="207096.86">24357 16520 740 0,'0'0'148'0,"0"0"-147"16,0 0 48-16,-11 127 16 16,9-104-54-16,0-7-11 15,-4 2-36-15,-11-4-105 16,-3-11-196-16</inkml:trace>
  <inkml:trace contextRef="#ctx0" brushRef="#br0" timeOffset="208154.68">24625 16244 941 0,'0'0'86'15,"0"0"-71"-15,0 0-13 16,0 0 74-16,-11 109-58 15,11-72-7-15,0 4-2 16,9-10-3-16,7-8-2 16,1-5-3-16,6-8 0 15,3-10-1-15,6 0 1 16,3-5 0-16,5-22-1 16,1 1-21-16,-4-2-17 15,-6 2-11-15,-8 8-63 0,-12 0-9 16,-11-1 48-1,0 3 63-15,-17-3 3 0,-22-4 2 16,-5-3 5-16,-6 1 12 16,6 0 35-16,9 13 46 15,12 3-23-15,9 4 0 16,10 5-51-16,4 0-8 16,0 0-10-16,0 0-1 15,0 0-16-15,6 0-9 16,17-4 25-16,8-4 4 15,7 2 1-15,3-6-4 16,1 8 3-16,1 4-4 16,-6 0-4-16,-1 8 3 15,-5 11 1-15,-4 2 11 16,0 2 7-16,-6-6-13 0,2 1 7 16,-3 0-11-16,-5-4 0 15,-1 7 5-15,-1-3-5 16,-1-1 12-16,-6-7-11 15,-1-5 0-15,-5-1 0 16,0-4-1-16,0 0 1 16,0 0 15-16,0-9-16 15,0-8-1-15,0 3-9 16,0 5-1-16,0 9 9 16,0 0 1-16,0 0-7 15,0 0 0-15,0 0 0 16,13 0 7-16,11 0 13 0,7 0-6 15,8 0-1 1,-3 0 0-16,-1 0-4 0,-6 0-2 16,-4-14 1-16,-8 0-2 15,-3-4 1-15,-5 6 0 16,-5-2 2-16,-2 0 3 16,0 7 8-16,-2-5 33 15,0 1-5-15,0 5 4 16,-6-2 6-16,-15 4-41 15,-8 1 3-15,-8 3-13 16,-1 0-6-16,5 0 6 16,8 7 0-16,10 1 3 15,10-6-3-15,5 2-3 0,0 0-1 16,5 0-57-16,28 2 13 16,11 3 41-16,6-6-19 15,-2 1-16-15,-5-2-4 16,-5-2-39-16,-9 0-72 15,-4 0 101-15,-12 3 48 16,-7 6 8-16,-1-1 57 16,-3 6 62-16,3-8-45 15,-3 3-29-15,-2-2-6 16,2-5-25-16,0 3-14 16,-2-2 3-16,0-3-3 15,0 0 0-15,0 0-3 16,0 0-15-16,-6 0 11 15,-21-10-263-15</inkml:trace>
  <inkml:trace contextRef="#ctx0" brushRef="#br0" timeOffset="213396.76">15722 14971 337 0,'0'0'112'0,"0"0"-109"0,0 0 45 16,0 0-20-16,0 0-28 16,0 0-2-16,0 0 0 15,4-2-15-15,-4 2 15 16,0 0-9-16,0 0 11 16,0 0 0-16,0 0 11 15,0 0 25-15,0 0 72 16,0 0-35-16,0-2-19 15,0 2-16-15,0-5 5 16,0-2-26-16,0 7-16 16,0-2 22-16,0 2 30 0,0 0-8 15,0 0-14-15,0 0-16 16,0 0 15-16,0 0-19 16,0 0 3-16,0 0-8 15,0 0 6-15,0 0-7 16,0 0-5-16,0 0 12 15,0 0-9-15,0 0 4 16,0 0-6-16,0 0 5 16,0 14-4-16,0 4 20 15,0 5-1-15,2-4-5 16,0 3 16-16,3-5-18 16,-1 4-10-16,1-3 10 0,2 1-4 15,-3-6-4-15,3 5 8 16,-5 0-13-16,5 0 5 15,0 3 2-15,1-3 0 16,-1-1-3-16,-1 3-1 16,2 1-3-16,-6-4 10 15,4 3-8-15,-3-8 0 16,1-1 0-16,0 1-3 16,-2-6 0-16,6 6 1 15,-4-2-1-15,3 2 2 16,-1 3-2-16,0-8 2 15,2 0 2-15,-2 0-3 16,1-2-1-16,1 2 2 16,0 3-2-16,1-6 2 15,1 2-2-15,0 2 2 0,-1-4 1 16,1-2-3-16,2 0 1 16,-3 1-1-16,-1-2 0 15,2 1 0-15,-3-2-2 16,-1 0 2-16,0 0 0 15,3 0 3-15,1 0-3 16,3 0 1-16,-2 0-1 16,2 0 1-16,-2 0-1 15,-1-2-2-15,-2 1 2 16,1-4 0-16,-3 3 0 16,2-2-2-16,-4 1 0 15,-2-2 2-15,3 1 0 0,-1 2 2 16,0-2-2-16,4 0 3 15,-4-4-2-15,0 3 1 16,3 0-1-16,-5 1 6 16,2-4-7-16,-2 2 0 15,6-6 5-15,-4 1-4 16,-2-1 5-16,3 3 2 16,-1-5-8-16,0 0 0 15,-1 5 4-15,-1 4 1 16,0-2-5-16,1 2 1 15,-3-3-1-15,0 1 0 16,2 4 0-16,0-5 3 16,0 0-3-16,-2 1 0 0,0 4 4 15,0-1 2-15,0-1 3 16,0 0-3-16,0-5 1 16,0 2-5-16,0-4 0 15,0 6 2-15,0-7-4 16,0 4 1-16,0 0-1 15,0 1 3-15,0 3-3 16,0 0 2-16,0 0 5 16,0 1-5-16,0-5-2 15,-2 4 5-15,0 1 0 16,0-5-4-16,2 1-1 16,-3 2 2-16,3-2 3 15,0 4 0-15,-2 2 5 0,2 1 2 16,0-6-1-16,-5 3-1 15,5-6-6-15,0 6-1 16,-2-5-2-16,0-3-1 16,0 3 1-16,0-1-1 15,0-4 1-15,2 6-1 16,-3 0 2-16,1 2 1 16,0 3 5-16,0-2 8 15,0 1-11-15,-1 0 1 16,0-3 3-16,1 1-6 15,-2-5-2-15,0 2 7 16,2 2-6-16,-1 2 8 16,1 0 3-16,0-3-4 15,0 7-7-15,0-5 17 0,2 6-14 16,0 0-5-16,0 0-6 16,0 0-27-16,0 0-50 15,0 0-72-15,0 20-172 16,8-3-274-16</inkml:trace>
  <inkml:trace contextRef="#ctx0" brushRef="#br0" timeOffset="-213786.38">27144 12641 678 0,'0'0'107'0,"0"0"-107"16,0 0 40-16,0 0 37 15,0 0-16-15,0 0-2 16,0 0-9-16,43 94 3 16,-28-59-13-16,1 6-6 15,-1 6-9-15,3 0-1 16,-5 6-7-16,3-3-3 15,-9 0-12-15,-3-4 1 0,-4-3 6 16,0-6 1-16,-2 0-8 16,-16-4 7-16,-6-3-2 15,-3-2-2-15,-4-6 0 16,-2-5-5-16,-2-8-1 16,4-4 1-16,2 1 0 15,1-5-1-15,-1 8 2 16,2-1 0-16,2-2-1 15,3 0 0-15,5 0-1 16,3-4-1-16,7 2-14 16,3-4-30-16,4 0-31 15,0 0-31-15,0-24-269 16</inkml:trace>
  <inkml:trace contextRef="#ctx0" brushRef="#br0" timeOffset="-213456.43">26872 13108 857 0,'0'0'102'0,"0"0"-77"15,0 0-19-15,0 0 46 16,-29 134-30-16,18-76-4 0,-3 5 15 15,1-1-1 1,0-4-7-16,1-10 9 0,6-8-21 16,6-10 15-16,0-2-11 15,0-3-3-15,0-4-10 16,18 0 3-16,11-5 1 16,9-7 0-16,8-9-1 15,8 0-2-15,6 0-5 16,0-13-8-16,3-6-54 15,-8 5-35-15,-7 7-162 16</inkml:trace>
  <inkml:trace contextRef="#ctx0" brushRef="#br0" timeOffset="-211424.78">28377 12775 505 0,'0'0'19'0,"0"0"179"15,0 0-61-15,27 143-27 16,-12-90-42-16,1-7-17 16,-1 1-5-16,1-3-25 15,-5-7 22-15,0-6-29 16,-4-7-4-16,-5-7 0 16,-2-9-10-16,0-4 8 0,0-4 2 15,0 0 11-15,-18-11-21 16,-9-25-13-16,-2-10-45 15,5-3 2-15,4-6 21 16,4 3 17-16,5-1 10 16,5 0 6-16,-1 2-6 15,7 3 8-15,0 2 1 16,0 4-1-16,0 0 5 16,0 2-14-16,5 4 13 15,5 4-8-15,6 8 4 16,-1 3-2-16,2 8-20 15,-2 5 14-15,1 5-90 16,3 3-14-16,4 0-29 16,-3 0-20-16,0 21-34 15</inkml:trace>
  <inkml:trace contextRef="#ctx0" brushRef="#br0" timeOffset="-211226.82">28433 13004 617 0,'0'0'6'16,"0"0"162"-16,0 0-11 15,0 0-68-15,0 0-32 16,135-20-30-16,-112 12-6 16,-6 3-21-16,-5 0-13 15,-1-3-46-15,-3-2-150 0,2-4-190 16</inkml:trace>
  <inkml:trace contextRef="#ctx0" brushRef="#br0" timeOffset="-211071.85">28720 12927 311 0,'0'0'255'15,"0"0"-131"-15,0 0 46 16,0 0-57-16,0 0-55 16,60 113-37-16,-51-98-12 15,-7-8-9-15,-2-1-1 16,0-4-44-16,0-2-117 15,-13 0-106-15</inkml:trace>
  <inkml:trace contextRef="#ctx0" brushRef="#br0" timeOffset="-210886.88">28720 12927 894 0,'-65'-148'101'16,"65"148"-38"-16,0 0-37 15,0 0-26-15,7 0-30 16,11 5-42-16,-3 10-183 15,-5-3-239-15</inkml:trace>
  <inkml:trace contextRef="#ctx0" brushRef="#br0" timeOffset="-210645.92">28894 12862 135 0,'0'0'582'0,"0"0"-581"0,0 0 98 16,0 0 16-16,0 0-34 15,0 0-30-15,54 92-14 16,-54-80-6-16,0-4-12 16,0-4-7-16,0-4-4 15,0 0 12-15,0 0 16 16,-8 0-1-16,-3-12-28 16,3-10 1-16,6 1 1 15,2-2-7-15,0 1 17 16,4 6-19-16,9 5-2 15,3 10-2-15,-1 1-5 16,1 0-8-16,1 8-10 0,2 12-21 16,-6-1-29-1,3 4-20-15,-3-7-120 0,5-8-106 16</inkml:trace>
  <inkml:trace contextRef="#ctx0" brushRef="#br0" timeOffset="-210278.99">29220 12793 933 0,'0'0'51'0,"0"0"-40"16,0 0 59-16,0 0-39 16,0 0-28-16,-41 108-2 15,41-100 0-15,0-8 0 0,16 0 1 16,11-1 15-16,2-24 10 15,-3-11-8-15,-2-6-17 16,-12-4-2-16,-12-6-26 16,0 0-2-16,-22 4-4 15,-3 10 30-15,0 14 2 16,-2 9 37-16,10 10-11 16,3 5 0-16,8 0-16 15,6 0-10-15,0 13 0 16,0 20-10-16,0 9 10 15,8 0 6-15,15 0 15 16,8-4 7-16,7-1-28 16,5-4-3-16,1-10-22 0,3-9-30 15,-1-13-84-15,0-1-233 16</inkml:trace>
  <inkml:trace contextRef="#ctx0" brushRef="#br0" timeOffset="-210032.03">29594 12390 942 0,'0'0'0'0,"0"0"26"0,0 0 59 15,58 123-27 1,-39-72-30-16,2-2-7 0,-3-5 1 15,-1-8-14-15,-3-3-7 16,-1-10-1-16,-1-5-2 16,-6-10-23-16,1-8-44 15,-7 0-115-15,0-17-55 16</inkml:trace>
  <inkml:trace contextRef="#ctx0" brushRef="#br0" timeOffset="-209549.12">29716 12421 773 0,'0'0'61'15,"0"0"-47"-15,0 0 160 0,69 104-92 16,-38-68-28-16,3 4-3 16,-1-2-10-16,-4-6 7 15,-4-3-20-15,-9-10-22 16,-7-5-4-16,-3-8 0 15,-6-2-2-15,0-4 0 16,0 0 0-16,0-17-2 16,0-6-18-16,0 3-9 15,0 8 29-15,0 9-2 16,0 3 0-16,0 0-17 0,7 0 1 16,11 3 16-1,0 6 2-15,1-4 0 0,2-1 5 16,1-4 3-16,5 0 4 15,2 0 1-15,2-21-13 16,-7-2-5-16,-6-3-9 16,-11 3 5-16,-7 6 9 15,0 2 2-15,0 12 22 16,-9 3 54-16,1 0-40 16,-4 1-17-16,5 20-6 15,1 5-14-15,6-1-2 16,0-2-2-16,13-5-3 15,20-6-7-15,10-8-22 16,6-4-23-16,2 0-25 16,-13-23-92-16,-24-3-436 0</inkml:trace>
  <inkml:trace contextRef="#ctx0" brushRef="#br0" timeOffset="-209360.15">29704 12596 97 0,'0'0'1014'16,"0"0"-1002"-16,0 0-7 15,0 0 17-15,0 0-22 16,189-59-5-16,-96 30-55 16,-10 0-245-16</inkml:trace>
  <inkml:trace contextRef="#ctx0" brushRef="#br0" timeOffset="-208441.31">30788 12280 261 0,'0'0'675'0,"0"0"-661"15,0 0 33-15,0 0 55 16,0 0-87-16,0 0-15 16,-4 40 0-16,4 0 29 15,0 4 22-15,0 0-1 16,0-2-14-16,4-3-13 15,1-11 4-15,0-9-15 16,-5-6-11-16,0-6-1 16,0-7 0-16,0 0 10 0,0 0 4 15,0-13 4 1,-18-20-18-16,-5-9-23 0,2-2 1 16,2 1 11-16,9 2 10 15,4 7-4-15,4 6 3 16,2 10-1-16,0 4 3 15,0 10-1-15,0 2 1 16,0 2-2-16,2 0-8 16,21 8-9-16,8 9 19 15,7 8 8-15,2-4-1 16,0 2-3-16,0 0 2 16,1-10-3-16,-3-1-2 15,-3-8 5-15,1-4-2 16,-7 0-4-16,-5 0 1 0,-3-8 1 15,-13-8 14-15,-8-1 6 16,0-12-8-16,-4 1-7 16,-19 0 8-16,-1 1 3 15,-5 6-12-15,7 1-2 16,0 4 1-16,5 4-1 16,9 4-4-16,1 3-9 15,7 5-9-15,0 0-23 16,0 0-45-16,0 0-34 15,7 0-30-15,24 10-67 16,9 5 22-16,9-7-83 16</inkml:trace>
  <inkml:trace contextRef="#ctx0" brushRef="#br0" timeOffset="-207386.49">31459 12151 255 0,'0'0'545'15,"0"0"-494"-15,0 0 125 16,0 0-68-16,0 0-50 16,0 0-7-16,-127 53-13 15,114-22 13-15,4-2-29 16,2-3-13-16,7-4-8 0,0-6 1 16,0-5-2-16,0-6 0 15,16-3-15-15,2-2 6 16,2 0 2-16,7-12-2 15,0-14 0-15,-6-3-18 16,-5-3-11-16,-7 6 10 16,-5 6 28-16,-4 15 1 15,0 3 34-15,0 2 2 16,0 0-1-16,0 0-27 16,0 0-9-16,0 2 1 15,0 6-1-15,0 0 4 16,0 1-4-16,0-8 0 15,0 1 0-15,6-2-5 16,0 0-8-16,9 0 8 16,3-16 1-16,3-8 2 0,-2 3-7 15,-5 8 4 1,-7 4 4-16,-5 8 0 0,0 1-2 16,4 0-6-16,8 0-8 15,8 3 14-15,3 12 3 16,-3-1 3-16,-7-2 2 15,-1-2-5-15,-7-4 1 16,-3 0 1-16,-2-4-2 16,-2-2 5-16,0 0 0 15,0 0 4-15,0-8 9 16,0-12-18-16,-2-2-17 16,-2 2 12-16,4 8 3 0,0 8 2 15,0 4 3 1,0 0 2-16,0 0-5 0,0 0-8 15,0 0-8-15,14 14 16 16,-1 0 0-16,-5 2 9 16,4-6-9-16,-6 0 0 15,-1-2 2-15,-3-6-2 16,0 0 0-16,-2-2 0 16,0 0 1-16,0 0 2 15,0-7 5-15,0-14-8 16,0-3-9-16,0 1-4 15,0 5 2-15,0 9 11 16,7 0-3-16,0 4 6 16,-3 3-3-16,7 0 0 15,1 2 2-15,3 0 5 0,3 0-4 16,2 0-2-16,4 0 1 16,1 0 4-16,0 0-3 15,-4 0-3-15,-2 0 0 16,-9 0-5-16,2 0-1 15,-3 0 4-15,2-9-7 16,5-5 9-16,-1-7-1 16,3-8-5-16,-5 5-14 15,-3 2-5-15,-8 7 23 16,-2 10 2-16,0 3 37 0,-16 2 8 16,-6 0-26-1,-1 7-5-15,5 13 15 0,5-3-26 16,5 1 8-16,8 6-11 15,0-1 2-15,0-1-1 16,0-5-2-16,8-1 1 16,13-3-7-16,5-8 0 15,7-2-24-15,12-3-30 16,7-7-70-16,2-19-162 16,0-12-296-16</inkml:trace>
  <inkml:trace contextRef="#ctx0" brushRef="#br0" timeOffset="-206717.61">32497 11829 877 0,'0'0'179'0,"0"0"-175"0,0 0 93 16,0 0-13-16,0 0-63 15,-72 104-14-15,72-84 12 16,0-4-6-16,0-2-10 15,11-4-3-15,11-7-4 16,3-3-4-16,2 0 8 16,-1-15-21-16,-6-4-9 15,-6-10-14-15,-12 1 10 16,-2 6 10-16,0 2 2 16,-9 8 22-16,-5 8 52 0,6 0-8 15,3 4-10 1,5 0-14-16,0 0-16 0,0 0-4 15,3 0 0-15,21 0 1 16,16-3 10-16,12-12-1 16,4-8-10-16,-4-3-13 15,-9-2-40-15,-16-2-24 16,-20 2 32-16,-7-3 25 16,-5-2 10-16,-24 3 10 15,-2 0 3-15,-2 7 37 16,8 3 0-16,5 7 17 15,11 5-9-15,7 6-12 16,0 2-8-16,2 0-28 16,0 6 0-16,0 20-25 15,4 10 25-15,13 9 21 0,4 6-11 16,8 6 14-16,-2 7 2 16,4 4-8-16,4-3-3 15,-1-2-7-15,11-5-5 16,-6-8-1-16,9-3-2 15,0-13 3-15,-8-8-9 16,5-16 3-16,1-10-1 16,-1 0 0-16,-3-20 2 15,-8-8 1-15,-16-4 1 16,-14-5 0-16,-4 5 5 16,-22 2-5-16,-22 8-1 15,-23 14-13-15,-16 8-72 0,-4 6-74 16,10 20-88-16,19 4-434 15</inkml:trace>
  <inkml:trace contextRef="#ctx0" brushRef="#br0" timeOffset="-205969.74">28223 14267 1065 0,'0'0'0'15,"0"0"0"-15,0 0 38 16,0 0 51-16,0 0-79 15,0 0-6-15,-45 0 9 16,45 0 2-16,0 0 2 16,0 0 6-16,14 0 1 15,17-18-8-15,18-8-8 16,15-10 1-16,17-6-7 16,10-7-2-16,14-4-13 15,6-1-61-15,-3 6-82 0,-21 19-200 16,-37 15-242-16</inkml:trace>
  <inkml:trace contextRef="#ctx0" brushRef="#br0" timeOffset="-205681.79">28488 14179 974 0,'0'0'98'0,"0"0"-98"0,0 0 0 15,0 0 2-15,0 0 8 16,0 0-1-16,45 132 10 16,-27-88 13-16,-5 1-4 15,0-6-9-15,-3 0-16 16,-2-5-3-16,-4-10 0 15,-1-5-20-15,-1-8-33 16,-2-7-24-16,0-4-148 16,0-16-62-16</inkml:trace>
  <inkml:trace contextRef="#ctx0" brushRef="#br0" timeOffset="-205277.86">28649 14125 653 0,'0'0'248'16,"0"0"-207"-16,0 0-41 15,0 0 109-15,0 0-48 16,64 114-33-16,-49-83-6 16,-1 3 20-16,-3-5-24 15,-1-3-5-15,-4-8-6 16,-4-5-6-16,-2-8 2 15,3-3 3-15,-3 1-5 16,0-3 18-16,0 0-10 16,0 0 2-16,0 0-11 15,4-14-2-15,5-3-20 0,4 3-5 16,7 1 25-16,2 8-7 16,1 1 8-16,-3 4-1 15,0 0 4-15,-2 0 0 16,-5 0 0-16,1 4-1 15,-1-4 0-15,1 2-1 16,3 1 3-16,1-3 2 16,2 0-5-16,7 0-5 15,2-9-56-15,0-13-66 16,0-5-260-16</inkml:trace>
  <inkml:trace contextRef="#ctx0" brushRef="#br0" timeOffset="-204892.93">29191 14200 549 0,'0'0'245'16,"0"0"-238"-16,0 0-7 15,0 0 109-15,0 0-69 16,0 0-9-16,37 47 10 0,-28-45-18 16,-3-2-3-16,6 2-7 15,-1-2 5-15,5 0 7 16,3-2-7-16,0-12-12 16,-4-4 1-16,-6 1-7 15,-9-3-3-15,0-1 2 16,-7 3 1-16,-22-3-9 15,3 11 6-15,-3 8 3 16,7 2 0-16,3 0-2 16,6 0-19-16,7 14-27 15,6 5-70-15,0-9-61 16,21-2-91-16,16-6-223 16</inkml:trace>
  <inkml:trace contextRef="#ctx0" brushRef="#br0" timeOffset="-204354.02">29576 14016 1029 0,'0'0'22'16,"0"0"-18"-16,0 0 50 16,0 0-32-16,0 0-18 15,0 0-1-15,-56 92-3 16,61-75 2-16,14-1 1 15,2-3-3-15,4 4 4 16,-4-3-4-16,0 4 1 16,-1-2-1-16,-9 0 0 15,-7 0 0-15,-4-2-1 0,0 0 1 16,-4-2 1-16,-14-4 3 16,0-2 9-16,7-6-7 15,0 0 4-15,9 0 22 16,-1-1-15-16,3-19 5 15,0-3-22-15,14-7-19 16,12-1 17-16,8-3-4 16,0 2-3-16,1 1 7 15,-1 1-16-15,-7 5 0 16,-10 7-5-16,-5 4-4 16,-8 6 27-16,-4 6 4 15,0 2 11-15,0 0 6 0,-11 0-7 16,-9 16 4-16,1 5-8 15,4-7 31-15,6-2-17 16,7 2-11-16,2-1-6 16,0 1-6-16,0-2-1 15,16-1-2-15,11-3 2 16,10-8 0-16,8 0 8 16,8-7-8-16,1-12-1 15,-3-5-59-15,-9-3-70 16,-13 6-259-16</inkml:trace>
  <inkml:trace contextRef="#ctx0" brushRef="#br0" timeOffset="-202773.3">30682 13534 797 0,'0'0'69'0,"0"0"-29"16,0 0 91-16,0 0-89 16,0 0-22-16,0 0 13 15,-43-9-11-15,34 9 7 16,-1 12 5-16,-9 2-5 16,4 8-10-16,-3-2 9 15,2 4-6-15,5 2 2 16,0 3-8-16,5-3-6 0,1 2-6 15,5-2-2 1,0 1 0-16,0 4 0 0,7-4-2 16,8-4 0-1,-1-5 0-15,1-4 0 0,3-6-2 16,2-8-3-16,4 0 3 16,5 0-6-16,5-24-6 15,1-4 2-15,-6-4-24 16,0-2 1-16,-8 2-12 15,-6 8 24-15,-6 6 23 16,-6 8 3-16,-3 6 6 16,0-1 8-16,0 2-6 15,0 1-5-15,-3-5 9 16,-3 3-14-16,-1 1 2 16,4 1 3-16,1 2-2 15,2 0 1-15,0 0-4 16,0 0-2-16,0 0-3 0,-4 14-6 15,2 2 10-15,2 4 5 16,0 0-1-16,0-6 4 16,0 1-4-16,4-3-2 15,10-1 7-15,5-5-8 16,4-6 0-16,6 0 3 16,2 0-4-16,0-3-2 15,5-14-11-15,-3-7-6 16,-2-2-10-16,-6-4 6 15,-12 2-17-15,-8 3 33 16,-5-1 6-16,0 5 2 0,-7 0 3 16,-10 3 8-16,1 8 8 15,3 2-7-15,4 6 10 16,4 2-10-16,5 0-13 16,0 0 0-16,0 0 0 15,0 10-17-15,0 12 16 16,0 1 1-16,0 0 2 15,11 2 0-15,2-7 1 16,3 1 7-16,0-5-6 16,0-4-4-16,-1-6 1 15,7-4 5-15,3 0-2 16,4-11 8-16,4-15-12 16,-1-11-2-16,-6 2-17 15,-11-4 0-15,-5-3-10 0,-10-4 15 16,0 4-2-16,0 4 12 15,0 9 1-15,0 15 3 16,0 5 0-16,0 5 4 16,0 4-9-16,0 0 3 15,11 0-14-15,4 6 7 16,10 13 9-16,-1 10 3 16,-1 2-3-16,-4-2 1 15,-7 0 7-15,-5-2-8 16,-7-7 9-16,0 0 12 15,0-4 7-15,-5-4-10 16,-11-5 5-16,-3-5-23 0,-2-2-15 16,1-5-40-16,3-21-44 15,3-10-187-15,5-6-77 16</inkml:trace>
  <inkml:trace contextRef="#ctx0" brushRef="#br0" timeOffset="-201302.55">31536 12985 942 0,'0'0'120'16,"0"0"-114"-16,0 0 22 0,0 0 49 15,0 0-44 1,0 105-26-16,12-62 5 0,5-2 17 15,-2 7-10-15,3-4-9 16,-3 1-3-16,-1-1-4 16,-5-7 1-16,-3-2 0 15,-6-12-1-15,2-8-2 16,-2-7-1-16,0-5-1 16,0-3-10-16,0 0-1 15,-4 0 12-15,-23-3-1 16,-4-11 2-16,2 0-2 15,9 2 2-15,9 4 4 16,6-4 0-16,5-2 0 0,0-8-5 16,12-6-3-16,21 4-18 15,12-4-1-15,4 3-2 16,3 2 0-16,-4 4 5 16,-5 7-1-16,-12 4 11 15,-12 8 8-15,-9 0-2 16,-8 0-5-16,-2 0 2 15,0 0 5-15,0 0 1 16,0 2 0-16,-5 15 40 16,-6 1-4-16,3 3-32 15,1 4 21-15,2-2-8 16,5 2-2-16,0-3-5 16,0-6-10-16,0-4 1 15,5-4-1-15,8-6-1 0,7-2 1 16,2 0 1-16,5-24 1 15,-2-7-2-15,-3-6-22 16,-9-1 4-16,-3 4-8 16,-4 9 6-16,-4 9 20 15,0 13 13-15,-2 1 7 16,3 2-9-16,-3 0-11 16,2 0-2-16,4 0-7 15,4 0-8-15,5 7 17 16,1 3 6-16,-3 3 1 0,0-5-7 15,-3 2-2 1,-6-7 2-16,0 2 3 0,-4-5-3 16,0 0 0-16,0 0 2 15,0 0 1-15,0-15-3 16,0-7-14-16,0 1-3 16,-2 4 16-16,2 4 1 15,0 10 0-15,0-1 2 16,0 2 6-16,0 0-7 15,9 2-1-15,7 0-1 16,3 0-3-16,4 8 0 16,-7 2 4-16,1 3 4 15,-3-1-3-15,-3-5 1 16,-7 0-2-16,0-4 0 16,-4-3 2-16,0 0-1 0,0 0 10 15,0 0 2 1,0-1 2-16,0-13-6 0,0-7-9 15,0-1-10-15,0 0 0 16,0 4-19-16,8 0 11 16,3 6 14-16,-1 7-2 15,4 0 2-15,1 5-2 16,-1 0 3-16,4 0 3 16,0 0 4-16,2 5 1 15,2 4 11-15,0-3-2 16,3-4-1-16,0-2-3 15,2 0-5-15,-8 0-3 0,1-8-2 16,-7-12-2 0,-1-6-7-16,-3-4-31 0,-5 2 7 15,-4 7 8-15,0 12 24 16,0 5 2-16,0 4 13 16,-4 0 8-16,-7 0-15 15,-3 10 18-15,5 5-9 16,5 2-5-16,2-1 3 15,2-3-5-15,0-1-4 16,0-3 1-16,9-7-2 16,13-2-1-16,7 0 9 15,7-2 6-15,6-19-12 16,-2 0-6-16,-4-4-9 16,-11 2-9-16,-12 0-1 15,-9 6 7-15,-4 2 1 0,0 3-19 16,-4 3-5-16,-7 1 16 15,1 3 2-15,8 1 16 16,2 4 1-16,0 0 0 16,0 0-1-16,23 0-17 15,6 0 18-15,10 0 8 16,4 0-7-16,-1 0 2 16,-2 4 0-16,-3 1-3 15,-6 3 6-15,-8 3 3 16,0 2 8-16,-7 0 10 15,-1-2-12-15,3-4-4 16,4 2-6-16,5-6-5 0,8-3-37 16,4 0-132-16</inkml:trace>
  <inkml:trace contextRef="#ctx0" brushRef="#br0" timeOffset="-199780.82">27860 15651 717 0,'0'0'30'16,"0"0"16"-16,0 0 143 0,0 0-142 16,0 0-31-16,0 0 22 15,-10 93-4-15,10-54-2 16,10-1-30-16,3-4 11 16,1-10-3-16,1-8-6 15,3-5-2-15,-1-8-2 16,6-3-8-16,4-3-4 15,-3-22-19-15,-2-5-27 16,-6-5-31-16,-10 0-11 16,-6 7-38-16,0 6 118 15,0 8 20-15,0 6 59 16,0 4 10-16,0 4-13 16,3 0-56-16,8 0-6 0,4 18 6 15,6 0 46-15,8 2-1 16,0-6-17-16,0-5-12 15,0 0 0-15,-7-9-10 16,-4 0-1-16,-5 0 9 16,-2-14-8-16,-4-7-6 15,-1-6-9-15,-3 1-16 16,-3 12 5-16,0 3 17 16,0 11 3-16,0 0 10 15,0 0-7-15,4 0-3 16,3 0 0-16,4 7 0 15,2 1 10-15,3 0-9 0,2-2 3 16,6-6 0 0,5 0 1-16,2-9 1 0,3-14-6 15,0-13-6-15,-8-4-17 16,-6-9-17-16,-9-4 20 16,-11-2-39-16,0 1 18 15,0 8 41-15,-17 10 7 16,-8 12 8-16,3 6 56 15,4 10-40-15,4 2-2 16,8 4-10-16,2 2-5 16,-1 0-14-16,1 8 0 15,2 13 6-15,0 5 6 16,2 6 4-16,0 1 1 16,0 6 17-16,8 2-12 15,7-3-6-15,4-2 2 0,1-3-2 16,-5-11-13-16,-4-5 1 15,-4-10-3-15,-5-5 0 16,1-2-1-16,-1 0 9 16,2-9 14-16,9-12-11 15,3 3-10-15,2-1-1 16,0 10-1-16,0 4-3 16,1 5-2-16,2 0-1 15,-3 0 3-15,1 0 1 16,0 0 0-16,-4 0 0 15,1 0 2-15,-3 5-5 16,1 4-13-16,-4 0-10 0,-1 1-2 16,-2 3-26-1,-2-4-30-15,-3-8-130 0,0-1-103 16</inkml:trace>
  <inkml:trace contextRef="#ctx0" brushRef="#br0" timeOffset="-199523.86">28923 15390 401 0,'0'0'669'16,"0"0"-666"-16,0 0 6 15,0 0 34-15,0 0-23 16,0 0-2-16,27 109-7 16,-21-109-1-16,-3 0 15 0,1 0 11 15,0-17 8 1,-2-3-22-16,0-1-10 0,-2 9-1 15,0 7-4-15,0 5-7 16,-4 0-11-16,0 0-46 16,2 0-30-16,2 8-23 15,0 1-113-15,20-6-48 16,13-3-149-16</inkml:trace>
  <inkml:trace contextRef="#ctx0" brushRef="#br0" timeOffset="-198758.99">29391 14883 907 0,'0'0'105'16,"0"0"-104"-16,0 0 8 16,0 0 29-16,24 137 6 15,-7-66 12-15,-2 1-46 16,3-5 15-16,-1-13 11 15,-3-13-26-15,-3-16-10 16,-7-13 4-16,0-8-3 16,-4-4 4-16,3 0 5 15,-3 0 21-15,5-20-1 16,6-14-21-16,2-2-9 16,5 4-6-16,4 9 6 0,-4 11-3 15,2 7 3-15,3 5-11 16,0 0 4-16,6 0 4 15,-4 0 3-15,0 8-3 16,-3 1-5-16,-7-2 5 16,2 1-34-16,-5-4-30 15,2-4 4-15,1 0 0 16,4-12-55-16,-2-16-148 16,1-9-169-16</inkml:trace>
  <inkml:trace contextRef="#ctx0" brushRef="#br0" timeOffset="-197853.16">29933 14985 701 0,'0'0'105'0,"0"0"-37"16,0 0 90-16,0 0-95 15,-65 102-33-15,63-65 0 16,2-11-4-16,0-3-15 16,0-2-9-16,0-10 1 15,6-7 5-15,5-4-6 16,5 0 3-16,2-9-4 15,2-19-1-15,-2-7-6 16,-9-11-36-16,-7-2-27 16,-2 8 8-16,0 8-20 15,0 16 81-15,-2 11 63 16,-3 5-21-16,3 0-33 0,2 0-7 16,0 26 13-1,0 6-3-15,0-3 6 0,15 0-10 16,6-12 3-16,1-5 1 15,5-6 6-15,2-6 0 16,0 0-5-16,-3-14-5 16,-1-12-8-16,-5-8-28 15,-5 4-7-15,-5 4 24 16,-8 10-12-16,-2 11 23 16,0 5 12-16,0 0 3 15,0 0-3-15,0 3-10 16,0 19-1-16,0 0 6 15,4 1 0-15,5-3-3 16,3-6 1-16,-1-2-2 0,4-12-1 16,3 0 12-16,0 0 2 15,4-5-11-15,0-22-5 16,-6 1-24-16,-3-6 8 16,-6 9-1-16,-3 11 5 15,-4 7 12-15,0 5 7 16,3 0-1-16,-3 0 0 15,2 0-6-15,5 0-10 16,-1 14 10-16,7-9 9 16,6 2-8-16,1-2 9 15,5-5-1-15,-2 0 1 16,4 0 0-16,0-14-10 16,-4-9-5-16,-6 2-10 15,-5-5-13-15,-6 1 10 16,-6 6-14-16,0 9 1 0,0 2 31 15,0 6 24-15,0 2-5 16,0 0-7-16,0 6-9 16,0 8 10-16,0 0 2 15,0 2-6-15,9-10-9 16,9 0 7-16,2-4 3 16,6-2 3-16,1-2-6 15,4-18-5-15,-2 0-2 16,-6 4-16-16,-5 3 5 15,-11 12 8-15,-7 1 3 0,0 0 0 16,0 0 3-16,0 0 3 16,0-4 1-16,0 4 0 15,0 0 7-15,0 0-6 16,0 0-8-16,0 0-18 16,0 0-10-16,4 0-13 15,5 12 25-15,2-2-26 16,2-2-191-16</inkml:trace>
  <inkml:trace contextRef="#ctx0" brushRef="#br0" timeOffset="-196788.31">31228 14401 460 0,'0'0'369'16,"0"0"-360"-16,0 0 36 15,0 0 100-15,0 0-102 16,0 0-30-16,-99-4 22 16,80 22 6-16,-4 4-6 15,6 0-5-15,3 2-14 16,3-1 0-16,7-3-7 0,1-5-4 16,3-2-5-1,0-3 2-15,0-4-2 0,16-1 0 16,4-5-1-16,11 0-2 15,5-11-5-15,-1-13 3 16,-6-4-26-16,-2-2-10 16,-9 3 9-16,-9 11 28 15,-7 9 4-15,-2 5 20 16,0 2 22-16,0 0 1 16,0 0-18-16,0 0-25 15,0 6 0-15,0 12 0 16,0 6 2-16,0 0 0 15,5-2 2-15,10-6-8 16,3-4-16-16,9-6-13 0,8-6-26 16,8 0-17-16,6-17-130 15,0-8-171-15</inkml:trace>
  <inkml:trace contextRef="#ctx0" brushRef="#br0" timeOffset="-196569.38">31580 14287 970 0,'0'0'50'0,"0"0"-15"15,0 0 52-15,0 0-57 16,0 0-28-16,0 0 10 16,-71 117-12-16,71-103 7 15,4-2-7-15,14-1 0 16,2-2-9-16,9-5-24 0,2-4-31 15,7 0-38-15,-2 0-160 16,-3-17-161-16</inkml:trace>
  <inkml:trace contextRef="#ctx0" brushRef="#br0" timeOffset="-196299.43">31934 14193 539 0,'0'0'398'0,"0"0"-392"16,0 0 47-16,0 0 30 0,0 0-57 15,0 0-14-15,-85 77-1 16,81-56 3-16,4 4-8 16,0-4 8-16,0-1-11 15,0 0-3-15,9-7-3 16,11-8-23-16,7-5-8 15,9 0-28-15,9-4-101 16,-6-13-161-16,1-12-144 16</inkml:trace>
  <inkml:trace contextRef="#ctx0" brushRef="#br0" timeOffset="-195977.48">32193 14115 648 0,'0'0'346'0,"0"0"-337"16,0 0 29-16,0 0 35 15,0 0-59-15,0 0 0 16,-47 124 9-16,47-102 2 16,0-4-21-16,0-8 9 15,7-6-7-15,4-4-5 16,7 0 10-16,4 0 3 15,1-14-8-15,-2-7-6 16,-5-6-10-16,-9 1-1 0,-7 4-11 16,0 2 12-16,0 4-5 15,-7 3 2-15,-3 6 10 16,-2 5-4-16,3-1-7 16,7 1-22-16,2 2-20 15,0 0-114-15,0 0-119 16,15 0-50-16</inkml:trace>
  <inkml:trace contextRef="#ctx0" brushRef="#br0" timeOffset="-195331.6">32427 14075 358 0,'0'0'177'0,"0"0"-41"15,0 0-27-15,0 0-65 16,0 0-3-16,0 0 66 0,0 44-37 15,0-30-34-15,2-2-15 16,0-3-3-16,0-9-8 16,1 5-6-16,2-5 1 15,-3 0-4-15,2 0 7 16,3-14 8-16,-1-4-3 16,2-1-12-16,-2 7 2 15,-2 3-3-15,-1 6 12 16,-1 3-10-16,0 0-2 15,4 0 0-15,4 0-4 0,1 0 4 16,5 0 0 0,-1 7 3-16,3-2-1 0,-3-5 14 15,1 0-10-15,-3 0-1 16,1 0 2-16,-1-13-7 16,-2-4 0-16,-1 3-6 15,-6 5-1-15,-2 4 7 16,-2 5 11-16,0 0-3 15,0 0-7-15,0 0-1 16,0 0-4-16,6 5 0 16,8 0 4-16,4 2 12 15,4-5-2-15,5-2 4 16,9 0 8-16,1-20-12 0,-1-9-2 16,-7-7-8-1,-7-4-12-15,-11-2 4 0,-6-4-1 16,-5 4 8-16,0 6 1 15,-7 2 1-15,-10 16 15 16,3 8 36-16,5 10 15 16,7 0-28-16,2 0-29 15,0 0-10-15,0 22-12 16,0 14 12-16,0 7 1 16,4 3-1-16,25 1-4 15,5-6 0-15,-1-4-14 16,-2-7-35-16,-4-6-67 15,-7-11-32-15,-7-8-189 16</inkml:trace>
  <inkml:trace contextRef="#ctx0" brushRef="#br0" timeOffset="-195175.62">32956 13934 977 0,'0'0'88'0,"0"0"-84"15,0 0 32-15,151-83-27 16,-75 64-9-16,-8 5-61 15,-16 4-406-15</inkml:trace>
  <inkml:trace contextRef="#ctx0" brushRef="#br0" timeOffset="-194056.82">29046 16172 493 0,'0'0'90'0,"0"0"-29"15,0 0 82-15,0 0-32 16,0 0-30-16,0 0-31 0,-50-36-21 16,46 36 10-16,0 0-9 15,-3 6-8-15,0 20-21 16,-4 14 5-16,0 4 3 16,-1 6-2-16,1-9 5 15,3-6 9-15,6-9 1 16,2-11-16-16,0-5-6 15,0-3 0-15,15-7 0 16,12 0-3-16,4-13 3 16,6-18 0-16,-3-5-9 15,-7-9-22-15,-9-4 17 16,-12 5-39-16,-3 0 6 16,-3 15 47-16,0 12 3 0,0 13 12 15,0 4 21-15,0 0-29 16,0 9-7-16,0 14 0 15,0 3 9-15,0-4-6 16,4-8 0-16,12-6 1 16,1-4-3-16,8-4 5 15,4 0 4-15,2-19 3 16,2-13-13-16,-6-11-12 16,-4-1-15-16,-5 0-13 15,-5 12 3-15,-2 10 23 16,3 14 13-16,3 8-2 15,8 0-10-15,6 4 13 0,10 14 0 16,-6 0 0 0,-6 4 12-16,-7-4 1 0,-8 0 1 15,-10 0 2-15,-2 0 9 16,-2-5 8-16,0 4-5 16,-11 1 0-16,-13-9-11 15,-7-4-10-15,2-1-5 16,2-4-2-16,6 0-10 15,15 0-23-15,4 0-23 16,2-4-10-16,4-4-183 16,23 2-177-16</inkml:trace>
  <inkml:trace contextRef="#ctx0" brushRef="#br0" timeOffset="-192646.06">29917 15836 982 0,'0'0'57'16,"0"0"-43"-16,0 0-14 15,0 0 23-15,0 0-4 16,0 0 3-16,-5 100 17 16,5-73 0-16,5 4-14 15,4-12-17-15,0 2 0 16,-3-15-1-16,4-2-5 16,-2-4 4-16,5 0-4 0,6-4-2 15,7-23-2-15,3-5-11 16,-2 1-40-16,-3 4 15 15,-8 10 25-15,-7 8 13 16,-5 7 0-16,-4-2 1 16,0 4 15-16,3 0-6 15,-3 0-1-15,0 0-7 16,2 0-2-16,1 0-3 16,3 0 0-16,3 0 3 15,5 4 1-15,1-4 5 16,3 0-5-16,1 0 8 15,4 0-9-15,2-12-27 16,-1-2-11-16,-2 0-16 0,-8 7 27 16,-6 0-1-16,-5 5 27 15,-3 2 1-15,0 0 26 16,0 0-1-16,0 0 3 16,0 0-11-16,2 0-10 15,2 0-3-15,6-3-1 16,3-4 5-16,7-6 1 15,5 4-8-15,2-8-1 16,-2-6-4-16,-2 0-14 16,-5-4-10-16,-7 1 13 15,-4 8 0-15,-5-1 12 16,-2 12 3-16,0 5 11 16,0 2 10-16,-13 0-12 15,-8 0-7-15,0 14 8 0,3 6 3 16,5 1 1-16,5-2 8 15,6 0-7-15,2 1-3 16,0 1-2-16,4-3-5 16,17-4 10-16,6-6-13 15,2-2 4-15,4-6-5 16,2 0 2-16,3-18 4 16,-1-8-7-16,-2-6-6 15,-6 0-8-15,-4 1-14 16,-10-1 10-16,-7 5 17 15,-5-2 1-15,-3 1 0 16,0-2 0-16,0-2 5 0,0 0-5 16,-5-3 1-1,-5-2 1-15,3 7-2 0,-3 7 0 16,6 9 4-16,0 7-4 16,0 5 14-16,4 2 12 15,-3 0-22-15,1 9-4 16,2 11 0-16,-2 6 1 15,2-1 3-15,0 3-3 16,0-6 5-16,7 2-4 16,3-2-1-16,6 0 5 15,2-1-5-15,0-3 1 16,-2-4-1-16,-1-9 2 16,1-1-3-16,4-4 3 15,2-1 4-15,5-25 4 0,4-15-7 16,0-6-4-16,-6-2-20 15,-6 3-6-15,-9 0 3 16,-8 12 22-16,-2 12 1 16,0 8 0-16,-4 10 26 15,-10 4-1-15,-1 0-7 16,-3 0-11-16,3 5 1 16,-2 4 9-16,9 3-4 15,4 2-2-15,1-1-11 16,3 4 9-16,0 5-4 15,0 2-5-15,5 6 4 0,12 7-1 16,6 2 0-16,8 7-2 16,4-2-2-16,15-3-28 15,5-14-70-15,8-11-56 16,4-16-413-16</inkml:trace>
  <inkml:trace contextRef="#ctx0" brushRef="#br0" timeOffset="-191966.18">31718 15151 573 0,'0'0'445'0,"0"0"-437"16,-116 44 48-16,83-21 70 15,4-5-76-15,6 4-26 16,10-1 6-16,7 2-30 15,4 0 13-15,2-6-13 16,0-2-2-16,10-6 2 0,15-6 3 16,9-3-2-16,5 0-1 15,6-23-1-15,0-3-24 16,-10-6-25-16,-10 10 18 16,-11 8 10-16,-12 6 16 15,-2 8 6-15,0 0 20 16,0 0 7-16,0 0-24 15,0 10 8-15,0 2-1 16,0-2-5-16,0-7 0 16,0-3-4-16,6 0 6 15,19 0-1-15,6-17 3 16,7-19-9-16,4-17-47 16,-5-7-58-16,-2 1-45 15,-14 8 14-15,-7 15 136 16,-9 19 53-16,-3 12 63 0,0 5-57 15,7 0-55-15,4 22 3 16,12 8 22-16,-1-2 11 16,1-2 7-16,-5-4-4 15,-9-6-9-15,-5-4 2 16,-6-1-28-16,0 1 6 16,-17 0 2-16,-23-1-14 15,-7 1-2-15,5-8-92 16,13-4-65-16,15 0-134 15,14 0-506-15</inkml:trace>
  <inkml:trace contextRef="#ctx0" brushRef="#br0" timeOffset="-191536.26">32402 14636 1040 0,'0'0'25'15,"0"0"-17"-15,0 0 51 16,0 0-16-16,0 0-38 16,0 0-5-16,2 86 71 15,14-33-6-15,3 2-17 16,-4 7-6-16,1 3-18 0,-3-2-14 15,-3-14-9 1,0-11-2-16,-6-12-23 0,1-14-60 16,-1-12-91-16,-2-9-83 15,0-36-456-15</inkml:trace>
  <inkml:trace contextRef="#ctx0" brushRef="#br0" timeOffset="-189924.54">32619 14624 937 0,'0'0'97'0,"0"0"-91"16,0 0 66-16,0 0 9 15,0 0-53-15,0 0 7 16,-18-44 10-16,18 44-9 15,0 0-26-15,0 0-10 16,0 20-3-16,9 13 3 16,7 6 24-16,-3 1-6 15,3 0-3-15,-1-4-11 16,-1 1-4-16,1-9 2 16,-3-6 3-16,-6-6-5 15,3-10-5-15,-9-4 2 16,0-2 0-16,0 0-1 15,0 0-1-15,0-11 3 16,6-8-5-16,6-7-19 0,-1 8-6 16,-3 4 10-16,2 10 11 15,-6-3 9-15,3 7-1 16,6 0-5-16,1 0 2 16,3 0 4-16,5 12 2 15,1 1 10-15,2-5-6 16,4-7 5-16,-8-1 2 15,4 0-2-15,2-5-4 16,-7-17-5-16,-5-2-9 16,-7-2-11-16,-8 1-5 15,0 7 18-15,0 12 7 0,-6 1 2 16,2 5 15 0,0 0-10-16,-3 0 2 0,1 11-7 15,1 5 5-15,5-4-3 16,0-2-4-16,0-4 0 15,0-2 0-15,16-4 0 16,19 0 10-16,8-8-1 16,3-16-9-16,2 2-8 15,-17 0-26-15,-10 10-8 16,-13 6 31-16,-6 6 10 16,-2 0-4-16,0 0-14 15,4 8 9-15,3 7 10 16,-3-3 9-16,8-3-4 15,-1-7 0-15,11-2 6 16,7 0 0-16,9-14-8 0,0-10-3 16,-5-2-15-16,-6 2-14 15,-11 12 29-15,-10 5 1 16,-1 7 33-16,-5 0-18 16,4 0 7-16,8 11-21 15,3 21 31-15,5 9-9 16,2-2-6-16,5 10-9 15,2 1-8-15,-5-4 4 16,3-3-5-16,-6 1-115 16,-21-7-90-16,-6-3-677 15</inkml:trace>
  <inkml:trace contextRef="#ctx0" brushRef="#br0" timeOffset="-189719.57">31990 14957 1100 0,'0'0'45'0,"0"0"-38"16,90-111-7-16,18 67 0 16,31 4-13-16,10 8-118 15,-15 10-271-15</inkml:trace>
  <inkml:trace contextRef="#ctx0" brushRef="#br0" timeOffset="-187548.95">29857 16401 822 0,'0'0'118'15,"0"0"-115"-15,0 0-3 16,0 0 111-16,0 0-61 0,60 153-10 16,-36-100 15-1,1 10-15-15,-3-10-15 0,-1-4-12 16,-6-10-13-16,-6-6 2 16,-7-8-1-16,-2-6 1 15,-7-7-4-15,-26-2-15 16,-11-10-18-16,-10 0-7 15,-2 0 14-15,10-10 18 16,9-7 10-16,18 8 4 16,9 1 9-16,10 2 24 15,0-2-24-15,34-7-6 16,11 3-7-16,9-5 4 0,4-7 1 16,0 2-5-16,-6-4 1 15,-4-5-1-15,-13 8-4 16,-10-3-4-16,-14 7-19 15,-7 6 8-15,-2 4 19 16,-2 6 4-16,0 3-1 16,0 0-3-16,0 3-10 15,0 19-10-15,2 4 14 16,4-2 6-16,0-2 0 16,3-5 0-16,-3-7 0 15,4-2 1-15,-4-8-1 16,5 0-2-16,1 0-5 15,3 0 7-15,-1-13 0 0,-1 0-9 16,-5-1 3 0,0-4-5-16,-4 9-6 0,-2 2 7 15,3 7 10-15,-5 0 3 16,0-5-3-16,2 5 3 16,-2 0-6-16,2 0 3 15,0 0-2-15,5-2 1 16,6-5 1-16,7-8 17 15,5-2-12-15,-1-6-4 16,1 1-1-16,-8 4-10 16,-5 11-3-16,-8 0 10 15,-1 3-4-15,-3 4 7 0,0 0-2 16,0-8 2 0,0-2 1-16,0-7-1 0,0-6-12 15,0-3-9-15,0 3-13 16,0-2-9-16,-11 2 43 15,-1 4 1-15,1 6 10 16,0 5 31-16,2 6-9 16,4 2-25-16,-1 0 8 15,4 0-16-15,0 0 0 16,0 5-6-16,2-3 6 16,0-2 1-16,0 0 3 15,0 0 5-15,0 0-9 16,0 0 19-16,0 0 0 15,0 0 14-15,0 0-15 16,0 0 0-16,0 0-12 0,0 0-6 16,0 0 3-16,0 0-3 15,0 0 1-15,0 0 4 16,0 0-4-16,0 0 0 16,0 0-1-16,0 0 0 15,0 3-7-15,0 10-4 16,6 6 11-16,7 8 27 15,3 3-9-15,-1 6 2 16,1-4 0-16,-5-2-3 16,-1-2-3-16,-6-6 7 15,0-3-4-15,-2-4-11 16,3 3 1-16,-1 2-7 16,2 1 0-16,2 2 0 0,-2-1 1 15,3-4 0-15,0 0 1 16,-4-6-2-16,-1-1 0 15,-2-7-9-15,-2-4-44 16,0 0-9-16,0 0-3 16,0-27-43-16,-11-9-418 15</inkml:trace>
  <inkml:trace contextRef="#ctx0" brushRef="#br0" timeOffset="-186768.09">30657 16353 840 0,'0'0'35'16,"0"0"-24"-16,0 0 123 16,0 0-92-16,-60 120-38 15,51-90 25-15,-5-6-7 16,1-2-7-16,4-5 0 15,0-8-2-15,9-5-11 16,0-4 12-16,0 0-2 16,0 0-12-16,2 0-2 15,21 4 2-15,8-4 19 0,2 0-3 16,3 0-7-16,-3 0-8 16,2-8 7-1,-2-10-8-15,-2-4-2 0,0 4-1 16,-9 0-11-16,-8 6-2 15,-8 10-2-15,-4-2 18 16,-2 0 5-16,0 0-5 16,-10-2 0-16,-15-2-9 15,-2 4 9-15,0 4 0 16,8 0 3-16,3 0 4 16,9 7-4-16,1 12 2 15,6 3 2-15,0 4 1 16,0-1-2-16,4 0 2 15,11-11-7-15,3-2 1 16,2-12 0-16,2 0 1 0,3 0 4 16,2-22 5-16,-2-4-12 15,-6-2-10-15,1 7 5 16,-3-2-12-16,-9 11 14 16,3 12-2-16,-1 0-8 15,-2 0-7-15,9 0 2 16,4 14 18-16,-3 2 1 15,-3-2 3-15,-3-4 6 16,-8 3-7-16,-4-6 3 16,2-5-2-16,-2-2 1 15,0 0 9-15,3 0 8 16,-3-2 1-16,0-14 1 0,4-2-24 16,0 4 1-1,7 0-1-15,3 6-5 0,-1-2-1 16,1 5 6-16,5 2 2 15,4-1 2-15,6-1-1 16,0 2-1-16,0-3 11 16,-4 6-8-16,-8-5-5 15,-1 5-6-15,-5 0-58 16,-7 0-127-16,-4 0-400 16</inkml:trace>
  <inkml:trace contextRef="#ctx0" brushRef="#br0" timeOffset="-185269.35">27779 17161 617 0,'0'0'252'0,"33"116"-249"15,-10-50 38-15,2-3 70 16,-4-14-64-16,-2-1-40 0,-3-7 16 16,-8-15 14-16,-3-12-33 15,-3-11-3-15,-2-3 6 16,0 0 4-16,0-26-11 15,0-9-8-15,-5-5-39 16,3 3 36-16,2 8 11 16,0 10 2-16,2 9 5 15,17 6-7-15,0 4 0 16,8 0 0-16,0 0 1 16,2 10-1-16,-4 2 8 15,-4-1-7-15,6 1-1 16,-2-7 1-16,2-1-1 15,4 0-2-15,4-4 0 0,1 0-16 16,5-18-61-16,-6-8-85 16,-2-1-23-16,-8 4-55 15,-12 1 163-15,-9 4 79 16,-4 6 80-16,0 6-3 16,0 3 70-16,-4-2-64 15,-2 5-36-15,-1 0-13 16,1 0-28-16,-4 8-5 15,6 6 26-15,-1-5 22 16,5 0-43-16,0-1-4 16,0-2 7-16,9-2 14 15,5-4 1-15,3 0-6 16,4 0 10-16,1-14-28 16,-3-4-52-16,-2 9-36 0,-7 0 13 15,-2 9 66-15,-2 0-7 16,1 0 9-16,-1 2 7 15,6 14 46-15,1-2 7 16,0-3-11-16,-1 1-20 16,1-9-17-16,1-3 3 15,1 0-4-15,3 0 14 16,1-12-18-16,4-6-37 16,-1-4-41-16,-4 4 27 15,-4 7 34-15,-10 8 14 16,-2-1 3-16,-2 4 7 15,2 0 42-15,2 0-9 16,6 0-14-16,1 7 16 0,2 0-22 16,3 1 2-16,-3-3-3 15,3-5 0-15,2 0-6 16,-1 0-5-16,6 0-4 16,-4-15-4-16,2-2-22 15,-3 0-8-15,-7 11 5 16,-5 6 18-16,-1 0 7 15,4 0 7-15,2 0 13 16,5 2 16-16,6 5-8 16,2-2-3-16,5-5-11 15,9 0 1-15,1 0-7 16,5-18 2-16,3-16-10 0,-3-2-1 16,-13-5-2-1,-12 10-5-15,-19 0 8 0,0 18 3 16,-19 6 21-16,-8 7 51 15,3 0-3-15,7 7-49 16,3 10-21-16,14 5-4 16,0-3-7-16,24 2 0 15,28-7 3-15,21-10-67 16,16-4-63-16,5-9-376 16</inkml:trace>
  <inkml:trace contextRef="#ctx0" brushRef="#br0" timeOffset="-184442.5">31455 16054 1039 0,'0'0'30'0,"0"0"-25"15,0 0 61-15,0 0-13 16,0 0-38-16,0 0-10 16,-65-25 3-16,57 25-5 15,-6 9-3-15,3 7 0 16,5 0 0-16,1-2 0 0,5 0-4 16,0 1 4-16,11 5 0 15,14-8-1-15,8-1-2 16,7 1 3-16,5-1 0 15,-1 1 0-15,-4-3-6 16,-6 2-6-16,-10 1-3 16,-8-5 5-16,-9 3 7 15,-7-1 3-15,0 0 0 16,-3 5 22-16,-21 2 11 16,-5-2-20-16,-7 4-5 15,-1-6-8-15,-1-1-1 16,7-1-19-16,4-7-15 15,9 2-29-15,9-5-25 16,9 0-142-16,0 0 7 16</inkml:trace>
  <inkml:trace contextRef="#ctx0" brushRef="#br0" timeOffset="-183527.65">31852 16066 787 0,'0'0'146'16,"0"0"-132"-16,0 0 57 16,0 0-16-16,0 0-49 0,0 0 1 15,-82 128 13-15,82-104-4 16,0-2-1-16,0-10-5 15,8-6-5-15,5-2-2 16,8-4 6-16,1-4 4 16,3-19-13-16,-1-4-6 15,-4 1-26-15,-5 4-6 16,-7 7 18-16,-4 3 20 16,-2 7 4-16,-2 5 17 15,5 0-4-15,-1 0-17 16,8 0 0-16,3 0 12 15,3 0-3-15,-3 0-7 16,1 0-2-16,-1 0 0 0,-1 0 0 16,-5 0-2-16,-5 0 0 15,-2 0-5-15,-2 0 4 16,0 0 3-16,0 0 2 16,0 0 8-16,0 0-1 15,0 0 3-15,5 0-1 16,4 0-4-16,4-8-6 15,5 0 2-15,0 2 3 16,-4 2 4-16,1-2-2 16,-9 4-7-16,-1 2-1 15,-2 0-2-15,-1 0-15 16,-2 0 5-16,0 0 4 0,0 0 4 16,0 0-4-16,0 0 5 15,0 0 3-15,0-2 7 16,6-6 2-16,5-1-9 15,5-4-4-15,1-1 4 16,8 6 0-16,-2 2 0 16,-1 1 0-16,2 2 0 15,-2-1 0-15,1-1 0 16,-3 4-1-16,-2-3-5 16,-4 4-11-16,1-4-17 15,-4 4-5-15,0 0 24 16,-2 0 9-16,3 0 6 15,1 0 2-15,3 0 11 0,3 0 2 16,6 0-1 0,4 0-4-16,11-22 1 0,0-9-8 15,0-1-3-15,-4 4-6 16,-18-2-8-16,-5 8 14 16,-13 8 5-16,0 4-4 15,0 7 44-15,-13 3 15 16,-3 0-24-16,-1 13-25 15,3 1-6-15,14 2 1 16,0-1-5-16,6 2-1 16,33-2-1-16,16 2-7 15,17-4-47-15,-1-4-87 0,-9 0-626 16</inkml:trace>
  <inkml:trace contextRef="#ctx0" brushRef="#br0" timeOffset="-182936.76">31386 16825 1064 0,'0'0'8'15,"0"0"-5"-15,0 0 52 16,0 0-39-16,0 0-16 16,0 0 14-16,-4 67 34 15,4-35-11-15,0-6 4 16,0 4 7-16,0 2-23 0,0-6-11 16,0 2 12-16,0-10-19 15,0 1 2-15,2-11-8 16,0-4 2-16,0-4-2 15,0 0 4-15,1 0 3 16,1 0-3-16,3 0 9 16,11-12-8-16,8-2 14 15,12-9-10-15,7 2-8 16,1-8-1-16,2 3-1 16,-2 4-1-16,-3-5-13 15,-5 10-18-15,-9-1-44 16,-9 0-41-16,-9 4-8 15,-5 2-42-15,1 2-85 0,-2 6 24 16,4-2 72 0,-3 1-85-16</inkml:trace>
  <inkml:trace contextRef="#ctx0" brushRef="#br0" timeOffset="-182694.8">31874 16811 189 0,'0'0'198'0,"0"0"-33"15,0 0 38-15,0 0-20 16,0 0-93-16,0 0-51 15,0 45-8-15,0-41 2 16,9-4-11-16,3 0 22 16,3 0-1-16,3-4-1 15,-1-15-13-15,-5-2-25 0,-8 3 2 16,-4 4 0 0,0-3 3-16,0 8-6 0,-20 0-3 15,-3 4-16-15,4 5-15 16,1 0-48-16,3 0 9 15,8 0-30-15,7 0-132 16,0-4-158-16</inkml:trace>
  <inkml:trace contextRef="#ctx0" brushRef="#br0" timeOffset="-182126.9">32235 16571 208 0,'0'0'885'0,"0"0"-871"16,0 0-8-16,0 0 57 15,-91 115-22-15,91-96-34 16,0-1-5-16,0-1 2 16,2-8-3-16,13 0 0 15,1-9 2-15,7 0 2 16,-2-22-5-16,6-10-2 15,-2-2-11-15,-5 1-24 16,-7 8-11-16,-3 11 31 16,-8 9 17-16,-2 5 5 15,0 0-5-15,0 0-6 16,0 5-1-16,9 4 7 0,-3 8 8 16,3-4 3-16,3-5-1 15,-4 3-1-15,1-11 4 16,1 0-5-16,-2 0 5 15,-1 0 2-15,-1 0-6 16,4-11-4-16,-2-1-4 16,1 6-1-16,1 3 2 15,0 3 4-15,1 0-1 16,3 0 0-16,1 0 5 16,3 0 1-16,3 0 14 15,0-5 9-15,6-9 3 16,2-5-6-16,-2-1-16 15,0 1-12-15,-10 7-3 0,-3 6-3 16,-10 2-1-16,-1 4 0 16,1 0-13-16,8 0 9 15,5 0 5-15,1 0 2 16,9 0 1-16,4 10-28 16,7-5-110-16,6-2-198 15</inkml:trace>
  <inkml:trace contextRef="#ctx0" brushRef="#br0" timeOffset="-177250.75">20831 12122 994 0,'0'0'18'16,"0"0"-13"0,0 0 75-16,0 0-15 0,0 0-37 15,0 0-20-15,0 0 1 16,-13-7-9-16,13 7 0 15,0 0 1-15,0 0 4 16,0 0-5-16,0 0 0 16,0 0-2-16,0 0 2 15,0 0-2-15,0 0 0 16,0 0-1-16,0 0-2 16,0 0-5-16,0 0 5 15,0 0-8-15,0 0-3 0,0 0 3 16,0 0-4-1,0 0 3-15,0 0 1 0,0 0 4 16,0 0 0-16,0 0-10 16,0 0-21-16,0 0-21 15,2 0 29-15,2 2 13 16,-4 4-38-16,0 2-49 16,0 1-45-16,0-2-220 15</inkml:trace>
  <inkml:trace contextRef="#ctx0" brushRef="#br0" timeOffset="-165347.83">20060 12266 167 0,'0'0'30'16,"0"0"-23"-16,0 0 85 16,0 0-38-16,0 0-23 15,0 0 38-15,0 0 7 16,0 0-14-16,-4-31-6 16,4 31-6-16,-3-3-12 0,3-1-14 15,-2 2-3-15,-1-3-15 16,1-2-1-16,0 2 11 15,2 0 18-15,-2 1-1 16,-1 0-12-16,3-1 18 16,-4 0-7-16,2-4-9 15,-2 4 1-15,2-1-3 16,2 0-11-16,-3 0 3 16,3-1 13-16,-2 0-12 15,2 0 17-15,0 3-5 16,0 3 3-16,0-1 2 15,-3 2-12-15,3 0-6 0,0 0-2 16,0 0-5 0,0 0 0-16,0 0-4 0,0 0-2 15,0 0 0-15,0 0-5 16,0 5 5-16,0 15 1 16,0 9 5-16,0 0-3 15,8 2 5-15,-4 1-7 16,0 1 8-16,0-1-7 15,3-3 5-15,5 3 0 16,-2 0-5-16,4 2 2 16,-3-1-4-16,0 0-1 15,1 1 1-15,-4 1 0 16,-3 0 0-16,-3 2 1 16,-2-3 1-16,0 0-2 15,0-3 2-15,0-4 2 0,0-6-4 16,0-6 1-16,0-2 5 15,0-5-5-15,0-4-1 16,0-3 2-16,0-1-1 16,0 0 4-16,0 0 4 15,0 0-2-15,0 0 1 16,0 0-8-16,0-1-22 16,-2-10-32-16,-9-6-17 15,-5 3-52-15,-1 3-97 16,0-1-86-16,5 6-259 15</inkml:trace>
  <inkml:trace contextRef="#ctx0" brushRef="#br0" timeOffset="-164806.92">19917 12758 585 0,'0'0'115'16,"0"0"-101"-16,0 0 134 15,0 0-12-15,0 0-82 16,0 0-27-16,-11-32 11 16,11 32-6-16,0 0-9 0,0 0-1 15,0 0-13-15,0 0 1 16,0 0-2-16,9 0-4 15,7 13 6-15,1 3-2 16,1 6-3-16,0 0 1 16,0 4-6-16,-3-4 2 15,-1-4-1-15,-1-2 0 16,-4-4-1-16,0 0 1 16,-3-4-1-16,-1-1-2 15,-3 0 2-15,2-4 0 16,-4-1 0-16,3 0 0 15,0-2 4-15,-3 0-3 0,4 0 6 16,2 0 4-16,5-7 9 16,7-7-10-16,5-6-6 15,2 3-2-15,-4-4-1 16,4 8-1-16,-7 1 0 16,-3 0-1-16,-1 3 2 15,-7 5 0-15,-3 0 0 16,-4 4-1-16,0 0 3 15,0 0-3-15,0 0-18 16,0 0-33-16,-14 3-62 16,-12 14-244-16</inkml:trace>
  <inkml:trace contextRef="#ctx0" brushRef="#br0" timeOffset="-162857.27">10258 12784 609 0,'0'0'0'0,"0"0"-15"16,0 0 15-16,0 0 71 15,0 0-13-15,0 0-36 16,2-35 17-16,-2 35 8 0,0 0-3 15,0 0-17 1,0 0-7-16,0 0-11 0,0 0-9 16,2 0-16-16,5 9-3 15,7 14 19-15,-1 10 19 16,5 7-3-16,-1 2 12 16,4 10 6-16,6 4-11 15,-1 12 0-15,3 7-11 16,0 4-5-16,-9-7-3 15,0-13-2-15,-9-15 2 16,-3-18-4-16,-4-8 1 16,-2-8-1-16,-2-3-1 15,0-7-7-15,0 0 2 16,0 0 3-16,0 0-6 16,-18 0-52-16,-9 0-69 15,0-7 17-15,-1-9-143 16,3 0-40-16</inkml:trace>
  <inkml:trace contextRef="#ctx0" brushRef="#br0" timeOffset="-162541.33">10318 13323 703 0,'0'0'73'0,"0"0"-73"15,0 0-51-15,0 0 51 16,0 0 59-16,0 0-34 0,67 74-3 16,-49-62 3-16,-3-6-6 15,4-3 6-15,3-3-15 16,2 0 9-16,5-3-5 16,10-17 1-16,-6 0-12 15,0-4-3-15,-4 6-5 16,-12-1 0-16,-3 5 5 15,-7 9-1-15,-5 5-10 16,-2 0-16-16,0 0-32 16,0 0-32-16,0 5-102 15,0 24-139-15</inkml:trace>
  <inkml:trace contextRef="#ctx0" brushRef="#br0" timeOffset="-159835.79">967 11310 239 0,'0'0'407'0,"0"0"-369"16,0 0 12-16,0 0 76 15,0 0-19-15,0 0-76 16,0-10-10-16,0 10 7 15,0 0-5-15,4 0-17 16,5 15 2-16,9 17 8 16,0 17 44-16,0 3-24 15,4 4-1-15,-4 2-7 16,-5-6-13-16,3-2 6 16,-12-11-5-16,3-16-9 15,-2-6 0-15,-5-12-5 0,0-5-2 16,0 0 10-16,0-1 6 15,-7-34 6-15,-11-6-22 16,0-16-25-16,3-5 3 16,4 7 6-16,6 0-2 15,2 5 11-15,1 5 5 16,0 5-4-16,2 6 6 16,0 8 0-16,0 5 0 15,0 6 0-15,0 4-1 16,0 2 0-16,0 5-1 15,0 4 2-15,0 0 3 16,0 0-2-16,0 0 0 0,0 0-1 16,0 0-2-16,12 0 2 15,-6 6-12-15,9 10 12 16,1 1 7-16,4 4-3 16,2 4 6-16,5-1-3 15,-2-1 3-15,2 4 2 16,0-4-10-16,-10 0 7 15,3-3-9-15,1-5 0 16,-6 6 0-16,5-4 4 16,0 3-2-16,-2 1 3 15,-2-5-1-15,-1 2-4 16,-2-6-5-16,-5-4 5 16,-2 0-1-16,-2-1 1 15,-4 0-16-15,0 5-21 0,0 0-33 16,-13 0-43-16,-25-6-166 15,-13-6-383-15</inkml:trace>
  <inkml:trace contextRef="#ctx0" brushRef="#br0" timeOffset="-159625.83">1050 11511 488 0,'0'0'489'16,"0"0"-483"-16,0 0 3 15,0 0 66-15,0 0-27 0,0 0-47 16,62-37-1 0,-45 31-4-16,0-2-25 0,4-1-58 15,-3 0-148-15,3-3-192 16</inkml:trace>
  <inkml:trace contextRef="#ctx0" brushRef="#br0" timeOffset="-159242.89">1410 11200 818 0,'0'0'241'0,"0"0"-241"15,0 0 0-15,0 0 22 0,0 0-18 16,0 0 2-16,47 67 65 15,-22-30-9-15,-2-8-50 16,0-4 8-16,4-7-3 16,-2-4-7-16,2-6-3 15,-7-5 3-15,4 0-6 16,-2-3-4-16,1 0 0 16,2-14-1-16,-8-8 1 15,-5-4-4-15,-6-5 3 16,-6-5-2-16,0 0-1 15,0 0 4-15,-14 1 3 16,-5 3-3-16,-4 6 0 0,1 1 5 16,2 7-1-1,2 6 8-15,5 4-12 0,4 4-9 16,2 4-22-16,5-2-30 16,2 2-27-16,0 0-148 15,4 0-264-15</inkml:trace>
  <inkml:trace contextRef="#ctx0" brushRef="#br0" timeOffset="-158553.02">1981 10914 1041 0,'0'0'0'16,"0"0"-4"-16,0 0 4 15,0 0 13-15,0 0 7 16,81 104 22-16,-50-58-10 16,2 0 9-16,-2-3-2 15,-6-5-25-15,-5-8-6 16,-7-8 1-16,-4-8-6 15,-9-8-3-15,0-6 2 0,0 0 1 16,0 0 11-16,-2-10 13 16,-23-17-8-16,-8-19-19 15,-3 1-10-15,3-1-7 16,0-2 6-16,1 6 10 16,8 3-2-16,1 4 3 15,8 0 1-15,3 3-1 16,6 0-4-16,6 4 3 15,0 4-11-15,0 6 5 16,20 4-8-16,3 2 5 16,-2 8 1-16,4 4-11 15,0 0-6-15,-5 9-16 16,2 8 19-16,-2 7 7 0,-7 5 6 16,3 0 5-16,0 5 4 15,-5-3 1-15,0-4 0 16,5 0 0-1,-1-9-10-15,5 0-6 0,5-6-5 16,4-5-19-16,2 0-4 16,-2-4 21-16,0 2 5 15,-7 1 18-15,-2 4 2 16,-11-2-2-16,-7 2 30 16,-2 6 21-16,0 1 12 15,0 6-5-15,-11-1-2 16,-2-6-21-16,-3-4-15 15,3-4-3-15,-5-4-17 16,-2 1-3-16,-6-5-42 0,-1 0-93 16,0-29-361-1</inkml:trace>
  <inkml:trace contextRef="#ctx0" brushRef="#br0" timeOffset="-157275.24">1154 8690 573 0,'0'0'143'0,"0"0"-109"16,0 0-34-16,0 0 61 16,0 0-42-16,0 0 1 15,-2-40 29-15,2 37 12 16,0-2-3-16,0 5-17 16,0 0-7-16,-4 0-4 0,4 0 7 15,0 0-22-15,0 0 0 16,0 0-9-16,0 10 8 15,0 23-12-15,0 15 1 16,8 16 27-16,1 8-3 16,3-9-11-16,-4-5 13 15,-1-14-21-15,-1-21 4 16,-3-11 19-16,-3-10-31 16,3-2 3-16,-1 0 8 15,-2-7 5-15,0-28-8 16,0-15-8-16,-16-11-26 15,1-12-3-15,-6 3-12 0,8-2 9 16,6 4 17-16,2 9 9 16,5 14 2-16,0 13 2 15,0 19 2-15,0 9 0 16,7 4 0-16,24 17 3 16,8 15-3-16,5 9 26 15,3 4 0-15,-3 1 6 16,1-1 7-16,-5 0-27 15,-7-5-12-15,-3-10-3 16,-12-4 1-16,-3-3-44 16,-9-12-8-16,0 3-14 15,-6-4-55-15,0-4-159 16,-25-6-272-16</inkml:trace>
  <inkml:trace contextRef="#ctx0" brushRef="#br0" timeOffset="-157020.24">1277 8793 935 0,'0'0'0'0,"0"0"0"16,0 0 98-16,0 0-26 15,0 0-54-15,0 0-12 16,-15-18 9-16,23 13-5 0,13-4-1 15,2-8 18 1,6-3 8-16,14-4-26 0,-5-1-9 16,-3-1-31-16,3 5-43 15,-13 10-58-15,-5 7-108 16,-11 4-138-16</inkml:trace>
  <inkml:trace contextRef="#ctx0" brushRef="#br0" timeOffset="-156803.33">1781 8564 761 0,'0'0'36'0,"0"0"-32"15,0 0 164-15,0 0-109 16,0 0-54-16,0 0-5 0,127-94-51 15,-108 88-97-15,-11 2-78 16,-6 4-111-16</inkml:trace>
  <inkml:trace contextRef="#ctx0" brushRef="#br0" timeOffset="-156638.35">1781 8564 481 0,'82'122'157'0,"-82"-119"-124"15,2-3 121-15,14 0 2 16,-1 0-77-16,8 0-16 0,3-16-20 16,3-7-19-16,3 1-24 15,-8 0-15-15,-6 0-92 16,-15 0-271-16</inkml:trace>
  <inkml:trace contextRef="#ctx0" brushRef="#br0" timeOffset="-156048.45">2097 8017 945 0,'0'0'49'0,"0"0"-40"15,0 0 78-15,0 0-21 16,0 0-41-16,0 0-20 16,-98 12 12-16,82 8-6 15,3 9-4-15,11 0-2 16,2 0-4-16,0-2-1 16,31-5-3-16,7-2-10 15,13-8-17-15,12 0 2 16,-3 2 14-16,-2 0-5 15,-14 4-8-15,-19-2-31 16,-14 0-11-16,-11 2-4 0,-7 1 73 16,-28 5 23-16,-15-2-1 15,-2-5 6-15,4-2 36 16,13-15-6-16,14 0-10 16,13 0-9-16,8 0-12 15,0 0-16-15,2 0-11 16,25 0-13-16,4 0 5 15,7 0 1-15,1 28 7 16,-2 4 10-16,-8 6 3 16,-10 4 5-16,0 0-9 15,-11 3 3-15,-4-8 4 16,6-4-6-16,-6-3 11 16,3-9-11-16,8 2-1 0,-1-7-7 15,-1-2-2 1,9 0-1-16,1-11-11 0,8 2 0 15,5-5-4-15,11 0-5 16,8-14-40-16,-6-10-33 16,-2-6-103-16,-15-7-143 15</inkml:trace>
  <inkml:trace contextRef="#ctx0" brushRef="#br0" timeOffset="-155693.52">2458 8075 593 0,'0'0'296'0,"0"0"-267"16,0 0-29-16,0 0 88 15,0 0-36-15,0 0 22 16,-24-58 3-16,21 58-17 16,3 0-11-16,0 0-12 15,0 14-26-15,0 4 34 16,0 4-9-16,11 4-1 0,7 1-12 16,9 6 1-1,4 5 2-15,-2 2-21 0,11-1-5 16,-4-3-35-16,0-2-36 15,4-9-45-15,-11-4-75 16,-2-16-199-16</inkml:trace>
  <inkml:trace contextRef="#ctx0" brushRef="#br0" timeOffset="-155475.55">2996 8185 1146 0,'0'0'7'0,"0"0"12"15,0 0 59-15,0 0 3 16,0 0-30-16,0 0-47 16,33 89-4-16,-33-56-5 15,0 4-61-15,-18-3-87 16,1-12-231-16</inkml:trace>
  <inkml:trace contextRef="#ctx0" brushRef="#br0" timeOffset="-155058.62">3071 7888 446 0,'0'0'587'0,"0"0"-587"15,0 0 0-15,0 0 36 16,0 0 8-16,0 0-27 16,116-7-13-16,-98 8-3 15,2 21 12-15,-6 6 0 16,-6 9 11-16,-5 5-4 15,-3 5 9-15,0-1-15 0,0-7 1 16,0-9 5 0,0-14 1-16,0-8-5 0,0-4-3 15,0-4-5-15,0 0 3 16,0 0-2-16,0 0 5 16,16-2-8-16,10-14 19 15,8-6-16-15,6-3-8 16,-3 2-1-16,-3-1-9 15,-8 6-32-15,-5 0-41 16,-10 2-20-16,-9 2-70 16,-2-1-316-16</inkml:trace>
  <inkml:trace contextRef="#ctx0" brushRef="#br0" timeOffset="-154832.66">3651 7947 921 0,'0'0'21'16,"0"0"47"-16,0 0 42 15,47 106-45-15,-41-64-30 16,-4 2-30-16,-2-4-5 16,0-5-13-16,-17-7-34 15,-7-7-78-15,-3-9-389 16</inkml:trace>
  <inkml:trace contextRef="#ctx0" brushRef="#br0" timeOffset="-154370.74">3794 7608 346 0,'0'0'579'16,"0"0"-559"-16,0 0 1 16,0 0 86-16,0 0-85 15,78-106-12-15,-54 96 12 16,5 3 3-16,-5 7-4 0,3 0-11 16,-2 8-7-16,-14 19-6 15,3 9 5 1,-14 4-2-16,0-3 0 0,0 1 2 15,0-6-2-15,-8-9 1 16,0-7 0-16,5-9-2 16,3-7 0-16,0 0-1 15,0 0-9-15,17 0 11 16,2 0 2-16,1 0-1 16,1 0-2-16,0 0 0 15,-5 0-8-15,4 7 3 16,-11 3 2-16,-2 6 0 15,-3 0 4-15,-4-2 10 0,0 2 13 16,0-4 6 0,-4 2-9-16,-12 0-9 0,-8-5-3 15,2-1-8-15,-3-7-1 16,-2-1-25-16,8 0-34 16,0-9-47-16,11-22-244 15</inkml:trace>
  <inkml:trace contextRef="#ctx0" brushRef="#br0" timeOffset="-153398.91">4039 7229 880 0,'0'0'39'0,"0"0"39"15,0 0 51-15,0 0-50 16,0 0-52-16,0 0-24 16,58-8 8-16,-29 30 9 15,-2 5-4-15,-5 2-6 16,-5 3 4-16,-6 0 2 16,5 4 6-16,-5 4-9 15,1 0-5-15,-1 1 0 16,-7-11 1-16,-4-5-4 15,2-6 1-15,2-7-3 16,-4-7-3-16,6-1 3 0,-4-4-3 16,0 0 1-16,0 0-1 15,-2 0 10-15,0 0-9 16,0 0 6-16,0 0 8 16,0 0 0-16,0 0 0 15,0 0-8-15,0-1-2 16,0-7-5-16,2-2-2 15,-2 8-1-15,0 2-9 16,0 0 8-16,0 0-8 16,0 0 2-16,0 0 5 15,0 0 0-15,0 0 5 16,0 0 1-16,0 0-1 0,0 0 2 16,0-2 5-16,2-3-5 15,-2 4 6-15,0-2 1 16,3 3-9-16,-3 0-4 15,0 0 4-15,0 0-1 16,0 0-8-16,0 0 9 16,0 0-4-16,0 0-5 15,0 0 9-15,0 0-1 16,0 0-1-16,0 0 2 16,0 0 1-16,0 0 0 15,4 0-1-15,-2-1 0 16,14-2 0-16,4 3 10 15,2 0-10-15,11 0 0 0,-3 0-8 16,-4-1 7-16,-1-2-3 16,-7-2-2-16,-5 0-1 15,8 4 7-15,-8-3-2 16,-5 1 2-16,4 2 3 16,-12 1-3-16,0-3 0 15,0 3 5-15,0 0 4 16,0 0-5-16,0 0-4 15,0 0-2-15,0 7-2 16,0 11 4-16,11 3 1 16,0 5 0-16,-2 3 0 15,2-1-2-15,5 2 1 0,-9-2-1 16,1 0 1 0,4 2 2-16,-10-1 1 0,7-3-4 15,-9-2 1-15,0-9 0 16,0 0 8-16,-2-6 5 15,-23-2 10-15,-6-2-7 16,-17-5 2-16,-4 0-11 16,-2 0-7-16,2 0-9 15,15 7-56-15,3 7-124 16,12 8-270-16</inkml:trace>
  <inkml:trace contextRef="#ctx0" brushRef="#br0" timeOffset="-152273.11">1557 10040 678 0,'0'0'31'16,"0"0"-1"-16,0 0-30 16,0 0 154-16,0 0-54 15,0 0-66-15,-21-84 6 16,21 84 7-16,0 9-26 16,0 28-16-16,29 16 16 15,-8 16 34-15,4 12-19 16,-7-9-2-16,-7-10-16 15,-2-12 6-15,0-14 1 16,0-12-12-16,-7-8-7 0,0-10-6 16,-2-6-4-16,0 0 4 15,0 0 1-15,-2-20 12 16,-18-18-13-16,-9-20-43 16,-5-10 9-16,8-4 14 15,2-8 0-15,8 0 14 16,9 5 5-16,5 9-9 15,2 16 8-15,0 18 2 16,17 11 0-16,-1 8 0 16,0 8-1-16,0 5 0 15,1 0-11-15,10 28 12 16,4 7 1-16,0 4 7 0,6 12 6 16,-2 2-1-16,1 3 6 15,1-3-7-15,-6-5-8 16,1-8-4-16,-3-5 0 15,-5-12-2-15,-1-4-13 16,-10-3-7-16,-7-8-26 16,0-4-42-16,-6-3-40 15,0-1-77-15,-27 0-100 16</inkml:trace>
  <inkml:trace contextRef="#ctx0" brushRef="#br0" timeOffset="-152047.15">1615 10231 998 0,'0'0'6'0,"0"0"18"15,0 0-24-15,0 0 1 16,0 0-1-16,0 0-70 15,5-10 32-15,17-3 36 16,9-2 2-16,12-14-30 16,4-3-122-16,0-4-111 15</inkml:trace>
  <inkml:trace contextRef="#ctx0" brushRef="#br0" timeOffset="-150850.34">1591 9985 119 0,'0'0'117'0,"0"0"9"0,0 0-18 15,0 0 2-15,0 0-24 16,0 0-11-16,0 0 12 16,0 0 21-16,0 0-39 15,0-5-43-15,0-3-19 16,0-4 17-16,0-2-19 15,0 0-4-15,0-2 19 16,0 2-20-16,7-2 8 16,10 2 5-16,8-2-9 15,6 0-4-15,5 1 1 16,1 4-2-16,0 4-5 16,-4 7 2-16,-2 0-11 0,-6 3-7 15,-5 19 6-15,-7 10 12 16,-13 6 2-16,0 4 2 15,0 6 13-15,-18 0-4 16,-4-4-8-16,-7-10 1 16,3-5 2-16,-3-8-3 15,2-3 3-15,6-4 2 16,6-6-6-16,8-6 2 16,5-2 5-16,2 0 4 15,0 0 2-15,0 0-8 16,0 0-5-16,14-3-2 0,5-10 0 15,10-3 0 1,-2 2 2-16,0 2-14 0,2 7-3 16,-2 5 7-16,-3 0 7 15,-2 3-10-15,-4 18 7 16,-5-2 0-16,-1-1 5 16,-6 3-2-16,1-1 3 15,-7 4 8-15,0-6 0 16,0 2 2-16,0-5-4 15,-2-4 5-15,-7 5-4 16,-2-4 5-16,-3 4 0 16,-8 2 1-16,-5 1 2 15,-1 0 1-15,-4 1-2 16,4-6-4-16,-1-2-9 0,6-6 0 16,5-2-1-16,1-4-20 15,5 0-33-15,3-12-54 16,9-22-263-16</inkml:trace>
  <inkml:trace contextRef="#ctx0" brushRef="#br0" timeOffset="-150587.4">2162 9980 403 0,'0'0'659'0,"0"0"-647"0,0 0-12 15,0 0 68-15,0 0-48 16,0 0-13-16,111-97 4 16,-77 75 2-16,-5-2-3 15,-5 5-10-15,-4 4-45 16,-2 3-42-16,-11 10-148 15,-7 2-119-15</inkml:trace>
  <inkml:trace contextRef="#ctx0" brushRef="#br0" timeOffset="-150376.45">2246 10120 819 0,'0'0'58'0,"0"0"-26"15,0 0 109-15,0 0-68 16,0 0-38-16,0 0 1 16,132-80-3-16,-99 60-21 15,-8 8-12-15,-14 6-64 16,-11 1-26-16,0 2-118 16,0-9-187-16</inkml:trace>
  <inkml:trace contextRef="#ctx0" brushRef="#br0" timeOffset="-149688.56">2751 9409 809 0,'0'0'136'0,"0"0"-136"15,0 0 116-15,0 0-20 16,0 0-56-16,0 0-11 0,-97-12-18 16,93 12-3-16,-9 5-8 15,-10 14 0-15,1 6 0 16,9 1 0-16,6-4-1 15,7 1-11-15,22-5 1 16,9-2-3-16,14-3-6 16,1 1-13-16,-1-2 22 15,-3 1-5-15,-5 1-4 16,-11 5-14-16,-8-4 4 16,-9-1 2-16,-9 3 4 15,0 0 8-15,-7-1 15 16,-22 0 2-16,-6-7 8 15,1-4-9-15,-1-3 2 0,14-2 18 16,13 0 17 0,0 0-19-16,8 0 4 0,0 0-22 15,0 0-2-15,14 0-12 16,-1 5 14-16,8 0 0 16,5 5 2-16,-3 2-2 15,-1 7-4-15,-6 4 4 16,-10 10 1-16,3 5 11 15,-9 6-6-15,0 0 14 16,0-4-7-16,0-4 15 16,0-12-6-16,0-8 4 15,0-6-4-15,0-3-13 16,0-5 2-16,7 1-3 16,6-1-7-16,8-2 12 0,3 0 1 15,10 0 9-15,5-7-10 16,6-16-13-16,0-7-13 15,-3 2-16-15,-9-2-54 16,-13 10-46-16,-13 6-264 16</inkml:trace>
  <inkml:trace contextRef="#ctx0" brushRef="#br0" timeOffset="-148697.73">3133 9423 635 0,'0'0'171'0,"0"0"-116"16,0 0 98-16,0 0-83 16,0 0-38-16,0 0-28 15,-2-31-2-15,21 20-4 16,-2 0 2-16,5 6-1 15,1 5 1-15,-1 0 0 16,0 2-1-16,-4 16-5 16,-5 8 6-16,-3-1 1 15,-8 6 7-15,-2-4-4 0,0 4 5 16,0-4 5-16,-10-1 0 16,-3-5 9-16,7-7-15 15,2-5 21-15,-2-9-9 16,6 0 0-16,0 0 3 15,0 0 18-15,0 0-5 16,0 0-2-16,0-12-28 16,8 3-6-16,3-3-1 15,5 1-9-15,3 2 0 16,4-1-6-16,6 3 12 16,-2 2-7-16,2 2-17 15,-8 3 7-15,-3 0 3 16,-2 0-7-16,-5 11 8 15,-4 9-3-15,-3 4 6 16,-4 4 13-16,0 2 2 0,0-2 6 16,-11-6-1-16,0-3 17 15,0-10-6-15,-2 1-7 16,-3-3 6-16,-4-3-6 16,0-3 9-16,-5-1-16 15,0 0-3-15,4 0-9 16,0-5-23-16,13-7-31 15,3 3-32-15,5-1-111 16,0 3-189-16</inkml:trace>
  <inkml:trace contextRef="#ctx0" brushRef="#br0" timeOffset="-148470.77">3653 9597 761 0,'0'0'207'0,"0"0"-204"15,0 0 84-15,0 0 9 16,0 0-34-16,0 104-39 16,0-79-17-16,0 2-6 15,0-1-30-15,0-2-55 16,-7-8-53-16,-6-5-244 15</inkml:trace>
  <inkml:trace contextRef="#ctx0" brushRef="#br0" timeOffset="-147939.86">3717 9194 907 0,'0'0'97'0,"0"0"-66"16,0 0 86-16,0 0-39 0,0 0-46 15,0 0-26-15,-6-5 0 16,6 19 4-16,4 11 26 15,10 5 16-15,1-2-30 16,10-4-14-16,-7-2-1 16,4-8-7-16,0-2-1 15,1-5-10-15,6-5-11 16,-5-2 3-16,3 0-15 16,-3-16-2-16,-6-7 17 15,-3-5-10-15,-7-4 13 16,-4-6 2-16,-4 2-3 15,0 6 15-15,0 11 2 16,-2 12 22-16,-4 2 24 0,6 5-16 16,0 0 18-16,0 0-37 15,0 3-11-15,0 18-9 16,0 11 9-16,2 5 16 16,17 1-3-16,8-2-3 15,-2 0-7-15,4-7-3 16,-5-8-8-16,-2-3-28 15,-2-4-17-15,-1-6-44 16,-6-3-73-16,-13-5-275 16</inkml:trace>
  <inkml:trace contextRef="#ctx0" brushRef="#br0" timeOffset="-147409.9">4001 8907 89 0,'0'0'883'0,"0"0"-871"16,0 0 79-16,0 0 8 15,0 0-58-15,0 0-32 16,31-79-8-16,-4 79 3 16,4 0-1-16,-4 11-3 15,6 15 5-15,-13 4 5 16,0 10-4-16,-4 1 12 15,-13-4-7-15,3 0 3 0,-2-5-5 16,1-4 9-16,-1-2-18 16,0 0 4-16,12-8-12 15,-1-2 8-15,6-6-8 16,6-2 3-16,-9-4-6 16,1-2-5-16,10-2 12 15,0 0 4-15,-4 0-2 16,-7-2 1-16,-7 2 1 15,-11 0 0-15,4 0-14 16,1 10 14-16,1 4 13 16,6 2 4-16,-3 2 1 15,-3-1-2-15,6 4 0 0,-4-3 1 16,1 4-9 0,7 1 0-16,-9 0-1 0,1 5 0 15,0-1 6-15,-8-1-3 16,0-6-1-16,0-4 35 15,-3-2-16-15,-15-1 2 16,-17 4-26-16,-19 7-4 16,-6 4-65-16,-19 10-123 15,15-7-273-15</inkml:trace>
  <inkml:trace contextRef="#ctx0" brushRef="#br0" timeOffset="-146117.18">1069 12835 962 0,'0'0'0'16,"0"0"1"-16,0 0 4 16,0 0 8-16,0 0 0 15,14 109 23-15,1-59 0 16,1 6 14-16,-1 2-1 15,-3 5-9-15,-7-8-16 16,1-1-14-16,-6-9 5 16,0-17-13-16,0-12 3 15,0-14-5-15,0-2 4 16,0-6 6-16,0-26 18 0,-9-17-28 16,-11-14-22-1,0-4 4-15,4 3-2 0,8 6 2 16,0 10 8-16,8 5-2 15,0 3 11-15,0 6-5 16,3 2-1-16,10 4 0 16,0 5 7-16,-1 6-6 15,1 3 6-15,-4 4 0 16,0 6-1-16,-2 4 0 16,10 0-11-16,8 14 12 15,13 17 4-15,11 8 25 16,2 10 6-16,3-1-26 15,-5-2-3-15,0 0 3 0,-9-3-4 16,-5-9-5-16,-6-7-1 16,-10-10-3-16,-4-5-16 15,-10-7-48-15,-5-5 8 16,0 0 12-16,-16-5 31 16,-15-18-213-16,-3-1-138 15,1 1 61-15</inkml:trace>
  <inkml:trace contextRef="#ctx0" brushRef="#br0" timeOffset="-145501.29">1223 13094 716 0,'0'0'122'0,"0"0"-70"16,0 0-20-16,0 0 71 15,0 0-87-15,0 0-14 16,16-16 2-16,-7 16-4 16,-9-3 6-16,0 0-6 15,0 3 3-15,0 0-3 16,0 0 5-16,0 0-4 0,0 0-1 15,0 0 7 1,0 0-7-16,0 0-8 0,0 0 7 16,0 0-6-16,0 0 2 15,0 3 2-15,0-3 2 16,0 0-1-16,-5 0 1 16,5 0-3-16,0 0 4 15,0 0-3-15,0 0 1 16,0 0 1-16,0 0 2 15,0 3-2-15,0-3-1 16,0 0 0-16,0 0 2 16,0 0 0-16,-2 0 1 0,2 0-3 15,0 0 4 1,0 0 4-16,0 0-6 0,0 0-1 16,-2 0 1-16,0 0-2 15,-5 2 2-15,2 0 0 16,5-2 3-16,0 2 9 15,0-2-2-15,0 0-5 16,0 0-4-16,0 0 1 16,8 0 0-16,11-6-2 15,1-6-4-15,12-6 4 16,3-1-25-16,-2 2-115 16,5-1-86-16,-1-5-90 15</inkml:trace>
  <inkml:trace contextRef="#ctx0" brushRef="#br0" timeOffset="-144970.39">1682 12721 414 0,'0'0'361'15,"0"0"-350"-15,0 0 4 16,0 0 112-16,0 0-74 0,0 0-41 16,-4 0 12-16,4 0 10 15,0 5-34-15,0 15 18 16,9 6 12-16,2 1 13 15,7 2 1-15,2 1-18 16,2-5-6-16,3-3-16 16,-3-4-1-16,2-7-2 15,-1-9-1-15,-3-2-7 16,7 0-2-16,-10-14-13 16,4-15 17-16,-4-5-1 15,-7 0 3-15,-2 0-5 16,-1 8 6-16,-5 4 1 15,0 8-1-15,-2 4 2 16,0 0 2-16,0 1 9 0,0 2-7 16,-9-3 11-16,-1 0-12 15,-2 5-6-15,1-2 2 16,-3 5-10-16,8 2-4 16,1 0-20-16,3-2-34 15,2 2-53-15,0-6-159 16,19-4-54-16,10-6 75 15</inkml:trace>
  <inkml:trace contextRef="#ctx0" brushRef="#br0" timeOffset="-144340.47">2153 12489 611 0,'0'0'246'0,"0"0"-229"16,0 0 11-16,0 0 31 15,0 0-25-15,0 0 36 16,42 90-33-16,-22-62 4 16,-5-2 2-16,1-8-15 15,-7-6-13-15,-5-7-9 16,0-2-2-16,-4-3-2 16,0 0 2-16,0 0 7 15,0 0-1-15,0-17 9 16,-23-15-19-16,-4-6 0 15,-4-1-1-15,2 2-4 16,2 1 6-16,7 3-2 16,5 0 2-16,8-1 3 0,7 6-4 15,0 2-6-15,0 1-8 16,15 12 1-16,6 3-5 16,1 4 14-16,4 4 0 15,-6 2 0-15,-1 0-3 16,-6 0-5-16,-3 14 0 15,0 8 8-15,-10 6-5 16,0 2 9-16,0 2 0 16,-4-2 4-16,-4-5-2 15,4-6-2-15,2-9 0 16,2-6-3-16,0-4-20 16,0 0-1-16,4 0-6 0,29 0 30 15,17-8 8-15,6-2-8 16,-5 2 4-16,6 6 0 15,1 2 10-15,-6 0 17 16,-14 2-10-16,-16 15 1 16,-15 5 15-16,-7 0-15 15,0-3-14-15,-27 1 15 16,-2-4-3-16,1-6-6 16,-9-3-14-16,6-7-3 15,-2 0-41-15,4-8-45 16,11-17-11-16,9-4-144 15,9-7-209-15</inkml:trace>
  <inkml:trace contextRef="#ctx0" brushRef="#br0" timeOffset="-144100.48">2670 12273 623 0,'0'0'55'0,"0"0"122"15,0 0 3-15,0 0-122 16,116-87-32-16,-96 71-10 15,-2 1-14-15,0 3-2 16,-5 0-2-16,-2 4-13 16,5 4-23-16,-1-1-60 15,1 1-75-15,-3 2-4 16,-6 2-115-16</inkml:trace>
  <inkml:trace contextRef="#ctx0" brushRef="#br0" timeOffset="-143912.58">2801 12400 777 0,'0'0'49'0,"0"0"23"15,0 0 73-15,0 0-113 16,158-134-14-16,-115 98-12 16,-7 10-6-16,-9 6-40 15,-9 8-175-15,-14 0-223 16</inkml:trace>
  <inkml:trace contextRef="#ctx0" brushRef="#br0" timeOffset="-142642.79">3216 11514 828 0,'0'0'0'0,"0"0"8"16,0 0 116-16,0 0-44 15,0 0-66-15,-116 29-3 16,105-6 9-16,5 9-10 16,6 6 2-16,0-1-5 15,0 7-7-15,21-8 2 0,4-10 0 16,8-7-2 0,3-5 2-16,5-3-2 0,-8-3 2 15,-4-2-4-15,-12 3-7 16,-7-4-18-16,-6 4-4 15,-4 3-2-15,0 5 30 16,-6-2-9-16,-15-4 12 16,-3 1 2-16,3-6-1 15,4-4 0-15,8 0 3 16,4-2 5-16,5 0 11 16,0 0 3-16,0-10-21 15,14 1-2-15,3 6-3 16,2 3 1-16,-1 0-4 15,-7 3 5-15,2 22 0 16,-4 5 1-16,-7 8 22 0,0-1-7 16,-2-2 7-16,0-1-12 15,5-5 0-15,1-3-9 16,1-4 11-16,2-2 0 16,2-2 16-16,3-3-19 15,3 0 2-15,6-5 5 16,2-3-1-16,-2-6 3 15,2-1-5-15,0 0-13 16,-1-4 0-16,1-14 0 16,-3-5-34-16,0 0-39 15,-1-5-28-15,-6-6-210 16,1-8-208-16</inkml:trace>
  <inkml:trace contextRef="#ctx0" brushRef="#br0" timeOffset="-141788.93">2681 8705 321 0,'0'0'60'0,"0"0"-47"16,0 0 94-16,0 0 15 0,0 0-11 15,0 0-40-15,7 24 66 16,-7-24-26-16,13 0-41 15,16-7-20-15,7-19-3 16,9-7-27-16,5-3-20 16,4 1-36-16,9 0-75 15,1-2-249-15</inkml:trace>
  <inkml:trace contextRef="#ctx0" brushRef="#br0" timeOffset="-140986.08">3555 11376 857 0,'0'0'64'16,"0"0"-56"-16,0 0 70 15,0 0-28-15,0 0-38 16,0 0-6-16,0 2 2 16,6 18 61-16,8 0-2 15,1 1-51-15,-1 5-4 16,-3 3-12-16,0 0 0 16,-4 3-33-16,-2 2-69 15,-3-2-99-15,-2-6-268 16</inkml:trace>
  <inkml:trace contextRef="#ctx0" brushRef="#br0" timeOffset="-140733.12">3867 11548 803 0,'0'0'21'15,"0"0"18"-15,0 0-39 16,0 0 82-16,0 0-41 16,0 0-15-16,47 102-19 15,-43-72-2-15,-4 0-5 0,0-5-127 16,0-9-166 0</inkml:trace>
  <inkml:trace contextRef="#ctx0" brushRef="#br0" timeOffset="-139807.28">3109 8608 711 0,'0'0'5'15,"0"0"4"-15,0 0 13 16,0 0 15-16,0 0-21 16,0 0-15-16,45-28 18 15,-30 26-5-15,5-4-8 0,3-4-2 16,-1-2-3-16,0 2-1 15,5 1-9 1,2-2-64-16,6-1-54 0,4-2-90 16</inkml:trace>
  <inkml:trace contextRef="#ctx0" brushRef="#br0" timeOffset="-138903.45">3896 11175 805 0,'0'0'28'15,"0"0"-11"-15,0 0 54 16,0 0-21-16,0 0-48 16,0 0 30-16,85-90-24 15,-63 90 4-15,-5 0-12 16,2 14 0-16,-9 9 0 15,-4 2 6-15,0 8-5 0,-6 1 2 16,0 3 4-16,-12 8-4 16,-7-2 3-16,-4-1-6 15,1-9 0-15,9-10 14 16,4-12-6-16,6-3 5 16,3-8 0-16,0 0 5 15,0 0-1-15,3 0 12 16,17-14-6-16,7-2-2 15,6-3-12-15,5 2-4 16,-2 3-4-16,2-1-1 16,-5 5 0-16,-4 1-41 15,-4 0-43-15,-8 1-91 16,-7 1-208-16</inkml:trace>
  <inkml:trace contextRef="#ctx0" brushRef="#br0" timeOffset="-138681.48">4460 11239 700 0,'0'0'128'0,"0"0"-122"16,0 0 76-16,0 0 3 0,0 121-85 15,0-91-38-15,0-1-107 16,-9-6-151-16</inkml:trace>
  <inkml:trace contextRef="#ctx0" brushRef="#br0" timeOffset="-137507.68">4130 9738 692 0,'0'0'62'0,"0"0"-15"15,0 0 79-15,0 0-41 0,0 0-41 16,0 0-16-16,7-7 31 16,19-13-13-16,17-6-31 15,14-8-15-15,18-4-16 16,-2 3-47-16,3 0-66 16,-14 3-301-16</inkml:trace>
  <inkml:trace contextRef="#ctx0" brushRef="#br0" timeOffset="-136667.83">4605 10471 573 0,'0'0'325'0,"0"0"-307"16,0 0 51 0,0 0 5-16,0 0-44 0,0 0-20 15,0 28 0-15,0-8 42 16,0 3-8-16,0 4-16 15,0 3-14-15,0-1 8 16,0-2-20-16,11-2 17 16,3-4-15-16,-1-4-2 15,-5-5 4-15,4-4-5 16,3-6 0-16,1-2-1 16,4 0-18-16,0 0 5 15,1-5 1-15,0-10-9 0,-5 1 8 16,-5 0-3-1,-4 6 13-15,-7 1 3 0,0 6 2 16,0 1 20-16,0 0 7 16,0 0-8-16,0 0 0 15,0 0-8-15,0 1-13 16,5 18-2-16,3 5 2 16,5 12 33-16,6-4-17 15,3 2-1-15,-7-5 14 16,8-2-23-16,-6-3 6 15,-5-8-8-15,1-4-4 16,-1-2-13-16,-6-4-18 16,5 3-65-16,-7-4-50 15,-4-1-250-15</inkml:trace>
  <inkml:trace contextRef="#ctx0" brushRef="#br0" timeOffset="-133189.45">4101 7520 105 0,'0'0'36'0,"0"0"11"15,0 0 16-15,0 0 17 0,0 0-26 16,0 0-7-16,-4-35 41 16,4 31-32-16,-5-2-10 15,-3-5-13-15,2 2 5 16,2 1-2-16,-4-6 16 15,-1 2-24-15,-3-6 14 16,1 1 20-16,5 5-42 16,-4-5 15-16,4 5-19 15,-1 2 4-15,1 0-19 16,-4 4 2-16,4-5 3 16,1 6-4-16,-1 4 7 15,0-6-5-15,0 7 11 0,2 0-5 16,-5 0-9-1,-1 0-1-15,-7 7 0 0,-3 2-2 16,1 5 2-16,-2-4 0 16,2 2 0-16,1 1-2 15,-1-2 5-15,4 4-3 16,1 8 0-16,-1 5 0 16,1 0 0-16,3 2 0 15,1 0 0-15,2 1 3 16,4 0 0-16,-3 4 10 15,1-1-12-15,0 1 4 16,-2 2-2-16,4-4-3 16,-1 1 0-16,3-1 1 15,-2-1 0-15,2 3-1 16,0-2 0-16,-3 4 0 0,3 4-1 16,-1-6 3-1,-1-1-2-15,-1-5 0 0,1 3-1 16,2-3 1-16,0 0 0 15,2-4 0-15,-2 3 2 16,-1-1-2-16,3 5 0 16,-4-1-2-16,4 4 1 15,0 5 1-15,0-4 0 16,0 4 2-16,-5-2-3 16,5 2 1-16,-7-5 0 15,3-5 1-15,0 2-1 16,-3-9-1-16,5 6 1 0,-2-5 0 15,-1 0 0-15,-2 4 0 16,-2-3 1-16,1 10-2 16,0-3 2-16,0 3-1 15,-1-2 0-15,-1-3 0 16,-2-4 0-16,3-4-2 16,-3-3 2-16,4-3 2 15,-1 0-1-15,-1 0 1 16,2-2-2-16,-1 0-5 15,0 2 2-15,2-2 2 16,0 4-3-16,-3-4 1 16,0 0 2-16,-1 0-3 15,-4-2 2-15,-3 4 1 0,0 0-1 16,3-2-3 0,-4 2 3-16,11-6 0 0,-3 4 2 15,-3-2 0-15,1 3 0 16,-3-1-8-16,1-4 7 15,3-1-6-15,1 1 5 16,3-2 1-16,-2 2-5 16,-1-1 6-16,3 0 0 15,-4 1-3-15,1 5 2 16,0 0-1-16,2-1 4 16,2-1-4-16,1-4 5 15,-3 3-3-15,0 0 4 16,4 5-2-16,-6 3 0 0,3 0 2 15,0-2-4-15,0-1 0 16,6 0 0-16,-5-1 2 16,7 0-2-16,0 5 4 15,0-4-2-15,0 3 4 16,0-2-3-16,0-1-3 16,0 0 0-16,0 0 3 15,0-2-3-15,9 3 0 16,-1 0 11-16,6 6-10 15,1 5 6-15,2-1-5 16,-2 2 1-16,5-4-3 16,-2 4 2-16,-1-6-3 0,6-2 1 15,-8-3 0 1,1-10 0-16,1 2 3 0,2-6-2 16,-1 2-1-16,4-2 9 15,0-1-9-15,1 3 1 16,1-4-1-16,0-1 0 15,3 3-3-15,4-5 7 16,-2 0 1-16,0 0-1 16,-2 0-4-16,-2-3 0 15,-3-8-1-15,3-4 1 16,-6-3 7-16,-2-7-6 16,-2-4 0-16,-6-3 5 15,2-4-3-15,-5 4-1 16,-3 1 0-16,-1 8-1 0,-2 2 0 15,2 2 4-15,-2-3 4 16,0 1-8-16,0-1 0 16,0 4 7-16,0-5-7 15,0-4 6-15,0 1-7 16,0 0 1-16,0 3 2 16,0 4 4-16,0 3 4 15,0 2 12-15,0-2-13 16,0 1 4-16,0 2-11 15,0-3-3-15,0 0 0 16,0-2 1-16,0-3-2 16,0 0 2-16,0-5-1 15,0-1 0-15,0 1 0 16,0 2 0-16,0 0 2 0,0 5-2 16,0-4 0-16,0 2-3 15,0-4 10-15,-2 1-13 16,2 1 6-16,0 2 0 15,0 3-2-15,0-1-5 16,2 1 7-16,5 0 0 16,2 3 2-16,-3-2-2 15,5-2-2-15,1 0 2 16,-3 1-3-16,-3 1 6 16,2-4-3-16,0 3 0 15,-1 0-3-15,1 0 1 16,2 4 1-16,-1-1-4 15,-3 1 4-15,3 3 0 0,2-1 1 16,-2-2 0-16,2-2 0 16,-2-2 0-16,4-1 0 15,3-4 0-15,2 0 0 16,0-3 0-16,-1 6 0 16,-3 3 0-16,-3-2-4 15,-1 8 4-15,-6-3 0 16,4 0 0-16,-1 0 0 15,3-3 0-15,-2 2 0 16,1-2 1-16,5-3-1 16,-1 2 0-16,0 1-1 0,-2 4-2 15,-2 1 2 1,-7 5 0-16,2 2 1 0,4-2-1 16,-4-1 1-16,9 1-2 15,-6-7 2-15,4 4-3 16,0 3 0-16,0 0-2 15,-1 1 2-15,3-2 1 16,-2-2-1-16,0 4 3 16,2-1 0-16,1 3 0 15,-3 1-1-15,-5-4 1 16,8-1 0-16,-5-6 0 16,7 0 2-16,11-4 0 15,-8 2-2-15,4-2 3 16,-8 0-4-16,-8 1 3 0,2-3-2 15,-3-3 2 1,6-1 4-16,-3 1-5 0,-3 0-1 16,5 0 0-16,-9 6-1 15,-2-1-3-15,0 2 4 16,3 0 3-16,-3-1-1 16,0 2-2-16,0 1 0 15,0-2 1-15,0-5 0 16,-5 1-1-16,-8 0 0 15,11 4-1-15,2 0 7 16,-4 9-6-16,1-2 8 16,-4 1-3-16,1 3 3 15,6-3-4-15,-3-4 9 16,-5-2 0-16,-8-7-4 16,-4 5 7-16,6 0-15 0,1-4-1 15,-1 6 4-15,-1-2-4 16,-5 0-1-16,-5 6-1 15,6 3-37-15,-10 7-51 16,-14 0-55-16,-10 13-503 16</inkml:trace>
  <inkml:trace contextRef="#ctx0" brushRef="#br0" timeOffset="-131320.77">5122 10774 726 0,'0'0'79'0,"0"0"-73"16,0 0 54-16,0 0 30 15,0 0-78-15,0 0 0 16,22-13 18-16,-17 13-30 16,2 0 0-16,-7 6-1 15,2 3 2-15,-2-1 3 16,0-2 3-16,0-3-1 15,0-3-3-15,0 0 2 16,0 0 17-16,0 0-1 16,-2 0-19-16,-3 0 8 15,5-3 0-15,0 3 0 0,0-2 1 16,0 2-6 0,0 0-5-16,0-2-5 0,0 2 4 15,0 0-3-15,0 0-16 16,0 0-7-16,0 0 9 15,0 0 3-15,0 0 2 16,0 0 10-16,0 0-4 16,0 0 7-16,0 0 4 15,0 0 1-15,0 0 1 16,0 0-6-16,0 0 6 16,0 0 6-16,0 0 6 15,0 0 8-15,0 0-5 16,0 0-3-16,0 0-7 15,0 0-11-15,0 0 11 0,0 0-10 16,0 0 3-16,0 0-4 16,0 0-10-16,0 0 5 15,0 0-7-15,0 0-2 16,3 7 11-16,1-2 0 16,-2 2-10-16,-2-2 6 15,0-3-3-15,0 2 7 16,0-4-2-16,0 0 5 15,0 3-1-15,0 0 1 16,-2 3 0-16,-7 0 1 16,2-1-1-16,5-4-2 15,-1-1 1-15,3 0-1 16,0 0 2-16,0 0-4 0,0 0 4 16,0 0-1-16,0 0 1 15,0 2-33-15,7 14-19 16,-7 8-50-16,0 11-46 15,0 8 7-15,-7 3-74 16,-1-3-151-16</inkml:trace>
  <inkml:trace contextRef="#ctx0" brushRef="#br0" timeOffset="-130653.89">5147 10181 752 0,'0'0'20'16,"0"0"-20"-16,0 0 56 15,0 0-24-15,0 0-29 0,0 0 2 16,-3 0 16 0,3 0 10-16,14 0 39 0,3 8-29 15,3 3-13-15,3 1-12 16,-6-2-15-16,-3 3-1 15,-3 3 0-15,-7 1-10 16,-2 4 10-16,-2 4-5 16,0-4 5-16,0-1 0 15,-6-3 3-15,0-8-1 16,3-1-1-16,1-6-1 16,2-2-3-16,0 4-4 15,0-2-3-15,0 4-9 0,2 6 9 16,13 0 10-1,4 0 4-15,1 0-4 0,3-4 0 16,-2 0 2-16,4 1 1 16,0 4-3-16,-3 1-2 15,-5 2 1-15,0 2-2 16,-11 0 3-16,-4 0 0 16,-2-1 7-16,0-3 17 15,0-3-1-15,-4 0 8 16,-10-6 11-16,1 0-8 15,-5-3-13-15,-9-2-11 16,1 0-10-16,-5 0-30 16,2 0-16-16,6-2-24 15,7-5-123-15,8-3-104 16,5-8-204-16</inkml:trace>
  <inkml:trace contextRef="#ctx0" brushRef="#br0" timeOffset="-130073.98">5356 10024 138 0,'0'0'774'0,"0"0"-757"15,0 0 7-15,0 0 95 0,31-108-89 16,-21 102-17-16,-4 6-7 16,3 0-6-16,2 4 10 15,0 21 4-15,0 10 25 16,-1 7 5-16,-8 2-24 16,0 0 0-16,4-6-8 15,1-12 1-15,-1-4-13 16,4-7 0-16,-6-8 0 15,7-4 0-15,1-3-19 16,3 0 14-16,7-8 5 16,-1-9-3-16,0-11 3 15,-7 8-9-15,-5 9-3 0,-5 0 4 16,-2 11 7 0,-2 0 1-16,0 0 0 0,3 0 1 15,-1 18 5-15,5 0 16 16,0 2-3-16,1 4-11 15,8 0-3-15,-1 5 1 16,14 5-5-16,7 4 0 16,-1 2 3-16,2 2-3 15,-6 6 7-15,-9 0 9 16,-2 2 2-16,-16-4 1 16,-4-2 2-16,-2-1-1 15,-35 1 2-15,-17 0-5 0,-13-4-18 16,-4-3 0-1,-3-8-40-15,5-9-88 0,13-14-181 16</inkml:trace>
  <inkml:trace contextRef="#ctx0" brushRef="#br0" timeOffset="-129234.11">3694 12119 191 0,'0'0'519'0,"0"0"-499"0,0 0 26 16,0 0 106-16,0 0-95 16,0 0-21-16,31-15 17 15,-2-7 2-15,15-6-18 16,18-21-19-16,23-12-9 16,15-14-9-16,16-18-37 15,5 1-58-15,-3 2-263 16</inkml:trace>
  <inkml:trace contextRef="#ctx0" brushRef="#br0" timeOffset="-125821.72">4570 11117 1094 0,'0'0'53'0,"0"0"-53"16,169-82 42-16,-38 14-42 15,34-13-25-15,4-7-202 16,-24 5-576-16</inkml:trace>
  <inkml:trace contextRef="#ctx0" brushRef="#br0" timeOffset="-121673.45">508 14512 911 0,'0'0'0'0,"0"0"0"0,0 0 47 15,0 0 25-15,0 0-68 16,0 0 1-16,0 0 16 16,44-107-16-16,-11 93 3 15,6 9-8-15,-3 5 0 16,8 0-3-16,-1 23-14 15,-10 18 4-15,-14 11 5 16,-13 10 3-16,-6 7 5 16,0-2 7-16,0-1-1 15,-10-11 15-15,4-7-6 16,6-13 4-16,0-12-10 16,0-11-9-16,0-10 1 0,0-2-1 15,10 0-3-15,19-18 3 16,7-18 3-16,9-18-3 15,7-4-21-15,0-3-7 16,6-1-43-16,-6-3-98 16,-12 4-46-16,-18-3-56 15</inkml:trace>
  <inkml:trace contextRef="#ctx0" brushRef="#br0" timeOffset="-121260.52">728 14187 599 0,'0'0'102'0,"-143"0"-99"15,93 25-3-15,5 21 49 16,5 7-31-16,2 10-17 0,11 4 5 16,7 8 37-16,9 1 16 15,11 4 2-15,0 9-8 16,7 11-9-16,24 1-17 16,9-2-9-16,9-10 0 15,5-18-16-15,6-20 1 16,2-19 4-16,12-20-4 15,15-12-1-15,7-8 13 16,7-33-11-16,-10-18 1 16,-4-25 10-16,-7-20-14 15,-12-7-1-15,-15-3-1 16,-24 13-5-16,-19 14 4 0,-12 9 2 16,-12 4-4-16,-34 14 4 15,-21 10 9-15,-22 12 13 16,-16 12 18-16,-11 8-29 15,-7 6-6-15,-4 6 9 16,7 6-13-16,22 0 14 16,9 0-9-16,28 0-6 15,13 13-4-15,9 8-23 16,10 1-37-16,12 10-53 16,3 4-247-16</inkml:trace>
  <inkml:trace contextRef="#ctx0" brushRef="#br0" timeOffset="-118105.08">1850 13718 600 0,'0'0'67'0,"0"0"-57"16,0 0 38-16,0 0 37 16,0 0-29-16,0 0 11 15,0 0-5-15,-5 0-3 16,5 0-28-16,0 0-7 15,0 0 4-15,0 0 8 0,0 0-17 16,0 0-13-16,13 0-2 16,21-14-3-16,11-6-1 15,5-5 0-15,6-1-9 16,2-2-13-16,-10 5-20 16,-11 2-27-16,-14 9-56 15,-19 10-44-15,-4 2-19 16,-2 0-72-16</inkml:trace>
  <inkml:trace contextRef="#ctx0" brushRef="#br0" timeOffset="-117786.12">1983 13640 664 0,'0'0'98'16,"0"0"-89"-16,0 0-5 15,0 0 100-15,0 0-47 16,0 0 0-16,89 90-6 16,-57-61-13-16,-1 5 1 15,5 1-15-15,-2 1-1 16,-11-8 5-16,0-2-15 16,-9-3-5-16,-4-9 0 15,-5-7-8-15,-3-2 0 16,-2-5 0-16,0 0 1 0,2 0 3 15,-2 0-4 1,0 0-14-16,0 0-12 0,0 0-20 16,0 0-60-16,0 4-196 15,4-3-128-15</inkml:trace>
  <inkml:trace contextRef="#ctx0" brushRef="#br0" timeOffset="-117445.18">2117 14119 788 0,'0'0'46'16,"0"0"-40"-16,0 0 155 0,0 0-90 16,0 0-56-16,0 0 3 15,-11 0 11-15,11 0-10 16,0 0 0-16,0 0-19 15,0 0 10-15,0 0-10 16,7 0 3-16,15-11 25 16,9-8 6-16,10-9-16 15,5-3-5-15,-1 3-4 16,-1-3-9-16,-4 6-3 16,-11 8-15-16,-6 2-9 15,-17 10 1-15,-4 2 4 16,-2 3 11-16,0 0-4 15,-15 0-31-15,-3 0-87 0,1 0-100 16,5 3-99-16</inkml:trace>
  <inkml:trace contextRef="#ctx0" brushRef="#br0" timeOffset="-116146.41">2498 13694 236 0,'0'0'0'16,"0"0"3"-16,0 0-3 15,0 0 23-15,0 0 0 0,0 0 24 16,-6-17 25 0,6 17-13-16,-3 0 12 0,3 0-23 15,0 0 28-15,0 0-7 16,0 0-20-16,0 0 32 16,0 0-12-16,-4 0 0 15,0 0-35-15,0 0-9 16,4-4-23-16,0 3 12 15,0 1-2-15,0-2 0 16,0 2-10-16,0 0 14 16,0 0-7-16,0 0-5 15,0 0-1-15,0 0 0 0,0 0-3 16,0 0-3-16,0 0 2 16,0 0-11-16,0 2 2 15,10 10 10-15,11 4 6 16,-2 2 5-16,10-1-5 15,-2 4 4-15,-7-3-10 16,-2-4 0-16,-7-4 0 16,-6-3 4-16,-3-7-2 15,-2 0-1-15,0 0 7 16,0 0 4-16,0 0 11 16,-25 0-13-16,0 0-10 15,4-9-13-15,-2-1-1 16,19 0 13-16,-3 0 1 15,2 0-1-15,3 0 1 16,2-4-1-16,0 3-2 0,0-6 1 16,4 4-1-16,10 2-2 15,-1-1-5-15,8 6-4 16,-1-2 11-16,2 1-8 16,0 3 1-16,1 1 9 15,-4 3-6-15,2 0 7 16,-1 0 0-16,-5 0 1 15,3 10-1-15,0 8 3 16,-5 0 8-16,3 1-11 16,-5 2 0-16,0-9-1 15,-4-3-21-15,7-6-99 16,-8-3-155-16,-4 0-139 0</inkml:trace>
  <inkml:trace contextRef="#ctx0" brushRef="#br0" timeOffset="-115852.46">2755 13172 731 0,'0'0'331'0,"0"0"-331"15,0 0-3-15,0 0 3 16,0 0 27-16,0 0 18 15,87 93-3-15,-56-53 11 0,0 1-26 16,-2 0-15 0,-5-5-6-16,-1-6-6 0,-5-7 0 15,-5-8 0-15,-1-3-8 16,-10-4-7-16,-2-4-18 16,0 3-35-16,0-6 8 15,-25-1-21-15,-10 0-186 16,-6 0-152-16</inkml:trace>
  <inkml:trace contextRef="#ctx0" brushRef="#br0" timeOffset="-113753.83">2809 13523 565 0,'0'0'129'15,"0"0"-83"-15,0 0 14 0,0 0 18 16,0 0-13 0,0 0 31-16,57-6-44 0,-23-12 1 15,-1-8-13-15,3-4-12 16,2-4-25-16,-3 0-3 15,-6 2-1-15,-2 5-13 16,-11 9-3-16,-9 11 14 16,-5 4-10-16,-2 3 0 15,0 0 4-15,0 0-2 16,0 0 4-16,0 0-4 16,0 0 10-16,0 0-1 15,0 0 2-15,0 0 2 16,0 0 5-16,0 0 11 0,0-1-10 15,0 1 7-15,0 0-11 16,0 0-1-16,0 0-2 16,0 0-1-16,0 0-8 15,0 0 0-15,0 0 4 16,0 0 4-16,0 0-4 16,0 0 10-16,0 0-6 15,0 0 10-15,0 0-10 16,0 0 4-16,0 0 2 15,0 0-2-15,0 0 1 16,0 0 0-16,0 0-1 16,0 0 3-16,0 0 6 0,0 0 1 15,0 0-5 1,0 0 1-16,0 0-9 0,0 0 1 16,0 0-2-16,0 0 0 15,0 0-1-15,0 0 0 16,0 0-6-16,4 15 4 15,5 6 3-15,5 2 2 16,3 3 7-16,1-1-4 16,2-4-2-16,0-9-2 15,2-1-1-15,1-7 2 16,-1-4 1-16,0 0 1 16,1-6-2-16,-1-20 4 15,-2-8-6-15,-2-4-5 16,-5-3-9-16,-6 4 13 15,-5 4-7-15,-2 8-2 0,0 9 4 16,0 3 10 0,0 9-4-16,0 3 10 0,0-2-9 15,0 3 0-15,0 0-2 16,0 0 3-16,0 0-2 16,0 0 1-16,0 0 7 15,0-4-4-15,-7-1 0 16,-2 0-3-16,3-2-1 15,-1 2-2-15,0-1 2 16,0 0-3-16,-1 2-1 16,1 0 0-16,1 0-2 15,-2 2 3-15,4 2 3 0,4 0-4 16,0 0 4 0,-2 0 5-16,2 0-5 0,-2 0-7 15,0 0 7-15,-3 0 1 16,-1 0-1-16,-2 0-2 15,2 0 2-15,2 0 0 16,4 2 0-16,0 2-1 16,0 2 6-16,0-1-7 15,-3 0 2-15,3-3-1 16,0 0 0-16,0 1-8 16,0-3-2-16,0 0 4 15,11 0-3-15,10 0 10 16,5-12 5-16,6-11-5 15,1-3-4-15,-2 4-12 16,-4 6-2-16,-12 8 4 0,-5 6 3 16,-6 2 0-16,3 0-2 15,-1 4 13-15,0 14 8 16,4 2 12-16,1 3 11 16,-5-6-15-16,4-2-9 15,-1-6 4-15,-3-6-9 16,1-3 2-16,2 0 6 15,4-5-8-15,5-19 8 16,2-8-10-16,-2-9-3 16,-3-5-26-16,-5 7-1 15,-6 6 3-15,-4 16 20 16,0 10 7-16,0 7 12 0,0 0 12 16,-6 0-8-16,1 8-4 15,-2 3-3-15,7 1-9 16,0 0-2-16,0 0-2 15,2 0 4-15,14-2 0 16,4 0 0-16,4-2 5 16,3 2-5-16,0 1 0 15,-9 1 0-15,-1 2-1 16,-7 1-3-16,-8-1 4 16,-2 3-1-16,0-5 1 15,0-3 0-15,0-5 0 16,0-2 6-16,0-2 3 15,-4 0 7-15,-4-2-8 0,8-18-7 16,0-4 1 0,0-6-2-16,14-4 0 0,4 2-1 15,4 2 0-15,-2 6 1 16,0 4 0-16,-2 6 2 16,-5 0-3-16,-1 6 5 15,-8 3-4-15,0 4 1 16,-4 1-1-16,0 0 2 15,0 0 5-15,0 0-3 16,0 0-2-16,0 0-2 16,0 0-4-16,0 1-1 15,0 18 5-15,0 0 0 0,0 0 6 16,3-5-4 0,7-5-1-16,6-7-1 0,9-2 0 15,6-2-1-15,9-24 0 16,3-11-6-16,3-4-18 15,-4-3-30-15,-1 4-24 16,-14 8-2-16,-8 8-15 16,-9 9 38-16,-10 3 24 15,0 9 18-15,-10-1 12 16,4 2 4-16,4 2 42 16,2 0-23-16,0 0-19 15,0 0-11-15,0 0 11 16,8 6 2-16,11 2 14 15,-1-1-2-15,1-7 7 16,0 0 17-16,-4 0-19 0,3-9 2 16,-1-11-21-16,1-6-1 15,-1-3-41-15,-9 2-18 16,3 1-33-16,-11 4 65 16,0 4 1-16,0 0-31 15,-2 8 20-15,-7-1 17 16,1 4 21-16,-2 0 0 15,-1 1 2-15,2-2 4 16,0-2-3-16,9-6 8 16,-2 3 11-16,2 2-9 15,0 8 60-15,0 3 33 16,0 0-38-16,4 15-24 0,12 13 63 16,-1 6-25-16,-1 0-28 15,-1-3-28-15,-1-4-16 16,1-3-10-16,3-4-3 15,-5-6-14-15,-1-9-28 16,-4-5-37-16,-4 0 36 16,9-14 32-16,-3-4-12 15,4 4 26-15,-3 6 9 16,-1 6-9-16,17 2-2 16,15 0-107-16,11 0-295 15</inkml:trace>
  <inkml:trace contextRef="#ctx0" brushRef="#br0" timeOffset="-112735">2280 14904 565 0,'0'0'104'0,"0"0"-84"15,0 0 182-15,0 0-45 16,0 0-103-16,0 0-29 15,-17-23 1-15,17 51-11 16,4 8 29-16,13 12 10 16,-1 6-33-16,-3 4 10 15,1-4 6-15,-5-5-16 16,1-7-6-16,0-13 1 16,-8-6-16-16,-2-13 3 15,0-2-3-15,0-8 0 16,0 0 6-16,-7-12-5 15,-19-24-1-15,-11-10-27 0,6-17-28 16,4-5 27-16,12 2 19 16,9 6-9-16,6 4 18 15,0 8 5-15,4 4-3 16,13 11-2-16,4 6-3 16,1 15 1-16,1 5-3 15,1 7-8-15,2 0 4 16,8 12 4-16,0 10 5 15,8 9 8-15,-2 1-6 16,-2 4 5-16,7 2 5 16,-8-1-7-16,1-5-1 15,-2-1 4-15,-10-7-8 0,-3 0-2 16,-7-7-15-16,-1-6-19 16,-11 1-82-16,-1-4-31 15,-3 2-175-15,0-5-120 16</inkml:trace>
  <inkml:trace contextRef="#ctx0" brushRef="#br0" timeOffset="-112463.05">2356 15205 467 0,'0'0'630'15,"0"0"-624"-15,0 0-6 16,0 0 50-16,0 0-38 0,0 0-12 16,60-46-1-16,-38 23-1 15,5 0-26-15,0 1-59 16,-7-3-155-16,9-4-199 16</inkml:trace>
  <inkml:trace contextRef="#ctx0" brushRef="#br0" timeOffset="-111793.17">3229 15025 739 0,'0'0'47'0,"0"0"51"15,0 0 72-15,0 0-107 16,0 0-35-16,0 0 14 16,-40-52-1-16,20 29-14 15,-2-4 6-15,-2 3-12 16,1-3-9-16,3 6 11 15,2-1 0-15,2 0-9 0,3 3 0 16,1-7-5 0,-5 1-5-16,9 0-4 0,-4 4 2 15,1-2-2-15,3 5 8 16,-6 1-8-16,5-6 0 16,0 5 2-16,2 1 0 15,5-4 2-15,0 1-4 16,-1-2 0-16,1 4-3 15,0 2-6-15,2 6 2 16,0 0 5-16,0 0-2 16,0 1 0-16,0 2-7 15,0-2 2-15,2 6-11 0,9-2 7 16,1 5-10 0,5 0 11-16,10 0 10 0,2 0-7 15,2 7 5-15,-4 8 3 16,-2 2 0-16,0 0 1 15,-1 6 2-15,0-1 11 16,3 3 2-16,-2 4 5 16,-5-5-15-16,-3 0 6 15,1-2-1-15,-5-6-1 16,-1 2-4-16,-3-6 0 16,-5-7-1-16,0 2 0 15,-1-5-3-15,-3 1-2 16,2-2-7-16,1 3 2 0,1 0-12 15,0-2-23 1,1 4 6-16,3 0-16 0,0 0-58 16,-2-6-80-16,-6 0-210 15</inkml:trace>
  <inkml:trace contextRef="#ctx0" brushRef="#br0" timeOffset="-110993.31">3408 14251 729 0,'0'0'295'0,"0"0"-294"0,0 0-1 16,0 0 51-16,0 0 9 15,0 0-14-15,62 131-9 16,-42-91 4-16,1 0-7 16,-4-2-10-16,-3-4-1 15,-3-14 12-15,-3-4-20 16,-5-8-5-16,-1-6-9 16,-2-2 6-16,0 0 2 15,0 0 13-15,-2-2 3 16,-20-24-24-16,-15-9-1 15,0-6-9-15,-1-5-10 0,5 4 8 16,6 9 9 0,12 3-3-16,1 9 5 0,5 1-3 15,5-1 3-15,4 1-10 16,0 0 1-16,0 0 3 16,2-4-7-16,15 4-3 15,2 2 6-15,-2 6 6 16,-3 5-18-16,-6 7 1 15,4 0-2-15,1 0 6 16,3 19 12-16,-1 5 1 16,-2 6 4-16,-3 4-2 15,-8 2 1-15,-2 3-1 0,0-4 2 16,0 0-5 0,0-14 5-16,0-7-2 0,0-8 2 15,0-6 0-15,0 0-10 16,0 0-1-16,9 0-15 15,15-10 26-15,12-5 1 16,11-1 2-16,-1-1-3 16,2 7-5-16,-13 10 1 15,-4 0-2-15,-6 0-8 16,-10 0 9-16,1 12 5 16,-7 3 5-16,-3 1 0 15,-6 7 17-15,0 1 9 16,0 7-7-16,-10-2 8 15,-11 0-1-15,2-7 4 16,-2-4-17-16,5-6 0 0,-1-6-5 16,1-6-10-16,1 0-3 15,1 0-9-15,5-18-25 16,5-8-48-16,4-6-14 16,0-5-38-16,13 2-194 15,12 4-54-15</inkml:trace>
  <inkml:trace contextRef="#ctx0" brushRef="#br0" timeOffset="-110713.36">3983 14200 604 0,'0'0'308'0,"0"0"-296"15,0 0 106-15,0 0-28 16,0 0-29-16,0 0-11 16,109-75-13-16,-80 51-12 15,-2 2-16-15,-7 4-9 16,-4 4-18-16,-5 1-18 16,-7 8-52-16,-4 5-28 15,0 0-115-15,-7 16-107 16,-15 14-49-16</inkml:trace>
  <inkml:trace contextRef="#ctx0" brushRef="#br0" timeOffset="-110490.4">3983 14200 410 0,'80'87'193'0,"-80"-87"-111"16,0 2 101-16,0-2-18 16,0 0-107-16,0 0 5 15,9 0 21-15,14-14-10 16,12-10-7-16,-2-2-40 15,13 1-22-15,-7-2-5 16,-3 3-9-16,-1 0-31 16,-10 4-17-16,-5 4-19 15,-2 7 2-15,-11 8-7 16,-7 1-97-16,0 0-279 16</inkml:trace>
  <inkml:trace contextRef="#ctx0" brushRef="#br0" timeOffset="-108920.67">3484 9757 339 0,'0'0'94'16,"0"0"-91"-16,0 0 11 15,0 0 19-15,0 0 8 16,0 0-41-16,2-26-33 16,11 0-16-16,-3-4-63 15</inkml:trace>
  <inkml:trace contextRef="#ctx0" brushRef="#br0" timeOffset="-108448.75">4228 7800 281 0,'0'0'120'0,"0"0"-15"16,0 0-22-16,0 0 8 15,0 0-39-15,0 0-43 16,4-4-9-16,-4 4-19 0,0 0-13 15,0 8-69-15,0 7-60 16</inkml:trace>
  <inkml:trace contextRef="#ctx0" brushRef="#br0" timeOffset="-108052.83">3553 9815 231 0,'0'0'119'15,"0"0"-118"-15,0 0 11 16,0 0 91-16,0 0-34 15,0 0-37-15,-7 6-32 16,3-13-7-16,2-9-103 0,2-5-31 16,0-7-124-16</inkml:trace>
  <inkml:trace contextRef="#ctx0" brushRef="#br0" timeOffset="-105974.18">4747 13413 701 0,'0'0'67'16,"0"0"-58"-16,0 0 68 15,0 0 12-15,0 0-69 16,0 0 10-16,0 0 1 16,-69-9-1-16,56 9-6 15,-5 14-21-15,-2 7 4 16,-4 7-2-16,2 6 2 0,3 2-5 16,4-2-2-1,11-5 0-15,4-5 0 0,0-2-1 16,6-6-3-16,19-5 8 15,6-2-8-15,3-7 8 16,1-2-4-16,5 0 11 16,1-4-11-16,-6-3-1 15,-6 4 1-15,-7 3-6 16,-8 0 0-16,-8 0 1 16,-6 7-25-16,0 17 24 15,-4 13 6-15,-23 4 0 16,-6 5-17-16,1-15-11 15,8-7 5-15,11-12 15 0,6-8 7 16,4-4 1-16,3 0-4 16,0 0-6-16,16 0 4 15,18-4 6-15,-1 0 31 16,7 4-5-16,-6 0-2 16,-8 0-11-16,-4 16-1 15,-3 4 15-15,-6 9 6 16,-4 5 30-16,-2 1-21 15,-1 0-14-15,1-5-7 16,-1-9-14-16,6 0 9 16,-3-8-15-16,5-1-1 15,3-7 2-15,3-5 1 0,7 0 13 16,2-5-11-16,2-20-5 16,-2-3-15-16,-5-11-55 15,-4 2-38-15,-1 1-87 16,-13 5-233-16</inkml:trace>
  <inkml:trace contextRef="#ctx0" brushRef="#br0" timeOffset="-105374.29">5183 13379 748 0,'0'0'10'0,"0"0"-8"16,0 0 82-16,0 0-40 15,0 0 10-15,0 0 9 16,93-77-26-16,-66 77-3 16,0 0-22-16,-6 7-7 15,-5 15-5-15,-3 12-4 16,-10 2 4-16,-3 6 6 0,0-2-2 16,-3-1-4-16,-14-7-10 15,3-13 9-15,3-7-7 16,5-8 8-16,6-4 0 15,0 0 0-15,0 0-2 16,0-9 2-16,0-5 0 16,15 2-13-16,8 1 8 15,4 9 5-15,4-2 4 16,-4 4-1-16,-4 0-1 16,-2 0 5-16,-3 9 1 15,-5 2 3-15,-1 5 14 16,-4 3-12-16,-8 3 29 15,0 2 2-15,0 1-22 16,-4-1 2-16,-16-2-9 16,-3-1-3-16,-4-7 5 0,6-8-17 15,-4-6-4-15,7 0-22 16,3-4-42-16,8-21-44 16,7-12-116-16,0-6-209 15</inkml:trace>
  <inkml:trace contextRef="#ctx0" brushRef="#br0" timeOffset="-104730.37">5401 13078 768 0,'0'0'23'16,"0"0"-18"-16,0 0 129 15,0 0-108-15,0 0-25 16,0 0 0-16,-2-66 1 16,10 62 6-16,1 4 9 15,5 0-8-15,3 8 16 16,1 12 3-16,5 4-20 0,-2 0 27 15,-2 2-23 1,-1 0-1-16,-5 2-4 0,1 1-4 16,-6-1 3-16,1 0-1 15,-5-5-2-15,-1-2 4 16,2-9-6-16,-3-8-1 16,-2-4 0-16,2 0-2 15,0 0-3-15,7-7 4 16,7-15-3-16,3 0-10 15,4 6-10-15,-8 6 1 16,-7 10 17-16,-6 0-35 16,-2 7 34-16,0 15 7 15,4 4 25-15,0 1 3 16,-4 2-10-16,5-5-4 0,1-2-2 16,-1-4 1-16,4-2-3 15,4 4-1-15,-1-1-2 16,5 7 5-16,3-6-7 15,-1 1 9-15,-2 4 10 16,-1-6-6-16,-7 4 0 16,-7-5-2-16,-2-1 5 15,0 6 3-15,-21 3 1 16,-10 2 3-16,-9-1-28 16,5 0-1-16,-1-3-30 15,10 0-43-15,5-4-123 16,8-13-540-16</inkml:trace>
  <inkml:trace contextRef="#ctx0" brushRef="#br0" timeOffset="-102487.79">1644 16950 686 0,'0'0'89'15,"0"0"-86"-15,0 0 108 16,0 0-25-16,0 0-55 0,0 0-31 16,-8 0 1-16,8 0-3 15,0 0 4-15,0 0 17 16,0 0 11-16,0 0 16 15,0 0-3-15,0 0-3 16,0 0-10-16,0 0-4 16,-2 0-3-16,2 0-12 15,0 0 0-15,0 0-4 16,0 0-7-16,0 0 0 16,0 0 1-16,0 0 0 15,0 0 1-15,0 0 3 16,0 0 0-16,0 0-2 15,0 0 5-15,0 0-7 0,0 0 0 16,0 0 5 0,0 0-6-16,0 0 0 0,0 0-1 15,0 0-4-15,0 0 4 16,0 0-1-16,0 0 0 16,0 0 1-16,0 0 0 15,0 0-2-15,0 0 2 16,0 0-10-16,0 0 11 15,0 0-2-15,0 0 0 16,0-4-4-16,0 4-1 16,0 0 4-16,0-5-4 15,0 5 5-15,0 0 2 0,0-5-1 16,0 5 0 0,0 0 1-16,0 0 0 0,0 0-1 15,0 0 1-15,0 0 0 16,0-4 0-16,0 1 1 15,0-2 1-15,0 1 0 16,0 2 0-16,0 2 3 16,0 0-1-16,0 0-1 15,0 0-2-15,0 0-1 16,0 0-4-16,0 0 4 16,0 0 0-16,0 0 1 15,0 0 0-15,0-3 0 16,-5-6 3-16,5-5-4 15,0-4-5-15,0 0 0 16,0-1-7-16,9-2-9 0,6 3 8 16,3 4-10-16,3 6 6 15,0-1 0-15,2 9-9 16,4 0 9-16,-5 0 9 16,-2 9 2-16,-2 13 5 15,-5 5 2-15,-4 0 10 16,-4 4 8-16,-5-8-8 15,0-5 5-15,0-6-7 16,0-2-9-16,0-10 2 16,0 0-1-16,0 0 0 15,0 0-1-15,0 0-4 16,0 0 4-16,0 0 0 0,2 0-7 16,14 4-5-16,8 7 12 15,5 1 2-15,0-5 7 16,-2 7-3-16,-5 0-4 15,-5 4 7-15,-5 4-6 16,-5 0 6-16,-7 1 0 16,0-1-2-16,0 0-1 15,-15-8-5-15,-10 0-1 16,-6-2-16-16,0-12-17 16,-6 0-10-16,9 0-50 15,3-23-142-15,9-16-210 16</inkml:trace>
  <inkml:trace contextRef="#ctx0" brushRef="#br0" timeOffset="-101985.89">1557 16459 838 0,'0'0'199'0,"0"0"-198"16,0 0-1-16,-129 124 53 15,119-74-6-15,5 16-12 16,5 7-1-16,0-1-4 16,7 8-21-16,14-5 1 15,4 5-6-15,2-3 5 0,6 4 5 16,8-7-5 0,3-6-2-16,8-10-1 0,4-9 0 15,4-13-4-15,0-10 4 16,2-13-5-16,5-4-1 15,4-9-4-15,7 0-3 16,-2-18-3-16,0-12 6 16,-14-6-11-16,-4-13 0 15,-16-5-6-15,-15-8 21 16,-14-6 11-16,-13-8-9 16,-2-8 5-16,-31-10 6 15,-18-10-3-15,-14-12-7 16,-6-4 5-16,-7 15-8 15,0 24 0-15,-1 31 17 16,-5 28 35-16,-12 22-38 0,-7 0-11 16,-6 32 5-16,2 16-3 15,12 6-3-15,14-6-2 16,27 2-5-16,21-13-2 16,16-3-34-16,15-2-48 15,2-6-82-15,13-4-302 16</inkml:trace>
  <inkml:trace contextRef="#ctx0" brushRef="#br0" timeOffset="-99144.39">2946 16142 935 0,'0'0'16'16,"0"0"-8"-16,0 0 48 15,0 0 4-15,0 0-35 16,0 0 1-16,5 35 45 16,6-1-24-16,5 4-8 15,-3 1-12-15,3 5 12 16,0 2-11-16,-3-1-11 15,0-6-6-15,-2-6-8 0,-6-8-2 16,-1-14-1 0,-2-7-1-16,-2-4-5 0,0 0 6 15,0 0 6-15,-4-15-6 16,-19-20-22-16,-4-5-12 16,6-4-2-16,5-1 11 15,7 0 9-15,3-4 3 16,3 1 1-16,0 2-4 15,3 2 10-15,0 4-9 16,0 8 10-16,0 6 5 16,0 12 0-16,0 5-8 15,6 9 7-15,-6 0-7 0,6 0-2 16,11 9 7 0,6 13 3-16,10 2 33 0,1 10-18 15,0-2 3-15,6 9-6 16,-5-2-5-16,-1 1-2 15,-1-3-5-15,-6-7-1 16,-3-2-2-16,-3-11-21 16,-6-4-11-16,-6 1-20 15,-7-9-10-15,-2 4-26 16,0-2-126-16,-9-2-38 16</inkml:trace>
  <inkml:trace contextRef="#ctx0" brushRef="#br0" timeOffset="-98882.42">3114 16401 830 0,'0'0'100'0,"0"0"-88"15,0 0-12-15,0 0 95 16,0 0-95-16,0 0-21 15,-18-4 2-15,24-3 9 16,13 0 10-16,5-6 2 16,2-1 17-16,3-10-13 15,0 3-2-15,0-6-4 16,-4 9-62-16,-7 1-150 0,-7 8-192 16</inkml:trace>
  <inkml:trace contextRef="#ctx0" brushRef="#br0" timeOffset="-98652.45">3501 16133 1033 0,'0'0'172'15,"0"0"-172"-15,0 0 0 16,0 0 33-16,0 0-33 15,116-95-53-15,-89 79-4 16,-2-6-56-16,-10 3-176 16,-5-3-119-16</inkml:trace>
  <inkml:trace contextRef="#ctx0" brushRef="#br0" timeOffset="-97928.59">3867 15709 1026 0,'0'0'0'0,"0"0"4"15,0 0 10-15,0 0 44 16,80 102-7-16,-53-65-23 15,-2-8 8-15,-4 0-13 16,-9-12-10-16,1-3 0 16,-9-6 5-16,-4-3-9 15,0-5-5-15,0 0 2 16,0 0 11-16,0 0 15 16,-2 0-9-16,-25-18-23 15,-8-8-3-15,-7-6-21 16,-1-3 2-16,5 0 9 0,5 1 2 15,6 2-6 1,2 3-2-16,8-3 12 0,5 2 4 16,4 2-2-16,8-4 0 15,0 6-3-15,0-5 7 16,18 5-4-16,5 6 2 16,2 9 0-16,-4 4-4 15,-1 7 7-15,0 0-14 16,-9 0-20-16,5 18 27 15,-7 10-5-15,-2 5 12 16,-1 6-1-16,-6 2 4 16,0-5-3-16,2-2 10 15,-2-12-6-15,2-8-4 16,1-10 0-16,1-4-10 0,3 0-3 16,6 0 4-16,12-4 9 15,6-15 10-15,7 2-3 16,5-1-7-16,3 6 0 15,-1 8-1-15,-5 4 2 16,-5 0 1-16,-10 2 3 16,-4 12-5-16,-8 0 6 15,-11 0 8-15,0 8 21 16,-2 0-12-16,-7-1-3 16,-15 6-1-16,-7-3 6 15,-2 3-6-15,-1-6-8 16,3-3-7-16,5-8-1 15,4-1-3-15,4-9-7 0,5 0-29 16,7 0-28 0,4-23-59-16,0-9-237 0</inkml:trace>
  <inkml:trace contextRef="#ctx0" brushRef="#br0" timeOffset="-97626.64">4601 15454 1001 0,'0'0'84'0,"0"0"-25"0,0 0-59 15,0 0 88 1,0 0-76-16,0 0-10 0,17-36 6 15,6 18-3-15,8-8 2 16,0-4 0-16,5 2-7 16,-3-4 0-16,-4 10 0 15,-4 4-20-15,-10 7-45 16,-3 8-20-16,-10 3-101 16,-2 0-152-16,-2 14-149 15</inkml:trace>
  <inkml:trace contextRef="#ctx0" brushRef="#br0" timeOffset="-97385.68">4736 15562 622 0,'0'0'381'0,"0"0"-356"16,0 0-25-16,0 0 95 15,0 0-22-15,0 0-14 16,103-46-8-16,-60 18 3 15,-6 2-17-15,-3-4-30 16,-1 2-6-16,-4 7-1 16,-4-2-6-16,-3 5-12 15,-11 10-21-15,-5 6-40 16,-6 2-67-16,0 0-173 0,-13 5-297 16</inkml:trace>
  <inkml:trace contextRef="#ctx0" brushRef="#br0" timeOffset="-92383.55">2581 8668 260 0,'0'0'0'0,"183"51"-12"16,-69-51 3-16,-8-4-29 16,8-35-52-16</inkml:trace>
  <inkml:trace contextRef="#ctx0" brushRef="#br0" timeOffset="-89648.03">2926 8638 406 0,'0'0'173'16,"0"0"-135"-16,0 0 78 16,0 0-16-16,0 0-58 15,0 0-28-15,-9 12 15 16,9-12 11-16,0 0-18 16,0 0-8-16,0 0-5 15,0 0 12-15,0 0-5 16,0 0-14-16,0 0 1 15,5 0 0-15,19 0 0 0,14-15 26 16,24-17-8-16,19-19-19 16,17-7-2-16,11-10-49 15,5 3-81-15,-7 7-128 16,-14 8-296-16</inkml:trace>
  <inkml:trace contextRef="#ctx0" brushRef="#br0" timeOffset="-84936.85">5299 14500 814 0,'0'0'41'15,"0"0"-23"-15,0 0 63 16,0 0-10-16,0 0-44 15,0 0 12-15,0 0 3 16,-108-18-1-16,95 18-7 16,-3 12-15-16,-4 11-11 15,3 6-4-15,0 3 2 16,11 0-4-16,6-4 1 0,0-2-3 16,0-6-2-16,16 0 2 15,8-4 0-15,5-2-4 16,12 1 3-16,1-3-3 15,-1 6-5-15,5 3 8 16,-9 4-33-16,-10 1-10 16,-9 2-1-16,-13-3 32 15,-5 1 13-15,-2 3 2 16,-25 0-1-16,-7 0-1 16,1-9 8-16,4-6 0 15,9-4-6-15,11-10 18 16,7 0 2-16,2 0-4 0,0 0-7 15,0 0-2-15,0 0-9 16,0 0-9-16,2 0 7 16,9 0-6-16,3 5 4 15,-1 8 0-15,3 3 1 16,1 8 0-16,-3 4 3 16,1 7 6-16,-4-5-6 15,3 2 4-15,-1-9-4 16,-2-2 0-16,2-7-7 15,-4-5 7-15,3-4 0 16,1-1-2-16,1 1 2 16,1 2 8-16,5-2-7 15,-3 6 0-15,-1-2 4 0,-3-4 0 16,3 2-3 0,-7-2 4-16,3-5 3 0,-1 4-2 15,-3-4 6-15,4 0-7 16,3 0-3-16,1-16-3 15,4-2-35-15,0-6-35 16,-5-5-117-16,-3 0-238 16</inkml:trace>
  <inkml:trace contextRef="#ctx0" brushRef="#br0" timeOffset="-84622.91">5650 14587 611 0,'0'0'396'16,"0"0"-396"-16,0 0 0 15,0 0 49-15,0 0-18 16,0 0-14-16,52 139 5 16,-39-95-12-16,-1 2-3 15,-4 3-7-15,1-5-3 16,-5-3-25-16,1-15-17 16,0 1-124-16,-3-22-126 0,0-5-172 15</inkml:trace>
  <inkml:trace contextRef="#ctx0" brushRef="#br0" timeOffset="-84321.96">5964 14779 783 0,'0'0'79'0,"0"0"-76"16,0 0 75-16,0 0 13 16,0 0-74-16,0 0-15 15,3 0-1-15,-3 0 2 16,0 0-3-16,0 0 0 16,3 0-19-16,-3 0-30 15,0 0-30-15,4 4 0 16,-4 10 2-16,0 4-31 15,0-4 30-15,0-2-130 16,0-2-76-16</inkml:trace>
  <inkml:trace contextRef="#ctx0" brushRef="#br0" timeOffset="-83686.07">6213 14432 933 0,'0'0'0'0,"0"0"-2"15,0 0 2-15,0 0 18 16,0 0-18-16,0 0-29 16,73-28 29-16,-40 19 9 15,-4 5-7-15,-9 3-2 16,-5 1-4-16,-3 1-6 0,-10 23 2 16,-2 15 8-16,-2 11 13 15,-25 8 1-15,-10 4-7 16,2-4-5-16,4-10 13 15,14-17 11-15,8-12 13 16,9-11-19-16,0-8-11 16,0 0 15-16,0 0-1 15,3 0-2-15,14-8-1 16,7-2 4-16,6-6 4 16,1 4-25-16,2 0-2 15,0-1 6-15,1-4-7 16,-3 1 0-16,-6-6-2 0,-1 2-2 15,-5-4-25-15,-9 0-29 16,-5 5-94-16,-5-1-260 16</inkml:trace>
  <inkml:trace contextRef="#ctx0" brushRef="#br0" timeOffset="-83228.15">6437 14187 984 0,'0'0'9'0,"0"0"14"15,0 0 34-15,0 0-17 16,0 0-37-16,0 0-3 15,73-100-5-15,-59 104-15 16,-3 27 20-16,-1 12 2 16,-8 11 21-16,-2 2-12 15,0-10 2-15,0-5-7 16,4-15-5-16,9-10-1 16,5-7 0-16,7-9-8 15,15 0 6-15,4-16 0 0,5-4-12 16,3 8-3-1,-14 12-6-15,-9 0 4 0,-16 26 3 16,-11 8 16-16,-2 3 30 16,0-2 22-16,-11-3 5 15,-4-6-16-15,5-6-12 16,2-8-11-16,1-5-17 16,5-3-1-16,-5-4-16 15,-6 2-44-15,-8 8-62 16,-6 0-337-16</inkml:trace>
  <inkml:trace contextRef="#ctx0" brushRef="#br0" timeOffset="-79353.83">3546 17365 697 0,'0'0'0'15,"0"0"-9"-15,0 0 9 16,0 0 96-16,0 0-70 16,0 0 8-16,0 0 53 15,0-10-12-15,0 10-31 16,0 0-22-16,0 10-20 15,15 16 23-15,10 15 43 16,4-2-27-16,2 2-15 0,0 1-7 16,-4-9-13-16,-2-1 4 15,-8-6-9-15,-5-6-1 16,-5-15 3-16,-7-1-3 16,0-4 1-16,-13 0 0 15,-28-29-1-15,-13-10-42 16,-5-13-7-16,-5-7 15 15,16 5-1-15,15 0 18 16,12 10 17-16,15 8 0 16,6-1 0-16,2 2-1 15,31 0-10-15,15 4-3 16,4 4-2-16,2 9-79 0,-9 14-35 16,-16 4 53-16,-12 13-17 15,-17 19 23-15,0 12 71 16,0 5 35-16,-6 0 22 15,0-5-19-15,1-8 1 16,5-3-8-16,0-12-17 16,2-3-14-16,20-4 0 15,7-9 3-15,6-5-1 16,8 0 1-16,4 0-2 16,0 0 0-16,-7 12-1 15,-5 6-1-15,-8 3 1 16,-9 4 8-16,-7 1 41 15,-9 0-9-15,-2-2 26 0,0-2-20 16,0 0-11 0,-17 4-12-16,-12 0-16 0,-2 6-7 15,0-6-2-15,4-2-4 16,6-5 2-16,11-12-5 16,5-2-2-16,3-5-15 15,2-15-61-15,0-25-147 16,0-12-173-16</inkml:trace>
  <inkml:trace contextRef="#ctx0" brushRef="#br0" timeOffset="-79127.87">4143 17423 890 0,'0'0'43'0,"0"0"-43"15,0 0 0-15,0 0 64 16,0 0-37-16,0 0-13 16,112-49-7-16,-79 30-7 15,0-7-63-15,1 4-106 16,-10 5-126-16</inkml:trace>
  <inkml:trace contextRef="#ctx0" brushRef="#br0" timeOffset="-78704.94">4425 17124 847 0,'0'0'126'16,"0"0"-126"0,0 0 0-16,0 0 24 0,0 0 23 15,0 0-25-15,73 95 26 16,-65-70 0-16,2 1-15 15,-4-11-4-15,-3-1-16 16,1-11-12-16,-4-3 4 16,0 0-1-16,0 0 6 15,-13-21-10-15,-20-19-25 16,-6-15-9-16,4-7 10 0,5 8 24 16,18 4 3-16,3 12 10 15,6 6 3-15,3 6-3 16,0 4-2-16,3 3-3 15,16 10 4-15,10 4-8 16,3 5-1-16,3 0 6 16,4 0 0-16,-4 14 2 15,3 5 1-15,-3 3-1 16,-6 4 0-16,-2 4-11 16,-6-2 0-16,-11-2-5 15,-1-3-25-15,-9-1-7 16,0-5-50-16,0 2-13 15,-19-6-235-15,-6-4-391 0</inkml:trace>
  <inkml:trace contextRef="#ctx0" brushRef="#br0" timeOffset="-78475.98">4449 17138 1057 0,'0'0'0'16,"0"0"0"-16,0 0 39 16,0 0 1-16,0 0-40 15,0 0-22-15,-9-19-11 0,42-4 14 16,6-3-28-16,0-4-123 16,-3 2-61-16,-5-2-71 15</inkml:trace>
  <inkml:trace contextRef="#ctx0" brushRef="#br0" timeOffset="-77785.1">5048 16856 995 0,'0'0'59'16,"0"0"-40"-16,0 0 6 15,0 0 55-15,0 0-54 16,0 0 8-16,79-77-9 15,-50 60-10-15,-5-5-13 16,0 3-2-16,-3-3-7 16,-1 0-47-16,-3 4-28 15,-1 0-91-15,-5 4-182 0</inkml:trace>
  <inkml:trace contextRef="#ctx0" brushRef="#br0" timeOffset="-77538.14">5204 16958 561 0,'0'0'511'0,"0"0"-511"16,0 0 0-16,0 0 19 15,0 0 10-15,0 0 15 16,99-29-5-16,-61 2-39 0,-3-6-11 15,1 1-47-15,-7-7-68 16,-5-1-198-16,-11 3-267 16</inkml:trace>
  <inkml:trace contextRef="#ctx0" brushRef="#br0" timeOffset="-76849.25">5615 16003 1087 0,'0'0'0'16,"0"0"-13"-16,0 0 13 16,-114-5 60-16,107 5-34 15,3 0-26-15,0 5 0 16,2 18 3-16,-4 9-3 16,4 2 2-16,2-2-1 15,0-4-1-15,5-6-1 16,15-5-12-16,9-4-3 0,8-3 11 15,9-6-1-15,0 8 3 16,-3-2 3 0,-10 8-20-16,-10 5-9 0,-15 3 2 15,-8-1 5-15,0 4-23 16,-18-7 9-16,-15-8 17 16,-5-7 19-16,7-7 6 15,8 0 10-15,15 0 64 16,6 0-12-16,2-7-56 15,0 2-11-15,13 1-2 16,11 4 2-16,7 0 15 16,1 0-7-16,-3 16-7 15,-5 9 1-15,-3 5 5 16,-6 6-2-16,-7-2-6 0,2 3 1 16,-6 2-1-16,-1-7 15 15,1-4 4-15,0-2-9 16,0-8 4-16,6 1-3 15,1-2 5-15,5-4-12 16,8-4 5-16,9-9 6 16,6 0-10-16,5-5 14 15,1-21-6-15,-1-5-11 16,-6 3-1-16,-7 2-1 16,-9 4-25-16,-13 12 4 15,-4 10-25-15,-5 0-51 16,0 0-156-16,-11 8-121 15</inkml:trace>
  <inkml:trace contextRef="#ctx0" brushRef="#br0" timeOffset="-75422.51">6130 15833 754 0,'0'0'10'0,"0"0"9"15,0 0 150-15,0 0-60 16,0 0-72-16,0 0 5 16,-14-22 3-16,14 22-16 0,0 0-9 15,0 0-20 1,5 14 4-16,6 12 6 0,5 10 13 16,-3 0-7-16,0 4 3 15,-4-8-6-15,2-1 8 16,-2-13-7-16,-5 0-14 15,6-14-1-15,-10 0 1 16,0-4 8-16,0 0-5 16,0 0 7-16,0 0-9 15,0 0 1-15,0 5 6 16,0-5-8-16,0 0 6 16,0 0-8-16,0 0 2 15,0 0 0-15,0 0-4 16,0 0-8-16,6 0-6 15,7-9 3-15,5-3-19 0,9-2 30 16,2 0 4 0,0 4-7-16,3 2-10 0,-6 0-8 15,-6 2-3-15,-4 2 9 16,-5 0 2-16,-5-2 9 16,-3 2 4-16,-3-1 4 15,0-7 21-15,0 3-7 16,-3-5 10-16,-3 5-1 15,-3 5-10-15,3 1 12 16,3 3 7-16,-1 0-22 16,4 0 2-16,0 0-12 15,0 3-1-15,0 24-14 16,2 1 15-16,7 7 27 0,0 4-14 16,-1-7 10-16,6 0-13 15,-1-6-10-15,1-8 0 16,-3-6 0-16,-5-5-17 15,0-7-28-15,-4 0-27 16,2 0-17-16,-2-2-20 16,2-23-111-16,-1-11-430 15</inkml:trace>
  <inkml:trace contextRef="#ctx0" brushRef="#br0" timeOffset="-74838.61">6473 15583 806 0,'0'0'124'0,"0"0"-83"15,0 0-21-15,0 0 75 16,0 0-63-16,0 0-25 15,0-71-6-15,12 63 22 16,3 4 4-16,1 4-8 16,1 0-10-16,1 2-7 15,-1 22-2-15,-3 11 10 16,-3 2 3-16,1 6-8 16,-6-5 5-16,1 0-7 0,1-11 5 15,0-4-8-15,1-7 0 16,1-6-8-16,-1-6 6 15,5-4-7-15,-1 0-1 16,7-20 10-16,1-8-7 16,-6 0 12-16,-1 7-7 15,-8 12 2-15,-4 4 0 16,-2 5 6-16,0 0 2 16,0 0-8-16,0 14 0 15,0 7 11-15,7 3 5 16,1 1 4-16,6-2-4 15,7 0 1-15,5 9-12 0,3 3 0 16,2 5-2 0,-2 5-3-16,-4-5-1 0,-9-4 0 15,-10 0-1-15,-6-10 2 16,-2 1 3-16,-31-8 44 16,-13 3-1-16,-6-2-6 15,-6 0-29-15,6-2-11 16,10 0-61-16,17-6-119 15,18-8-599-15</inkml:trace>
  <inkml:trace contextRef="#ctx0" brushRef="#br0" timeOffset="-72836.96">773 12068 1050 0,'0'0'0'16,"0"0"-18"-16,0 0 3 16,0 0 12-16,0 0 1 15,0 0 2-15,167-115-2 16,-55 27-40-16,-3-9-122 15,-8 11-278-15</inkml:trace>
  <inkml:trace contextRef="#ctx0" brushRef="#br0" timeOffset="-72289.06">909 16044 173 0,'0'0'0'0,"0"0"-47"15,0 0 45-15</inkml:trace>
  <inkml:trace contextRef="#ctx0" brushRef="#br0" timeOffset="-69358.57">6516 17316 1225 0,'0'0'122'15,"0"0"-122"-15,0 0 0 0,0 0 32 16,0 0-19-16,0 0-13 16,0 0-28-16,0-9-53 15,0 4-77-15,0-2-249 16</inkml:trace>
  <inkml:trace contextRef="#ctx0" brushRef="#br0" timeOffset="-59650.26">20652 15066 714 0,'0'0'191'0,"0"0"-190"15,0 0 9 1,0 0 99-16,0 0-55 0,0 0-31 16,0 0 9-16,-6 0-5 15,6 0-11-15,0 0 2 16,2 0-8-16,12 5 19 16,3-1-3-16,12-1-6 15,2-2-4-15,7 3-8 16,-2 0-3-16,2 0-5 15,0 2 1-15,-1-2-1 16,2 0 0-16,-1-4-1 16,-3 0-2-16,3 0-6 15,3 0 8-15,-2-10-3 16,3-2-11-16,-1 0 3 0,-5 7 2 16,-7-4-4-16,-5 7 14 15,-6-2 0-15,-2 2-3 16,1-4 5-16,3-4-2 15,5-6 12-15,2-6-12 16,2-4 0-16,0 2 0 16,-5-6 2-16,-6 6-1 15,-5 2 4-15,-3-1-1 16,-4-2 9-16,-4 1-5 16,0-7 3-16,-2 5 7 15,0-2-9-15,0-5 14 16,0-1-14-16,0 7-8 15,0 1 1-15,0 9-1 0,0-3 5 16,-4 5 5 0,-10-1-3-16,-1 4 12 0,-3-6-15 15,-2 0 0-15,-2-3-3 16,-3 2 1-16,0-4-3 16,6-4 10-16,-4 3-9 15,5 4 6-15,1 6 2 16,-3 2-5-16,-3 1 4 15,-4 3-4-15,-4 2-2 16,-7 2 0-16,1 1 0 16,-1-2-2-16,5 1 5 15,6-1-3-15,2 2 0 0,5 1 3 16,-5 2-3 0,-1 0-4-16,-5 0 1 0,-3 0 1 15,0 0-2-15,1 2 5 16,0 1-3-16,4 6 0 15,0-4 0-15,0 4-2 16,-1 3 1-16,1 6 0 16,-4 2 1-16,-2 11 0 15,-5 0-2-15,-3 3 3 16,5-2-1-16,7-6 1 16,6-7 0-16,6-6-1 15,5 1 0-15,3 1-3 16,-1 2 1-16,10 6-6 15,0 3 7-15,2 4 1 16,0 7 1-16,0 6 3 0,0 7 0 16,0 0-3-16,0-5 11 15,0-6-12-15,0-7 0 16,2-7 0-16,6-3 1 16,-4-4-1-16,3-2 0 15,3 0-3-15,6 3 3 16,9 2 0-16,6-3 5 15,5 2-10-15,4 0 5 16,5-6-11-16,1-1-6 16,3-3-28-16,5-6-6 15,3-4-31-15,3 0-129 16,1-21-610-16</inkml:trace>
  <inkml:trace contextRef="#ctx0" brushRef="#br0" timeOffset="-57865.57">10906 14779 717 0,'0'0'0'0,"0"0"-60"16,0 0 60-16,0 0 60 15,0 0-48-15,0 0-7 16,0-37 16-16,0 37 19 16,0 0 36-16,0 0 3 15,0-2-20-15,0-4-23 16,0 2-16-16,-12 0-18 16,-2-4-2-16,-4 4 2 15,0 2-2-15,1 2-1 16,-1 0 0-16,-3 0 2 15,6 0 14-15,-3 0-1 0,1 5 1 16,-2 10-8-16,2 7 5 16,-3 3-11-16,-1-4 4 15,2 4 3-15,1-9 2 16,2 1-1-16,3 0-8 16,0-4 14-16,1 3-12 15,-1-4 17-15,-1 5-19 16,1 0 2-16,-5-5 0 15,3 8 2-15,-6 1-4 16,4 1 11-16,-3 0-10 16,6-3-2-16,1-2 2 15,4 1 2-15,5 0-3 16,-1 0 0-16,5 4 1 0,0-4 2 16,0 5 2-1,0-5-6-15,0-3 13 0,0 2-4 16,0-1 2-16,0 2-4 15,7 0 1-15,2 0 1 16,-1 4-3-16,6-2-4 16,-3 1 0-16,5-4-2 15,-1 1 5-15,3-4-2 16,-2 2-3-16,4 0 0 16,-1-4 3-16,0 2-1 15,3-4 9-15,-2-3-8 16,2-2 3-16,5-1-2 15,-4-4 2-15,-1 4-3 16,-2-4-3-16,0 0 0 0,0 0 2 16,2 0-2-16,3 0 0 15,-5 0 4-15,5 0-2 16,1 0-2-16,-2-8 0 16,5-4 5-16,0 2-5 15,-6 0-3-15,-8 3 2 16,-1-2 2-16,-8 3 1 15,5-2-1-15,-1-1-1 16,-2-2 0-16,1-1 2 16,1-6-1-16,0 1 2 15,1-6-2-15,-1 5 0 16,-4 1-1-16,1 0-2 0,-3 7 2 16,3-4 4-16,-4 6-3 15,-1-6 2-15,-2-1-3 16,0 0 1-16,0 1-1 15,0 0 0-15,0-4 0 16,2 0 4-16,-2 0-3 16,0 0 4-16,0 1 0 15,0-1-3-15,0-1 10 16,0-2-10-16,-4 1 5 16,-2-4-6-16,0-1 3 15,-3-4-3-15,1-3 8 16,-4 2-7-16,1 2 8 15,-3 5 1-15,-1 2-9 0,-1 3 4 16,-3-5-4 0,-4 5-4-16,-2 1 1 0,-8-2-1 15,-7-3-4-15,-7 5-13 16,-5-2-16-16,-3 9-12 16,-3 10-50-16,-4 2-73 15,-10 46-346-15</inkml:trace>
  <inkml:trace contextRef="#ctx0" brushRef="#br0" timeOffset="-56136.88">21283 16316 495 0,'0'0'16'16,"0"0"4"-16,0 0 23 15,0 0 55-15,0 0-14 16,0 0 20-16,48-32-14 16,-48 32-24-16,0 0-6 15,0-3 19-15,0-2-18 0,0-1-14 16,-10-2-28 0,-3-5-11-16,-1-1-6 0,1 2-1 15,-2-3 1-15,-1 1 1 16,-2 2-4-16,1-5 1 15,-6 4-1-15,3 3 0 16,0 1 2-16,2 9-1 16,-1-5 0-16,-2 5-2 15,1 0 2-15,-5 0-1 16,-4 0-4-16,-2 0 3 16,0 5 4-16,5 7 0 15,5-3 10-15,3 5-9 16,3-3-2-16,1 1 2 15,-1 5-2-15,3-2 5 16,-1 6-6-16,2 1 5 0,0 7 4 16,0 6-2-16,2 10 2 15,2-5-5-15,3 4 1 16,1 0-4-16,3-4 0 16,0 0 0-16,0-4-1 15,0 1 2-15,14-2-7 16,1 5 7-16,4-4-2 15,0 1 0-15,4-4 1 16,-1-4-1-16,5-3 2 16,4 0-2-16,7 2 0 15,4-1-1-15,5-1-2 16,-3-5 1-16,3-7-4 0,-2 0 1 16,0 0-7-16,-3-6-5 15,-2 1 5-15,-4-4-2 16,-3 4 5-16,-4-9-4 15,-2 0 10-15,2 0-2 16,2 0 1-16,3-4-17 16,1-5 1-16,-1 3-7 15,-3-2-40-15,2 0 64 16,-4-2 0-16,-2 0-9 16,0 3 6-16,-5-2 1 15,0-5 0-15,-2 5 1 16,1-10 3-16,-2 0 1 15,4-1-2-15,-1-11 2 0,-1-1-2 16,-4 2 1 0,-3-10 0-16,-6-1 0 0,-1 0 1 15,-3 2 14-15,-2 8-4 16,-2 4-8-16,0 5 20 16,0 1 8-16,0-4 3 15,-8-7-10-15,-8-2 0 16,1 1-13-16,-1 0 13 15,3 1-8-15,0 5-8 16,-1 3 8-16,-1 3 5 16,-1-2-3-16,-3 2-5 15,2-2 7-15,-1 5-9 0,1-4 8 16,-4-2-8 0,1 7-6-16,-4 0 17 0,-5-1-12 15,-7 4 25-15,-11-2-28 16,-6 0 1-16,-6 4 13 15,1-6-16-15,4 4 9 16,-2-2-6-16,0-3-2 16,-2 5-1-16,-3 1-4 15,-3 3-4-15,-8 10-7 16,-5 1-63-16,-11 35-85 16,1 13-280-16</inkml:trace>
  <inkml:trace contextRef="#ctx0" brushRef="#br0" timeOffset="-54836.11">11203 15978 479 0,'0'0'96'0,"0"0"-85"16,0 0 49-16,0 0 61 15,0 0-41-15,0 0-35 16,-85-24 14-16,64 24-8 0,-6 14-28 16,2-2-3-16,-2 6 7 15,-6 6 2-15,2 2 6 16,0 1 15-16,-3 8-21 16,7-3-7-16,0 0-11 15,5 5-1-15,7 2 4 16,1 4-13-16,7 3 5 15,1 2 8-15,6 1-12 16,0 0 1-16,0-7 14 16,0-3-3-16,0-4-4 15,2-3-5-15,9 0 3 16,5 2-3-16,3-2-4 0,13-1 2 16,4 1 2-1,8-1-5-15,6 0 3 0,0 1-2 16,2-5 0-16,-7-1 1 15,1-9 0-15,-1-7-2 16,2-2 0-16,6-4 8 16,5-4-7-16,3 0 4 15,1-7-4-15,0-12-1 16,-6-3-1-16,-5-4 1 16,-8-2 0-16,-10-2 1 15,-2-7-2-15,-2-2 1 16,-4-10 0-16,-4-1 0 15,-2-11 2-15,-8-4-2 0,-9-9 0 16,-2-2 1-16,-7 4 2 16,-24-4-2-16,-20 4 7 15,-16 5 4-15,-11 1-10 16,-9 16 21-16,2 6-23 16,3 7 1-16,6 15-2 15,-6 8 1-15,-8 14-17 16,-5 4-63-16,-12 33-52 15,0 13-160-15</inkml:trace>
  <inkml:trace contextRef="#ctx0" brushRef="#br0" timeOffset="-53271.38">24427 3759 331 0,'0'0'599'0,"0"0"-599"16,0 0 0-16,0 0 55 16,0 0-11-16,0 0-30 15,11 15-12-15,-9-11 5 16,2-4 0-16,0 0 16 15,15 0 1-15,16-12 7 16,37-24 36-16,35-21-18 16,38-15-40-16,29-9-9 15,19-7-7-15,19 5-59 16,9-2-49-16,-10 6-264 0</inkml:trace>
  <inkml:trace contextRef="#ctx0" brushRef="#br0" timeOffset="-52361.54">22202 6774 1171 0,'0'0'63'0,"0"0"-59"16,0 0 18-16,0 0 16 15,0 0-38-15,0 0-6 16,103-29 2-16,-43 9 3 16,0-3-60-16,-9-2-40 15,-11 7-113-15,-15 2-243 16</inkml:trace>
  <inkml:trace contextRef="#ctx0" brushRef="#br0" timeOffset="-52114.58">22207 7142 1041 0,'0'0'54'16,"0"0"-52"-16,0 0 12 16,0 0 25-16,0 0-24 15,151-46-15-15,-104 24-30 16,-8 0-46-16,2 1-128 0,-3-6-74 16,2 2-129-16</inkml:trace>
  <inkml:trace contextRef="#ctx0" brushRef="#br0" timeOffset="-51823.63">22606 6615 954 0,'0'0'12'0,"0"0"7"16,0 0-19 0,0 0 13-16,0 0 43 0,122 50-22 15,-80-12-17-15,-8 2 13 16,-12 3 20-16,-13 5-2 16,-9-4-25-16,-15 6-4 15,-33 8-10-15,-14 1-9 16,-7-5-19-16,0-3-54 15,7-12-80-15,8-21-306 16</inkml:trace>
  <inkml:trace contextRef="#ctx0" brushRef="#br0" timeOffset="-50436.87">23620 5861 336 0,'0'0'535'0,"0"0"-534"15,0 0-1-15,0 0 130 16,0 0-45-16,0 0-2 15,-47-62-41-15,47 62-28 16,0 0-1-16,0 17-8 16,0 16 13-16,0 18 46 15,7 15-24-15,6 6-8 16,7 3 4-16,5 8-13 0,6 3 6 16,4 6-11-16,7 10 2 15,4 7 2-15,4 9-4 16,8 16 4-16,2 3-3 15,1-1-4-15,-8-1-3 16,-1-9-5-16,-8-2 4 16,-3-1-4-16,-1-9-3 15,-1-7 10-15,-1-11-5 16,-1-14-9-16,-12-14 7 16,-6-22-7-16,-11-16 0 15,-2-18 0-15,-6-8-10 16,0-4-5-16,0 0-7 15,0-21-18-15,-29-34-41 16,-12-31-47-16,-10-26-99 0,-11-19-349 16</inkml:trace>
  <inkml:trace contextRef="#ctx0" brushRef="#br0" timeOffset="-49296.07">23461 5883 764 0,'0'0'143'0,"0"0"-143"16,0 0 70-16,0 0 9 15,0 0-42-15,0 0-2 16,30-9-18-16,18 0 36 16,22-7 33-16,19-5-41 15,17-2-13-15,19-3-8 16,10 0 0-16,4-1-9 15,2-4-7-15,6-1-6 16,1-4-2-16,5-7-1 0,-3-3 1 16,-8 0-1-16,-6-8-7 15,-9 4 5-15,-9 4-13 16,-20 0 13-16,-15 14 3 16,-21 10 0-16,-22 5 0 15,-13 9 1-15,-13 4-1 16,-5 2 0-16,1 2 1 15,4 0 0-15,1-2 10 16,8 2 9-16,-6 0-4 16,4 0-7-16,-3 0-6 15,-1 8 2-15,4 17 0 16,-1 8-2-16,2 8 6 0,0 6-3 16,1 2 7-16,4 3-6 15,-3 2-3-15,2 2 8 16,5 6-11-16,4 5 8 15,-2 5-3-15,0 2 2 16,1 0 7-16,-3 7-7 16,0 5 1-16,-6 4 1 15,2 2-4-15,-4 1-4 16,2 1 3-16,2-4 3 16,2-3-5-16,0 10-1 15,2-6-2-15,2 5 4 16,-1-2-3-16,-1-9 0 15,-4-3-1-15,-3-6 0 0,-3-5-2 16,-4-8 2 0,1 1 0-16,0-8 3 0,0-6-1 15,-3-3-1-15,1-7-1 16,-1-5 1-16,-3-4-1 16,-6-10 0-16,-1-7 0 15,-5-7 1-15,0-5-1 16,0-2 0-16,0 0 0 15,0 0-1-15,0 0 0 16,0 0-2-16,0 3 0 16,-5-3 2-16,-22 9-5 15,-15 3 3-15,-16 4-1 0,-10-2-2 16,0 1 6-16,-1-3 0 16,0 2 0-16,-3 1-2 15,-9 2 3-15,-4 2-2 16,-15 0 1-16,-12 1 0 15,-15 4 3-15,-18 3-3 16,-15 14 2-16,-17 9-6 16,-3 6 4-16,1 2 0 15,15-4 3-15,23-7 1 16,23-10 8-16,26-9-9 16,23-3 1-16,24-13 0 15,22-7-1-15,13-2-3 16,6-3 0-16,4 0-18 15,0 0-1-15,0 0-12 16,0 0-10-16,0 0-23 0,0 0-62 16,0-3-57-16,4-35-163 15</inkml:trace>
  <inkml:trace contextRef="#ctx0" brushRef="#br0" timeOffset="-48629.19">24157 6636 822 0,'0'0'0'16,"0"0"-59"-16,0 0 59 15,0 0 76-15,0 0-47 0,-120 26-25 16,108-26 42-16,-3 3 33 16,-3 3-37-16,-6 5-3 15,-7-2-4-15,-2 2-3 16,0-2 5-16,2 1-12 16,0 0-8-16,4-8 4 15,12 3-1-15,6-5-1 16,7 0 51-16,2 2-30 15,0-2-36-15,13 0-4 16,39-7 0-16,35-17 8 16,28-12 3-16,26-4 5 15,17-3-14-15,9-6-2 16,10 1 1-16,5-4-1 0,5-3 0 16,1 5-1-16,-4 1 1 15,-1 4-5-15,-15 6-9 16,-24 4 6-16,-28 5-1 15,-37 5-4-15,-33 8 1 16,-26 3 3-16,-13 4 9 16,-7 0 12-16,0 1-6 15,-19-3-6-15,-4 3-12 16,-8 2-52-16,-10 6-50 16,-8 1-49-16,-17 0-281 15</inkml:trace>
  <inkml:trace contextRef="#ctx0" brushRef="#br0" timeOffset="-47939.31">24093 6217 319 0,'0'0'4'0,"0"0"-2"16,0 0 87-16,0 0 9 15,0 0 33-15,0 0 2 16,-14-17 9-16,11 17-35 16,3 0-56-16,0 0 16 15,0 0-26-15,0 0-1 16,0 0-13-16,0 0-20 16,0 6 8-16,0 17 0 15,5 9 36-15,9 3 6 16,-1 2-29-16,-2-3-4 15,0-6-14-15,-2-7-7 0,-1-9-2 16,-4-1-2-16,-2-8-8 16,0-3-7-16,-2 0-6 15,0 0 22-15,0-1-2 16,0-19 2-16,-12-10-26 16,-5-11-3-16,-4-7-5 15,-3-4 29-15,2 0-11 16,2 4 12-16,4 8 3 15,3 8 0-15,4 7-1 16,2 4 3-16,0 5-1 16,1 2 1-16,1 4 1 15,5 3 0-15,0 1-2 16,0 2-2-16,0 0-5 0,25-1-9 16,11-2-1-16,6 6 15 15,-5 1-8-15,-6 0 8 16,-4 0-6-16,-13 0-39 15,-7 13-27-15,-7 9-27 16,-2 2-136-16,-32 5-127 16</inkml:trace>
  <inkml:trace contextRef="#ctx0" brushRef="#br0" timeOffset="-47569.37">23925 6278 474 0,'0'0'20'16,"0"0"56"-16,0 0 126 15,0 0-75-15,139 6-41 16,-93-6-36-16,3 0 10 0,0-9-5 16,-13 0-37-16,-7 1-18 15,-14 2-24-15,-8 0-40 16,-3 0-56-16,-4-2-67 16,0 0-64-16,0 0-23 15,0 4 162-15,0 2 112 16,0 2 137-16,0 0-46 15,0 0 43-15,0 0-1 16,0 0-68-16,0 0-22 16,12 0 102-16,8 12-3 0,-3 0-90 15,2 3-2 1,2-3 6-16,-2 2-15 0,-1-1-8 16,-7 3-28-16,-7-1-5 15,-4 0-3-15,0 1-28 16,-11-3-47-16,-11-2 1 15,-5-11-64-15,4 0-95 16,4-21-143-16</inkml:trace>
  <inkml:trace contextRef="#ctx0" brushRef="#br0" timeOffset="-47334.39">24353 6072 338 0,'0'0'492'15,"0"0"-476"-15,0 0-10 16,0 0 17-16,0 0-23 15,0 0-133-15,0-17-148 0,0 29 34 16</inkml:trace>
  <inkml:trace contextRef="#ctx0" brushRef="#br0" timeOffset="-47057.46">24353 6072 416 0,'112'78'49'0,"-104"-74"5"16,4-1 146-16,-1 4-74 15,2 0-35-15,3 4-18 0,-5-2-25 16,0 3-22-16,-2-3 7 16,-3 8-5-16,-1-4-14 15,-5 3 13-15,0 1-17 16,0-1 1-16,0-7-9 15,-9 0 0-15,5-9-2 16,-1 0 15-16,3 0-10 16,0-5 25-16,2-19-11 15,0-6-11-15,2-4 12 16,25-4-16-16,7 5-4 16,-1-1-2-16,-4 7-3 15,-4 9-21-15,-10 9-49 16,-7 9-41-16,-3 0-78 0,-2 5-37 15,1 5-135 1</inkml:trace>
  <inkml:trace contextRef="#ctx0" brushRef="#br0" timeOffset="-46728.52">24866 6028 677 0,'0'0'100'15,"0"0"-60"-15,0 0 85 16,0 0-38-16,0 0-56 16,0 0-13-16,-90 68 1 0,90-58-19 15,0 2 3 1,7-2-6-16,15 2-5 0,7 0 8 16,5-5 0-16,-1 5 2 15,-4-5 2-15,-8 1-4 16,-9-3 0-16,-4 4 0 15,-6-3 0-15,-2 4 2 16,0 0 29-16,-16 4 26 16,-9-4-32-16,-2-2-16 15,6-2-6-15,3-6-3 16,5 0-19-16,-1 0-34 16,5 0 2-16,3-6-44 15,1-10-125-15,3-4-16 16,2-4-176-16</inkml:trace>
  <inkml:trace contextRef="#ctx0" brushRef="#br0" timeOffset="-46430.57">25006 5758 836 0,'0'0'161'0,"0"0"-161"16,0 0 54-16,0 0-1 15,0 0-28-15,-35 103-4 16,44-73 2-16,6 0 9 16,5 4 15-16,-2-1-26 15,-3 0-9-15,-1-1-11 0,-5-3-1 16,-5-5 0-16,-2-6-8 16,-2-6-29-16,0-3-11 15,0-6-43-15,0-3-123 16,-13 0-205-16</inkml:trace>
  <inkml:trace contextRef="#ctx0" brushRef="#br0" timeOffset="-46180.62">25017 6084 880 0,'0'0'204'0,"0"0"-173"15,0 0 48-15,0 0 12 16,0 0-44-16,0 0-40 15,38-6 7-15,-9 0 2 0,10-9 7 16,2-1-23-16,1 0-23 16,-1-2-48-16,-3 6-43 15,-5 0-29-15,-6 3-97 16,-9 6-55-16,-13 3-211 16</inkml:trace>
  <inkml:trace contextRef="#ctx0" brushRef="#br0" timeOffset="-45583.7">25387 6082 506 0,'0'0'258'0,"0"0"-257"16,0 0 72-16,0 0 98 16,0 0-115-16,0 0-23 15,-15 0 14-15,15 0-15 16,0 0 1-16,0 0-15 16,0 0-13-16,0 0 2 15,0 2 10-15,0-2 0 16,0 0 8-16,0 0-5 15,0 0-7-15,0 0-5 0,0 0-7 16,0 0 2-16,0 0 2 16,0 0-3-16,0 0-2 15,0 0 0-15,0 0 0 16,0 0 0-16,0 0 0 16,0 0-4-16,2 0-3 15,5 0 6-15,1 0-8 16,0-5-1-16,-4 5-6 15,-4 0 6-15,0 0-6 16,0 0 11-16,0 0-2 16,0 0 7-16,0 0-3 15,0 0 6-15,-2 0-1 0,-8 0-2 16,-1 0 6 0,7 0 6-16,2 0 11 0,-2 0-4 15,4 0-8-15,-5 0-7 16,2 0-1-16,3 0-3 15,-2 0 0-15,2 0 0 16,0 0 2-16,0 0 0 16,0 0 11-16,0 0-7 15,0 0 1-15,0 0-6 16,12-4 4-16,7-7 0 16,8-3-5-16,2 2-3 15,0-1-17-15,-4 4-40 16,-3 0-37-16,-2-1-42 15,-6 6-195-15,-8 3-203 16</inkml:trace>
  <inkml:trace contextRef="#ctx0" brushRef="#br0" timeOffset="-44750.86">25686 5811 230 0,'0'0'510'15,"0"0"-463"-15,0 0 58 16,0 0 31 0,0 0-74-16,0 0-16 0,0 0-8 15,-7-8 3-15,5 8-19 16,2 4-15-16,0 14-1 16,0 11 10-16,0 6 24 15,0-1-12-15,0 1 0 16,0-1-5-16,0-9-21 15,0-3 7-15,0-6-9 16,0-9 3-16,0-5-3 16,0-2 1-16,0 0 1 15,0 0 9-15,0-16 5 0,0-15-15 16,-14-11-2 0,4-4-9-16,3-2-4 0,5 9 9 15,2 4-1-15,0 15 5 16,0 12 1-16,0 6-3 15,0 2 2-15,0 0-14 16,15 14-10-16,8 6 17 16,8 4 8-16,2 2 13 15,5-1-6-15,-2-6 6 16,-5-4 9-16,1-8-11 16,-1-5-7-16,-2-2 10 15,-5 0-6-15,-6 0 1 16,-12-6-3-16,-6-8 3 15,0-2 12-15,0-6-17 0,-13 0 1 16,-1 10 1-16,-1 3-5 16,1 2 2-16,4 7-3 15,-1 0-22-15,3 0-45 16,6 0-50-16,2 7-37 16,0 2-113-16,21-4-156 15</inkml:trace>
  <inkml:trace contextRef="#ctx0" brushRef="#br0" timeOffset="-44264.95">26176 5805 972 0,'0'0'73'0,"0"0"-62"15,0 0 109-15,0 0-30 0,0 0-52 16,0 0-11-16,-42 88-2 15,42-81-12-15,0-4-8 16,0-3-4-16,5 0 1 16,13 0-2-16,3-14-1 15,6-12-10-15,0 0-19 16,-4 8 10-16,-8 8 16 16,-10 8 0-16,-3 2 4 15,0 0-9-15,3 0-4 16,5 6 3-16,4 4 10 15,4 0 11-15,-2-6-2 0,1 1 2 16,1-5 9-16,3 0-11 16,2 0 2-16,2-17-3 15,-2-3-8-15,-1-3-13 16,-7 4 1-16,-6 6 12 16,-4 8 5-16,-5 5 14 15,0 0-6-15,0 0 11 16,2 0-21-16,3 0-3 15,3 0-1-15,10-2 1 16,7 0-3-16,9-4 5 16,5-3-2-16,3-2 2 15,3 0-2-15,-13 4-13 0,-15 7-86 16,-17 0-126 0,-2 6-442-16</inkml:trace>
  <inkml:trace contextRef="#ctx0" brushRef="#br0" timeOffset="-42634.23">24859 7004 736 0,'0'0'98'0,"0"0"-66"16,0 0 98-16,0 0-70 15,0 0-38-15,0 0 1 16,-4-4 41-16,4 4 0 16,0 0-16-16,0 0 16 15,0 0-20-15,0 0-8 16,0-1-18-16,0 1-4 0,0 0-8 16,0 0-6-16,11 0 0 15,11 0 8-15,9 0 9 16,3 7-4-16,1 1-8 15,-4 2-3-15,1 3-2 16,-8-4-3-16,-1 4-15 16,-8-2-11-16,-1 1-15 15,-6 1-45-15,-1-4-22 16,-1-5-31-16,-6-4-139 16,0 0-116-16</inkml:trace>
  <inkml:trace contextRef="#ctx0" brushRef="#br0" timeOffset="-42291.29">25131 6860 495 0,'0'0'141'16,"0"0"-131"-16,0 0 30 15,0 0 101-15,0 0-57 16,0 0-3-16,-11-45-31 16,11 45-7-16,0 0-5 0,0 0 6 15,0 0-4 1,-3 0-18-16,-1 5-8 0,0 12 8 16,-5 11 20-1,-3 5 7-15,1-4-12 0,1-3-17 16,0 5-4-16,-3 1 2 15,2 0-17-15,-3 6-1 16,-1-4-2-16,1 5-52 16,4-1-50-16,3-8-112 15,5-10-419-15</inkml:trace>
  <inkml:trace contextRef="#ctx0" brushRef="#br0" timeOffset="-41534.42">25006 7532 902 0,'0'0'142'0,"0"0"-138"0,0 0 120 15,0 0-50-15,0 0-60 16,0 0-9-16,-18 0 18 15,18 0-6-15,0 0-7 16,12 0 9-16,19-4-14 16,13-14 25-16,16-2-4 15,7 0-26-15,-5 2 3 16,-8 5-1-16,-14 7-4 16,-15 5 1-16,-11 1-27 15,-12 0 3-15,-2 0 1 16,0 9 7-16,-4 11 17 15,-21 9 7-15,-4-6-3 16,0 5 1-16,-2-2-3 0,4 3 7 16,-2-1-3-16,2 2-6 15,2-2 0-15,0 0-2 16,6-3 4-16,3-4-2 16,3-5 7-16,4-2 2 15,2-5 9-15,3-6 8 16,4-1-5-16,0-2 0 15,0 0-13-15,0 0 4 16,0 0 2-16,0 0-10 16,0 0 11-16,0 0-11 15,24 0 5-15,16 0 29 16,18-7 6-16,12-12-22 0,3-3-7 16,2-1-14-16,0 0 2 15,-5 0-3-15,-9 4-2 16,-12 3-11-16,-18 6-11 15,-13 5 9-15,-13 4-13 16,-5 1 12-16,0 0 6 16,0 0-35-16,0 0-34 15,-12 0-77-15,-7 4-175 16</inkml:trace>
  <inkml:trace contextRef="#ctx0" brushRef="#br0" timeOffset="-37907.06">26136 2476 667 0,'0'0'60'0,"0"0"-24"16,0 0 95-16,0 0-34 15,0 0-82-15,0 0-14 16,0 0-1-16,0-9 0 16,0 9 10-16,0 0 21 15,0 0 8-15,0 0 18 16,0 0-15-16,0 0-1 16,0 0-15-16,0 0-4 15,0 0 10-15,0 0-12 16,0 0-12-16,0 0-4 0,0 0-3 15,0 0 1-15,0 12 0 16,0 2 8-16,0 1 14 16,0 3-5-16,0 0-3 15,0 4 12-15,-2 4-16 16,2 6 4-16,0 4-8 16,0 5-1-16,0 5 1 15,0 3 2-15,0 6-1 16,-4-1-4-16,0 0 6 15,-2-4 10-15,4-4-17 16,2-3-4-16,-2-3 0 16,2-2 2-16,0-4 1 0,0-2-3 15,0-8-2-15,0-3 2 16,0-7 0-16,2-6 0 16,0-3-4-16,1-3 4 15,-3-2 0-15,0 0 7 16,0 0-3-16,0 0 2 15,0 0 5-15,0 0-3 16,0-7-8-16,0-14-35 16,3-3-44-16,7-3-27 15,15 0-136-15,8-1-313 16</inkml:trace>
  <inkml:trace contextRef="#ctx0" brushRef="#br0" timeOffset="-36883.24">26531 2587 623 0,'0'0'152'0,"0"0"-119"0,0 0 53 16,0 0 15 0,0 0-88-16,0 0-13 0,0 3 1 15,0-3 7-15,0 0 13 16,0 0 3-16,2 0 2 16,14 0 11-16,8 0-9 15,5-3 7-15,7-10-15 16,0 2-15-16,-1-6-5 15,-1 1-1-15,-3 4-13 16,-9 0-17-16,-6 7-2 16,-10 5-5-16,-3-3 9 15,-3 3-4-15,0 0 16 0,0 0 6 16,-20 0-95-16,-11 4-139 16,-5 8-254-16</inkml:trace>
  <inkml:trace contextRef="#ctx0" brushRef="#br0" timeOffset="-36629.28">26531 2587 519 0</inkml:trace>
  <inkml:trace contextRef="#ctx0" brushRef="#br0" timeOffset="-36303.34">26531 2587 519 0,'118'-2'113'0,"-118"2"-111"0,0 3 24 15,0-3 10-15,0 4-36 16,0 3 0-16,2 3 29 0,-2-2 17 15,2 2 22-15,-2 2-35 16,3 0 14-16,-3 4 19 16,2-1-44-16,0 2 1 15,4 3-5-15,0-1 1 16,0 2-3-16,1-1-8 16,-1-3 10-16,-2-4-2 15,6-3-7-15,-6-2 5 16,1-4-4-16,-5 0-10 15,0-4 0-15,0 0-1 16,0 2 7-16,2-2-8 16,-2 0 2-16,0 0-14 0,0 0-38 15,0 0-29-15,0 0-116 16,0 0-135-16</inkml:trace>
  <inkml:trace contextRef="#ctx0" brushRef="#br0" timeOffset="-36048.38">26566 2963 445 0,'0'0'255'0,"0"0"-237"16,0 0 35-16,0 0 65 15,0 0-17-15,0 0-67 16,0 2 27-16,19-2 21 15,8 0-8-15,12-12 2 0,11-6-32 16,0-1-31-16,2-4-7 16,-3 1-4-16,-7 6-4 15,-8 3-3-15,-14 8-21 16,-9 3-6-16,-9 0-39 16,-2 2 29-16,0 0 11 15,0 0 0-15,0 0-4 16,-6 0-22-16,-5-3-132 15,-3-6-118-15</inkml:trace>
  <inkml:trace contextRef="#ctx0" brushRef="#br0" timeOffset="-34264.69">27168 2518 478 0,'0'0'160'0,"0"0"-153"16,0 0 69-16,0 0 16 16,0 0-54-16,0 0-23 15,0 0 17-15,0 0 42 16,0 0-38-16,0 0-9 15,0 0 2-15,0 0 0 16,0 0-2-16,0 0 3 16,0 0-23-16,-2-4-7 0,-2 3 0 15,2-2 1 1,-2-1-2-16,0 4-3 0,2 0 4 16,-2 0-1-16,0-2 0 15,1 0 1-15,-1-2 1 16,2 0 0-16,0 0 3 15,0 2 0-15,2 0 16 16,-2 2-8-16,2 0 12 16,0 0-6-16,0 0-14 15,0 0-4-15,0 0 9 16,0 0-3-16,0 0-6 16,0 0-3-16,0 0 0 15,0 8 3-15,0 12 0 16,8 3 10-16,1 3 9 15,3 8-3-15,-4-4-6 0,3 2 6 16,-1-6-1-16,-4-6-8 16,-4-6-5-16,-2-8 1 15,0-5 1-15,0-1-3 16,0 0 5-16,0 0 9 16,0 0 14-16,0-11-10 15,0-12-19-15,-12-5-1 16,2 0-1-16,-1 1 2 15,1-1-9-15,2 6 9 16,5 0 1-16,1 5-1 16,2 3-1-16,0 4 1 15,0 2 2-15,0 2-2 0,0 3-3 16,0 0 2-16,0 1 0 16,0 2 0-16,0 0-5 15,0 0-9-15,0 0 10 16,0 5-16-16,9 4 20 15,7 4 2-15,1 4-1 16,1-1 2-16,5 9-2 16,-1-8 1-16,0 2 4 15,3-1-4-15,-7-9-1 16,-1 0 2-16,-1-4-2 16,2-5 0-16,2 0-4 15,-3 0-1-15,-1 0 2 16,-3 0-2-16,-3-2 5 0,-4-10 1 15,-1-1 2-15,-5-4 8 16,0-1-8-16,0 3 5 16,-2 0 2-16,-9 1-2 15,3 4 3-15,0-2-10 16,1-2 6-16,-1 4 5 16,0-2-2-16,2 2-1 15,-1 0 0-15,1-2-7 16,-1 0-1-16,0 5-1 15,5 0 0-15,0 5 0 16,2 2-1-16,0 0-13 16,0 0-14-16,0 0-26 0,0 0-42 15,0 0-26-15,0 4-120 16,11 8-72-16,7-2-171 16</inkml:trace>
  <inkml:trace contextRef="#ctx0" brushRef="#br0" timeOffset="-33482.83">27603 2363 469 0,'0'0'106'16,"0"0"-104"-16,0 0 121 16,0 0-2-16,0 0-73 15,0 0-44-15,-7-12 2 16,7 12 21-16,-4 0 8 16,2 0 19-16,2 0-17 15,-4 0-2-15,4 0 4 16,0 0-17-16,0 0-5 15,0 0-6-15,0 0 10 16,0 0 2-16,0 0 7 0,0 0-3 16,0 0-10-1,0 0-4-15,0 0 7 0,0 0-7 16,0 0 5-16,0 0-5 16,13-9-13-16,11-2-4 15,5-4 0-15,9-3-3 16,0 0 5-16,-4 2-4 15,-1 4 6-15,-6-5-2 16,-5 2 5-16,-2 7-3 16,-11-3 0-16,-5 11-4 15,-2 0-18-15,-2 0-8 16,0 0-9-16,-4 0-8 16,-23 14-50-16,-4 2-73 15,0 7-40-15,2-6-17 16,5-8 53-16,6 4 22 0,5-6 109 15,7 0 43-15,4-4 16 16,2-3 101-16,0 0 6 16,0 0-39-16,0 0 52 15,0 0-24-15,0 0-21 16,0 4-5-16,0 1 12 16,0 7-19-16,8 8-17 15,7-5 2-15,-1 11-17 16,3 3-21-16,6 6-3 15,-6 3 9-15,-1-4-13 16,-3-2-10-16,-1-5-1 16,-4-5-4-16,-1-9 8 0,-3-4-12 15,-4-8-2-15,0-1 2 16,2 0 0-16,-2 0-4 16,3-5-13-16,-3-17-52 15,0-10-110-15,0-9-182 16</inkml:trace>
  <inkml:trace contextRef="#ctx0" brushRef="#br0" timeOffset="-33165.88">27989 2264 660 0,'0'0'9'0,"0"0"25"15,0 0 100-15,0 0-39 0,0 0-60 16,0 0-10-16,13 41 53 16,-8-16-27-16,-1 3 2 15,3-2-1-15,-1-1-24 16,3-4-12-16,3-1 5 16,-2-6 1-16,2-2-3 15,-5-7-14-15,-3-2 0 16,-4 1-5-16,0-2-12 15,0 1-15-15,0-3-9 16,-11 0-22-16,-11-11-95 0,1-11-127 16,6-6-29-1,8-4-69-15</inkml:trace>
  <inkml:trace contextRef="#ctx0" brushRef="#br0" timeOffset="-32898.93">27989 2264 708 0,'6'-61'46'0,"1"46"-31"16,9 4 125-16,2 1-24 15,6-2-77-15,3 0 29 16,6-4 6-16,0 0-14 16,-2 2 3-16,2 4-43 15,-12 4-13-15,-5 2-5 16,-7-4 1-16,-7 8-6 0,0-2 1 15,-2 2-15-15,0 0-11 16,0 0-29-16,0 0-30 16,0 0-35-16,0 4-150 15,-4 6-103-15</inkml:trace>
  <inkml:trace contextRef="#ctx0" brushRef="#br0" timeOffset="-32613.98">28149 2305 692 0,'0'0'33'0,"0"0"-8"0,0 0 125 15,0 0-22 1,0 0-72-16,0 0 23 0,7 7-30 16,-4-7-27-16,1 0-17 15,2 0 1-15,5 0-12 16,5-7-7-16,1 0-38 15,6-3 3-15,-3 4-25 16,-2 0-48-16,-9 6-41 16,-9 0-44-16,0 0-270 15</inkml:trace>
  <inkml:trace contextRef="#ctx0" brushRef="#br0" timeOffset="-32052.08">28225 2442 482 0,'0'0'0'0,"0"0"-32"16,0 0 24-16,0 0-14 16,0 0-109-16,0 0-102 0</inkml:trace>
  <inkml:trace contextRef="#ctx0" brushRef="#br0" timeOffset="-31718.06">28225 2442 505 0</inkml:trace>
  <inkml:trace contextRef="#ctx0" brushRef="#br0" timeOffset="-31441.19">28225 2442 505 0,'-22'60'314'0,"22"-60"-294"0,0 0 47 16,0 0 69-16,0 0-83 15,6 0-14-15,10 0 23 0,11-4 0 16,2-4-36-16,5-1-17 16,-3-5-5-16,2 3-4 15,0-3 2-15,-1 2 3 16,-1 0-4-16,-7 0-1 15,-11 6 0-15,-3 0-30 16,-10 6-11-16,0 0-15 16,0 0-27-16,-12 0-86 15,-15 0-296-15</inkml:trace>
  <inkml:trace contextRef="#ctx0" brushRef="#br0" timeOffset="-30117.42">28709 2019 180 0,'0'0'300'16,"0"0"-274"-16,0 0 54 15,0 0 3-15,0 0-26 16,0 0-19-16,27-17 35 16,-23 12-18-16,-2 1 23 15,3-1-40-15,-3 5-12 16,-2 0-5-16,0-3-4 15,0 3 9-15,0 0 9 16,0 0 7-16,0 0-5 16,0 0-4-16,0 0 9 0,0 0-23 15,0 0 5-15,0 0-16 16,-9 0-5-16,-9 0-6 16,-5 0-5-16,-6 6 7 15,1 5-3-15,-1 4-2 16,5-1 6-16,3-4 1 15,10 2 0-15,2-5 5 16,5 0-6-16,4 1-12 16,0 0 11-16,0 1-6 15,0 0 5-15,0 1 2 16,7-6-3-16,6 7 3 16,0-6-3-16,7-1 7 15,1 2 0-15,3-4-4 0,0-2 6 16,3 0-6-16,-2 0 0 15,-3 0 0-15,-5 5-3 16,-5 0 3-16,-3-1-1 16,-5 3-3-16,1-4 2 15,-1 6-3-15,1 0-3 16,2 2 5-16,-3 3 1 16,-2-2 0-16,-2 1 0 15,0 1 2-15,0-6 0 16,0 5 4-16,-9 1-1 15,-7-5 7-15,-3 3 7 16,-1-3-4-16,-1-7 1 0,2 1-12 16,1 0 2-16,-1-1-4 15,4 0-14-15,1-2-18 16,6 0-4-16,3 0-59 16,5-14-61-16,0-5-143 15,25-4-314-15</inkml:trace>
  <inkml:trace contextRef="#ctx0" brushRef="#br0" timeOffset="-29792.47">28940 1961 435 0,'0'0'352'0,"0"0"-334"15,0 0 116-15,0 0-30 0,0 0-78 16,0 0-23-16,0-2 8 16,0 8 10-16,6 12 32 15,2 4-2-15,1 7-12 16,-1 2-14-16,2 5 1 16,-6 1-10-16,3-9-4 15,-1 0-12-15,-4-7 1 16,4-6-7-16,-6-7 3 15,0-8-20-15,0 0-12 16,0 0-3-16,0-8-16 16,0-21-95-16,0-8-188 0,0-8-53 15</inkml:trace>
  <inkml:trace contextRef="#ctx0" brushRef="#br0" timeOffset="-29464.53">28940 1961 433 0,'41'-38'320'0,"-41"38"-288"16,0 0 101-16,0 0-17 15,0 0-53-15,0 0-22 16,0 0 12-16,0-2-11 16,0-1 2-16,0 3-4 15,0 0-16-15,13-1 10 16,7-6 6-16,9 0-15 0,5-5 3 15,1 2-19-15,1 1-3 16,-1-3-6-16,-4 4-4 16,-6 1-7-16,-7 0-22 15,-7 4-6-15,-7 3-7 16,-4 0-14-16,0 0-1 16,0 0-25-16,-12 0-42 15,-13 0-122-15,-9 7-149 16</inkml:trace>
  <inkml:trace contextRef="#ctx0" brushRef="#br0" timeOffset="-29190.58">29079 1918 135 0,'0'0'205'16,"0"0"-131"-16,0 0 11 15,0 0 82-15,0 0-58 0,0 0-38 16,-25 55 52-16,25-52-45 16,7-3-20-16,9 0 33 15,11 0-14-15,4-3-21 16,6-7-25-16,1-2-19 15,-5 5-2-15,-8 2-10 16,-11 3-18-16,-5 2-41 16,-9 0-59-16,0 0-10 15,0 0-97-15,-11 10-30 16,-16 6-95-16</inkml:trace>
  <inkml:trace contextRef="#ctx0" brushRef="#br0" timeOffset="-28871.63">29048 2249 495 0,'0'0'94'16,"0"0"53"-16,0 0 91 15,0 0-119-15,0 0-40 16,129-48-30-16,-94 31-8 16,-4 2-6-16,-10 8-28 15,-8-2-7-15,-8 6-13 16,-5-2-34-16,2-2-21 15,-2-1-58-15,2 4-80 16,3-1-69-16,3-3-127 16</inkml:trace>
  <inkml:trace contextRef="#ctx0" brushRef="#br0" timeOffset="-27474.88">29496 1838 787 0,'0'0'15'16,"0"0"2"-16,0 0 131 16,0 0-86-16,0 0-26 15,0 0 3-15,-7-12 21 16,7 12 8-16,0 0-17 15,0 0-7-15,0 0-8 16,0 0-4-16,0 0-10 16,0 0-8-16,0 0-10 15,0 0-2-15,0 0-2 0,0 0-3 16,-5 0 0-16,-1-2-5 16,-1 1 3-16,3-3 2 15,-2 4 0-15,6 0 3 16,0 0 8-16,0-3-5 15,0 1 0-15,0-2 6 16,0 3-8-16,12-2 9 16,11-5-4-16,10-1 5 15,9-5 2-15,1-3-13 16,1 3 1-16,2-1 2 16,-9-2-3-16,-6 3-7 15,-11 4-22-15,-13 7-32 16,-7 3-19-16,0 0-16 0,0 0-23 15,-12 7-94-15,-7 7-35 16,-10 2 43-16,2-2 91 16,5-6 45-16,6 3 69 15,5-8 79-15,6 3 32 16,5-2-57-16,0-4 53 16,0 2-2-16,0 1-22 15,0 1 12-15,0 1 12 16,0 2-31-16,0 0 0 15,0 2 0-15,0 0-3 16,0 8-3-16,0 3-16 16,7 8-8-16,7 6-17 0,3 2-11 15,3-2-12-15,-1 4-5 16,-4-4-1-16,-2-2 2 16,-1-1-2-16,-8-6-28 15,-4-9-42-15,0-2-115 16,-11-14-299-16</inkml:trace>
  <inkml:trace contextRef="#ctx0" brushRef="#br0" timeOffset="-25854.16">27456 6244 997 0,'0'0'41'0,"0"0"-24"15,0 0 99-15,0 0-36 16,0 0-61-16,0 0-6 16,136-12 22-16,-80 0-10 15,-8 0-14-15,0 4-7 16,-6-1-8-16,-16 4-18 16,-5 3-25-16,-13 2-76 15,-8 0-98-15,0 0-154 0,0 0-67 16</inkml:trace>
  <inkml:trace contextRef="#ctx0" brushRef="#br0" timeOffset="-25578.21">27492 6559 812 0,'0'0'94'15,"0"0"-89"-15,0 0 130 16,0 0-25-16,165-46-72 0,-105 21-36 16,-4 2-4-1,-12 0 2-15,-6 8-51 0,-12-1-26 16,-7 4-61-16,-13 2-152 16,-6 0-243-16</inkml:trace>
  <inkml:trace contextRef="#ctx0" brushRef="#br0" timeOffset="-25249.27">27841 6124 699 0,'0'0'250'0,"0"0"-228"0,0 0 69 15,0 0-27-15,0 0-64 16,0 0 8-16,59-11 0 16,-14 23 59-16,3 3-21 15,2 1 2-15,-9 8-16 16,-5 8-19-16,-9 6-2 16,-13 10-8-16,-14 10 3 15,0-1-6-15,-39-3-8 16,-7-4-51-16,-8-12-8 15,0-8-70-15,2-11-127 16,2-14-193-16</inkml:trace>
  <inkml:trace contextRef="#ctx0" brushRef="#br0" timeOffset="-24398.41">27910 5525 363 0,'0'0'149'0,"0"0"-34"16,0 0-3-16,0 0 20 0,0 0-29 15,0 0-45 1,-35-51-5-16,33 44 17 0,0 0-18 15,-1 0-15-15,-3-4-10 16,2 1-1-16,-4 4-1 16,4 1 3-16,2 5-3 15,2-3 1-15,0 3-13 16,0 0-7-16,0 0-5 16,0 0-1-16,0 0 3 15,0 0-4-15,0 0 1 16,0 0 0-16,0 0-2 15,0 0 4-15,0 0-4 16,0 0 4-16,0 10-2 16,0 0 9-16,2-2-5 0,0-1-4 15,-2-4 9-15,0-3-9 16,2 0 5-16,-2 0-4 16,5 0 2-16,-2 0-3 15,-1 0-8-15,-2 0-16 16,0 0 7-16,0 0 3 15,0 0-11-15,0 0-16 16,2 2-40-16,2 4-16 16,5 0 14-16,5 3-25 15,-3 0-94-15,-1-5-72 16,0-2 13-16</inkml:trace>
  <inkml:trace contextRef="#ctx0" brushRef="#br0" timeOffset="-23484.57">28007 5486 339 0,'0'0'116'0,"0"0"-115"0,0 0 39 15,0 0-7 1,0 0-2-16,0 0-5 0,0-24 12 16,2 20 13-16,-2 2-7 15,0-1-22-15,0 3-11 16,0 0 0-16,0 0 14 15,0 0-4-15,0 0 9 16,0 0 15-16,0 0 2 16,0 0 1-16,0 0-21 15,0 0-7-15,0 0 5 16,0 0-17-16,0 0 1 16,0 0-1-16,0 0 0 15,0 0 2-15,0 0 5 16,0 0 3-16,0-3 2 0,0 3-15 15,0 0-4-15,2 0 6 16,-2 0-4-16,0 0 2 16,0 0 3-16,0 0-8 15,0 0-2-15,0 0-14 16,0 0-10-16,0 0-7 16,0 0-31-16,0 0-74 15,0 8-21-15,0 1-106 16</inkml:trace>
  <inkml:trace contextRef="#ctx0" brushRef="#br0" timeOffset="-19513.27">26724 4478 460 0,'0'0'172'0,"0"0"-172"15,0 0 95-15,0 0 50 0,0 0-56 16,0 0-55-1,0 0 8-15,0-11-14 0,0 11-12 16,0 0-6-16,0 0 11 16,0 0 3-16,0 0-2 15,0 0-15-15,0 0 4 16,0 8 1-16,-4 5 15 16,-4 1-7-16,-3 1-12 15,-3 2-1-15,3 1 5 16,-5 4-7-16,3 2-2 15,-3 12 0-15,-3 8 6 16,-2 4 5-16,1 8 3 0,-4 4 3 16,1 2-3-1,1 1-10-15,-1-1 2 0,4 1-4 16,1-5 3-16,5-5-2 16,-1 0-6-16,3-9 6 15,2-2-4-15,2-6 2 16,0-8-4-16,3-10-2 15,2-8 2-15,0-6 1 16,2-4 1-16,0 3-3 16,0-3 1-16,0 0-20 15,0 0-4-15,0-20-77 16,0-9-67-16,0-5-151 16,0 0-383-16</inkml:trace>
  <inkml:trace contextRef="#ctx0" brushRef="#br0" timeOffset="-19032.35">26294 5109 778 0,'0'0'122'15,"0"0"-119"-15,0 0 61 16,0 0 4-16,0 0-58 16,0 0-8-16,5 8 11 0,4 14 42 15,0 6-4-15,-3 6-4 16,-1 7-20-16,-3 3 7 16,-2 2 1-16,0 4-14 15,0-8-14-15,0-2-6 16,0-10 5-16,2-10-1 15,-2-6 4-15,3-8 9 16,-3-6-16-16,2 4 0 16,1-4-2-16,3 0 5 15,3 0-4-15,9 0 11 16,9 0-4-16,8-8 0 16,3-6-6-16,0 0-1 15,0-4-1-15,-4 1-5 16,-8 3-3-16,-8 2 5 0,-12 5 2 15,-4 5-3-15,-2 2 0 16,0 0-10-16,0 0-8 16,-11 0-55-16,-9 6-55 15,-6 12-115-15,4-2-282 16</inkml:trace>
  <inkml:trace contextRef="#ctx0" brushRef="#br0" timeOffset="-16109.86">28813 5213 1016 0,'0'0'97'16,"0"0"-88"-16,0 0-9 0,0 0 87 16,0 0-23-16,0 0-34 15,0 0-30-15,0 0 0 16,0 20 0-16,0 14 0 16,0 9 23-16,5-4 3 15,4 4-22-15,2 1 21 16,5 4-13-16,1 13 8 15,4 4 1-15,0 5 7 16,2 5-18-16,-3 3 4 16,5 6-7-16,0 1 9 15,-2 0-9-15,7 4 4 16,-1-1-3-16,4 6-7 0,8 2 11 16,-8 3 7-16,3 3-9 15,-10-3 5-15,-3-4 6 16,-6-4-7-16,-1-3-3 15,-3-12 9-15,3-2 1 16,4-2-18-16,0 3 2 16,9 7 1-16,2 3-6 15,3 5 2-15,1-2-1 16,-4-2 1-16,-2-9 3 16,-2-6-4-16,-6-8 1 15,-6-5 1-15,-1-5 0 16,-4-2 2-16,-3-3 0 15,-1-6-5-15,0-1 4 0,-2-3-3 16,-2-8-1 0,0 2 3-16,0-9-3 0,1-8 0 15,-1-6-1-15,0-9-4 16,-2 0-9-16,0-3-19 16,0-37-39-16,-17-31-85 15,-2-25-86-15,-1-23-232 16</inkml:trace>
  <inkml:trace contextRef="#ctx0" brushRef="#br0" timeOffset="-14730.1">28996 5467 634 0,'0'0'60'0,"0"0"-57"15,0 0-3-15,0 0 55 16,0 0 20-16,0 0-27 16,-8-58 7-16,5 58 17 15,1 0-18-15,-2 0-7 16,2 0-1-16,-1 0-2 15,3 0-8-15,0 0 6 16,0 0-18-16,0 0-4 16,0 0 4-16,0 0-2 15,7-3-17-15,26-5-2 16,28-7-3-16,32-5 25 0,21-7-16 16,13-4 4-16,6 0-10 15,2-3-2-15,0 0 5 16,2 1-6-16,0-1 0 15,-2 2 1-15,-8 0-1 16,-5 0 2-16,-9 0-1 16,-10-4-1-16,-9 2 0 15,-7 2 2-15,-8 4-1 16,-11 7-1-16,-22 10 1 16,-12 4-2-16,-20 7-1 15,-8 0 2-15,-4 0-1 16,-2 0 3-16,0 0-3 15,0 0 1-15,5 0-5 0,-3 0 3 16,0 0-5-16,2 0-2 16,6 13 8-16,5 14 1 15,7 9 6-15,3 8-3 16,6 14 0-16,1 11-1 16,1 12 4-16,0 8-4 15,-2 3 4-15,-2 5-6 16,-2 0 2-16,0 0 5 15,0 10-5-15,4 3 6 16,0 6-4-16,1 1-1 16,-3-3 1-16,-5 0-4 15,-2-4 0-15,0-6 1 0,1-7 0 16,2-4-1-16,-4 3 3 16,-3-9-1-16,3 0-2 15,-4-9 1-15,-1-9 0 16,-1-3 0-16,1-3-1 15,-1-2 0-15,4 1 8 16,-2-3-8-16,3 0 1 16,1-5-2-16,0-1 5 15,2-5-2-15,-3-8-2 16,1-6 0-16,-6-10-2 16,-2-4 5-16,-4-2-7 15,0-4 4-15,-3 0 0 16,-1 2 1-16,0-2-1 15,-3 3 0-15,-2-4 0 16,0 0-2-16,0-5 1 0,0-5-2 16,0-3-6-16,0 0 5 15,0 0-2-15,-16 0 5 16,-13 0-10-16,-6 2-22 16,-7 7 21-16,-6 1 10 15,4 2-2-15,-3-1 2 16,5 0 3-16,1-3-1 15,4-2 1-15,-3 0 1 16,-7-2-2-16,-4 3 0 16,-15 4-2-16,-11 5 2 15,-26 4 1-15,-28 6-1 16,-21 2-1-16,-4 4 1 0,9-4 2 16,26-2 8-1,24-5 13-15,12 0 11 0,14-5-20 16,8 2-10-16,10 1 23 15,5-5-24-15,2 4-3 16,-1 0 1-16,0-4-3 16,7-4 2-16,6-6-4 15,7-4 3-15,6 0-3 16,-2 0-19-16,3-13 7 16,7-5-17-16,7-4-32 15,6-2-91-15,0-7-101 16,0-6-418-16</inkml:trace>
  <inkml:trace contextRef="#ctx0" brushRef="#br0" timeOffset="-11603.65">29168 6338 507 0,'0'0'93'15,"0"0"-86"-15,0 0-4 16,0 0 79-16,0 0-6 15,0 0-5-15,0 0-27 0,-62 11 32 16,62-10-30-16,0-1-13 16,0 0-11-16,0 0 12 15,0 0 11-15,0 0 8 16,0 0-6-16,0 0 3 16,0 0-4-16,0 0-33 15,0 0 5-15,2 0-15 16,18 0 4-16,16-4 25 15,22-14 8-15,21-6-17 16,17-2-3-16,7-6 0 16,4 0-17-16,7-2 0 15,2 2-2-15,6 0 0 16,-1 2-1-16,-3-1-5 0,-4 0 5 16,-5-5 0-1,-4-1-6-15,-7-2 3 0,-5-4-3 16,-6 2 4-16,-11 6-2 15,-12 0 4-15,-8 8 2 16,-11 8-1-16,-11 4-1 16,-12 3 0-16,-9 5-1 15,-2 2 1-15,-9 3 3 16,5-3-3-16,4 0-1 16,2 3-4-16,10-4 5 15,1-1 0-15,1 3-1 16,-2-4-1-16,0-2 2 15,-4 6 0-15,-6 1-1 0,-6 1 1 16,-3 2 0 0,-1 0 0-16,-3 0 3 0,0-2-1 15,0-1 3-15,0 3-3 16,0 0 2-16,0 0-4 16,0 0-3-16,-5-2-9 15,-19 2-87-15,-22 0-159 16,-20 2-334-16</inkml:trace>
  <inkml:trace contextRef="#ctx0" brushRef="#br0" timeOffset="-8932.11">29133 5704 714 0,'0'0'90'0,"0"0"-90"15,0 0 84-15,0 0-24 0,0 0-57 16,0 0 38-1,0 0 32-15,44 89-25 0,-30-59-10 16,-1 1 25-16,1 4-17 16,-1 3-7-16,-3 2-1 15,0-1-3-15,-1-6-12 16,-3-5-7-16,-2-3-4 16,3-7-1-16,-7-10-8 15,0-6-1-15,3-2-2 16,-3 0 0-16,0-4-5 15,0-20-14-15,-12-11-112 16,-3-8-51-16,-3-8-139 16,-3 1-306-16</inkml:trace>
  <inkml:trace contextRef="#ctx0" brushRef="#br0" timeOffset="-8631.16">29133 5704 817 0</inkml:trace>
  <inkml:trace contextRef="#ctx0" brushRef="#br0" timeOffset="-8315.13">29133 5704 817 0,'-96'-40'75'0,"93"37"37"0,3-1-4 0,0-4-49 15,16 0-45-15,15-4 6 16,5 1 11-16,-1 3 19 16,2-2-18-16,-8 6-24 15,-6 0-8-15,-4 4-23 16,-7 0-23-16,0 0-29 0,-3 0-11 15,-5 4-58-15,3 8-36 16,-7 4 2-16,0 2-37 16</inkml:trace>
  <inkml:trace contextRef="#ctx0" brushRef="#br0" timeOffset="-8047.27">29135 5955 479 0,'0'0'42'0,"0"0"127"16,0 0 7-16,0 0-9 16,0 0-49-16,0 0-10 15,122-30-30-15,-80 10-25 0,-4 1-35 16,-7 7-18-16,-6-1-25 16,-9 6-42-16,-7 2-34 15,-5 5-48-15,-2 0-111 16,-2 0-94-16,0 10-30 15</inkml:trace>
  <inkml:trace contextRef="#ctx0" brushRef="#br0" timeOffset="-7232.41">29623 5886 458 0,'0'0'232'0,"0"0"-229"0,0 0 23 16,0 0 72-16,0 0-71 15,0 0-26-15,-7 3 5 16,7-3 51-16,0 0-3 16,0 2-4-16,0-2-6 15,0 0 4-15,0 0-8 16,0 0-16-16,0 0-20 15,0 0 0-15,-2 0 2 16,-1 4 2-16,3-4 4 16,0 0 1-16,0 0 0 15,0 0-1-15,0 0-7 0,0 0 4 16,0 0 6-16,0 0 9 16,0 0 0-16,0 0-12 15,0 0-2-15,0 0-5 16,0 0 1-16,-2 0-5 15,2 0-1-15,0 0 0 16,0 0 0-16,0 2 0 16,0-2-2-16,-2 0 2 15,2 0-6-15,0 0-2 16,0 0-2-16,0 0-11 16,0 0 7-16,0 0 2 15,0 0 8-15,0 0-4 16,0 0 5-16,0 0 3 0,0 0 1 15,0 0 3-15,0 0 2 16,0 0-1-16,0 0-3 16,0 0 1-16,0 0-4 15,0 0 1-15,0 0 0 16,0 0 2-16,0 0-2 16,0 0-6-16,0 0 6 15,0 0 0-15,0 0-4 16,0 0 3-16,-2 0 1 15,2 0 0-15,0 0 0 16,0 0 0-16,0 0 3 16,0 0 3-16,0 0 0 0,0 0 0 15,0 0 3 1,0 0 3-16,0 0-6 0,0 0 11 16,0 0-3-16,0 0 3 15,0 0 2-15,0 0 6 16,0 0-8-16,0 0-6 15,2 0 1-15,23 0-8 16,12-14-1-16,17-2-1 16,0-4-2-16,-3 1-2 15,-7 7-3-15,-12-1-29 16,-8 9-34-16,-11 1-28 16,-3 3-25-16,-8 0-23 0,0-9-76 15,-2 3 47 1,0-5-291-16</inkml:trace>
  <inkml:trace contextRef="#ctx0" brushRef="#br0" timeOffset="-6662.51">29941 5677 518 0,'0'0'329'0,"0"0"-202"16,0 0-41-16,0 0-2 15,0 0-53-15,0 0-29 16,0 3 13-16,2 14 38 16,8 1 9-16,-1-2-21 15,-3-2-14-15,1-2-1 16,-2-2-11-16,-1-4-9 0,-4-2-2 16,0-2-4-16,0-2 6 15,0 0 1-15,0 0-1 16,0 0 8-16,0-18-10 15,-4-8-4-15,-8-6-4 16,3 0 1-16,5 6 1 16,2 5 0-16,2 14 4 15,0 3 2-15,0 4-3 16,0 0-1-16,0 0-2 16,6 0-14-16,21 9 6 15,7 8 10-15,5 1 3 0,7-4 3 16,-4 0 5-16,3-4-1 15,-1-5 1-15,-2-5 0 16,-6 0-4-16,-10 0 2 16,-8 0-7-16,-9 0 6 15,-7-3-3-15,-2-7 34 16,0-9 6-16,0 0-34 16,0-8 2-16,-11-3-8 15,-9-2-2-15,-4 0 4 16,-1 3-5-16,3 2 5 15,4 5-1-15,3 2-6 16,4 4-1-16,1 4-28 16,8 0-53-16,2 8-21 15,0 1-172-15,25 3-435 16</inkml:trace>
  <inkml:trace contextRef="#ctx0" brushRef="#br0" timeOffset="-5723.67">30028 6445 819 0,'0'0'84'0,"0"0"-79"16,0 0 88-16,0 0-12 15,0 0-32-15,0 0-18 16,0-20 9-16,0 20 14 16,0 0 6-16,0 0-16 0,0 0-3 15,0 0-11-15,0 0-7 16,5 0-6-16,6 0-8 16,4 0 10-16,4 0 1 15,0 2-16-15,1 3-1 16,1 4-1-16,1-3-2 15,0 1 1-15,3 4-1 16,2 0-2-16,2 1-10 16,0 3-3-16,0-7-13 15,-7 1-7-15,-7-2-16 16,-8-5-28-16,-3 1-44 16,-4-1 52-16,0-2 2 15,0 0-1-15,-9 0-104 16,-3-9-130-16,-2-3 60 0</inkml:trace>
  <inkml:trace contextRef="#ctx0" brushRef="#br0" timeOffset="-4605.87">30256 6353 39 0,'0'0'359'0,"0"0"-308"15,0 0-39-15,0 0-12 16,0 0 0-16,0 0-7 16,9-12-4-16,-9 9 5 15,0 3 6-15,0 0 3 16,0 0 12-16,0 0 15 0,0 0-9 16,0 0-12-16,0 0 17 15,0 0 47-15,0 0-17 16,0 0-1-16,0 0-15 15,0 0-26-15,0 0 1 16,0 0 18-16,0 0-4 16,0 0 6-16,0 0 2 15,0-2-1-15,0 2-16 16,2 0-17-16,-2 0-3 16,0 0-13-16,0 0-24 15,0 0 11-15,0 0 11 16,0 0-9-16,0 0 6 0,0 0 12 15,0 0 2-15,0 0 4 16,0 0 7-16,0 0 6 16,0 0 2-16,0 0-8 15,0 0 8-15,0 0 3 16,0 0 19-16,0 0-13 16,0 0-7-16,0 0 4 15,0 0 1-15,0 0-4 16,0 0 7-16,0 0-10 15,0 0 0-15,0 0-1 16,0 0-8-16,0 0-2 16,0 0 4-16,0 13-5 15,-7 6 16-15,-1 8 1 0,-8 1 8 16,1 3-12 0,-4 5 3-16,1-1-2 0,-1 1-2 15,1-5 0-15,0-2 3 16,4-11-11-16,8-7 10 15,2-2-4-15,1-9-5 16,3 0-3-16,0 0-3 16,0 0 2-16,0 0 6 15,0 0 0-15,0 0 0 16,0 0-4-16,0 0-4 16,0 0-2-16,0 0-23 15,0-6-32-15,5-4-84 16,5-6-190-16</inkml:trace>
  <inkml:trace contextRef="#ctx0" brushRef="#br0" timeOffset="-3308.09">30244 6936 733 0,'0'0'92'16,"0"0"-62"-16,0 0 125 15,0 0-71-15,0 0-47 16,0 0-25-16,3 0 0 15,-3 0 23-15,0 0 3 16,0 0 0-16,0 0 3 16,0 0-9-16,0 0-12 15,2 0-11-15,1 0-1 16,-3 0-3-16,2 0 1 16,2 0-6-16,1 0 6 15,5 0-3-15,4 0-2 16,6 5 9-16,-2 2-1 0,2 3-9 15,-2-1 1-15,-2 2-3 16,1 3 4-16,-3-2-1 16,-3 2 1-16,-1-4-4 15,0 2 0-15,-3-4 1 16,1 1 1-16,0-4-6 16,-4 2 0-16,0-2-3 15,-2-5-3-15,-2 4-1 16,3 0-9-16,-3-4-15 15,0 0-22-15,0 0-23 16,0 0-25-16,0 0-125 16,-3 0-258-16</inkml:trace>
  <inkml:trace contextRef="#ctx0" brushRef="#br0" timeOffset="-2665.2">30497 6888 199 0,'0'0'126'0,"0"0"-79"16,0 0 46-16,0 0 0 15,0 0 19-15,0 0-52 16,2 0 18-16,0 0 23 15,-2 0-24-15,0 0-29 16,0 0-8-16,0 0-25 16,0 0-7-16,0 4-2 15,0 2 9-15,0 0-6 16,0-1-3-16,0 4-5 0,0 1 1 16,0-2-2-16,0 2 7 15,0 0-4-15,0-1 2 16,0 4 7-16,0 3 1 15,-2 6-1-15,-4 0-3 16,-2 10 10-16,0 2 0 16,-1 4-9-16,-3 5 0 15,-1-4-7-15,-1 0 3 16,4-9 15-16,1-7-4 16,2-8 0-16,7-7-5 15,-3-5-11-15,3-3 5 16,0 0-3-16,0 0 4 0,0 0 11 15,0 0-5-15,0-14-13 16,0-6-24-16,14 3-57 16,-1 1-56-16,1 2-138 15,-3 6-420-15</inkml:trace>
  <inkml:trace contextRef="#ctx0" brushRef="#br0" timeOffset="-962.5">30352 7636 714 0,'0'0'17'0,"0"0"-6"16,0 0 135-16,0 0-63 0,0 0-73 16,0 0 11-16,-12 0-7 15,12 0-2-15,0 0 4 16,0 0 0-16,0 0 0 15,0 0-1-15,0 0-4 16,0 0 10-16,0 0-4 16,8 0-1-16,7-5 14 15,5-4-1-15,7-2-10 16,0 4-19-16,0 0 2 16,-2 4 7-16,2-1-8 15,-2 0-2-15,-2 0-1 16,-4 0 1-16,-3 0 0 0,-3 2 1 15,1 2-3-15,-5-2 3 16,-5 2-1-16,0 0 0 16,-1 0-2-16,-3 0-2 15,0 0 1-15,0 0-6 16,0 0-4-16,3 0 8 16,-1 0 5-16,0 0 1 15,-2 4 0-15,0-3-2 16,0 2 2-16,0 2 1 15,0 4 2-15,-14 5 15 16,-5 4-7-16,-4-2-7 16,-2 4 1-16,1-3-1 15,2-3-3-15,4 3-1 16,3-1 2-16,5-4 4 0,1-4-5 16,5 0-1-16,2 1 3 15,-2-6-2-15,0 5 3 16,2-2-2-16,-2 2 3 15,2 2 0-15,-2 1 1 16,-3 2 6-16,5-5-3 16,-2 0-3-16,0-2-5 15,2-4 2-15,2 3-2 16,-2-1 0-16,2-3 0 16,0 1 7-16,-2 0 3 15,2-2 3-15,-2 0 4 16,2 2-2-16,0-2-3 0,0 0-2 15,0 0-7-15,0 0-1 16,0 0 1-16,0 0 1 16,0 0 3-16,0 0-5 15,0 0-3-15,0 0 5 16,12 0-3-16,7 0 0 16,12 0 11-16,5-10-4 15,4 0-2-15,2-2-4 16,1 3-3-16,-3 0 0 15,-2 1 1-15,-5 2-3 16,-2 3 2-16,-6-2-3 16,-7 1 3-16,-9 1 0 15,-7 3-1-15,-2 0 1 0,0 0 1 16,0 0 0-16,0 0-1 16,0 0-5-16,0 0-8 15,0 0-27-15,0 0-33 16,0 0-92-16,0 5-96 15,-6 5-347-15</inkml:trace>
  <inkml:trace contextRef="#ctx0" brushRef="#br0" timeOffset="1977.99">30599 8015 78 0,'0'0'376'16,"0"0"-337"-16,0 0 14 15,0 0 36-15,0 0-50 16,0 0-7-16,0 0-8 16,0-4 11-16,0 4-4 15,0 0 2-15,0 0 2 0,0 0 2 16,0 0 16-1,0-3-3-15,0 2-20 0,0 1 2 16,0 0-14-16,2 0 0 16,-2 0-15-16,2 0-3 15,1 0-2-15,-3 13 2 16,0 2 12-16,0 3-5 16,0 2 10-16,2-3-6 15,-2 4 5-15,2 1 0 16,3-2-8-16,-3-2-1 15,1-4 8-15,-1-4-13 16,0-4-1-16,0-2 1 16,-2-4-2-16,0 0 0 15,0 0 16-15,0 0-1 16,0 0 7-16,0-8-6 0,0-16-16 16,-2-4-8-16,-7-4-8 15,0 4 0-15,4 1 6 16,3 4 7-16,0-1 1 15,2-2 0-15,0 3-2 16,0 8 4-16,0 4-13 16,0 3 13-16,0 5 0 15,0 1-7-15,0-3-2 16,0 1 8-16,0 1-11 16,4-1-7-16,-2 1 5 15,5 3 6-15,3 0-7 16,2 0 10-16,5 0-1 0,-2 7 2 15,-1 9-8-15,-6 0 2 16,-1-1 7-16,-5-1 2 16,-2 0 1-16,0-1 0 15,0-4 11-15,0 3-4 16,0-5 9-16,0-3-14 16,-4-3 3-16,-5 4 3 15,-1-1 2-15,-1-2-4 16,1 4-4-16,-4 0-2 15,1 0 0-15,4 2 1 16,0 1-1-16,4-4-4 16,1-1-11-16,4-2-26 15,0 2-49-15,0-4-126 0,11 0-66 16,16 0-82 0</inkml:trace>
  <inkml:trace contextRef="#ctx0" brushRef="#br0" timeOffset="3698.68">29978 6882 195 0,'0'0'531'0,"0"0"-507"15,0 0 7-15,0 0 61 16,0 0-13-16,0 0-71 16,-6 0-7-16,6 0 11 15,0 0 6-15,0 0 7 0,0 0 3 16,6 0-7-1,17-8-13-15,22-6-7 0,24-9-1 16,18-2-30-16,13-1-120 16,6-4-106-16</inkml:trace>
  <inkml:trace contextRef="#ctx0" brushRef="#br0" timeOffset="5594.36">30196 7367 483 0,'0'0'322'16,"0"0"-299"-16,0 0 1 16,0 0 74-16,0 0-64 0,0 0-24 15,0 0-10 1,0 2 0-16,0-2 1 0,11 0 10 15,9 0 7-15,7-2-9 16,6-5-7-16,7-6-2 16,7 3-18-16,0-2-70 15,-2 2-137-15,-3-2-276 16</inkml:trace>
  <inkml:trace contextRef="#ctx0" brushRef="#br0" timeOffset="6096.27">30180 7971 623 0,'0'0'183'0,"0"0"-161"15,0 0 43-15,0 0 33 16,0 0-77-16,0 0-17 15,22 1 13-15,18-1 21 16,16-10-8-16,18-12-14 16,10-2-12-16,8 0-4 15,-3 2-24-15,-15 2-168 0,-12-2-608 16</inkml:trace>
  <inkml:trace contextRef="#ctx0" brushRef="#br0" timeOffset="26524.7">30329 1263 655 0,'0'0'49'16,"0"0"58"-16,0 0 29 15,0 0-46-15,0 0-48 16,0 0-4-16,0 0 11 16,0-24-6-16,0 24-12 15,0 0-15-15,0 0 1 16,0 0-2-16,0 0-1 15,-2 0-4-15,2 0-10 16,-2 16-5-16,2 13 5 16,-2 4 13-16,-3 9-6 0,1 6 0 15,-3 5 2 1,0 3-2-16,1 2 3 0,-3 10-1 16,-3 7-2-1,4 6 3-15,-1 7-9 0,-3-1 8 16,6-9-8-16,-3-10 17 15,1-14 1-15,2-12-3 16,2-15-8-16,2-12 1 16,0-8-2-16,2-5-2 15,0-2 4-15,0 0 12 16,0 0 22-16,0-5-18 16,0-12-25-16,0-7-63 15,0-5-31-15,0 2-74 16,20-4-166-16,11 2-422 0</inkml:trace>
  <inkml:trace contextRef="#ctx0" brushRef="#br0" timeOffset="27380.55">30720 1546 896 0,'0'0'31'0,"0"0"-20"16,0 0 102-16,0 0-55 0,0 0 0 15,0 0-27-15,-21-58 11 16,19 58-2-16,2-3-3 15,0 3-16-15,0 0-5 16,0 0-8-16,0 0-3 16,0 0-1-16,0 0-4 15,0 0-1-15,0 3-5 16,0 20-4-16,0 9 10 16,0 5 3-16,0 10 6 15,0-8-9-15,0 0 3 0,0-1 6 16,0-11-6-16,0-5-3 15,0-5 0-15,0-10 2 16,0-2-2-16,0-5 1 16,0 0 8-16,0 0 8 15,0-12 3-15,0-17-9 16,-6-8-11-16,-5-10 1 16,1-5-2-16,4 0-4 15,1 3 1-15,3 10 3 16,2 7 1-16,0 8 0 15,0 6 0-15,0 5 1 16,0 5-2-16,0 4 2 16,0 2-2-16,0 1-3 0,0 1 2 15,0 0-7 1,0 0-4-16,11 10-23 0,5 8 28 16,7 3 8-16,0 0 0 15,2-4-3-15,0-4 2 16,-3-4-8-16,3-2-1 15,-1-7-11-15,-2 0-8 16,1 0 18-16,-4-4 8 16,-1-11 3-16,-5 0 1 15,-5 3 5-15,-4 3 0 16,-4 6 28-16,0 3 0 16,0 0-23-16,0 0-11 0,0 0-12 15,0 14-10 1,5 4 22-16,-1 8 2 0,4 4 12 15,4 0-3-15,1 0 8 16,1 1-13-16,-1-4 4 16,-2-1-8-16,3 2 5 15,-6-5-7-15,2-2-20 16,-4-5-31-16,-1-5-74 16,-5-10-77-16,0-1-134 15,0 0-119-15</inkml:trace>
  <inkml:trace contextRef="#ctx0" brushRef="#br0" timeOffset="27711.5">31293 1419 781 0,'0'0'217'16,"0"0"-185"-16,0 0 3 15,0 0 20-15,0 0-40 16,0 0 27-16,0 62 0 16,4-27 9-16,2 4-3 15,4-8-10-15,-1-1-17 16,-1-4-13-16,1-2-8 16,-2-5 4-16,-5-6-4 15,3-1-14-15,-5-8-21 0,0 1-42 16,0-4-35-1,2-1-29-15,0 0-128 0,0-3-87 16</inkml:trace>
  <inkml:trace contextRef="#ctx0" brushRef="#br0" timeOffset="28281.47">31480 1400 760 0,'0'0'61'0,"0"0"96"15,0 0-36-15,0 0-36 16,0 0-50-16,0 0-21 0,10-5-12 16,-2 27 4-16,-2 9 24 15,1 1-11-15,-3 6 2 16,0-4-1-16,-1-2-12 15,2-3 7-15,-3-15-6 16,0-3-7-16,0-7 1 16,1-4-3-16,-1 2 2 15,-2-2 3-15,0 0 6 16,2 0 2-16,-2 0 4 16,0 0 5-16,0 0-1 15,0-5-20-15,0 5 1 16,0 0-2-16,0 0 0 0,0 0-4 15,0 0 2-15,0 0-1 16,0 0 3-16,0 0 0 16,0 0 1-16,0 0-2 15,0 0 1-15,0 0-1 16,0 0-1-16,0 0 1 16,0 0-10-16,0 0 9 15,0 0 1-15,0 0 0 16,0 0 1-16,0 0 1 15,0 0 0-15,0 0 7 16,0 0-8-16,0 0 2 16,0 0-4-16,0 0 2 15,2 0 0-15,-2 0 0 0,0 0 0 16,0 0 4 0,0 0-4-16,0 0-25 0,0 0-15 15,0 0-51-15,0 0-9 16,0 0-36-16,0-1-253 15</inkml:trace>
  <inkml:trace contextRef="#ctx0" brushRef="#br0" timeOffset="29564.17">31625 1499 556 0,'0'0'225'0,"0"0"-192"16,0 0 107-16,0 0-38 16,0 0-54-16,0 0-3 15,0-23-18-15,0 23 11 16,0 0-13-16,0 0-19 15,0 0-3-15,0-2-3 16,0 2 0-16,0 0-21 16,0 0-26-16,0 0-20 15,0 0-9-15,-2 0-101 0,-6 0 31 16,2 0 21 0,-1 0 23-16,3 0 81 0,4 0 10 15,0 0 11-15,-2 0 11 16,2 0 38-16,0 0 19 15,-2 0-24-15,-1 0 23 16,1-4-20-16,-3-3-3 16,3 2-16-16,-3-2-20 15,3 4-2-15,0-1 17 16,0-1 47-16,0 4 5 16,2-2-18-16,0 2-27 15,0 1 0-15,0 0-2 0,0 0-6 16,0 0 5-1,0-3-2-15,0 3 4 0,0 0-10 16,0 0-9-16,0 0-1 16,0 0-9-16,0 0-2 15,6 4 1-15,15 10 1 16,6 4 0-16,4 0 2 16,0 8-2-16,0 6 6 15,2-6 2-15,-4 6 0 16,1-13 0-16,-6-5-4 15,-4 0 4-15,-4-6-3 16,-10-5 0-16,1 4 2 16,-7-7-3-16,0 0 21 15,0 0 19-15,0 0-5 16,0 0 5-16,4-7 7 0,3-10-33 16,2-7-16-16,-5-2-2 15,1-6 2-15,-3 2 2 16,0-3-4-16,-2 6 3 15,0-2-3-15,0 2-2 16,0 2 2-16,0 1 4 16,-6 1-2-16,1 4 2 15,1 1 7-15,0 11-10 16,1 0 0-16,3 5-2 16,-2 0-1-16,2 2-13 0,0 0-22 15,0 0-35 1,0 0-5-16,0 0-41 0,0 12 8 15,0 6-2-15,11 2-130 16,14-3 45-16,6-3-165 16</inkml:trace>
  <inkml:trace contextRef="#ctx0" brushRef="#br0" timeOffset="30051.09">32090 1354 692 0,'0'0'83'0,"0"0"84"15,0 0-51-15,0 0-68 0,0 0-34 16,0 0-9 0,-2-5 1-16,2 21 7 0,0 2 25 15,0 4-9-15,0 0-2 16,0 2-9-16,0-1 1 15,4-3-8-15,3-6-4 16,5-2-3-16,-4-4-4 16,3-1 3-16,5 0-1 15,-1-7-2-15,6 1 2 16,-1-1-2-16,3 0 11 16,-6-8-6-16,-1-9 2 15,-3-2-3-15,-2-3 2 16,-2 3-6-16,-4 0 4 15,-5 1 8-15,0 2-2 0,0 0 1 16,-3-4-2-16,-13 0 7 16,1 1 1-16,1 4 3 15,6 3-14-15,1 8 8 16,7 1-10-16,0 3-4 16,0 0-11-16,0 0-33 15,0 5-58-15,0 13 12 16,5 5-10-16,11-2-57 15,5-3-22-15,4 1-45 16,-3-7-88-16</inkml:trace>
  <inkml:trace contextRef="#ctx0" brushRef="#br0" timeOffset="30592">32572 1317 463 0,'0'0'226'0,"0"0"-157"16,0 0 70-16,0 0-15 15,0 0-49-15,0 0-28 16,35-54 1-16,-35 52-1 16,0 0-3-16,0 2-17 15,0 0-18-15,0 0 0 16,-6 0-4-16,-19 0-6 0,-8 0 6 15,-5 0-4-15,1 0 4 16,2 4 6-16,14 0-5 16,5 0-3-16,11 0 3 15,3-4-6-15,2 2-1 16,0 5 1-16,0-2-5 16,0 9 5-16,0 0 3 15,2 4-1-15,17 1 4 16,7-5-2-16,6 1 1 15,5 0 3-15,1-4-5 16,0 1-3-16,-3-2 0 16,-4-2 0-16,-2 2-4 15,-6 1-1-15,-3 3-2 0,-5 0 0 16,-5 0-9-16,-4 2 9 16,-6 0-6-16,0 0 13 15,0 3 3-15,0-4 4 16,-14-5 5-16,-5-3-2 15,-10-4 0-15,-6-1 6 16,-17 0-5-16,-8-2-11 16,-3 0-1-16,10 0-20 15,6 0-85-15,25-4-129 16</inkml:trace>
  <inkml:trace contextRef="#ctx0" brushRef="#br0" timeOffset="32667.63">15292 5823 1073 0,'0'0'23'0,"0"0"7"16,0 0 41-16,0 0-37 15,0 0-25-15,0 0-2 16,71 97 39-16,-29-24-4 16,9 16-11-16,12 23-3 0,5 18-8 15,9 20 17 1,-8 29-6-16,-7 14 7 0,-8 7 3 15,-7-3-22 1,-5-27-5-16,-4-22-10 0,-5-26 13 16,-4-23 16-16,-2-21-15 15,-9-13 1-15,-3-16-19 16,-5-15 1-16,-6-13-1 16,-2-11-21-16,-2-8-32 15,0 0-1-15,0-2-19 16,0-2-6-16,0-28-56 15,0-24-122-15,-12-25-486 16</inkml:trace>
  <inkml:trace contextRef="#ctx0" brushRef="#br0" timeOffset="33396.51">15311 5985 697 0,'0'0'20'16,"0"0"-13"-16,0 0 95 15,0 0 32-15,0 0-62 0,0 0-33 16,-62-85-25-1,78 64 2-15,11-1 2 0,10 2 9 16,8 4 8-16,10 4 6 16,22-6-11-16,25-3 3 15,23-8 1-15,24-5 6 16,21-5-26-16,17-5-5 16,23-2-1-16,19 0-8 15,7 2-9-15,1 9-26 16,-3-2 0-16,-20 3-1 15,-10 0 9-15,-18 3 15 16,-28 0-16-16,-27 11 10 16,-31 3 14-16,-30 3 2 15,-30 8 4-15,-22 1 5 16,-11 1 25-16,-7 1 4 0,0-1 8 16,0 2 4-16,0 2-16 15,0 0-32-15,15 0-8 16,14 29 6-16,18 10 2 15,9 18 0-15,0 19 5 16,-3 16-4-16,-8 17-1 16,-3 13 2-16,-7 10-2 15,-4 5-8-15,-4-1 5 16,-2-1 3-16,6-6 0 16,5-1 1-16,7 2 0 15,5-1-1-15,2 7-4 16,1-3 4-16,-5 2 0 0,-3-2-1 15,-7-3 1-15,-9-6-7 16,-10-20 5-16,-3-16-6 16,-3-20 8-16,-5-22 7 15,-2-20-3-15,-1-13 22 16,-1-12-16-16,1-1-6 16,3-17 15-16,1-20-19 15,-5-10-29-15,-2-10-96 16,-23-1-112-16</inkml:trace>
  <inkml:trace contextRef="#ctx0" brushRef="#br0" timeOffset="34026.39">15759 6953 677 0,'0'0'255'16,"0"0"-248"-16,0 0 67 15,0 0 25-15,0 0-50 16,0 0-27-16,100-41 14 16,-28 27 7-16,11-9 0 15,15 0 9-15,16-4-15 16,17-7-10-16,32-1-4 0,38-8-11 16,25-3-2-16,31-4-7 15,8-1-3-15,-2 0-4 16,-6 3-12-16,-21 4-4 15,-22 7-2-15,-28 7 1 16,-42 0 1-16,-43 8 2 16,-37 0 0-16,-33 4 18 15,-18 3 3-15,-11-5 33 16,-2 1-15-16,0 3-19 16,-8 0-2-16,-8 4-18 15,-6 3 3-15,-16 2-88 16,-23 5-58-16,-27-1-335 0</inkml:trace>
  <inkml:trace contextRef="#ctx0" brushRef="#br0" timeOffset="34716.27">15811 6194 513 0,'0'0'0'0,"0"0"6"16,0 0 85-16,0 0 39 15,0 0-41-15,0 0-11 16,58-38 16-16,-49 38-52 0,9 10-7 15,4 18 73-15,4 12-41 16,8 14-21-16,-5 11 2 16,-5 0-17-16,-3-2-14 15,-6-13-12-15,-3-8 4 16,-1-16-6-16,-5-10-3 16,-2-10-3-16,-2-6 1 15,-2 0-5-15,0-2 7 16,0-28-3-16,-15-10-34 15,-5-12-6-15,-5-10 12 16,2-8-1-16,-2-4-20 16,4-1 19-16,6 9 12 15,6 15 5-15,4 14 14 0,5 13 2 16,0 7 18-16,0 3 8 16,14 0-8-16,13-1 4 15,11-2-5-15,6 2-9 16,8 3 9-16,1 5-12 15,-6 7-2-15,-4 0-3 16,-10 2-19-16,-14 22-35 16,-13 13-21-16,-6 7-29 15,-27 4-86-15,-25 0-59 16</inkml:trace>
  <inkml:trace contextRef="#ctx0" brushRef="#br0" timeOffset="34991.23">15994 6462 764 0,'0'0'5'0,"0"0"5"15,0 0 163-15,0 0-24 16,0 0-46-16,125-23-52 16,-76 7-2-16,2-3-22 15,-4 4-27-15,-5 0-39 16,-7 6-42-16,-4 2-72 15,-4 2-156-15,-2-2-97 16</inkml:trace>
  <inkml:trace contextRef="#ctx0" brushRef="#br0" timeOffset="35315.17">16602 6454 958 0,'0'0'83'0,"0"0"-83"15,0 0 50-15,0 0 51 16,0 0-63-16,123-51-24 16,-77 34-5-16,1 1 2 15,-1 4-11-15,-4 0-3 0,-9 2-15 16,-6 0-41-1,-7 4-23-15,-9 0-102 0,-11 1-266 16</inkml:trace>
  <inkml:trace contextRef="#ctx0" brushRef="#br0" timeOffset="36693.93">16798 6138 803 0,'0'0'58'15,"0"0"-25"-15,0 0 86 16,0 0-54-16,0 0-41 15,0 0-15-15,2-39-6 16,-2 39 2-16,0 0 5 16,0 0-3-16,0 0 5 15,0 0-11-15,0 0 0 16,0 0-1-16,0 0 0 16,0 0 1-16,0 0 1 15,0 0-1-15,0 0 2 0,0 0-2 16,0 0 4-1,0 0 12-15,0 0-12 0,0 0 18 16,0-3 10-16,0-11-24 16,0 4-3-16,0 2-5 15,0 1-1-15,0 7 0 16,0-2-1-16,0 2 2 16,0 0-2-16,0 0-2 15,0 0 1-15,0 0-1 16,0 0 3-16,0 0 0 15,6 0-4-15,-6 0 4 16,4 0-1-16,7 0-1 0,3 0 2 16,7 0 0-1,10 12 1-15,6 15 1 16,5 9 7-16,2 5-3 0,-1 0-5 16,1-1 4-16,-6-4 2 15,-2-5 2-15,-7-8-3 16,-7-7 9-16,-6-7-5 15,-8-6-6-15,-6-3-4 16,-2 0 7-16,0 0 23 16,0 0 15-16,0-7-3 15,-4-15-29-15,-11-5-7 16,-3 0 1-16,-3-2 0 16,2 0-6-16,-4-2 4 15,-1 4 1-15,-1 1 3 16,0 1-9-16,8 2 2 0,1 10 2 15,1-1 4-15,6 1-7 16,0 2 2-16,4 1-1 16,3-2-2-16,2 5 0 15,0 6-5-15,0-1 1 16,0 2 2-16,0 0-9 16,0 0 1-16,-2 0-6 15,2 0 4-15,0 0-2 16,2 11 7-16,19 12 5 15,5-1 4-15,3 2-2 16,7 0 3-16,-1-2 0 16,3 0-2-16,2 0 1 15,1-3 0-15,-1-8-2 0,-5 1 1 16,-4-6-1-16,0-2 4 16,-4-4-3-16,-2 0 2 15,2 0 5-15,-5 0-1 16,2-10 6-16,-6 0-3 15,-5 4-1-15,-3 2-2 16,-10 1 6-16,2-2 12 16,0-2 10-16,-2-13 14 15,0-3-23-15,0-9 5 16,0-5-10-16,-8-1-7 16,-8 1 2-16,0 7-5 15,2 2 8-15,-1 3-4 0,-3 4-6 16,3 2-9-1,1 1-8-15,1 6-21 0,9 6-52 16,4 6-99-16,0 9-131 16,0 18-666-16</inkml:trace>
  <inkml:trace contextRef="#ctx0" brushRef="#br0" timeOffset="44273.61">10580 15717 99 0,'0'0'175'0,"0"0"-175"16,0 0 9-16,0 0 36 16,0 0 23-16,0 0-17 15,0 0 21-15,0 0-4 16,0-17-2-16,0 17-9 16,0 0-14-16,0 0-5 15,0 0 7-15,0 9-6 16,6 9 14-16,7 0-22 15,3 7 3-15,-1 2-17 16,1 5-7-16,-3 8 10 16,1-3-7-16,-5 2 0 15,-1 2-9-15,-1-11-3 0,0-2 7 16,-2-14-8-16,-3-6-8 16,0-4-28-16,-2-4-25 15,0 0-50-15,0-18-14 16,-14-17-226-16</inkml:trace>
  <inkml:trace contextRef="#ctx0" brushRef="#br0" timeOffset="45002.5">10532 15680 669 0,'0'0'3'0,"0"0"-3"16,0 0-62-16,0 0 62 15,0 0 26-15,0 0-19 16,25-35-4-16,-12 35 13 16,7 0 8-16,9 0 9 15,5-3-20-15,8-2-1 16,3-5-3-16,3-2-2 15,2-7-2-15,1-2-5 16,0 3 0-16,-4-1 0 16,-1 1 11-16,-3 0-11 0,-5 3-3 15,-5-4-1 1,-6 9-13-16,-4-4 9 0,-10 11 8 16,-9-2 1-16,-1 5-1 15,-3 0-6-15,0 0 6 16,0 0 6-16,0 0-1 15,4 5-3-15,5 8 4 16,0 6 13-16,5-5-12 16,-6-2-6-16,10 5-1 15,-2-3 2-15,2 4 2 16,-1 4 0-16,-1 4 20 16,1-2-3-16,-7 3-16 15,3-1 1-15,-7 1 0 16,-1-6-2-16,2-1 0 0,-7-3-4 15,2-8-1-15,-2-1-1 16,0-2 2-16,2 6 0 16,3-6 0-16,-3 2 4 15,0 1-7-15,0-4 3 16,-2 3-1-16,0-4 1 16,0-1 0-16,0 0 1 15,0 6 2-15,0-6-3 16,-13 1 6-16,-7 6-6 15,-13-1 0-15,-5 0-4 16,-11 7 1-16,-7 0 0 16,0 5-4-16,-9-3 6 15,-4-1 0-15,-2-2-14 16,-1-11-12-16,8-4-11 0,8 0-53 16,10 0-23-16,8-10-133 15</inkml:trace>
  <inkml:trace contextRef="#ctx0" brushRef="#br0" timeOffset="48466.88">17236 7215 1083 0,'0'0'85'16,"0"0"-76"-16,0 0 49 15,0 0-7-15,0 0-36 16,0 0 6-16,0 0-2 15,106 46-5-15,-75-28-13 16,-2 2-1-16,0-4-18 16,2-3-48-16,-2-4-26 15,5-6-76-15,-5-3-226 16</inkml:trace>
  <inkml:trace contextRef="#ctx0" brushRef="#br0" timeOffset="48753.84">17655 7118 791 0,'0'0'48'0,"0"0"-5"15,0 0-39-15,0 0 123 16,0 0-87-16,0 0 26 15,4 93 5-15,-4-47-16 16,0 10 5-16,0 6 15 16,-6 10-37-16,-2 9 8 15,2-3-19-15,1 2-25 0,5-2-2 16,0-3-45-16,0-7-87 16,3-22-152-16,7-27-656 15</inkml:trace>
  <inkml:trace contextRef="#ctx0" brushRef="#br0" timeOffset="49095.77">18314 7421 1133 0,'0'0'0'0,"0"0"-39"16,0 0 38-16,0 0-41 0,0 0-354 16</inkml:trace>
  <inkml:trace contextRef="#ctx0" brushRef="#br0" timeOffset="57132.36">8223 13752 742 0,'0'0'46'15,"0"0"-33"-15,0 0-13 16,0 0 102-16,0 0-20 16,0 0-55-16,0 0-11 15,0 4 14-15,0-4-1 16,0 0-9-16,0 0 6 15,0 0 4-15,2 0-13 0,7 0-11 16,7-10-1-16,13-15 3 16,13-14 4-16,22-14-9 15,13-17-2-15,14-18-1 16,5-8-28-16,2 0-38 16,-5 11-41-16,-10 24-186 15,-21 22-261-15</inkml:trace>
  <inkml:trace contextRef="#ctx0" brushRef="#br0" timeOffset="57492.32">10107 13425 1078 0,'0'0'48'0,"0"0"-47"0,0 0 50 16,104-125-7-16,-34 64-44 15,7-2-25-15,-1 9-27 16,-7 0-110-16,-13 10-355 16</inkml:trace>
  <inkml:trace contextRef="#ctx0" brushRef="#br0" timeOffset="57988.21">12893 13196 1010 0,'0'0'140'0,"0"0"-134"15,0 0 58-15,0 0-13 16,40-109-22-16,-9 77-29 16,3 1 0-16,-1 3-2 15,6-2-15-15,5-6-34 16,7-3-74-16,14-2-187 0,1 2-313 16</inkml:trace>
  <inkml:trace contextRef="#ctx0" brushRef="#br0" timeOffset="59169.01">18318 13180 931 0,'0'0'77'0,"0"0"-67"15,0 0 71-15,0 0 9 16,0 0-54-16,0 0-19 16,0 0-5-16,0-47-5 15,14 20 1-15,9-4-8 16,12-15-8-16,21-15-19 15,15-14-100-15,8-9-235 16</inkml:trace>
  <inkml:trace contextRef="#ctx0" brushRef="#br0" timeOffset="59643.93">20992 12823 847 0,'0'0'283'0,"0"0"-264"15,0 0 7-15,0 0 59 16,0 0-66-16,80-102-19 0,-35 64-7 16,10-8-7-16,5-7-41 15,5-2-88-15,-2-3-251 16</inkml:trace>
  <inkml:trace contextRef="#ctx0" brushRef="#br0" timeOffset="60008.86">23366 12723 1181 0,'0'0'84'16,"113"-92"-82"-16,-24 30 26 16,10-8-28-16,5-3-29 15,-8-2-190-15</inkml:trace>
  <inkml:trace contextRef="#ctx0" brushRef="#br0" timeOffset="68146.45">10256 14466 409 0,'0'0'258'0,"0"0"-258"16,0 0 0-16,0 0 14 15,0 0 41-15,0 0-42 16,0 0-2-16,-18 2 8 15,18-2 22-15,0 0 0 16,0 3-37-16,0-3 5 16,0 0-2-16,0 0 9 15,12 0 2-15,21 0 15 16,27-23 35-16,25-20-42 16,32-17-26-16,22-15-9 15,17-8-91-15,2-3-141 0,-4-2-333 16</inkml:trace>
  <inkml:trace contextRef="#ctx0" brushRef="#br0" timeOffset="69183.26">20992 13926 721 0,'0'0'20'15,"0"0"-5"-15,0 0 34 16,0 0 85-16,0 0-53 16,0 0-46-16,0 0 12 15,-27 50 28-15,27-50-23 0,0 0-28 16,0 0 6-16,0 0-13 16,0 0 8-16,0 0-7 15,29-1-13-15,28-28 17 16,40-21-22-16,38-21-26 15,29-21-93-15,11-8-108 16,3-8-409-16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F99C-915A-4C02-979B-BA53B6638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 .F .CODD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5BF3D-6F66-4BC9-B281-D70D7AB02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BY:PARUL MADAN(AP)</a:t>
            </a:r>
          </a:p>
          <a:p>
            <a:r>
              <a:rPr lang="en-US" dirty="0"/>
              <a:t>CSE(GEU)</a:t>
            </a:r>
          </a:p>
        </p:txBody>
      </p:sp>
    </p:spTree>
    <p:extLst>
      <p:ext uri="{BB962C8B-B14F-4D97-AF65-F5344CB8AC3E}">
        <p14:creationId xmlns:p14="http://schemas.microsoft.com/office/powerpoint/2010/main" val="327521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80101-2FCA-42C9-88AF-E1672C74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76262"/>
            <a:ext cx="10134600" cy="49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4682C-85F3-4813-932B-F2E19A1B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438150"/>
            <a:ext cx="11106150" cy="5484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51949-E05E-4924-B692-86954CB62E3E}"/>
                  </a:ext>
                </a:extLst>
              </p14:cNvPr>
              <p14:cNvContentPartPr/>
              <p14:nvPr/>
            </p14:nvContentPartPr>
            <p14:xfrm>
              <a:off x="6221520" y="391680"/>
              <a:ext cx="5243040" cy="485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51949-E05E-4924-B692-86954CB62E3E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6212160" y="382320"/>
                <a:ext cx="5261760" cy="48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77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22EECC-60B8-4658-8E46-3595649B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590550"/>
            <a:ext cx="10185009" cy="51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6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D90B9-83D7-4ABD-81F5-A65EBE7D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3" y="581025"/>
            <a:ext cx="10283483" cy="49757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C086AB-EB7F-48D4-A8F6-1CA08A31C686}"/>
                  </a:ext>
                </a:extLst>
              </p14:cNvPr>
              <p14:cNvContentPartPr/>
              <p14:nvPr/>
            </p14:nvContentPartPr>
            <p14:xfrm>
              <a:off x="804240" y="3747240"/>
              <a:ext cx="11392920" cy="290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C086AB-EB7F-48D4-A8F6-1CA08A31C686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794880" y="3737880"/>
                <a:ext cx="11411640" cy="29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83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6666D-F5B3-4E75-9609-9CD4D466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6" y="485775"/>
            <a:ext cx="10578904" cy="5394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564B67-0001-40C4-BCED-AAF9DBD80250}"/>
                  </a:ext>
                </a:extLst>
              </p14:cNvPr>
              <p14:cNvContentPartPr/>
              <p14:nvPr/>
            </p14:nvContentPartPr>
            <p14:xfrm>
              <a:off x="1339200" y="4354920"/>
              <a:ext cx="501840" cy="119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564B67-0001-40C4-BCED-AAF9DBD80250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329840" y="4345560"/>
                <a:ext cx="520560" cy="12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82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51F0D-048A-4E34-9383-35CECDF0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714375"/>
            <a:ext cx="11001375" cy="4772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08C8D-1BFC-4E1C-A31D-98EEA4EDC119}"/>
                  </a:ext>
                </a:extLst>
              </p14:cNvPr>
              <p14:cNvContentPartPr/>
              <p14:nvPr/>
            </p14:nvContentPartPr>
            <p14:xfrm>
              <a:off x="90360" y="51840"/>
              <a:ext cx="12047040" cy="637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08C8D-1BFC-4E1C-A31D-98EEA4EDC119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81000" y="42480"/>
                <a:ext cx="1206576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1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09D23-F819-412F-A9ED-05FB6DF8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" y="585787"/>
            <a:ext cx="10353821" cy="46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2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B863E-FDDA-4411-B1C5-2F6BDDBF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600075"/>
            <a:ext cx="11057206" cy="47597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A7660-40EC-4AD8-A344-9F756B3EB775}"/>
                  </a:ext>
                </a:extLst>
              </p14:cNvPr>
              <p14:cNvContentPartPr/>
              <p14:nvPr/>
            </p14:nvContentPartPr>
            <p14:xfrm>
              <a:off x="1074960" y="3396960"/>
              <a:ext cx="9695520" cy="265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A7660-40EC-4AD8-A344-9F756B3EB775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065600" y="3387600"/>
                <a:ext cx="9714240" cy="26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8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CBAB2-D734-4F0E-BB05-A8380E7B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671513"/>
            <a:ext cx="10067925" cy="48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2FA84-3A37-4EE0-BC41-32C35AE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509587"/>
            <a:ext cx="9124950" cy="49908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20265E-C03E-4F60-B2F5-EB83884EE188}"/>
                  </a:ext>
                </a:extLst>
              </p14:cNvPr>
              <p14:cNvContentPartPr/>
              <p14:nvPr/>
            </p14:nvContentPartPr>
            <p14:xfrm>
              <a:off x="6303600" y="1402200"/>
              <a:ext cx="5893560" cy="424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20265E-C03E-4F60-B2F5-EB83884EE1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240" y="1392840"/>
                <a:ext cx="5912280" cy="42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99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3B8CB-7D99-4BDB-BD56-612DE61B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47663"/>
            <a:ext cx="10429875" cy="56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7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5CC33-0D6B-4ED5-B54D-A4F59670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595313"/>
            <a:ext cx="10142806" cy="49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3CD38-AD1B-48B2-BF3F-0FDA4295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4" y="619125"/>
            <a:ext cx="10016197" cy="4543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B17B14-7F33-4B0A-99AA-ECC6B162A6BC}"/>
                  </a:ext>
                </a:extLst>
              </p14:cNvPr>
              <p14:cNvContentPartPr/>
              <p14:nvPr/>
            </p14:nvContentPartPr>
            <p14:xfrm>
              <a:off x="3519720" y="531720"/>
              <a:ext cx="7267680" cy="488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B17B14-7F33-4B0A-99AA-ECC6B162A6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0360" y="522360"/>
                <a:ext cx="7286400" cy="49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86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8EA2C-0DB1-4E7B-9345-196F52C6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647700"/>
            <a:ext cx="10868025" cy="47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3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A810F-B3E0-41EB-AD14-F3177F80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652462"/>
            <a:ext cx="11058525" cy="5171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F596DA-9BAE-4CA6-95DD-E953CFE179CD}"/>
                  </a:ext>
                </a:extLst>
              </p14:cNvPr>
              <p14:cNvContentPartPr/>
              <p14:nvPr/>
            </p14:nvContentPartPr>
            <p14:xfrm>
              <a:off x="1895040" y="62640"/>
              <a:ext cx="9228600" cy="402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F596DA-9BAE-4CA6-95DD-E953CFE179CD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885680" y="53280"/>
                <a:ext cx="9247320" cy="40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66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3D870-68E3-4916-B10C-492B9086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652462"/>
            <a:ext cx="11058525" cy="47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5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5CA54-4A2E-495C-9F4D-A74AD3EB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595312"/>
            <a:ext cx="9833315" cy="48348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2039BD-58B7-4800-850A-5F44C19BAA5F}"/>
                  </a:ext>
                </a:extLst>
              </p14:cNvPr>
              <p14:cNvContentPartPr/>
              <p14:nvPr/>
            </p14:nvContentPartPr>
            <p14:xfrm>
              <a:off x="4004280" y="3904560"/>
              <a:ext cx="5641920" cy="169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2039BD-58B7-4800-850A-5F44C19BAA5F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3994920" y="3895200"/>
                <a:ext cx="5660640" cy="17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69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12108-2567-446E-AABE-C23D888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738187"/>
            <a:ext cx="10096500" cy="50154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23BC8E-D54B-4D20-B571-B538EBF02FE5}"/>
                  </a:ext>
                </a:extLst>
              </p14:cNvPr>
              <p14:cNvContentPartPr/>
              <p14:nvPr/>
            </p14:nvContentPartPr>
            <p14:xfrm>
              <a:off x="1134000" y="1042200"/>
              <a:ext cx="8859600" cy="480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23BC8E-D54B-4D20-B571-B538EBF02F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4640" y="1032840"/>
                <a:ext cx="8878320" cy="48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93A22-3F8F-4402-9910-06E6EA60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736372"/>
            <a:ext cx="10719582" cy="48344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A81667-868C-48CC-BE83-9BBA925A7BAB}"/>
                  </a:ext>
                </a:extLst>
              </p14:cNvPr>
              <p14:cNvContentPartPr/>
              <p14:nvPr/>
            </p14:nvContentPartPr>
            <p14:xfrm>
              <a:off x="4611600" y="782280"/>
              <a:ext cx="6941880" cy="183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A81667-868C-48CC-BE83-9BBA925A7B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240" y="772920"/>
                <a:ext cx="6960600" cy="18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80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3EECD-F70E-4812-8BCF-80B8010F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590550"/>
            <a:ext cx="9777046" cy="47833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FF30C3-863F-4973-86A0-AF392D3BD1DC}"/>
                  </a:ext>
                </a:extLst>
              </p14:cNvPr>
              <p14:cNvContentPartPr/>
              <p14:nvPr/>
            </p14:nvContentPartPr>
            <p14:xfrm>
              <a:off x="2287440" y="3499560"/>
              <a:ext cx="1579320" cy="44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FF30C3-863F-4973-86A0-AF392D3BD1DC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278080" y="3490200"/>
                <a:ext cx="159804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82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6ECE1-6C6F-4062-9FC2-6E543476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581025"/>
            <a:ext cx="9945859" cy="51726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DBCA1F-D677-45C6-95FB-7A69FE38BF39}"/>
                  </a:ext>
                </a:extLst>
              </p14:cNvPr>
              <p14:cNvContentPartPr/>
              <p14:nvPr/>
            </p14:nvContentPartPr>
            <p14:xfrm>
              <a:off x="1812600" y="2766960"/>
              <a:ext cx="10381680" cy="347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DBCA1F-D677-45C6-95FB-7A69FE38BF39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803240" y="2757600"/>
                <a:ext cx="10400400" cy="34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14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AE78-8CE6-4F11-83A1-0DE89E5F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8" y="423862"/>
            <a:ext cx="10339754" cy="50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7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42827-8871-4F2D-BFEE-04B54C7C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85787"/>
            <a:ext cx="11049000" cy="47318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B39611-22A2-4BA3-85B3-64160B1E684E}"/>
                  </a:ext>
                </a:extLst>
              </p14:cNvPr>
              <p14:cNvContentPartPr/>
              <p14:nvPr/>
            </p14:nvContentPartPr>
            <p14:xfrm>
              <a:off x="1922760" y="224280"/>
              <a:ext cx="10261080" cy="589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B39611-22A2-4BA3-85B3-64160B1E684E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913400" y="214920"/>
                <a:ext cx="10279800" cy="59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00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31A3A-6579-4E0A-BE3A-988CD4A9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8" y="614363"/>
            <a:ext cx="10156874" cy="50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D08D4-B041-4B69-A9BB-EDA8DC51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4" y="609600"/>
            <a:ext cx="9819249" cy="4989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63F234-AC77-4450-BE80-B52C7C6C2421}"/>
                  </a:ext>
                </a:extLst>
              </p14:cNvPr>
              <p14:cNvContentPartPr/>
              <p14:nvPr/>
            </p14:nvContentPartPr>
            <p14:xfrm>
              <a:off x="2039040" y="478800"/>
              <a:ext cx="10158120" cy="563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63F234-AC77-4450-BE80-B52C7C6C2421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029680" y="469440"/>
                <a:ext cx="10176840" cy="56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2879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17</Words>
  <Application>Microsoft Office PowerPoint</Application>
  <PresentationFormat>Widescreen</PresentationFormat>
  <Paragraphs>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E .F .CODD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.F .CODD RULES</dc:title>
  <dc:creator>parul madaan</dc:creator>
  <cp:lastModifiedBy>parul madaan</cp:lastModifiedBy>
  <cp:revision>2</cp:revision>
  <dcterms:created xsi:type="dcterms:W3CDTF">2020-08-24T00:42:25Z</dcterms:created>
  <dcterms:modified xsi:type="dcterms:W3CDTF">2020-08-24T02:35:27Z</dcterms:modified>
</cp:coreProperties>
</file>