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atabase-data-storage-cylinder-14976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oakleafblog.blogspot.com/2011/01/windows-azure-and-cloud-computing-posts_18.html" TargetMode="External"/><Relationship Id="rId7" Type="http://schemas.openxmlformats.org/officeDocument/2006/relationships/hyperlink" Target="https://commons.wikimedia.org/wiki/File:Database-mysql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ifitshipitshere.blogspot.com/2010/04/iron-man-2-movie-tie-ins-from-fragrance.html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www.dataprix.com/blogs/parrita/libera-tus-costes-ibm-db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77654/what-is-the-unambiguously-correct-pictogram-for-database-stor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antaana-informationsystems/chapter/fundamental-concept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21BF7-BF41-46C9-ADBE-2081595A2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896" y="643467"/>
            <a:ext cx="5975956" cy="4127545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Introduction to Database management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DC6C3-7486-4165-A8FC-61A619F7A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896" y="5118231"/>
            <a:ext cx="5975956" cy="9776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Parul madan(ap)</a:t>
            </a:r>
          </a:p>
          <a:p>
            <a:r>
              <a:rPr lang="en-US" dirty="0">
                <a:solidFill>
                  <a:srgbClr val="FFFFFF"/>
                </a:solidFill>
              </a:rPr>
              <a:t>Cse(geu)</a:t>
            </a:r>
          </a:p>
        </p:txBody>
      </p:sp>
      <p:pic>
        <p:nvPicPr>
          <p:cNvPr id="5" name="Picture 4" descr="A picture containing sitting, table, cup, computer&#10;&#10;Description automatically generated">
            <a:extLst>
              <a:ext uri="{FF2B5EF4-FFF2-40B4-BE49-F238E27FC236}">
                <a16:creationId xmlns:a16="http://schemas.microsoft.com/office/drawing/2014/main" id="{2A807294-EB13-472A-86C1-D4FD7BA62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11" r="6231"/>
          <a:stretch/>
        </p:blipFill>
        <p:spPr>
          <a:xfrm>
            <a:off x="212301" y="683800"/>
            <a:ext cx="4651117" cy="495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2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16EB-F8F5-45E9-91DE-FBA98F6F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B05-2E50-4307-9C12-FFEE72D0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data services to applications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querying and update mechanism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Data-integrity guarantees data is always right even in  the case of software and hardware errors.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backups ,compression ,security and replications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5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96B-BB96-40E9-B31F-12A0D932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70D3-B934-4274-B308-8261CC2E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 transactions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reservations, schedules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Universities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registration, grades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customers, products, purchases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 retailers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 tracking, customized recommendations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Manufacturing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production, inventory, orders, supply chain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Human resources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 records, salaries, tax deductions</a:t>
            </a:r>
          </a:p>
        </p:txBody>
      </p:sp>
    </p:spTree>
    <p:extLst>
      <p:ext uri="{BB962C8B-B14F-4D97-AF65-F5344CB8AC3E}">
        <p14:creationId xmlns:p14="http://schemas.microsoft.com/office/powerpoint/2010/main" val="233725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06EA-55CB-4319-A13E-43E92C8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dbms include:</a:t>
            </a:r>
          </a:p>
        </p:txBody>
      </p:sp>
      <p:pic>
        <p:nvPicPr>
          <p:cNvPr id="5" name="Content Placeholder 4" descr="A picture containing basketball&#10;&#10;Description automatically generated">
            <a:extLst>
              <a:ext uri="{FF2B5EF4-FFF2-40B4-BE49-F238E27FC236}">
                <a16:creationId xmlns:a16="http://schemas.microsoft.com/office/drawing/2014/main" id="{A5F267DC-5DE8-45D7-9498-5D68E9705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1259" y="1943618"/>
            <a:ext cx="2124307" cy="1703231"/>
          </a:xfrm>
        </p:spPr>
      </p:pic>
      <p:pic>
        <p:nvPicPr>
          <p:cNvPr id="9" name="Picture 8" descr="A sign in a room&#10;&#10;Description automatically generated">
            <a:extLst>
              <a:ext uri="{FF2B5EF4-FFF2-40B4-BE49-F238E27FC236}">
                <a16:creationId xmlns:a16="http://schemas.microsoft.com/office/drawing/2014/main" id="{F1712487-63AD-470C-BD63-42320460F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44221" y="1943618"/>
            <a:ext cx="3486434" cy="1703231"/>
          </a:xfrm>
          <a:prstGeom prst="rect">
            <a:avLst/>
          </a:prstGeom>
        </p:spPr>
      </p:pic>
      <p:pic>
        <p:nvPicPr>
          <p:cNvPr id="12" name="Picture 11" descr="A picture containing cup, mug, coffee, keyboard&#10;&#10;Description automatically generated">
            <a:extLst>
              <a:ext uri="{FF2B5EF4-FFF2-40B4-BE49-F238E27FC236}">
                <a16:creationId xmlns:a16="http://schemas.microsoft.com/office/drawing/2014/main" id="{A9A531F7-BE71-481A-93FA-0F6DCB2FE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06436" y="1686316"/>
            <a:ext cx="1994244" cy="2819819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1A5ED76-C92E-41A9-9850-C00585109B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067611" y="3871624"/>
            <a:ext cx="1439654" cy="19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8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E8A4-7642-4337-A643-21701A22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B9A2E-4398-4266-8C57-86F12D79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basically row facts and figures that can be stored or recorded.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quantitative or qualitative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 variable or set of variables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data can be thought of a result of observations based on things like: measurements ,statistics.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A38F-2915-4DCF-B6D8-C8647C74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DCF2-F261-4C36-8D5E-B3775851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relating different data we are able to extract valuable information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we need to :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 that it can persist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 that it is easier to manipulate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a meaningful way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derive data from it</a:t>
            </a:r>
          </a:p>
        </p:txBody>
      </p:sp>
    </p:spTree>
    <p:extLst>
      <p:ext uri="{BB962C8B-B14F-4D97-AF65-F5344CB8AC3E}">
        <p14:creationId xmlns:p14="http://schemas.microsoft.com/office/powerpoint/2010/main" val="27654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BB05-C7B4-4032-BDE4-E72A8901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secondary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49C5-EFC6-4FB4-8592-5798F7D2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sometimes need to remain available even beyond the life of the program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that case data is stored in secondary storage device like hard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3C4F-AF76-45E2-8E57-51051A4C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32AB-3C1C-48B9-9734-CC8125FF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is stored in secondary storage it is bound to reside in a file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is an operating system concept, which makes separation among bundles of heterogenous data stored in the storage.</a:t>
            </a:r>
          </a:p>
        </p:txBody>
      </p:sp>
    </p:spTree>
    <p:extLst>
      <p:ext uri="{BB962C8B-B14F-4D97-AF65-F5344CB8AC3E}">
        <p14:creationId xmlns:p14="http://schemas.microsoft.com/office/powerpoint/2010/main" val="233842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8DEC-0640-4BE1-9A55-0F76EA03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CC26-F9B2-4F7F-8758-80C9C9C1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application most of the times require to store relevant info in the secondary storage(in the form of files)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is a place where all your application related data is stored.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application data can be stored in bunch of files.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physical terms: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is a collection of files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logical terms: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is a collection of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7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6FB0-24A7-41EF-9079-43F53B51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30A5-9BC7-483A-85A7-4782F943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+numbers-&gt;traditional database</a:t>
            </a:r>
          </a:p>
          <a:p>
            <a:r>
              <a:rPr lang="en-US" dirty="0"/>
              <a:t>Collection of videos ,audios , speech-&gt;multimedia database</a:t>
            </a:r>
          </a:p>
          <a:p>
            <a:r>
              <a:rPr lang="en-US" dirty="0"/>
              <a:t>Collection of images-&gt;geographic info system</a:t>
            </a:r>
          </a:p>
          <a:p>
            <a:r>
              <a:rPr lang="en-US" dirty="0"/>
              <a:t>Info about stocks in departmental store-&gt;real time database</a:t>
            </a:r>
          </a:p>
        </p:txBody>
      </p:sp>
    </p:spTree>
    <p:extLst>
      <p:ext uri="{BB962C8B-B14F-4D97-AF65-F5344CB8AC3E}">
        <p14:creationId xmlns:p14="http://schemas.microsoft.com/office/powerpoint/2010/main" val="20073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8AF2-0FF4-4830-86B5-1F260D40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file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DB0A-F552-4DCC-9C25-6E480E1D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need to be handled by set of programs</a:t>
            </a:r>
          </a:p>
          <a:p>
            <a:r>
              <a:rPr lang="en-US" dirty="0"/>
              <a:t>This bunch of programs is a part of actual application.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17CE2-B7F0-409A-AAD1-D108E445F903}"/>
              </a:ext>
            </a:extLst>
          </p:cNvPr>
          <p:cNvSpPr/>
          <p:nvPr/>
        </p:nvSpPr>
        <p:spPr>
          <a:xfrm>
            <a:off x="1828800" y="3043003"/>
            <a:ext cx="5471410" cy="2233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99072-EA43-4BB5-BD18-115C97693755}"/>
              </a:ext>
            </a:extLst>
          </p:cNvPr>
          <p:cNvSpPr/>
          <p:nvPr/>
        </p:nvSpPr>
        <p:spPr>
          <a:xfrm>
            <a:off x="2158584" y="3642610"/>
            <a:ext cx="1334124" cy="1409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0835A-1431-4043-9224-104F69747623}"/>
              </a:ext>
            </a:extLst>
          </p:cNvPr>
          <p:cNvSpPr/>
          <p:nvPr/>
        </p:nvSpPr>
        <p:spPr>
          <a:xfrm>
            <a:off x="4047344" y="3237875"/>
            <a:ext cx="1484026" cy="127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29E853-3A00-4929-9B8A-CFC43401C4FA}"/>
              </a:ext>
            </a:extLst>
          </p:cNvPr>
          <p:cNvSpPr/>
          <p:nvPr/>
        </p:nvSpPr>
        <p:spPr>
          <a:xfrm>
            <a:off x="5908591" y="4077325"/>
            <a:ext cx="1061835" cy="97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handling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D2A21-1BAE-4DBF-AD6D-29170D43F9A0}"/>
              </a:ext>
            </a:extLst>
          </p:cNvPr>
          <p:cNvSpPr/>
          <p:nvPr/>
        </p:nvSpPr>
        <p:spPr>
          <a:xfrm>
            <a:off x="8049718" y="2503357"/>
            <a:ext cx="2443397" cy="2353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indoor, sitting, microwave, coffee&#10;&#10;Description automatically generated">
            <a:extLst>
              <a:ext uri="{FF2B5EF4-FFF2-40B4-BE49-F238E27FC236}">
                <a16:creationId xmlns:a16="http://schemas.microsoft.com/office/drawing/2014/main" id="{AE41F58B-9B28-4D5A-B6B8-2C0282D26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36865" y="2472197"/>
            <a:ext cx="2038664" cy="20386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82481A-BD42-4392-B9DB-5A5815EB00A1}"/>
              </a:ext>
            </a:extLst>
          </p:cNvPr>
          <p:cNvCxnSpPr/>
          <p:nvPr/>
        </p:nvCxnSpPr>
        <p:spPr>
          <a:xfrm flipV="1">
            <a:off x="6970426" y="3429000"/>
            <a:ext cx="2008682" cy="98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BD08A4-162A-4978-838E-A4EEF9F71FB0}"/>
              </a:ext>
            </a:extLst>
          </p:cNvPr>
          <p:cNvSpPr txBox="1"/>
          <p:nvPr/>
        </p:nvSpPr>
        <p:spPr>
          <a:xfrm>
            <a:off x="8049718" y="2068643"/>
            <a:ext cx="203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6919E5-0E16-4498-B145-B2DCE6B34C6F}"/>
              </a:ext>
            </a:extLst>
          </p:cNvPr>
          <p:cNvCxnSpPr/>
          <p:nvPr/>
        </p:nvCxnSpPr>
        <p:spPr>
          <a:xfrm>
            <a:off x="8784236" y="2437975"/>
            <a:ext cx="419725" cy="39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6B70D-2C41-4461-8514-ECCA711B77CE}"/>
              </a:ext>
            </a:extLst>
          </p:cNvPr>
          <p:cNvSpPr txBox="1"/>
          <p:nvPr/>
        </p:nvSpPr>
        <p:spPr>
          <a:xfrm>
            <a:off x="8784236" y="5051685"/>
            <a:ext cx="157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Storage</a:t>
            </a:r>
          </a:p>
        </p:txBody>
      </p:sp>
    </p:spTree>
    <p:extLst>
      <p:ext uri="{BB962C8B-B14F-4D97-AF65-F5344CB8AC3E}">
        <p14:creationId xmlns:p14="http://schemas.microsoft.com/office/powerpoint/2010/main" val="304531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65B4-50E6-4F3C-A2CC-0DD89EAA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is 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E973-E39F-493C-8E49-E90506CD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The DBMS is general purpose software system that facilitates the process of </a:t>
            </a:r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defining, constructing, manipulating and sharing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among various users and applications.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A DBMS is a collection of interrelated data and a set of programs to access those data .The collection of data usually referred as database, contain information relevant to enterprise.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 of DBMS is to provide a way to store and retrieve database information that is both convenient and efficient way.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B9FAA7-9E38-4F0B-82BC-081E6D20D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7363" y="2015735"/>
            <a:ext cx="4389739" cy="26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937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465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Introduction to Database management system</vt:lpstr>
      <vt:lpstr>What is data?</vt:lpstr>
      <vt:lpstr>What Is information?</vt:lpstr>
      <vt:lpstr>Data in secondary storage</vt:lpstr>
      <vt:lpstr>files</vt:lpstr>
      <vt:lpstr>What is database?</vt:lpstr>
      <vt:lpstr>Types of database</vt:lpstr>
      <vt:lpstr>What is file handling?</vt:lpstr>
      <vt:lpstr>What is dbms?</vt:lpstr>
      <vt:lpstr>Characteristics  of database</vt:lpstr>
      <vt:lpstr>Applications of database</vt:lpstr>
      <vt:lpstr>Well known dbms include: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management system</dc:title>
  <dc:creator>parul madaan</dc:creator>
  <cp:lastModifiedBy>parul madaan</cp:lastModifiedBy>
  <cp:revision>3</cp:revision>
  <dcterms:created xsi:type="dcterms:W3CDTF">2020-07-05T16:29:27Z</dcterms:created>
  <dcterms:modified xsi:type="dcterms:W3CDTF">2020-07-06T04:37:02Z</dcterms:modified>
</cp:coreProperties>
</file>