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3T03:44:2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9745 10645 863 0,'-2'7'11'16,"0"-2"-1"-16,-2 2 40 15,2-5 2-15,2 0-14 16,2-1 17-16,2 4-14 15,0 1 23-15,5 3 17 16,1 0-23-16,0 3-28 16,5 6 0-16,8 6 9 15,2 12 3-15,8 12-26 16,5 15-3-16,7 10-4 16,6 10 2-16,2-3-11 0,1 0-5 15,-3-8-11-15,-6-12-33 16,-10-14-44-16,-6-16-77 15,-13-11-26-15,-9-24-395 16</inkml:trace>
  <inkml:trace contextRef="#ctx0" brushRef="#br0" timeOffset="952.06">10227 9515 846 0,'-7'-26'0'0,"-9"6"0"16,-3 4 50-16,-8-1 19 16,0 7-38-16,-4 2 0 15,-4 6-30-15,-8 7 1 16,-6 5 14-16,-9 5-9 16,-14 8 7-16,-10 2 3 15,-9 10-9-15,-8 2-2 0,-5 7-4 16,-6 11 5-1,-3 9-5-15,-5 10-2 0,-5 13 4 16,-2 13 2-16,-2 8-6 16,4 6 0-16,-1 2 2 15,5 0-2-15,9-5 4 16,2-2-3-16,8-1-1 16,7-3 11-16,5-3 0 15,6-3-8-15,13 0-1 16,11-7-2-16,13-3 2 15,16-8-2-15,16-9 0 16,15-7 2-16,14-6-1 16,17-5-2-16,23-6 1 15,15-5 0-15,16-6 4 16,11-11-1-16,10-16 2 0,5-14-5 16,9-19-1-16,10-16 1 15,8-19 1-15,14-19 3 16,11-13-4-16,10-14 3 15,12-11-1-15,4-7-2 16,-2-3-6-16,-4-7 2 16,-6-2 4-16,-14-4 1 15,-9-4-1-15,-9-3-4 16,-16 3 3-16,-14 10-3 16,-22 9 8-16,-22 15-3 15,-21 14 13-15,-16 9-7 16,-23 9 7-16,-15 4 10 15,-16 5 0-15,-13 0-1 0,-16 10-15 16,-8 7 3-16,-19 11-6 16,-14 22-5-16,-16 25 0 15,-25 27-54-15,-25 34-7 16,-18 28 12-16,-22 21-32 16,-4 10-138-16,4 9-241 15</inkml:trace>
  <inkml:trace contextRef="#ctx0" brushRef="#br0" timeOffset="1724.38">8292 11200 811 0,'-23'-3'6'0,"-3"-1"-6"16,6-2 40-1,2 1 20-15,5 3 10 0,8 2-45 16,3-3-10-16,4 6-15 16,1-3-4-16,1 5 4 15,5 7 46-15,0 10-5 16,6 8-3-16,4 10-10 15,2 4-13-15,4 1 5 16,0-7-6-16,-3-6-3 0,-3-9-11 16,-7-9 2-1,-3-5 13-15,-7-6 20 0,-4-10-4 16,-13-9-31-16,-8-14-13 16,-4-10 11-16,-8-13-2 15,4 2 4-15,6 0-1 16,7 11-2-16,9 13 1 15,7 13-17-15,6 5-2 16,12 5 20-16,10 4-5 16,9 0 6-16,11 4 0 15,8 0 1-15,1 1-2 16,1 2 1-16,1 3 0 16,-5-2-1-16,-5 0 5 15,-7 0-4-15,-11-2 0 16,-9-2 3-16,-9-4 29 0,-9-8 8 15,-6-12-39-15,-5-12 4 16,-4-8-2 0,-7-4 0-16,-5 1 9 0,1 12-11 15,1 11-1-15,-2 7-8 16,8 7-17-16,1 6-27 16,5 2-64-16,5 6-10 15,6 1-59-15,6 3-67 16,7-4 63-16</inkml:trace>
  <inkml:trace contextRef="#ctx0" brushRef="#br0" timeOffset="2865.66">8967 10814 760 0,'-9'-9'229'15,"-6"2"-226"-15,-7 2 40 16,-5 2 13-16,2 3-17 15,6 3-26-15,-2 6-13 16,7 8 0-16,1 12 4 16,3 3-4-16,4 9 5 15,6-4 0-15,6-2-4 16,2-11 5-16,3-6-5 16,5-9 6-16,-1-9 6 15,4-5-10-15,1-9-3 16,-3-10-10-16,1-9-12 15,-3-5 14-15,-1-2-2 16,-5 6 10-16,-2 6 0 0,-3 7 3 16,-2 10-3-16,-2 8 0 15,2 0-11-15,3 6 11 16,2-3 9-16,4 7-2 16,7-2 5-16,4 6-12 15,0-3 4-15,3 2-1 16,-3 0-2-16,-7-3-2 15,-1-4 4-15,-7-1-3 16,-3-7 3-16,-2-4 1 16,17-59-4-16,-15 58 0 15,-2 2 1-15,-2-1 9 16,4 6-10-16,3-6-5 0,0 2 4 16,4 5-8-16,4 6 9 15,1 1 4-15,0 4-1 16,2 1 3-16,-5-3-4 15,-2 2-2-15,-4-3 3 16,-3-4 5-16,-2-2 7 16,-4-4 8-16,0-2-23 15,2-6-14-15,-2-2 7 16,2-6 7-16,4-1 0 16,2 2 1-16,4 1-2 15,-3 4-1-15,3 4-12 16,0 6 10-16,3 1-7 15,-2 10 9-15,5-2 1 16,-3 4 2-16,3-1-1 0,-5-1 0 16,-2-4 2-16,-2-1 6 15,-3-4 8-15,-6-4-16 16,0-5-15-16,-3-4 0 16,3-10 13-16,4 4-2 15,1-4-3-15,7 6 5 16,6 4-2-16,-1 5 4 15,10 0 2-15,4 0-1 16,2 0 8-16,7 0-5 16,-2-4 0-16,-3-6-4 0,-2-4-9 15,1-4 5-15,-12-4-1 16,-2 0 4 0,-12 4 1-16,-3 3 2 0,-6 10 9 15,-3 4 13-15,-4 9-24 16,4 9 0-16,-1 2 11 15,-1 8-7-15,6 3 1 16,-1-4 4-16,1-2-9 16,7-2 8-16,5-8-3 15,3 0 0-15,1-1 7 16,11-10-11-16,6-3 1 16,2-8-2-16,5-10-11 15,7-11-7-15,-1-7-11 16,0-6 6-16,-7 5 22 15,-6 6 2-15,-12 12 10 0,-11 12 28 16,-8 9-24-16,-12 10 0 16,-5 6-3-16,-1 7 18 15,-7 6 5-15,6 1-35 16,5 0 3-16,5-2-3 16,9-6-3-16,9-4-1 15,9-2-15-15,9-6-17 16,15-10-24-16,14-11-75 15,10-3-213-15</inkml:trace>
  <inkml:trace contextRef="#ctx0" brushRef="#br0" timeOffset="3593.03">11408 11508 570 0,'-13'0'167'15,"-3"2"-167"-15,0-1 54 16,6-1 56-16,-1 0-2 15,6 3-55-15,5-6-23 0,0 3 6 16,5-3 11-16,1-1-5 16,7-6 28-16,12-16-41 15,24-23-2-15,18-24-19 16,27-30-8-16,17-18-19 16,18-16-57-16,14-4-107 15,7 5-251-15</inkml:trace>
  <inkml:trace contextRef="#ctx0" brushRef="#br0" timeOffset="4449.25">13122 8944 771 0,'-40'-3'0'16,"-2"1"3"-16,-3 7 15 0,-1 6-11 15,-8 10-1-15,-4 9-6 16,-6 12 0-16,-12 11 0 16,-6 18 10-16,-5 11 13 15,-5 8 30-15,1 9-19 16,4 2 10-16,2 0-6 15,10 3-13-15,5 1 9 16,14-3-7-16,12 2-26 16,15-5 12-16,16-7-11 15,21-17 4-15,15-12 5 16,21-17 2-16,21-14-3 16,22-16 6-16,15-11-15 15,20-17 13-15,15-17-8 16,15-17-1-16,10-12-1 15,21-18-4-15,9-20 0 0,10-13-11 16,12-12 0-16,8-10 3 16,-6-6-4-16,-2 1 7 15,-12-1 1-15,-18 1-8 16,-22 3 4-16,-29 9 8 16,-30 8 0-16,-36 7 23 15,-38 12 0-15,-37 13 3 16,-46 14-16-16,-35 19-10 15,-36 27-1-15,-31 32 0 16,-32 27 1-16,-28 26 8 16,-23 19-8-16,-21 15 4 15,-6 7-4-15,1 10-6 0,11 4-24 16,26 3-36-16,41-3-92 16,40-7-186-16</inkml:trace>
  <inkml:trace contextRef="#ctx0" brushRef="#br0" timeOffset="5709.05">12441 9833 676 0,'2'-3'135'0,"-2"3"-130"16,2 7-5-16,-2 7 89 16,2 16-26-16,5 8 4 15,-1 8-18-15,6 9-3 16,1 1-6-16,1-1-22 15,-6-8-12-15,3-3 6 16,-6-8-11-16,-2-12-1 16,-6-9 15-16,-2-11-15 0,-8-16-4 15,-5-19-16-15,-2-19 4 16,-2-20 14-16,4-12 4 16,7-2 7-16,9 5 4 15,6 16-8-15,0 12 9 16,6 12 1-16,-1 6-9 15,1 8-6-15,6 8-7 16,2 8-1-16,6 4 6 16,10 10-6-16,7 7 8 15,3 7 0-15,7 9 9 16,-2 4-18-16,-4 2 9 16,-8 0-20-16,-10 2-20 15,-12 1 0-15,-15-3 0 0,-15 4 1 16,-16-6 22-1,-14-2 16-15,-8-6 2 16,-7-10 3-16,2-5 26 0,4-9 7 16,14 0 22-16,11-5-9 15,13-3-32-15,16-8-18 16,16-6-13-16,18-11 13 16,14-4-2-16,18-7 4 15,7 0-6-15,-2-1 4 16,1 4-37-16,-10 0 4 15,-13 7 4-15,-11 8 2 16,-12 9 17-16,-16 6 8 16,-12 9 2-16,-14 12 2 15,-9 5 21-15,-6 6-2 0,-1 7-10 16,3-2-6-16,10 3-1 16,9-5 0-16,8-5 1 15,10-4 3-15,2-8-1 16,11-7-1-16,3-7-6 15,5-12-12 1,4-8-21-16,-4-8-7 0,0 0 32 16,-6 3 6-16,-13 6 2 15,-2 11 34-15,-4 10-23 16,-6 5-11-16,2 3 0 16,0 11 0-16,2 1 8 15,0 6-7-15,5-1-1 16,1 2 11-16,6-1-10 0,4 1 1 15,4-3-2 1,1 7 5-16,1 2-6 0,-4 6 1 16,-6 3-3-16,-12 3 2 15,-6 4-3-15,-15-3 4 16,-12-4 11-16,-2-7 1 16,-5-12 13-16,1-14-12 15,4-14-5-15,12-8-8 16,9-17-2-16,10-3-1 15,16-8 3-15,15-7-12 16,11 2 12-16,15-2-2 16,10 0 0-16,4 4 0 0,-5-2-8 15,-1 3-16-15,-10 6 14 16,-15 6 12-16,-11 10 3 16,-15 9 5-16,-12 8-4 15,-12 9 9-15,-7 6-4 16,-10 8 12-1,-5 4 7-15,1 8-4 0,-1 2 15 16,12-2-24-16,8-2 1 16,12-2 5-16,8-6-16 15,15-2 9-15,10-6 1 16,12-8-14-16,14-10 9 16,11-11-10-16,5-8-79 15,0 0-173-15</inkml:trace>
  <inkml:trace contextRef="#ctx0" brushRef="#br0" timeOffset="6525.8">14255 11436 1028 0,'-5'6'8'0,"3"-4"-8"15,0-2 0-15,4 2 18 0,12-4 7 16,17-5 5-16,27-8-15 15,27-11-15-15,30-20-1 16,28-11-8-16,25-10-85 16,12-8-169-1</inkml:trace>
  <inkml:trace contextRef="#ctx0" brushRef="#br0" timeOffset="7319.11">16955 10052 830 0,'-116'17'16'15,"-11"8"-2"-15,-14 9-7 16,-10 9 15-16,-12 17 12 15,-7 11 8-15,-2 13-1 16,6 6-14-16,16 5-12 16,16 3-9-16,21-3 7 15,24 1-13-15,26 1-1 16,28-2-6-16,25-5-2 0,24-11 8 16,26-11 1-16,16-15 1 15,17-16 9-15,21-15-3 16,17-16 18-16,23-13 13 15,17-15-12-15,28-14-5 16,17-14-9-16,21-9-9 16,19-15 6-16,11-14-9 15,5-15-10-15,0-11 7 16,-16-5-4-16,-20-5 7 16,272-226 0-16,-457 299 1 15,-12 9 0-15,-15 6 44 16,-10 5 21-16,-11-32-31 15,-43 17-18-15,-42 14 7 16,-43 16-18-16,-44 20-2 0,-32 20-8 16,-24 15-15-16,-14 19-36 15,-3 9-3-15,5 9-11 16,5 5 1-16,14 3-99 16,26 4-248-16</inkml:trace>
  <inkml:trace contextRef="#ctx0" brushRef="#br0" timeOffset="9679.19">15501 10912 669 0,'-9'-6'54'16,"2"-3"-51"-16,1-2 67 15,-1-1-33-15,0 3 13 16,5 0 22-16,-3 4-25 15,1 2-29-15,2 3-18 0,0 3-8 16,-5 10 8-16,-2 5 17 16,2 10-6-16,-1 8 0 15,1 4-5-15,5 3 16 16,6-5-8-16,5-4-10 16,7-2-4-16,6-6 4 15,2-5-7-15,5-8 3 16,0-3-17-16,0-10 16 15,-2-10-21-15,-2-6-5 16,-8-8 14-16,-3-7-19 16,-7-1-25-16,-10-1 24 15,-7 1 5-15,-4 4 28 0,-1 6 0 16,1 5 12-16,5 7 3 16,3 6-9-16,6 3 4 15,0 1-10-15,2-3 0 16,0 3-3-16,2 0 6 15,1 4 1-15,3 0 11 16,8 10 2-16,5 5 0 16,7 8 5-16,6 9-4 15,-1 9-7-15,1 8-11 16,-5 2 5-16,-8 3-4 16,-5-3 1-16,-9-4 10 15,-5-7-4-15,-8-10-3 16,-7-9 17-16,-8-4-10 15,-6-9-7-15,-6-12 2 0,-2-9-4 16,-3-3 0-16,4-13 2 16,12-10-5-16,10-5-10 15,20-11-2-15,13-2 4 16,20-4 2-16,7 3-7 16,10 3 8-16,1 5-10 15,-4 7-12-15,-1 4-19 16,-10 3 16-16,-6 4 6 15,-11 4 23-15,-9 6 2 16,-11 7 48-16,-10 5-30 16,-10 6-18-16,-9 9 9 15,-7 8 13-15,-2 4-13 0,-3 5-1 16,7 5-7-16,7-3 11 16,7-2-1-16,11 0-8 15,6-5 5-15,9-4 0 16,8 0-2-16,8-10 4 15,4-7-5-15,7-7-5 16,1-13-1-16,-2-3-8 16,-1-7 4-16,-5-6 3 15,-8 2-2-15,-5 3 3 16,-4 4 0-16,-7 6 0 16,-2 7 0-16,-1 5-11 15,1 4 0-15,1 8 0 0,8 2 11 16,3 7-3-1,4 2 7-15,4 4-4 0,-2 2 0 16,-5-2-5-16,-5-1 4 16,-5-5-10-16,-6-2 5 15,-2-6 6-15,-6-7 8 16,2-2-6-16,-1-9-2 16,6-7 1-16,1-1 13 15,7-2-13-15,5 5 7 16,4 5 4-16,0-1-7 15,9 7 14-15,2 2-8 16,2-2-10-16,3 2 4 16,2-4-5-16,-2-3-13 15,2-4-10-15,-3-3-5 0,-1-1 8 16,-8-2 7 0,-7 2 5-16,-13 4 6 0,-4 3-4 15,-4 4 6 1,-4 3 0-16,-2 6-3 0,2 4 0 15,-3 4 3-15,1 1 0 16,-4 2 0-16,-1 2 8 16,-1 2-5-16,-1 6 7 15,1 1-4-15,-1 6-2 16,8-3 20-16,7-2-22 16,2-5 17-16,7-5-12 15,9-9 6-15,6-3 3 16,7-12-16-16,6-11 0 0,3-6-9 15,-1-12-18-15,-3-2 9 16,-5-6-11-16,-11-2 12 16,-9 2-8-16,-11 2 22 15,-13 8 3-15,-11 5 10 16,-6 12-4-16,-3 4 23 16,0 7-13-16,4 2-10 15,14 4-6-15,1 5-2 16,9 0-7-16,8 2-3 15,3 9 12-15,2 5 5 16,2 8 3-16,5 6 14 16,2 8-6-16,-2 0 2 0,7 2-4 15,3-3-4 1,-3-5 1-16,5-8 0 0,2-8-4 16,-1-10-7-16,1-6-6 15,10-14-59-15,-3-13-25 16,-1-8-73-16,-4-6 12 15,-6-4 151-15,-14 9 32 16,-9 7 48-16,-6 14-14 16,-7 10-38-16,-5 10-7 15,3 10 15-15,-1 2-25 16,5 2 8-16,5 3 5 16,8-2-16-16,5 0-2 15,5-4-2-15,3 1-3 0,3-6 3 16,3-6-4-1,4-5 0-15,0-7-19 0,-1-9-30 16,3-10-22-16,-3-4 28 16,-1-2 43-16,-9-2 1 15,-3 5 18-15,-4 10 66 16,-4 7-30-16,-3 4-36 16,3 4-6-16,-1 1-9 15,4 3 44-15,11 0 7 16,2 0-8-16,11 0-5 15,4-1-2-15,6-1-24 16,0 0-8-16,1 0-8 16,-6 2-44-16,-5 2-14 15,-8-2-76-15,-3 4-123 0,-6 0-261 16</inkml:trace>
  <inkml:trace contextRef="#ctx0" brushRef="#br0" timeOffset="14555.34">9978 10535 732 0,'-5'2'40'16,"0"-4"-4"-16,3-2-27 16,0 0-9-16,2 4-19 15,0-2-87-15,2 4-98 16,5 2-10-16</inkml:trace>
  <inkml:trace contextRef="#ctx0" brushRef="#br0" timeOffset="15861.75">8734 12395 637 0,'-16'29'45'0,"-2"-7"-27"16,0-11 60-16,0-10 14 0,7-1-5 16,2 0-18-16,7-1-29 15,0-3-10-15,4-1-19 16,0-2-11-16,7-8 0 16,11-16-15-16,18-18 9 15,20-18-41-15,25-23-29 16,23-16-43-16,29-12-112 15</inkml:trace>
  <inkml:trace contextRef="#ctx0" brushRef="#br0" timeOffset="16150.7">11346 10921 948 0,'15'-3'0'16,"10"-11"-105"-16,10-18 54 0,17-10-75 16,23-6-294-16</inkml:trace>
  <inkml:trace contextRef="#ctx0" brushRef="#br0" timeOffset="16567.68">13639 10997 831 0,'34'9'0'15,"9"-12"-2"-15,10-15-4 16,14-12-87-16,27-16-48 16</inkml:trace>
  <inkml:trace contextRef="#ctx0" brushRef="#br0" timeOffset="22969.03">23348 10682 704 0,'8'-20'7'0,"0"-2"2"16,0 1 52-16,-1 3-55 15,-1 9-4-15,0 0-4 16,-4 8-10-16,0-1-44 16,0 4-9-16,-2-1 49 15,-2 3 14-15,0 1 0 16,2-1 2-16,0 1 15 15,-2 0 39-15,-2-1 16 16,4-4-23-16,-2 0 20 0,2 0-17 16,0-2-24-16,0 2-19 15,-2 0-7-15,4 2-5 16,-2-4-23-16,0 2-22 16,0 2-18-16,0-2-19 15,0 0-4-15,-2 5-81 16</inkml:trace>
  <inkml:trace contextRef="#ctx0" brushRef="#br0" timeOffset="25392.58">24757 13418 415 0,'-101'-123'0'16</inkml:trace>
  <inkml:trace contextRef="#ctx0" brushRef="#br0" timeOffset="31476.42">20664 10764 565 0,'4'-15'15'0,"1"6"-4"16,-3-3 36-16,-2 2-17 15,0 2-12-15,0 1 29 16,0 0-15-16,0 3-2 16,4-2-12-16,-2 4 2 15,-2-2 16-15,-2 4-36 16,2-3-6-16,-2 3 4 15,2 5-18-15,2 2 15 0,2 7 4 16,13 9 2 0,0 7-5-16,5 7 4 0,7 4 0 15,0 7 2-15,-2 6-2 16,-8 9 0-16,-9 11-4 16,-16 10-4-16,-15 6-42 15,-16 5-12-15,-21-3-13 16,-15-3-133-16</inkml:trace>
  <inkml:trace contextRef="#ctx0" brushRef="#br0" timeOffset="31932.35">20145 11401 714 0,'2'-18'13'0,"0"0"-12"15,-4 4 0-15,0 6-1 16,2 12 0-16,6 3 10 16,7 7 29-16,8 10 9 15,10 7 17-15,6 6-41 16,9 3-9-16,4-2 12 15,4-4-21-15,0-5-2 16,-1-4-2-16,0-4-4 16,1-9 0-16,2-11-35 15,10-11-8-15,6-18-1 16,10-16-72-16,14-14-37 0</inkml:trace>
  <inkml:trace contextRef="#ctx0" brushRef="#br0" timeOffset="41141.08">20822 5845 769 0,'4'-3'0'0,"1"3"0"16,-3 0 8-16,-2-5 3 16,0 5-11-16,0 0-3 15,0 2 0-15,2 1 0 16,-2-3 3-16,0 0 10 16,0 0 45-16,2 0 17 0,-2 0-24 15,-2 0-12-15,0 0-10 16,2 0-17-16,-2 0 9 15,2 0-16-15,2 0 12 16,-2 3-1-16,-2-3-11 16,2 2 8-16,0-2-7 15,0 0-1-15,2 2 6 16,-2-2-8-16,0 2 1 16,0 1-4-16,0-3 5 15,0 5-2-15,0 1 4 16,2 0-4-16,-2 4 16 15,0 2-3-15,0-2 3 16,0 3 2-16,2-4-13 16,4 1 1-16,0 2-5 15,0-1 4-15,1-2-1 0,3-2 4 16,-2-2-2 0,-1-1 7-16,-1-2 0 0,2-4 23 15,0 0 1-15,3-1-3 16,7-5-5-16,11-4-21 15,15-7-7-15,14-4-1 16,13-7 5-16,16-5-5 16,7 0 0-16,9-2 8 15,-3 3-2-15,-4 1-6 16,-13 6 5-16,-19 8-5 16,-22 7-1-16,-19 4-2 15,-17 8 3-15,-8 3-9 0,-2-3-23 16,-1 1-63-16,-3 6 26 15,-2 2-53-15,-3 7-45 16,-2 9-54-16,-1 3-62 16</inkml:trace>
  <inkml:trace contextRef="#ctx0" brushRef="#br0" timeOffset="44546.76">15155 12978 684 0,'2'7'19'16,"-2"2"-7"-16,3-3 19 0,-3 0 16 15,0 0-21 1,0-1 11-16,0 0-6 0,0-3 7 16,0-2-1-16,0 0-18 15,2-2 8-15,-2 2-10 16,0 2-9-16,0-2 6 15,-2 0-14-15,-1 0 0 16,1 0 4-16,2 2-1 16,2 6-3-16,3 1 13 15,0 6-6-15,2 2 10 16,-1 2-15-16,-2-3 5 16,1 0 1-16,0 0 8 0,-1-4-4 15,5 0-11 1,-3 1 1-16,-1-8 12 0,2-5 5 15,4-2 10-15,6-8-16 16,17-14-12-16,17-11-2 16,11-8-59-16,17-5-51 15,14-3-176-15</inkml:trace>
  <inkml:trace contextRef="#ctx0" brushRef="#br0" timeOffset="46149.89">22886 11015 304 0,'2'-7'461'0,"1"3"-461"16,-3 1 0-16,0 1 6 16,0 0 5-16,0-1-7 0,2 3-3 15,0-1 2-15,-2 1 1 16,2 0 21-1,0 4-9-15,0 3 28 0,4 4-5 16,-2 1-5-16,0 4-3 16,1 5-20-16,-1 0 1 15,5 4 3-15,2 0-7 16,2-3 9-16,1-2-1 16,1-4-15-16,4-6 39 15,3-8 10-15,9-10-34 16,16-12-5-16,13-14-10 15,18-13 1-15,18-14-2 16,6 1-24-16,1 2-65 16,-7 12-80-16,-16 15-261 15</inkml:trace>
  <inkml:trace contextRef="#ctx0" brushRef="#br0" timeOffset="48722.5">24485 5661 531 0,'6'-2'68'15,"-3"-3"0"-15,1 5 13 16,-4-1-47-16,4-3-22 15,1 0 3-15,-1-2 27 16,-1 1-3-16,3 0 27 16,-6 0-20-16,0 1-2 15,0 4 6-15,0-2-27 16,0 1 0-16,3-6-22 16,-3 3 4-16,2-3 5 15,-2-1-9-15,0-5 2 16,-5 6 10-16,3 0-10 0,-5 2-2 15,-2-2-1-15,-2 3-4 16,0 1 3-16,-4-1-4 16,-2 1-3-16,-4 6 8 15,-2 1-8-15,-1 3 8 16,-3 3 0-16,2 2 1 16,1 0-3-16,2 5 1 15,-1 0-1-15,1 4 2 16,2-1-5-16,2-1 4 15,5 0-1-15,-1 1-5 16,10-4 7-16,-3 4 2 0,3-2 2 16,2 2-4-16,4-4-3 15,-2 0 3-15,4-2 3 16,5 1 0-16,1-2 0 16,0-1-2-16,6-2 1 15,2 1-1-15,2-6-1 16,0-1-4-16,6-1-4 15,1-6-12-15,0-1 10 16,4 2-8-16,3-4 1 16,-1 4 6-16,-4 0-5 15,0 4 7-15,-6 0 0 16,-6 4 1-16,-5 3 6 16,-6 4 4-16,-2 3-2 15,-4 2 17-15,-4 1-14 0,-2 0 8 16,-6-2 15-1,-3-2-3-15,-10 2 0 0,-4-1-10 16,-9 0-10-16,-9 0 6 16,-6-2-6-16,0-4 1 15,-1-3 9-15,4 0-8 16,9-6 2-16,3-4-7 16,13-2-7-16,5-2-25 15,5-3-53-15,8-2-111 16,9 0-219-16</inkml:trace>
  <inkml:trace contextRef="#ctx0" brushRef="#br0" timeOffset="49616.66">24821 5617 559 0,'5'-13'215'16,"-1"4"-198"-16,-2 2 110 0,-2 3-31 15,0 3-66 1,0 1-27-16,0 0-4 0,0 0 1 15,2 1-3-15,-2 3 3 16,0 4 8-16,3 6 9 16,-1 7 15-16,-2 7 1 15,2 5 3-15,0 4-21 16,0 4-4-16,1-4-3 16,0 1-7-16,1-2-1 15,-2-4 1-15,2-4 1 16,-2-6-4-16,1-6 1 15,-3-3-4-15,2-8 2 16,-4-3 6-16,-1 1 0 16,-5-3-3-16,-6-3-1 0,-1 1-3 15,-6-2 3-15,-1-1-10 16,0-5 11-16,4 3-9 16,3 2 6-16,-1-2 3 15,7 1 0-15,5 4 4 16,4-2-4-16,4 1-9 15,7-4 4-15,12-1-5 16,8 2 5-16,6-1-24 16,3-2-8-16,5 2 30 15,-5 4-8-15,-1-1-8 16,-6 0 20-16,-4 1-7 16,-5-2 8-16,-8 3 0 15,-5 2-8-15,-5 0 6 0,-1 2 0 16,-5 3 4-16,0 4 21 15,0 5-16-15,-2 2 14 16,2 3 1-16,-3-2-19 16,3 1 11-16,3-2-8 15,2-2 3-15,3-3-4 16,8-2 8-16,2-4 3 16,6-7-14-16,10-5-2 15,1-2-12-15,3-5-5 16,-4-5 4-16,-10 3 15 15,-8 0-4-15,-14 2 0 16,-4 4 4-16,-7 0 7 16,-5 5 3-16,1-2-10 0,2 5 1 15,2 2-8 1,3 0 2-16,3 4 2 0,1 5 1 16,2-2 1-16,2 7 0 15,1 2 1-15,1 2-32 16,4 1-102-16,6 0-85 15,4-3-29-15</inkml:trace>
  <inkml:trace contextRef="#ctx0" brushRef="#br0" timeOffset="50652.66">25704 5953 776 0,'-18'-7'61'0,"-5"-2"-11"15,2 1 71-15,-4 2-78 16,7 3-32-16,3 3-11 16,3 3 0-16,1 8-3 15,5 4 3-15,-1 3 0 16,2 5-1-16,3 1 4 16,7-2 3-16,4-5-4 15,1 0 0-15,7-8 9 16,4-2-11-16,6-7 2 15,2-8-2-15,4-6-21 16,1-4 19-16,-5-7-5 16,-2-3-4-16,-9-4 8 0,-10-2-6 15,-8-7 9-15,-4 2 6 16,-4-3 1-16,-4 2 13 16,1-1-13-16,0 8 0 15,-1 1 14-15,2 7-19 16,3 6 6-16,-2 7-1 15,4 4-6-15,1 4-2 16,4 4-12-16,-2 8 10 16,0 8 3-16,-1 3 1 15,-3 13 10-15,6 6 21 16,-2 7-18-16,6-1 2 16,5 5 9-16,7 2-6 15,1-3-1-15,8 3-14 0,6-7 5 16,2-5-5-16,5-3-1 15,-3-7 13-15,0-12-9 16,-4-3-2-16,0-9 11 16,0-10-16-16,1-7-11 15,1-7 9-15,0-5-6 16,-2-6 1-16,-8 1 3 16,-8 1 4-16,-5 3 0 15,-6 0-5-15,-4 5 3 16,0 7 1-16,-2-1-10 15,0 7 4-15,-4 2-7 16,0 5 4-16,-3 1 5 16,3 5-5-16,-6 6 9 0,-1 4-2 15,3 4-3-15,4 2 5 16,2 1 0-16,8-2 1 16,2-2 2-16,4-5 3 15,3-4-5-15,7-2 2 16,1-10-2-16,8-4-18 15,4-8-16-15,1-1 22 16,-3-4 4-16,-4 4-1 16,-6 1 7-16,-3 4 2 15,-5 5-7-15,1 3 5 16,-1 2 2-16,-1 3 0 16,1 3 0-16,-5 1 5 0,0-2-5 15,-2 1 0 1,-3-2 7-16,-3-4-4 0,0 0 6 15,0-1 11-15,0-3 20 16,0 2-21-16,2-6-8 16,0-3-11-16,4-3 0 15,8-4 0-15,1 2 2 16,4 3-2-16,0-1 4 16,1 10 4-16,1 1 0 15,-2 10 8-15,2 2-14 16,1 9 10-16,-5-2-11 15,2 2-2-15,-9 0-5 16,0 0-52-16,-3-3-73 16,-3-4-158-16,-2-6-302 0</inkml:trace>
  <inkml:trace contextRef="#ctx0" brushRef="#br0" timeOffset="50899.62">26888 5608 535 0,'-4'2'279'16,"-2"1"-269"-16,2 4 58 15,4 4 56-15,2 4-76 16,6 10 15-16,-2 7-3 16,5 3-28-16,-5 6 6 15,4-1-21-15,-4 0 4 0,-6-4-17 16,2-4 0-16,-2-8-8 15,0-4-30-15,-2-8-35 16,-2-2-55-16,0-8-76 16,-10 0-209-16</inkml:trace>
  <inkml:trace contextRef="#ctx0" brushRef="#br0" timeOffset="51088.59">26863 5833 910 0,'-4'4'116'0,"2"1"-45"16,2-5 46-16,0 0-16 15,2 3-60-15,6-3-15 16,11-3 12-16,8 3-38 16,8-5-17-16,7-1-152 15,5 0-150-15</inkml:trace>
  <inkml:trace contextRef="#ctx0" brushRef="#br0" timeOffset="53126.27">27841 5293 561 0,'-8'0'131'16,"-3"5"-92"-16,-3 1 67 15,-8 4-26-15,2 1-16 16,-9 8-28-16,-4 3-1 16,-1-2 2-16,0 3 4 15,-1 9-5-15,1 6 0 16,1 5-15-16,-5 13 14 16,7 15-17-16,2 13-14 15,2 11-2-15,11 4-2 16,12 6-6-16,13-4-34 0,25-5-51 15,26-9-20-15,29-14-148 16</inkml:trace>
  <inkml:trace contextRef="#ctx0" brushRef="#br0" timeOffset="57476.38">9179 14684 490 0,'-2'7'80'0,"-1"-7"-78"15,3 0 17-15,3 3-11 16,-3-3 22-16,2 0 13 0,-2-3 10 16,2 3 3-1,-4 0-29-15,2 0 7 0,-2 0 2 16,2 0 1-16,-3 0 21 15,3 3-23 1,0-3-14-16,3 0-2 0,-3-3-18 16,2 3 9-16,0 0-10 15,3 0 4-15,6 0 10 16,4 0-4-16,8 0-5 16,4 0 2-16,6-7-5 15,-2 2 0-15,2 0-1 16,-1-1 1-16,-1 2 3 15,-2-2-5-15,0 4 1 16,-2-2 7-16,0 2-4 0,-1-3 8 16,3 5-3-1,0-7-7-15,7 2-2 0,-1-2 4 16,8 1-4-16,-1 0 0 16,6 2-2-16,-6-2 2 15,0 0 0-15,-4 2-1 16,-4 2 0-16,-3-3 1 15,0 5 0-15,0 5 3 16,0-10-3-16,3 5 8 16,3-3-5-16,6-3-1 15,1-2 4-15,6-1-5 16,0-4 0-16,-2 1-2 16,-4 5 2-16,-4-2-2 15,-6 5 0-15,-1 4 1 16,-4 0-1-16,-2 0 1 15,0-4 0-15,-1 4 0 0,3-6 1 16,2 2-1-16,3-3 2 16,0 2 1-16,1 0-2 15,-2 2-1-15,-1-1 0 16,-3 2-4-16,0-3 5 16,0 5-1-16,2-3 0 15,0 1 1-15,0-5-1 16,3 2 0-16,1-1 0 15,-4-1 0-15,3 2-3 0,-1 5 3 16,0 0-1-16,-2 0 2 16,4 1-2-16,-6-1 2 15,-3 0 4-15,-4-1 7 16,-1-3-8-16,-8-1-1 16,-4 3 14-16,-7 2-17 15,-2 0-11-15,-2 0-85 16,-7 0-207-16</inkml:trace>
  <inkml:trace contextRef="#ctx0" brushRef="#br0" timeOffset="59050.06">27920 6011 693 0,'-4'-2'107'16,"1"0"-105"-16,-2 1 88 15,1-3 19-15,4 4-70 16,2-5-13-16,0 5-4 16,-2-2-6-16,0 2-7 15,2 0-2-15,-4 0 3 16,2 0-8-16,0 4 7 16,-2 1-6-16,-2 5 24 15,-1 10 7-15,-5 6-15 0,0 6 0 16,-1 4 11-16,3 4-19 15,0-2-2-15,6-4-9 16,0-2 6-16,2-6-6 16,0-8 0-16,0-6 2 15,0-7 17-15,0-5 8 16,2-9-27-16,-4-8-4 16,2-15-17-16,0-7-6 15,2-17 6-15,8-4 1 16,-2-5 20-16,7 7-4 15,1 10-1-15,0 6 3 16,2 9 2-16,0 4-2 16,1 5-8-16,2 4 8 0,-1 6-3 15,4 4-7-15,5 3-3 16,2 7 0-16,0 5-6 16,-2 4 1-16,-6 8-9 15,-11 7 22-15,-8 2 6 16,-14 4-7-16,-9 2 8 15,-14 4 0-15,-10 0 2 16,-8-4 0-16,-3-6 4 16,5-5 13-16,9-10 2 15,13-4-10-15,14-5 15 16,13-4-3-16,5-1-23 16,5 2-3-16,9 1 1 0,4 1 2 15,6 6 7-15,10 1 5 16,1 8 15-16,0-1-19 15,-2 5-5-15,-4 1-4 16,-5 1 1-16,-8 0-36 16,-3-3-41-16,-7 1-38 15,-1-8-132-15,-4-3-148 16</inkml:trace>
  <inkml:trace contextRef="#ctx0" brushRef="#br0" timeOffset="59360.78">28367 6096 784 0,'-17'5'61'0,"-1"4"-55"16,5-1 102-16,6 4-66 16,-2 8-14-16,2 1 12 15,7-1-26-15,0 3 1 16,5-5 1-16,6-6-9 15,4-2 17-15,6-6-11 16,4-8 6-16,1-4-11 16,0-4-4-16,-3-2 6 15,-5-3 0-15,-11 0-2 16,-10 2 1-16,-7-4-9 16,-11 3-4-16,-3 2 3 15,-6 3-25-15,6 1-17 0,9 6-40 16,5 3-113-1,10 2-99-15</inkml:trace>
  <inkml:trace contextRef="#ctx0" brushRef="#br0" timeOffset="59646.4">28611 5963 853 0,'-12'-12'50'0,"6"2"29"16,2 1 32-16,4 2-62 16,2 3-48-16,0 6-1 0,2 4 0 15,1 9 30 1,-1 4 9-16,-4 13 2 16,2 7 11-16,-6 6-32 0,-1 0 10 15,-1-3-22-15,2-2-8 16,-1-8-6-16,3-6-40 15,-1-6-42-15,3-6-17 16,0-5 0-16,0-6-94 16,3-9-163-16</inkml:trace>
  <inkml:trace contextRef="#ctx0" brushRef="#br0" timeOffset="59880.36">28738 5944 868 0,'-4'0'96'16,"1"0"-52"-16,-2-3 10 15,5 3-27-15,2 3-26 16,-2 2-1-16,3 9 23 16,2 8 20-16,-3 7 0 15,0 3-11-15,-2 6-24 16,0-6-8-16,-4 2-8 15,2-2-52-15,-4-2-91 16,4-4-168-16</inkml:trace>
  <inkml:trace contextRef="#ctx0" brushRef="#br0" timeOffset="60058.33">28856 6250 942 0,'11'2'82'15,"0"-4"-5"-15,5-6 30 16,3 2-23-16,6-1-60 16,6 2-12-16,6 1-12 15,0 4-88-15,-3 0-43 16,1 0-100-16,-4 0-138 16</inkml:trace>
  <inkml:trace contextRef="#ctx0" brushRef="#br0" timeOffset="60591.24">29282 6116 614 0,'-10'0'239'15,"4"2"-190"-15,2 0-11 16,2 2-4-16,-1 5 39 16,1 10-10-16,-2 3 3 15,4 4-27-15,-2 3 1 16,-1-2-25-16,3-5-13 15,0-5-2-15,-3-3 5 16,3-11-5-16,3-1 14 16,-3-7-14-16,3-9-30 15,1-11 5-15,0-5 12 0,3-4 13 16,-5-6 3-16,4 6 1 16,-3 3 22-16,-3 5-4 15,0 6-8-15,7 11 0 16,-5 4-14-16,3 3-8 15,-3 2 7-15,4 7-6 16,5-1 7-16,3 6 10 16,8 6 6-16,5 6 16 15,-1 2-17-15,-5-1-1 16,3 0 1-16,-3-4-14 16,-6-2 11-16,1-7-4 0,-1-4-6 15,-4-4 17 1,-2-4-19-16,4-8 3 0,-3-4 2 15,-1-4-4-15,-3-3 4 16,-4-6-5-16,-4-1 0 16,-2-1-5-16,-5 1-3 15,-1 1-11-15,6 2-4 16,-2 8-14-16,4 5-31 16,2 3-78-16,2 9-105 15,0 9-16-15,2 7-88 16</inkml:trace>
  <inkml:trace contextRef="#ctx0" brushRef="#br0" timeOffset="60891.18">29692 6203 162 0,'4'-7'634'0,"-2"-1"-556"0,4 4 52 15,-6 2-82-15,2 2-41 16,-2 2-4-16,0 5 4 15,2 5 34-15,2 1-11 16,0 3 5-16,5 2-3 16,1 0-22-16,3-8-2 15,0 0 24-15,3-3-14 16,4-6 8-16,4-6-20 16,0-4-6-16,3-5 0 15,-6-8-2-15,-13 2 2 0,-5 0 0 16,-10 2-19-16,-9 6-16 15,-3 2-29-15,-4 6-55 16,0 1-71-16,8 10-87 16</inkml:trace>
  <inkml:trace contextRef="#ctx0" brushRef="#br0" timeOffset="61259.72">30100 6229 646 0,'0'13'119'0,"9"-3"-100"16,-5-1 119-16,3-2-56 0,-1 0-39 15,4 5-16-15,-4-4-12 16,-1 1-15-16,-1-1 0 16,-2 0-1-16,-2-4-14 15,-2-4 14-15,2 2 2 16,0-2 0-16,-4-4 4 15,1 1-5-15,-1-2 14 16,2 1 1-16,0-2 20 16,2 4-4-16,0 0-26 15,2 2 0-15,0 0-5 16,0 2 0-16,3 3 24 16,3-2 6-16,4 3 16 15,-3 6 9-15,1 6-13 16,-8 6 4-16,-8 9-3 0,-16 11-3 15,-21 4-40-15,-17 10-90 16,-13 2-222-16</inkml:trace>
  <inkml:trace contextRef="#ctx0" brushRef="#br0" timeOffset="62966.54">25584 7227 706 0,'-5'-5'144'15,"0"0"-141"-15,1 5 94 16,2-2-81-16,-3 2-1 16,5 2 18-16,0 2-27 15,-2 10-5-15,0 8 25 16,0 10-4-16,0 7 12 15,0 8 1-15,-3-2-1 16,5-7-31-16,0-4 2 16,-2-9-7-16,2-6 3 15,0-9-1-15,0-4 4 16,0-8 2-16,0-9-6 0,0-8-20 16,0-11 3-16,0-8 15 15,-5-11-17-15,3 0 12 16,-1 3 6-16,1 8-4 15,11-25 5-15,-4 56 0 16,-3 10 0-16,3-2-3 16,5-1-12-16,9 7 15 15,3 6 6-15,6 3 2 16,5 7 6-16,-2 7-7 16,4 0-6-16,-1-2 2 15,3-2 2-15,1-4-1 16,-3-6-3-16,-4-4 4 0,-6-6-1 15,-7-4 8 1,-5-8-4-16,-5-3 25 0,-6-5 7 16,2-9-8-16,-4-3 15 15,-4 2-26-15,-3 2-17 16,-2 4-4-16,0 6-30 16,1 4-65-16,0 5-71 15,4 3-92-15,2 5-32 16</inkml:trace>
  <inkml:trace contextRef="#ctx0" brushRef="#br0" timeOffset="63982.58">26495 7351 692 0,'-8'-6'142'0,"-8"-2"-115"16,-11 2 123-16,-4-2-98 15,-1 4-13-15,-3 8 6 16,4 4-39-16,2 6 8 16,2 6-9-16,4 6 1 15,8-2-8-15,7 2 2 16,2-2 0-16,8-4-4 16,4-2 2-16,7-6-4 15,3-3-5-15,5-8-19 16,6-2 5-16,4-8-8 15,3-3-9-15,1-8 10 16,4-5-11-16,-8 0 18 0,-2 1 22 16,-9 4 3-16,-4 5 14 15,-10 6 19-15,-2 5-33 16,-4 4 5-16,5 8-1 16,0 6 25-16,4 3-17 15,1 6-9-15,4 1 8 16,-1-1-11-16,0-5 1 15,-1-4-2-15,-3-5-23 16,2 0-7-16,-4-12 2 16,-1-4-56-16,7-6 44 15,3-6 33-15,3-4 0 16,2 3 8-16,2 5 6 16,-1 4 16-16,-4 8 25 0,0 6-5 15,-1 9-2-15,-3 6 0 16,1 4-17-16,-3 5 23 15,-6-4-44-15,-1 2 12 16,-3-8-8-16,-2-5-4 16,0-3 1-16,0-4 13 15,-2-5 7-15,2-5-23 16,-3-5-4-16,3-6 3 16,3-4-4-16,3-2 7 15,4 1-2-15,3 1 0 16,5 7-7-16,-1 5 7 15,4 3-7-15,-1 5-2 0,-3 8 6 16,1 3 3-16,0 5 3 16,-7 0-2-16,-2 1 7 15,-2 0-6-15,-3-5-2 16,-2-2-8-16,-2-4 2 16,0-5 6-16,-2-2-3 15,2-5 3-15,2-4-16 16,1-5 14-16,4-3-11 15,3-2 13-15,4 2 0 16,4 5-3-16,0 2-1 16,3 9 4-16,0 7 3 0,1 3 13 15,1 1-4 1,-2 5 12-16,8-1-14 0,0-4-4 16,1 0-3-16,1-9-3 15,4-3-25-15,0-5 1 16,-10-4-11-16,-4-4 22 15,-7-2-3-15,-14 1 16 16,-12-6 21-16,-3 7 23 16,-3 2 2-16,-5 4 2 15,6 6-31-15,5 8-9 16,1 4 3-16,5 6-5 16,4 2 5-16,4 4-11 15,2 2-2-15,5 3-62 16,7-9-80-16,13 0-157 15</inkml:trace>
  <inkml:trace contextRef="#ctx0" brushRef="#br0" timeOffset="64137.07">27974 7488 455 0,'-8'11'520'0,"-3"1"-500"15,-5 5 121-15,-1 3-40 16,1 10-68-16,-3 7-32 15,-4 8-1-15,3 7-41 16,7 0-143-16,-1-4-244 0</inkml:trace>
  <inkml:trace contextRef="#ctx0" brushRef="#br0" timeOffset="65546.25">28356 7057 805 0,'-10'-11'23'0,"0"17"-19"16,-1 14 82-16,3 18-2 15,-1 9-24-15,-1 11 24 16,8 4 1-16,4-2-21 16,8-2 17-16,-3-8-46 15,-1-5-23-15,-2-10-12 16,1-8 5-16,-1-9-11 15,-2-9 6-15,-2-5-2 16,0-4-8-16,0-8 10 16,-2-10-48-16,2-10 12 0,0-18-14 15,2-16-21-15,3-8 63 16,4 1 8-16,2 4 3 16,3 12 6-16,-4 17-2 15,-1 12 3-15,1 12-10 16,5 10-9-16,5 12 7 15,9 10 2-15,7 9 2 16,6 7 19-16,5 8 5 16,-3 0 0-16,1 2-10 15,-5-4-10-15,-9-3-6 16,-6-4-6-16,-14-6-13 16,-9-5-26-16,-13-6 28 15,-12-4 2-15,-12-6-12 16,-7-4 18-16,-12-11-4 15,-4-7 13-15,-4-4 2 0,2-8-1 16,8-2 15-16,6 4-11 16,15 2-2-16,15 6 32 15,9 8-35-15,14 4-30 16,15 4 20-16,18 6-10 16,12 0 13-16,8 3 6 15,6 4-3-15,6-5 4 16,-7 0-5-16,-5-3 5 15,-2-4 4-15,-7-2 7 16,-8-4-7-16,-6-1 3 16,-5 3 5-16,-12-3 13 15,-9 3-2-15,-3 3-7 0,-8 0-16 16,-4 0-7 0,4 0-19-16,-6 6 17 0,-8 2 9 15,-1 4 0 1,-4 6 1-16,0 2 4 0,3 0-2 15,7 2-2-15,9-1-1 16,7-6 4-16,9-2-4 16,5-8-14-16,13-5-47 15,4-7-6-15,0-7 32 16,0-5-11-16,-5-5 42 16,-11 1 4-16,-3 0 8 15,-6 5 41-15,-9 4-20 16,-2 6-29-16,-4 7-5 0,-5 6 5 15,3 11 13-15,-2 6 8 16,0 10-14-16,2 11 25 16,6 5 10-16,4 8-9 15,0 10 23-15,3 10-32 16,-3 4 5-16,-4 6-15 16,-8 1-12-16,-9-7 3 15,-10-12-1-15,-8-11 4 16,-17-18 4-16,-8-17-7 15,-6-13 8-15,-5-19 1 16,2-13-5-16,11-9 21 16,13-10-19-16,16-6-6 0,17 2-10 15,16-2 3-15,15-4-19 16,12 4 20-16,18-2-30 16,12 1 7-16,6-1-6 15,5 4-12-15,1 2 24 16,-4 4 1-16,3 1 17 15,-7 4 0-15,-3 3 0 16,-10 6 1-16,-16 5 2 16,-14 6-2-16,-11 5 3 15,-7 3 5-15,-12 3-9 16,-2 4 8-16,-9 4-1 16,-8 1 14-16,-4 0-3 15,4 2-14-15,3 1-1 16,4 3 3-16,4 6-7 15,8 5 1-15,2 4 0 0,4 3 7 16,8 1-7-16,13-4-28 16,12-1-27-16,9-3-111 15,16-11-83-15,9-2-366 16</inkml:trace>
  <inkml:trace contextRef="#ctx0" brushRef="#br0" timeOffset="65683.24">29912 7620 822 0,'-13'11'67'0,"-5"0"59"16,-1 3-7-16,5 1-53 15,-4 10-55-15,-2 7-11 0,2 6-50 16,1 8-141-16</inkml:trace>
  <inkml:trace contextRef="#ctx0" brushRef="#br0" timeOffset="67062.55">30761 7074 487 0,'-8'-5'316'0,"-5"0"-315"15,1-2 84-15,4 0 11 16,1 3-61-16,1 3-31 0,-4 2 3 16,-1 10 3-16,-5 4 25 15,-5 5 3-15,-6 5 4 16,-2 7 8-16,-3 0-2 16,3 6-11-16,3 1-7 15,3 8-4-15,4-3-3 16,5 2-10-16,5-2-12 15,11-2 3-15,9-6-4 16,12-1 6-16,8-9-14 16,9-8-9-16,7-8-13 0,4-5-1 15,0-8-3 1,-4-8 17-16,-7-3 8 0,-13-4-5 16,-9-6 0-16,-14-2-9 15,-13-4 12-15,-11 2 6 16,-11 3 8-16,-2 2-3 15,4 5 7-15,4 8-6 16,9 6 0-16,14 2-1 16,8 1-31-16,13 2 28 15,12-1-12-15,12 0-12 16,3 0 20-16,3 2 6 16,-4 0 1-16,-6 2 34 15,-12 4 31-15,-2 7-13 16,-7 0-10-16,-3 5 9 15,-5 3-3-15,-1 3-7 0,-3 1-6 16,1-1-28-16,-3-2-7 16,3-1-3-16,2-3-61 15,-3-2-33-15,1-1-69 16,5-8-83-16,3-3-386 16</inkml:trace>
  <inkml:trace contextRef="#ctx0" brushRef="#br0" timeOffset="67654.45">31348 7579 1047 0,'3'4'58'15,"-1"-4"101"-15,2-5-29 0,5-8-90 16,11 0-19-16,5-6-21 16,4-3 4-16,0 3-10 15,-8-2-9-15,-7 2-16 16,-9 2 11-16,-12 2-9 15,-9 1 22-15,-3 1-2 16,-8 6 1-16,-7 7 4 16,0 3 7-16,-1 7-3 15,3 8 3-15,1 4-1 16,7 6 22-16,6 4-24 16,10 1 7-16,2-1 14 15,14-2-15-15,9-6 13 16,6-2-7-16,8-6-5 0,11-6-7 15,5-8-8 1,5-10-21-16,0-7-2 0,0-8 8 16,-7-2-4-16,-9 2 19 15,-10 5 8-15,-8 5-2 16,-10 6 0-16,-2 7-25 16,-2 5 7-16,-2 7 20 15,2 5 9-15,3 7 9 16,-1 0-12-16,4 0 9 15,-6-2-14-15,1-4 3 16,-5-9 0-16,0-2 0 16,-3-5 22-16,3 1 10 0,0-8-15 15,3-4-13 1,3-3-8-16,8-9-1 0,11-2-5 16,3 1 9-16,1 5-3 15,2 2 1-15,-11 8 2 16,-4 5-6-16,-5 4-3 15,-2 4-2-15,0 3-29 16,4 3-72-16,0 4-32 16,6 2-67-16,5-1-221 15</inkml:trace>
  <inkml:trace contextRef="#ctx0" brushRef="#br0" timeOffset="68494.42">32271 7507 1008 0,'-42'-1'29'0,"3"-2"33"16,8 6 17-16,12-2-36 15,-10 35-30-15,29-23 1 16,0-4 31-16,2 0-36 16,2-1 10-16,5 7 4 15,5-4-9-15,7-5 7 16,6-6-21-16,4-8-4 15,4-6-15-15,-4-4-10 16,-3-8 11-16,-6-5-21 16,-3-5 24-16,-15-6 8 15,-6-8 7-15,-5-2 0 0,-7-3 2 16,-1 2 5 0,1 5 16-16,4 9-10 0,1 12 1 15,7 12 8-15,-1 10-22 16,3 2-19-16,0 6 6 15,-2 2-15-15,2 8 28 16,-3 5 18-16,1 10-10 16,0 5 25-16,-2 11-1 15,2 2-19-15,2 5 35 16,2-1-35-16,4-1 1 16,4-7 0-16,3-5-13 15,2-5 9-15,5-8-9 16,5-5 6-16,2-9-7 0,4-7-20 15,9-8-6 1,5-7 6-16,-3-6-26 0,0-5 16 16,-8-1-9-16,-12 4 39 15,-8 2-5-15,-8 9-11 16,-6 3 14-16,0 3-27 16,-6 6 29-16,-2 3 1 15,0 5 14-15,-1 1-3 16,5 5 13-16,-3 1-14 15,9 0 19-15,3 0 2 16,8 1-17-16,3 2 6 16,11-5-17-16,8-4-4 0,7-4-2 15,1-6-39 1,-3-8-1-16,-5-5-2 0,-10-3-38 16,-16-5 32-16,-7-6 25 15,-13 1 25-15,-7 2 15 16,-2 3-14-16,4 2 17 15,1 10 25-15,10 0-3 16,3 3-6-16,9 2-34 16,0 7-7-16,6 0 3 15,0 5 7-15,5 7-3 16,2 2 39-16,-2 3-9 16,-3 2 13-16,-2 1-24 15,1-3-18-15,-5-3-2 16,3 0-70-16,-6-5-85 15,1-6-93-15,-1-2-263 0</inkml:trace>
  <inkml:trace contextRef="#ctx0" brushRef="#br0" timeOffset="68736.33">33234 7059 983 0,'-2'-28'24'16,"4"3"10"-16,9 11 12 16,9 14-31-16,14 19-5 15,8 12 55-15,7 15 14 0,5 23-2 16,-10 14 21-16,-13 14-55 16,-21 11-13-16,-29 12-11 15,-28 9-19-15,-30 7-56 16,-31 6-119-16,-27 13-175 15</inkml:trace>
  <inkml:trace contextRef="#ctx0" brushRef="#br0" timeOffset="70663.42">19476 13411 952 0,'-5'4'23'0,"3"-1"27"16,4-3 60-16,14-14-64 15,21-9 25-15,28-21-10 16,24-18-37-16,34-17-24 16,22-9-16-16,19 0-141 15,15 4-122-15</inkml:trace>
  <inkml:trace contextRef="#ctx0" brushRef="#br0" timeOffset="71742.47">23983 8773 343 0,'-11'12'478'16,"-1"-4"-451"-16,2-2 110 15,-3-4-45-15,3-1 21 16,-1 2 1-16,5-3-45 16,0 2-6-16,6 0-34 15,4-2 4-15,4-2-18 0,17-3-4 16,21-3 1-16,19-1-12 16,15-3-21-16,12 2-30 15,-5 3-63-15,-10 7-77 16,-9 5-22-16,-8 7-103 15,-9 4-145-15</inkml:trace>
  <inkml:trace contextRef="#ctx0" brushRef="#br0" timeOffset="71953.42">24436 8816 702 0,'-3'0'265'0,"1"7"-265"15,2 1 0-15,-4 8 46 0,-4 14-10 16,0 11 19-16,-3 6-3 16,-3 7-21-16,5 0-7 15,1-1-21-15,1-3-6 16,2-6-38-16,5-3-98 16,-4-2-162-16,-1-5-294 15</inkml:trace>
  <inkml:trace contextRef="#ctx0" brushRef="#br0" timeOffset="72304.89">24585 9444 231 0,'31'-1'601'0,"0"-11"-569"0,1-3 127 16,1-9-105-16,0 0-26 15,1 0-5-15,-3-1-22 16,-4-1 3-16,-7 3-2 15,-1 2-4-15,-5-2-2 16,-5 7 0-16,-7 0 3 16,-4 6-8-16,-11 2 1 15,-7 4 5-15,-7 6 3 16,-4 1 0-16,-5 9 20 16,3 2-7-16,4 5-3 15,2 1 13-15,10 2-13 16,3 2 2-16,7 0-9 15,9 3-1-15,7-3 5 0,9-1-6 16,7-3 1-16,8-5-2 16,9-5-41-16,5-6-38 15,4-7-84-15,9-4-54 16,0-12-133-16</inkml:trace>
  <inkml:trace contextRef="#ctx0" brushRef="#br0" timeOffset="72612.84">25260 9156 791 0,'-2'-12'62'16,"-11"6"-20"-16,-7 6 67 0,-3 4-72 16,-2 6-5-1,2 7 1-15,2 3 11 0,5 5-19 16,8 1-14-16,3-2-9 16,10 0-2-16,-1-5-2 15,8-4-7-15,1-5-15 16,5-6-11-16,7-10-12 15,0-5-43-15,4-3 57 16,-4-7 33-16,-4 5 21 16,-11 4 41-16,-5 5-30 15,-8 7-28-15,1 0-2 16,0 5 14-16,2 5 11 16,0 2-15-16,2 5-12 15,3 2-2-15,4-1-37 16,6 0-73-16,4-1-61 0,12-8-122 15</inkml:trace>
  <inkml:trace contextRef="#ctx0" brushRef="#br0" timeOffset="72974.91">25608 9180 337 0,'-9'2'574'0,"-4"2"-560"16,1-4 84-16,6 3-52 15,1-3-26-15,3 5 3 16,2 4-1-16,-4 10-3 16,2 3-4-16,-3 6-13 15,1 2 1-15,1-2-3 0,8-5 0 16,-3-4-6-16,7-6-11 16,4-8 14-16,1-7-4 15,44-38-14-15,-54 32 19 16,7-4-6-1,1 3 8-15,-6-3-2 0,7-7 9 16,-1 3-4-16,-8 5 22 16,-4 2-14-16,-2 6-11 15,0 1-10-15,2 2-1 16,0 2-2-16,0-2-19 16,0 3 9-16,0 3-34 15,0 0-86-15,0 2-55 0,4 1-59 16</inkml:trace>
  <inkml:trace contextRef="#ctx0" brushRef="#br0" timeOffset="73850.74">25811 8874 931 0,'0'-14'27'0,"0"3"40"0,2 7-39 16,-2 2-23-16,-2 12-2 16,4 14 56-16,2 12 19 15,-6 12-42-15,0 15 18 16,-3 3 6-16,-1-2-20 15,2-4-12-15,-1-6-23 16,5-15-1-16,0-7-2 16,0-15 0-16,3-6 11 15,-1-11 8-15,0-7-21 16,6-7-18-16,6-6 8 16,4-4-8-16,6 0 17 15,-1 2-8-15,2 6 4 16,-8 8 1-16,3 6-20 0,1 7 22 15,0 4-3 1,2 3 5-16,4 4-3 0,-5-2 4 16,-2-2-1-16,2-5 16 15,1-5-14-15,4-2-2 16,2-11-14-16,6-4-20 16,-2-8-19-16,-4-3 12 15,-6 0 38-15,-10 4 6 16,-13 6 2-16,-9 8 0 15,-13 8 7-15,-7 9-8 16,-2 4 4-16,4 5-6 16,2 2-2-16,14 2 9 15,7 0-9-15,4 0 6 16,4-3 2-16,7-5-2 0,7-1 3 16,3-6 11-1,7-7-20-15,8-11-1 0,8-5-47 16,4-8 17-16,0-6-3 15,-1 4 26-15,-11 4 8 16,-12 6 0-16,-8 6 2 16,-3 8 12-16,-4 4-4 15,4 3 21-15,10 2-17 16,1 5 2-16,5 4 10 16,0 2-17-16,-2 1-8 15,-10 1-2-15,-3-5-1 0,-7-4 2 16,-5-2 9-1,-4-6 7-15,0-3 23 0,-3-5-26 16,3-7 13-16,0-2 12 16,6-8-33-16,3 0 22 15,9-4-22-15,3-1-2 16,6 0-6-16,4 3-3 16,2 2-47-16,0 3-47 15,1 5-128-15,-1 7-144 16</inkml:trace>
  <inkml:trace contextRef="#ctx0" brushRef="#br0" timeOffset="74287.81">27781 8758 1016 0,'-29'-18'22'0,"-11"7"-13"16,-15 1 81-16,-6 1 16 16,-7 14-31-16,-1 13-19 15,-3 19-1-15,9 18-28 16,5 21 5-16,12 20-32 15,21 15 0-15,27 11-17 16,36 8-56-16,45 0-48 16,39 2 2-16,28-7-69 15,19-8-136-15</inkml:trace>
  <inkml:trace contextRef="#ctx0" brushRef="#br0" timeOffset="75666.19">27974 9247 652 0,'-8'-12'28'0,"4"3"117"0,0 1-33 15,1 0-54-15,3 1-9 16,3 2-19-16,-3-4 3 15,0-3 1-15,0 1-5 16,0-1 30-16,0 0-38 16,0-2 16-16,2 4 5 15,-4 2-19-15,2 4 3 16,0 2-26-16,-3 2-11 16,3 6-8-16,3 10 19 15,-3 8 8-15,2 12-6 16,0 10 2-16,2 4-4 0,1 2-1 15,0-1-4-15,-1-5-16 16,-4-6-68-16,2-8-17 16,-2-6-21-16,-2-12-86 15,-2-13-150-15</inkml:trace>
  <inkml:trace contextRef="#ctx0" brushRef="#br0" timeOffset="75892.69">27974 9087 639 0,'0'-23'157'0,"-3"-2"-149"16,0 1 97-16,3 1-60 0,0 0-20 15,3 5 29-15,6-1-24 16,6 6-12-16,6 1-4 16,8 4 3-16,6 2-9 15,3 6-8-15,3 6-3 16,-4 4-27-16,-6 4-13 15,-2 4-52-15,-6 2-48 16,-6 2-32-16,-1 1-134 16</inkml:trace>
  <inkml:trace contextRef="#ctx0" brushRef="#br0" timeOffset="76073.17">27964 9261 694 0,'-4'17'22'0,"6"-7"116"16,4-8-12-16,4-4-66 16,12-2-19-16,7-2-15 15,11-4-18-15,7 3-8 16,-4-2-63-16,-6 4-122 16,-12 7-170-16</inkml:trace>
  <inkml:trace contextRef="#ctx0" brushRef="#br0" timeOffset="76235.74">28002 9483 521 0,'-20'34'97'0,"12"-10"-64"15,8-8 138-15,10-9-14 0,13-2-99 16,10-8-23-16,14-2-5 16,13-5-25-16,6-4-5 15,2 0-15-15,-10-3-98 16,-12 4-117-16,-16 1-177 15</inkml:trace>
  <inkml:trace contextRef="#ctx0" brushRef="#br0" timeOffset="77195.28">28473 9404 693 0,'8'2'23'0,"-1"1"40"15,-2-1 25-15,1 1-10 0,3 6-20 16,5 0-22-16,-1 5 2 15,0 7-26 1,-1 2-2-16,-4 2-10 0,-3-3 4 16,-3-4-11-16,0-4-1 15,-4-5-2-15,2-6 10 16,0-6 1-16,2-11-1 16,5-6-3-16,2-6 3 15,0-3 4-15,5 0 23 16,-2 9 6-16,-1 5-15 15,5 8-18-15,7 7 2 16,6 8 15-16,2 5-13 16,7 6 3-16,-3 6 2 0,-6 0-8 15,-6-1-1 1,-4 3 0-16,-7-8 1 0,-6-4-2 16,-3-5-9-16,-1-3 10 15,-2-7 22-15,-2-3-17 16,-1-11-5-16,1-4-4 15,2-8 4-15,2-3 6 16,1 3 0-16,5 6 14 16,0 4 13-16,0 6-33 15,-1 5-2-15,5 5-14 16,-2 1 12-16,8 8 4 16,4 0-1-16,5 5 1 15,2 0 5-15,-2-1-5 16,2-5 0-16,2-4-6 15,5-8-17-15,-5-6-5 0,2-10 0 16,-2-8-14-16,-6-9 31 16,-5-7-18-16,-4-9 13 15,-7 0 13-15,-9-1 3 16,-5 4 2-16,-6 7-2 16,0 14 7-16,-5 8 0 15,8 9-7-15,-4 12-11 16,5 7 9-16,-3 7-5 15,5 9 7-15,-1 7 5 16,0 8 24-16,4 7 2 16,7 7-3-16,-5 4 2 15,5 7-17-15,-1 0 1 0,5 6 43 16,-1 3-30 0,0 2 3-16,1-2-1 0,-3 3-12 15,-4-4-10-15,-2-13-2 16,0-9 0-16,-2-15-4 15,2-13-1-15,-2-8 13 16,2-12 17-16,0-6-30 16,-2-11-17-16,-5-16-11 15,-2-16-15-15,-2-16-19 16,0-10-19-16,9-4-18 16,6 6 20-16,7 9 31 15,12 15 7-15,8 9 25 0,-2 14 1 16,6 4 13-16,3 9-5 15,1 7 7-15,-11 3 0 16,-2 6-25-16,-12 6 25 16,-16 6 5-16,-5 4-3 15,-10 6 20-15,-15 0-22 16,-5 0-7-16,0-2-151 16,0-7-343-16</inkml:trace>
  <inkml:trace contextRef="#ctx0" brushRef="#br0" timeOffset="77397.88">29743 9541 1178 0,'9'-4'33'0,"2"-1"98"15,5-4-78-15,9-1-31 16,10-4-18-16,9 4-4 15,8-3-3-15,-3 4-34 16,-9 2-98-16,-13 5-82 16,-7 2-351-16</inkml:trace>
  <inkml:trace contextRef="#ctx0" brushRef="#br0" timeOffset="77597.91">30138 9426 1069 0,'-4'2'31'0,"1"2"7"16,1 0 44-16,4 0-22 15,5 6-27 1,-1 5-27-16,3-1-6 0,1 4-17 16,-6 2-70-16,-2-6-43 15,-2-1-39-15,-4-2-54 16,-4-9-65-16</inkml:trace>
  <inkml:trace contextRef="#ctx0" brushRef="#br0" timeOffset="77697.89">30115 9374 536 0,'-4'-48'169'15,"2"6"-43"-15,-2 7 23 0,4 8-106 16,0 8-43-16,2 10-15 16,0 6-306-16</inkml:trace>
  <inkml:trace contextRef="#ctx0" brushRef="#br0" timeOffset="78124.95">30477 9381 1055 0,'-7'0'70'0,"1"0"-26"15,0 0 65-15,2-4-39 0,0 5-56 16,-5 7-12-1,-3 5 15-15,-5 4-17 16,-1 10 0-16,1-1-4 0,0 48 1 16,24-66-6-1,3-2 1-15,0-4 0 0,6 0 3 16,10 1 1-16,11-10-54 16,0-11 27-16,5-10-15 15,-1-7 28-15,-5-9 11 16,-9-3-50-16,-10-4 40 15,-13-2 5-15,-13-4 12 16,-6 5 2-16,-9 8 14 16,-3 10 23-16,0 9-34 0,7 13-5 15,4 11-2-15,5 9 2 16,4 13 26-16,3 13-14 16,2 11 14-16,0 6-14 15,2 6 9-15,2-1-21 16,0 2-3-16,0 0-73 15,5 4-109-15,4 3-300 16</inkml:trace>
  <inkml:trace contextRef="#ctx0" brushRef="#br0" timeOffset="78627.21">28000 9999 797 0,'-32'3'36'16,"1"-3"-34"-16,-4-3 56 16,4-6 27-16,-7 4-40 15,2-6-21-15,3 2 8 16,4 2-28-16,9 2 20 15,1 3-3-15,9 1 1 16,3 2 27-16,5 1-43 16,4 3 8-16,5-1-9 15,11 4 35-15,22 4 22 16,28 0-22-16,42 0-17 16,44 0 0-16,37-4-23 15,44-3 11-15,28-4-11 16,31-2-65-16,18 1-9 0,15-3-52 15,15 3-6 1,1 4-202-16</inkml:trace>
  <inkml:trace contextRef="#ctx0" brushRef="#br0" timeOffset="79378.92">31683 9950 608 0,'-8'-4'43'16,"8"4"1"-16,0 0 48 15,0 2-21-15,3 0-34 16,-3 1-29-16,3 2 13 16,-1-1-18-16,-4-2 4 15,-1 4-5-15,0-2 1 16,-3 0 0-16,-3-2 12 15,1-2-9-15,-4-4 2 16,5-8 1-16,1-2-6 0,2-2 35 16,1-2-1-1,6 4-11-15,-3 4-7 0,0 6-19 16,2 6-7-16,0 6 7 16,-4 4 5-16,0 4 6 15,-3 4-10-15,-2-1 6 16,-4 1-3-16,2-3-2 15,2-5 4-15,3-4 4 16,-1-6-3-16,5-2 18 16,2-2 43-16,3-4-14 15,2-2-29-15,0 2 22 16,-3-2-14-16,0 4-21 16,-4 8-9-16,3 4 24 15,-8 12 15-15,-1 10-24 0,-17 14-18 16,-21 12-33-1,-32 18-187-15,-29 11-328 0</inkml:trace>
  <inkml:trace contextRef="#ctx0" brushRef="#br0" timeOffset="81143.02">9683 4532 526 0,'35'-16'2'0,"15"-1"-4"0,4-7-13 16,14-3-18-16,30-5 16 15,29-16-8-15,29-11 15 16,29-19-31-16,27-21-54 16</inkml:trace>
  <inkml:trace contextRef="#ctx0" brushRef="#br0" timeOffset="81596.96">15115 4016 646 0,'-18'18'3'16,"7"-4"-3"-16,5-10-2 15,8-8 2-15,21 1 41 16,19-10 8-16,31-5-16 16,34-12-28-16,41-4-5 15,30-7-22-15,24 0-117 16,17-2-231-16</inkml:trace>
  <inkml:trace contextRef="#ctx0" brushRef="#br0" timeOffset="82183.32">23419 4046 773 0,'-5'0'0'16,"7"-4"0"-16,4-6 21 15,4-8 47-15,13-3-20 16,10 0 27-16,14-3-51 16,25-8 11-16,19-4-20 15,24-1-13-15,26 1-4 0,31 0-92 16,40 8-182-16</inkml:trace>
  <inkml:trace contextRef="#ctx0" brushRef="#br0" timeOffset="84811.88">27586 10807 234 0,'-7'5'198'16,"-3"-1"-173"-16,6 4 100 16,2 0-52-16,2 4 7 15,0 4-23-15,2 6 8 16,0 0 5-16,0 2-19 16,1-2-26-16,-1 4 10 0,-2-1 11 15,2-1-32-15,-4 2 4 16,4-2-9-16,-2-6-3 15,3-1-3-15,-3-8-3 16,0-6 0-16,0 0-1 16,0 1 0-16,0-2 0 15,0 2-5-15,2-3 0 16,0 2 6-16,1-3 6 16,-6-3 12-16,6-2-10 15,-3-7-8-15,4-4-7 16,-6-9-10-16,2-2 1 15,-2-9 10-15,-1-3-3 0,-4-1 8 16,5 4 0-16,2 0 1 16,5 6 1-16,2 8 0 15,1 3 7-15,-1 8-4 16,-5 5-4-16,5 4-8 16,-10 2-5-16,11 4 4 15,2 4 1-15,9 2 13 16,7 10-5-16,14 6 7 15,7 6 2-15,6 4-2 16,3 4-4-16,0 0 1 16,-2-1-4-16,-8-4 0 15,-6-9 0-15,-9-6 3 16,-11-8-2-16,-6-5 31 0,-9-9 48 16,-3-8-56-16,0-8 15 15,-4-10-19-15,-2-11 3 16,-2-7-5-16,-5-1-8 15,-1 2-5-15,0 7-5 16,1 10 0-16,2 12-7 16,0 6-27-16,9 8-68 15,-2 2-49-15,-3 5-88 16,5 4 24-16,2 5-110 16</inkml:trace>
  <inkml:trace contextRef="#ctx0" brushRef="#br0" timeOffset="85866.89">28410 10999 147 0,'2'-13'500'0,"1"3"-414"15,-6 2 58-15,-3 2-41 16,-1 2-64-16,-2 3-25 15,-4 1-6-15,-5 3 10 16,-9 9 25-16,-7 6 7 16,-3 7-19-16,-1 3-17 15,9 0-13-15,9-3-1 16,11-6 2-16,11-3-2 16,7-5-1-16,7-6 1 0,3-4 0 15,13-6-22-15,8-9-20 16,0-5 10-16,4-4 26 15,-5-5-10-15,-12 4 16 16,-8 6 1-16,-7 4 18 16,-6 5-5-16,-6 8-14 15,3-2-6-15,-6 10-4 16,8 2 10-16,-1 6 10 16,2 3-8-16,4 4 4 15,-1 0-3-15,-1-4-2 16,0-4-2-16,-2-2-7 15,-1-6 5-15,-1-4 3 0,5-4 1 16,0-9 0-16,8-4-2 16,4-5 2-16,-1 0-1 15,0 4 3-15,-4 4 6 16,-6 3-9-16,-1 8 0 16,1 7-1-16,3 3-3 15,1 6 6-15,1 4-2 16,1 4 0-16,-5-2 1 15,-5 0-3-15,-2-5 2 16,-2-7-4-16,-4-2 1 16,0-5 3-16,0-2 25 15,0-4-5-15,2-4-18 16,-2-6 5-16,4-2-2 0,2-2-4 16,0 2 11-16,4 4-3 15,-2 4-9-15,1 5-5 16,2 10-5-16,7 1 8 15,1 6 2-15,5 4-3 16,3 4 3-16,-2-4 0 16,-8-1-4-16,-7-5 4 15,-2-3 0-15,-2-3 2 16,-4-1 9-16,0-5 2 16,0-5 11-16,2-3-23 15,-2-4-2-15,2-4-5 16,3-2-3-16,3-2 6 15,4 4 2-15,1 4-7 0,1 2 3 16,-1 3-10-16,5 7 6 16,-1 6 8-16,4 3 1 15,1 1 2-15,2 4 8 16,1-4 2-16,4-1-4 16,2-2-7-16,8-3-1 15,-2-6-2-15,-1-7-18 16,-3 0 19-16,-4-3-3 15,-6-5-1-15,-15-3 5 16,-6 5 14-16,-8-1-5 16,-14 4 10-16,-7 4-14 15,5 8 4-15,2 2-9 0,4 4-9 16,7 4 9-16,3 4 0 16,1 2-4-16,5 4-10 15,5 0-35-15,3-2-14 16,8-2-54-16,11-2-87 15,9-7-270-15</inkml:trace>
  <inkml:trace contextRef="#ctx0" brushRef="#br0" timeOffset="86003.68">29650 11153 573 0,'-5'10'134'15,"-2"0"50"-15,-4 4-88 16,5 8-89-16,-1 2-6 0,0 3-1 15,-2 6-81-15,1 4-166 16</inkml:trace>
  <inkml:trace contextRef="#ctx0" brushRef="#br0" timeOffset="87391.09">30249 10899 413 0,'-22'-11'437'0,"4"1"-434"16,9 3 157-16,7 0-87 16,2 3-55-16,4 7-9 15,7 8 35-15,7 14 31 16,3 11-43-16,0 10 0 0,0 5 22 15,-8 4-24-15,-6-3-24 16,-5-11 7-16,0-6-8 16,-4-10-10-16,2-5 0 15,-2-11-4-15,2-3 5 16,-2-9 4-16,-1-8-20 16,-1-7 5-16,-1-10 8 15,3-12 4-15,2-13-8 16,4-12 11-16,6-6 4 15,3 2-4-15,2 8 0 16,3 12 1-16,1 18-1 16,-4 16-16-16,7 12 14 15,7 13 3-15,7 10-1 16,6 8 18-16,7 7-9 16,-2 4 9-16,-3-1-16 0,-6 1-2 15,-9-3 0-15,-8-7-28 16,-13 3-29-16,-10-7 12 15,-9-4 33-15,-11-2 11 16,-9-3-1-16,-5-8 2 16,-2-4 0-16,-5-6 7 15,4-2-4-15,1-8 1 16,5 0 0-16,0-5 4 16,12 4 3-16,5-1 11 15,9 0-21-15,9 2-1 16,5 2-4-16,7 2-28 15,7 4 2-15,12 1 11 0,9 3-5 16,9 5 12-16,7-3 6 16,7-2 6-16,-3 0-7 15,-6-2 6-15,-8-3-2 16,-16 3 1-16,-12 1 4 16,-9 1-1-16,-9 0 3 15,-4 1 0-15,-3 4 23 16,-3 4 1-16,-2 4-23 15,-1-1 3-15,1 2-3 16,3 0-4-16,2-4-2 16,5 0-10-16,5-2-4 15,8-2-1-15,5-4-24 16,8 0-15-16,3-8-31 0,0-1 32 16,-2-2 35-1,-6-3 19-15,-9 0 14 0,-7-1 53 16,-2 6-25-16,-6 2-15 15,3 5-24-15,-5 5 6 16,-1 9 7-16,-3 4-4 16,3 10-6-16,-2 8-4 15,6 4 0-15,7 6 13 16,2 4 7-16,0 0-5 16,-3-1-10-16,-6 1-5 15,-5-6 3-15,-9-2 6 16,-1-10-3-16,-6-10 21 0,-1-8 21 15,-3-12-24-15,2-10 7 16,1-8-2-16,6-11-21 16,7-2-7-16,11-5-3 15,13-2-12-15,12-1-7 16,10 6-8-16,17-3-3 16,8-1-16-16,11 1 9 15,0 2 19-15,1-2 12 16,-9 2 5-16,-10 0 2 15,-17 6 4-15,-17 2 20 16,-7 2 3-16,-14 3-16 16,-10 6-5-16,-5 1 6 15,-8 3 15-15,-2 6-10 16,0 3 8-16,-2 5-6 16,5 7-20-16,4 8 0 0,0 3 0 15,9 3-17-15,7 4 5 16,6 0-27-16,11-2-2 15,7-6-28-15,11 1-55 16,7-9-108-16,11-5-298 16</inkml:trace>
  <inkml:trace contextRef="#ctx0" brushRef="#br0" timeOffset="87533.58">31660 11163 326 0,'2'-4'581'0,"-2"2"-547"15,-4 2 50-15,0 2-42 0,2 7 1 16,-1 3-43-16,1 2-3 16,-1 11-72-16,1 3-313 15</inkml:trace>
  <inkml:trace contextRef="#ctx0" brushRef="#br0" timeOffset="88454.11">28408 12182 801 0,'2'-14'13'16,"7"0"41"-16,-3 1 63 16,2 1-71-16,5-7-25 15,-5 2-13-15,0 9 10 0,-6 5-3 16,-4 1-12 0,-4 4 23-16,0 1 1 0,-5 4 11 15,-3 1-16-15,-3 6 14 16,-3 5-16-16,-5 8-1 15,3 7 10-15,2 4-1 16,0 6-9-16,4 5-9 16,3-2-3-16,2-3-6 15,6-3 1-15,5-8-2 16,3-7-5-16,3-7-4 16,8-7 2-16,5-7 0 15,13-9-13-15,13-6-6 16,7-6 6-16,9-5 1 15,-3-4 8-15,-9 2 8 0,-11-1 2 16,-14 4 2-16,-11 1 2 16,-7 7-3-16,-12 2 10 15,-2 5-10-15,1 0-7 16,1 3 3-16,4 2-15 16,4 0 5-16,2 0-12 15,7 0-12-15,14 4 26 16,10 0 5-16,8 4 7 15,10 5 0-15,-2 6 23 16,-3 3 10-16,-13 2-7 16,-6 5-1-16,-9-2 3 15,-6 0-14-15,-8-5-14 16,-4 2-10-16,0-4-72 16,0-4-85-16,1-2-152 0,2-9-216 15</inkml:trace>
  <inkml:trace contextRef="#ctx0" brushRef="#br0" timeOffset="89063.38">29297 12501 1004 0,'16'7'28'0,"-9"-2"56"16,-1-3 56-16,3-4-39 16,20-3-50-16,12-2-34 15,5-4-7-15,6 0-10 16,-3-6-32-16,-14 3 11 15,-19 0-29-15,-10 1-23 0,-15 1 37 16,-13 3 30-16,-14 4 6 16,-6 5 13-16,-5 5-5 15,5 1-3-15,9 4 0 16,8 6 3-16,9 0 3 16,7 7-9-16,7 0 8 15,7 5 1-15,4-3-2 16,6-3 15-16,3-2 3 15,8-8-12-15,9-6-3 16,2-8-12-16,7-7 0 16,8-11-16-16,-8-1-1 15,1-4 6-15,-5 3-2 0,-7 1-9 16,-10 9 20 0,-5 4-25-16,-7 5 10 0,-2 7 11 15,-2 8 6-15,4 5 6 16,-5-1-6-16,3 4 0 15,1-3 9-15,-6-3-7 16,0-3-2-16,-2-5 15 16,0-4 26-16,-4-4 10 15,4-3-12-15,-4 0-26 16,2-2-2-16,2-2 0 16,5-1 2-16,3 2 11 15,3 0-14-15,5 1 7 16,1 1-2-16,4 1-6 15,1 0-9-15,1 5 0 16,-3 0-6-16,-4 5-18 0,2 0-29 16,-5 1-2-16,-1 1-30 15,1 2-39-15,2 0-7 16,-5-1-40-16,9-2-119 16</inkml:trace>
  <inkml:trace contextRef="#ctx0" brushRef="#br0" timeOffset="89842.16">30350 12494 796 0,'10'-5'183'0,"-5"1"-145"16,-5 2 54-16,-7 2-29 15,-1 6-17-15,-6-1 9 16,1 7-8-16,-3 3-25 0,3 1-14 16,4-3-6-16,5-1-2 15,4-3 4-15,0-4-1 16,6-2 11-16,3-3 1 15,7-4-15-15,8-5-15 16,5-5-22-16,6-5-9 16,2-10-5-16,-4-4 6 15,-6-9-18-15,-10-4 59 16,-3 0 4-16,-12-1 34 16,-2 9 2-16,-6 8 24 15,-2 8-13-15,2 6-31 16,-1 5-16-16,3 8-15 0,2 9-9 15,-2 7 24-15,-6 7 4 16,4 9 1-16,-5 5 16 16,-3 8 17-16,5 0-9 15,3 2-16-15,0 2 7 16,6-2-2-16,6-4-17 16,2-4 7-16,3-3 0 15,7-7-7-15,3-6-1 16,3-10 0-16,9-6-7 15,3-9-1-15,6-10-10 16,6-5 6-16,-6-3-6 16,-7-2 15-16,-10 4 2 15,-10 4 2-15,-8 6 0 16,-7 7-1-16,-4 4-2 16,-3 0-1-16,-4 3-2 0,0 1 4 15,-3 1 0-15,5 0-3 16,3 1 2-16,2 1-5 15,-2 2 7-15,8 0 4 16,-2 4-4-16,6 1 1 16,0 0 9-16,5 0-4 15,1-1-3-15,1-2 11 16,2-5-1-16,-1-2 9 16,4-4-13-16,1-8-5 15,6-5-4-15,0-2-2 16,6-3 2-16,-4-2-3 15,-6 5 0-15,-4 8 3 0,-9 3-5 16,-1 4-18-16,-4 6 23 16,1 8 3-16,7 0 6 15,2 4 2-15,5 4-4 16,7 0-5-16,4-8-2 16,4 1-53-16,-2-8-92 15,3-9-43-15,-5-6-225 16</inkml:trace>
  <inkml:trace contextRef="#ctx0" brushRef="#br0" timeOffset="90120.29">31451 12114 847 0,'0'-2'140'15,"-3"4"-131"-15,8 6 48 16,-1 8 38-16,10 12-11 16,5 6 29-16,8 13-42 15,-2 6 7-15,0 7-5 16,-10 9-15-16,-10 1-47 16,-10 6 2-16,-12 3-6 15,-8-7-7-15,-17 1-24 16,-10-5-69-16,1-12-45 0,-5-8-115 15,5-11-179-15</inkml:trace>
  <inkml:trace contextRef="#ctx0" brushRef="#br0" timeOffset="90265.27">31749 12804 1328 0,'16'-8'100'15,"-9"1"-100"-15,-11 5-22 16,-19 4-156-16,-24 10-345 16</inkml:trace>
  <inkml:trace contextRef="#ctx0" brushRef="#br0" timeOffset="91909.32">23493 6805 1006 0,'-5'0'28'0,"1"-2"11"15,6 1 13-15,3-5-2 16,17-12-32-16,26-13-16 15,31-11-2-15,37-16-35 16,28-6-23-16,12-8-43 16,12 0-114-16,2 3-95 15</inkml:trace>
  <inkml:trace contextRef="#ctx0" brushRef="#br0" timeOffset="92325.75">23410 9353 256 0,'-40'56'526'15,"-3"-5"-496"1,10-5 49-16,11-17 3 0,10-5-34 16,22-12 0-16,28-17-20 15,35-17 2-15,32-19-28 16,39-19-4-16,37-18-29 16,24-9-52-16,19-2-98 15</inkml:trace>
  <inkml:trace contextRef="#ctx0" brushRef="#br0" timeOffset="93585.31">12652 5472 980 0,'25'-2'0'15,"-8"2"-39"-15,-3 6 39 0,-5-3 0 16,11 14 43-16,11 1-18 16,18 10 16-1,15 4 0-15,19 7-22 0,13 2-10 16,7 5-9-16,-1-1-8 16,0 1-53-16,-10-4-109 15,-9-4-180-15</inkml:trace>
  <inkml:trace contextRef="#ctx0" brushRef="#br0" timeOffset="93838.63">13452 5231 953 0,'-17'28'6'16,"-10"20"4"-16,-11 17 57 16,-13 25-2-16,-16 31-35 15,-11 18-1-15,-9 18-27 16,-9 7-2-16,-6 9-29 16,1-7-68-16,10-9-111 15,20-21-284-15</inkml:trace>
  <inkml:trace contextRef="#ctx0" brushRef="#br0" timeOffset="94066.84">13972 5586 1335 0,'29'9'39'0,"-7"-4"-39"15,-11-1-9 1,-15-4-31-16,-1 9-132 0,-3 14-213 16</inkml:trace>
  <inkml:trace contextRef="#ctx0" brushRef="#br0" timeOffset="96613.13">9048 4127 475 0,'-19'15'9'0,"13"-7"-9"16,8-8-17-16,16-8 17 0,18-3 0 15,22-14 0-15,22-8-3 16,29-12-29-16,30-11-74 15</inkml:trace>
  <inkml:trace contextRef="#ctx0" brushRef="#br0" timeOffset="97078.09">15684 3689 682 0,'22'-1'0'16,"-4"-3"-90"-16,9-7-10 16,8-5 66-16,19 0-89 15</inkml:trace>
  <inkml:trace contextRef="#ctx0" brushRef="#br0" timeOffset="97487.34">22697 4195 860 0,'22'8'9'0,"27"-16"-3"15,38-14-4-15,40-9-4 16,54-6-49-16,41-4-64 15,42 0-115-15</inkml:trace>
  <inkml:trace contextRef="#ctx0" brushRef="#br0" timeOffset="100269.23">13439 12811 787 0,'3'12'55'0,"-8"-3"-34"16,3-8-16-16,-3-1 2 15,5 2 10-15,-2-2-12 16,7 0 9-16,6 2 14 15,13-4 1-15,23-5-29 16,31-14-27-16,29-16-145 16,31-24-233-16</inkml:trace>
  <inkml:trace contextRef="#ctx0" brushRef="#br0" timeOffset="100968.1">20172 13168 811 0,'-4'-9'0'16,"2"6"-64"-16,-2 1 64 16,-2 4 27-16,-1 1-6 15,7 6 4-15,7-1 36 16,5 0 8-16,18 2-54 16,23-8-14-16,28-9-1 15,27-20-117-15,35-25-142 16</inkml:trace>
  <inkml:trace contextRef="#ctx0" brushRef="#br0" timeOffset="110998.28">23586 6078 778 0,'2'-4'6'0,"-2"-3"12"16,0 6 21-16,-2-3 8 15,-2 4-22-15,2 0-23 16,0-2-1-16,-3 4-1 15,-2-2-3-15,-2 2-1 16,-6 1 0-16,-5 4 4 16,-5-2 14-16,-2 2 1 15,0-6 16-15,3 4-10 16,0-5-5-16,-1 0-11 16,0 0-5-16,-1 0 0 15,-3 2 0-15,-5-2 2 16,-3 2-1-16,-1-2 1 0,-1-2-2 15,2 0 10-15,-3 0-10 16,-1-4 14-16,1 0-2 16,0-2-9-16,3 0 17 15,2 1-6-15,12 2 9 16,2 1 10-16,13-1-3 16,3 3 2-16,5 1-15 15,0-3-3-15,2 4 22 16,-4-2-9-16,2-1-8 15,0 6 3-15,-5-3-20 16,3 0 13-16,-2 0-11 16,-1-3-3-16,3 3 12 15,0 0-13-15,2 0-4 0,-2 3 0 16,-3 4 1-16,-2 7 3 16,-4 5 3-16,3 8 0 15,-4 14 13-15,3 7-7 16,7 4 6-16,2 12 5 15,0 6-20-15,7 13 11 16,2 6-11-16,0 6 0 16,4 6 8-16,1-1-6 15,1-2 1-15,-1 0 5 16,-1 3-7-16,-2-4 9 16,2 2-3-16,-2-2 6 15,1-8-11-15,1 4 9 0,3-7-10 16,-3 2 6-16,5 1-6 15,-5-1 4-15,1 0-5 16,-5 6 0-16,-3 1 4 16,0-1 6-16,-1-3-9 15,0 2 10-15,-1-5-8 16,1-7 9-16,-1 0-11 16,-2 2 1-16,0-6 12 15,3-8-13-15,2 1 2 16,-5-3 3-16,5-5 1 15,-3-4-2-15,0 2-2 16,-1-2 3-16,-1-4-2 16,-2-3-2-16,0-7-2 0,-2-8 0 15,-3-12 3 1,5-8 0-16,-2-8 1 0,2-5 4 16,0-3 21-16,0-3 0 15,0 1 0-15,-2 0-6 16,2 2-22-16,0-2 18 15,0 2-18-15,0 0-1 16,0 2 0-16,0-2-1 16,2 2-1-16,-2-2-1 15,0 0-10-15,2 2 8 16,-2-2-9-16,2 0-1 16,1 3 14-16,-1-3-14 0,-2 0 8 15,2 0 4 1,0 0 3-16,1 0 0 0,1 0 1 15,5-3 0-15,4 6 6 16,3-6-3-16,11 1-4 16,6-2 0-16,11-2 5 15,8 0-9-15,8 0 4 16,5 1-12-16,-5-2 3 16,-2 5 4-16,-13 2-4 15,-12 2 0-15,-9 0 9 16,-14 0 1-16,-6 1 2 15,-4-3 2-15,-2 0 31 16,0 0-6-16,2-3-8 0,0 1 8 16,0 0-20-1,0 0 4-15,0 2 1 0,-2 0-12 16,2-3 0 0,0 3-1-16,2 0-2 15,-2 0 0-15,0 3 1 0,0-1-8 16,-2-2-26-16,-1 2-80 15,-2 0-143-15,-3 8-162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3T03:56:54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5338 2900 296 0,'-2'0'99'16,"0"3"-61"-16,0 1 18 15,0 1 24-15,2-5-32 16,0 0-3-16,-2 0 23 15,4-3-8-15,-2 1 7 16,2 0-6-16,-2 2-31 16,2 0 14-16,-2-2-7 15,0 2-17-15,-2 0 2 0,2 2-6 16,0-4-9-16,0 2 2 16,0 0-9-16,-2 0 0 15,2 0-1-15,2 4 4 16,-2-4-2-16,2 0-1 15,-2 0 0-15,2 0 8 16,-2 2-4-16,0 5 3 16,0 0 4-16,2 4 1 15,-2 3 20-15,5 1-21 16,-3 3-5-16,4 0 1 0,-1 3-6 16,0-2-1-1,-1 4 10-15,3 2 0 0,-1-2 21 16,1 3-22-16,0-3 1 15,-2 3 3-15,-1-1-8 16,0-1 3-16,0 0-3 16,1 2-4-16,-1-1 8 15,4 3 0-15,-2 2-8 16,-2 1 9-16,1 3-8 16,1 1 4-16,-3-2 0 15,2 6 1-15,-3-1 7 16,0 2-9-16,0 2-1 15,2 0 3-15,-2 0-5 16,1-1 0-16,1 0-1 16,0 2 3-16,2 5 7 15,-2 0-7-15,2 11-3 16,1 2 10-16,-3 4-4 0,6-1-4 16,-4 2 1-16,3-3-1 15,-1-5-2-15,0-5-1 16,1-2 0-16,-1-3 1 15,2-7 0-15,-2 4-1 16,1 1 0-16,0 0 3 16,-2-1-1-16,-3 8-2 15,5 1 0-15,-2-4-2 16,2 3 4-16,-2-4-2 16,-1-4 0-16,3-5 1 0,0 3-1 15,-2 1 1-15,4 2 0 16,-2 4 4-16,0 6-5 15,-1 4 1-15,1 1 5 16,1-2-3-16,0 2-3 16,1-3 0-16,3-4 2 15,-1-2-2-15,3 8 2 16,-5-4-2-16,1 2 0 16,-4 4 2-16,-1 1 2 15,-5-3-4-15,2 0 0 16,-4 4 0-16,2-3 2 15,1 0-2-15,0 1-1 0,-1 1 1 16,0-1 2 0,2 4 5-16,1-2-4 0,-1 3 1 15,0 3 2-15,3 8-2 16,2 0-1-16,-4 3-1 16,1 1-2-16,3-2 2 15,-2-2 3-15,2 6 5 16,0 3-8-16,0 4-3 15,4 4 2-15,-4 1 1 16,0-2 4-16,4-1-6 16,3-3 3-16,-3 3 1 15,2-7-3-15,6-1 2 16,-7 4 3-16,-1 1-6 16,0 2 6-16,-2 7-3 15,0 3-2-15,3 2 1 0,-1-2-2 16,16 188 0-16,-18-253-2 15,-2 7 6-15,0-5-6 16,-2 1 2-16,7 36 0 16,-8-7-1-16,-2-4 3 15,1-2-2-15,-8-1 0 16,8 5 2-16,-3 8-4 16,0 1 2-16,6 6 0 15,0 4 0-15,-1-4 0 16,3 1 0-16,0-1 0 15,-1-2 1-15,-1-1-1 16,0-3-1-16,-4-4 1 16,0 0 5-16,1-4-5 0,-5-2 0 15,2 0-1-15,0-5 1 16,0-5-2-16,0 1 2 16,0-6 0-16,4-5-5 15,-4 7 5-15,0-3 5 16,0-6-5-16,3 6 0 15,-3 6 1-15,0-5-1 16,2 7 0-16,3 5 0 16,-2-1 0-16,4 1-1 15,-3 3 0-15,0 2 1 16,-1-10-1-16,2-4 0 16,0-4 1-16,-3-6 1 0,3-7-1 15,2-2 0-15,-5 4-1 16,3 1 4-16,-1 6 0 15,1 8-3-15,0 9-8 16,0 5-7-16,1 0 15 16,-3-6 1-1,1-3-1-15,0 0 0 0,-2-7 0 16,0-5 1-16,0-1 0 16,-1-2-2-16,1 0-1 15,-2-2 2-15,2 2-2 16,2 0 7-16,-2 6-2 15,0-1-3-15,1 2-7 16,-1 2 7-16,-2 1 0 0,2 0 1 16,2 1-1-1,-2-4 5-15,-2 2-5 0,2-5 0 16,3-8 0-16,-1-4 2 16,4-2 0-16,-1-5-3 15,-1-3 1-15,2 1 0 16,-1-8 1-16,-3 2-1 15,-2-5 0-15,3 0 3 16,-2 2-2-16,-1-1-1 16,3 6 0-16,-1-3 1 15,1 0-1-15,0-1 0 16,-2-10 0-16,-3-1-2 16,0-3 5-16,-2-3-3 15,2 3 0-15,0 0-1 0,0 1-5 16,-2-1 6-16,0-2-19 15,3-6-12-15,-6-1-30 16,-5-10-38 0,-4-13-109-16,-3-18-114 0,-3-9-380 15</inkml:trace>
  <inkml:trace contextRef="#ctx0" brushRef="#br0" timeOffset="584.38">6442 14159 609 0,'0'0'55'16,"2"-5"-7"-16,-2 5 96 15,-2-3-47-15,2 3-36 16,2 0 18-16,-2-2-2 16,0 2-13-16,0 0-8 0,0 0-20 15,0-2-9-15,-2 2-20 16,4-2 5-16,-2 2-10 15,2 2-1 1,-2-2-2-16,7 0 2 0,2 0-3 16,4 2 2-16,9 3 0 15,5 0-1-15,7-1 3 16,1 6-4-16,-2-4 2 16,3 0-3-16,-4-2 3 15,-6 0 0-15,-1-4-6 16,-5 0 3-16,-5-2 5 15,1 2-2-15,-7-2 0 0,-3-2 3 16,2-1 3 0,-2 2 1-16,-1-13-5 0,1-4 8 15,-2-8-9-15,2-12 1 16,0-8-2-16,-1-6 0 16,-1-1-5-16,2 3 3 15,4 6-2-15,-6 12-4 16,3 16-44-16,-5 8-89 15,0 12-127-15</inkml:trace>
  <inkml:trace contextRef="#ctx0" brushRef="#br0" timeOffset="2198.35">4115 10555 664 0,'6'-7'86'16,"-1"-2"-10"-16,-5 1 35 16,0 2-45-16,-2-2-32 15,-1-2 1-15,1 0 19 16,0-4-33-16,2-5-3 15,0-10 1-15,2-11-10 0,0-12-5 16,-4-12 1 0,2-7-2-16,-4-5-3 0,-1 4 0 15,-2 9 0-15,-1 16 16 16,-3 15-2-16,-3 18-14 16,-4 10-6-16,-4 11-11 15,-5 13-16-15,-4 11 9 16,0 8 24-16,2 7-3 15,6 5-4-15,12-1 7 16,9 2-1-16,7-8-4 16,5-5-4-16,11-7-23 15,8-8 26-15,4-8-17 16,13-2 12-16,10 4 8 16,7 6-20-16,4 8 14 15,0 17 6-15,-9 11 2 0,-12 10 0 16,-14 10 2-16,-16 0 10 15,-14-7 11-15,-14-6-5 16,-5-13-2-16,-4-20 15 16,-3-13-23-16,-2-21-7 15,1-19-26-15,5-25 11 16,15-20 2-16,14-18 13 16,14-12 0-16,12-6-5 15,5-5 5-15,-4 4 0 16,-5-1-5-16,-7 7-36 15,-6 1 29-15,-11 10 4 16,-7 9 8-16,-4 17 7 0,-9 12 11 16,-6 17 2-1,1 13-20-15,-10 15 2 0,-3 6-7 16,-6 7 5-16,2 7-8 16,2-1-2-16,8 2-6 15,8-2 1-15,7 6 2 16,12 2 1-16,6 6 11 15,9 8 1-15,12 10 1 16,12 12 8-16,9 9-3 16,11 13 7-16,3 2-1 15,4 5 6-15,1 4 18 16,-1-2-6-16,-3-8 3 16,-5-2-11-16,-8-13-11 0,-15-14 3 15,-8-13-7 1,-10-15-4-16,-13-16 50 0,-10-16-53 15,-17-18-7-15,-16-25-20 16,-13-21 5-16,-6-22 17 16,10-10-21-16,13 0 26 15,12 14 1-15,17 13-1 16,6 21 0-16,5 18-19 16,9 18 12-16,5 12 7 15,14 16 0-15,2 8 1 16,5 6 6-16,1 1-2 15,-5 2-5-15,-5-7-2 0,-4-8 1 16,-2-10 1 0,-4-8 0-16,-4-15 0 0,-1-22-7 15,0-15-12-15,-4-12 12 16,-2-4 3-16,-2 6 4 16,-8 13 4-16,-2 15 21 15,-7 18-4-15,-6 13-21 16,-3 9 0-16,-6 15-2 15,-3 10-1-15,1 8 2 16,1 7 0-16,6 1 1 16,5 3 0-16,10-4 1 15,9-6 4-15,9-7-4 16,4-8 6-16,9-9-3 16,6-14-2-16,7-8-2 15,6-16-32-15,0-12-49 0,-1-12-94 16,-2-9-139-16</inkml:trace>
  <inkml:trace contextRef="#ctx0" brushRef="#br0" timeOffset="2581.88">5363 9872 593 0,'-14'-4'196'15,"1"-3"-177"-15,-1 6 143 16,6 2-96-16,-1 7-54 15,5 9 14-15,-2 9 26 16,4 10-25-16,4 6 8 0,8 4-17 16,3 0-12-16,7-4 7 15,5-10-11-15,-1-10-1 16,5-11 7-16,2-14 0 16,0-19-8-16,4-15-10 15,-4-16-8-15,-4-10 1 16,-6-4 1-16,-7 6 16 15,-7 15 1-15,-7 15 56 16,-5 11-7-16,1 13-40 16,-3 14-8-16,2 5-2 15,3 4 0-15,2 5 1 16,4 4-3-16,4-4 2 16,5 0-3-16,2-5 1 0,-1-4-10 15,4-3-29-15,-3-4-79 16,-2-3-20-16,1-9-114 15</inkml:trace>
  <inkml:trace contextRef="#ctx0" brushRef="#br0" timeOffset="2714.85">5536 9552 980 0,'-33'0'50'15,"-5"3"-39"-15,9 3 2 16,5-3-13-16,9-1-26 15,8 3-192-15,16 2-3 0</inkml:trace>
  <inkml:trace contextRef="#ctx0" brushRef="#br0" timeOffset="3479.91">5873 9503 1072 0,'-15'3'23'0,"-6"-3"34"16,-6 5 21-16,6-1-46 16,5 1-26-16,3 10-5 15,3 7-2-15,8 6-3 16,4 9 4-16,4 4-3 0,7 1 2 16,3-7-2-1,3-8 3-15,-1-8-2 0,-3-9 4 16,4-10 5-1,-4-15-7-15,-1-13-4 0,3-14-40 16,-1-8 5-16,-10-8 27 16,-3 7 0-16,-3 12 12 15,-7 12 38-15,1 13-29 16,3 14-9-16,3 9 0 16,7 13 1-16,4 2 7 15,7 6-7-15,7 0 13 16,6-7-4-16,4-11 0 0,3-7 12 15,2-13-16 1,1-16-6-16,-2-14-1 0,-3-8-58 16,-7-10 32-16,-11-9-7 15,-14-1 27-15,-14 0-1 16,-15-3 3-16,-10 4 5 16,-11 9 12-16,-5 10-7 15,-2 12 29-15,6 11-13 16,7 9-2-16,13 7 7 15,9 2-22-15,11 5-4 16,7 5-10-16,7 10 10 16,9 7 2-16,9 12 2 15,8 7 16-15,7 4 22 16,7 2-10-16,-1 3-5 16,6-4 1-16,-3 0-19 0,-5-8-8 15,-2-3 1 1,-1-12-2-16,-7-12-5 0,-8-11-14 15,-2-16 1-15,-3-21-34 16,-3-17-13-16,-10-16 43 16,-1-5 12-16,-9 10 10 15,-3 14 34-15,-3 17 13 16,4 18-33-16,-2 15-14 16,6 11-1-16,6 9 1 15,2 6 0-15,5 7-3 16,1 0-2-16,1-2 2 15,1-2-39-15,-5-8-71 0,1-5-100 16,-4-8-198-16</inkml:trace>
  <inkml:trace contextRef="#ctx0" brushRef="#br0" timeOffset="3623.28">6417 8907 923 0,'-9'-4'125'15,"1"4"-67"-15,-1-2 46 16,6 0-104-16,3 0-47 16,3 4-203-16,3 6-172 15</inkml:trace>
  <inkml:trace contextRef="#ctx0" brushRef="#br0" timeOffset="4595.81">6767 8911 433 0,'-2'-4'322'0,"2"-2"-307"16,2 2 144-16,-2-4-83 15,-2-2-19-15,0-6-8 16,0 0-4-16,4-6-5 0,4-2 7 16,5-4-6-16,5-1-16 15,5 2-13-15,-4 0-9 16,3 8-6-16,-2 7-1 16,0 5-20-16,0 9 12 15,1 8-24-15,0 11 23 16,-2 11-8-16,-5 9 6 15,-6 6 5-15,-6-1 2 16,-6-4-1-16,-1-10-4 16,2-10-39-16,1-10 0 15,4-7 15-15,4-5 29 16,10-7 6-16,3-1 2 16,8 3 0-16,6 0 7 0,2 10 4 15,6 6 7-15,1 17 26 16,2 11-25-16,3 12-5 15,-3 7-11-15,-7 11 0 16,-6-3 8-16,-8 0-8 16,-17-4 1-16,-10-3 2 15,-10-13 5-15,-10-14 15 16,-9-12-17-16,-4-16-7 16,-3-12 4-16,-1-10-2 15,5-8 5-15,5-6-2 16,8-4 0-16,8-5 11 15,7-2-12-15,8-8-4 0,6-9 10 16,8-11-7 0,7-4 6-16,75-174-11 0,-80 209-6 15,1 2-11-15,-1 2 12 16,-1 5 0-16,12-31-12 16,-3 14 0-16,-7 16 12 15,-7 10 5-15,-4 8 6 16,-4 8-1-16,-2 1 4 15,-4 2-2-15,-2 3-6 16,-1 0-1-16,1 3 0 16,-8 10-5-16,0 3 4 15,0 14 1-15,-2 8 1 16,1 3 2-16,8 3 4 16,7-4 6-16,4-6-6 15,9-8 3-15,7-5-4 0,2-12 5 16,2-7-2-16,3-16-6 15,4-12-3-15,-2-12-17 16,-3-9 1-16,-6-3 14 16,-10 6 4-16,-5 10 14 15,-6 14 30-15,-1 11-44 16,2 11-2-16,2 8-1 16,2 7 1-16,5 7-3 15,2 0 12-15,0 3-19 16,2-6 7-16,3-7-70 15,1-7-50-15,-4-6-25 16,4-9-205-16</inkml:trace>
  <inkml:trace contextRef="#ctx0" brushRef="#br0" timeOffset="5227.03">7492 8013 692 0,'-25'-7'449'0,"0"-2"-429"16,1 1 91-16,9-2-36 16,3 3-53-16,10 4-22 15,9 3-17-15,6 8 17 16,10 12 1-16,6 15 6 16,4 11 11-16,7 12 7 0,-5 3-12 15,-3 2-5-15,-8-8-2 16,-3-1 0-16,-13-5-6 15,-8-9 0-15,-4-6 0 16,-9-6-7-16,-12-5 6 16,-4-11-4-1,0-9 5-15,0-1 2 0,2-7-2 16,14-5-6-16,8-4 2 16,7-6-10-16,10-3 13 15,5-5-6-15,10-2-3 16,2-5 9-16,5 5 2 15,-3 2-1-15,-2 6 0 0,-5 5-2 16,-5 5 1 0,-2 8-2-16,-1 4 6 0,1 6 6 15,-3 2-8-15,3 3 9 16,-3-3-10-16,5 2 1 16,-9-3-3-16,3-2-19 15,1 0-33-15,-1-1-47 16,-6-3-22-16,-2 3 4 15,-7 1-3-15,-3 0 10 16,-11 2 4-16,-6-6 68 16,-5-5-5-16,-6-7 45 15,-1-14 20-15,3-3 33 16,4-1 77-16,3-1-29 16,8 3 27-16,3 7-50 15,4-2 3-15,2 5-41 0,5 0-37 16,2 2-3-16,0 4-22 15,7 1-83-15,9 4-38 16,3 6-127-16</inkml:trace>
  <inkml:trace contextRef="#ctx0" brushRef="#br0" timeOffset="5946.71">8275 7913 985 0,'-23'3'28'16,"-8"4"-11"-16,0-2 77 15,4 2-52-15,4-2-30 16,6 5 6-16,5 1-2 16,-3 5-10-16,1 6 9 15,1 6 30-15,1 3-16 16,2 8-3-16,3 3-3 15,7-4-11-15,2-1-4 16,7-4 8-16,5-8-10 16,3-8-5-16,1-5 7 15,0-7 4-15,4-13-2 16,3-15-10-16,4-14-9 16,2-14-16-16,-2-7 15 0,-4-2 3 15,-6 8 7 1,-7 7 2-16,-5 13 12 0,-3 8 0 15,0 12-14 1,-2 5 0-16,0 5-8 0,4 2 0 16,5 2 8-16,1 1 5 15,7 1-5-15,5 5 10 16,3-1-2-16,-3 3-6 16,1 4-4-16,-5 3 0 15,-3-4-7-15,-5 0 2 16,-5-1 5-16,-3-11 2 15,-4-2 15-15,-4-2-13 0,-1-10 25 16,1-5 0-16,0-7-22 16,2-4-2-16,6-5-1 15,4-3-2-15,9 2 5 16,0 7-3-16,8 0 11 16,-3 8 7-16,2 5 1 15,0 3 5-15,3 2-7 16,0 9-2-16,0 5-4 15,-4 4-9-15,0 6 0 16,0 2 0-16,-1 3 1 16,1-3 28-16,-4-3-33 15,0-4-17-15,-4-8 5 16,-1-10-15-16,1-12-17 16,-1-4-4-16,-1-4 0 15,-2 4 41-15,-4 7-50 0,-7 5-44 16,-7 15-245-1</inkml:trace>
  <inkml:trace contextRef="#ctx0" brushRef="#br0" timeOffset="9690.84">3590 14546 225 0,'3'18'352'0,"-3"-2"-338"16,-3-4-2-16,3-6 58 16,-2-4 0-16,2-1-28 15,2-1 1-15,1 0-4 16,-3-1-15-16,2 1 0 16,1 0-11-16,-3-2 19 15,2 0 5-15,-2 0-14 16,0 0 12-16,0-3-6 15,0 0-9-15,0-7-6 16,0-6 8-16,0-5-13 16,0-4-5-16,0 1-1 15,2-4 4-15,-2-1-6 16,2 4 3-16,0-4 8 16,-2-3-9-16,0 2 9 15,0 2 4-15,-2 0-2 0,0-1-4 16,0 4-3-16,0 1 15 15,-3-2-18-15,0 0 0 16,1-1 5-16,0 0-6 16,-1-5 0-16,3 2 1 15,0-3-4-15,0 1 2 16,2 4 4-16,-3 2-4 16,1 0-1-16,-1 0 1 15,1-2 0-15,-2-3-2 16,0-2 3-16,-1-5-1 15,1 1 3-15,0 1 3 16,-4-6-7-16,6 7 10 0,0-4-2 16,-2 1-6-16,1 4 5 15,1-1-7 1,-2 0 8-16,0 3-7 0,-2-3 5 16,0 0-5-16,2 2 3 15,-3-3-6-15,3 0 1 16,-4 0 0-16,4-2 0 15,0-1 0-15,1 0 0 16,-1-1 0-16,2-2 0 16,-2-1 0-16,2 1 1 15,-1 4 1-15,1-2-4 16,-1 2 2-16,1-2 0 16,0 1 1-16,-3 0 2 0,3 1 0 15,-2-1-3-15,2 1 0 16,-2 1 0-16,1 0 0 15,1 1 0-15,-1 2 4 16,1 3-4-16,2 4 4 16,-4-2-4-16,-1 1 0 15,1-2-1-15,0 2 1 16,2-1 0-16,-1-4-1 16,1 1 3-16,2 2 2 15,0-3-4-15,-2-4 1 16,2 0-1-16,-3 1 0 15,1-1 3-15,2 1-1 0,-2 1-1 16,-1 3 1-16,3 4 0 16,0 0 1-1,-4 0 4-15,2-3-7 0,-2-6 0 16,-1-3 2-16,1-4 1 16,2-2-6-16,-1 1 4 15,3 3-1-15,0 2 2 16,0-2-2-16,3 1 0 15,-3 0 7-15,0-1-5 16,-3-1 7-16,1-1-7 16,-1-6 2-16,1-3-4 15,2-1 0-15,0 3 3 16,-2-1-2-16,2 6 0 16,-2-3-2-16,-2 3 1 15,1-3-1-15,1-4 1 0,2-1 0 16,0-7-2-1,2 1 2-15,1 1 0 0,-1 0 1 16,0 6-2-16,0 6 2 16,-2 1-3-16,0 4 4 15,-2 0-1-15,2-1-1 16,-2-3 0-16,2 0-5 16,0 0 5-16,0-4 0 15,0 2 0-15,2 3 1 16,0 4-1-16,0 1 0 15,0 5 0-15,1 5 0 16,-1 0 0-16,1-2-2 16,-1 0 0-16,0-5 0 0,2 1-1 15,1-1 1-15,1 0 1 16,-1 5 1-16,-1 3 0 16,1 3 1-16,0 1 2 15,-3 3-3-15,0 1-2 16,0-2 2-16,-2-3 2 15,2-6 3-15,-2-4-5 16,2-8 0-16,3-3 3 16,-3-4-3-16,0 0 0 15,3 5 1-15,-3 1 3 16,5 8-6-16,-3 3 2 16,0 4 0-16,-1 2-1 0,-1 0-1 15,-2-3 2 1,0 1 0-16,2-2 0 0,-2-4-1 15,2-6-7-15,-2 3 7 16,3-8 1-16,-1-4-2 16,1 2 0-16,1-2 1 15,0 0-4-15,-2 0 0 16,3 4-2-16,-3-2-7 16,0 3 10-16,0-6 1 15,0-1-4-15,1-1 7 16,-3-4-3-16,0-6 1 15,3-2 2-15,-3-11-6 16,2 0-1-16,0-6 3 0,4 7-1 16,-1 3 4-16,3 10-4 15,0 7 5-15,-2 2 1 16,1-2-1-16,-1-5-1 16,-2-1 0-16,6-5 1 15,-3-2 0-15,1 1 2 16,2 1-3-16,-4 5 1 15,1 6-6-15,-5 2 4 16,-2 2 2-16,0 1 0 16,-2 3-5-16,0-2-3 15,-1 3 5-15,3 3 2 16,0 2 0-16,3 5-2 0,-1 1 0 16,0-3-2-1,2-1-3-15,-2 1 1 0,1-6 6 16,-1-9-3-16,3-3-2 15,-3 0 6-15,2-5-1 16,1 3 1-16,-1 9 2 16,0 2-1-16,-4 7 3 15,-2-3-4-15,-2 3-1 16,0-3-4-16,-3-5 3 16,0-2-12-16,7-2 13 15,5-1-4-15,1 0 3 16,3 6 4-16,0 6 4 15,0 2 2-15,-2 5-5 16,-1 5 5-16,1 0-8 0,-3 8 3 16,-1 0-3-1,2 8 0-15,-3 2 1 0,0 6 1 16,-2-2-1-16,0 6 1 16,0-3 2-16,-2-2-2 15,2-3 0-15,-2-2-2 16,-1-4-2-16,1-4 1 15,-1-2-5-15,1 0 5 16,2 5 0-16,0 6 1 16,-2 4 0-16,2 8 0 15,-2 1 0-15,2 0 0 16,0 1 1-16,-3-2-1 16,3 2 2-16,3-4 0 0,-3 3 1 15,-3 0-3-15,3 0-10 16,-2 0 8-16,-2 0-8 15,0 2-18-15,-3 1-29 16,-5 9 10-16,-3 10 31 16,-5 7 6-16,-5 5 5 15,0 8 4-15,2 2 0 16,0-2 1-16,3-1 0 16,0-4-3-16,6-8 3 15,6-12-7-15,4-3 5 16,1-5 1-16,3-8 2 15,0-1 0-15,0-1 14 0,3-1 18 16,-1-5-5 0,4-7-16-16,5-6-9 0,5-9 1 15,7-7-4-15,0-1 0 16,0 4 0-16,-1 4 1 16,-1 7-1-16,-4 4 0 15,1 2 1-15,0 2-2 16,-2 3 2-16,1 2 0 15,1 0 1-15,3 4-1 16,0-1 2-16,4 2-2 16,0 1 1-16,1 8 10 15,3-5-5-15,-2 5-4 16,0 3 5-16,-5 3-8 0,2 3 0 16,-3 4-13-1,-2 10-63-15,4 10-45 0,1 7-275 16</inkml:trace>
  <inkml:trace contextRef="#ctx0" brushRef="#br0" timeOffset="12651.7">4153 7092 829 0,'-16'-20'16'16,"-2"5"-15"-16,-2-2 98 15,-3 5-54-15,2 2-26 0,0 3 5 16,1 10-13 0,-3 5 6-16,2 12 7 0,0 10-6 15,-1 13 13-15,5 3-16 16,1 8-6 0,7 1 4-16,5-2 7 0,8-2-11 15,5-8-9-15,4-7-1 16,5-11 0-16,6-15-6 15,5-19 6-15,7-21-25 16,11-19-33-16,4-14 6 16,-4-9 38-16,-11-3-3 15,-14 3-4-15,-18 11 22 16,-12 12 25-16,-13 13 19 16,4 14-16-16,1 12-27 15,5 14-1-15,4 12-9 0,5 14 7 16,6 14 0-16,10 17 0 15,8 12 2-15,14 8 5 16,8 7-5-16,3 7 12 16,7 1-9-16,-1 1 7 15,-4 2-8-15,-7 4-2 16,-1-3 7-16,-14 2-5 16,-10-4 1-16,-13-6 8 15,-10-5-3-15,-14-12 0 16,-8-15 3-16,-9-13-3 15,-5-17 9-15,2-16-10 16,2-15 3-16,9-16-10 0,3-11-2 16,12-12-1-16,7-11-5 15,10-8 4 1,7-14 1-16,9-8-4 0,7-11-9 16,3-4-7-16,3 1-13 15,-1-6-7-15,2 3 9 16,-2 2 0-16,0 7-5 15,-1 9-7-15,-8 14 46 16,-11 13 19-16,-9 14 41 16,-6 12 0-16,-7 6-9 15,-5 9-16-15,3 7-19 16,-3 5-14-16,3 9-1 16,-3 3-2-16,1 5-3 15,-1 6 4-15,3 6 5 0,3-3-4 16,8 7 1-16,4-1-2 15,8 2 0-15,3-3 1 16,9 1 0-16,3-9 4 16,4-3-2-16,2-7-2 15,5-11-1-15,-3-9-5 16,2-9-1-16,-1-14-8 16,-5-10-12-16,-5-8 8 15,-5-10 2-15,-11-2 12 16,-3 2 4-16,-8 5 6 15,1 9 12-15,-4 10-3 16,1 14-3-16,2 6-11 0,1 8-1 16,2 6-25-1,5 2 20-15,8 5 5 0,8 4 4 16,5 5 15-16,8 8-19 16,-3 6 6-16,-2-2-5 15,-5-2 3-15,-6 1-3 16,-7-11 2-16,-3-5-3 15,-6-4 21-15,-8-7-9 16,0-8-11-16,-7-9 10 16,-1-4-9-16,1-8 6 15,4-4-1-15,2-2 2 16,7 1 2-16,5 3-11 16,4-2 2-16,4 5-8 15,1 6 2-15,1 6-5 0,5 6 2 16,-2 8 7-16,4 9 9 15,3 5 1-15,4 5-1 16,-2 1-5-16,2-2 1 16,-2-4-5-16,-1-6 0 15,-2-9-9-15,1-10 7 16,-3-6-12-16,-1-15 3 16,-4-1 1-16,-5-3 10 15,-8 2 3-15,-6 8 16 16,-5 5 8-16,-9 14-19 15,0 4-8-15,-3 10 0 16,-4 6 3-16,1 6-2 16,5 3-2-16,1 8-1 0,7 2 2 15,5 4 3-15,6 0 3 16,6 0 5-16,3-6-2 16,7-3-5-16,5-4 13 15,4-4-3-15,4-9 8 16,4-7-6-16,1-6-10 15,-1-14 8-15,-3-9-10 16,-3-8-4-16,-2-6-3 16,-7 0-1-16,-5 5 4 15,-3 2 7-15,-10 9-7 16,-6 9 0-16,-6 3 0 16,-1 2-4-16,-1 3-2 0,2 2-1 15,3 2-5-15,5 2-11 16,0 2-9-16,2 1-21 15,2 1 9-15,0 2 7 16,0-2 25-16,1 2 5 16,1-3 7-16,-2 1 0 15,0-2 7-15,0-2 24 16,0 2 17-16,-2-3 8 16,4-5-17-16,-4 1-13 15,0-3-17-15,-4-3-6 16,8 1-1-16,-4 1-4 15,2 2 2-15,4 0-17 16,1 4 12-16,7 3-3 16,3 3 8-16,5 3 2 0,5 6 0 15,2 4 1-15,3 5-2 16,-3 0-1-16,-6 5 0 16,0-3 1-16,-7-5-1 15,-5-1 3-15,-7-3-1 16,-4-5 17-16,-6-2-2 15,-7-4-9-15,-8-7 19 16,1-5-3-16,0-4-6 16,2-6 0-16,5 0-17 15,6-3-1-15,5-1 1 16,4-6-1-16,5 3-7 16,2 0-15-16,4 3-42 0,5 7-11 15,2 3-95-15,2 7 5 16,1 7 10-16,3 7-1 15,-3 4 36-15,1 4 6 16,-2-1-7-16,-1-5 118 16,-4-4 3-16,-1-9 31 15,-1-6 28-15,-1-6 42 16,-3-4-18-16,1-2 63 16,-8 4-22-16,-2 3 2 15,-4 4-46-15,-2 9-21 16,-2 6-21-16,-5 10-16 15,-1 12 40-15,-2 10 6 16,-1 8-32-16,1 3-13 0,7-8-21 16,7-5 3-16,4-8-5 15,3-10 0-15,3-10-7 16,0-4 3-16,3-13-2 16,5-14-19-16,1-12-18 15,2-2 22-15,-5-1 21 16,-5 6 8-16,-3 12 22 15,-4 14-23-15,-6 8-7 16,4 7 0-16,4 8 1 16,5 5 11-16,3 4 10 15,5 0-18-15,2-5 12 16,-1-6 0-16,2-5 0 0,0-14-6 16,7-14-10-16,0-11-17 15,0-11 1 1,-4-5-6-16,-10-9 19 0,-5-3-2 15,-18-1 5-15,-9-5 8 16,-16-2-5-16,0 9 29 16,-4 9-1-16,4 14-20 15,9 12 17-15,12 15-28 16,6 5 0-16,1 0-8 16,5 13-4-16,0 8 9 15,7 12-3-15,4 11 12 16,5 13-6-16,8 4 4 15,6 2 0-15,1-2 9 16,2-2-12-16,7-9 9 0,-3-14-10 16,0-12-21-16,-2-15 5 15,1-17-21-15,2-19 18 16,1-14-58-16,2-8 15 16,-10 0 60-16,-8 8 2 15,-14 16 76-15,-7 11-14 16,-4 12-39-16,-3 10-19 15,1 6 1-15,4 7-4 16,-3 2 0-16,8 6-1 16,-1-2-2-16,7-2-3 15,-2-4-61-15,0-6-102 16,0-4-84-16,-5-6-264 0</inkml:trace>
  <inkml:trace contextRef="#ctx0" brushRef="#br0" timeOffset="12803.19">6485 5875 1177 0,'-14'8'113'0,"3"0"-106"16,6-6 15-16,3-4-22 16,7 2-149-16,8 6-46 15,11-3-472-15</inkml:trace>
  <inkml:trace contextRef="#ctx0" brushRef="#br0" timeOffset="13724.28">6881 6113 1027 0,'-16'-7'38'15,"1"-3"69"-15,1-4-17 16,5-2-49-16,5 0-24 16,6-5 9-16,7-1-2 0,7-4-19 15,6-4 9-15,4 8-14 16,6 5 5-16,1 8-12 15,0 11 2-15,2 14-8 16,-6 7 0-16,-8 11-22 16,-7 9-2-16,-14 6 26 15,-9-3 2-15,-9 0 8 16,0-8-2-16,3-12-35 16,3-8 8-16,10-8-9 15,4-3 7-15,10-2 27 16,10 7 10-16,4 2 11 15,6 6-1-15,4 6 16 16,-3 8 11-16,-4 8-30 0,-7 11-8 16,-6 5 10-16,-14 6-13 15,-6 2 3-15,-8-1-4 16,-7-14 1-16,-4-8-1 16,-4-10 8-16,-6-17 3 15,-7-14 12-15,-3-11-17 16,-3-15 0-16,3-17 0 15,7-10-3-15,17-10-3 16,14-7 0-16,17-6 4 16,17-6-3-16,13-5 1 15,9 0 24-15,7-2 4 0,2-2 27 16,-2 7-16 0,-5 6-22-16,-8 6-10 15,-7 15-9-15,-11 14 1 0,-9 11 0 16,-9 11-1-16,-5 10-15 15,-4 4 7-15,-4 7-2 16,-3 3-5-16,-9 2 1 16,-4 8 4-16,-6 9 9 15,-5 4 0-15,-1 9-3 16,8 2 2-16,6 1-1 16,7-3 2-16,9-2-2 15,10-7 6-15,3-6-3 16,9-8 0-16,5-7 3 15,2-16-1-15,4-10-2 16,5-11-25-16,-3-10-12 16,-6-5 10-16,-7 7-3 0,-11 6 30 15,-7 9 23-15,-4 12 8 16,0 7-30-16,0 7 2 16,-1 6-2-16,3 5-1 15,0 1 0-15,7 5-6 16,-1-5 5-16,7-4-32 15,1-6-100-15,7-7-73 16,-2-10-330-16</inkml:trace>
  <inkml:trace contextRef="#ctx0" brushRef="#br0" timeOffset="14144.68">7501 5217 1127 0,'-25'-44'49'0,"0"9"45"15,1 6 39-15,8 5-62 16,10 8-50-16,4 10-20 16,12 12 4-16,17 14 24 15,11 18-8-15,9 20-9 16,7 23-1-16,-3 16 5 16,-6 7-12-16,-3 3 9 15,-9-6-8-15,-13-11-5 16,-7-16-1-16,-13-18-17 15,-10-17 17-15,-11-22-1 16,-3-17-5-16,-5-22-5 16,0-14-8-16,7-15-5 0,11-10 25 15,13-3-8-15,15 8 6 16,12 8 0-16,3 9 4 16,8 13-2-16,0 8 15 15,-2 4-1-15,-3 9 15 16,1 2-17-16,-5 9 4 15,-4 5-3-15,-5 6-9 16,-3 7-4-16,-9 2-10 16,-5 0-78-16,-5-2-22 15,-7-7-79-15,-3-5-90 16,-4-12-339-16</inkml:trace>
  <inkml:trace contextRef="#ctx0" brushRef="#br0" timeOffset="14276.41">7839 5274 793 0,'-17'-20'328'0,"3"8"-296"16,3 12 87-16,3-4-82 16,4 4-37-16,8 5-33 15,4 8-61-15,7 2-132 16,10 10-273-16</inkml:trace>
  <inkml:trace contextRef="#ctx0" brushRef="#br0" timeOffset="14788.07">8156 5289 806 0,'-2'-5'90'0,"0"0"66"15,-1 4-16-15,-1 1-50 16,-3 1-40-16,-2 13 12 16,-5 9 3-16,2 9-21 15,-7 8-5-15,6 6-25 16,5-4-2-16,6 0-7 15,8-10-1-15,5-8-4 16,5-7 6-16,3-16-12 16,4-15 4-16,4-14-39 15,2-14 4-15,0-16 6 16,-2-6 31-16,-6 3-1 16,-5 6 3-16,-3 9 6 0,1 13-1 15,-5 13-7-15,5 8 4 16,-1 3-4-16,7 12 11 15,-1 1 2-15,6 6-8 16,0 2 7-16,2 3-8 16,-8 0-4-16,-1 0-2 15,-7-6-22-15,-3-2 7 16,-6-4 17-16,-4-4 4 16,-4-3 7-16,0-9 9 15,4-1 4-15,0-6 8 16,4 0 1-16,4-1-4 15,6 2 7-15,3-1-25 0,1 1 0 16,4 0-2 0,4-3-6-16,3 2 6 0,2 0-9 15,0 2-16-15,-2 4-49 16,-2 6-76-16,-4 8-30 16,0 4-77-16</inkml:trace>
  <inkml:trace contextRef="#ctx0" brushRef="#br0" timeOffset="15116.71">9278 4961 1049 0,'-14'14'314'0,"-1"-4"-314"16,1-4 0-16,5-9-157 0,7-4-450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3T03:46:34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14281 2541 278 0,'-2'1'442'0,"-2"1"-428"16,-1-2 0-16,1-3 60 15,0 1-23-15,2 2-32 16,4-2 19-16,-2 2-11 16,2 0-10-16,0 0 7 15,-2 0 1-15,0-3 0 16,0 6-12-16,2-3-7 15,-2 0 3-15,0 0-8 16,2-3 2-16,1 3 5 16,1 0-6-16,3 0 17 15,8 3-1-15,4-1-11 0,2-2 0 16,6 0-4-16,2 0-2 16,-2-5-2-16,2 1 3 15,0 2 5-15,0 2-7 16,-2-2-3-16,-2 2 3 15,2-1 0-15,2-1 2 16,-4 2-1-16,7-3 0 16,-1 6-2-16,-2-3 1 15,0 0 0-15,0 0 0 16,4-3 0-16,8-1-2 16,1 1 0-16,3 0-1 15,4-1 3-15,-2 4 0 16,-5 2-2-16,-2-2 1 0,-2 0 1 15,-4 0-4 1,-1 2 3-16,2-4-4 16,1 2-1-16,3 5 6 0,-2-4-5 15,3 3 2-15,5 1 2 16,3 0-4-16,4-1 0 16,2 3-1-16,-1-4 5 15,-2 1-2-15,-6-2 2 16,-3 1 0-16,-6-3 1 15,-3 1 0-15,0-1-1 16,-1 0 1-16,1 3 0 16,1-3 1-16,4 0-1 15,2-3 0-15,5 6 3 16,5-3 2-16,4 0-10 0,6 1 7 16,1 3-2-16,-3-1 0 15,0 5 3-15,-5-1-8 16,-4 2 1-16,-2-4 4 15,-7 0-4-15,0-3 5 16,-4 0-1-16,4-1 0 16,0 2 0-16,5-2-1 15,3 2 0-15,6-7 1 16,0 1 4-16,4 0-2 16,0 1-1-16,0 0-1 15,2 2 0-15,-1 0-2 0,5-3 4 16,-2 1 0-16,0 2 1 15,1 2-1 1,-1 1-1-16,0 1-1 0,1 2 0 16,-5-2 2-16,4 1-2 15,-2 2 1-15,3-4-1 16,3 4 1-16,3-4-1 16,3-1 0-16,4 5 1 15,0-2 3-15,6 2-3 16,-2-2-1-16,7-1 0 15,0 0-1-15,0-1 1 16,-5-3-1-16,1 0-1 0,-7 0 2 16,2 0-2-1,-4-3 6-15,-1 2-5 0,-2 1 2 16,5-3-2-16,-3 3 2 16,4-1 0-16,0-2-1 15,4 0 0-15,-1-1 0 16,4-1-1-16,-3 2 1 15,0 3 0-15,-6-2 0 16,-1-2 3-16,-3 1-3 16,2 1 0-16,3-5 0 15,0 4-4-15,4 0 5 16,-1-1-2-16,-4 0 1 16,1 0 0-16,2-3 0 15,-2 4 0-15,-3-1 0 0,1-3 9 16,-3 4-5-1,-6 1 1-15,-1 0-5 0,-1-5 3 16,-1 4-3-16,3-4 14 16,7 3-12-16,3-1 12 15,3 2-11-15,5 2-1 16,-1 1-2-16,-6 0 2 16,-1 1 4-16,-3-1-6 15,-1 3 1-15,-2-6 7 16,8-1-4-16,-4 0 13 15,-5-1-15-15,-2-4-2 16,-11 5 4-16,-12-2-4 16,-10 0 0-16,-8 0 1 15,-8 2-1-15,-13 4 0 16,-1 0-8-16,-8 0-41 0,-5 2-35 16,-13 0-109-16,-6 3-183 15</inkml:trace>
  <inkml:trace contextRef="#ctx0" brushRef="#br0" timeOffset="21122.97">23445 9629 207 0,'-2'-2'573'16,"0"-6"-571"-16,-2 2 111 15,4-2-66-15,-2 0-24 16,2 1 1-16,2 4-6 16,0 1 5-16,-2 0-5 15,2 2 12-15,-2 2 7 0,-2-2-11 16,2 0 1 0,2 0-8-16,-2 0-8 0,2 0 12 15,0 0-20-15,-2 2 0 16,0 0-3-16,3-1 0 15,-3 4-2-15,3-5 2 16,-1 2-2-16,2 2-6 16,5 2 13-16,-1 0-5 15,2 5 2-15,5 1-2 16,-4 8-2-16,3-1 2 16,1 0 4-16,1 8-4 15,-3-1 1-15,1 4-1 16,-1 0 0-16,-4 5 2 15,4-1-5-15,-4-3 1 16,1 1 2-16,-2-6 4 0,-1 6-4 16,-3-7-1-16,0 1 1 15,2 0 2-15,-8-2 5 16,2-4 4-16,-6-3-10 16,2 0 19-16,-5-1-4 15,-2 1-15-15,0 1 6 16,0-4-3-16,-1 0 12 15,4-5-16-15,1 0 4 16,3-4-1-16,-1-1-1 16,0 3 2-16,3-5-4 15,-2 1-4-15,-1 0-30 16,3-1-52-16,0-4-18 0,0-1-86 16,2-6-549-1</inkml:trace>
  <inkml:trace contextRef="#ctx0" brushRef="#br0" timeOffset="21584.48">23348 10160 848 0,'2'-6'0'0,"0"1"151"0,0 0-83 16,-2 1-32 0,2 0-19-16,0 4-3 0,4 4-9 15,-4-2-5-15,4 5 0 16,1 3-1-16,5-1 7 16,-2 4-6-16,5 4 9 15,-1 2-8-15,-1-1 7 16,3 1-5-16,-3 0-1 15,1-3 6-15,-1-3-7 16,3-1 4-16,-3-3-4 16,3-6 2-16,1-3 8 15,2-3 0-15,0-6 7 16,4-6 4-16,-1-2-2 16,-1 0 0-16,-2-4 1 0,4 3-12 15,1-1 20-15,1-2-15 16,-1 1-1-16,3 4 12 15,-5 1-18-15,-4 2 0 16,-5 4-7-16,-6 4-20 16,-5 3-75-16,-4 11-48 15,-11 8-93-15</inkml:trace>
  <inkml:trace contextRef="#ctx0" brushRef="#br0" timeOffset="35896.47">19583 10247 520 0,'0'-11'72'15,"0"4"49"-15,0 0-42 16,0 2-38-16,-3 0 23 0,6 1-12 15,-3-1-27-15,0-2 5 16,2 5-5-16,0-3 4 16,-2 1 3-16,0 1-13 15,0 2-3-15,2-2 10 16,-2 3-15-16,0-2 21 16,0-1-10-16,0-2-2 15,0 3 3-15,-2-4-16 16,4 5 3-16,0-4-8 15,-2 3 3-15,2 0-4 16,-2 1-1-16,3-1-11 16,-6-1 3-16,3 3-14 15,3 0 7-15,-3 3 4 0,0-3-3 16,0 0 6 0,0-3-1-16,0 3 5 15,0 0 2-15,0 0-15 0,3 0 5 16,-3 0-8-16,-3 3-19 15,3-3 13-15,-3 0 12 16,3 0 14-16,0 0 2 16,3 0 1-16,0-3 10 15,-3 3 12-15,0 0-17 16,-3-2-1-16,3 2-7 16,0 0-25-16,0 0-43 15,3 2-141-15,-3 1 49 0,2 0-17 16</inkml:trace>
  <inkml:trace contextRef="#ctx0" brushRef="#br0" timeOffset="43381.22">19560 9363 856 0,'12'-10'40'16,"-4"-3"88"-16,-1-1-26 16,-5 0-30-16,2 7-24 15,-1 0 13-15,-3 2-38 16,5 5-23-16,-5 0-10 0,2 3-5 16,2 8 15-16,1 1 24 15,1 9-11-15,6 6 8 16,1 0-9-16,1 2-10 15,-1-4 17-15,5-4-13 16,1-5-4-16,10-8 7 16,14-11-9-16,22-8-19 15,14-11-15-15,20-10-41 16,10-8 1-16,3-3-27 16,-10-1 17-16,-11 7-96 15,-19 11-177-15</inkml:trace>
  <inkml:trace contextRef="#ctx0" brushRef="#br0" timeOffset="44363.19">10492 12908 439 0,'7'0'200'16,"-7"0"-83"-16,0 1-10 15,0-2-25-15,2 1-43 16,-2 0-25-16,0 0-9 16,2 4-1-16,3 7 38 15,-1 3 7-15,0 8-2 16,6 1-7-16,-2-1-38 15,3-6 29-15,5-4 3 16,11-12 13-16,17-18-16 16,23-16-31-16,30-21-8 15,23-16-18-15,24-16-11 16,17 3-17-16,0 6-100 0,-5 14-151 16</inkml:trace>
  <inkml:trace contextRef="#ctx0" brushRef="#br0" timeOffset="45268.41">15340 13052 486 0,'-21'-4'56'0,"-2"-6"32"16,3 1-44-16,2-4-15 15,4-1 5-15,4 0-14 16,1 2 23-16,2-2 39 16,-2 3 0-16,0 1-29 15,0 3-5-15,0 3-6 16,-2 1-13-16,2 3 29 15,4 3-32-15,1-1-1 16,2-2 19-16,2 0-9 16,2 0-2-16,0 0-6 15,-2-2 4-15,2 2 8 16,-2-3-26-16,0 3-5 16,3 3-5-16,-3-3-3 0,-3 0-5 15,6 2-5-15,-1 3 9 16,3 6-1-16,4 5 3 15,-1 8-1-15,6 2 2 16,3 3-2-16,2 0 10 16,0-7 1-16,6-6 6 15,4-8 20-15,12-13-21 16,11-18-16-16,25-15-6 16,14-18-60-16,23-13-36 15,13-8-56-15,11-6-17 16,5 7-117-16</inkml:trace>
  <inkml:trace contextRef="#ctx0" brushRef="#br0" timeOffset="51953.78">10365 12266 614 0,'-9'-4'25'0,"0"-2"67"15,3 0-19-15,4 3-34 16,2 0-32-16,0 1 21 16,2 2-7-16,0 2 11 15,-2-2-18-15,0 3 2 0,0-3-3 16,-2 0 3-16,2 0-4 16,0 3-6-16,-2-3-5 15,2 0 5-15,0 0 0 16,0-3-6-16,11-4-6 15,11-7-22-15,20-6 8 16,20-10-2-16,25-6-18 16,23-7-53-16,13 0-88 15</inkml:trace>
  <inkml:trace contextRef="#ctx0" brushRef="#br0" timeOffset="103517.11">8127 13520 876 0,'-20'3'6'15,"-1"-1"1"-15,6-2 18 16,5 0 4-16,0 0 2 16,1 2-1-16,7 0-14 15,-2 0 13-15,6 1-26 16,-2-3 18-16,0 0-3 15,0 0-13-15,0 0 12 16,-2 0-11-16,0 0 9 16,2 0 20-16,-2 0-12 15,2 0 2-15,0 0 6 0,4 0-19 16,0-5 11-16,7-2-14 16,14-7-5-16,14-3-3 15,15-7-1-15,15-2 0 16,12-6-2-16,6 0-19 15,2 1 6-15,-2-1-14 16,-12 6 12-16,-17 9 17 16,-22 7 0-16,-16 3 5 15,-15 7-1-15,-12 0-4 16,-5-3-7-16,-5 1-15 16,-8-5-29-16,-8-3 25 15,-7 7 12-15,-9 0 4 0,-9 3-8 16,-5 6 9-16,1 2 1 15,2 1 11-15,10-2-6 16,15 2 6-16,13-6-6 16,8-3 1-16,12 0 2 15,4-2 0-15,1-1 16 16,3-2-12-16,8 1 8 16,9-3-9-16,10 2-3 15,9-5 3-15,7 0 0 16,4-2 3-16,1 2-5 15,-5 1 4-15,-3 4-5 16,-12 1 11-16,-10 8-11 16,-7 8 37-16,-9 8 10 0,-6 9-12 15,-2 7 17 1,-4 6-24-16,0 2-4 0,-5 0-13 16,-1-2-11-16,0 6-70 15,-6 0-139-15,-4 6-404 16</inkml:trace>
  <inkml:trace contextRef="#ctx0" brushRef="#br0" timeOffset="114580.65">5378 15512 541 0,'-53'10'84'0,"4"-6"-59"16,8-4 135-16,13-6-32 15,10 2-53-15,9 4-12 16,7-4-6-16,2 0 5 16,2 3-33-16,3-2 34 15,-1 1 39-15,2-1-58 0,8-12-26 16,20-11-7-16,24-10-3 15,31-23-8-15,28-10 0 16,31-7-59-16,15-6-70 16,15 3-162-16,2 7-385 15</inkml:trace>
  <inkml:trace contextRef="#ctx0" brushRef="#br0" timeOffset="114991.55">8038 17124 1057 0,'-31'13'71'0,"8"-8"-40"15,10-5 98-15,6 0-75 16,5 0-43-16,9-4-9 16,0 3 5-16,14-12-7 15,24-5-4-15,22-9-55 16,24-18-76-16,32-16-67 16,18-17-368-16</inkml:trace>
  <inkml:trace contextRef="#ctx0" brushRef="#br0" timeOffset="115390.69">12630 15488 580 0,'-15'-6'672'16,"-4"0"-669"-16,9-2 82 15,2-2 16-15,8-7-47 16,16-6-36-16,24-12-18 16,32-20-9-16,35-15-75 15,38-11-80-15,35-7-172 16</inkml:trace>
  <inkml:trace contextRef="#ctx0" brushRef="#br0" timeOffset="116863.04">7461 15745 605 0,'33'-10'85'0,"-6"6"-74"0,-14 4 99 15,-9-4 7-15,-4 4-17 16,0 0-40-16,-2 0 29 16,0 0-18-16,2-4 1 15,-2 4-11-15,0-6-25 16,-5-6-32-16,-5-7-5 15,-5-8 1-15,-6-13 0 16,-8-9-3-16,-4-5 0 16,-3-14 2-16,3-6 0 15,2-6 2-15,10-6-4 16,9-3 5-16,12-3-2 16,13-2 0-16,9-2-3 15,9-7 3-15,0 2 0 16,2-8 0-16,-6 3-7 0,0 4 3 15,1 12 2 1,3 13 1-16,3 11-7 0,7 12 6 16,3 9 0-16,3 9-9 15,6 2 6-15,7 6-19 16,12 6-8-16,12 2 2 16,14 1 8-16,4 4 1 15,-2-2 17-15,-11 3-10 16,-22 7 10-16,-28 1 4 15,-14 6 0-15,-16 0 2 0,-12 1-1 16,-3 4 4 0,-4-3-1-16,-8 0 0 0,-4 1-8 15,-10-3 1-15,-9 0-1 16,-7 0 1-16,-6 3-1 16,-4 1 4-16,4 0 0 15,4 4-3-15,6 2 2 16,4 2 1-16,3 5 0 15,4-3-4-15,2 3 4 16,6-2 0-16,6-6-1 16,13-3-6-16,5-4 7 15,6-4-4-15,5 0 7 16,15-11-12-16,20-4 16 16,10-5-7-16,9-4 0 15,8-2-4-15,-8 4 4 0,-14 4 0 16,-11 7 0-1,-15 6 11-15,-9 7-1 0,-2 9 11 16,-4 15 42-16,7 15-19 16,3 11-7-16,12 11-26 15,4 5-11-15,6 4-45 16,3 5-150-16,-2 12-320 16</inkml:trace>
  <inkml:trace contextRef="#ctx0" brushRef="#br0" timeOffset="117983.59">11558 12747 488 0,'-10'0'16'0,"6"-1"56"15,-2-2-33-15,3-1-19 16,3 3 27-16,0 1 11 16,3-3-13-16,1 3-23 0,-4 0-22 15,-2 0 0 1,2 0 0-16,0-2-1 0,0 2-8 15,0 0 1-15,2-2 7 16,0-3-27-16,-2 2 5 16,2-5-1-16,6-2-30 15,0-2 18-15,13-4-34 16,8-2-21-16,19-8-14 16</inkml:trace>
  <inkml:trace contextRef="#ctx0" brushRef="#br0" timeOffset="121290.7">4763 13549 896 0,'-14'-3'30'15,"1"-6"64"-15,5-3-44 16,-4-5 2-16,8 6-7 0,2-1-14 16,4 3-14-16,-4 4-6 15,4 3-7-15,-2 0 4 16,0 2 6-16,0 0-8 15,0 0 20-15,2 0 5 16,-2 0-19-16,-2 0 0 16,2 0-12-16,0 0-3 15,0 0-5-15,0 0-17 16,2 2 2-16,5 0 21 16,4 3-1-16,2-5 3 15,7 7-4-15,5-1 6 16,-2 2-2-16,0 0 1 15,0 7 2-15,0-1-6 0,-1 1 4 16,-3 5-1 0,0-6 0-16,-2 0 1 0,-1 3-6 15,-1 5 3-15,6 0 2 16,5 7 6-16,6 10-5 16,5-3-2-16,1 2-1 15,-2-1 2-15,0 0 0 16,-7-5 0-16,-4-4 0 15,-10 0 0-15,-5-10 2 16,-4 4-5-16,-6-3 5 16,-6-2-2-16,-2 2 10 15,-3 4-10-15,-5 0 0 16,1 3 0-16,-3-1-4 16,3 0 1-16,-2-4-2 0,7-2-39 15,0-5 8-15,6-4-44 16,-1-4-37-16,5-4-114 15,3-2-97-15</inkml:trace>
  <inkml:trace contextRef="#ctx0" brushRef="#br0" timeOffset="121650.64">4977 14108 596 0,'-11'-12'68'15,"4"5"63"-15,3 1-83 16,2 2-46-16,4 8 1 16,2 2 10-16,3 6 55 15,9 6-22-15,2 0 2 16,9 6-13-16,4 0-5 15,2-4 6-15,7-4-14 16,2-4 1-16,7-6 3 16,5-12-11-16,6-6 0 15,9-9 7-15,2-6-21 16,5-5 4-16,-2-4-5 16,-10 0-3-16,-8 4-16 15,-15 3-51-15,-14 5-29 16,-17 11-151-16,-12 4-449 0</inkml:trace>
  <inkml:trace contextRef="#ctx0" brushRef="#br0" timeOffset="124412.2">11411 11944 614 0,'-5'0'323'16,"5"0"-267"-16,5-1 18 15,-3 1-25-15,-2-2-23 16,2 4-16-16,-2-2 4 15,-2 1-3-15,2-1-5 0,0 3-4 16,-2-3-2-16,2 3-1 16,0 0 1-16,8 3 0 15,6 2 5-15,10 8 0 16,10 4-3-16,10 6-4 16,10 4-8-16,11 4-19 15,-1 2-37-15,1 3-37 16,-3 2-118-16,-8 0-229 15</inkml:trace>
  <inkml:trace contextRef="#ctx0" brushRef="#br0" timeOffset="124662.17">11500 12286 767 0,'-12'-4'15'15,"8"2"144"-15,4-5-45 16,4-2-52-16,10-5 1 16,13-12-16-16,17-11-7 15,23-14-40-15,15-10-5 16,18-6-81-16,14-6-128 15,5-2-450-15</inkml:trace>
  <inkml:trace contextRef="#ctx0" brushRef="#br0" timeOffset="126268.39">3138 15043 591 0,'5'-6'10'0,"-3"6"-2"16,-2-3 24-16,0 3 5 16,2 0 7-16,1-1 9 15,-1 1-17-15,-2 0 36 16,0 0 1-16,2 0-19 15,-2 0-13-15,2-2-10 16,-2 2 1-16,2 0-9 16,-2-2-3-16,2 2-5 0,0-2-6 15,-2 2 4-15,3 0-8 16,-3-2-3-16,2 2-2 16,-2 2 0-16,4-2 0 15,1 2 0-15,2 0 3 16,1 1-4-16,1 3 1 15,-1-3 0-15,0-3 0 16,-6 0 6-16,1 4-11 16,-3-4 5-16,0 0-1 15,-3 0 1-15,6 4 0 16,-3 0 5-16,2 2-13 16,2-1 18-16,3 0-16 15,0 2 11-15,-1 2-5 0,3-3 0 16,-3 2 1-16,2-4-2 15,-2 6 1-15,1-1 0 16,2-1 4-16,0 5-4 16,0 1-3-16,2 0 3 15,2 3 2-15,-2-3 4 16,-1-6-4-16,1-2-1 16,-5-6 19-16,1 3 3 15,-3-11 11-15,8-1-3 16,5-9-26-16,14-13 0 15,10-5-4-15,9-14-1 16,14-2 0-16,5-3 0 0,-1-3 1 16,-5 9 3-16,-9 9-4 15,-19 13-15-15,-12 11-27 16,-19 16-27-16,-6 11 19 16,-10 13-9-16,-1 2-41 15,-2 10-82-15,-1 8-82 16</inkml:trace>
  <inkml:trace contextRef="#ctx0" brushRef="#br0" timeOffset="127249.09">4066 15790 460 0,'-3'-11'63'15,"-1"2"35"-15,0-3 27 16,-2 3-30-16,6-3 18 16,-2 2-46-16,4 0 9 15,-2 2-7-15,0-1-7 16,0 4-18-16,-2 1-21 16,0 4-7-16,2 0-2 15,0 0-14-15,-2 4-6 0,2-4-12 16,4 5 13-1,-2 7 5-15,8 3 0 0,1 7 1 16,0 8 0-16,5 2-1 16,-1 5-9-16,-1-2-23 15,-3 2-13-15,0-3-17 16,-6-7-42-16,-3-5-45 16,0-3-39-16,0-7-88 15</inkml:trace>
  <inkml:trace contextRef="#ctx0" brushRef="#br0" timeOffset="127946.16">3983 15480 467 0,'-31'2'20'15,"-3"4"55"-15,5 0 22 16,2-1-41-16,8-2-23 16,1 2-14-16,5 4 2 15,1 1 11-15,-1 7 7 0,3 2-4 16,0 6 24-16,3 3-22 15,1 2-16-15,4 5-7 16,-2 6 5-16,10 5-9 16,-2 3-8-16,3 9 1 15,-1 0 44-15,4-4-30 16,0 0-9-16,3-7 2 16,6-6 11-16,3-4-9 15,9-8 4-15,5 0-5 16,6-12 9-16,5-7 0 15,1-2-3-15,2-16-12 16,1-2-2-16,0-7-3 16,5-2 0-16,0-3-1 0,-2 5-1 15,-6-6 0 1,-3 5 2-16,-9-4 0 0,-10-5 1 16,-5 4 0-16,-6-7 2 15,-1-6-3-15,-8 0 0 16,1-5 0-16,-7 1 2 15,-2-4 1-15,-9 3-3 16,-3 6 19-16,-5-5-9 16,-6 4 0-16,-6 5-10 15,-3 4 2-15,-9-1-2 16,4 3-1-16,-7 3-4 16,4 2 4-16,-3 4-9 15,3 6 3-15,0 3-2 16,-3 4-4-16,-1 9 4 0,-1 4-8 15,-5 6-3-15,-1 6-41 16,-5 5-71-16,3 6-165 16</inkml:trace>
  <inkml:trace contextRef="#ctx0" brushRef="#br0" timeOffset="128885.73">7008 16866 690 0,'-9'0'291'16,"4"-6"-274"-16,7-10 7 0,10-8-11 15,8-6-11-15,9 2 0 16,5 2-1-16,4 8 0 16,-5 4-2-16,-6 14-5 15,-3 5-1-15,-6 12 1 16,-10 10 6-16,-5 18 13 16,-10 5-8-16,-10 12-1 15,-10 4 1-15,-6-4 10 16,1-4-3-16,5-12-11 15,9-9-1-15,7-16 1 0,7-4 3 16,21-11 1 0,-5-6 23-16,1-4-6 0,8-3-18 15,-4 0 6 1,21-7-10-16,4-4-27 0,6-1-23 16,-2-2-42-16,3-6-114 15,0 0-133-15</inkml:trace>
  <inkml:trace contextRef="#ctx0" brushRef="#br0" timeOffset="129446.63">6930 16554 733 0,'-53'21'17'15,"1"2"14"-15,1-2 63 16,9 1-33-16,6 0-29 16,9 6 14-16,9 2-25 15,7 2 1-15,9 13 11 16,2-1-2-16,9 6 16 15,9-1-11-15,2 4-24 16,4-2 2-16,5-3-3 0,5-4-5 16,1-2 9-1,8-2-10-15,1-6-2 16,6-6 7-16,2-2-9 0,4-8 6 16,2-10-5-16,2-5-1 15,3-6-1-15,-1-9 0 16,1-7-15-16,-5-6 14 15,-5-11-1-15,-8-5 4 16,-9-8 0-16,-11-4 3 16,-12 0-1-16,-13-2 6 15,-9 1 5-15,-9 6 17 16,-7 2-15-16,-10-2-4 16,-5 7 15-16,-10 2-20 0,-8-2-3 15,-8 1-3 1,-1 8 11-16,-2 6-13 0,1 8-2 15,4 15-16-15,2 6-36 16,1 15-65-16,1 12-30 16,2 10-210-16</inkml:trace>
  <inkml:trace contextRef="#ctx0" brushRef="#br0" timeOffset="131279.74">11388 15687 683 0,'-4'-4'72'16,"2"-2"-64"-1,2-2 103-15,-3-2-54 16,3 2-36-16,0-1 2 0,0 4-1 16,-2 5-2-16,2 0 8 15,-4 0 0-15,4 0 0 16,2-4 7-16,2-2-35 16,5-1 1-16,3-2-1 15,5-6 1-15,4-2 0 16,1 3-1-16,6 1-1 15,6 8-3-15,2 6-13 16,-1 12-20-16,1 5 18 16,-3 4-10-16,-10 10 29 0,-15 8 4 15,-10 4-3-15,-18-3 11 16,-8 3 0-16,-9-5 12 16,2-6-9-16,-1-12-6 15,10-7 0-15,5-8 12 16,10-3-1-16,5-3 18 15,6-3 2-15,0 3-7 16,4-2-30-16,-2-5-1 16,3 0-4-16,-1-1-20 15,3 0 4-15,-2 0 12 16,1 2-25-16,5 2 13 16,-4 4-9-16,0-3 18 0,-3 3 6 15,-2 0 3 1,-4 0 16-16,0 0 8 0,0 3-6 15,-2-3-5-15,4 0-10 16,-6 0-3-16,4 0 6 16,2 0-5-16,0 0 1 15,-2 0-2-15,2 0-6 16,2 0 6-16,-4 0 0 16,4 4 1-16,-4-4 1 15,2 0-1-15,0 0-1 16,0 0 8-16,-2 0-1 15,2 0-6-15,0 0-1 16,2-4 3-16,-2 4 0 16,0 0-3-16,-2 0-2 0,2 0-1 15,-2 0 5-15,2 0-2 16,-2 4 0-16,4-4 0 16,-2 0 14-1,2 0-6-15,0 0-1 0,-2 0 5 16,0 0-6-16,-2 0-5 15,2 0-1-15,0 0 3 16,2 0-7-16,-2 0 3 16,4 0-6-16,-1 0 1 15,0-4 0-15,1 4-3 16,0 0 9-16,3 0 1 16,7 0 13-16,7-6-14 15,13-2-15-15,15-10-44 0,11-8-95 16,11-6-261-16</inkml:trace>
  <inkml:trace contextRef="#ctx0" brushRef="#br0" timeOffset="132433.18">11627 15829 440 0,'0'-4'1'0,"2"-2"0"16,0 3 8-16,0-2-8 15,-2 5 15-15,0 0 4 16,0 0 73-16,-2 5-35 0,4-5 8 16,-4 0 5-16,2 0-21 15,0 0-4-15,-2 0-20 16,2 0 33-16,0 0-19 16,0-5 1-16,2 5-23 15,2 0 10-15,1-4-27 16,4 1 16-16,9-2 2 15,4-1-13-15,3 3 0 16,2-4-6-16,2 8-7 16,-5 8 5-16,-2 9 0 15,-4 7 2-15,-5 8 1 16,-5 4 0-16,-8 7 4 16,-10 0 1-16,-9 0 0 0,-10 5 1 15,-12-3-7 1,-10-5-4-16,-5-3-8 15,0-10-32-15,-2-10-52 0,7-14-169 16,11-16-214-16</inkml:trace>
  <inkml:trace contextRef="#ctx0" brushRef="#br0" timeOffset="133092.32">11522 15378 683 0,'-20'-21'2'16,"2"-6"50"-16,1 9 37 15,0 4-33-15,2 6-33 16,-7 8 8-16,-3 8 1 15,-6 2 10-15,-2 12-21 16,-3 8 19-16,3 2-10 16,-1 8 8-16,3 4-8 15,0 2-20-15,4-2 10 16,2 5-5-16,5-5-10 16,7-3 15-16,7 0-8 15,8 2-1-15,6 2 5 16,8 5-8-16,4-2 7 0,2 6-3 15,3-1-9-15,-1 0 6 16,1-7-3-16,2 0-4 16,-1-2 3-16,8-5-4 15,1-3 10-15,8-4-6 16,8-6-5-16,5-4 0 16,6-3-8-16,3-7 8 15,-5-2-2-15,-2-10 0 16,-5 0 2-16,-1-10 6 15,-3-7 4-15,6-10 9 16,3-9-19-16,5-17-7 0,1 0 4 16,4-2-3-16,-11 0 6 15,-8 12 12-15,-11 7-8 16,-11 0 4-16,-13 1 19 16,-10-1-22-16,-8-4 10 15,-10-8-1-15,-9-10-13 16,-10-11-2-16,-11-6 4 15,-14-5-2-15,-13-1-1 16,-10 7-7-16,-14 16 3 16,-24 22-7-16,-19 26-63 15,-25 23-89-15,-24 26-107 16</inkml:trace>
  <inkml:trace contextRef="#ctx0" brushRef="#br0" timeOffset="136763.87">1565 16883 563 0,'0'0'352'15,"-3"0"-343"-15,3 0 49 16,0 0-33-16,3 0-21 16,5 0 1-16,8 0 25 15,4-5-9-15,9 1 2 16,6-1 5-16,11 2-18 16,2-3-10-16,10-2-26 15,7 0-90-15,9 1-219 16</inkml:trace>
  <inkml:trace contextRef="#ctx0" brushRef="#br0" timeOffset="137048.29">1925 16883 541 0,'-9'9'58'0,"5"-6"-45"16,6 2 15-16,0-3 60 15,5 11-2-15,3 1-15 16,0 7 42-16,-1 9-56 0,7 6-13 16,-1 5 1-16,3 5-14 15,1-2-15-15,0 4-16 16,1-6-22-16,1 2-74 15,-4-4-72-15,-1-10-220 16</inkml:trace>
  <inkml:trace contextRef="#ctx0" brushRef="#br0" timeOffset="137437.76">2142 17191 213 0,'-3'0'668'0,"1"-5"-654"16,2 5-14-16,7 0 25 15,11 0-3-15,11 0 9 16,4 5-23-16,8-1-2 16,-4 1 7-16,-1 7-5 15,-5 3-1-15,-6 7-3 16,-5-1 4-16,-7 2 1 15,-9 0-6-15,-6-6-3 16,-4 1 18-16,-8-7-10 16,1-11 5-16,-1-5 12 15,1-9 7-15,2-8 3 16,7-4-6-16,8-2-15 0,7 2-14 16,7-3-3-16,9 8-26 15,4 7-36-15,1 6-17 16,-1 4-81-16,-2 12 78 15,-8 10-30-15,0 3 13 16,-3 4-14-16,-3 1-39 16</inkml:trace>
  <inkml:trace contextRef="#ctx0" brushRef="#br0" timeOffset="137856.6">2886 17253 647 0,'0'-4'187'0,"-4"-4"-184"16,0 2 114-16,-6-2-83 16,3-2 7-16,-1 2-11 15,-1 4-4-15,-5 4-8 16,-1 0 2-16,-7 4 4 16,-1 10 1-16,2 0-3 15,-2 7-7-15,7 2-6 16,1-2-7-16,13 6-1 15,4-8-1-15,9-5 0 16,5-2-5-16,7-7-9 16,4-10 0-16,4 0-30 15,1-9-6-15,-3-8-18 0,-3-4 33 16,-7 4 35 0,-11 4 24-16,-3 4 31 0,-3 10-38 15,-2 4-17 1,0 0-1-16,0 9 1 0,4 3 35 15,4 3-24-15,0 2 12 16,5 6-2-16,3-5-8 16,2-6-13-16,0-2-4 15,2-6-65-15,-3-4-26 16,2-4-131-16,1-6-135 16</inkml:trace>
  <inkml:trace contextRef="#ctx0" brushRef="#br0" timeOffset="137985.59">3123 17253 786 0,'0'5'11'0,"0"-5"80"16,-2 0-8-16,2 0-82 15,6 0-1-15,3 5-71 16,2-1-148-16,2 6-203 16</inkml:trace>
  <inkml:trace contextRef="#ctx0" brushRef="#br0" timeOffset="138269.5">2969 16999 693 0,'-4'5'29'0,"1"-1"-24"16,3-4 44-16,0 0-27 16,3 4-20-16,-1 0 23 15,0 2 27-15,2 6 7 16,3 6 5-16,-1 4-35 16,2-3-3-16,0-1-26 15,-1 4-1-15,-1-4-81 16,4 0-290-16</inkml:trace>
  <inkml:trace contextRef="#ctx0" brushRef="#br0" timeOffset="138998.17">3289 17154 1062 0,'-6'-3'83'16,"6"-1"-57"-16,0-1-13 16,4 5-8-16,6 5 11 15,7 2-13-15,8 12-2 16,4 3 7-16,0 6 2 16,-4 2-10-16,-10 7 8 15,-6-11 2-15,-2 6 1 16,-7-11-9-16,-2-7 0 15,-3-6 13-15,-4-5 1 0,0-10-16 16,3-6-11-16,-4-4 11 16,6-1-7-16,1 0 7 15,6-1-2-15,6 7 0 16,4 3-6-16,5-2 5 16,2 8-5-16,5-1 5 15,-1 8-3-15,3-1 3 16,-2 8 5-16,-1 1-2 15,0-3 1-15,1 5 5 16,-2-9 3-16,-2-1-6 16,-1-4-1-16,3-9-2 15,-4-5-5-15,-2-7 3 16,-9-2-13-16,-6 0 14 0,-6 0 1 16,-5 8 20-1,-1 9-4-15,-7 1-12 0,5 10-3 16,-2 4 9-16,-11 61-6 15,25-55 12-15,2-1 6 16,1-2-17-16,4-2-3 16,1 8-2-16,5 0-33 15,5-10 12-15,9 1-19 16,5-9-33-16,3-5-66 16,8-2-141-16,-3 0-193 15</inkml:trace>
  <inkml:trace contextRef="#ctx0" brushRef="#br0" timeOffset="139327.62">4070 17293 1070 0,'-11'9'48'16,"-1"-4"-25"-16,6-1 33 16,4 1-31-16,6-5-14 15,5 0 25-15,9 0 24 16,4-5-17-16,7 5-31 15,7-9-12-15,-3 0-23 16,-4 1 4-16,-6-7 0 16,-8 3 9-16,-13 7-8 0,-8-4 5 15,-15 6 4 1,-14 6 9-16,-7 11 22 0,-6-2 25 16,7 11-13-16,3-5-16 15,13 4-6-15,9-4-12 16,10 0 0-16,6 4-6 15,8-4 1-15,10 0-26 16,9 0-47-16,7-8-44 16,8-1-24-16,1-14-228 15</inkml:trace>
  <inkml:trace contextRef="#ctx0" brushRef="#br0" timeOffset="139627.03">4703 16888 957 0,'-14'-10'202'16,"-3"6"-164"-16,-6-1 101 15,-1 2-66-15,0 6-28 16,1 6-19-16,-1 8 15 15,-5 12 10-15,-3 15-19 16,1 10-4-16,2 13-20 16,7 9-3-16,13 0-4 15,11 8-1-15,16 6-20 0,11-2-45 16,16 7-73 0,6-7 18-16,5-12-120 0,4-18-258 15</inkml:trace>
  <inkml:trace contextRef="#ctx0" brushRef="#br0" timeOffset="143431.85">5171 17223 825 0,'-7'-11'24'0,"1"4"38"15,2 7-20-15,1-5-25 16,1 5 10-16,2 0 20 15,0-3-16-15,0 3 29 16,0-2-4-16,0 4-23 16,0-2-17-16,2 3-16 15,1 6 0-15,1 1 23 16,2 12-15-16,3 7 11 16,3 8-12-16,3 4-7 15,-3 5 1-15,1-3-1 16,-7 1-13-16,-2-3-32 15,-1-2-55-15,-6-2-59 16,-1-7-147-16,-5-6-199 0</inkml:trace>
  <inkml:trace contextRef="#ctx0" brushRef="#br0" timeOffset="143709.31">5133 17231 852 0,'-4'4'139'0,"2"-2"-132"16,2 2 48-16,2-8-18 16,13-2-12-16,10-2 16 15,10 2 1-15,12-6-6 16,5-2-30-16,1 2 5 15,-4 2-11-15,-7-3-12 16,-3 4-43-16,-6 4-57 16,-6 0-54-16,-12 5-23 15,-3 0-52-15</inkml:trace>
  <inkml:trace contextRef="#ctx0" brushRef="#br0" timeOffset="143912.26">5380 17409 793 0,'3'14'97'16,"1"-5"-67"-16,1-8 86 15,0-2-39-15,3 1 28 16,5-5-41-16,3-2-26 16,7 0-37-16,1 0-1 15,0-2-46-15,1 3-48 16,-5 2-56-16,-3 4-161 15,0 4-69-15</inkml:trace>
  <inkml:trace contextRef="#ctx0" brushRef="#br0" timeOffset="144107.24">5443 17616 927 0,'-13'14'28'0,"6"-6"13"0,5-4 10 16,4-8-24-16,5 4 13 15,-1 0 7-15,-1-5-30 16,4 5-14-16,0 5-3 16,4-1-6-16,3-4-5 15,5 0-28-15,8-4 4 16,4-1-62-16,6-9-183 16</inkml:trace>
  <inkml:trace contextRef="#ctx0" brushRef="#br0" timeOffset="144333.2">5829 17606 1014 0,'2'0'31'0,"0"-4"13"16,7-4 1-16,9 1-37 15,7 0 4-15,4-1-12 16,0 6 0-16,0-2-3 15,-12 4 3-15,-3 0-15 16,-8 4-7-16,-1-4-36 16,-5 2-54-16,0-4-61 15,-5-2-178-15</inkml:trace>
  <inkml:trace contextRef="#ctx0" brushRef="#br0" timeOffset="144468.69">6045 17554 663 0,'12'-6'194'16,"-2"2"-188"-16,1-4-12 15,1-2-80-15,1-3-292 16</inkml:trace>
  <inkml:trace contextRef="#ctx0" brushRef="#br0" timeOffset="144775.5">6248 17427 475 0,'2'14'351'0,"0"0"-329"16,-4 4 118-16,4 4-89 16,0 5-35-16,1 3 26 15,-1-2-18-15,4-2-16 16,-4-4-4-16,6-8-4 0,-4-6-24 16,0-6 6-16,-1-2-4 15,-6-7-87-15,-3-10-182 16,-8-5-122-16</inkml:trace>
  <inkml:trace contextRef="#ctx0" brushRef="#br0" timeOffset="144890.48">6138 17253 831 0,'-2'-22'99'0,"2"10"-15"16,0 5-60-16,0 4-24 16,5 6-73-16,-1 8-8 15,1 7-59-15,4 4-165 16</inkml:trace>
  <inkml:trace contextRef="#ctx0" brushRef="#br0" timeOffset="145434.69">6520 17529 768 0,'19'2'33'0,"-3"-4"98"16,-7-1-65-16,-7 3-13 15,0 0-30-15,-4 0-18 16,2 3 7-16,-4-3 17 16,-3 2-4-16,1 3-4 15,-6 3 5-15,1-4 2 0,1 6 2 16,-4 2-8-16,3 2-10 16,-3 4 5-16,1-1-9 15,-1 6 0 1,6-5 2-16,1-4-9 0,7 3 3 15,0-12 0-15,7 3-3 16,-3-12 15-16,10 0 15 16,3-6-25-16,8-6-6 15,6-4-22-15,2-6-5 16,-2-6 5-16,-6-6 11 16,-7-3 5-16,-9-5-7 15,-7 6 13-15,-6 0 12 16,-3 15 20-16,-4 2-10 0,2 9-7 15,0 5-2-15,3 4 13 16,-2 1-10-16,4-1 2 16,0 2-13-16,-3-3-3 15,3 6 3-15,0-3-5 16,1 3-4-16,6-5-4 16,-3 10-14-16,0 0 8 15,2 11 12-15,-2 12-15 16,4 12-21-16,3 8-30 15,3 6-4-15,7 1-54 16,3-4-53-16,6 0-115 16</inkml:trace>
  <inkml:trace contextRef="#ctx0" brushRef="#br0" timeOffset="145893.14">7077 17824 447 0,'6'-4'568'16,"0"0"-537"-16,-2 0 55 16,-2 0-43-16,5-2 23 15,-1 2-49-15,3 1-17 16,-4 3-1-16,-1 0-5 16,-1 7 3-16,-1-1 3 15,-4 2-9-15,2-4 2 0,0 6-3 16,-3-6 7-1,1-4 2-15,-2 0 1 0,-4-4-6 16,2-2 5-16,-3-2-4 16,1 4 5-16,-2-1 0 15,6 0 0-15,2 1 1 16,2 4 0-16,4-3 4 16,0-2 1-16,4 5-5 15,-2 0 3-15,1-2-4 16,-1 4-3-16,-4-2 2 15,-2 8 1-15,-2 2 1 16,-4 2 4-16,-1 2-3 0,3 0 3 16,-4-6 3-1,4-3 9-15,2-10 1 0,2-3 27 16,0 6-5-16,2-5-40 16,-2 7-19-16,0 14-1 15,-4 16-6-15,-11 32-250 16</inkml:trace>
  <inkml:trace contextRef="#ctx0" brushRef="#br0" timeOffset="149168.94">7839 17499 566 0,'10'-13'52'0,"1"-6"-19"16,-3 1 87-16,2 1-67 15,3 0-14-15,0-4 23 16,1 1-23-16,-1-3 0 16,-2 1 13-16,-2 4-25 15,-5 2 3-15,-4 6-3 0,-2 0-16 16,-4 2-11-16,-6-1 0 16,-8 4-6-16,-6 5 3 15,-8 0 1-15,-3 5 1 16,-6 4 1-16,5 5 2 15,0 4 10-15,9-1-10 16,7 3-1-16,4 6 3 16,11-5-3-16,5 9 0 15,11 2 7-15,2 4-8 16,9 0 0-16,2-5 0 16,7 1-15-16,2-6 5 15,79 18-4-15,-93-42-5 16,2 2 2-16,1 0-12 0,-3 4 5 15,17-2 16 1,-5 2 8-16,-11 1 0 0,-5-9 6 16,-11 5 0-16,-2-1 5 15,-7 0-10-15,-1 3 18 16,-6 0-6 0,-8 7-10-16,-7 3 1 0,-4 3-4 15,-10 1-4-15,-1-3-5 16,1-6-17-16,5 2-35 15,7-6-155-15,6-8-202 16</inkml:trace>
  <inkml:trace contextRef="#ctx0" brushRef="#br0" timeOffset="149888.81">8263 17686 492 0,'4'0'247'16,"-2"-4"-227"-16,-2-4 27 15,-2-1-30-15,-2 0-8 16,-1-2 20-16,1-1 24 16,-2 7-26-16,-4-4 23 15,-1 9-12-15,0-3-32 16,-7 6 18-16,0 8-8 15,-1 4-7-15,-4 8 10 0,8 0-1 16,-1 4-6-16,7 4 0 16,7 1-6-16,4 3 3 15,7-5-5 1,9-2-1-16,4-5-3 0,5-14-10 16,11-9-17-16,0-14-10 15,2-12-23-15,-3-6-17 16,-3-12 38-16,-12 3 27 15,-8 10 12-15,-10 4 49 16,-8 13-22-16,-3 7-16 16,-2 11-10-16,3 4 6 15,-1 6 6-15,7 8 5 0,-2 4-1 16,6-1-1-16,7-4-5 16,0 5-3-16,5-8 1 15,4 1-4-15,4-11 5 16,3-8-10-16,6-13-1 15,4-6-5-15,-4-15-3 16,-2-3 3-16,-6-10-11 16,-10-8-6-16,-6-3-7 15,-12-4 9-15,-5 4 21 16,-10 3 20-16,-4 11 3 16,-3 13 25-16,3 8-33 15,5 14-15-15,3 9-3 16,1 0 1-16,1 17 2 0,1 1 3 15,-3 10 5 1,6 6 14-16,3 7-8 0,7 4-7 16,7 4-4-1,5-3-3-15,5 2-18 0,2 1-33 16,1-4-3-16,3-5-53 16,2 0-29-16,2-8-12 15,2-10-57-15,2-5-95 16</inkml:trace>
  <inkml:trace contextRef="#ctx0" brushRef="#br0" timeOffset="150862.03">8979 17656 910 0,'-14'-11'31'15,"1"4"74"-15,2-3-51 16,4 6-44-1,2-1 1-15,3 5-11 0,2 0 0 16,-4 0-1-16,-3 5 1 16,-2-1 2-16,-2 10 15 15,-4 4 3-15,3-1-8 16,4 10 11-16,3-1-16 16,5-2 0-16,5 3-6 15,5-6-1-15,4-7 0 16,3 0-7-16,4-14-8 15,4-3-10-15,-1-12-10 0,2-7 2 16,-3 1-12-16,-5-8-3 16,-9-3-13-16,-5 1 61 15,-4 10 24-15,-4 3 30 16,1 10-39-16,-3 8-11 16,2 12 16-16,-4 6-9 15,6 4 20-15,-2 7-5 16,8 0-7-16,3-3 7 15,6-4-12-15,0-3-5 16,6-6 0-16,1-3-7 16,4-6-2-16,3-4-10 15,-1-4-5-15,-1-10-8 0,-2 0 7 16,-8-4 3-16,-8-4-13 16,-5 0 5-16,-9-4 15 15,-6-2 6 1,-10 2-5-16,1 4 3 0,-2 0 2 15,6 12 0-15,5 2 0 16,8 2-1-16,8 6-7 16,5-5-5-16,5 5 1 15,8-3 5-15,4-1-8 16,4 4 12-16,-3 0 3 16,0 4 14-16,-3 6 12 15,-7 2-2-15,-3 1 17 16,-4 6 6-16,-4 8-3 0,-1-1-26 15,-2 1-9 1,3-1-6-16,3-4 3 0,2-4-4 16,1-4-2-16,2-5-3 15,0-8-10-15,7-7-7 16,0-8-20-16,3-5 1 16,-3-6 14-16,-5-1-1 15,-6 4 22-15,-5 8 4 16,-4 2 15-16,0 7-6 15,-2 0-8-15,2 10 4 16,0 0-3-16,0 2 9 16,2 7-3-16,1-5-6 15,4 5 2-15,-1-5 0 16,7 0-4-16,1-9-3 0,7-6-24 16,2-2 8-1,6-6 19-15,-4 1 7 0,-2-1 26 16,-6 7 13-16,-10 7-7 15,0 7 5-15,-1 16 29 16,3 13-26-16,5 18-40 16,1 4-7-16,-5 13 0 15,-2-5-1-15,-3-8-69 16,-1-12-95-16,-6-11-167 16</inkml:trace>
  <inkml:trace contextRef="#ctx0" brushRef="#br0" timeOffset="151023">10149 17856 1009 0,'-9'9'275'0,"-2"-4"-275"16,-5 8-5-16,1 8 5 15,-3 8-104-15,3 15-142 16,-4 6-256-16</inkml:trace>
  <inkml:trace contextRef="#ctx0" brushRef="#br0" timeOffset="152230.21">10323 17420 332 0,'-5'0'408'0,"1"3"-367"16,2-3 112-16,2 0-52 16,2 4-40-16,2-8-12 15,1 4-6-15,1 4-23 16,2 6 3-16,2 8 5 15,5 8-8-15,4 6-7 16,1 3-6-16,0 1-7 16,-2-1 0-16,-5-2-17 15,-4-3-47-15,-2-12-63 0,-3 0-66 16,-6-10-63-16</inkml:trace>
  <inkml:trace contextRef="#ctx0" brushRef="#br0" timeOffset="152432.28">10403 17316 991 0,'9'-14'125'0,"-3"11"-64"16,-1-3 53-16,0 3-53 16,1 3-51-16,7-5-10 15,8 5 0-15,3-4-11 16,6 4-30-16,1 0-40 0,-2 4-44 15,0 1-30-15,-6 4-125 16,0 3-41-16</inkml:trace>
  <inkml:trace contextRef="#ctx0" brushRef="#br0" timeOffset="152598.29">10487 17486 716 0,'-2'9'205'15,"4"-1"-171"-15,8-3 56 16,9-14-40-16,8 4-18 16,12-8-15-16,7 5-4 15,-1-1-13-15,-1 0-73 0,-8 9-273 16</inkml:trace>
  <inkml:trace contextRef="#ctx0" brushRef="#br0" timeOffset="152769.26">10572 17772 810 0,'-6'18'253'0,"3"-1"-243"15,6-16 109-15,3-1-65 16,10-6 10-16,11 2-22 16,6-4-42-16,5 2-8 15,2-2-112-15,-4 1-90 16,-10 0-287-16</inkml:trace>
  <inkml:trace contextRef="#ctx0" brushRef="#br0" timeOffset="152959.38">10880 17772 954 0,'11'-6'55'0,"4"-2"14"16,6-1 46-16,12-8-52 15,9-1-16-15,12 0-47 16,0 4-1-16,-3 2-75 16,-7 7-81-16,-12 5-184 0,-12 5-127 15</inkml:trace>
  <inkml:trace contextRef="#ctx0" brushRef="#br0" timeOffset="153556.46">11491 17584 766 0,'-5'-9'121'0,"1"6"-41"0,-1-3 34 16,-3 1-58-16,6 2-41 16,-3 3-4-16,-7 0-1 15,-3 8 12-15,-9-2 9 0,-5 9-10 16,-7 4 8 0,5 3-8-16,6 0-19 0,7-2-2 15,5 1 0-15,11 2-8 16,6-1-4-16,7-9-7 15,9 0 6-15,9-13-23 16,7-8-39-16,9-6 26 16,-3-8 42-16,-4 0 2 15,-5 0 5-15,-17 4 28 16,-7 7-1-16,-7 8-14 16,-4 3-12-16,-9 10 8 15,4 3-7-15,-4 8 1 16,0 4-3-16,7-4-24 0,6 5-46 15,4-3-39-15,3-14-62 16,13-4-132-16</inkml:trace>
  <inkml:trace contextRef="#ctx0" brushRef="#br0" timeOffset="153961.48">11791 17612 939 0,'-35'7'75'0,"-3"4"36"16,9 1-53-16,7-2-32 16,4 6-23-16,9-2-3 0,14 0 2 15,-1 4 1-15,7-6-3 16,7-2-7-16,4-6 1 16,5-4-11-16,6-8-18 15,6-6 8-15,3-8 5 16,0-6 13-16,-2-10 2 15,-6 0 7-15,-9-6-4 16,-13-9 3-16,-12 3-8 16,-8 2 9-16,-6 6 1 15,-3 8 13-15,1 12-4 16,5 13-4-16,4 4-6 16,3 10 6-16,1 0 24 15,-1 11 4-15,-3 6 6 0,1 7-20 16,-3 10 14-16,2 1-20 15,2 5-6-15,5-2-8 16,2 0-30-16,8-5-49 16,5-6-78-16,8-4-120 15,3-7-185-15</inkml:trace>
  <inkml:trace contextRef="#ctx0" brushRef="#br0" timeOffset="154415.51">12366 17624 794 0,'-8'0'77'0,"-13"0"63"16,2 6-82-16,-4 6-41 16,3 2 20-16,3 7-9 15,3 2-6-15,7 3-16 16,7-8-6-16,5 4 13 15,7-7-5-15,5-1 1 16,7-11-9-16,8-6-9 16,5-4-16-16,6-15-20 15,1-8-18-15,-1-6-16 16,-7-4-34-16,-7-14 10 16,-12-4-31-16,-13-9 134 15,-8 6 67-15,-11 6 115 0,-12 6-54 16,-2 18-54-1,2 9-38-15,7 8-20 0,5 6-9 16,6 11-3-16,4 11 17 16,1 5 6-16,-1 11 2 15,1 11-5-15,2 2 3 16,2 7-5-16,2 3-13 16,7-3-9-16,0 4-9 15,6-7-40-15,1-6-60 16,-1-9-26-16,1-6-91 15,2-16-110-15</inkml:trace>
  <inkml:trace contextRef="#ctx0" brushRef="#br0" timeOffset="154727.04">12732 17566 828 0,'5'-12'265'0,"-3"6"-249"15,-2 2 72-15,-2 4-63 16,9 10-15-16,6 2 6 15,9 9-3-15,1 4-12 16,4 8 6-16,-8 4-7 16,-3-5-2-16,-12-6-7 15,-1-4-2-15,-8-3-3 16,-1-16 14-16,-6 1 6 16,-1-16 4-16,1-15-1 15,6-8 20-15,6-5 11 16,10-4-11-16,7 1-9 15,3 14-4-15,0 7-16 0,-2 8 0 16,-5 5-15-16,-1 4-65 16,-2 5 3-16,6 4-68 15,0 1-110-15,2 7-49 16,1 3-85-16</inkml:trace>
  <inkml:trace contextRef="#ctx0" brushRef="#br0" timeOffset="155485.09">13045 17602 420 0,'4'14'142'16,"0"-2"-40"-16,-1-2 50 15,5-3-75-15,4-2 11 16,7-3-56-16,10-9-27 16,8 0-5-16,7-3 2 15,3-6 5-15,-7 2-5 0,-7 0 10 16,-12 2 14-16,-17 6-20 16,-16 1-3-16,-9 2 4 15,-13 6 23-15,-6 8 21 16,2 1 10-16,0 2-12 15,5 4-14 1,13-1-5-16,4-5-10 0,5 8-11 16,9-8-4-16,4 2 3 15,4-5-3-15,8 5 0 16,6-5 1-16,4 0 2 16,10-1-7-16,11-4-2 15,5-12-2-15,4-2-6 16,4-12 8-16,-4-5-3 0,-10 2-15 15,-5-3-4-15,-16-9-30 16,-9 8 31-16,-9-3 22 16,-5 5 5-16,-5 14-3 15,1 8-2-15,0 10-14 16,-4 8 9-16,2 10-2 16,4 3 7-16,-1 6 0 15,8 0 1-15,3 1 1 16,6 4-2-16,-1-5 0 15,-1-6 0-15,-3 0-3 16,-7-8 3-16,-4 0 7 16,-3 0-4-16,-3-4 8 15,-2-6 4-15,1-4 25 0,3-8-1 16,4-11-30-16,4-10-9 16,7-5-2-16,9-10-15 15,6-1 6-15,7 6 3 16,1 3 8-16,-1 2 1 15,-3 8 12-15,-1 4 14 16,-7 4-9-16,-4 3-4 16,-7 8-14-16,-5 3-3 15,-4 0 1-15,0 3-5 16,-2 4 7-16,0 1 1 16,2 6-1-16,0 3 2 0,2 6-2 15,0-5 1 1,5 4 1-16,-1 0 1 0,2 4-2 15,0-1 2-15,-1 8 1 16,-3-5 3-16,-6 8-6 16,-7-5 0-16,-9-4-1 15,-6-1-10-15,-10-7-46 16,-8-15-76-16,2-13-141 16</inkml:trace>
  <inkml:trace contextRef="#ctx0" brushRef="#br0" timeOffset="157505.79">14370 17790 499 0,'-17'-14'102'0,"3"0"-39"16,8 1 70-16,1-4-37 15,5 8-28-15,0-3-14 16,5 9-39-16,-5-1-5 15,4 4 3-15,-4 0-9 16,0 0-4-16,0 0 0 16,0 7-2-16,0-4 1 15,0 1 1-15,2 4-7 16,-4-2 0-16,-2 2-2 16,-1 1 0-16,-3-4 7 15,-4 3 2-15,1-1 1 0,5-7 1 16,2 3 3-1,1-6 13-15,6 0 0 0,1-5-12 16,0-1-1-16,5 0-3 16,-3-1 6-16,2 3-6 15,-2 2 2-15,-4 5-4 16,0 0-7-16,3 5 0 16,-1-2 5-16,-2 7 0 15,4-2 1-15,0 2-4 16,-2 5 5-16,-1-8 0 15,-1 5 1-15,-2-2-2 16,-5 0 1-16,1 6 0 16,-2 2 0-16,-8 10 2 0,1 13 0 15,-6-2 0 1,4 2 2-16,-1 3-4 0,3-8-9 16,-3-4-153-16,1 2-265 15</inkml:trace>
  <inkml:trace contextRef="#ctx0" brushRef="#br0" timeOffset="158314.44">15169 17316 555 0,'9'-5'87'16,"-9"5"-81"-16,-4-4 150 16,-10-4-78-16,-6 2-21 15,-2 3-16-15,-3-6-13 16,-4 5-13-16,0 2-11 15,0 2-4-15,-2 6 0 16,-3 3 1-16,-1 8 0 16,-3 5 3-16,5 4-1 15,4-2-2-15,6-6-2 16,12-2 1-16,6-6 0 0,10 0 12 16,8-2-5-16,12 5 3 15,8 0 3-15,9 1-5 16,8 0-6-16,-3 8 8 15,-1-3-6-15,-6 3 5 16,-5 4-6-16,-10-4-2 16,-4 5 5-16,-5-4-5 15,-14 3-2-15,-7-4-4 16,-15 6 3-16,-13-6 1 16,-12-4 1-16,-11-6 1 15,-1-6-1-15,-1-12 1 16,11-6 5-16,11-2 4 15,14-4 27-15,15 1-34 0,16-2-1 16,18 6-2-16,16-4 0 16,16 3-4-16,17 6-2 15,5 1-4-15,-2 4 4 16,-7-1-4-16,-9-1 3 16,-15-4 2-16,-9-3-5 15,-8-2 7-15,-5-9 3 16,-10 6 1-16,-8-1 2 15,-8-5-3-15,-6 9 4 16,-9 1 0-16,-8 9 2 16,-6 4-4-16,-2 9 9 15,4-1 0-15,7 11-4 0,7-5 11 16,11 8-9-16,8-5 7 16,7 6 2-16,5-2-15 15,11 2 5-15,7 0-8 16,9-11 0-16,-1-3-1 15,8-4-78-15,-4-5-26 16,4-9-147-16,-5-5-277 16</inkml:trace>
  <inkml:trace contextRef="#ctx0" brushRef="#br0" timeOffset="158507.44">15920 17409 691 0,'-5'6'322'0,"1"6"-301"16,4-2-5-16,7 7 49 0,9 2 27 16,13 3-42-16,8 5-31 15,5-1-16-15,8-2-3 16,-7-4-40-16,-6-6-71 16,-10-4-18-16,-5-2-92 15,-8-8-159-15</inkml:trace>
  <inkml:trace contextRef="#ctx0" brushRef="#br0" timeOffset="158662.41">16179 17481 817 0,'-11'-3'201'0,"3"3"-194"0,0 3 47 16,1-3-16 0,1 14 6-16,-4 4-9 0,0 13-16 15,-9 5-14-15,-4 12-5 16,-9 1-84-16,-4 10-96 15,3-5-284-15</inkml:trace>
  <inkml:trace contextRef="#ctx0" brushRef="#br0" timeOffset="158891.51">16515 17630 981 0,'25'-2'285'15,"-8"-2"-247"-15,-7 4-30 16,-8-5-8-16,-2 10-3 16,4 4 3-16,5 10 5 15,3 11-5-15,-4 11-11 16,-3-2-13-16,-8 6-3 16,-7-10 1-16,-6-11-59 15,-2-3-43-15,0-11-196 16</inkml:trace>
  <inkml:trace contextRef="#ctx0" brushRef="#br0" timeOffset="159549.31">17041 17307 1030 0,'14'-5'18'0,"-8"10"-2"0,-8 9 107 15,0 8-68-15,0 9 7 16,2 4-11-16,2 11-29 16,2-6 0-16,3 1-13 15,-1-11-8-15,0-4-2 16,-6-12-16-16,0-4 5 16,-3-7 12-16,-2-6-2 15,-1-7 1-15,-5-12-16 16,-5-8 14-16,-4-7 3 15,4-7 1-15,6 3 2 16,7 0 3-16,6 12 1 16,5 0 6-16,1 12-3 15,-2 3-10-15,4 11-8 0,0 6 5 16,7 11 3-16,5 9 8 16,4 12-1-16,4 0 3 15,0 10 4-15,0-4-6 16,0-5 3-16,3-1-2 15,-3-9-5-15,0-12 5 16,2-8-3-16,1-6-1 16,-3-10 3-16,-2-5-2 15,0-11-1-15,-7-4-2 16,-11-6-2-16,-4-5-2 16,-7 0-3-16,-5 2 4 15,-3 8-4-15,-4 17-5 0,3 1-31 16,-4 13-46-1,-1 5-50-15,-1 10-52 0,4 6-157 16</inkml:trace>
  <inkml:trace contextRef="#ctx0" brushRef="#br0" timeOffset="159768.04">17770 17401 1280 0,'2'0'74'15,"-2"-4"27"-15,-2 4-4 16,2 0-69-16,5 9-16 16,4 5 1-16,4 11 7 0,5 8-18 15,2 6-2-15,0 5-2 16,-8-3-41-16,-6-5-70 16,-6-6-48-16,-2-12-75 15,-2-4-86-15,0-14-295 16</inkml:trace>
  <inkml:trace contextRef="#ctx0" brushRef="#br0" timeOffset="159950.01">17962 17374 1126 0,'2'-5'27'0,"-4"1"86"16,0 1-13-16,0 3-82 15,6 7-16-15,1 7 17 16,3 12-6-16,4 6-11 0,-1 8-2 15,-3 5-32-15,-5-5-48 16,-3-8-62-16,-3-6-67 16,1-8-157-16</inkml:trace>
  <inkml:trace contextRef="#ctx0" brushRef="#br0" timeOffset="160254.6">18143 17459 1005 0,'-10'0'118'0,"8"-4"-10"15,6-6-4-15,6 2-90 16,7-2 13-16,10 6-14 0,7 4-3 16,4 0 2-16,-2 14-2 15,-3 3-10-15,-4 2 0 16,-4 7 0-16,-12 4-2 15,-7-1 1-15,-6 5 0 16,-6-2-2-16,-5 0 2 16,-5-2-10-16,-1-2-6 15,-6-10-13-15,-4-1-21 16,-4-12-15-16,-5-10-1 16,-4-8-48-16,0 0-123 15,2-6-119-15</inkml:trace>
  <inkml:trace contextRef="#ctx0" brushRef="#br0" timeOffset="160540.64">18738 17682 787 0,'16'0'81'0,"-12"0"74"16,-4 9-32-16,-2 4-7 15,-7 9-37-15,-7 6-59 16,-4 13-20-16,-12 3-96 15,-5 9-174-15</inkml:trace>
  <inkml:trace contextRef="#ctx0" brushRef="#br0" timeOffset="162292.06">19182 17459 335 0,'10'-5'449'0,"-3"-8"-437"15,0-1 47-15,0-4-20 16,-1 3 18-16,1 4-22 0,2 2 10 16,0 4-20-16,-3 5 6 15,1 0-5-15,0 5 3 16,2 8 6-16,4 9-1 16,3 6-20-16,4 8-8 15,-2 4-5-15,-2 5-1 16,-1-1-51-16,-7-1-70 15,0-6-103-15,-6-8-197 16</inkml:trace>
  <inkml:trace contextRef="#ctx0" brushRef="#br0" timeOffset="162490.63">19322 17302 1148 0,'13'-12'30'0,"2"-8"48"0,6 8-18 16,6-2-56-16,4 5-1 16,6 5-3-16,6 0-25 15,-1 8-31-15,-2 0-54 16,-1 2-4-16,-6 2-86 16,-6 1-90-16</inkml:trace>
  <inkml:trace contextRef="#ctx0" brushRef="#br0" timeOffset="162663.6">19480 17445 827 0,'-6'14'33'0,"10"-6"136"16,11-4-72-16,12-8-32 16,13 1-18-16,12-6-20 15,3-1-27-15,-3-2-10 16,-6 6-82-16,-15 2-91 15,-10 4-196-15</inkml:trace>
  <inkml:trace contextRef="#ctx0" brushRef="#br0" timeOffset="162827.57">19556 17677 934 0,'-11'19'34'0,"9"-11"89"0,8-12 16 16,12 0-91-16,16-6-6 15,10 1-30-15,10-3-12 16,2-1-62-16,-6 3-89 16,-7 1-140-16,-12 6-337 15</inkml:trace>
  <inkml:trace contextRef="#ctx0" brushRef="#br0" timeOffset="162994.54">19910 17628 293 0,'13'2'662'16,"1"1"-643"-16,6-3 104 0,7-5-25 16,8 1-43-16,12-1-40 15,7-2-15-15,2-3-9 16,-3 6-92-16,-2-2-119 16,-3-2-301-16</inkml:trace>
  <inkml:trace contextRef="#ctx0" brushRef="#br0" timeOffset="163471.69">20448 17464 737 0,'9'3'252'0,"-1"-3"-233"16,-1 6 31-16,0 2 8 15,0 14 21-15,1 1-48 16,1 9-19-16,-4 4-2 15,-3-2-4-15,-2-6-6 16,-2-7-3-16,0-7-5 16,2-14-4-16,-5 0-30 15,-8-17-14-15,-8-7 14 16,-3-14 5-16,2-13 34 0,4-2 3 16,7 4 36-1,13 10 14-15,7 6-14 0,9 15-26 16,7 6-10-1,10 17 12-15,9 7-2 0,8 11 6 16,0 7 1-16,-4 7 5 16,-3-2-1-16,-5 2-13 15,-11-7-6-15,-7-9 5 16,-4-6-7-16,-9-7 12 16,-6-6 17-16,-1-8-9 15,-4-8-19-15,-4-8-1 16,4-8 0-16,-2-2 2 15,-1 2-2-15,3 7-4 16,-2 9 1-16,2 6-73 16,0 12-47-16,4 0 10 15,0 10-72-15,11 9-43 16,7 2-78-16</inkml:trace>
  <inkml:trace contextRef="#ctx0" brushRef="#br0" timeOffset="163980.79">21206 17598 594 0,'4'-14'121'0,"-8"2"46"16,-6 1-20-16,-3 2-78 15,-3 1 5-15,1 4-13 16,-3 4-17-16,5 8-29 16,-1-2-8-16,5 12 6 0,5 2-11 15,6 4 5-15,3 2-3 16,3-3 1-16,8-2-1 15,3-7-4-15,-2-6-11 16,7-12-21-16,1-4 3 16,4-6 11-16,0-3 13 15,0-6-14-15,-5 5 19 16,-1 4-7-16,-7 6 14 16,-3 4-4-16,1 8 2 15,1 6-2-15,1 6 16 16,3 6-11-16,4-2-3 15,-5 1 0-15,-3-8-3 16,-4-6 13-16,-4-4 11 16,0-6-17-16,-3-4-9 15,7-11-4-15,3 2 3 0,3-2 1 16,3-1 0-16,3 10 13 16,-4-3-4-16,4 6-6 15,-3 6 9-15,3 0 14 16,-2 10-3-16,2-2-11 15,0 1-6-15,-4 0 6 16,-3-6 0-16,2-3-12 16,-5-3 0-16,2-1-52 15,1-4-50-15,-3 6-27 16,-1 2-77-16,-3 10-116 16</inkml:trace>
  <inkml:trace contextRef="#ctx0" brushRef="#br0" timeOffset="164633.78">22523 17668 619 0,'6'-8'73'0,"1"0"87"16,-2 1-4-16,-3 0-82 16,-2-3-8-16,2 6-25 15,-2 4-28-15,-4 4-7 0,-5 13 19 16,-2 15-16-16,-7 17-9 16,-2 9-30-16,2 11-148 15,7 7-375-15</inkml:trace>
  <inkml:trace contextRef="#ctx0" brushRef="#br0" timeOffset="165325.88">23089 17357 703 0,'-13'0'66'0,"0"5"17"15,1-10 66-15,10 3-73 16,2 2 12-16,2 0-37 16,3 0-30-16,-1 7 22 15,5 5 16-15,0 5-34 16,2 12-13-16,2 6-2 15,4 9-7-15,-5-3-3 16,-1-1-43-16,-3-1-74 16,-4-2-81-16,-2-7-201 15</inkml:trace>
  <inkml:trace contextRef="#ctx0" brushRef="#br0" timeOffset="165833.64">23416 17316 565 0,'14'-5'672'16,"-3"1"-665"-16,-1-1 61 15,-6 5-18-15,0-3-40 16,5 11-6-16,5 1-4 16,3 14 4-16,4 7-4 15,-2 7 0-15,-3-2-6 0,-1 2 2 16,-3-7-55-16,-6-7-21 15,-6 0-46-15,-8-5 2 16,-15-10-35-16,-10-1 25 16,-9-7 78-16,-8-3 56 15,1-9 25-15,5 6 64 16,8-2 14-16,7-2 17 16,11 6-31-16,10 0-28 15,5 0-6-15,10-3-35 16,1 7-3-16,11-3-15 15,-2 3 1-15,8-4 0 16,2-1-3-16,6 1 0 16,2 4-16-16,6 0-35 15,-1 0 5-15,2 0-1 16,-6 0 2-16,0 4 25 16,-9-4 19-16,-6 0 1 0,-5 5 11 15,0-1 6-15,-9-1 6 16,-1 4-1-16,1 1 5 15,-3 2 2-15,1 6-8 16,-3 1-12-16,1 2-9 16,-6 8-37-16,-2 0-76 15,-3-1-189-15</inkml:trace>
  <inkml:trace contextRef="#ctx0" brushRef="#br0" timeOffset="165991.89">23802 17290 1119 0,'-4'0'0'15,"2"3"-5"-15,-2-1-22 16,1 10-59-16,3 6-183 16,7 5-321-16</inkml:trace>
  <inkml:trace contextRef="#ctx0" brushRef="#br0" timeOffset="166322.13">24159 17409 774 0,'-8'0'14'0,"-8"0"135"15,-9 0-45-15,3 4-54 16,-2 3-9-16,3-4-5 15,6 7-24-15,5 2-4 16,6 2-4-16,4 5-1 16,11 2-3-16,5 2-3 15,9 3-3-15,4 6 0 16,-2-6-2-16,-4 1-1 16,-2 5-3-16,-15-11 1 15,-6 4 5-15,-11-10 6 0,-9-1 2 16,-11-5 1-16,-9-9-3 15,-2 0-12-15,-1-13 0 16,5 0-45-16,12-10-136 16,7-7-204-16</inkml:trace>
  <inkml:trace contextRef="#ctx0" brushRef="#br0" timeOffset="167433.04">24396 17267 755 0,'8'-4'281'15,"-1"4"-280"-15,-3-5 19 0,-2 10-7 16,4 7 21-16,2 8 17 16,1 10-22-16,5 7-4 15,-3 7-12-15,2 4-11 16,-4-7-1-16,-2 0-1 15,-1-5-15-15,-4-10-41 16,-8-8-7-16,-7-6 20 16,-8-10 8-16,-8-4 8 15,-4-10 27-15,2-6 0 16,4-8 39-16,9 2 13 16,9 2-21-16,11-5-15 0,12 9-8 15,10 1-3 1,7-2-5-16,10 11-4 0,5-2-5 15,4 6 9-15,1 8 0 16,-2 1-1-16,-4 0-1 16,-10 3-5-16,-10-4-10 15,-12 6 0-15,-7-2 15 16,-6 3 1-16,-4 1 1 16,-2 1 0-16,1-3 14 15,-4 3 9-15,6 1 1 16,1 0-15-16,7 4 7 15,2-6 2-15,8 6-6 16,6-8-2-16,1 2-10 16,4-8-38-16,1-8-21 15,0-4 1-15,0-10 38 0,-3-5-2 16,-1 6 22 0,-8-5 22-16,-3 8 10 0,-4 5-11 15,-1 4-5-15,-3 5-16 16,5 0 0-16,3 5 12 15,8 11-7-15,2 3-1 16,2 3-4-16,-1 2 0 16,-10-2-1-16,-7-5-3 15,-6-5-3-15,-6-1 6 16,-3-11 1-16,-2-4 12 16,0-6-3-16,2-8 25 15,2-4 11-15,10-8 21 16,3 2-3-16,9-3-33 0,10-1-14 15,4 6-12-15,4 3 5 16,6 0-8-16,-1 8 4 16,-3 8-5-16,-4 3-10 15,-6 12-7-15,-10 7-22 16,-8 2-23-16,-7 1-1 16,0 5 26-16,-5-1 17 15,3-5 9-15,0 2 7 16,0-5 4-16,2-2 6 15,2-2 5-15,-2-2 15 16,7-4-5-16,4-2-21 0,6-2 0 16,8-11-56-16,4 2 10 15,2-7-21-15,0-3 67 16,1 1 1-16,-10 5 33 16,-4 8 4-16,-7 5-23 15,-2 9 57-15,-2 4-32 16,0 6-9-16,4 3 18 15,2-8-17-15,-2-6-20 16,2-2-12-16,3-8-8 16,5-7-45-16,0 0 20 15,2-7 27-15,2 2 6 16,-8 4 48-16,-5 1-46 16,-8 19 17-16,-4 17 59 15,-2 25-19-15,0 16-6 16,-3 21-5-16,-9 18-37 0,-1 4-11 15,-7-13-9-15,-3-12-128 16,-4-32-183-16</inkml:trace>
  <inkml:trace contextRef="#ctx0" brushRef="#br0" timeOffset="167613.57">26176 17677 1166 0,'-11'-3'340'0,"1"3"-330"0,0-4 34 15,1 8-44-15,1 13-2 16,-6 6-148 0,-11 12-359-16</inkml:trace>
  <inkml:trace contextRef="#ctx0" brushRef="#br0" timeOffset="168612.04">26838 17270 781 0,'-4'-3'71'16,"-2"-11"-69"-16,3-2 103 16,-1 2-36-16,1 0-23 15,-3 5-19-15,-7 9 5 0,-10 9 24 16,-6 9 16-1,-6 13-29-15,3 4 9 0,5 15-22 16,9 1-20-16,14 9 1 16,8-6-11-16,14-1-26 15,12-2-73-15,17-7-56 16,15-14-73-16,16-16-257 16</inkml:trace>
  <inkml:trace contextRef="#ctx0" brushRef="#br0" timeOffset="169111.56">27501 17336 881 0,'-34'-3'141'0,"-13"-1"-125"16,-6 8 86-16,4 2-27 16,4 10-29-16,9 3-23 0,15 13-19 15,11-1 2-15,14 5-2 16,15-6-4-16,8-2-17 15,6-1 6-15,2-13-17 16,-3-11 9-16,-3-6 2 16,-3-8 10-16,-1-6 5 15,-8-14 4-15,2 4 8 16,-6-4-4-16,-2 3 17 16,0 10-16-16,3 6-3 15,5 6-3-15,4 6-1 16,8 6 3-16,3 6 4 0,5 6 6 15,-4 4-8 1,-4 2-4-16,-7-2-1 0,-6 0-3 16,-12-3 3-16,-4-3-2 15,-4-10 2-15,0-3 10 16,-2-6-2-16,-5-7 6 16,7-12-1-16,2-5 17 15,4 1 9-15,9 7-18 16,10-3-5-16,-3 13-16 15,6 6 4-15,3 10-1 16,0 7 1-16,0 9 0 16,2 3-4-16,-4 6-2 0,-4-6-30 15,-5-4-102 1,-7-8-32-16,-5-4-81 16,-4-6-108-16</inkml:trace>
  <inkml:trace contextRef="#ctx0" brushRef="#br0" timeOffset="169658.98">28219 17096 1044 0,'19'-7'36'15,"6"-3"6"-15,-25 20-15 16,9 4 33-16,0 11 18 16,0 1-10-16,6 29-26 15,3 3-31-15,-5 8-3 0,-1-5-8 16,-6-6 0-16,-4-9-17 15,-2-12-37-15,-8-11-6 16,-10-14 27-16,-9-9-11 16,-9-9 32-16,-4-7 12 15,5-7 18-15,10 0 19 16,14-3-20-16,18 3-9 16,12 5-8-16,18 4-8 15,16 6 3-15,9 4 1 16,10 4 1-16,1 0 6 15,-4 4-7-15,-13 4-2 16,-13 3 2-16,-14-4-23 16,-14-2-12-16,-15 4 39 15,-11-5 1-15,-12 5 1 0,-3-8 4 16,-6 3-1-16,6 1-1 16,4-2-2-16,8-3-2 15,8 4 5-15,6-2-4 16,8 3 26-16,6 3-14 15,6-4-3-15,6 0-4 16,10-4-6-16,-1-4-15 16,6-5-6-16,-5 1 20 15,-9-1 1-15,-7 0 3 16,-11 8-3-16,-14 2-8 16,-11 8 8-16,-3 0 0 15,-2 8-5-15,3 5-66 16,7-5-67-16,14-2-147 0,17-5-194 15</inkml:trace>
  <inkml:trace contextRef="#ctx0" brushRef="#br0" timeOffset="169853.94">29081 17420 967 0,'-20'0'72'0,"-12"0"65"15,-5 3-1-15,4 1-64 16,1 6-39-16,10 7-2 15,11-4-20-15,9 6-11 16,10-6-9-16,15 5-45 16,10-6-32-16,14-1-29 15,6-7-37-15,8-4-52 0,-3-4-12 16,-7-7-143-16</inkml:trace>
  <inkml:trace contextRef="#ctx0" brushRef="#br0" timeOffset="170054.91">29371 17333 463 0,'-3'-43'146'0,"-1"-6"-86"16,-3 3 141-16,5 2-32 16,4 8-84-16,1 10 16 15,1 11-62-15,0 15-26 16,1 6-10-16,0 17 50 16,-1 11 3-16,0 6-37 15,3 10 10-15,-3 4-6 0,1-6-20 16,-2 2-3-16,-1-9-34 15,-4-2-109-15,-1-12-135 16,-4-5-443 0</inkml:trace>
  <inkml:trace contextRef="#ctx0" brushRef="#br0" timeOffset="170200.88">29405 17401 1071 0,'17'-7'55'0,"5"0"46"15,7-1-25-15,5-6-58 16,11 6-18-16,12 6-22 0,1-2-108 16,-2 4-269-16</inkml:trace>
  <inkml:trace contextRef="#ctx0" brushRef="#br0" timeOffset="170679.8">29857 17249 744 0,'-18'9'264'0,"7"0"-246"16,-1-1 126-16,8-2-56 16,4 12 7-16,4 4-28 15,1 5-12-15,4 4-27 16,0 5-22-16,-3-6-6 16,-3-8-1-16,-1-3-2 0,-2-10-37 15,-2-9 15 1,-1 0 19-16,3-9-16 0,-4-13-25 15,2-5 30 1,2-9 16-16,2-3 1 0,5-2 13 16,2 10 28-16,0-1-10 15,4 15-16-15,1 3-5 16,3 6-10-16,1 6-1 16,9 8 1-16,4 12 4 15,7 4 22-15,4 14 3 16,7 1 10-16,-1 1-27 15,-6 3-10-15,-7-11 1 16,-6-4-3-16,-11-11 6 16,-11-7-1-16,-1-12-5 0,1-8-6 15,2-11-11-15,0-5 0 16,0-8 13-16,-5-7-5 16,-11-3-8-16,-3 11-18 15,-4 9-3-15,3 4-21 16,2 12-82-16,9 10 1 15,5 14-5-15,8 0-96 16,11 7-87-16</inkml:trace>
  <inkml:trace contextRef="#ctx0" brushRef="#br0" timeOffset="170903.76">30516 17351 925 0,'0'11'69'15,"-4"-4"90"-15,-5-2-40 0,5 0-30 16,0 3-38-1,4-4 2-15,8-1 2 0,15-3-37 16,12-3-6-16,7-1-12 16,8-4-4-16,-2-6-10 15,-9 0 0-15,-15-4 13 16,-13 1-6-16,-17 3-3 16,-21 5 4-16,-22-3 2 15,-14 8-2-15,-8-3-43 16,7 7-103-16,12 0-147 15</inkml:trace>
  <inkml:trace contextRef="#ctx0" brushRef="#br0" timeOffset="171135.3">30804 17089 1415 0,'-4'-9'51'0,"6"8"91"15,16 2-32-15,20 12-46 16,19 18-12-16,15 18-4 16,6 19-36-16,-9 20-12 15,-20 16 0-15,-37 17-4 16,-39 16-45-16,-40 11-36 16,-36 0-73-16,-30-11-58 15,-21-8-245-15</inkml:trace>
  <inkml:trace contextRef="#ctx0" brushRef="#br0" timeOffset="172480.1">2641 17575 817 0,'13'31'9'15,"5"1"8"-15,0 0 73 16,2 2-34-16,2 6-16 0,5-3-18 15,0-11 13 1,9-13 12-16,10-17-15 0,14-22-32 16,25-15-23-16,25-26-31 15,25-21-42-15,24-11-98 16,22-9-142-16</inkml:trace>
  <inkml:trace contextRef="#ctx0" brushRef="#br0" timeOffset="173331.18">8945 16762 984 0,'5'14'35'16,"-5"-4"-32"-16,-2 2 25 15,2-2 37-15,0 2-2 16,8-2-22-16,10 2 17 15,22-10 3-15,27-9-61 16,36-19-3-16,30-22-89 16,39-20-70-16,33-26-208 15</inkml:trace>
  <inkml:trace contextRef="#ctx0" brushRef="#br0" timeOffset="175007.79">13695 15350 213 0,'9'-6'252'16,"-2"4"-185"-16,0-6 9 16,-3-1-28-16,-2 4-2 15,0 5 6-15,-2-4-30 0,0 0-14 16,3 3-5-1,-3-2 2-15,2-1-4 0,-2 2 14 16,4 2-7-16,-1-4-2 16,-3 4 1-16,0 0 6 15,2-4-3-15,-2 4 1 16,-2 0-1-16,-1 4 3 16,6-4-5-16,-3 0-5 15,-3 0 12-15,6 0-10 16,-3 0-4-16,-3 0 24 15,6 0-23-15,-3 0 0 16,0 0-2-16,0 0 4 0,0 0 10 16,0 0-14-16,0 0 0 15,0 4 1-15,0-4 2 16,0-4 2-16,0 4 1 16,0 0 13-16,0 0-2 15,0 0-8-15,0 0 3 16,0 0-3-16,0 0-1 15,0 0 4-15,0 0-10 16,0 0-1-16,2 0-1 16,1 0 0-16,-3 0-1 15,0 0-3-15,2 4-3 16,2-2 4-16,5 2-1 16,5 4 8-16,-2 1-8 15,5-2 4-15,0 5-1 0,-1 1-6 16,-3-7 11-16,1 9-5 15,-3-7 2-15,2 1 9 16,-4-4 34-16,2-3 13 16,11-9-16-16,25-18-34 15,29-15-7-15,36-23-14 16,38-17-48-16,31-16 0 16,29-7-9-16,15-6-79 15,4 9-75-15</inkml:trace>
  <inkml:trace contextRef="#ctx0" brushRef="#br0" timeOffset="181358.94">17645 13615 302 0,'-2'0'173'16,"0"0"-156"-16,2-1 87 15,-2-1-43-15,4 2-7 16,-2-3-14-16,0 1-20 0,0 2 5 16,2 0-2-1,-4 0 9-15,4 0 9 0,-2 0 10 16,0 2-7-16,0-4-6 16,0 4-10-16,-2-2-12 15,0 0-10-15,2 0-3 16,0 0 0-16,-2-2-2 15,2 4 0-15,0-2-1 16,0-2-1-16,0 4 1 16,2-2 1-16,-2 0 1 15,0 0-1-15,0 0 2 16,0 0 2-16,0-2 0 16,0 2-2-16,0 0-2 15,2 0-1-15,0 0 10 0,0 0-4 16,0-2-3-16,6-2-3 15,0-1-1-15,1 1-1 16,5-5-4-16,-3 4 2 16,-3 0 4-16,-3 1-7 15,0 4-1-15,2 0 8 16,3 2 0-16,6 5-10 16,4 0 10-16,2 5-6 15,1 3-6-15,-6 2 9 16,-3 5-5-16,-7 2 8 15,-7 2 3-15,-7 3 2 16,-7-1 6-16,-3 2-3 0,-8-2 0 16,-4 0-7-1,0-1 2-15,-2-3-3 0,2-7 6 16,2 0-6-16,10-7 1 16,3-8 10-16,10 1 17 15,6-6 13-15,2 3-11 16,2-5-7-16,8-1-20 15,9 0 0-15,6-2 10 16,9 1-13-16,1-4 1 16,1 5-3-16,-1 4 2 15,-6 0-1-15,-10 2 0 16,-6 0 1-16,-8 2 0 16,-4-2 0-16,-3 0-1 15,0 0 1-15,-2 0 0 0,2 0 0 16,-4 0-1-16,2 0-11 15,0 0 2-15,0-2-1 16,0 2-14-16,0 0-7 16,-2 0-14-16,0 0 11 15,0 0-15-15,-1 2-36 16,-2-2-62-16,-3 0-169 16</inkml:trace>
  <inkml:trace contextRef="#ctx0" brushRef="#br0" timeOffset="182004.66">17788 13437 585 0,'-16'-24'2'0,"-3"6"54"0,3 0 54 16,-2 4-60-16,2 4-14 15,3 6-8-15,-1 1-10 16,-1 3 15-16,1 0-4 15,-1 5 3-15,-3-1-8 16,3 1-6-16,1 2-2 16,1-3-4-16,4-3 5 0,4 2 1 15,3-3-1-15,2 0 2 16,0 0 3-16,0 0-4 16,2 0 5-16,-2-3-6 15,0 3-6-15,0-1 6 16,5-3-14-16,0 0-3 15,3-1 0-15,-1 0-2 16,-1 3-3-16,-3 0 4 16,0-1-11-16,-6 3-1 15,3 3-16-15,-3-3-11 16,1 0-22-16,0 2-39 16,0 0-54-16,-2 2 31 15,1 2-102-15</inkml:trace>
  <inkml:trace contextRef="#ctx0" brushRef="#br0" timeOffset="183154.06">18272 13483 716 0,'0'-16'28'0,"2"2"30"16,-2 0 49-16,0 5-63 0,0 2-29 16,2 5-5-16,0 2 6 15,-2 4-13-15,0 4 27 16,3 4 12-16,-6 5 15 16,1 4 7-16,2 4-32 15,-4 6 4-15,0-1 0 16,1-2-2-16,3-1-10 15,0-8-8-15,3-3 4 16,1-7 7-16,-2-4 10 16,7-5 21-16,7-5 4 15,19-13-31-15,21-13-14 16,29-15-17-16,36-16 0 16,23-14-14-16,21-6-57 15,20-3-48-15,4 3-97 16,-4 12-103-16,-19 16-395 0</inkml:trace>
  <inkml:trace contextRef="#ctx0" brushRef="#br0" timeOffset="189834.83">11776 15695 997 0,'2'-4'50'0,"-8"-1"0"15,2-4 62-15,-4 5-25 16,4 0-20-16,4-4-31 0,4 1-19 16,-2 0-6-16,6-2-6 15,-2 4 4-15,3-5-4 16,-3 6-5-16,0 0 1 16,-4 0 2-16,0 4-3 15,-4 0 0-15,0 0-1 16,-4 0 1-16,6 4 3 15,-2-4-1-15,0 0-4 16,2 0-6-16,0 0-47 16,0 0-87-16,0 0-97 15,2 4-216-15</inkml:trace>
  <inkml:trace contextRef="#ctx0" brushRef="#br0" timeOffset="196734.36">15915 13571 513 0,'-4'-2'105'0,"-2"-1"-90"0,1-4 100 16,1-3-69-16,0 4-38 15,4-3 3-15,0 6-11 16,0-1-4-16,0 4 3 15,-4 0-4-15,4 4 5 16,0-1 2-16,-4 6-2 16,0 2 7-16,2 1 0 15,-5 2-4-15,3 3 6 16,0 1-1-16,0-2-6 16,4 3 9-16,4-7-11 0,0-1 9 15,5-2 11-15,1-4-11 16,6-5 11-16,2-1-15 15,2-3 4-15,-4-5-3 16,-1-1-4-16,-3-2-4 16,-5 1-4-16,-7-5 2 15,-5 1-5-15,-9-2-5 16,-1 3 11-16,-5 5 1 16,-1-1 2-16,4 6-2 15,-1 6-3-15,3 2-7 16,1 4 8-16,1 1 4 15,-1 2-3-15,3 1 3 16,3 4 4-16,0 0-1 0,2 1-2 16,3 1 10-1,3-9-2-15,3 1 2 0,3-1 25 16,4-4-14-16,1 2-15 16,1-6-7-16,5-1 8 15,3-4-8-15,1-3-6 16,2-5-2-16,0-1 5 15,-8 2 2-15,-1 0 2 16,-12 3 21-16,-2 1-14 16,-7 2-8-16,-4 3 0 15,-5 0-3-15,-2 2 3 16,1 2 0-16,-3-2 9 0,3 4-7 16,9 3-2-1,-3-4 0-15,7 4-9 0,-4 1 9 16,4 2 0-16,0-5 6 15,2 8-6-15,2-5-2 16,0-1-16-16,2 1-31 16,2-1 13-16,0-5-14 15,2 1 31-15,-4-3-26 16,0 0-95-16,-6 0-222 16</inkml:trace>
  <inkml:trace contextRef="#ctx0" brushRef="#br0" timeOffset="198428.86">21560 9715 359 0,'-7'0'57'16,"1"2"0"-16,-1 0-28 15,5 0 9-15,-3 0-16 16,0 4 11-16,3 0 14 16,-2 4-23-16,0 2-8 15,2 0 9-15,-1-2-17 16,1 2 11-16,2-5-17 16,0-2-1-16,0 2 2 15,5-3 8-15,-1-3-2 16,2 5-4-16,3 1-3 15,1-5 2-15,-2 1 0 16,3-3-2-16,1-1 4 0,-1-3-4 16,-1-3 0-16,0 0 3 15,-1-1-5-15,-3 0 3 16,-4-1 6-16,-4 6-8 16,0-6 1-16,0 4-2 15,-7-4-3-15,3 3 3 16,-2-2 0-16,2 4-3 15,-1-1 1-15,3 7-1 16,-3-1 2-16,-2 3 0 16,0 2 1-16,-4 2 0 15,1 0 8-15,2 2-7 16,1-2 2-16,4 1-3 16,5 1 6-16,2-1 17 15,5-1 13-15,2 2-15 0,2-3-11 16,-2 0-3-16,0-5 0 15,0 3 3-15,2-5 6 16,-2-3-4-16,4-1-11 16,-3-3 3-16,0-1 1 15,-1-1-1-15,-3 1 3 16,-2 3 5-16,-8-2-4 16,2 0-7-16,-2 0 0 15,-2 2-2-15,-1 0-6 16,-2 3-3-16,0 0 10 15,-2 4-10-15,0 7 10 16,4 1 0-16,-2 0-1 0,5 3 1 16,2-2 1-16,2-1 6 15,2-4 18-15,4-1 8 16,5 0-16-16,3-3-4 16,6-2-8-16,4-2 2 15,-1-5 8-15,-5 5 6 16,-7 1-21-16,-11-3-3 15,-18 2-46-15,-29 8-48 16,-24 2-251-16</inkml:trace>
  <inkml:trace contextRef="#ctx0" brushRef="#br0" timeOffset="205013.1">23860 2914 624 0,'-4'-5'88'0,"4"5"-83"0,-2 5 15 16,0 2 90-16,4 11-31 15,0 5-22-15,0 3-19 16,0 4-15-16,3-2 18 16,-3-5-9-16,0 8 6 15,0 1-9-15,-2 4-15 16,-6 8-5-16,1 4-8 15,-1 5-1-15,-6-3 3 16,8-3 4-16,-1-6-13 16,1-11 6-16,0-11 0 15,6-8 0-15,-4-13 6 16,4-10-6-16,2-14-20 16,3-15 11-16,-3-17-21 0,10-12 15 15,-7-12-3-15,3-11 11 16,4 0-9-16,7-3 7 15,2 3 8-15,18 7 2 16,134-109 1-16,-146 179 4 16,6 7-6-16,-11 2-2 15,-4 7-16-15,24 0-2 16,-12 16 2-16,-19 21 12 16,-17 21 6-16,-23 14 1 15,-25 14 7-15,-12 2 3 16,-14-3-2-16,4-13 5 15,8-12 6-15,12-20-14 0,16-15 1 16,14-8 32-16,13-13 3 16,9-5-4-16,4-5-34 15,6-3-2-15,3 1-4 16,-9-1-27-16,6 6-11 16,-4 3-4-16,7 8 30 15,9 6 8-15,14 8 3 16,8 4 3-16,9 4-2 15,3 1 5-15,0-5-3 16,1-5 1-16,-4-8 0 16,5-11-2-16,-4-9-12 15,-6-4 6-15,-6-10 0 16,-6-2 4-16,-15-6 0 0,-9 0-4 16,-10-2-2-1,-12 4 8-15,-7 10-3 0,-6 7 2 16,-6 12 1-16,-6 6 2 15,4 14 4-15,2 2-5 16,7 5 1-16,8 0-2 16,7 4 3-16,12-3 0 15,5-1-2-15,8-7 0 16,8-2-11-16,7-5-38 16,12-8-87-16,3-4-5 15,8-6-44-15,4-6 26 16</inkml:trace>
  <inkml:trace contextRef="#ctx0" brushRef="#br0" timeOffset="205357.44">24841 3154 165 0,'-13'5'616'0,"-3"7"-609"15,1 1 27-15,1 5 70 16,3 0-49-16,5 6-44 15,1 0 17-15,10 0-8 16,1-2-3-16,5 1-3 16,3-8-10-16,6-3 12 15,2-5-16-15,5-7 0 0,2-7-24 16,4-7-25 0,0-5-8-16,1-2 18 0,-8 2 39 15,-7 1 26-15,-8 8 28 16,-9 3-28-16,-2 9-26 15,-5 4 14-15,-1 5 10 16,-1 2 9-16,1 4-6 16,-2 1-19-16,4-3-4 15,4 3-8-15,4-2-35 16,1-1-88-16,2-4-205 16</inkml:trace>
  <inkml:trace contextRef="#ctx0" brushRef="#br0" timeOffset="205499.41">25042 2984 993 0,'-9'4'0'0,"2"2"-20"0,5-4-62 16,2 4-57-16,2 6-315 15</inkml:trace>
  <inkml:trace contextRef="#ctx0" brushRef="#br0" timeOffset="206123.33">25298 2847 482 0,'-2'8'247'15,"-3"-1"-212"-15,-1-6 95 16,4-1-8-16,0 0-67 0,2-1-16 15,2-2 18-15,-2 3-8 16,2-2-38-16,-2 4-9 16,0-2-2-1,0 9-8-15,2 8 8 0,-4 15 16 16,2 14 6-16,-2 23 11 16,-5 15-15-16,-5 14 19 15,0 7-19-15,-2-1-9 16,3-4 2-16,-2-14-9 15,1-10 4-15,3-18-5 16,3-23 2-16,-4-13 3 16,8-10 19-16,0-22-25 15,2-21-5-15,4-9-28 16,8-20-9-16,5-22-20 16,8-10 23-16,8 0 29 0,3 3 4 15,-2 15 4-15,4 14 0 16,-7 17-1-1,-6 17 1-15,-1 7-14 0,-4 15-27 16,-2 12 19-16,-1 10 18 16,-5 8-2-16,-5 6 6 15,-9 4-4-15,-17-2-14 16,-5 0-12-16,-12-2-83 16,-4-4-114-16,-5-7-297 15</inkml:trace>
  <inkml:trace contextRef="#ctx0" brushRef="#br0" timeOffset="206579.26">25808 2787 812 0,'-12'2'217'0,"-9"5"-217"16,4 4 0-16,-4 7 39 15,5 19 1-15,1 6 0 16,7 11-4-16,2 10-13 16,9 3 10-16,0-1-25 15,1-5-7-15,0-5 1 16,-6-10-2-16,2-10-10 16,-4-12 7-16,-4-8 2 15,0-11-2-15,-1-10 3 16,-7-9-6-16,3-7 6 0,1-2 0 15,6-8 1-15,2 7 9 16,8 5-10-16,12 0-5 16,1 7-1-16,14 4-2 15,12 4 2-15,8 1 6 16,0 6-1-16,5 3 2 16,-2 0-2-16,-8 2-1 15,-10 4 2-15,-7 4 0 16,-15 7 1-16,-12 2 2 15,-13 6-2-15,-13 3-2 16,-12-2-58-16,3-6-66 0,-4-9-98 16,12-10-289-16</inkml:trace>
  <inkml:trace contextRef="#ctx0" brushRef="#br0" timeOffset="206719.24">25993 3009 824 0,'8'-10'193'0,"-6"8"-193"16,-2 1-3-16,-2 1-11 16,2 10-27-16,4 4-119 15,0 5-132-15</inkml:trace>
  <inkml:trace contextRef="#ctx0" brushRef="#br0" timeOffset="207339.13">26460 3134 860 0,'-25'2'54'0,"-6"4"28"16,-2 0 3-16,6 0-26 16,2 6-26-16,5 10-10 15,5 4 4-15,3 4-15 16,3 1-7-16,9 3 2 15,7-9-7-15,2-4-11 0,6-7-21 16,2-11 18-16,4-8-17 16,8-13-22-16,5-5 39 15,4-5 14-15,0 0 0 16,-7 6 18-16,-11 11-3 16,-5 0-14-16,-1 11 2 15,-1 8 22-15,3 4-2 16,2 6-8-16,2 10 5 15,-5-1 4-15,1 1-14 16,-5-4-8-16,-5-4 0 16,2-8 3-16,-4-6 5 15,-2-6 28-15,1-9-20 16,-1-4-15-16,0-5-6 16,6-6 6-16,2 0 7 15,3 5-10-15,3 4 1 0,-1 1-3 16,3 7-1-16,2-3-7 15,5 6 10-15,1 2-14 16,3 2 4-16,5 0 4 16,1 0-7-16,2-2-14 15,-6 0 22-15,-5-2 5 16,-4 4 7-16,-10-5 11 16,-5 2 22-16,-7 3-28 15,0 3-12-15,-3-3-2 16,3 5 2-16,0 3 20 15,0 0-13-15,3 0-6 16,1 4-2-16,-2-2-38 0,2-2-40 16,-1-3-41-16,-3-4-27 15,0-5-205-15</inkml:trace>
  <inkml:trace contextRef="#ctx0" brushRef="#br0" timeOffset="207467.11">27079 3004 575 0,'-18'-8'376'0,"-1"4"-376"16,-6 1-30-16,2 3-35 15,4 5-189-15,7 5-214 16</inkml:trace>
  <inkml:trace contextRef="#ctx0" brushRef="#br0" timeOffset="208123.99">27414 3030 887 0,'-5'8'104'0,"-6"0"-66"16,-7-2 82-16,2-1-23 15,1 5-52-15,9-1-29 16,-1 3 12-16,9 4-16 16,9 2 0-16,14 4-9 15,4 5-3-15,2 4-16 16,4 1-20-16,-12 2-8 15,-10 0 25-15,-15 5 12 0,-19-8 6 16,-12 0 1-16,-11-7 3 16,-5-9 5-16,4-6 19 15,7-9 7-15,10-10-20 16,12-8-11-16,11-9-3 16,14-9-16-16,18-1-20 15,10-4 19-15,22-7 6 16,3 2-2-16,12 0 11 15,1-2-18-15,4 0 4 16,-15 1 11-16,-6 4-2 16,-14 4 1-16,-17 5 6 15,-16 10 12-15,-6 7 9 16,-10 8-13-16,-6 7 6 0,-9 8-4 16,-2 6 5-1,-4 8 2-15,-1 6-1 0,0 9-7 16,9 2 10-16,2 10-7 15,8-1 1-15,0 2 12 16,4 0-8-16,11-6-2 16,0-6-15-16,-1-10 4 15,1-4 0-15,-3-12-1 16,-6-4 8-16,2-3 16 16,2-8-13-16,3-4-14 15,0-3 2-15,8-5 3 16,-2 1 16-16,2 0-3 0,0 7-17 15,-1 2 0 1,1 5-1-16,3 6-1 0,-1 4 1 16,4 6-6-16,5 2 5 15,-4 2-4-15,-4 2-41 16,-1 2-32-16,-9-4-93 16,0 3-148-16</inkml:trace>
  <inkml:trace contextRef="#ctx0" brushRef="#br0" timeOffset="208396.95">27677 2944 1006 0,'22'12'26'16,"14"-5"80"-16,4 0-1 16,2-3-104-16,7 3-1 15,7-3-84-15,-2 5-117 16,3-6-466-16</inkml:trace>
  <inkml:trace contextRef="#ctx0" brushRef="#br0" timeOffset="208742.17">28499 2646 362 0,'-29'0'703'0,"0"5"-703"0,-4 7 1 16,-2 5 99-1,-6 16-31-15,-10 17-7 0,-9 26 8 16,-8 23-21-16,8 20-9 15,10 12-15 1,20 7 4-16,28 3 1 0,27-7-21 16,28-14-9-16,25-11-27 15,14-23-88-15,10-18-27 16,3-24-95-16,-3-15-390 16</inkml:trace>
  <inkml:trace contextRef="#ctx0" brushRef="#br0" timeOffset="210084.46">24132 8765 812 0,'5'37'26'16,"5"-2"70"-16,11-12 38 15,10-4-41-15,29-5-43 16,36-14-32-16,45-19-18 16,44-15-7-16,39-12-76 15,33-5-139-15</inkml:trace>
  <inkml:trace contextRef="#ctx0" brushRef="#br0" timeOffset="210916.27">28528 3226 841 0,'-6'6'103'0,"-1"-4"-90"16,2 1 16-16,3-3 22 15,0 3-33-15,2 7 27 16,2 10 17-16,-2 8-26 0,2 7-17 16,3 11-8-1,-3 5-10-15,3-2-1 0,1 6-54 16,-3-4-53-16,-6-9-65 15,-3-3-108-15</inkml:trace>
  <inkml:trace contextRef="#ctx0" brushRef="#br0" timeOffset="211169.6">28595 3164 1150 0,'-8'-5'21'16,"-2"0"-15"-16,6 3 66 0,6-4 5 16,0 6-55-1,3 0-5-15,-3 0-3 0,7-2-14 16,6 0 2-16,12-4 1 16,6 0-6-16,10 0-9 15,9 0-39-15,1-2-26 16,-2 4-26-16,-5-1-33 15,-7 8-137-15,-14 3-124 16</inkml:trace>
  <inkml:trace contextRef="#ctx0" brushRef="#br0" timeOffset="211351.09">28660 3441 1023 0,'0'15'23'15,"8"-8"12"-15,6-14 82 16,7-7-21-16,12-3-58 16,5 2-38-16,6-3-1 15,-6 3-120-15,-6 9-194 16,-15 6-343-16</inkml:trace>
  <inkml:trace contextRef="#ctx0" brushRef="#br0" timeOffset="211508.17">28577 3735 1073 0,'2'19'3'0,"14"-16"26"15,11-11 94-15,17-3-78 16,21-6-45-16,17-5-4 16,8-1-115-16,1 0-251 15</inkml:trace>
  <inkml:trace contextRef="#ctx0" brushRef="#br0" timeOffset="211680.67">29320 3676 1003 0,'4'23'22'0,"-4"-10"-2"0,7-9 145 16,-7-4-17-16,4-4-87 15,8-2-29-15,7-2-32 16,10-6-52-16,10-7-110 15,7 1 4-15,-6 2-14 16,-4 0-237-16</inkml:trace>
  <inkml:trace contextRef="#ctx0" brushRef="#br0" timeOffset="211882.68">29576 3531 237 0,'11'-2'567'0,"0"2"-544"15,-2-2 55-15,-5 2 22 16,-4 14-28-16,0 5 15 0,-2 8-31 16,0 10-8-16,-5 9-27 15,-6-10-14-15,4-3-7 16,0 2-14-16,5-11-82 16,-3-10-77-16,12-2-115 15,-3-11-171-15</inkml:trace>
  <inkml:trace contextRef="#ctx0" brushRef="#br0" timeOffset="212011.66">29700 3222 1011 0,'-2'-8'0'16,"0"4"-182"-16,0 0-98 15</inkml:trace>
  <inkml:trace contextRef="#ctx0" brushRef="#br0" timeOffset="212400.61">30155 3476 1030 0,'-50'12'43'0,"-6"5"42"16,4-8 45-16,12 4-42 15,7-1-56-15,10 6-22 0,13-2 5 16,7 6-10-16,10-2-5 16,8 4-4-16,10-6-18 15,15-4-22-15,11-9-35 16,11-10-27-16,5-16-4 16,1-8 58-16,-13-15-31 15,-10-12-16-15,-18-12 60 16,-17 2 39-16,-16-2 11 15,-17 12 88-15,-6 10-7 16,-6 14-36-16,-3 15 14 16,1 13-42-16,5 6-8 15,8 8-6-15,8 14-13 16,9 6 7-16,11 15-5 16,13 8-3-16,4 10-83 15,4 8-22-15,4 1-78 0,2 1-142 16</inkml:trace>
  <inkml:trace contextRef="#ctx0" brushRef="#br0" timeOffset="212553.58">30670 3752 850 0,'-6'22'219'15,"-7"6"-176"-15,-10 7 38 16,-10 2-51-16,-12 23-30 0,-16 19-13 15,-12 13-216-15</inkml:trace>
  <inkml:trace contextRef="#ctx0" brushRef="#br0" timeOffset="213555.52">31361 3334 512 0,'38'-29'230'16,"-13"-10"-209"-16,2-1 20 0,-11-2 86 15,-3-3-42-15,-5 10-21 16,-3 7 14-16,-8 7-40 16,-10 9-38-16,-9 11 0 15,-18 7 0-15,-11 6 0 16,-8 15 3-16,1 4-5 16,4 3 2-16,13-1 0 15,14 2-2-15,10-5 2 16,17 0-31-16,13-1 17 15,13 3-12-15,14-2 1 16,10-1 6-16,3 1 2 16,3 2-2-16,-12 1 2 15,-6 6 11-15,-11 2 6 0,-17-3 16 16,-10 2 26 0,-12-5 32-16,-9-11-29 0,-12-6-5 15,-11-5-26 1,-10-4-12-16,-6-2-2 0,0-4-35 15,4-3-54-15,16-6-65 16,9-4-318-16</inkml:trace>
  <inkml:trace contextRef="#ctx0" brushRef="#br0" timeOffset="214150.06">31716 3479 845 0,'-2'-4'110'0,"-8"-6"-104"16,-9 0 81 0,-8 6-5-16,-4 2-35 0,6 4-16 15,-2 6-13-15,3 9-8 16,6 6-10-16,7-1 2 16,0 3 0-16,11 0-2 15,6-7-4-15,10-3-3 16,9-4-5-16,11-8-37 15,1-6-23-15,5-8 48 16,-5-10 22-16,-6 5 2 16,-12 4 20-16,-9 3 23 15,-8 9-25-15,-2 5-15 16,-4 1 1-16,4 0 31 0,0 2 4 16,4 4 13-1,7-3 10-15,2 4-9 0,5-1-25 16,5-5-16-16,8-7-12 15,4-11-20 1,1-3-27-16,-1-5-4 0,-4-10-16 16,-6-8 18-16,-9-4-7 15,-5-7 45-15,-5-6 5 16,-6-7 6-16,-2-3 5 16,-2 0 13-16,0 6 11 15,1 3 16-15,1 16-24 16,0 15-7-16,2 10-14 0,-2 14-26 15,-3 15 26 1,-4 16 2-16,0 11 17 0,-1 16 10 16,0 9 4-1,1-2-16-15,3 3-10 0,2 1-3 16,4-8-8-16,0 2 1 16,4-7-71-16,7-8-31 15,5-6-39-15,8-11-89 16,9-14-108-16</inkml:trace>
  <inkml:trace contextRef="#ctx0" brushRef="#br0" timeOffset="-214471.39">32458 3595 365 0,'29'-36'277'16,"-11"-2"-215"-16,-9 5 128 16,-7 0-75-16,-8 8-50 0,-7 5 10 15,-6 8-6-15,1 1-32 16,-3 11-26-16,0 2 5 15,-4 5 1-15,5 10-6 16,1 9-1-16,-2-3-6 16,8 8-4-16,6 1 0 15,7-6 0-15,7 0-26 16,6 1-9-16,8-13 9 16,3 1 3-16,5-7-13 15,5-16 3-15,-3-4 10 16,-4-14 15-16,-8 0 7 15,-7-4 1-15,-8 8 4 0,-4 2 53 16,-2 8-4 0,-2 2-35-16,1 8-11 0,3 0-2 15,3 6-4-15,-1 4 16 16,2 6 14-16,3 0-7 16,4 2-9-16,0 3-8 15,7-5-7-15,2-3-29 16,5-5-2-16,2-6-13 15,2-10-1-15,4-2 11 16,-6-6-20-16,-4-6 15 16,-6-1 15-16,-13 4 20 15,-8-4 4-15,-3 10 38 0,-3 1 28 16,6 4-4-16,4 3-24 16,2 3 4-16,8 1-42 15,3 1-14-15,7-1 12 16,5 8-7-16,52 15 3 15,-63-8 5-15,-3-3 2 16,-7-2-1-16,1 7 16 16,1 11-16-16,0 1 18 15,-10-1-18-15,10 1 8 16,-6-12 0-16,2-6-4 16,-2-8 18-16,4 0-22 15,7-9-18-15,14-6-67 16,4-2 74-16,4-4-21 0,7-4 7 15,-9 5 16 1,-13 11 8-16,-5 3-2 0,-5 2-7 16,-8 8 10-16,-5 8 15 15,10-2 14-15,-5-2-7 16,0 6-10-16,6-4 14 16,11-8-25-16,6-4-1 15,10 0-6-15,6-12 1 16,3-6 5-16,-7 2 11 15,-6 2 35-15,-8 6-2 16,-13 6-33-16,-3 6-3 16,-3 12-5-16,-2 12 60 15,2 14-12-15,0 21 17 0,0 14-29 16,4 9-22-16,-6 7-16 16,-8-1-1-16,-3 3-61 15,-13-8-180-15,-30-6-447 16</inkml:trace>
  <inkml:trace contextRef="#ctx0" brushRef="#br0" timeOffset="-213450.64">27610 4750 1134 0,'13'22'20'15,"-4"11"-20"-15,-11 8 1 16,0 5 12-16,-5 12 16 16,1 17-2-16,-4 4-8 15,10-10-19-15,-2-4-14 16,-2-12-36-16,1-12-95 15,1-19-98-15,-4-13-110 16</inkml:trace>
  <inkml:trace contextRef="#ctx0" brushRef="#br0" timeOffset="-213286.67">27581 4698 1161 0,'26'-20'51'0,"1"1"-32"16,4 0 13-16,3-3 27 15,8 5-15-15,12 6-44 16,1 3-13-16,-8 10-104 16,1 7-44-16,-15 16-85 15,-18 7-143-15</inkml:trace>
  <inkml:trace contextRef="#ctx0" brushRef="#br0" timeOffset="-213120.69">27777 5029 983 0,'6'17'29'0,"4"-4"-8"0,-3-11 87 15,3-6-6-15,9-2-46 16,7 1-56-16,3-7-53 16,-3 5-157-16,-3 0-420 15</inkml:trace>
  <inkml:trace contextRef="#ctx0" brushRef="#br0" timeOffset="-212968.72">27641 5320 1076 0,'3'20'1'16,"18"-12"42"-16,4-10 83 16,2-4-26-16,22-6-71 0,16-2-29 15,-1-7-9-15,3 3-182 16,0-3-382-16</inkml:trace>
  <inkml:trace contextRef="#ctx0" brushRef="#br0" timeOffset="-212814.73">28388 5316 1022 0,'8'18'203'0,"-2"-6"-153"16,4-16 47-16,5-9-46 15,18-6-51-15,17-7-90 0,17-6-221 16</inkml:trace>
  <inkml:trace contextRef="#ctx0" brushRef="#br0" timeOffset="-212627.25">28907 5216 1064 0,'-9'15'83'0,"5"-8"-22"16,4-14 50-16,11 4-93 16,13-8-18-16,10-3-58 15,6-4-61-15,11 8-24 16,-4-3-51-16,-7 8 15 0,-2 5-15 16,-9 5-123-16</inkml:trace>
  <inkml:trace contextRef="#ctx0" brushRef="#br0" timeOffset="-212300.32">29143 5150 911 0,'-13'17'63'16,"-11"3"28"-16,-5 1 34 15,-7 0-40-15,-7 7-34 16,10-3-19-16,6 0-20 0,10-3-5 16,5-2-6-16,12-3 3 15,10-5-4-15,9-7-20 16,14-8-34-16,10-9-24 16,4-5 35-16,-7 0 43 15,-8 0 1-15,-15 10 17 16,-13 1-18-16,-4 7-12 15,-6 8 12-15,1 1 0 16,3 8-1-16,4 0-98 16,19 5-171-16</inkml:trace>
  <inkml:trace contextRef="#ctx0" brushRef="#br0" timeOffset="-212165.34">29727 5395 824 0,'0'19'173'0,"-2"-5"-173"16,0-6-6-16,0-6-43 16,4-4-324-16</inkml:trace>
  <inkml:trace contextRef="#ctx0" brushRef="#br0" timeOffset="-212010.33">30271 5467 1078 0,'21'-5'49'16,"1"-1"-28"-16,7-9-21 0,9-5-9 15,16 8-65-15,8 3-80 16,7 7-136-16,4 8-111 16</inkml:trace>
  <inkml:trace contextRef="#ctx0" brushRef="#br0" timeOffset="-211868.36">31141 5467 749 0,'13'9'165'0,"-6"-3"-102"15,4-2-10-15,0-4-9 0,9 0-44 16,14 0-44-16,17 0-59 16,9-2-176-16</inkml:trace>
  <inkml:trace contextRef="#ctx0" brushRef="#br0" timeOffset="-211675.89">31720 5500 526 0,'19'2'338'0,"-9"-2"-322"16,11-3 27-16,-2-4-12 15,10 3-31-15,9-5-1 16,1 6-11-16,-6 3-103 16,-6 0-111-16,-10 3 28 15,-13 2 83-15,-6-1 115 16,-4-2 83-16,6-4 48 15,6-2-130-15,15-4 12 16,10-4-13-16,13-4-149 0</inkml:trace>
  <inkml:trace contextRef="#ctx0" brushRef="#br0" timeOffset="-211329.57">32476 4421 896 0,'0'-5'439'15,"5"5"-420"1,1 1 0-16,0-1-5 0,11 10 7 16,12 12 3-16,13 21-22 15,9 20-2-15,9 30-2 16,-6 29 1-16,-10 26 2 16,-17 19 0-16,-25 9 0 15,-24 1-1-15,-27-5-12 16,-27-9-45-16,-28-9-99 15,-31-6-163-15</inkml:trace>
  <inkml:trace contextRef="#ctx0" brushRef="#br0" timeOffset="-209717.54">22006 8726 629 0,'-7'3'123'16,"5"-3"-42"-16,0 2 53 15,4-7-62-15,0 5-3 0,3-2 8 16,-1-3-19 0,9-4 7-16,1-6-11 0,69-58-8 15,-58 55-11-15,2-4-20 16,10-3-10-16,7-4-5 16,43-31-20-16,15-13-27 15,16-11-26-15,19-4-35 16,-2 1-41-16,2 15-145 15</inkml:trace>
  <inkml:trace contextRef="#ctx0" brushRef="#br0" timeOffset="-208157.62">23736 6252 984 0,'-7'28'0'16,"5"12"-45"-16,0 17 45 15,4 19 37-15,7 26-16 16,1 13 9-16,4-1-14 16,-3-3 22-16,0-12-16 15,-4-21-5-15,-4-19 6 16,-3-19-14-16,0-19 43 0,-3-14 18 16,-4-25-70-16,-4-17-8 15,-4-27-4-15,-8-26-16 16,3-30 7-16,3-15-5 15,15-5 22-15,8 7 2 16,14 15-2-16,9 26 4 16,2 26 7-16,-7 20-7 15,-5 22-9-15,-11 12-47 16,-1 10 17-16,-3 15 37 16,8 14 4-16,5 17 30 15,16 14-13-15,4 16 16 16,9 5-6-16,4 2-17 15,1-2-7-15,-4-9-4 0,4-12 0 16,-9-9 6-16,-4-15 3 16,-11-16-7-16,-3-13 18 15,-5-10 6-15,0-17-18 16,1-20-9-16,1-15-7 16,0-11 7-16,-2-5 0 15,-7 6 3-15,-2 5 17 16,-8 9-10-16,-4 9-3 15,-2 9-5-15,-2 4 1 16,-2 8-6-16,1 2-10 16,-1 3-41-16,-6 4-56 15,-3 2-47-15,-2 0-155 0</inkml:trace>
  <inkml:trace contextRef="#ctx0" brushRef="#br0" timeOffset="-207084.76">24814 6709 751 0,'-15'-7'145'16,"-5"-8"-108"-16,4-1-28 15,0-5 75-15,8 7-47 16,6 14-37-16,4-3-4 0,2 6-5 15,3 11 9 1,0 13 16-16,4 5-7 0,0 8 10 16,2 0-7-16,0-1-3 15,3-15-3-15,-5-8-3 16,0-9 3-16,-3-2-1 16,0-11-5-16,5-12-7 15,5-6-21-15,-3-17 18 16,4-3 4-16,-5-4 6 15,-10 12 1-15,-2 6 29 16,-4 16-25-16,0 8-5 16,2 10-23-16,2 10 23 0,2 12 15 15,7 6-6 1,3 7 2-16,5 0 5 16,6-3-1-16,0-5-7 0,-1-11 0 15,0-6-8-15,-1-8-1 16,-3-8-9-16,1-7-6 15,-4-7-6-15,-1-6 0 16,-8-7-5-16,-5-1 11 16,-6-3 10-16,-3 3 2 15,-8 6 4-15,3 7 3 16,3-2 17-16,0 9-3 16,4 1-6-16,8-4-11 15,6 6-15-15,9 2 8 16,8 1-4-16,9 8 4 15,4 8 7-15,0 8 4 0,-4 4 14 16,-7 6 7 0,-7 6 3-16,-7 4 16 0,-7 1-26 15,-4-6-3-15,0-2 0 16,1-11-8-16,-5-7 1 16,6-6-3-16,-1-7 10 15,2-6-12-15,6-10-3 16,12-14-32-16,-1-8 0 15,5-9 1-15,0-4 15 16,-7 6 6-16,-10 14 7 16,-4 8-12-16,-3 17-18 15,-1 12 12-15,3 14 20 16,6 5 2-16,4 11 1 16,2 6-2-16,-1 0 0 0,-1-4-3 15,-5 1-10-15,-10-9-2 16,-4-8 10-16,-5-5 5 15,-4-11 5-15,-2-10 13 16,1-9 17-16,6-6 11 16,6-9-26-16,8-4-11 15,15-2-3-15,6-5 1 16,9 5-5-16,7 1 0 16,3 0-2-16,-5 5 0 15,-5 4-10-15,-14 4 7 16,-8 12-9-16,-16 2-6 0,-7 7 15 15,-12 11 3 1,-10 5 15-16,-6 7 15 0,0 4-18 16,4-1-8-16,11-5-2 15,17-7 13-15,13 0 9 16,9-3-14-16,12 0-10 16,12-6 0-16,1-4-35 15,8-7-53-15,2 0-20 16,-6-3-90-16,-7 4-127 15</inkml:trace>
  <inkml:trace contextRef="#ctx0" brushRef="#br0" timeOffset="-206690.82">26703 6132 1021 0,'-27'13'17'16,"-20"13"-9"0,-16 6 67-16,-1 17-8 0,-1 18-20 15,9 14-32-15,19 24-9 16,25 14-6-16,28 4-71 15,26 5-77-15,37-4-85 16,27-23-150-16</inkml:trace>
  <inkml:trace contextRef="#ctx0" brushRef="#br0" timeOffset="-205628.95">27048 6396 813 0,'-2'-17'174'0,"-2"3"-162"16,-3 7 46-16,0 3-22 0,4 8-12 15,-1 12 35-15,2 17-15 16,4 9-12-16,0 16-17 15,5 4-6-15,5 2-8 16,-2-8 2-16,-1-10-3 16,1-10-58-16,-2-9-32 15,-6-11-15-15,1-13 28 16,-3-15-207-16,-9-14 26 16,-2-20 144-16,-7-14 114 15,2-9 142-15,-1-4-19 16,3 4 21-16,7 10 33 15,9 6-23-15,5 7-60 0,7 6-22 16,10 5-25-16,8 6-19 16,7 5-7-16,7 4-21 15,8 9-2-15,0 8-51 16,-4 9-94-16,-13 10-95 16,-12 14-174-16</inkml:trace>
  <inkml:trace contextRef="#ctx0" brushRef="#br0" timeOffset="-205475.98">27164 6561 769 0,'13'17'181'0,"5"-12"-177"16,5-7 71-16,4-8-10 0,6-8-10 16,9 2-55-16,5-1-20 15,-7 5-154-15,-11 4-627 16</inkml:trace>
  <inkml:trace contextRef="#ctx0" brushRef="#br0" timeOffset="-205313.01">27137 6863 943 0,'31'12'65'0,"7"-9"-38"15,7-16 24-15,1-5 23 16,13-4-49-16,9-3-25 15,7-1-116-15,-9 1-374 0</inkml:trace>
  <inkml:trace contextRef="#ctx0" brushRef="#br0" timeOffset="-205050.06">27759 6863 516 0,'27'32'416'0,"-7"-11"-362"16,-2-13 22-16,4-11-2 15,7-2-40-15,16-9-24 16,15-8-10-16,15-2-5 16,2 0-139-16,-4-1-95 15,-11 6-29-15,-17 9 47 16,-23 6 221-16,-17 8 27 0,-17 7 241 16,-12 10-73-16,-2-2-19 15,-1 6-90-15,4-4-16 16,13 4-14-16,4-5-7 15,12-4-23-15,-2 1-26 16,2-8-34-16,-3-4-149 16,-1 2-209-16</inkml:trace>
  <inkml:trace contextRef="#ctx0" brushRef="#br0" timeOffset="-204902.05">28192 6389 1109 0,'-2'10'0'0,"2"2"-112"16,0-7 110-16,6 9-51 15,5 9-277-15</inkml:trace>
  <inkml:trace contextRef="#ctx0" brushRef="#br0" timeOffset="-204527.6">28604 6720 985 0,'-13'8'54'0,"-10"-1"52"16,-1 5 7-16,0 2-31 16,-1 4-47-16,5-1-14 0,5 47-2 15,19-50-10-15,2-5 0 16,5 3 1-16,3-3-2 15,13 3-8-15,11-7-6 16,8-5-31-16,8-15-17 16,-1-11-19-16,-1-12 8 15,-12-11 9-15,-13-13 15 16,-12-7 7-16,-20-4 19 16,-12 4 15-16,-10 3 60 15,-6 19 26-15,-6 12-22 16,8 16-8-16,4 8-35 15,8 11-21-15,7 11 1 0,3 13-1 16,9 13 8-16,9 21-8 16,7 19-12-16,13 13-95 15,11 6-79-15,5 1-312 16</inkml:trace>
  <inkml:trace contextRef="#ctx0" brushRef="#br0" timeOffset="-204367.63">29449 7014 1054 0,'-11'23'320'0,"-7"-3"-320"16,-7 7-4-16,-4 2 2 16,-9 15-13-16,-13 16-305 15</inkml:trace>
  <inkml:trace contextRef="#ctx0" brushRef="#br0" timeOffset="-202674.9">23285 8558 339 0,'-13'-8'663'16,"6"1"-658"-16,2-2 8 15,5 1 50-15,3 0 14 16,-1 6-24-16,3 4-23 16,-1 2-19-16,1 6 9 15,6 6 20-15,5 8-28 16,1 7-10-16,5 4 0 0,3 8-2 15,-2 0-44 1,0 3-32-16,2-5-51 0,-2-5-52 16,1-9-143-16</inkml:trace>
  <inkml:trace contextRef="#ctx0" brushRef="#br0" timeOffset="-202486.92">23510 8472 1143 0,'0'-7'31'16,"-15"7"-17"-16,-10 13-11 15,-13 15 36-15,-7 21-20 16,-7 23-7-16,-6 27-12 0,-9 28-22 16,-5 17-101-16,-1 11-70 15,-1-2-218 1</inkml:trace>
  <inkml:trace contextRef="#ctx0" brushRef="#br0" timeOffset="-195959.14">30215 6549 843 0,'16'-24'0'15,"-5"-2"26"-15,-11 1-26 16,-8 5 136-16,-5 5-133 15,-6 3 4-15,-10 8 13 16,-2 4-1-16,-6 4-13 16,-9 11 14-16,0 8-12 15,3 5-6-15,3 4-2 0,9 4 0 16,13 0-1 0,12-6-6-16,12 2-3 0,10-4 0 15,11-2 4 1,8-6 3-16,15 3 1 0,3-1-4 15,0-2 3-15,-3 4-5 16,-8 3 7-16,-11 4-5 16,-13-4 6-16,-7 2 10 15,-13-1-3-15,-14-2 11 16,-10 0-6-16,-11-2-5 16,-9 0-4-16,-3-6-3 15,-4-4-9-15,-3-4-30 0,2-6-70 16,3 1-20-1,4-7-191-15</inkml:trace>
  <inkml:trace contextRef="#ctx0" brushRef="#br0" timeOffset="-195325.17">30615 6814 687 0,'5'-12'193'0,"-17"-4"-190"16,-13 1 46-16,-3 1 40 15,-6 0-40-15,2 9-13 16,-1 7-16-16,2 7 2 0,2 9 3 16,-2 8-5-16,4 6-9 15,7 3-11-15,9 0 0 16,11-3 3-16,9-6-1 15,11-1-2-15,9-9-2 16,6-6-28-16,6-10-16 16,3-5 9-16,-3-6 5 15,-6-3 32-15,-13 0 8 16,-6 4 4-16,-9 0 19 16,-7 6-15-16,0 4-15 15,-3 2-1-15,3 4 0 16,0 6 7-16,7 6 14 0,7 2 20 15,3 2-14-15,10-4-15 16,6-4-3 0,8-8-9-16,3-6-11 0,3-9-29 15,0-12-27-15,0-11 23 16,-7-7 23-16,-7-10 2 16,-10-9 19-16,-10-9 2 15,-16-3 9-15,-5-3 8 16,-15 0-10-16,0 5 2 15,-4 14 4-15,4 12 3 16,7 13 0-16,7 13-18 16,3 15-14-16,2 11 14 15,-1 13 11-15,-4 14 25 0,-4 14-16 16,1 9-6 0,3 10-10-16,3 3 6 0,8-1-10 15,7-1-4-15,7-8-38 16,3-6-49-16,6-11 9 15,8-10-102-15,4-10-101 16</inkml:trace>
  <inkml:trace contextRef="#ctx0" brushRef="#br0" timeOffset="-194426.07">31469 6820 978 0,'-33'-15'32'0,"-4"6"13"15,6 4 18-15,2 5-25 16,9 7-25-16,2 9-1 16,3 10-3-16,3 4-2 15,6 0-4-15,6 4-2 16,4-4 5-16,10-8-6 16,1-6-6-16,8-7 5 15,-1-4-12-15,4-10-35 16,6-7-25-16,-6-9-14 15,1-4 39-15,-9-8 28 16,-7 5 20-16,-7 4 22 16,-4 3 16-16,-2 11-21 0,0 9-15 15,0 7 9 1,0 8 10-16,2 8 10 0,2 4 18 16,4 4 21-16,8-4-26 15,9-4-5-15,1-8-4 16,9-6-15-16,3-10-20 15,0-1-9-15,-5-12-15 16,-2-5-7-16,-9-4 10 16,-9 2 3-16,-13-4 15 15,0 2 3-15,-8 0 19 16,4 8-3-16,-1 5-9 16,5 6 12-16,4 0-19 15,5 1-8-15,5-1 0 0,7-5-13 16,8 4 10-16,4 3 5 15,7 6 6-15,0 11 15 16,-6 5 10-16,-7 8-1 16,-4 3 17-16,-9-4-12 15,-6 0 3-15,-2-9-23 16,-1-5 0-16,-3-7 10 16,4-3 2-16,-2-6 0 15,5-4-21-15,6-10-22 16,10 0-16-16,3-6-1 15,3-4 21-15,5 4 7 16,-12 8 9-16,-8 6 1 16,-6 5-19-16,-5 12 20 15,-3 3 1-15,0 5 17 0,-3 4-9 16,1 41 5 0,4-60-4-16,5 2-2 0,-1 0-8 15,4-1-4-15,5-1-10 16,10-1-14-16,2-5-2 15,4-4 10-15,6 1 9 16,-1-3 11-16,-7 4 22 16,-4 3-3-16,-11 3-1 15,-6 6 13-15,-1 4-11 16,-3 4 8-16,2 8-4 16,4 6 10-16,-6 6-1 15,-4 9-4-15,-2 0 3 0,-6 7-18 16,-6 6-11-1,-11 3-3-15,-6 5-15 0,-5 4-64 16,-1-2-123-16,1 3-179 16,11-4-360-16</inkml:trace>
  <inkml:trace contextRef="#ctx0" brushRef="#br0" timeOffset="-194228.1">32937 7060 1212 0,'-29'4'32'16,"5"9"-7"-16,6 6-25 0,0 9 45 16,1 14-39-16,-10 19-6 15,-4 8-142-15,-14 12-580 16</inkml:trace>
  <inkml:trace contextRef="#ctx0" brushRef="#br0" timeOffset="-193713.85">27610 8243 1220 0,'9'22'166'0,"2"-8"-166"16,0-5-25-16,-8-14 15 16,-1 1 9-16,2 0 1 15,9 4-32-15,10-3-71 0,22 1-106 16,17-3-245-16</inkml:trace>
  <inkml:trace contextRef="#ctx0" brushRef="#br0" timeOffset="-193545.88">29505 8177 1297 0,'116'10'114'15,"-31"-10"-109"-15,-25-4-5 16,-25-9 23-16,-10 2-18 15,-6 5-5-15,0 2-56 16,-2-2-109-16,6 4-59 16,12 2-29-16,17 2-26 0</inkml:trace>
  <inkml:trace contextRef="#ctx0" brushRef="#br0" timeOffset="-193394.9">30541 8201 756 0,'83'13'95'0,"-12"-4"43"0,-15-3-31 16,-12-4 6-16,-6-2-13 15,2-2-41-15,0-8-59 16,5-1-33-16,4-2-186 16,4 1-260-16</inkml:trace>
  <inkml:trace contextRef="#ctx0" brushRef="#br0" timeOffset="-193247.93">31640 8263 176 0,'45'20'921'0,"-18"-7"-903"15,-12-9 91-15,-6-11 29 16,0 2-97-16,4-6-41 16,3-1-50-16,9-1-94 15,8-4-121-15,7 5-240 16</inkml:trace>
  <inkml:trace contextRef="#ctx0" brushRef="#br0" timeOffset="-192962.98">32481 7652 832 0,'-3'38'356'0,"-3"7"-345"15,-2 2 94-15,6 3 6 16,0 22-27-16,0 21-37 16,-9 20-34-16,-11 19-13 15,-22 21-3-15,-26 4-74 0,-24 13-69 16,-31 1-110-16,-28-3-227 15</inkml:trace>
  <inkml:trace contextRef="#ctx0" brushRef="#br0" timeOffset="-189647.39">17924 7470 632 0,'-13'-5'63'0,"4"4"-42"15,5-5 96-15,4 3-2 16,0-3-54-16,4-2-27 0,0 2 11 16,3-2 21-1,-5 2-13-15,0 0-24 0,3 6-10 16,-3 2-19-16,-4 1-6 16,4 6-4-16,7 9 9 15,4 10 1-15,5 12-2 16,7 12 2-16,-3 9-2 15,-4 7-3-15,-12 6-2 16,-12 9-19-16,-17 3-39 16,-14 0-1-16,-19 0-17 15,-13-6-67-15,-7-8-48 16,-4-12-182-16</inkml:trace>
  <inkml:trace contextRef="#ctx0" brushRef="#br0" timeOffset="-189285.09">17462 8039 839 0,'-2'0'0'0,"2"2"26"16,2 2-26-16,1 6 86 16,4 10-38-16,4 8-22 15,2 12 8-15,3 8-8 0,1 4 23 16,1 5-19-16,-2-1 1 16,-3-8-6-16,-2-8 4 15,1-10-21-15,-1-10 16 16,-3-10 30-16,8-8-1 15,11-9-18-15,20-14-25 16,22-11-9-16,27-10-1 16,25-13-28-16,12 4-140 15,5 5-373-15</inkml:trace>
  <inkml:trace contextRef="#ctx0" brushRef="#br0" timeOffset="-188625.33">17039 11839 422 0,'303'-60'0'0</inkml:trace>
  <inkml:trace contextRef="#ctx0" brushRef="#br0" timeOffset="-182770.99">7258 7972 416 0,'2'0'191'0,"2"-1"-191"16,3-5 0-16,4 2 19 15,0 0 0-15,1-3 10 16,1 4 4-16,1-1 18 16,-4 0-13-16,1 1-14 0,1 3 2 15,-1 3 10-15,2-2-16 16,3 6-6-16,6 0 20 16,7 8-3-16,9 2-12 15,8 8-3-15,8 5-1 16,8 4 1-16,13 8 11 15,4 11-6-15,10 15-20 16,5 19-1-16,-1 20 0 16,-5 13-4-16,-14 9-20 15,-14-1-8-15,-18-2-48 16,-22-5-226-16</inkml:trace>
  <inkml:trace contextRef="#ctx0" brushRef="#br0" timeOffset="-181619.86">2851 5252 1066 0,'-2'2'0'15,"6"15"-98"-15,4 14 98 16,4 9 49-16,10 13-21 16,11 16 19-16,10 1-17 15,1-1-3-15,6-4-25 16,-1-2 10-16,-7-12-11 15,-13-5 3-15,-6-17 0 16,-13-12 0-16,-12-16-4 0,-14-17-28 16,-15-22-23-16,-15-18-2 15,-21-29 0-15,-11-19-23 16,-3-16 74-16,6-7 2 16,8 6 40-16,20 10-24 15,18 14 6 1,18 22 33-16,17 10-38 0,15 17-14 15,8 16-3-15,11 18-10 16,5 20 9-16,1 22 0 16,-4 18-3-16,-8 17 4 15,-14 13 0-15,-14 6-9 16,-12 4-11-16,-7-8-40 0,-6-5-96 16,2-11-179-16</inkml:trace>
  <inkml:trace contextRef="#ctx0" brushRef="#br0" timeOffset="-181239.91">3486 5166 1002 0,'-31'1'0'0,"-12"5"-7"15,-6 3 7-15,0 3 31 16,1 5-10-16,11 7-11 0,10 5-2 16,12 5 3-16,15 2 7 15,9 4-8-15,13 0-5 16,10-1-2-16,7-13 3 16,4-9-5-16,1-11-2 15,-3-9-7-15,-5-17-28 16,-5-6-15-16,-12-6 0 15,-3-3 51-15,-11 0 21 16,-7 9 14-16,-3 13-22 16,1 5-13-16,0 8 0 15,6 6-12-15,2 4 4 16,7-1 2-16,5 4-19 16,6-1-68-16,4-10-59 0,6-14-133 15</inkml:trace>
  <inkml:trace contextRef="#ctx0" brushRef="#br0" timeOffset="-180853.75">3419 4567 1058 0,'0'-10'0'15,"3"10"0"-15,3 10 0 16,9 15 45-16,16 8 11 15,12 13-35-15,11 12-3 0,6 4-15 16,5 0-3-16,-7-1-1 16,-6 0-6-16,-11-9-16 15,-16-4-13-15,-16-10 17 16,-12-8 19-16,-10-10 1 16,-7-8 6-16,0-10 45 15,-1-6 8-15,6-6-43 16,11-3-7-16,6-6-10 15,7-1-1-15,13-8 0 16,7-6 2-16,9-2 4 16,4-2 10-16,3 2-7 15,-5 8-8-15,-3 8-4 16,-8 13 0-16,-4 9-3 0,-4 8 3 16,-4 10-17-1,-5 3-29-15,-6 3-76 0,-6-3-142 16</inkml:trace>
  <inkml:trace contextRef="#ctx0" brushRef="#br0" timeOffset="-180686.78">3841 4608 1047 0,'8'5'93'15,"-3"-2"-93"-15,-5 1-28 16,-5-2 0-16,3 8-91 15,7 8-226-15</inkml:trace>
  <inkml:trace contextRef="#ctx0" brushRef="#br0" timeOffset="-180005.89">4261 4842 869 0,'43'14'65'15,"-16"-10"2"-15,-14-6 84 16,-9-10-53-16,1-8-45 15,0-10-44-15,-3-2-8 16,-4-6-1-16,-6 4-11 16,-7 4-4-16,-3 10 4 15,1 6-3-15,-1 8 2 16,3 8-8-16,7 10 12 16,4 8 3-16,6 2 5 0,4 6 13 15,8 0-2-15,7-4-9 16,5-4 4-16,3-3 1 15,2-12-3 1,-4-5-4-16,0-12-22 0,-3-12-26 16,1-11 19-16,0-3 29 15,-4-3 1-15,-5 9 5 16,-3 10 3-16,-1 12 2 16,3 10-8-16,3 12 11 15,5 3 0-15,3 10-11 16,3-1 5-16,-4 0-5 15,-3-5-4-15,-5-7 1 0,-7-7 0 16,-4-1 14-16,-8-13-14 16,-4-8-7-16,-4-7 7 15,4-7 6-15,1-1 1 16,3 1 12-16,7 11 3 16,3 6-19-16,13 8 7 15,5 6 25-15,10 1 0 16,9-1-16-16,3 3-1 15,0-7-18-15,-4-6-4 16,-6-6-5-16,-4-7-29 16,-13-7-15-16,-7-10-47 15,-14-9-41-15,-14-14 64 16,-19-5-7-16,-13-7 16 0,-8 6 68 16,0 11 131-1,8 16-8-15,15 15-11 0,13 13-77 16,13 9-27-1,7 7 3-15,7 7 30 0,14 9 16 16,6 13-22-16,10 4 2 16,13 9-16-16,6 1-16 15,0-2-5-15,0-2-46 16,-9-1-85-16,-12-2-102 16,-14-4-163-16</inkml:trace>
  <inkml:trace contextRef="#ctx0" brushRef="#br0" timeOffset="-179836.92">4969 4330 1152 0,'13'-11'29'15,"-5"-3"8"-15,0-4 32 16,-2-6-25-16,9-10-44 16,12-3-2-16,6 2-93 15,6 0-154-15,-3 9-355 16</inkml:trace>
  <inkml:trace contextRef="#ctx0" brushRef="#br0" timeOffset="-179527.97">5262 3970 978 0,'0'-3'70'16,"0"-4"18"-16,-2 5 50 0,4-3-42 15,-2-4-42 1,4 3-38-16,-4 3-16 0,4 0 0 15,-2 3-26-15,0 10 23 16,0 3 3-16,2 4 0 16,1 3-6-16,3 2 1 15,0-4-5-15,0-2-4 16,1-5 6-16,3-4 8 16,5-2 8-16,6-5-3 15,6 0-3-15,4-3 2 16,0 3 6-16,1 3 11 15,-1 2-12-15,-6 3 14 0,-2 4-16 16,-5 1-5-16,-9 7-2 16,-9 4-15-16,-9 3-27 15,-13 2-105-15,-7-5-153 16</inkml:trace>
  <inkml:trace contextRef="#ctx0" brushRef="#br0" timeOffset="-179220.01">5851 2796 1161 0,'-9'-5'51'15,"-6"21"-22"-15,-6 22-17 16,-6 17 81-16,6 25-32 16,2 18-16-16,19 9-23 15,17 10-13-15,25 6-9 16,22 5-29-16,30-8-28 16,26-9 1-16,21-13 11 15,15-18-30-15,10-19-40 16,0-11-117-16,-10-17-489 0</inkml:trace>
  <inkml:trace contextRef="#ctx0" brushRef="#br0" timeOffset="-176434.99">10492 6828 619 0,'3'30'27'15,"-1"-6"55"-15,6-4 72 16,1-4-48-16,9 2-33 15,5 4 1-15,10 4-12 16,5 1-8-16,7-4 9 0,3 0-16 16,6-8-13-16,-2-5-15 15,3-6 6-15,0-8-19 16,10-9 6-16,3-14-10 16,7-9-2-16,10-10-3 15,6-10-4-15,7-4 3 16,2 0-1-16,-5 4 5 15,-14-1 0-15,-9 10 0 16,-15 1-8-16,-14-3 6 16,-9 3-4-16,-10-2-2 15,-8-3 6-15,-7-5-15 16,-5 0 17-16,-4 0-2 16,-6-1 5-16,1 2-6 0,-4 1 3 15,0 3-5-15,-4 1 3 16,-5 4 2-16,-9 4-7 15,-6 4 6-15,-10 6-13 16,-10 6 9-16,-7 6 5 16,-4 10-2-16,-13 6 1 15,-5 6-5-15,-2 8 2 16,-3 4 2-16,-3 8 0 16,1 10-2-16,-7 8-9 15,-2 9-7-15,0 10 18 16,0 6-1-16,2 3-2 15,7 6 5-15,8 4-4 0,6 4 2 16,13 3-3-16,10 1-2 16,12-2 5-16,16-2 2 15,17-3 2-15,9-4 7 16,13-9 0-16,14-1 13 16,17-11 6-16,12-6-14 15,15-8 4-15,16-3-7 16,9-14-7-16,11-7-4 15,4-11-12-15,1-12-57 16,-2-8-119-16,-12-12-326 16</inkml:trace>
  <inkml:trace contextRef="#ctx0" brushRef="#br0" timeOffset="-175327.59">6718 3116 316 0,'-9'0'389'15,"3"-3"-326"-15,4 3-19 16,2 0 13-16,2 9 13 0,6 5 5 16,8 9-12-16,10 9 20 15,7 9-45-15,4 2-7 16,3 3-11-16,-2-4-13 15,-9-7 0-15,-5-6-1 16,-8-7-6-16,-7-9 6 16,-7-12 38-16,-8-8-33 15,-10-10-11-15,-11-13-21 16,-11-15-18-16,-8-10 5 16,-4-10 19-16,3-5 3 15,10 2 12-15,10 5 2 16,12 5 8-16,10 7 0 0,14 5-3 15,6 5-3 1,10 4-4-16,4 11 0 0,2 6-4 16,-2 11-9-16,0 6 7 15,-4 10-1-15,-5 5-3 16,-3 10 9-16,-5 6 2 16,-8 6-2-16,-6 6-1 15,-7 6-6-15,-9 5-21 16,-6-1-21-16,-5-2-39 15,-3-6-105-15,3-10-142 16</inkml:trace>
  <inkml:trace contextRef="#ctx0" brushRef="#br0" timeOffset="-175134.62">7191 3110 938 0,'17'12'73'15,"-3"-4"45"-15,-7-11 61 16,-3-2-84-16,2-1-70 16,8-6-25-16,-1-5-8 15,3-1-100-15,-1-3-99 16,6-2-82-16,-3-3-244 16</inkml:trace>
  <inkml:trace contextRef="#ctx0" brushRef="#br0" timeOffset="-174924.66">7521 2875 538 0,'4'8'251'0,"3"0"-238"16,1 1 163-16,2 3-106 15,3 2-13-15,5 1 2 16,2 3-39-16,2 4-12 15,-4-4-8-15,-3 1-59 16,-1-5-45-16,-9-4-72 16,-10-4-67-16</inkml:trace>
  <inkml:trace contextRef="#ctx0" brushRef="#br0" timeOffset="-174795.68">7326 2671 888 0,'-8'-11'143'15,"6"8"-143"-15,2-1-11 0,2 6-6 16,6 3-14-16,11 6-137 16,3 3-264-16</inkml:trace>
  <inkml:trace contextRef="#ctx0" brushRef="#br0" timeOffset="-174365.75">7779 2664 864 0,'-2'7'90'16,"-2"-1"-34"-16,-5-1 59 0,-1 4-36 15,2 5-32-15,1 2 1 16,7 6-7-16,0 4-26 16,9 1 3-16,5-4-7 15,3-3-4-15,3-10 3 16,7-5 0-16,4-8-10 15,3-11-11-15,-5-13-26 16,-2-6 0-16,-5-6 11 16,-15-10-3-16,-9-1 19 15,-15 1 3-15,-16 1-7 16,-11-1 14-16,-5 4 3 16,-7 6 23-16,4 12 8 0,10 5-5 15,11 10 13-15,11 6-10 16,11 2-19-16,5 0-13 15,6 8-13-15,2 4 13 16,50 55 27-16,-37-40-4 16,3 3-10-16,1 0-10 15,6 3-3-15,21 22-6 16,8 2-45-16,0 1-74 16,2-8-62-16,0-6-132 15</inkml:trace>
  <inkml:trace contextRef="#ctx0" brushRef="#br0" timeOffset="-174234.78">8450 2566 446 0,'16'12'796'0,"-10"5"-779"16,-6 2 10-16,-6 6 50 16,2 11-75-16,-1 22-2 15,0 28-277-15</inkml:trace>
  <inkml:trace contextRef="#ctx0" brushRef="#br0" timeOffset="-172946.35">5171 6162 736 0,'-9'18'112'15,"3"-2"-111"-15,6-2 91 16,2-8-10-16,4 2-42 16,3-3 1-16,9-5 19 0,9-7-24 15,17-15-24-15,16-21-12 16,23-17-12-16,11-23-64 15,6-14-74-15,1-4-202 16</inkml:trace>
  <inkml:trace contextRef="#ctx0" brushRef="#br0" timeOffset="-172683.05">8089 6191 1226 0,'45'35'0'15,"-12"-19"-43"-15,-2-22 43 16,-2-18 35-16,19-17-35 15,14-10-11-15,9-14-51 16,4 2-103-16,6 0-213 16</inkml:trace>
  <inkml:trace contextRef="#ctx0" brushRef="#br0" timeOffset="-172236.6">5095 8175 994 0,'-11'20'32'0,"9"-4"-32"15,9-4 0-15,10-7 9 16,21-4-1-16,27-9-8 16,29-19-7-16,31-34-58 0,22-23-138 15,17-25-99-15</inkml:trace>
  <inkml:trace contextRef="#ctx0" brushRef="#br0" timeOffset="-171792.75">4723 9895 789 0,'24'12'56'0,"3"-5"-40"16,2-9 130-16,7-10-82 15,11-12-42-15,15-12-22 16,9-8-20-16,3-10-61 16,-5-6-104-16,-4 0-176 15</inkml:trace>
  <inkml:trace contextRef="#ctx0" brushRef="#br0" timeOffset="-171364.79">2325 8758 876 0,'0'24'55'15,"-2"-5"-39"-15,2-9 39 16,6-2 7-16,5 4 1 16,12 2-9-16,14 1-26 15,21-10-7-15,21-15-16 16,19-29-5-16,18-38-26 16,21-52-129-16,19-49-179 15</inkml:trace>
  <inkml:trace contextRef="#ctx0" brushRef="#br0" timeOffset="-170158.45">3569 11927 620 0,'-3'6'85'16,"3"0"-79"-16,0-2 37 15,3-3 14-15,-3 2-6 16,6 0-6-16,7-3 24 0,12-3-37 15,17-9 5 1,18-14-14-16,21-16-5 0,14-18-18 16,21-18-7-16,18-18-69 15,11-20-244-15</inkml:trace>
  <inkml:trace contextRef="#ctx0" brushRef="#br0" timeOffset="-163386.71">6957 4247 948 0,'8'-6'16'0,"8"-6"-14"16,2-12 23-16,8-1-25 15,13-10-7-15,12-5-96 16,11-5-84-16,8 3-125 16</inkml:trace>
  <inkml:trace contextRef="#ctx0" brushRef="#br0" timeOffset="-163194.75">8406 3432 787 0,'40'-15'0'15,"-3"-2"-286"-15,-2-2 169 16</inkml:trace>
  <inkml:trace contextRef="#ctx0" brushRef="#br0" timeOffset="-163011.27">9128 3094 1001 0,'11'2'84'0,"-2"-2"-83"0,-4-4 13 16,-3-7-14-16,9-1-24 15,7-2-44-15,6-7-160 16,5-1-147-16</inkml:trace>
  <inkml:trace contextRef="#ctx0" brushRef="#br0" timeOffset="-162693.29">9054 2779 759 0,'4'-8'53'0,"10"1"-45"16,7 6 140-16,14 9-81 15,14 10 11-15,15 16-11 16,12 22-38-16,5 27-29 15,-10 33-28-15,-15 40-125 16,-25 42-206-16</inkml:trace>
  <inkml:trace contextRef="#ctx0" brushRef="#br0" timeOffset="-154378.89">11498 8211 193 0,'-7'-3'336'16,"4"0"-286"-16,-1 3 13 16,-1-2 18-16,1 0-20 0,4 2-25 15,0 0 30 1,0-2-16-16,4 2-17 0,-4 0-15 16,5-2-4-16,-5 2 5 15,2-2 1-15,-4 1 0 16,4-2 11-16,-6 3-3 15,4 0 10-15,0 0-12 16,0 0-3-16,-3 0-13 16,3 0 11-16,-2 0 5 15,0 0-7-15,4 3-13 16,0-3-3-16,-2 1 6 16,5-1-4-16,-1 2-5 15,-6-2 11-15,4 0-8 16,-2-2 3-16,0 2 3 15,-2 2 2-15,2-2-11 0,2 2-1 16,-2 0-4-16,-2 0 5 16,4 2 6-16,3 3-2 15,-5 0-1-15,5 5-2 16,1-2 12-16,-4 0-11 16,1 0 11-16,3-1-13 15,-4-2 4-15,0 3-4 16,1 1 5-16,-6 0-3 15,6-2-3-15,-6 4 2 16,3 0-2-16,-2-1 0 16,0 2 1-16,0 0 7 15,2-5-6-15,-4 2 3 16,6-3-4-16,0-2 4 0,-2 1-1 16,2 2-3-16,-4 1 3 15,2-3-3-15,-4 8 0 16,4-1 0-16,-3-2 2 15,1 2 1-15,2 0 1 16,0-2-1-16,-2 0 0 16,2-1-4-16,2-4 1 15,-2 1 0-15,0 0-1 16,2 2 2-16,1 1 8 16,-6 1-9-16,1-1 7 15,2 0 4-15,-2-6 0 16,2 2 6-16,0-4 5 0,2-3 6 15,-4 0 19 1,4-1 0-16,-4-1-23 0,0 0-3 16,2 2-14-16,0 0-7 15,-4-3-34-15,4 3-71 16,0 0-51-16,-3-2-92 16,8 4-195-16</inkml:trace>
  <inkml:trace contextRef="#ctx0" brushRef="#br0" timeOffset="-152796.36">15113 8282 457 0,'-8'-10'169'16,"0"-2"-167"-16,4 1 79 15,-3-3 9-15,3 5-25 16,2-2-8-16,0 3 6 16,0 0-34-16,6 3 3 15,-2-6 3-15,0 7-2 16,-2 0 26-16,2 2-18 15,1 0-5-15,-3 2 2 0,0 2-11 16,2-2-7-16,-2 2 5 16,-2-2-7-16,-1 0-12 15,3-2-6-15,-2 2 3 16,2 0-3-16,2 0 1 16,1 2 2-16,-6 0-3 15,8 3 2-15,-7-2 12 16,2 6-12-16,-3 0 11 15,8 3 5-15,-5 2 4 16,0 2-3-16,-2 2-5 16,2 1-3-16,0 0 5 15,-3-2-2-15,3-3-10 16,0-4 1-16,0-3 1 0,-2-2-1 16,4-1-1-16,-2 2-2 15,3-5 7-15,-3 3-6 16,2-1-1-16,-2 1 9 15,2 2-9-15,-2 2-2 16,0 0 8-16,-2 0-2 16,2 2-5-16,-5-2 7 15,3 0-6-15,2 4-2 16,-2-3 0-16,2 2 2 16,-4 1-2-16,2 0 2 15,2-1-2-15,-2 1 0 16,-2 1 4-16,4-1-4 0,0-2 3 15,0 2-1-15,-2-4 2 16,2 2 0-16,2 0 3 16,-4-2 6-16,0-1-10 15,4-2 4-15,-4-3 4 16,0 3-3-16,0-5 3 16,2 0 3-16,2-3 7 15,0 3-6-15,-2-2-1 16,4 0 0-16,-6 0-6 15,2 2-8-15,0 0 0 16,2 0-1-16,-4 0-78 16,0 0-113-16,-2 2-204 15</inkml:trace>
  <inkml:trace contextRef="#ctx0" brushRef="#br0" timeOffset="-149796.85">11085 8833 328 0,'6'-5'152'16,"-3"5"-144"-16,0-3 55 16,-1 1-58-16,0 0-5 15,-2 2-7-15,2 0-5 16,2-2 4-16,-1 2 3 15,-1 2 2-15,0-2 3 16,0 2-18-16,-2-2-20 16,-2 0-26-16,2 0-88 0</inkml:trace>
  <inkml:trace contextRef="#ctx0" brushRef="#br0" timeOffset="-149362.81">11114 8779 178 0,'0'2'38'0,"-4"-6"-28"16,1 2 81-16,1 2-21 15,4 0-4-15,-2-2-10 16,3 2 26-16,-1 0-33 0,-2-3-11 15,0 3-10-15,-2 3-9 16,2-3-19-16,-3 0-14 16,3 0-15-16,-2 2 16 15,-2-2 3-15,0 0 5 16,4 4 5-16,-3-4 0 16,-2 2 2-16,7-1 13 15,-2 2 3-15,-2-3 2 16,4 2-9-16,1 0 19 15,-6 0-9-15,3-2-9 16,0 2 7-16,0 2 12 16,0 0 10-16,8 4 14 15,-4 6-29-15,0 3-22 16,1 10-1-16,-5 5-3 0,0 8-9 16,-2 4-47-16,-3 2-45 15,1 5-97-15</inkml:trace>
  <inkml:trace contextRef="#ctx0" brushRef="#br0" timeOffset="-148182.64">15425 8869 456 0,'-4'3'120'15,"-1"-3"-96"1,5 2 38-16,3-2-10 0,-1-2-23 16,0-1-10-16,0-1 21 15,0-1-9-15,0 2 27 16,-2-1-19-16,-2 2 6 15,4 0-23-15,-2 0-12 16,0 0-1-16,3 2-4 16,-3 0 2-16,-3 2 5 15,3-2 8-15,-2-2 6 16,4 2-12-16,-2 0 12 0,3 0-16 16,-3 4-9-16,0-2-1 15,-5 7 2-15,5 0 4 16,0 11-6-16,-4 6 0 15,2 10-58-15,-5 15-157 16,-2 7-511-16</inkml:trace>
  <inkml:trace contextRef="#ctx0" brushRef="#br0" timeOffset="-138571.97">21246 8163 340 0,'0'-4'130'0,"0"2"-71"16,0 1 29-16,0-4-42 16,0 3 12-16,0 0 5 15,0 0-28-15,2 0 37 16,-2 2-32-16,0 0 14 16,0 0-22-16,0 0-8 0,0 0-3 15,0-2 3 1,0 2-6-16,-4-5 4 0,4 5-6 15,0 3-3 1,0-3-1-16,0 0-3 0,2 2-5 16,-2-2-4-16,0 2 1 15,0 2-1-15,0-2 3 16,0-2-2-16,0 7 1 16,0-4 0-16,2 3-2 15,-2 4 15-15,0 0-13 16,2 2 9-16,-4-1 2 15,0 2-7-15,0 1-2 16,-1 0-1-16,1-3 1 16,0-1-3-16,0 2-1 0,-1-5-1 15,1 4 1-15,-3-1 3 16,5-2-3-16,-2 2-3 16,0-2 3-16,0 2 1 15,0 0 1-15,2-1-2 16,-2 2 0-16,2 3 0 15,0-4-1-15,0 2 5 16,0-2-7-16,0 0 3 16,0-3 0-16,0-2 5 15,-5 4-5-15,5-4-2 16,-2 5 2-16,0-2 3 16,4 1-3-16,-2-2-4 0,0 0 2 15,0 0 2-15,0-2 1 16,-2 0 1-1,2 1 2-15,2-2-4 0,-4 4 0 16,2-2-5-16,0 4 4 16,2-2 1-16,-4 4 2 15,2-2 1-15,2-1-6 16,-2-2 3-16,2 0 0 16,0-6 0-16,-2-1-4 15,0 2-10-15,0-4-12 16,-2 2-16-16,0 0-61 15,0 0-43-15,2-3-101 16,0-2-294-16</inkml:trace>
  <inkml:trace contextRef="#ctx0" brushRef="#br0" timeOffset="-137975.03">21397 8252 342 0,'0'-7'150'0,"0"2"-63"16,0 0-7-16,2 1-21 16,-2 4-36-16,3-5 37 15,-3 2-28-15,2 1 4 16,-4 2-17-16,2-2 3 15,0 4-10-15,-3-2-3 0,3 0 0 16,0 0 1 0,0 5 5-16,0-5 9 0,0 0 1 15,0 2 0 1,3-2 1-16,-3-2-11 0,2 4 13 16,-2-2-21-16,0 0-2 15,-2 1-3-15,-1-1-2 16,3 2 5-16,0 2 10 15,0 4-4-15,0 2 5 16,0 11 3-16,0-2-11 16,0 10 6-16,0 0 15 15,0 6-10-15,3-1-3 16,1 6-5-16,2-3-2 16,0-2-9-16,0-1-7 15,-6-4-57-15,-2-2-122 0,-12 0-556 16</inkml:trace>
  <inkml:trace contextRef="#ctx0" brushRef="#br0" timeOffset="-124204.77">18708 7974 701 0,'-2'-9'79'16,"2"-2"9"-16,0 6 20 15,5 1-57-15,-8-2-18 16,3 3 19-16,0 2 10 15,0-2-12-15,-2 3-2 16,4 0-15-16,1 3 15 0,-3-3-12 16,2-3-16-16,3 6 0 15,4 1-6-15,2 0 5 16,5 3-6-16,1 8 9 16,8 5-7-16,-3 3-4 15,1 4-11-15,-2 4-20 16,0 10-94-16,-8 8-115 15,1 9-314-15</inkml:trace>
  <inkml:trace contextRef="#ctx0" brushRef="#br0" timeOffset="-119246.95">18561 8756 313 0,'-4'2'25'16,"4"3"-10"-16,-4-1 67 16,6-1-71-16,2-3 7 15,-2 3 17-15,1-1 13 16,2-4 11-16,-5 2-31 16,2 0 20-16,-2 0 0 15,-2 0 12-15,2 2-28 16,2-2 19-16,-4 2-11 0,2-4-8 15,0 4-3 1,2-2-8-16,-4-2-2 0,4 2-3 16,0 0-3-16,0 0 7 15,-4 0-14 1,4 0 2-16,-4 0 0 0,2 2-3 16,0-2 1-16,2 2 3 15,-2-2-8-15,2 0 8 16,3 2 15-16,-1-1-3 15,6 4-2-15,2 2-18 16,5 4 6-16,0 3-7 16,8 6 0-16,1 6-2 15,-1 4 1-15,1 2-11 16,1 5-32-16,-5 1-41 16,3 6-125-16,-2 4-172 0</inkml:trace>
  <inkml:trace contextRef="#ctx0" brushRef="#br0" timeOffset="-113182.74">22024 8282 148 0,'0'-3'190'16,"0"3"-137"-16,0 0-6 16,-3-2-11-16,1 0-8 15,2 2-17-15,0-1 34 16,0 1-4-16,0 3-7 0,0-3 26 15,0 2-12-15,-2-2 4 16,4 3 2-16,0-6-14 16,-2 3 18-16,3-2-27 15,-3 0-5-15,0 2-3 16,0 0 1-16,0 0-4 16,0-1 0-16,0 2-12 15,-3-1 1-15,3 0-6 16,0 0 4-16,0 0-4 15,0-1-2-15,3 1 4 16,-1 0-5-16,-2 0 0 16,-2 0 0-16,4 0-6 15,-4 1 3-15,2-1 2 0,0 0-2 16,2 0 3 0,-4 0 0-16,2-1 0 0,-3 2 0 15,3-1 1-15,0 0-1 16,0-1 0-16,0 4 2 15,0-5-2-15,0 2 0 16,0 0 2-16,3 2-3 16,-3-5 1-16,2 4-3 15,-2-1-21-15,0 0-7 16,-2 0 1-16,2 0 7 16,0 0 3-16,0 0 13 15,0 0 5-15,-3 2 2 0,6-2 1 16,-3 0-1-16,0 0-1 15,0 0-10-15,2-2-92 16,-4 4-51-16,-1 0-66 16</inkml:trace>
  <inkml:trace contextRef="#ctx0" brushRef="#br0" timeOffset="-110376.95">22004 8263 334 0,'-5'-2'190'0,"5"-2"-106"0,-2 4 24 16,2-1-4-16,2-2-14 15,-2-3-21-15,2 2-14 16,-2-4-5-16,3 1-3 16,-6 0 6-16,3 3-18 15,3 1 1-15,-3-3-1 16,2 6-11-16,-2 3 1 15,2-6 2-15,-2 3-7 16,0 3-1-16,0-3-3 16,0-3 9-16,0 12-14 15,2 5 21-15,2 11-2 0,3 10-30 16,3 11-36-16,-2 12-172 16,-4 11-421-16</inkml:trace>
  <inkml:trace contextRef="#ctx0" brushRef="#br0" timeOffset="-97815.59">13234 2889 368 0,'4'2'218'0,"-6"0"-178"0,2-2 21 16,0 0-22-16,-2 0-37 16,-2 2-1-16,8 1-2 15,-4-3 1-15,2 2 0 16,0 1 13-16,3 1 36 15,-1-4 7-15,3 2 10 16,2-4-12-16,0 2-33 16,-1 0-13-16,-2 0-6 15,0 0-2-15,1 5 3 16,-1 2 1-16,-2 1-2 16,8 4 3-16,3 5 0 15,3 2-2-15,1 5 6 16,0 5-4-16,1 3-5 0,-7 12-21 15,-8 8-68-15,-7 12-102 16,-11 10-128-16</inkml:trace>
  <inkml:trace contextRef="#ctx0" brushRef="#br0" timeOffset="-95739.39">11560 3196 581 0,'-6'4'93'15,"0"1"-49"-15,0-5 48 0,4 0-43 16,0 0-23-16,-1 1-22 16,3-1-2-16,3-1-4 15,-3 1 5-15,2 1-2 16,-2-1 25-16,4 2 6 16,-4 2-9-16,0-6 8 15,2 2-11-15,0-2-4 16,-4 0 3-16,4 1-9 15,1-2-4-15,0-1 0 16,5 0-1-16,15-10-2 0,10-4-3 16,13-5 0-16,15-3-10 15,3-7-45-15,6 1 1 16,-3 0-53-16,-1 0-83 16,-1 4-138-16</inkml:trace>
  <inkml:trace contextRef="#ctx0" brushRef="#br0" timeOffset="-95463.43">11868 3043 447 0,'-9'5'185'0,"1"-3"-181"0,2 0 0 15,4-2 11-15,2 3-14 16,4 2 36-16,4 2 34 16,0 4-14-16,3 5 12 15,3 3-4-15,-1 0-35 16,0 3-12-16,1 2-7 16,1 3-11-16,-1 0-2 15,-1-3-12-15,-1-5-62 16,-4 2-86-16,-1-4-163 15</inkml:trace>
  <inkml:trace contextRef="#ctx0" brushRef="#br0" timeOffset="-95071.79">12044 3142 779 0,'-4'-4'28'16,"4"0"5"-16,0-3 52 16,2 2-59-16,4-1-21 15,5 3-5-15,5-4-5 16,3 7 4-16,4 2-5 16,0 3 6-16,1 4 12 15,1 5-6-15,-3 2 3 0,-2 3-9 16,-5 1 2-1,-3-1 3-15,-6 0-5 0,-6-6 0 16,-2-1 6-16,-2-6-5 16,-3-2 22-16,-2-8-12 15,0-6 7-15,3-6 19 16,-1-1-20-16,2-8-3 16,7-1-2-16,3 4-3 15,2 3-6-15,1 2-3 16,3 5-28-16,-1 3-35 15,1 0-61-15,0 3-94 16,0 0-108-16</inkml:trace>
  <inkml:trace contextRef="#ctx0" brushRef="#br0" timeOffset="-94686.84">12480 3090 735 0,'5'8'65'0,"-3"-5"-19"16,3-3 78-16,-3-5-78 15,3-3-46-15,1-4 0 16,3-2 0-16,-3 0-3 16,0 0-3-16,-4 5 3 15,-4 0-2-15,-1 2 5 16,-4 2-2-16,0 3-5 0,-1-1 5 15,-1 6 1-15,0 1-1 16,-2 4 2-16,-1 1 0 16,1 0 4-16,3 1 2 15,-1 0-6-15,2-2 0 16,7-1 3-16,0 6-3 16,7-1 2-16,2 0 2 15,1 0-4-15,2 2 0 16,-1-5-10-16,2 2-26 15,-1-2-27-15,1-4-26 16,3-3-34-16,3-6-74 16</inkml:trace>
  <inkml:trace contextRef="#ctx0" brushRef="#br0" timeOffset="-94334.9">12737 2905 472 0,'-18'7'317'16,"0"-2"-312"-16,-4 1 68 15,6 1-1-15,5 1-53 16,3 3-7-16,2 2 9 16,9 0-11-16,2 4-7 15,-1-5-1-15,7 0-1 16,0-3 13-16,5-2-11 0,4-7-3 15,-2-7-10 1,4-2-28-16,3-5-7 0,-10-4 16 16,5-1 13-16,-7 5 16 15,-3 7 14-15,-8 1-12 16,-2 6-2-16,-4 3-17 16,4 0 7-16,0 1 10 15,2 1-2-15,4 0-20 16,1 0-43-16,1-1-98 15,2-4-163-15</inkml:trace>
  <inkml:trace contextRef="#ctx0" brushRef="#br0" timeOffset="-93960.95">12835 2634 894 0,'-6'-5'29'15,"4"0"31"-15,2 5-12 16,0-2-39-16,6 4 1 16,7 6 9-16,5 5 20 15,7 6-10-15,-1 11 2 16,2 5-20-16,-5 0-8 16,-3 2-1-16,-3-3-2 15,-6-6-7-15,-5-2-14 16,1-6-16-16,-7-6 14 0,-3-3 9 15,5-4 14-15,-6-7-2 16,-3-3 2-16,-2-1 0 16,-3-4 9-16,1-2 8 15,4-1 13-15,4 4-10 16,3-3-14-16,4-1-5 16,0 3 1-16,8-2-2 15,1 0 0-15,2 0-27 16,1 2-47-16,8-2-69 15,-2-2-122-15</inkml:trace>
  <inkml:trace contextRef="#ctx0" brushRef="#br0" timeOffset="-93739.99">13245 2809 551 0,'12'0'202'16,"-4"-2"-198"-16,5-2 62 15,-3-3 24-15,3-2-90 16,5-3-21-16,-1 4-77 16,4 2-41-16,3 0-96 15</inkml:trace>
  <inkml:trace contextRef="#ctx0" brushRef="#br0" timeOffset="-93171.83">13444 2682 677 0,'-9'3'27'16,"4"-8"78"-16,5 5-35 16,0 2-59-16,7 1-11 15,-2 1 70-15,3 8-17 16,6 8-21-16,8-1 4 15,-8 5-5-15,1 3-20 16,-4-8-2-16,-4-6-9 0,-7-5-4 16,2-4 3-16,0-4 1 15,-4-2-5-15,0-6-8 16,-5-8-3-16,-4-9 16 16,-2-4-1-16,-1-5 2 15,-1-5-1-15,-1 8 11 16,1 2-3-16,1 8 9 15,5 5 10-15,7 5-4 16,0 6-22-16,4 5-1 16,2 0-4-16,-2 2 4 15,8 3 24-15,-1 6-15 16,3 1 8-16,7-1-5 16,-2 6-5-16,-1-1 9 15,4 1-5-15,-2 3-7 16,0-3 3-16,-3-1-7 0,5 2 0 15,1-4 7-15,-2-2-6 16,2 0 1-16,3-4 5 16,-2-6 1-16,3-6 6 15,-3-2 0-15,1-4-9 16,-4-9 5-16,-5 2-4 16,-5-3 3-16,-7-3-5 15,-9 3-2-15,-3 5 14 16,-4-1-16-16,-6 1-1 15,-2 6-15-15,1-1-67 16,-3 3-34-16,0 4-23 16,6 1-155-16,4 0-233 0</inkml:trace>
  <inkml:trace contextRef="#ctx0" brushRef="#br0" timeOffset="-92924.81">13986 2541 909 0,'6'10'69'16,"0"2"-14"-16,-3-6 71 16,-1 3-57-16,0 1-38 15,8 1-7-15,-4-8-1 16,5 4-10-16,3-6 5 16,-1-5-5-16,3-1 3 15,1-6-4-15,1-3-12 16,-5-3-2-16,-6 2-4 0,-12-1-17 15,-14 11-46-15,-12 7-30 16,-10 12-19-16,-3 7-114 16,6 11-213-16</inkml:trace>
  <inkml:trace contextRef="#ctx0" brushRef="#br0" timeOffset="-92550.93">14003 3592 895 0,'-11'-11'0'15,"0"-7"0"-15,6-2 42 16,3-2 22-16,14 0-43 0,14-1-8 15,14 2 2-15,14-2-15 16,17 1-19-16,12-1-109 16,10-4-227-16</inkml:trace>
  <inkml:trace contextRef="#ctx0" brushRef="#br0" timeOffset="-91348.74">15371 2629 648 0,'-4'0'9'16,"-9"2"0"-16,-7-1 33 15,-7 3 39-15,0 5-47 16,-2-1 35-16,-2-1-21 0,2 1-4 16,0 4-12-1,-2-3-17-15,7 5-2 0,-5-2 4 16,0 4-9-16,-2-2 7 16,-5 2-2-16,-9 2-10 15,3 2 2-15,1-2-4 16,1 0 2-16,11-4 3 15,11-4-2-15,7-4-1 16,3 0 2-16,1 2-4 16,-2 1-2-16,-2 1 2 15,-2 6 1-15,-5 1 11 16,2 3 3-16,-4 3-7 16,2-1-7-16,1 0 6 0,1-2-7 15,5 2 0 1,1-2 0-16,4 1 3 0,1 3 4 15,3-1 2-15,0-3-6 16,2 0 5-16,4-2-7 16,3-2 8-16,3-4-1 15,5 0 10-15,7-2-3 16,5 0-4-16,4-3-9 16,3 0-2-16,-1 0-1 15,0-2 1-15,1 1-2 16,3-8 2-16,6 0-1 15,3-5 0-15,8-5 0 16,4-5-1-16,2 3-8 16,-1-1 9-16,3-4-2 0,-2 1 2 15,-2 4-2-15,0-2 0 16,5 0 1-16,-3 0 1 16,2-1 0-16,0-2 5 15,1-1-4-15,-3-2-1 16,2 2 0-16,-4-3-1 15,0 2-1-15,1-4 1 16,-7 1 2-16,4-3 1 16,-6 0-1-16,-6 1-1 15,-8 2 0-15,-10 2 0 16,-6 0 1-16,-9 0-1 16,-1-2 1-16,-6 0-1 15,-2-3 3-15,0 0 0 0,-2-4-2 16,-2 0-2-16,-2 2-2 15,0 5 2-15,-8 6-8 16,-1 4-26-16,-12 4 16 16,-10 2 13-16,-10 4 5 15,-8-1 1 1,-9 5 1-16,-8 0-1 0,-6 8-3 16,-8 1-41-16,-12 11-50 15,-2 5-124-15,-9 8-251 16</inkml:trace>
  <inkml:trace contextRef="#ctx0" brushRef="#br0" timeOffset="-89968.97">14036 2127 747 0,'-11'-18'11'0,"-11"6"1"0,-16 2 17 16,-11 12-15-16,-6 1-9 15,-5 6-2-15,-12 5 7 16,1 6-4-16,0 0 20 16,-10 2-19-16,-13 4-7 15,-9 2 0 1,-7 5 4-16,-15 3-4 0,-7 8-2 15,3 4-10-15,0 4-5 16,-4 2 16-16,4 3-1 16,5-3 2-16,3 1 2 15,1 2-1-15,2-3-1 16,5-2 9-16,3 0 3 16,6-1-3-16,11-1 0 0,12-2-2 15,14 0-5 1,13-6 5-16,16-1-4 0,9-6-6 15,13 1 6 1,14-6 3-16,4 1 10 0,19-8 10 16,12 10-9-16,11-6-1 15,14 4-15-15,16-6 5 16,6 0-5-16,11-5 2 16,8-7-1-16,6-8 0 15,8-3-2-15,10-14 1 16,8-6-2-16,10-10 0 15,8-4 1-15,7-6 1 16,5-3 0-16,1-1-2 16,1-2 7-16,-5-8-5 0,0-2 2 15,-6 0-1 1,-7-5-2-16,-9 0 3 0,-11 0 0 16,-7 3-3-16,-11-2 1 15,-5 0 4-15,-10 7 10 16,-16-5-12-16,-14 8 18 15,-18 0 15-15,-15 1-6 16,-15-2 6-16,-7-1-1 16,-14 2-5-16,-9 2-30 15,-11 0 3-15,-10-2-3 16,-12 4 0-16,-11-2-2 16,-12 2 1-16,-19 30-17 15,-30 14-36-15,-32 35-35 0,-41 36-71 16,-49 36-184-16</inkml:trace>
  <inkml:trace contextRef="#ctx0" brushRef="#br0" timeOffset="-88913.61">14962 3021 509 0,'0'2'263'16,"4"-2"-253"-16,-4-2 58 15,-2 1 35-15,0 1-42 16,4 0-45-16,-2 0-2 16,2 1-14-16,2 1 0 15,1 3 7-15,2 5 15 16,-3 0-4-16,7 6-8 16,0 1-8-16,1 2 12 15,-1 1-14-15,-9-6 1 0,7 0-6 16,-4-6 5-16,-5-5 0 15,0 0 2-15,4-3 9 16,-6-8 3-16,0-2-14 16,-6-4 0-16,-3-8 7 15,1-2-5-15,-2-5 7 16,1 4 0-16,7-1-8 16,4 7 9-16,-2 1-4 15,4 9-4-15,0 0-2 16,2 6-8-16,3 3-1 15,9 3 7-15,3 4 0 16,6 4 2-16,6 3 0 0,0 4 1 16,3 1-2-1,-5-2 3-15,4-4-2 0,-6-6 7 16,0-2-6-16,-9-5 9 16,-1-3 1-16,-7 1 36 15,-6-3-12-15,-2-10-23 16,-2 1-4-16,-4 0-2 15,0-1-5-15,-4-2-2 16,0 7-31-16,3 4-57 16,-1 3-37-16,1 0-109 15,0 8-119-15</inkml:trace>
  <inkml:trace contextRef="#ctx0" brushRef="#br0" timeOffset="-87879.22">15620 2871 800 0,'-6'0'94'0,"-2"-2"-94"15,-5 1 101-15,-1-4-43 16,-1 4-45-16,5 4-9 15,-1 0 8-15,1 2 7 0,-4 5-3 16,1 5 7 0,-1-1-9-16,5 4 14 0,3 0-16 15,1 4-10-15,3-4 2 16,2-2-4-16,0 0 0 16,5-8 4-16,-1-2-4 15,2-2 0-15,3-4-2 16,49-29-22-16,-46 19-3 15,-1-1-7-15,-1-3-7 16,2 2 29-16,8-11-15 16,-4 3 20-16,-6 4 7 15,-2 6 6-15,-6 5 8 16,-2 2-9-16,0 3 10 16,0 0-11-16,2 3-4 15,0-2-1-15,-2-1-3 16,5 2 4-16,-1 2 3 15,2 1-3-15,2 2 3 0,0 0-6 16,-1-2-4-16,-1-1-16 16,-1 0-1-16,-3-1-9 15,1-3 20-15,-1 1 13 16,3-2 5-16,1-6-5 16,5-2 0-16,1-5 9 15,3 3 1-15,-1-1-7 16,-4 3 7-16,-1 3-10 15,1 3 0-15,-2 1-2 16,-1 2 0-16,1 5 2 0,0 1 0 16,-2-3-5-1,1 3 3-15,-3 0-6 0,0-1-2 16,-2-4-12-16,2 1 15 16,-4-4 4-16,0-6 3 15,0-2-25-15,-4-2 23 16,8-5 2-16,-2 5 8 15,4-1 5-15,-4 3 18 16,3 6-18-16,-1 2-8 16,2 2 4-16,0-2 0 15,0 6-4-15,3-4-2 16,0 2 1-16,0 0-2 16,4 0-2-16,-2-1-3 15,3-1-17-15,-1-3-11 0,7-3-4 16,-4 1 34-16,1-7-3 15,0 3 4-15,-5 1 0 16,-5 0 4-16,0-1-2 16,-2 4-3-16,-3-2 1 15,0-2 0-15,0 1 3 16,0 0-3-16,3 0 32 16,-3-3-3-16,-2 6 3 15,0-2 11-15,-2 5-15 16,0 2-9-16,-1 0 1 15,-1 2-7-15,2 1 12 16,2 3-9-16,0-3-11 16,2 4 2-16,2-2-3 0,5 2 2 15,9-1-6-15,11 0-47 16,13-6-124-16,14 0-300 16</inkml:trace>
  <inkml:trace contextRef="#ctx0" brushRef="#br0" timeOffset="-83820.91">14957 3960 901 0,'-6'2'0'16,"-2"-2"21"-16,6-6-5 15,-2 5 26-15,6-4-40 16,5 3 2-16,2 0-4 16,6 2 5-16,8-8-1 15,4 4 15-15,6-2-3 16,7 2-10-16,3-2-6 15,1 4-63-15,8-5-131 16,1 0-134-16</inkml:trace>
  <inkml:trace contextRef="#ctx0" brushRef="#br0" timeOffset="-82980.93">17246 2692 849 0,'-13'-17'0'16,"-13"1"0"-16,-8 0 60 0,-7 5-1 15,-9 8-26-15,-13 6-3 16,-4 10-14-16,-11 9 2 16,-9 5-13-16,-6 12 4 15,-9 12 14-15,-10 7 1 16,-6 7-3-16,-9 13-20 15,-2 6 0-15,3 9 1 16,3-1 1-16,13-1-6 16,16-9 6-16,22-10-7 15,21-11 4-15,20-6-2 16,15-3 0-16,10-3 2 16,12-8-1-16,12-2 1 0,9-5 4 15,15-8 1-15,16-8-5 16,15-6 4-16,17-6 0 15,11-10 0-15,7-9-4 16,13-6 5-16,6-7-4 16,7-8-1-16,4-3 8 15,7-6-5-15,0-7-3 16,-3-11 15-16,-6 2-7 16,-11-8 0-16,-15-3-7 15,-15 2-1-15,-10-3 2 16,-12-3-4-16,-10-2 2 15,-12 2 0-15,-9 3-2 16,-13 8 5-16,-10 6 5 0,-15 11 2 16,-13 6 14-16,-13 4-7 15,-19 9-17-15,-21 10-37 16,-22 10-30-16,-24 14-51 16,-17 13-46-16,-20 11-87 15,-2 13-275-15</inkml:trace>
  <inkml:trace contextRef="#ctx0" brushRef="#br0" timeOffset="-81923.47">15934 3414 927 0,'4'-9'84'15,"0"4"-81"-15,-4 3 22 16,0 0-10-16,2 2-8 15,1 11 11-15,1 3 34 16,3 12-10-16,2 10-5 16,0 6-19-16,-2 0-6 0,0-4-5 15,-3-10-4-15,-2-11 1 16,-2-4 7-16,0-9 0 16,0-4 13-16,0-4-14 15,-2-9-10-15,0-13-17 16,-3-15 3-16,1-13 12 15,1-2-5-15,3-4 7 16,3 11 4-16,4 9-4 16,3 7 0-16,-1 6 2 15,5 9-2-15,-6 4-4 16,1 6-13-16,1 8-1 16,3 8 18-16,5 8-2 0,7 11 2 15,4 8 1-15,2 7 1 16,-5 2-4-16,-2 1-2 15,-8-1-17-15,-7-2-15 16,-7-2-22-16,-13-6 12 16,-11-8 27-16,-7-5 9 15,-9-12 10-15,3-9 4 16,1-7 6-16,8-8 13 16,5-7-11-16,8-4-4 15,10-8-8-15,8 6 1 16,8-2-1-16,12 3 0 15,6 1 0-15,5 9 1 16,3 1 6-16,2 3 2 0,-3 8 0 16,-7 5 1-16,-2 4 8 15,-2 10-12-15,-8 0-3 16,-2 2 5-16,-1 0-8 16,-6-4-1-16,-5-6-1 15,1-4-10-15,-4 2 12 16,-2-4 13-16,-4-3-3 15,-2-2-2-15,-1-3 12 16,-3-4 8-16,4-4-11 16,2 4-1-16,4-2-1 15,0 3-15-15,4 5-6 16,0 1 1-16,6 2-1 16,1 1-5-16,5 1 1 15,-1 4 0-15,3 5 5 0,-1 0 4 16,-1 5-5-16,-5 1 4 15,0-2-2-15,-4-4 3 16,-4 0 1-16,-1-1 1 16,0-6 16-16,0-2 31 15,-2-6-32-15,4-7-15 16,3-6-1-16,3-5 0 16,0 3 8-16,-1 7-5 15,1 3-1-15,-6 7-2 16,-2 4-12-16,-2 1-22 15,0 4-40-15,2 0 1 16,0 6 7-16,5-2-108 16,-1 6-39-16,8-4-15 0</inkml:trace>
  <inkml:trace contextRef="#ctx0" brushRef="#br0" timeOffset="-80963.25">16763 3313 651 0,'-3'-3'107'15,"-3"-1"-97"-15,-3 3 87 16,2 1-6-16,0 1-67 16,-1 6-5-16,6 1 12 15,-3 4-17-15,5 2-3 0,0-1 5 16,5 4-12 0,1-7 10-16,1-5-6 0,4-2-2 15,-2-7-6-15,6-5-15 16,5-4 3-16,-1-4 5 15,-6 2-7-15,-5-6-31 16,-8 6 31-16,-11 1 13 16,-1 5 2-16,-9-1 13 15,-4 5-8-15,5 0 3 16,5 5 2-16,6-4-6 16,7 6-5-16,6-2-15 15,1 2 2-15,8 0 11 16,1 2 4-16,5-4 2 15,4 2-3-15,-3-2-1 16,-3-2 0-16,4-2 7 16,-7 2 3-16,-2 0 17 0,-3 2-9 15,1-2 14-15,-8 4-8 16,0-4-5-16,-4 2-14 16,2 0-5-16,0 0 2 15,2-2-2-15,2 4 6 16,1-2-6-16,5 2 2 15,0 0-4-15,1 0 0 16,-3 1-8-16,2-3 0 16,-3-5 8-16,-3-1-7 15,2-4 2-15,3 2 6 16,-2-2-3-16,-9 3 4 16,4 7 3-16,1-3 2 15,-3 3 5-15,2 0-8 0,4 0-1 16,-1-4-1-16,-3 4 0 15,5 0 0-15,0 2 0 16,3 0 1-16,-1 1-2 16,1-3 1-16,-6 3 0 15,2-3 1-15,-1 2 0 16,-7-2 9-16,2 0 6 16,2-5-13-16,2-2-2 15,-4-5-1-15,7-2-10 16,0-2 10-16,-3 7-1 15,-2 0 1-15,-2 5 0 16,5 4-2-16,-5 0-3 16,4 4 5-16,4 2 9 0,0 0 2 15,1 0-7-15,9-3 15 16,-5 0-5-16,1-3-11 16,-1-3-3-16,3-6-3 15,-3-3-40-15,2-4 3 16,-1-5 16-16,-3-4-13 15,-4-3 37-15,-7 3 5 16,0 2 21-16,-3 8 3 16,-4 6-13-16,3 9-16 15,2 1 0-15,2 9 15 16,4 7 17-16,3 2-6 16,2 6 12-16,7 2-9 15,2-1-16-15,6-3-13 0,2-3-55 16,3-5-69-16,-4 2-177 15</inkml:trace>
  <inkml:trace contextRef="#ctx0" brushRef="#br0" timeOffset="-80820.75">17346 3038 1045 0,'29'-17'38'16,"6"0"-31"-16,-2-6-3 15,3 1-4-15,10 1-164 16</inkml:trace>
  <inkml:trace contextRef="#ctx0" brushRef="#br0" timeOffset="-78078.94">12200 3430 313 0,'-2'0'16'15,"-1"-3"-3"-15,3-1 26 16,0 2-20-16,-4-2 18 16,2 0-26-16,2 1 35 15,-3 0-18-15,1 1 13 16,2 2-24-16,0 0-6 16,-2-5-11-16,-1 5-38 0,3 0 8 15,0-2 5-15,0 0 2 16,0 4-3-16,3-2 18 15,-3 0 0-15,0 0 3 16,0 0 5-16,0 0 10 16,-3-2 1-16,3 4 26 15,-2-2 12-15,2 0 9 16,0 0-15-16,0 2 1 16,0-4-5-16,0 2-4 15,2 0-5-15,-2 0-14 16,0-2-11-16,0 4 4 15,-2-5 8-15,2 3 7 16,0 1-16-16,0-1 3 16,0 0 6-16,2 2-14 0,-2-2 7 15,5-3-5 1,-3-1 0-16,3 2-5 0,4 0 0 16,-1-6-1-16,6 0-11 15,1 0-41-15,4-6-31 16,-2 3-40-16,5 4-66 15,3 0-76-15</inkml:trace>
  <inkml:trace contextRef="#ctx0" brushRef="#br0" timeOffset="-77587.71">12586 3220 318 0,'0'-3'67'0,"0"3"-6"16,0 0-4-16,0 0 9 16,0 0-25-16,2 0-11 15,-2 0-9-15,0 0-8 16,0 0 3-16,2 0-16 15,-4 0 8-15,2-3-8 16,2 3-8-16,0 3 0 16,-2-6-3-16,2 6 6 15,-2-6 5-15,2 3-2 16,1-2 2-16,-1 4 3 0,4-4 0 16,6 2-1-1,-3-2-2-15,9-2-15 0,-1-2-12 16,6-2-108-16,-6-2-98 15</inkml:trace>
  <inkml:trace contextRef="#ctx0" brushRef="#br0" timeOffset="-77211.68">12953 3130 295 0,'-2'2'90'0,"0"-4"-17"16,2 2-8-16,2 0-22 16,-2 0-30-16,2-3 9 15,3 1-5-15,1 1-14 16,5-1-3-16,-1-2 14 16,5 2-14-16,5-6-5 0,5 0 5 15,0-2-12-15,6-2-7 16,-2 0-82-16,-8 1-60 15</inkml:trace>
  <inkml:trace contextRef="#ctx0" brushRef="#br0" timeOffset="-76973.72">13328 3048 215 0,'8'-2'318'16,"0"-1"-304"-16,-4-1 66 0,2 4-43 16,1-4-22-1,2-1-10-15,7-2 1 0,2 2-2 16,-1-4-4-16,6-1-1 16,1 3-1-16,-2-1-34 15,0-2-11-15,3 3-79 16,0 2-29-16</inkml:trace>
  <inkml:trace contextRef="#ctx0" brushRef="#br0" timeOffset="-76777.75">13826 2895 458 0,'23'-12'5'0,"4"-2"-5"15,-2 0 34-15,-1-2-34 16,3 4-11-16,-5 2-7 16,-6 3-9-16,-1 4-51 15,-5 3-27-15</inkml:trace>
  <inkml:trace contextRef="#ctx0" brushRef="#br0" timeOffset="-76618.78">14188 2713 370 0,'22'-8'69'0,"-4"-3"-13"16,-9 6 69-16,0-2-80 15,-5 5-35-15,1-5-10 16,2 5-39-16,-3-5-73 0,0 2-236 16</inkml:trace>
  <inkml:trace contextRef="#ctx0" brushRef="#br0" timeOffset="-72181.33">11257 4458 465 0,'-4'0'0'16,"1"-2"0"-16,-2-3 54 16,5 3 35-16,0 1-52 15,-2 1-1-15,2 0 2 16,0 0 2-16,-2 1-25 16,2-1 9-16,2 0-2 15,-2 0 22-15,0-1-1 0,0-1-8 16,-2-1-2-16,6-5-33 15,1-4-5-15,2-4 1 16,6-3-1-16,9-8 4 16,3-3-8-16,8 2 16 15,9-4-13-15,4 2 8 16,4-6-2-16,4 6 13 16,6 0-13-16,-2 2 0 15,2 10-5-15,3 6-25 16,-1 12-10-16,3 4-5 15,-3 8-3-15,3 6-6 16,-2 3-37-16,-3 0-4 0,-5-4-127 16</inkml:trace>
  <inkml:trace contextRef="#ctx0" brushRef="#br0" timeOffset="-71859.34">12019 3960 754 0,'-2'-4'0'15,"4"4"-42"-15,5-1 42 16,7 6 20-16,5 2 12 15,12 6 4-15,8 0-26 16,3 10 0-16,-5 7 19 16,-3 7-3-16,-10 7 1 15,-15 14 13-15,-13 6-19 16,-16 4-21-16,-18 6-11 16,-13 1-61-16,-19-3-124 15,-11 0-218-15</inkml:trace>
  <inkml:trace contextRef="#ctx0" brushRef="#br0" timeOffset="-64654.18">10113 5456 751 0,'6'-12'22'0,"0"2"-9"16,0 6 119-16,-4 2-70 15,1-2-59-15,5 1 2 16,6 3 9-16,10 3-2 0,12 9 4 15,15 8 13-15,11 14-8 16,3 14-10-16,2 17-11 16,-6 10-28-16,-13 14-115 15,-12 3-127-15</inkml:trace>
  <inkml:trace contextRef="#ctx0" brushRef="#br0" timeOffset="-63764.48">9130 5104 760 0,'-2'-12'91'0,"0"3"-42"16,0 5 62-16,-6 0-75 16,6 4-34-16,0 3-2 15,2 2-2-15,2 11 2 16,5 14 6-16,0 14 24 0,6 11 3 16,1 3 1-1,1-2-20-15,1-6-8 0,-3-4-4 16,-2-10 2-16,-1-4-4 15,-6-6-2-15,-2-10 0 16,-2-4 0-16,-2-8-4 16,-2-8 1-16,-4-8-17 15,-3-6 10-15,1-12-1 16,-7-8 9-16,0-12-7 16,-1-11 5-16,0-6 4 15,0-6 2-15,2 3 0 16,3 7 0-16,5 10 1 15,4 16 2-15,-2 6-3 16,6 11 0-16,0 6 7 0,2-2-7 16,4 1-1-16,2 2-2 15,3 1 0-15,3-2-2 16,5 11 1-16,6 6-6 16,4 7 9-16,2 11 1 15,-2 9 0-15,-4 9 13 16,-10 5 0-16,-10 5 9 15,-10-3 9-15,-6 5-13 16,-9-5-6-16,-4-4-10 16,-5-2-2-16,-4-6-12 15,1-3-30-15,8-11-47 16,4-2-166-16,9-10-255 16</inkml:trace>
  <inkml:trace contextRef="#ctx0" brushRef="#br0" timeOffset="-63569.52">9465 5185 914 0,'-5'16'81'16,"3"-1"-81"-16,2-6 96 15,2 4-13-15,5 1-64 16,4 9-10-16,5 9-9 15,5 10-70-15,0 13-246 0</inkml:trace>
  <inkml:trace contextRef="#ctx0" brushRef="#br0" timeOffset="-61811.94">10374 3425 646 0,'-18'2'91'0,"3"1"-65"16,3-6 22-16,4 1 32 15,5 2-61-15,1-2-16 16,0 0 16-16,4 6 11 16,-2-4-9-16,0 2 11 15,0 1 4-15,-2-3 129 16,0-3-147-16,4-1-12 0,0 2 15 16,0 2-16-16,5-3-3 15,9-2-4-15,11-8-12 16,13-6-39-16,8-3-61 15,10 0-59-15,-4-2-126 16</inkml:trace>
  <inkml:trace contextRef="#ctx0" brushRef="#br0" timeOffset="-61596.9">10524 3342 348 0,'4'3'288'0,"0"-3"-244"0,-4 0 54 16,2 2-59-16,3 1 56 15,3 10-28-15,2 3-50 16,3 3-15-16,3 8-2 16,1 4-4-16,2 6-38 15,-2 7-95-15,3 4-39 16,3 2-103-16</inkml:trace>
  <inkml:trace contextRef="#ctx0" brushRef="#br0" timeOffset="-61183.39">10864 3587 787 0,'-2'-12'58'16,"-4"8"13"-16,1-7 63 15,0 8-68-15,3 1-17 16,0 0-9-16,2-2-11 16,2 1 2-16,-2 0 4 15,2 3-10-15,-2-2 3 16,0 2-6-16,0 5-19 15,-2-2 8-15,0-3-1 16,2 2 2-16,-2-2-3 0,2-2 1 16,0-1 1-16,2 3-6 15,-2 0-1-15,0 0 9 16,2 3-8-16,-4-3 5 16,2 2-3-16,2-4-7 15,-2 2-2-15,7 6-10 16,9 16 12-16,8 13 7 15,8 16-7-15,7 17-34 16,4 8-122-16,-5 12-200 16</inkml:trace>
  <inkml:trace contextRef="#ctx0" brushRef="#br0" timeOffset="-47327.65">9859 5046 648 0,'-2'3'35'0,"0"-1"-5"16,0 2 45-16,0-2-54 16,2-2-21-16,-4 2 2 15,4 0-3-15,4-4 1 16,-2 2-3-16,-2-2 3 15,2 2 8-15,-2 0 22 16,0 0-3-16,-4 0 10 16,4 0 2-16,0 0-10 0,0-2-2 15,0 2 5 1,2 0-5-16,-2 0-2 0,0 0 6 16,2 0 5-16,0-2-8 15,-2 0-3-15,4-3-14 16,-1 0 0-16,-1-2-7 15,0-2-1-15,2-3-3 16,1 2 4-16,0-5 3 16,-1 3 1-16,-2 1-6 15,3-1 4-15,-1-4-4 16,0 0-2-16,-2-1 1 16,3-1 5-16,2 0-6 15,-3 0-2-15,3 1 0 16,2-4 2-16,0 1 4 0,-2 0-3 15,3-2-1-15,-1 1 0 16,1 0 0-16,-4 1 0 16,3 3-6-16,0 0 4 15,0 1-1-15,4 0 6 16,-3 0-2-16,3 0-1 16,-3 0 2-16,4-3-2 15,-1 2-1-15,3-1 0 16,-1-3-4-16,1 0 10 15,0 1-11-15,0-1 3 16,-1 1 3-16,1 3 5 16,1-2-5-16,1-1-1 15,5 1-4-15,-1-4 2 0,2 0 3 16,1 4-5-16,0-1 5 16,-1 1-2-16,3-2-3 15,0 1 3-15,1 0 4 16,1 0-1-16,0 0 0 15,-2 1-1-15,0 6 0 16,0-4-5-16,-3 7 4 16,1 3 1-16,-3-5 0 15,-2 3 2-15,-4 4 2 16,-5-2-8-16,-5-1 8 16,-1 10-2-16,-3-4 1 15,0 0 6-15,0-1-6 16,3 3 2-16,0-7-4 15,-3 3 3-15,2 0-3 0,1 2-1 16,-3 2 2-16,-2-2 10 16,0 2-12-16,-2 0 2 15,-1 0-4-15,1 0-8 16,2 0-10-16,-4 0 1 16,0 0-37-16,-4-2 18 15,0 0 2-15,-3-4-16 16,-3 2 5-16,5-1-44 15,-4 0-98-15,-1 2-87 16</inkml:trace>
  <inkml:trace contextRef="#ctx0" brushRef="#br0" timeOffset="-47000.7">10528 3906 471 0,'0'-2'101'0,"-2"-2"10"15,0 2-12-15,0 2-22 16,-1 0 12-16,3 0-41 16,-3 0-12-16,3 2-20 15,0 0-9-15,0-2-6 16,3 2-1-16,2-2-4 16,-1 0 4-16,5-2 12 15,1 2 9-15,9 0-12 16,1 0 0-16,5 4-8 0,-4 2-1 15,2 3-4-15,-7 8 4 16,-1 1 3-16,-4 6 5 16,-4 4 2-16,-5 6-3 15,-6 8-4-15,-8 8-3 16,-3 7-1-16,-3 2-71 16,-2 7-184-16</inkml:trace>
  <inkml:trace contextRef="#ctx0" brushRef="#br0" timeOffset="-46328.21">9388 5712 408 0,'-10'17'89'16,"-1"-1"-63"-16,1-3 58 15,-1 6-24-15,1 0 0 16,0 1-4-16,-1-1-26 16,-3 0 27-16,4 1 10 15,-1-11-19-15,6-1-12 16,2-4-14-16,6-6-2 16,2-2-13-16,6-4 4 15,9-12-1-15,20-13-10 16,22-20-8-16,30-22-76 0,21-15-120 15,14-16-254-15</inkml:trace>
  <inkml:trace contextRef="#ctx0" brushRef="#br0" timeOffset="-45805.3">10802 4555 557 0,'-2'2'99'0,"0"1"0"16,0-1-5-16,4-2-37 16,-2-2 3-16,0 2-25 15,0-3 23-15,2 1-12 16,0 2 0-16,0 0 19 16,3-3-17-16,1-3-2 15,8-2-7-15,5-9-10 16,15-5-7-16,11-7-19 15,15-18-3-15,21-13-3 16,27-19-75-16,27-18-124 16,21-16-341-16</inkml:trace>
  <inkml:trace contextRef="#ctx0" brushRef="#br0" timeOffset="-43195.99">14908 4273 278 0,'2'-10'301'15,"0"0"-291"-15,0 0 81 16,-2 0 11-16,-2 0-26 16,2 2 3-16,2 4-15 15,-8 0-23-15,10 2-15 16,-6-3-5-16,4 5-20 16,-4 0-1-16,4 3-2 15,-4-3-1-15,4 4-4 16,-4 2 7-16,9-1 1 15,0 6-1-15,4 5 3 16,2 2-2-16,3 3-1 16,-8 6 11-16,9-1-11 15,4 2 2-15,2 5 5 16,4-4-3-16,6 3 6 0,0-2-1 16,3-2 2-16,7-6 1 15,1-1-3 1,10-6-5-16,8-3 2 0,10-3-4 15,7-5 4-15,11-3-6 16,8-1 0-16,7-1 0 16,6-6 0-16,3 4-2 15,6-3 0-15,0-3 1 16,3 1 0-16,0 3 2 16,-1-2 3-16,1-2-3 15,-3-1-1-15,3-2-3 0,4-6 3 16,7-7-4-1,4-3 3-15,7-4 2 0,4 0 2 16,1-6-1-16,-3 3-2 16,-2-6 0-16,-3-1-1 15,1-2-2-15,-4-6 2 16,-6-2 0-16,-13-1-2 16,-10-1 3-16,-17 0 0 15,-13 6 1-15,-10 0 5 16,-10 6 3-16,-9 1 8 15,-8 3 2-15,-10 2-14 16,0 2 6-16,-4 4-10 0,-4 4 4 16,-6 3-1-1,-2 4-3-15,-7 7 3 16,-3-4-4-16,-5 0-1 0,-6 4-15 16,-3 3-3-16,-10-4-14 15,-8 1 4-15,-13 6 18 16,-4-4 11-16,-3 0 9 15,5 2 9-15,0 0 5 16,4-3-14-16,5 4 1 16,0-2-3-16,0 4-5 15,0 2 1-15,4 3 0 16,4 3 1-16,10 1 3 16,6-4 2-16,5-4-8 15,6 4 1-15,10-3 5 16,6 1 1-16,18-1-8 0,14-2 4 15,2 0-4-15,7 1 0 16,-1-2-1-16,-6 7 1 16,-7 4 1-16,-3 3 2 15,-6 3 8-15,-5 6 7 16,-8 6 28-16,-5 5 14 16,-13 13-5-16,-10 10-6 15,-15 10-35-15,-8 6-14 16,-12 2-18-16,-4-4-80 15,0-11-106-15,5-12-303 0</inkml:trace>
  <inkml:trace contextRef="#ctx0" brushRef="#br0" timeOffset="-41497.82">19850 3200 692 0,'-8'-9'38'0,"5"-2"111"15,0 5-15-15,-1-4-70 16,4 5-6-16,2 2 0 16,-2 1-15-16,-2 0 7 15,2 4-25-15,-2-2-20 16,2 5-5-16,0 4 0 0,2 14 19 15,-2 6 11-15,7 11-4 16,-2 9 1-16,-1 2-2 16,3-8-20-16,-1-5-2 15,-2-8-3-15,-2-6-3 16,2-12 1-16,-2-5-4 16,-2-4 6-16,0-7-1 15,-2-7 1-15,-2-6-17 16,-2-9 1-16,-3-15 7 15,-4-5 2-15,-3-10-6 16,3 0 12-16,-1 1 0 16,6 4-7-16,4 1 7 15,4 10-1-15,4 8 0 0,4 6 2 16,1 5-7-16,1 3 2 16,1 7 2-16,-1 1-17 15,0 5-9-15,1 5 8 16,9 8 15-16,-3 2 3 15,2 6-9-15,-4 3 11 16,-4 5 1-16,-11 6 1 16,-2 3 4-16,-7-1-5 15,-2 3-11-15,-2-3-26 16,-1-4-37-16,3-6-42 16,3-2-106-16,0 0-157 15</inkml:trace>
  <inkml:trace contextRef="#ctx0" brushRef="#br0" timeOffset="-41274.86">20149 3427 1142 0,'2'12'83'0,"-2"-10"-33"15,0-1 59-15,0-2-33 16,5-8-66-16,1 4-10 15,10 1-4-15,4-6-29 16,4-5-46-16,5 8-27 0,7-5-23 16,-3-3-28-16,0 6-113 15,-4-1-116-15</inkml:trace>
  <inkml:trace contextRef="#ctx0" brushRef="#br0" timeOffset="-40316">20548 3156 834 0,'4'-4'104'0,"-4"2"-28"15,0 2-45-15,-2 2 5 16,0 8 7-16,4 4 2 16,-4 4-10-16,2 5-13 0,0 0-3 15,4 0-11 1,-2-4-6-16,7-5-2 0,-7-5 1 15,-2-4-1-15,6-1 5 16,-6-5 12-16,-6 2-9 16,4-9-8-16,-2-7-7 15,-5-12 5-15,-2 1 2 16,2-4 0-16,-2 4 18 16,4 3 5-16,3 10-6 15,2 3-1-15,-3 1-8 16,7 7 3-16,-2-1-6 15,5 1-4-15,-3 0 4 16,0 2 1-16,-4-5-5 16,0 5-1-16,0 0-2 15,2 0 2-15,-3 0-1 0,8 0-5 16,-1 3-4-16,-4-1-16 16,-4-4 2-16,4 2-21 15,-7 0-24-15,5 0-26 16,2 0 7-16,2 2-39 15,3 0 7-15,1 0 23 16,3-2-18-16,2 2 1 16,1-2 67-16,-8 0 47 15,0-2 49-15,-4 4 35 16,-2-2 27-16,0 0-3 16,0 0-22-16,2 1 19 15,0-2-27-15,2 2-18 0,-6-1 15 16,4 0-14-1,-5-3-22-15,0-1-2 0,1-4-13 16,2 2 4-16,-1 0-14 16,3 2 8-16,-4 4-14 15,4-2-5-15,-2 2 0 16,0 0 4-16,0-2 4 16,2 2 0-16,2-2-6 15,0 2 7-15,-2 0-3 16,4 0-6-16,-4 0 7 15,0 2-10-15,-2-2 5 16,2 0 3-16,-2 2-8 0,2-6 0 16,0 4 0-16,2-1-8 15,-2 2 2-15,0 1-6 16,7 2 0-16,-7 0 6 16,2-1 5-16,2 4 0 15,-1-2 1-15,-3-2 0 16,0-1 6-16,2-2-6 15,-7 2 13-15,3-4 3 16,0 2-2-16,4-2 1 16,-4-1 14-16,2 3-10 15,0-5 2-15,0-3-19 16,0-2-1-16,-2 0-1 16,-3 4-9-16,3-1 3 0,0 6-9 15,2-1-13 1,-2 2-8-16,6 2-21 0,-6-2-33 15,2 0-65-15,-9 6-108 16,2 0-379-16</inkml:trace>
  <inkml:trace contextRef="#ctx0" brushRef="#br0" timeOffset="-39780.02">20782 3076 1004 0,'-22'5'12'0,"6"-2"-4"16,9-7 37-16,3 0-9 0,4 4-36 15,4 2-3-15,3 7 3 16,2 2 24-16,2 4 12 15,0 10-11-15,3 5 14 16,-3 0-13-16,-3 4-9 16,2-6 3-16,-4-1-14 15,1-8-4-15,-3-6-2 16,-2-6 0-16,1 0 0 16,0-3 2-16,-3-7 9 15,2 0 7-15,-2-7-18 0,-2-9-18 16,4-8 11-16,0-8-8 15,-6-5 15-15,4-1-4 16,0 2 4-16,0-1 0 16,4 6-3-16,2 2 0 15,1 3 1-15,1 3 1 16,6 11-1-16,-5 2-5 16,3 9-9-16,-2 3 11 15,3 5-4-15,1 4 6 16,4 5 0-16,0 3 3 15,2 6 5-15,-5 7 0 16,-8 1-5-16,-9 6 0 16,-7 4-14-16,-14 4-61 15,-3 2-68-15,-3 3-242 0</inkml:trace>
  <inkml:trace contextRef="#ctx0" brushRef="#br0" timeOffset="-39360.51">19788 3805 977 0,'-7'-3'53'0,"5"1"-20"16,7 2 30-16,5-7 7 16,17 2-31-16,23-8-15 0,27-5-5 15,26-9-9-15,31-2-7 16,21-10 2-16,17-2-5 16,16-7-40-16,7 2-52 15,0-2-157-15</inkml:trace>
  <inkml:trace contextRef="#ctx0" brushRef="#br0" timeOffset="-38013.18">11783 3667 400 0,'-9'10'76'15,"3"-3"-32"-15,-4-3-12 16,8 1-30-16,-5 5-1 0,-1-1 4 16,-2 3 17-1,1 2 16-15,1-5 32 0,1-2-6 16,0-2 10-16,5 2 4 16,0-6-10-16,2 2-47 15,2-2-2-15,-2 2 10 16,5-6-13-16,-1 2-3 15,11-7 24-15,12-7-34 16,13-7 2-16,18-7-2 16,16-4 3-16,16-3 4 15,10-4-2-15,13 2-2 16,10-2-4-16,10-1-2 16,8 3-17-16,6 3-21 15,-2-4-15-15,0-1 16 16,4-1-57-16,299-109 8 15,-377 125 32-15,4 1 47 0,-2-2 4 16,-2 4 2-16,74-29 1 16,-2 1 0-16,-8 2-4 15,-3 0-13-15,-13 1-94 16,-11 8-41-16,-4-1-113 16</inkml:trace>
  <inkml:trace contextRef="#ctx0" brushRef="#br0" timeOffset="-36925.95">19875 3990 510 0,'-16'9'438'0,"5"-2"-421"16,7-3-5-16,2-4 34 16,6-4-14-16,15-3-28 15,22-4 8-15,19-1-8 0,22-6-1 16,21-2-3-16,22-2-6 15,6 1-30-15,14-6-48 16,9 1-76-16,12-6-3 16,-6 0-100-16</inkml:trace>
  <inkml:trace contextRef="#ctx0" brushRef="#br0" timeOffset="-36114.5">21375 3205 780 0,'12'15'41'16,"-2"-9"-20"-16,5-3 0 16,4-6 81-16,10-1-72 15,8-4-21-15,13 0-5 16,-2-4-4-16,8 0-28 16,-7-4-101-16,-7 4-81 15,-10 2-142-15</inkml:trace>
  <inkml:trace contextRef="#ctx0" brushRef="#br0" timeOffset="-35895.54">21665 3007 709 0,'6'-3'81'16,"-1"-2"-56"0,-1 2 25-16,0 3-30 0,2 1 18 15,4 6 29-15,6 3-48 16,2 6-2-16,2 9-6 15,-7 4-5-15,-11 7 5 16,-15 10-11-16,-11 2-16 16,-12-2 0-16,-2-4-19 15,-4-7-84-15,10-9-70 16,12-8-142-16</inkml:trace>
  <inkml:trace contextRef="#ctx0" brushRef="#br0" timeOffset="-35626.58">22128 2898 639 0,'-2'-7'388'16,"0"1"-383"-16,0 4 5 15,0 2 2-15,2 5-11 16,4 2 25-16,5 12 22 15,7 5-8-15,3 5-22 16,2 6 2-16,-3 5-19 16,-3-4 1-16,-4-4-1 0,0-4-2 15,-2-4-39 1,-7-6-48-16,5-4-5 0,-9-3-105 16,4-8 8-16</inkml:trace>
  <inkml:trace contextRef="#ctx0" brushRef="#br0" timeOffset="-35404.1">22253 2837 837 0,'-13'-4'39'16,"4"-2"-11"-16,0 0 88 15,2 6-69-15,5 0-47 16,-2 2-8-16,4 5 3 0,-7 5 5 15,0 8-8 1,-6 6-29-16,-5 12-61 0,-13 6-57 16,-3 0-57-16,-5 4-55 15</inkml:trace>
  <inkml:trace contextRef="#ctx0" brushRef="#br0" timeOffset="-35245.35">21956 3237 407 0,'0'15'124'15,"3"-4"-29"-15,-1-6 31 16,3-3-16-16,-1 1 15 15,1-3-49-15,3 0-1 16,4-3-10-16,1-1-32 0,12-6-20 16,10 0-13-1,5-6-13-15,3-2-84 0,10 0-55 16,0 0-111-16,-1-2-103 16</inkml:trace>
  <inkml:trace contextRef="#ctx0" brushRef="#br0" timeOffset="-34915.39">22587 2926 633 0,'-8'-12'158'15,"-2"1"-150"-15,4-1 161 16,1 6-79-16,3 2-55 16,0 4-35-16,4 7 0 15,-2 5 6-15,5 5 12 16,-3 14-2-16,2 2 1 15,1 6-5-15,0-4-12 16,1-3-19-16,1-6-37 16,-1-7-31-16,4-7-159 0,-2-6-55 15</inkml:trace>
  <inkml:trace contextRef="#ctx0" brushRef="#br0" timeOffset="-34645.44">22815 2771 982 0,'-11'10'20'0,"-9"5"-18"15,0 4 66-15,-7 5 9 16,-2 6-33-16,2 1-35 16,8-4 14-16,2 2-8 15,7-5-6-15,8-5 12 16,2-2-1-16,0-10-10 15,8 0 11-15,3-3 4 0,5 0-13 16,9-3 2-16,8 3-14 16,5-4-14-16,6 0-42 15,1 0-65-15,-3-1-52 16,-7 1-197-16</inkml:trace>
  <inkml:trace contextRef="#ctx0" brushRef="#br0" timeOffset="-34352.45">22122 3511 877 0,'-39'23'106'16,"13"-11"-95"-16,17-1 67 15,9-13 46-15,2-2-67 16,14-1-24-16,15-4 1 16,21-14-26-16,19 0-7 15,18-6-1-15,7-6 0 16,4 0-17-16,-1 7-29 16,-16 5-63-16,-6 5-14 0,-21 8-75 15,-19 10-62 1,-24 6-160-16</inkml:trace>
  <inkml:trace contextRef="#ctx0" brushRef="#br0" timeOffset="-34173.73">22052 3858 1066 0,'0'22'20'15,"25"-20"33"-15,18-16 60 16,26-6-44-16,24-11-46 15,28-6-2-15,8-8-21 16,14-2-60-16,-8 0-137 16,-5-5-223-16</inkml:trace>
  <inkml:trace contextRef="#ctx0" brushRef="#br0" timeOffset="-24007.19">13468 4456 435 0,'0'-3'84'0,"0"3"-45"16,0-2-14-16,0 0-25 15,3 1 0-15,-1-1 1 0,-2-1 4 16,0 1 27-16,0 0 4 16,0 2 19-16,-2-2-13 15,2 2-16-15,-3 0-4 16,3 0-1-16,0-2-1 15,-2 2 16-15,2 0-12 16,0 0 19-16,-2 0-10 16,4 2-11-16,-2-2 1 15,0 0-11-15,2 0-2 16,1-2-3-16,-3 1-6 16,0 1 3-16,0-2-1 0,0 2-1 15,0-2 4-15,-3-1 1 16,6 1 4-16,-3 2 2 15,2-2-10-15,-2 2 8 16,0 2-7-16,-2-2 1 16,-1 0 7-16,1 2 2 15,4 1-7-15,-2-3 3 16,0 0-4-16,3 0-5 16,-3 0-1-16,0 0-5 15,-3 0 5-15,3 2-9 16,0-2 1-16,0 2 2 15,0 5 6-15,3 0 2 16,-1 3 1-16,2 2-2 16,0-1 8-16,-4 1-6 0,2 1 1 15,-2 2-3-15,3 0 2 16,-6 4 1-16,6-2-3 16,-1-2 1-16,0 4-1 15,-2-3-1-15,2 0 2 16,-2 0 5-16,3 1-6 15,-3-4 4-15,2 3 0 16,1-2 0-16,-1 2 6 16,0 0-7-16,0 2 3 15,0-4 7-15,-2 4-10 16,2-2 8-16,-2-2 2 16,-2 1-6-16,0-3 0 0,0 0-8 15,0-3 1 1,2 3-2-16,-2-2 2 0,4 1 0 15,-2-2-1-15,-2 5 0 16,2-3 2-16,0 3-1 16,-3 4-1-16,1-3 0 15,4 5-2-15,-4 1 2 16,4 3 2-16,-4-2-1 16,2 0 2-16,0-2-3 15,2-4 0-15,-4-6-2 16,4 0 4-16,-2-8-2 15,0-2 3-15,3 2 0 16,-1-2 11-16,-2-2-3 16,-2 0 3-16,2 2-6 0,0-3-8 15,2-8-55-15,-2-3-85 16,6-4-85-16,3-8-311 16</inkml:trace>
  <inkml:trace contextRef="#ctx0" brushRef="#br0" timeOffset="-22855.83">13671 4552 320 0,'2'-4'78'0,"-2"-2"-14"0,3 2 27 15,-6 2-47-15,1-2-14 16,2 4 9-16,-3 2 2 16,3-4-1-16,0-1-14 15,0 2 2-15,3-2 21 16,-3 2-22-16,0-2 7 15,0 3 3-15,2-1-18 16,-2-2 3-16,3 2-8 16,-3-1-1-16,2 2 5 15,-2-3-10-15,0-1 7 16,2 3-11-16,-2-3-3 16,-2-1 6-16,4 4-6 0,-2-2-1 15,0 2 0-15,2-3 0 16,0 4 6-16,1-3 5 15,-3 1 1-15,0 0 5 16,0 2-6-16,0 0 0 16,0 0 0-16,2 0-4 15,-4 2 1-15,2 0-4 16,0-2-3-16,-3 3-1 16,1-3-2-16,2 1-2 15,-2-1 0-15,4 4 4 16,-2 5 4-16,2 0 3 15,3 4 2-15,-3 2-1 16,0 1-7-16,2 1 4 0,-1-2 0 16,-3 2-1-16,0 1 1 15,0 0-5-15,0-4 2 16,-3 3 0-16,1-2-1 16,0 2-1-16,2-3 1 15,0-1 1-15,0 0-1 16,0 0-2-16,2-3 2 15,-2-1-2-15,2 3 2 16,1-3 0-16,1 4-1 16,-1-3 0-16,-1-1-2 15,0 4 4-15,1-5-2 16,-3-1 0-16,0 0-1 0,2-3 1 16,-2 1 1-1,2 2-1-15,-2-5 1 0,2 8-1 16,0-2 2-16,0 2-2 15,0-3 1-15,-2 7 1 16,0-5 0-16,0 1-1 16,-2-2 4-16,2 4-2 15,2-5 3-15,-2 5-2 16,0 0 2-16,3 5 8 16,-3 0 5-16,-3-2-11 15,6-3-1-15,-3 0-3 16,2-4-4-16,0-6 6 15,0 2 6-15,-2-4-1 16,-2-4 11-16,4 4-6 16,-2 4 3-16,0-6-6 0,0 0-4 15,3 2-9 1,-3 0 2-16,2-2-3 0,-4 0 1 16,2 2-39-16,2 2-66 15,-2 2-67-15,-5 3-298 16</inkml:trace>
  <inkml:trace contextRef="#ctx0" brushRef="#br0" timeOffset="-6444.83">10690 8414 391 0,'0'4'194'0,"0"-4"-111"0,0 0-51 16,0-4 3-1,3 0 9-15,-1 0-15 0,-2 2 12 16,0 0-13-16,0 0-10 16,0 2-5-16,0 0 0 15,2 0 5-15,-2-2 11 16,0 2-6-16,2 0-9 15,1-3-1-15,-1 0 2 16,3-3-7-16,-1-2 2 16,2 2-1-16,1-2-1 15,0 2-8-15,2-5 5 16,2 4-5-16,5-8 3 16,1 1 2-16,3-1-3 15,-1-4-2-15,2-1-4 16,-3 5 4-16,-2-1 3 0,0-3-2 15,-3 6-1-15,1-2 2 16,-4 1-1-16,4-4-1 16,-3 2 0-16,2-2 0 15,1-2 1-15,-3 2-1 16,5-2 0-16,-3 2 0 16,3 1-1-16,-3 0 1 15,3 3-3-15,-3-1 3 16,3-1-1-16,-1 1-2 15,5-3 3-15,3-4-5 16,1-3-1-16,0 0 6 16,-1 2-11-16,-3 3 10 15,-2 6 1-15,-5 4-4 16,-2 6 4-16,-2-4 2 0,3 2 1 16,-2-6-6-16,-1 0-1 15,5-6 4-15,3-2 0 16,1 0 1-16,0 0-2 15,4-1 2-15,-1 0-4 16,-1 3 4-16,2-1-1 16,-4 4 0-16,-3-4 0 15,1 5-1-15,-1 0 1 16,1-1-1-16,1 0 0 16,2-2-4-16,-1-4 1 15,1 3-3-15,2-4 7 16,-3 2-2-16,-1 2 1 15,4-1-1-15,-4-4-3 0,3 2 4 16,3 0-4-16,2-1 5 16,-4-1-3-16,6-3 1 15,2 1 3-15,0-1-2 16,2-1-25-16,-2 1 14 16,-2 6-15-16,0-3 14 15,-2 0 12-15,-4 3 1 16,2-3-1-16,-1-4-3 15,-1 3 8-15,-2-2-2 16,-1-1-2-16,2 2 0 16,0 1 0-16,1 0-7 0,-2-3-17 15,4 4 12-15,-1-5 0 16,3 1-2-16,-4 1-2 16,0-2 8-16,1 2-1 15,-1 4 6-15,-4-1-2 16,1 4 2-16,0-1-1 15,-5 0-13-15,3 0 0 16,-3 0-4-16,3 0 11 16,-2 0 2-16,-2 2 5 15,-1 3 6-15,-1 1 2 16,-4 0-3-16,3 2 0 16,-3 1 1-16,4-3-3 15,-4-3-1-15,5 0 0 16,3-4 2-16,-1 1 0 0,1-2-1 15,1 2 0-15,-1-1 0 16,1 2 3-16,1 0 1 16,2-1-4-16,0-1 8 15,-1-1-5-15,-1-2 3 16,1-2-3-16,2 0 5 16,-1-2-3-16,1-1 8 15,2 4 1-15,-3-1-11 16,-1 5-3-16,-5 5 0 15,-6 9-3-15,-3 4-56 16,-6 9-131-16</inkml:trace>
  <inkml:trace contextRef="#ctx0" brushRef="#br0" timeOffset="-4694.67">10898 8462 293 0,'-7'6'41'15,"-2"2"35"-15,4-2 26 16,1-6 12-16,2 0-63 0,2-2 20 15,2-2-6-15,-2 2 14 16,0 0-8-16,0 4-27 16,2-4-21-16,-2 4-4 15,0-4-8-15,0 2 6 16,2 0 4-16,-2 0-3 16,3 0-3-16,-1 0 5 15,3-4 7-15,4-4 32 16,4-2-30-16,3-8-12 15,6-2-2-15,4-6-14 16,1 0 3-16,4-6-4 16,0 0 2-16,4-3-5 0,-2 5 3 15,-2 2-2-15,-2 4 0 16,-5 4 1-16,-1 4 1 16,-3-3-1-16,-1 5 1 15,4-6-2-15,4-1 1 16,0-3 1-16,4-4-5 15,0-4-6-15,-2 0 9 16,0 0-15-16,0-1 11 16,-2 5 5-16,0 0-1 15,0 3 0-15,-6-1-5 16,2 1-4-16,1-2 6 16,1 4 5-16,-5-1-11 15,4-1 0-15,3 1 11 0,0-1-2 16,0-1 2-1,2-3-2-15,-2 1 2 0,-1-2 0 16,1 0 1-16,-1 2-1 16,1-2 0-16,-2 0 5 15,0 4-4-15,-1 0-1 16,-2 3-4-16,-2-2 4 16,1 5 1-16,-4-1-1 15,3 2 0-15,-2-1 5 16,2-2-5-16,0 0-3 15,-2-4 3-15,0 3 0 16,-1 1 1-16,1-3-1 0,1-1 0 16,-4 1 0-1,3-2-1-15,-3 1 1 0,3 3 0 16,0-1-2-16,0 1 2 16,-2 0 0-16,1-1 0 15,-1 3 0-15,2-1-1 16,0 0 1-16,-3 0 0 15,3 1-1-15,0 1-1 16,0-4 1-16,0 3-1 16,-1 1 1-16,1-2 0 15,0 2-4-15,0 2 0 16,0-4 4-16,-1 0-1 16,2 0 1-16,0 0 1 15,-1-1-1-15,0 1 1 16,-2 2 0-16,2 1-1 0,-3-1 1 15,1 1 0-15,-1 0 2 16,-1-1-2-16,1-1 0 16,-1 1-2-16,3 0 4 15,2 0-2-15,-4 0 0 16,3 2 1-16,-3 2-2 16,1 2 1-16,-3 1 0 15,1-2-1-15,-5 4 3 16,4-2-2-16,-2-1 0 15,0 2 0-15,1 0 0 16,-1 0 0-16,-1 0 0 16,2 2-3-16,-3 0 4 0,-1 1-2 15,0 2 0-15,-2 1 1 16,-4-1-2-16,5 2 3 16,-3 0-1-16,4 0 0 15,-2 1 0-15,3-5-1 16,-1 4 1-16,2-5-2 15,-1-2 2-15,1-1 4 16,2 6-2-16,-7-4 7 16,-1 5-2-16,2 2-2 15,-4 4 6-15,1-2-5 16,-3 2 3-16,2 0-1 16,-4 2 0-16,2-2 5 15,2 2-11-15,-2-2 6 0,0-2-2 16,-5 2-6-16,3 0-28 15,0 4-139-15,-4 8-387 16</inkml:trace>
  <inkml:trace contextRef="#ctx0" brushRef="#br0" timeOffset="-2664.47">12046 7656 871 0,'-2'-8'67'0,"-2"0"29"16,-2 6-3-16,4-3-69 16,2 4-12-16,8-6-3 15,-6 13-8-15,-2-6 1 16,0 1 8-16,2-1 7 15,-2 4 8-15,4-2-18 16,3 5 7-16,9 5-14 16,1 11-4-16,10 15-122 0,0 18-241 15</inkml:trace>
  <inkml:trace contextRef="#ctx0" brushRef="#br0" timeOffset="2314.72">14293 4680 331 0,'-2'0'84'0,"2"2"12"16,0-2 3-16,0-2-22 16,-2 0-3-16,2 0-22 15,0 0-19-15,2-1 12 16,-2 3 13-16,-2-3-25 15,4 3-11-15,-4 0 3 0,2 0-6 16,0 0 5 0,0 0-9-16,0 3-8 0,0-3-7 15,4-3 1-15,-4 3-1 16,0 0-1-16,0 0 1 16,4 0-1-16,-2 0-6 15,5 0 7-15,3 3 0 16,2-3 1-16,1 0-1 15,6 3 0-15,-5-1-2 16,1 0 1-16,-2 2 0 16,1 2 0-16,-4 0-2 15,6 0 3-15,0 0 0 16,0 0 0-16,-3-1-1 16,5 0 1-16,1-3-10 0,2 3 0 15,-3-4 4-15,3 3-4 16,0 0 6-1,-5-2-2-15,-3 1 6 0,1 0 0 16,-6 1 0-16,-1-2 0 16,-5-2 0-16,-2 0 0 15,0 0 15-15,0-2 4 16,2 1 12-16,-2 1 1 16,0-3 10-16,2 3 3 15,-6-4-31-15,0-2 0 16,2-4 16-16,-5-4-19 15,0 0 7-15,2-2 4 16,1 2 0-16,-2 2-14 16,1 2 1-16,1 0-3 15,0 4-6-15,-2 0 1 0,4-2-1 16,-4-2 0-16,1 2 1 16,-1-3-2-16,-2-1 3 15,2 3-4-15,2 0 1 16,1 4-12-16,3 5-53 15,0 0-108-15,-4 14-131 16,6 4-47-16</inkml:trace>
  <inkml:trace contextRef="#ctx0" brushRef="#br0" timeOffset="5166.47">14341 4758 400 0,'0'-2'132'0,"0"-2"-74"16,0 2-10-16,-2 2-14 15,2 2-7-15,0 0-3 16,0-2-7-16,0 0-4 15,0 0 7-15,2 0-10 16,-4-2 6-16,4 2 18 16,-2-2 5-16,0 2 4 0,0 0-10 15,0 2-21-15,0-2 1 16,-4 2-11-16,4-4 1 16,-2 4 12-16,2-2-3 15,-4-2 6-15,1 0-1 16,1 1 1-16,0-5 10 15,0 1-11-15,2 1 4 16,-2 0-3-16,0 0-7 16,0 2 4-16,2 0 9 15,-4 0 0-15,2-1 4 16,2-2-8-16,-4 1 0 16,4 1 0-16,0 1-16 0,0-1 4 15,-2 6-4-15,2-1-6 16,0-2 2-1,0 1-4-15,0 1 2 0,0 0 1 16,0-2 0-16,0 2-3 16,-2-2-3-16,2 2 5 15,4 8-1-15,2 6 2 16,6 14 1-16,5 10 5 16,2 6-4-16,-1 7 2 15,-1 5-3-15,-3 0-3 16,-5 6-70-16,-1 9-90 15,-1 3-119-15</inkml:trace>
  <inkml:trace contextRef="#ctx0" brushRef="#br0" timeOffset="13084.82">9886 11696 546 0,'-2'-3'71'0,"0"-1"36"0,-1 1-44 16,1 1-13-16,2 0-2 15,0 2 14-15,0-2-14 16,2-2-7-16,-2 1 5 16,3-2-1-16,-3 1-16 15,0 2 18-15,-3 0-7 16,3 2-1-16,-2 2-9 16,-1-2-10-16,3 0 2 15,0 0-6-15,0 0-3 16,0 0-4-16,0 2-9 15,0 1 6-15,5 6-11 16,-2 11 10-16,1 13-10 16,3 11 3-16,1 9-126 0,1 8-149 15</inkml:trace>
  <inkml:trace contextRef="#ctx0" brushRef="#br0" timeOffset="14435.73">9882 9774 522 0,'-3'-7'75'0,"1"3"8"16,-3 2 9-16,3 1-26 15,4-2-23-15,-2-1 23 16,2 3-20-16,1-2-19 15,-3 1 8-15,2 0-11 16,-2-1 4-16,0 3 0 16,-2 0-10-16,2-2 1 15,0 4 14-15,0-2-19 0,0 1 4 16,0-1 8-16,-3 0-7 16,3 0 6-16,0 0-3 15,0 0 4-15,0 0 8 16,3-1-12-16,-6 1 7 15,6-2-11-15,-3 2-6 16,0-2 6-16,0 2-15 16,2 0 3-16,-4 0-1 15,2 2-5-15,0-2-4 16,0 2 3-16,0-1-10 16,2 1 1-16,3 6 2 15,6 8 8-15,2 6 2 0,5 8-2 16,4 10-2-16,-2 6-20 15,-6 7-48-15,-3 7-111 16,-7 4-122-16</inkml:trace>
  <inkml:trace contextRef="#ctx0" brushRef="#br0" timeOffset="24664.21">16411 13844 298 0,'2'-10'63'16,"5"1"-16"-16,-1-6 86 15,-2 3-38-15,1 0-27 16,0 5-10-16,-3-6-43 16,-4 5 26-16,4-3-9 15,-4 4 8-15,-1-3 24 16,1 1-33-16,2 2 4 16,-5 1-16-16,3-4-4 0,0 1 6 15,-2 0-8 1,2-1 3-16,-5-2 8 0,3 0 2 15,1-1 7-15,0 6 6 16,3-4 6-16,0 5-11 16,0 4-4-16,-2 0-26 15,2 4 3-15,-2-2-7 16,2 5 0-16,0 5-3 16,-2 6 6-16,0 14-6 15,0 11 3-15,0 17-119 16,2 12-107-16,6 5-399 15</inkml:trace>
  <inkml:trace contextRef="#ctx0" brushRef="#br0" timeOffset="26421.54">20291 14122 578 0,'3'-9'145'16,"-3"1"-100"-16,-3 4 83 15,1-1-40-15,2-2-41 16,0 5-1-16,0-2 8 16,0 0-13-16,0 1-5 15,0 3 3-15,-2-1-13 16,2 1-14-16,0 0-2 0,0 0-9 16,0 0-1-1,0 1 0-15,0 2-17 0,2-2 5 16,-2 10 9-16,0 1 3 15,2 7 0-15,3 6 0 16,0 5 0-16,1 2 0 16,1 0 1-16,-5 2-1 15,0-5 0-15,-4-4 1 16,0-3 3-16,-5-4-3 16,1-5-1-16,-1-5 10 15,2-3-6-15,-2-5 14 16,-1-7-18-16,-1-7 2 15,-5-5-3-15,-1-7 1 16,1-4 0-16,3-2 0 0,5 4-1 16,1-4 0-16,5 2-3 15,7 4 0-15,-5 4 2 16,3 1-3-16,1 9 5 16,-2 3-2-16,-1 1-4 15,-1 4 5-15,-2 2-1 16,2 2-4-16,1-2 4 15,-3 4-7-15,-3-2 4 16,6 2 1-16,-1-2 4 16,5 4 3-16,-1 0-3 15,12 2 2-15,0 1-3 16,4 2 1-16,1-1 0 16,-2-1 0-16,2 4 0 15,-1-1 0-15,-1 3-5 0,-4-2 5 16,-1 3 0-16,-3-2 1 15,1 0-1-15,-3 4 0 16,0 0 0-16,5 0-4 16,-3 3 7-16,0 0-3 15,3-1 0-15,-2-2-6 16,-6-2 6-16,1-6-1 16,0 2-1-16,-2-8 2 15,-1 0 0-15,-1 1 1 16,-1-1-1-16,0-1 1 15,-2-1 0-15,-2 0 0 0,4 0 6 16,-4 0 7 0,0 0 17-16,-4-1 8 0,4 1-5 15,0-5-14-15,0-3-20 16,0-1 0-16,6-5 4 16,-2-3 0-16,0 3 9 15,-1 1-4-15,-1 4 10 16,0-8-10-16,-2 6-2 15,-2-5-1-15,2-3 3 16,0-2-3-16,2-2 8 16,2 2 3-16,-2-1 17 15,6 0-14-15,-4 2-13 16,-2-1 8-16,0 6-11 16,5-2 0-16,-5 2-4 15,0 2-5-15,-2 1-21 0,2 6-74 16,-2 2-88-16,5 13-185 15,0 8-126-15</inkml:trace>
  <inkml:trace contextRef="#ctx0" brushRef="#br0" timeOffset="26962.45">20160 14668 401 0,'-4'0'347'0,"1"0"-313"16,1-4 97-16,2 4-35 16,0 0-48-16,2 0 24 15,7-2-10-15,14-2 8 16,16-4-26-16,17-2-10 15,25-8-27-15,12-4-7 0,14-3-11 16,13-12-68-16,15-6-92 16,7-2-98-1,7-4-396-15</inkml:trace>
  <inkml:trace contextRef="#ctx0" brushRef="#br0" timeOffset="29089.33">16631 13473 476 0,'-2'3'66'0,"4"-3"15"0,-2 0-10 16,0 3-21-16,0-6-27 16,0 3 11-16,0 0-8 15,3 0-7-15,-1 0 5 16,-2 0 1-16,0 3 19 16,0-3-10-16,-2 0-11 15,2-3 0-15,0 3-9 16,0 0-1-16,0 0 7 15,0 3-10-15,0-3 7 16,0 2-11-16,0-2-1 16,0 0-5-16,0 0-6 15,-3 0 6-15,3 0 0 16,3 0 6-16,-3 2-13 16,0-2 7-16,0 0 0 15,2 0-2-15,-2 0-1 0,0 0 3 16,0 0 0-16,2 0 0 15,-4-2-4-15,4 2 4 16,2-2 0-16,0 4 4 16,2-2-4-16,2 0 1 15,-1 0-1-15,1 0 1 16,0-2 0-16,-2 2-1 16,3 0 0-16,0-3-1 15,0 6 1-15,0-3 0 16,2-3 0-16,0 3 0 15,0 3 1-15,0-6-1 16,1 3 0-16,1 0-1 0,3-3-3 16,-1 1 2-16,3-2-2 15,-7 4 4-15,-1-2-4 16,-6-1 4-16,0 3-2 16,-4 0 1-16,2 0 0 15,-2-3-5-15,0 6 6 16,0-6 5-16,2 3-5 15,1 0 1-15,1 0-1 16,0-2 0-16,4 4-5 16,-4-2 5-16,3 0 0 15,-3 0 1-15,-4-2-1 16,2 2 5-16,-4 0-3 16,2 2 7-16,0-4 4 0,0 2 12 15,0 0 9-15,2-2-4 16,-4 2 13-16,0 0-1 15,0 0-23-15,2 0-8 16,-5 0-11-16,5 2-1 16,-2-2-46-16,4 2-123 15,-6 4-292-15</inkml:trace>
  <inkml:trace contextRef="#ctx0" brushRef="#br0" timeOffset="30386.23">21078 14726 465 0,'0'0'94'0,"0"0"17"16,0-4-11-16,2 4-29 16,-2-4-6-16,3 3-15 15,-3-2-22-15,5 1-16 0,-1-2-3 16,0 4-5-16,1-4 1 15,-1 3-5-15,-2-2 0 16,2 1 3-16,0 2-3 16,0 0 0-16,2-2 1 15,3 0 5-15,3-1-5 16,1 3 7-16,5 0-8 16,-3-5 1-16,3 3-1 15,2 0 4-15,2-1-2 16,1-4-1-16,4-1-1 15,2-2 3-15,2 1-1 0,0 0-2 16,-2-1-4-16,0 4 4 16,-2 0 1-16,-1 2-1 15,-4-2-2-15,1-2 2 16,-3 4-14-16,0-4-18 16,-6 2-46-16,-6 3-77 15,-1 3-185-15</inkml:trace>
  <inkml:trace contextRef="#ctx0" brushRef="#br0" timeOffset="30874.15">21172 14708 204 0,'0'0'333'0,"3"0"-264"15,-3-4 29-15,0 4-31 16,0 4-38-16,0-8 26 16,2 4-12-16,-2 4-1 15,2-8-20-15,0 8-2 16,5-4 1-16,3 4-8 15,7-4-4-15,0 5-8 16,5-4-2-16,3 1-1 16,-2-2-2-16,-2 2-14 15,2 2-9-15,-3 0-34 16,3 3-35-16,-4 0-9 16,-1 6-54-16,-3-4-96 15</inkml:trace>
  <inkml:trace contextRef="#ctx0" brushRef="#br0" timeOffset="31447.04">21215 14708 485 0,'0'0'150'16,"0"-5"-83"-16,2 2 1 16,-2 3-53-16,-2 3-12 0,2-3 7 15,0 1-9-15,0-1 0 16,0 4 11-16,4 0 27 15,-2 1-14-15,2 4 20 16,1 2-12-16,-3 1-19 16,5-4 12-16,-2 1-6 15,-1 0-3-15,4 0 5 16,2 2-4-16,3 1-3 16,2-3-11-16,8 4 1 15,1 4-5-15,5 6-4 16,0 0-4-16,0 8-20 15,-2-1-27-15,-2 8-35 0,-3 2-27 16,-4 2-84 0,-5 4-121-16</inkml:trace>
  <inkml:trace contextRef="#ctx0" brushRef="#br0" timeOffset="32272.63">20960 14587 241 0,'3'-5'158'15,"-3"1"-156"-15,2 4 7 16,-2-3 25-16,2 3-22 16,0 0-3-16,1 0 1 0,-3 0 20 15,4 0 15 1,-2-5-6-16,-2 5 8 0,2 0-11 15,2 0-32-15,1-4-4 16,-2 4-3-16,3 4-11 16,-1-4 10-16,-3 0 4 15,0 0 0-15,0 0 0 16,-2 0 0-16,2 0 0 16,-2 0 2-16,-2 0 24 15,2 5 26-15,0-10 6 16,-2 5 11-16,2 0-1 15,0 0-24-15,0 0-32 0,0 0-4 16,0 5-2 0,0-5-4-16,0 5 1 0,-2 7 8 15,0 10 3-15,0 4-5 16,-3 13-9-16,-2 12-3 16,0 7 0-16,-1 9-33 15,-3 5-66-15,1-6-181 16</inkml:trace>
  <inkml:trace contextRef="#ctx0" brushRef="#br0" timeOffset="33395.21">20565 15119 518 0,'-11'-6'421'16,"3"5"-411"-16,1-4 114 0,7-1-26 16,2 0-84-16,5 0 10 15,8-4 12-15,3-3-16 16,3-2-19-16,2 1-1 16,2 2-26-16,4-5-69 15,2-6-82-15,12-7-249 16</inkml:trace>
  <inkml:trace contextRef="#ctx0" brushRef="#br0" timeOffset="34405.17">21279 14668 622 0,'0'-4'29'0,"0"2"93"15,0-1-44-15,2 2-44 0,0-3-8 16,3 2 17-16,1 0-25 15,8-3 2-15,1 2-14 16,10-1 8-16,0-1 3 16,4 5-14-16,0 0-3 15,2-5-1-15,-2 1 0 16,0 0-12-16,-2-2-9 16,0-1-24-16,-6-2-24 15,-5 3-9-15,-5 1 3 16,-7 2-98-16,-6 6-79 15</inkml:trace>
  <inkml:trace contextRef="#ctx0" brushRef="#br0" timeOffset="34706.31">21246 14761 651 0,'4'-9'50'16,"0"6"58"-16,1-6-61 16,2 3-45-16,0 2-2 15,-1 0 12-15,-4 4 3 0,5 0-15 16,-3 0 20-16,1 0 3 16,2 4 13-1,4-4-14-15,0 4-6 0,7 2 1 16,0 3-13-16,1-6-4 15,2 2 0-15,1 0 0 16,1-1-31-16,-2-4-83 16,0 0-84-16,-1 0-89 15</inkml:trace>
  <inkml:trace contextRef="#ctx0" brushRef="#br0" timeOffset="34999.26">21283 14717 690 0,'-2'1'91'0,"2"-1"-87"15,-2 4 52-15,2 0-40 16,2 0-5-16,0 3 31 15,5 5-5-15,0-4-21 16,4 5 18-16,0 7 2 16,5 1-1-16,-1 2 14 0,8 4-25 15,-1-1-11 1,5-4-13-16,2 2-11 16,-2 0-92-16,-6 4-162 0</inkml:trace>
  <inkml:trace contextRef="#ctx0" brushRef="#br0" timeOffset="83966.48">20583 6050 1041 0,'-8'3'0'16,"-4"1"0"-16,6-4 66 15,3 0-27-15,6 3-25 16,-1 3 9-16,0 2 16 16,5 5 6-16,-2 8 6 15,-3 1-12-15,2 0 8 16,0-3-11-16,-1-2 5 0,3-5-5 16,4-2 2-1,5-4 10-15,12-6-10 0,20-16-19 16,24-13-19-16,27-14-3 15,18-13-10-15,11-7-13 16,-3-2-28-16,-10 4-14 16,-11 9-39-16,-19 5-122 15,-15 13-209-15</inkml:trace>
  <inkml:trace contextRef="#ctx0" brushRef="#br0" timeOffset="99074.2">15601 5228 645 0,'-10'-3'33'0,"0"-19"8"15,8 13 38-15,4 0-49 16,0 1-14-16,-2 6 16 0,2-7 18 15,4 6-12 1,-6 2 8-16,0 1 0 0,0-3 0 16,-4 6-3-16,2-6-19 15,4 3 5-15,-2 0-3 16,0-2-1-16,0 0-3 16,4 0-10-16,-8-1 6 15,8 3-10-15,-4 3-7 16,0-1-1-16,-4 0-7 15,8 0 1-15,-4-2 4 16,2 4-2-16,2 3 2 16,0 2-2-16,3 1 4 0,2 9 0 15,0-2-1 1,-2 5 1-16,1-3 0 0,2-1 0 16,-8-4 0-16,2-5 0 15,1 1 0-15,-5-5-3 16,0-2 3-16,0-3 0 15,0 0 3-15,-3-1-2 16,6 1 1-16,-3-2 8 16,0 0 2-16,2-2-10 15,0-8-2-15,-2-3-6 16,0-8 6-16,0 0-5 16,0-3 1-16,-2 0 2 15,0 5 4-15,-1 1 0 16,1 3-2-16,0 5-2 15,0 4 2-15,2 4 0 0,0 2-3 16,0 2 3-16,2 0-4 16,-2 0-10-16,0 0 1 15,0 2-15-15,2 2 13 16,5 0 13-16,4 6 2 16,2 2-3-16,3-1 0 15,4 6 3-15,3 7 1 16,-2-4-1-16,4 4 0 15,0-3-2-15,-5-2 1 16,-1-5-14-16,0-3 11 16,-1-4 3-16,-3 2 0 15,-1-5-2-15,-6-2 1 16,1 1 0-16,-5 0-2 0,3-3 2 16,0 0 0-16,0 0 2 15,-1-3 0 1,1 3 0-16,0 0 0 0,0-3 0 15,-1 1 1-15,-2 2 6 16,-1-6 0-16,-1 4 6 16,0 0 5-16,0-6-2 15,-2-1 10-15,0 2 1 16,0-5-6-16,-2-3 10 16,-2 5-23-16,1-8-4 15,-3 0 12-15,0-1-8 16,-4-5 8-16,3-3-3 0,-6 3-12 15,2-3-1 1,2 2-2-16,-2 4-34 0,2 4-110 16,2 8-217-16</inkml:trace>
  <inkml:trace contextRef="#ctx0" brushRef="#br0" timeOffset="103081.95">11529 8203 632 0,'-2'-6'70'0,"2"3"-25"16,-2-2 58-16,-1 3-50 15,3 0-5-15,0 0-6 16,-3 1-1-16,6 1 2 0,-3 0 15 16,0 1-5-16,0-2 17 15,3 1-18-15,-1 0-33 16,2 1-16-16,9 5 5 15,16 8 2-15,16 11-10 16,15 12-50-16,11 20-125 16,8 25-292-16</inkml:trace>
  <inkml:trace contextRef="#ctx0" brushRef="#br0" timeOffset="110746.79">18232 11829 516 0,'-16'0'111'16,"1"-4"-83"-16,1 0 97 15,1 0-55-15,-7-1-44 16,-9 4 4-16,-7 1 7 16,-11 1-29-16,-8-1 24 15,-5 0-3-15,-6-1-13 16,-3-1-7-16,-1 0-7 15,-9 0-3-15,-1 4 1 0,-2-2-1 16,1 2 1-16,4 0-3 16,-4 4-1-16,-2 2 4 15,-6 6-2-15,-5 0-2 16,-1 5 0-16,-3-2 4 16,7 1-1-16,1-2 2 15,-1 2 5-15,-3-2-2 16,-1 3 10-16,-4 2-7 15,1 4-7-15,4-1 1 16,5-1 0-16,4 0-1 16,16-5 7-16,11-2-2 15,12-2-5-15,5 0 1 16,8 2-1-16,-5 5 1 0,-4 2-1 16,-9 7 5-16,-3 2-4 15,-10 2 14-15,-5 0-10 16,-8 2 3-16,0 0 5 15,-6 1 1-15,7-3 2 16,5 0 7-16,17-5-9 16,12 0-5-16,18-3-6 15,13-2 5-15,9 2 13 16,4 4-13-16,6 4 3 16,3 6-9-16,1 0 5 15,1 7-5-15,-1-2 4 16,-2 1-1-16,1 5-4 15,5-1 5-15,-1-1 1 16,6 0 3-16,-1-3 1 0,9-2 13 16,5-4-7-16,12-1 5 15,8-7-20-15,8-2 2 16,7-5-1-16,7-2 1 16,5-8-3-16,10-2 0 15,7-3 3-15,4-1-5 16,10-2 1-16,-4 0 0 15,-2 2-2-15,-4-5 2 16,-1-2 0-16,-7-4 3 16,-5 1-3-16,-5-4 6 15,-2 1-5-15,-1 1 1 16,-1 0-4-16,7-1 4 0,6-3-2 16,6 2 2-16,-1-5-1 15,4 0-1 1,-2-2 0-16,-1 0 0 0,-3-2-1 15,-3 2 1-15,-4 0 0 16,-6 2 5-16,-3 0-1 16,-6-2-2-16,-3 0 5 15,-2-5-6-15,-3 1 11 16,-2-3-12-16,2-2 8 16,1-3 10-16,-4 0-17 15,-3-2 1-15,-2 1-2 16,-5-1 0-16,-4 1 1 0,-2 1 0 15,-3 0 0-15,-1 0 1 16,-5 0-1-16,-5 2 0 16,1-4-1-16,-3 3 4 15,-4 2 1-15,0-2-5 16,-3 0 0-16,-4-4 0 16,0-1 3-16,0-7-6 15,0 4 3-15,0-3 0 16,-2 2-2-16,-2 2 8 15,-6 4-6-15,0-2 10 16,-6 1-10-16,-2-1 10 16,-4 1-10-16,-2-2 0 15,-6-3-3-15,2 2 6 0,-3-2-1 16,-3 0 4 0,-1 0-5-16,-1 3 22 0,-4 0-13 15,-2 0-10-15,-1-2 7 16,-6 2-7-16,-2 4 0 15,0-1 1-15,-7 0 3 16,-6-2-6-16,-5 0 2 16,-7-1-5-16,-4 1-8 15,-9 2-37-15,-12 5-7 16,-21 6-35-16,-25 13-92 16,-38 13-98-16</inkml:trace>
  <inkml:trace contextRef="#ctx0" brushRef="#br0" timeOffset="113276.43">23607 13976 751 0,'4'-4'46'0,"-2"-4"-22"16,0 1 80-16,0-6-58 15,1 3-12-15,1 0-15 0,-2 0 2 16,0 2 6-16,-2 0 11 16,0 2-16-16,-4-3-13 15,-3 4-2-15,-3-2-7 16,-9-4-3-16,-12 2 2 16,-6 0 1-16,-11 1 2 15,-8-1-2-15,-4 2 1 16,0 1-4-16,-5-1 3 15,1 2 0-15,-3 1-1 16,-4-1 7-16,-3 2-5 16,-3 1-1-16,0 2 0 15,0 0 0-15,1 2 0 16,0 0 1-16,0 1-1 16,1 2-5-16,-4-3 5 0,4 3 2 15,-1 0 0-15,0-1-4 16,4 0 1-16,-1 3 1 15,1-4 0-15,1-1 2 16,3 5-5-16,-1-2 3 16,1 4 0-16,1 4-1 15,1-3-1-15,1 4 2 16,-2 2 1-16,2-4 3 16,3 4-4-16,-1 2 2 15,5 0-2-15,3 1 0 16,2 5-1-16,3-1 1 15,6 4 2-15,-3 1-2 16,-2 3 12-16,0 3 0 0,-3 3-2 16,-4-2 3-16,2 6-7 15,2-3 13-15,3 2-4 16,2 1-11-16,10-2-1 16,4 7-2-16,8 7 0 15,4 1 12-15,7 4-11 16,10 4 1-16,4-2 4 15,4-3-6-15,6-3 5 16,7-5-2-16,6 0 0 16,10 1 17-16,8-1-12 15,5-2-5-15,3-1 2 16,7-1-6-16,-7-4-2 0,5-2-1 16,-5-3 0-16,-1-6 2 15,6 3 1 1,8-8-4-16,7 3 4 0,14-2 2 15,8-6 3-15,5 0-5 16,6 0 0-16,4-4 0 16,3 3 5-16,2-6-1 15,-1 1-4-15,6-2 0 16,-1-1 4-16,1 1 0 16,-4-4-3-16,-3 2-1 15,-4-2-3-15,-10 1 3 16,-1-2 3-16,0 1 0 0,-5 0-4 15,-2-5 1 1,-4 4-1-16,-4-3-1 16,0 0 2-16,-1 1 0 0,-3-5 0 15,4-5 2-15,-6 5-8 16,1-4 3-16,-3-1-5 16,-2-2 8-16,0 1 0 15,-4-4-2-15,0 1-1 16,1-4 6-16,-1-1-2 15,-1 2-1-15,-1-5 0 16,-3 6-2-16,-6-1 2 16,-3-1 0-16,-4-1 0 15,2 4 1-15,-5-4 2 0,3 2-3 16,0 0 4-16,2-1-8 16,1 2 6-1,-4-3-4-15,1-2 4 0,-5 2 5 16,-2 0 16-16,-7 0 2 15,2-4-8-15,-4-2 7 16,-2-2-17-16,2 3 8 16,-2-8-12-16,0 1 4 15,-3-1 12-15,1 0-12 16,-3-9 3-16,-1-1 6 16,-4-3-5-16,-3-4-3 15,-5 3 12-15,-1 0-5 0,-6-1 3 16,-6 0-14-1,2 2 6-15,-4 0-4 16,-4-5-5-16,0 1 2 0,-1 0 2 16,-3-2-2-16,-1 6 8 15,-3-1-10-15,-1 10 3 16,-6 1-4-16,-1 0 2 16,-5 2-2-16,-7-4 0 15,-6 5 3-15,-3 0-9 16,-3-2 6-16,-4 1 0 15,-2-2 1-15,4-4-1 16,-4 5-1-16,0 2 1 16,-2 1-6-16,-4 4 5 15,-4 2 1-15,-3-2 0 16,-9 0-4-16,-16-6-21 0,-12 3-16 16,-14 1-15-16,-21 2-8 15,-25 1-46-15,-21 6-87 16,-38 3-88-16</inkml:trace>
  <inkml:trace contextRef="#ctx0" brushRef="#br0" timeOffset="115539.74">14144 14351 649 0,'6'-35'57'0,"-2"3"-9"15,-1 6-48-15,-6-6 37 16,-3 6-8-16,-3 3 22 0,-7 0-12 15,-5 3 6-15,-8 5 11 16,-8-3-9-16,-7 4-3 16,-14 2-14-16,-11 3-18 15,-12 4-12-15,-8-1 0 16,-9 1 2-16,-4 2-2 16,-3-1-2-16,3 4 2 15,-1-6-1-15,3 2-3 16,0 4 2-16,-1 4 2 15,-4 2 0-15,-9 3 0 16,-6 5 0-16,-7 3 0 16,-6 1 3-16,-2 1-3 15,11 6 0-15,8 3 2 16,7 2-1-16,11 6-1 0,7 4-3 16,1 0 3-16,8 6-7 15,3 7 6-15,10 5 0 16,7 6 1-16,10 3 0 15,10-2 1-15,13 2-1 16,13-4 11-16,12 0 2 16,18-5 21-16,13 1 9 15,15-1 4-15,16 3-27 16,15-3-9-16,14 4-5 16,18-4 4-16,14-3-6 15,10-6-3-15,13-3 2 0,15-11 1 16,5-5 1-1,10-4-2-15,3-12 1 0,-1-10 3 16,1-4-7-16,-1-12 0 16,-3-6 1-16,-4-2-1 15,0-2 0-15,-9-3 1 16,-8-1 1-16,-12-3 6 16,-11-6-5-16,-9-4-1 15,-8-11-2-15,-4-8-5 16,-8-10 5-16,-4-7 3 15,-9-1-1-15,-11 2-2 16,-16 0 1-16,-14 7 3 16,-9-5 20-16,-18 7 12 15,-13-2-18-15,-20 1 7 16,-18 2-18-16,-21-3 1 0,-25 2-8 16,-32-4-14-16,-29 5-14 15,-34 6-45 1,-37 14-62-16,-40 22-37 0,-38 22-164 15</inkml:trace>
  <inkml:trace contextRef="#ctx0" brushRef="#br0" timeOffset="116638.54">9616 16058 680 0,'-45'-24'5'16,"-3"-2"-5"-1,0-1 29-15,2 3 22 0,-3 3-19 16,-3 0 3-16,-1 5 0 16,-10 8-15-16,-1 4 37 15,-10 8-28-15,-6 14-9 16,-7 5 0-16,-5 2-6 16,-5 12 3-16,-3 3-4 15,-4 4-7-15,4 11 0 16,3 3 12-16,-1 9-17 15,2 0 17-15,1 0-11 16,9 3 9-16,14-5-6 16,14-5-1-16,19-2 3 15,14-8-3-15,12-5-8 16,9-1 3-16,8-3-4 16,7 3 7-16,9 5 3 15,11 6-2-15,11-6 6 0,16 3 16 16,16 2-20-16,10-9 12 15,13 1-18-15,5-2 8 16,8-8-9-16,3 1 0 16,3 1 4-16,6-11-4 15,7-5 2-15,10-8 2 16,8-10-2-16,11-12-4 16,12-10 0-16,8-10 0 15,0-4-1-15,3-7 0 16,-1-7 1-16,-10 3-4 0,-12-5 5 15,-10 2-2-15,-17-7 9 16,-15-1-2-16,-16-8-2 16,-15-7 2-16,-11-1 0 15,-17 3 4-15,-12-4 1 16,-9 8-4-16,-7 10 6 16,-11 7-1-16,-3 2 9 15,-9 8-1-15,-6 0-4 16,-8-3-7-16,-13-1-9 15,-16-6 9-15,-23-8 2 16,-23-8-12-16,-24-8 2 16,-20-2 0-16,-20 1-2 15,-21 3 0-15,-14 6-3 0,-21 7-12 16,-20 16-38 0,-16 11-64-16,-19 25-95 0,-22 30-30 15,-28 25-136 1</inkml:trace>
  <inkml:trace contextRef="#ctx0" brushRef="#br0" timeOffset="117853.14">6310 13543 847 0,'-24'-16'0'0,"-12"0"0"0,-9 1 21 16,-12 2 52-16,-3 6-33 16,-10 2-4-16,-7 5-6 15,-8 5 15-15,-7 0-24 16,-6 10-20-16,-7 0-1 15,-4 8 0-15,-5 4 5 16,1 5-4-16,-1 2-1 16,-2 2 0-16,-2 6 1 15,0 3 1-15,-5 5-4 16,-1 6 0-16,-1 2 2 16,5 4 3-16,3 5-2 0,10-3 4 15,7 6 3-15,6-2-3 16,5 6 0-16,4 8-2 15,12 0-3-15,11 5 11 16,15-5-10-16,20 0 17 16,24-5 9-16,24-5-7 15,17-5 5-15,17 3-12 16,14 3-13-16,12 2-1 16,6 1 1-16,-1 0 6 15,3-6-4-15,3-2 0 0,4-14 0 16,13-5 6-1,9-7-6-15,13-12 6 0,17-9-8 16,17-6 11 0,8-15 1-16,15-10-8 0,6-8 4 15,-5-8 0-15,-6-14-7 16,-7-5-2-16,-6-9-9 16,-14-4 8-16,-2-12 1 15,-11 1-6-15,-8-1 7 16,-10 2 3-16,-9 0 0 15,-9 3-3-15,-11-10 21 16,-10-5-14-16,-3-7-4 16,-11-7-2-16,-12 0 1 0,-9-1 2 15,-10 12-1 1,-20-1 15-16,-11 11 3 0,-18 3 5 16,-13 2-3-1,-18 0-14-15,-14 3 12 0,-19 2-21 16,-19 2 4-16,-27-1-4 15,-29-3 0-15,-27 3-3 16,-22 4-13-16,-20 12-48 16,-11 6 34-16,-10 18-121 15,-10 20 59-15,-17 22-93 16,-10 33-219-16</inkml:trace>
  <inkml:trace contextRef="#ctx0" brushRef="#br0" timeOffset="119546.45">10180 7983 659 0,'-36'-21'34'15,"-6"2"-27"-15,-11 1 45 0,-3-3 37 16,-9-1 9-1,-8 5-59-15,-10-2-24 0,-4 5-1 16,-6 6-9-16,-5 14-2 16,-14 13-1-16,-2 13-2 15,-9 18 1-15,-14 9 0 16,-10 16 0-16,-7 7 3 16,-2 13-1-16,-3 7 14 15,5 7 1-15,0-2 4 16,7 4-1-16,14-5-5 15,8-9-2-15,13 0-2 16,23-3 1-16,20-5-2 16,15-3-5-16,25-2 0 15,23-2 2-15,22-3-5 16,24 0 7-16,20-4-9 0,18 0 9 16,25-3-3-16,15 0-5 15,20 0 6-15,13-5 4 16,21-2-4-16,13-14 15 15,14-17-9-15,17-21-2 16,13-19 1-16,14-24-4 16,12-22-8-16,7-16-1 15,10-14-2-15,2-15 2 16,-4-5 0-16,-11 1-2 16,-22-6-17-16,-27 1-5 15,-24-1 0-15,-36-4 1 16,-35 2 14-16,-28-6 9 0,-29 5 15 15,-33 2 4-15,-27 6-3 16,-27 7-2-16,-32 8 3 16,-39 14-12-16,-32 9-1 15,-28 6-1-15,-31 9-3 16,-19 11 0-16,-16 0 0 16,-11 4 1-16,-22 6 2 15,-18 11-3-15,-17 16-7 16,-18 19-22-16,-25 32-81 15,-13 31-59-15,-6 27-320 16</inkml:trace>
  <inkml:trace contextRef="#ctx0" brushRef="#br0" timeOffset="121029.4">14843 3006 1017 0,'-35'-21'0'16,"-8"-2"0"-16,-1-4 17 15,-10 4 2-15,-2 2-6 16,-8-2 0-16,-5 6 3 16,-18 5-3-16,-15 8-13 15,-10 6 7-15,-21 12 11 16,-15 8-18-16,-13 8 0 16,-12 11 0-16,-12 7-9 15,-3 8 8-15,-10 9-8 0,-3 2 9 16,3 7-3-1,-14 9 2-15,1 10 0 0,-6 11 2 16,4 1 0 0,12 8-1-16,24-7-2 0,26-4 2 15,28-10 0-15,32-3-6 16,22-7 1-16,19-2 0 16,24-6 2-16,15-8-2 15,19 0 4-15,17-3 1 16,16-3 0-16,10-4 3 15,13-1-6-15,12 0 6 16,14-8-2-16,18-10 3 16,22-5 0-16,20-14 0 15,27-15-2-15,28-15 5 16,19-16-3-16,19-21 5 0,17-15-7 16,14-8 12-16,12-10-14 15,8-4 0-15,0-3-2 16,-1 1 7-16,-17 0-2 15,-16 3-3-15,-21 3-6 16,-25 6 3-16,-27 2-5 16,-26 9 3-16,-34-2 5 15,-31 6 1-15,-32 7 11 16,-24 3 11-16,-22-2-3 16,-18 7 10-16,-8-4-1 15,-11 0-4-15,-5 4-2 16,-7-4-9-16,-5-3 4 0,-6-1-11 15,-3 0 0 1,-3 0 18-16,-6 6-21 0,-4 6-2 16,-13 10-2-16,-14 11-5 15,-31 11 1-15,-31 10-17 16,-38 15 12-16,-44 9 6 16,-43 14-4-16,-32 10 6 15,-37 13-40-15,-36 20-120 16,-33 24-90-16</inkml:trace>
  <inkml:trace contextRef="#ctx0" brushRef="#br0" timeOffset="122397.33">19284 4692 767 0,'-51'-14'56'16,"-7"-5"-56"-16,-12-2 0 16,-5-1 43-16,-16 2 8 15,-19 2-21-15,-17 4-15 16,-11 2-6-16,-11 6-3 15,-10 8 7-15,-6 7-5 16,-2 9 5-16,-4 7-6 16,3 3-6-16,3 3 10 15,5 6-10-15,-3 3-2 16,7 4 1-16,2 0 0 16,11 4 2-16,12 1-2 0,17 1-10 15,16-1 8-15,13-2-7 16,12 1 8-16,11-4 1 15,6 5-3-15,2-1 3 16,8 3 7-16,1 5-1 16,5 5 6-16,5-3-6 15,14 2 2-15,13 2 16 16,12-3-7-16,15-3 7 16,18 2 7-16,5 0-19 15,11-4 17-15,6 4-22 16,5 1 5-16,7-3-7 15,7-2-2-15,14-4 7 0,16-6 14 16,17-4-3-16,27-6-5 16,15-8-12-16,12-3 3 15,8-7 6-15,0-5-8 16,-4-4 5-16,-5-2-8 16,-1-7 1-16,-3-3 1 15,-8-4-2-15,6-6 12 16,9-10-9-16,-5-9-4 15,11-8 7-15,7-7-8 16,-5-9 0-16,-8 3 2 16,-7 1-1-16,-22-3 2 15,-26 6 8-15,-20-2-2 16,-24-3 18-16,-18-1-26 0,-10 2 12 16,-7-8 6-1,-11 0-2-15,-5 2 6 0,-13-3-5 16,-9 2-11-16,-14 2-7 15,-13-1-5-15,-22 1-1 16,-16 0 1-16,-22 2-1 16,-22-2 4-16,-25-2 0 15,-22 4-10-15,-27 4 4 16,-33 0-34-16,-36 8-8 16,-47 7-24-16,-46 15-22 15,-48 12-11-15,-46 24-51 16,-40 28-218-16</inkml:trace>
  <inkml:trace contextRef="#ctx0" brushRef="#br0" timeOffset="124193.65">18706 8318 936 0,'-15'-27'0'16,"-14"-1"-2"-16,-8 5-6 16,-19 0 16-16,-5 9-6 15,-15 8 6-15,-7 4-3 16,-8 2 9-16,-3 4 4 16,-8-6-2-16,-4-1 47 15,-8 0-60-15,-9 3 0 16,-13 0-3-16,-11 8 5 15,-18 4-7-15,-16 5 2 16,-6 8 0-16,-7 10-2 16,-4 13 6-16,9 11-1 15,-6 16-3-15,-3 3 2 16,-3 12 2-16,-4 3-4 0,3 1 3 16,17 0 3-16,19-6-2 15,23-3 5-15,26-5-9 16,18 0 2-16,15 0-2 15,15-1 0-15,13 0 0 16,18 9 1-16,19-7 3 16,11 7-2-16,16 0-2 15,9-4 2-15,10-6-2 16,8 1 2-16,10-11 2 16,10-7 21-16,17-3 7 15,17-7-12-15,25-5-1 16,28-1-1-16,28-11-1 0,32-8-4 15,33-12-8-15,19-14 10 16,9-12-14-16,4-8 11 16,1-6-12-16,-12-4 1 15,-3-6-4-15,-6-3 5 16,-4-2-2-16,-12-8 0 16,-15-2 8-16,-23-7-7 15,-22-9-1-15,-31-9 7 16,-21-17 0-16,-21-11-1 15,-18-5-3-15,-15-4 14 16,-14 1-12-16,-13 11 19 16,-16 8-8-16,-11 4-8 15,-17 7 8-15,-12 3-13 0,-16 1 6 16,-17-3-4 0,-31 2-5-16,-30-1-1 0,-31-3 0 15,-35 7-25-15,-38 2-8 16,-32 7-25-16,-28 4 2 15,-32 6-32 1,-22 17-36-16,-31 16-101 0,-15 28-408 16</inkml:trace>
  <inkml:trace contextRef="#ctx0" brushRef="#br0" timeOffset="126157.38">22286 8657 590 0,'3'-15'4'16,"-3"4"58"-16,2-2 8 0,-2 1-21 15,-2 4 5-15,2-1-24 16,4-2-10-16,-2 2 2 16,6 0 14-16,0 4-10 15,-1-2 9-15,-5 4-1 16,0 1-2-16,-4 2-19 16,-7-9-5-16,3 3-1 15,-10-6-7-15,-9-5-9 16,-1 3 8-16,-13-1-8 15,-5 3-6-15,-1 4 3 16,-5-1-2-16,-9 1 11 16,-5 2-8-16,-6 1 3 15,-9-3-4-15,-9 4 2 0,-9 0 10 16,-7 2 0 0,-6 5-2-16,-6 8 2 0,-5 3 0 15,3 2-8-15,-3 6 6 16,-1-2-2-16,-3 1 4 15,3 2 0-15,-7 7-7 16,-1 2 7-16,7 4 14 16,3 5-12-16,6 1-2 15,9-1 5-15,14 4-1 16,18 1 8-16,17 2-6 16,23 1 0-16,17 6 8 15,18 6-7-15,14 5 15 0,13 2-19 16,8 4-3-1,3 4 7-15,3-4-4 0,1-3 1 16,6-1 4-16,12-4 8 16,16-4 4-16,27-2 6 15,28-7-9-15,33-14-14 16,23-7 3-16,21-7-6 16,14-9 2-16,2-2 2 15,-1-2 2-15,-5-10 0 16,4-6-2-16,-8-5-4 15,-6-10 2-15,-10-7-2 16,-8-5 9-16,-19-13-7 16,-10-2 2-16,-11-1-1 15,-19-2 6-15,-14 5 10 16,-22 6 5-16,-14-1-10 0,-14 1 10 16,-4-1-10-16,-5-3 4 15,-2-5-10-15,-2 1-5 16,0-2 7-16,-12 1-10 15,-6-1 11-15,-11 2-8 16,-14 2 1-16,-15-1-8 16,-25-4 1-16,-31-4-20 15,-38-3 3-15,-51-7 5 16,-60 1 6-16,-58 3-5 16,-61 9-12-16,-57 6-25 15,-52 14-42-15,-42 14-29 16,-36 20-94-16,-23 19-158 0</inkml:trace>
  <inkml:trace contextRef="#ctx0" brushRef="#br0" timeOffset="127849.25">27278 10590 669 0,'2'-5'8'0,"0"3"15"16,1-3 33-16,1 0 8 16,2 1-19-16,-1 0 7 15,2 0-15-15,-3 0-6 16,1 2-5-16,-3 2-16 16,-2-2 17-16,0 2-27 15,2 2-4-15,0 4 2 16,7 11 2-16,5 4 4 15,3 9-4-15,8 7 0 16,2-2-6-16,2-1 6 16,2-1-40-16,-2-5-81 0,-2-2-94 15,-5-4-258 1</inkml:trace>
  <inkml:trace contextRef="#ctx0" brushRef="#br0" timeOffset="128038.21">27623 10537 986 0,'5'-2'0'15,"-10"10"0"-15,-17 10 77 16,-18 8 2-16,-33 15-31 16,-43 15-48-16,-40 14-39 15,-35 22-80-15,-25 22-263 0</inkml:trace>
  <inkml:trace contextRef="#ctx0" brushRef="#br0" timeOffset="137538.95">10827 11904 708 0,'2'-27'4'0,"11"-4"25"16,3-6 19-16,3-1 5 15,2 2 10-15,-5 4-11 16,-5 2-31-16,-7 9 18 16,-6 7-20-16,-9 2-8 15,-11 4-2-15,-10 3-9 16,-15 2 0-16,-15 3 1 16,-9-2 1-16,-10 4-4 15,-8-2 4-15,0 0-2 16,-1 0 0-16,7 3-1 0,0-1-1 15,2 4-8-15,-1-1-5 16,0 4 8-16,-5-2-3 16,-3 1 10-16,1 4 0 15,-2 5-6-15,-7 0 2 16,-5 8 4-16,-6 7-10 16,-11 6 10-16,-5 5 0 15,-7 4 1-15,-2 2-2 16,1 4 2-16,5-1 0 15,11-2-1-15,9 3 3 16,8-2-2-16,7 4-1 16,8-1 0-16,2 6-1 15,6 3 4-15,0 5-2 16,7 7 1-16,0 3 2 0,3 6 5 16,5-6 1-16,8-4-7 15,10-2 3-15,10-6-5 16,16-2 2-16,14-2 3 15,13 1 0-15,11-3 14 16,13-2-12-16,12-9 0 16,8-3 6-16,7-5-12 15,8-11 6-15,1-6 8 16,4-8-11-16,3-6 0 16,2-10-5-16,2-5-1 15,3-6 1-15,-5-4-4 0,-7-8 3 16,-12 5 1-16,-17 1 4 15,-13 4 10-15,-17 6 20 16,-6 2 9-16,-6 5-13 16,-3 0-25-16,0 0 17 15,1 2-19-15,0-2 1 16,0 0 1-16,0 3 0 16,0-3 1-16,4 0-1 15,-2 0 2-15,0 0-4 16,0 3-3-16,0-3-5 15,0-3 1-15,2 3 1 16,0 0-6-16,0 3-2 16,3 3 4-16,6 2 5 15,4 4 1-15,4 0 1 0,-2-2 0 16,1-2 3-16,-4-1-3 16,-3-6 9-16,0-1-1 15,0 0 0 1,13 0-6-16,13-1 3 0,15-2-4 15,18-1-1-15,16-4 5 16,13-4-5-16,10-4 2 16,5-4-1-16,2-4 4 15,0-6-1-15,4-6-2 16,5-12-2-16,8-7-1 16,6-6-1-16,6-5 2 15,4-4-2-15,-6 9 1 16,-9 4-3-16,-11 8 4 0,-17 5-1 15,-19 1 1-15,-18 3 6 16,-13-2-5-16,-14-4 2 16,-10-2-3-16,-11-8 4 15,-4-7-4-15,-13-9 0 16,-11-10 0-16,-17-6-2 16,-26-6 2-16,-25 4-19 15,-41 10-35-15,-40 22-64 16,-47 26-24-16,-34 41-161 15</inkml:trace>
  <inkml:trace contextRef="#ctx0" brushRef="#br0" timeOffset="139237.46">5588 15422 1192 0,'-2'14'0'0,"4"-9"-165"16,14 8 37-16,26 6 99 15,29 2-39-15,43 5-9 16,46-3-77-16,30-9-138 16</inkml:trace>
  <inkml:trace contextRef="#ctx0" brushRef="#br0" timeOffset="139513.42">8760 16503 1200 0,'74'28'0'16,"-12"-16"-123"-16,-4-8 83 16,9 3 24-16,20-4-84 15,25-3-252-15</inkml:trace>
  <inkml:trace contextRef="#ctx0" brushRef="#br0" timeOffset="139755.38">11172 16102 794 0,'11'-10'0'16,"-6"5"-287"-16,4 5 260 15,8-3 25-15</inkml:trace>
  <inkml:trace contextRef="#ctx0" brushRef="#br0" timeOffset="139948.33">12833 14177 975 0,'4'23'394'15,"1"-6"-394"-15,19-15-304 16,25-28 87-16,27-18-143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4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1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97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0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6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6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9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309D-D2EE-4A46-88E3-58603DADBE67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6FB911-B1BC-42DA-8B12-8593BBF24A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25BE0-B927-468D-B602-833022B7D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/>
              <a:t>WEAK ENTITY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CFE25-A817-4798-B8F8-6EBD6E2CE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dirty="0"/>
              <a:t>BY :PARUL MADAN(CSE)</a:t>
            </a:r>
          </a:p>
          <a:p>
            <a:r>
              <a:rPr lang="en-US" dirty="0"/>
              <a:t>GEU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94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9DD90D7D-E2F1-4386-A52C-5227458AD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3" y="697424"/>
            <a:ext cx="10662833" cy="36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3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B156E2-D46A-475A-8599-A2EBDAAF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84" y="1239864"/>
            <a:ext cx="9794929" cy="299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8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839CFA-E742-48EA-ADB0-CEC620A8D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78" y="1069384"/>
            <a:ext cx="10352868" cy="39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87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922437-145E-4B38-8140-8966C908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5" y="573437"/>
            <a:ext cx="10461355" cy="44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0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9090DB-8995-435A-BDBF-1D255609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353" y="743919"/>
            <a:ext cx="9872420" cy="43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FB27D-BA40-4F90-9454-1B5F45D35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08" y="728421"/>
            <a:ext cx="10476855" cy="43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167CC0B-30C5-4718-8DAD-20F1B09C5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7" y="604434"/>
            <a:ext cx="10864312" cy="457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8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C37872-03B7-4378-9AFE-32E503958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4" y="495946"/>
            <a:ext cx="10926305" cy="49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2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B4DCB5-E23F-4F3C-BE4D-D5FC593B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84" y="697424"/>
            <a:ext cx="9996407" cy="445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1D1DA5-3BBC-4649-98C8-E798E4DAE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7" y="402956"/>
            <a:ext cx="11081287" cy="528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6C863373-5AFA-4C6B-9EAC-93C941657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1069383"/>
            <a:ext cx="11174278" cy="424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68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EC45A7A-2E40-4BF0-B6B0-A28DD7F0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32" y="571253"/>
            <a:ext cx="10755824" cy="52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bird&#10;&#10;Description automatically generated">
            <a:extLst>
              <a:ext uri="{FF2B5EF4-FFF2-40B4-BE49-F238E27FC236}">
                <a16:creationId xmlns:a16="http://schemas.microsoft.com/office/drawing/2014/main" id="{0F3E3CC4-CA5C-474A-880F-B9CACCB0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73437"/>
            <a:ext cx="10786820" cy="46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B18B373C-1086-4670-9212-7ABB05365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90" y="765579"/>
            <a:ext cx="10461356" cy="53268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519971-B36B-42A7-BA4C-CEA010F776E5}"/>
                  </a:ext>
                </a:extLst>
              </p14:cNvPr>
              <p14:cNvContentPartPr/>
              <p14:nvPr/>
            </p14:nvContentPartPr>
            <p14:xfrm>
              <a:off x="2732400" y="1310760"/>
              <a:ext cx="9338400" cy="397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519971-B36B-42A7-BA4C-CEA010F776E5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2723040" y="1301400"/>
                <a:ext cx="9357120" cy="39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C933D9-3D94-42E0-8116-1655EFC8AFCB}"/>
                  </a:ext>
                </a:extLst>
              </p14:cNvPr>
              <p14:cNvContentPartPr/>
              <p14:nvPr/>
            </p14:nvContentPartPr>
            <p14:xfrm>
              <a:off x="1199520" y="1044000"/>
              <a:ext cx="2140920" cy="4212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C933D9-3D94-42E0-8116-1655EFC8AFCB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1190160" y="1034640"/>
                <a:ext cx="2159640" cy="42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94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90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88F25AC3-D418-4491-B9BA-F7849DF77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7" y="643467"/>
            <a:ext cx="10259878" cy="55710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1FFC8A-7C4F-4139-B8E5-1B786EB79242}"/>
                  </a:ext>
                </a:extLst>
              </p14:cNvPr>
              <p14:cNvContentPartPr/>
              <p14:nvPr/>
            </p14:nvContentPartPr>
            <p14:xfrm>
              <a:off x="562320" y="736560"/>
              <a:ext cx="11477160" cy="583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1FFC8A-7C4F-4139-B8E5-1B786EB79242}"/>
                  </a:ext>
                </a:extLst>
              </p:cNvPr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552960" y="727200"/>
                <a:ext cx="11495880" cy="58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70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900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F03F143D-0468-47A6-BC2F-72D66474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12" y="643467"/>
            <a:ext cx="1041486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25424F-AF67-4E58-A2F8-AAC6D3CCD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15" y="588936"/>
            <a:ext cx="10678332" cy="52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9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7584F-8B1A-472A-9127-F221D3CD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10" y="1022887"/>
            <a:ext cx="10554346" cy="42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0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DC4915-2026-4E61-A2DB-B95CAB843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6" y="1441343"/>
            <a:ext cx="11205275" cy="23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7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knife&#10;&#10;Description automatically generated">
            <a:extLst>
              <a:ext uri="{FF2B5EF4-FFF2-40B4-BE49-F238E27FC236}">
                <a16:creationId xmlns:a16="http://schemas.microsoft.com/office/drawing/2014/main" id="{C6CA70DF-3F2F-4ABA-BD73-506DB0FC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73" y="1301858"/>
            <a:ext cx="10182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911A98-0906-4BA5-93D5-B031BBA22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7" y="1255364"/>
            <a:ext cx="10755824" cy="40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&#10;&#10;Description automatically generated">
            <a:extLst>
              <a:ext uri="{FF2B5EF4-FFF2-40B4-BE49-F238E27FC236}">
                <a16:creationId xmlns:a16="http://schemas.microsoft.com/office/drawing/2014/main" id="{AAB1D0D6-DDB5-46A9-A674-A9AC70D13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991893"/>
            <a:ext cx="10724828" cy="341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0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table, bird&#10;&#10;Description automatically generated">
            <a:extLst>
              <a:ext uri="{FF2B5EF4-FFF2-40B4-BE49-F238E27FC236}">
                <a16:creationId xmlns:a16="http://schemas.microsoft.com/office/drawing/2014/main" id="{3B742A27-98BD-4E5F-B949-EDA25B7E5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24" y="542442"/>
            <a:ext cx="10538847" cy="51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41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WEAK ENTITY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WEAK ENTITY SET</dc:title>
  <dc:creator>parul madaan</dc:creator>
  <cp:lastModifiedBy>parul madaan</cp:lastModifiedBy>
  <cp:revision>1</cp:revision>
  <dcterms:created xsi:type="dcterms:W3CDTF">2020-08-13T03:58:06Z</dcterms:created>
  <dcterms:modified xsi:type="dcterms:W3CDTF">2020-08-13T03:58:16Z</dcterms:modified>
</cp:coreProperties>
</file>