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F285-55D8-4292-B385-72DC253B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6100">
                <a:solidFill>
                  <a:srgbClr val="454545"/>
                </a:solidFill>
              </a:rPr>
              <a:t>LECTURE-4(CONTROLL USER ACCESS)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DA5B1-7D8C-4887-98DD-D1323F2F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PARUL MADAN(CSE)</a:t>
            </a:r>
          </a:p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GEU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0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4A1202-8759-453A-A76C-40D234BA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595313"/>
            <a:ext cx="10334171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23D4F-DF76-484C-87CA-313FD2F1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52462"/>
            <a:ext cx="8858250" cy="45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A96DE-329D-4312-9F39-5109493E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00062"/>
            <a:ext cx="9855200" cy="50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CC8D1-BA03-4FDD-98B2-EAFC9B5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93487"/>
            <a:ext cx="10711543" cy="55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71F6B-8E58-4D4F-B423-C19221D9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333829"/>
            <a:ext cx="10363200" cy="52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8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0DCB8-EA16-400F-A2D2-A530B728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461962"/>
            <a:ext cx="9382125" cy="51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C331E991-4898-4AE3-A1F9-E8830AF2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523875"/>
            <a:ext cx="10624458" cy="54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5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0BB2406C-682B-4288-81D5-7EF62B5C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476250"/>
            <a:ext cx="10479314" cy="53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F19FE-6A13-4361-A1EA-76634094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406400"/>
            <a:ext cx="10827657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C84CE6-3E12-4FB6-99A1-751B0CBE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581025"/>
            <a:ext cx="10682514" cy="49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5AF1F-F126-4673-B5F1-D37C8F9E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4" y="500062"/>
            <a:ext cx="10464800" cy="50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54D8F818-E32D-4ABC-98CB-0AFFCE94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638629"/>
            <a:ext cx="10101943" cy="51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table&#10;&#10;Description automatically generated">
            <a:extLst>
              <a:ext uri="{FF2B5EF4-FFF2-40B4-BE49-F238E27FC236}">
                <a16:creationId xmlns:a16="http://schemas.microsoft.com/office/drawing/2014/main" id="{1296A883-3A9C-49A0-A315-4EC2BB3D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85775"/>
            <a:ext cx="8715375" cy="4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1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LECTURE-4(CONTROLL USER ACCESS)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LECTURE-4(CONTROLL USER ACCESS)</dc:title>
  <dc:creator>parul madaan</dc:creator>
  <cp:lastModifiedBy>parul madaan</cp:lastModifiedBy>
  <cp:revision>1</cp:revision>
  <dcterms:created xsi:type="dcterms:W3CDTF">2020-07-13T07:17:29Z</dcterms:created>
  <dcterms:modified xsi:type="dcterms:W3CDTF">2020-07-13T07:17:42Z</dcterms:modified>
</cp:coreProperties>
</file>