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276-14DC-4602-8D93-B873C6244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74117-CC9C-485B-A77A-3864F5D4B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BY:PARUL MADAN</a:t>
            </a:r>
          </a:p>
          <a:p>
            <a:r>
              <a:rPr lang="en-US" dirty="0"/>
              <a:t>CSE(GEU)</a:t>
            </a:r>
          </a:p>
        </p:txBody>
      </p:sp>
    </p:spTree>
    <p:extLst>
      <p:ext uri="{BB962C8B-B14F-4D97-AF65-F5344CB8AC3E}">
        <p14:creationId xmlns:p14="http://schemas.microsoft.com/office/powerpoint/2010/main" val="48585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BDD204A8-F24D-4926-B16C-3196A26A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3" y="435428"/>
            <a:ext cx="9934223" cy="51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2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D4E77BC0-7AC6-45CF-A9AE-71BE0E55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319314"/>
            <a:ext cx="9964541" cy="5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5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ACF21-64B1-4C2C-A502-94C05A2D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48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F234FE-EE56-4454-A7D4-077D4432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487"/>
            <a:ext cx="12192000" cy="39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D38E-0B68-4E9F-982E-D3DA4649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390101"/>
            <a:ext cx="10145541" cy="55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8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4D381-08F2-4A73-AC4D-DBFDF1C3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1301062"/>
            <a:ext cx="11495314" cy="42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C950F9-72FB-4310-B589-F332D28E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193922"/>
            <a:ext cx="11858171" cy="57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23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INDEXES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parul madaan</dc:creator>
  <cp:lastModifiedBy>parul madaan</cp:lastModifiedBy>
  <cp:revision>1</cp:revision>
  <dcterms:created xsi:type="dcterms:W3CDTF">2020-08-25T02:25:04Z</dcterms:created>
  <dcterms:modified xsi:type="dcterms:W3CDTF">2020-08-25T02:32:28Z</dcterms:modified>
</cp:coreProperties>
</file>