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7:50:49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391 406 0,'0'0'298'15,"0"0"-209"-15,0 0-76 16,0 0 74-16,0 0 35 16,0 0-52-16,0 0-41 0,8-10-12 15,-8 10-2-15,0 0 20 16,0 0-6-16,0 0 0 15,0 0-7-15,0 0 3 16,0 0-16-16,0 0-1 16,0 0-2-16,0 0 4 15,0 4-10-15,0 21 0 16,0 12 0-16,-4 11 11 16,-12 10 2-16,-5-2-6 15,-8 6-4-15,-4 2 1 16,-5 3 3-16,-6-1 2 15,-1 1-7-15,1-8 5 16,1-9-3-16,3-11-3 0,9-12 2 16,-5-10 3-16,7-5-4 15,2-5-1-15,1-5-1 16,1-2 0-16,5 0 1 16,7 0-2-16,-3-3 1 15,7-15-10-15,2-8-11 16,7-6 13-16,0-5-23 15,3 3 12-15,17 6-3 16,-3 8-1-16,1 8 0 16,-5 4 2-16,3 2-13 15,0 6 13-15,0 0-9 16,13 0 15-16,0 11 9 0,4 12 3 16,5 7 0-1,-7 0 3-15,4 7 10 0,0-2 19 16,-4-3 1-16,-7-1-4 15,-2-4-17-15,-4-8-8 16,-3-3-2-16,-1-8-21 16,1-5-54-16,4-3-193 15,-2-9-103-15</inkml:trace>
  <inkml:trace contextRef="#ctx0" brushRef="#br0" timeOffset="300.94">3345 1069 552 0,'0'0'93'0,"0"0"14"16,0 0-57-16,0 0 49 16,0 0-5-16,0 0-39 15,114 79-29-15,-87-81-16 16,-4-15 8-16,-6-2 18 15,-5-1-30-15,-6 4 5 16,-6 8-7-16,0 1 25 16,-4-1 10-16,-21 3-29 15,-8 1 5-15,-6 4-15 16,10 0-21-16,10 0-6 16,12 0-22-16,7 0-63 0,0 0-142 15,17 0-158-15</inkml:trace>
  <inkml:trace contextRef="#ctx0" brushRef="#br0" timeOffset="673.88">3847 877 891 0,'0'0'190'0,"0"0"-166"16,0 0-12-16,0 0 19 16,0 0 13-16,0 0-22 15,-53 81-3-15,53-55-9 16,0 3-7-16,0-8-1 16,15 4-2-16,7-6-1 15,1 2-3-15,-1-1 4 16,-9-3 4-16,-4 2-4 15,-7-3 0-15,-2 0 0 16,0 0 1-16,-13-2 15 16,-9-5-5-16,4 0-6 15,-2-5 0-15,5-4-5 0,1 0 0 16,5 0-2-16,1 0-18 16,2-10-37-16,6-8-80 15,0-4-263-15</inkml:trace>
  <inkml:trace contextRef="#ctx0" brushRef="#br0" timeOffset="1004.82">4250 940 818 0,'0'0'183'0,"0"0"-100"0,0 0-48 15,0 0 28-15,-126 25-35 16,107-4-27-16,9-1 0 16,3-1 1-16,7 2-2 15,0 6-5-15,0 1 4 16,13 2-3-16,10 2 4 16,-1-1 0-16,0-4 2 15,-2-1 0-15,-7-6-2 16,-8-3 0-16,-5-8 2 15,0-3 2-15,0-2 9 16,-11-2 1-16,-9-2-5 16,-5 0-9-16,1 0-30 0,8-14-60 15,7-6-221 1</inkml:trace>
  <inkml:trace contextRef="#ctx0" brushRef="#br0" timeOffset="2127.63">4697 708 503 0,'0'0'487'16,"0"0"-377"-16,0 0-105 15,0 0 6-15,0 0 62 0,-21 102-8 16,15-52-31-16,-6 14-2 16,-3 0 2-16,-3-6 7 15,-2 2-7-15,2-9-24 16,-2-9-1-16,2-10-1 16,4-8-8-16,1-10 4 15,3-6 0-15,-2-8 2 16,-1 0-5-16,-3 0 4 15,5-16 0-15,2-7-5 16,7-4-12-16,2 1 8 16,0 0-12-16,9 2-9 15,6 6 25-15,3 3-1 16,-3 10 2-16,6 3 1 0,-1 2-2 16,5 0-9-16,1 6 8 15,-2 8 1-15,3 6 0 16,2-2 2-16,-2 0-2 15,9 0 1-15,-5-4 2 16,4-4-1-16,6-6-2 16,-3-4-4-16,6 0-15 15,-1-8-23-15,-5-7-8 16,-9-2 21-16,-13 0 4 16,-8 5 12-16,-8 7 13 15,0-3 0-15,0 4 3 16,-8 2 22-16,-6 2-16 0,3 0 1 15,-1 0-6-15,1 0 2 16,-2 10-4-16,0 10 10 16,6 4-7-16,1-1 6 15,6-3-6-15,0-3 13 16,0-1-7-16,13-4-11 16,7-2 1-16,7-7 1 15,8-3-1-15,7-3 7 16,6-21-8-16,0-2-6 15,-7-2-10-15,-6-2 4 16,-4 2-8-16,-15 2 10 16,-3 6 10-16,-8 6 0 15,-3 7 2-15,-2 3 5 0,0 4-7 16,0 0-3-16,0 0-11 16,4 13-7-16,3 9 21 15,0 4 3 1,2 2-1-16,-3 0-2 0,-1 2 0 15,-3-2 0-15,-2-2 0 16,0-2-1-16,0-8 1 16,0-6 3-16,0-5 8 15,0-5-2-15,0 0 12 16,0 0 15-16,0-3 13 16,12-14-46-16,3-8 4 15,5 1-7-15,3-4 10 16,-2 1-10-16,2 1 3 15,-5 3-6-15,-3 2 6 0,-1 12-3 16,-8 6 0 0,-1 1-1-16,-3 2-12 0,0 0 3 15,-2 0-11-15,2 7 4 16,0 5 12-16,0-2 0 16,-2 6 5-16,0-3 3 15,0 1-1-15,0-2-2 16,0 5 7-16,0-2-3 15,-2-4 4-15,-4-1-2 16,-1-2-6-16,3-2-1 16,-6 0-42-16,2-4-46 15,-3 1-119-15,-1-3-539 16</inkml:trace>
  <inkml:trace contextRef="#ctx0" brushRef="#br0" timeOffset="2729.52">6107 923 939 0,'0'0'120'16,"0"0"-5"-16,0 0-99 15,0 0 55-15,0 0-16 16,0 0-27-16,127-41-20 16,-40 41 11-16,9 0 17 15,3 0 3-15,-1 0-13 16,-3 0-13-16,-8 0 1 16,-16 0-14-16,-19 0 0 15,-23 0-13-15,-16 0-12 0,-13 0-28 16,0 0-4-1,-17 0-55-15,-22 2 6 0,-5 8-176 16,-3 2-75-16,2 0-32 16</inkml:trace>
  <inkml:trace contextRef="#ctx0" brushRef="#br0" timeOffset="3006.47">6645 969 351 0,'0'0'127'15,"0"0"37"-15,0 0-46 16,0 0 19-16,0 0-30 15,-7 105-9-15,7-78-24 16,5 7-29-16,1 2-26 16,-6 8-1-16,0 0-14 15,0 0 1-15,-15-8-3 16,1-4 2-16,-1-10-4 0,3-12 11 16,1-4-8-16,-3-6-3 15,-5 0 1-15,-4-9-5 16,-6-11 4-16,5-2-7 15,1 1 0-15,10 7 2 16,7 1 3-16,4 4-9 16,2 4-17-16,0 0-34 15,13 3-197-15,16-2-234 16</inkml:trace>
  <inkml:trace contextRef="#ctx0" brushRef="#br0" timeOffset="3320.42">6912 1221 878 0,'0'0'166'0,"0"0"-85"16,0 0-49-16,0 0 48 16,0 0-16-16,-43 121-21 15,43-98-19-15,10-3-10 16,7-10-6-16,8-2-3 15,0-8-5-15,2 0-8 16,-4-1 1-16,0-18-7 16,-9 4-1-16,-8-4 5 0,-6 5 7 15,0 0-4-15,0 3 7 16,-14 0 1 0,-5 3-1-16,5 1-1 0,5 4-30 15,7-3-17-15,2 0-39 16,5-2-176-16,21-6-273 15</inkml:trace>
  <inkml:trace contextRef="#ctx0" brushRef="#br0" timeOffset="3524.4">7249 1215 753 0,'0'0'115'16,"0"0"27"-16,0 0-29 15,0 0-11-15,0 116-30 0,0-88-19 16,0-2-31 0,0-4-13-16,0-6-9 0,0-5-1 15,0-6-33-15,0-5-68 16,0 0-89-16,0-13-110 16</inkml:trace>
  <inkml:trace contextRef="#ctx0" brushRef="#br0" timeOffset="3658.36">7220 1059 838 0,'0'0'188'0,"0"0"-188"16,0 0-59 0,0 0-150-16,0 0-142 15</inkml:trace>
  <inkml:trace contextRef="#ctx0" brushRef="#br0" timeOffset="4040.29">7349 1269 780 0,'0'0'126'16,"0"0"-10"-16,0 0 19 15,0 0-49-15,0 0-25 16,11 108-13-16,-6-87-34 0,-5-7-5 15,0 0 9-15,0-2-7 16,2-4-5-16,0-5-6 16,-2-1 0-16,2-2 9 15,-2 0-2-15,0-17 0 16,3-3-7-16,1-1 0 16,7-3 0-16,3 6 1 15,-1 0-1-15,1 2 0 16,-2 4 0-16,5 8 0 15,2 4-1-15,6 0 1 16,-3 4 4-16,3 10-4 16,0 2 2-16,-6 0 0 0,4-2 10 15,-8 4-11 1,-1-1-1-16,-8-3-12 16,-4 2-45-16,-2-5-90 0,0-4-425 15</inkml:trace>
  <inkml:trace contextRef="#ctx0" brushRef="#br0" timeOffset="5870.97">8931 1039 716 0,'0'0'135'0,"0"0"-25"15,0 0-100-15,0 0 4 16,0 0 10-16,0 0-20 16,0 0-4-16,0 27 1 15,0 6 37-15,0 11 3 16,0 4-28-16,10 4 16 15,-1 3-16-15,-1-8 7 16,-1-4-20-16,-5-10-20 16,0-13-66-16,-2-10-152 15,-8-10-435-15</inkml:trace>
  <inkml:trace contextRef="#ctx0" brushRef="#br0" timeOffset="6546.86">8441 1020 680 0,'0'0'78'0,"0"0"-33"16,148-41 2-16,-75 31 49 15,5 6 13-15,1 4-62 16,-11 4-47-16,-3 21-4 0,-5 9 3 15,-8 7-6 1,-10 7 3-16,-9 3 2 0,-10 7 2 16,-15 1 31-16,-8-2 8 15,0-4 3-15,-29-2-19 16,-13-5 11-16,-12-4-17 16,-10-7-2-16,-5-12-10 15,-3-14-1-15,3-9 4 16,7 0 0-16,12-7-3 15,15-11-5-15,18 2 0 16,17-2-3-16,0 2-6 16,23-1-1-16,27 2-11 0,14 1 13 15,11 4 1 1,2 3-21-16,1 7-3 0,-2 0 9 16,-7 0 2-16,-2 4 18 15,4 6 1-15,-4-3 1 16,-5-7 1-16,-6 0-1 15,-6-4-4-15,-8-20-2 16,-5-5-18-16,-10 2-16 16,-2-5 1-16,-17 3 26 15,-8 7 13-15,0 3 2 16,-13 6 35-16,-9 9 7 16,-7 4-30-16,0 0-11 15,-2 0 3-15,6 15 3 16,1-1 0-16,4 7 19 15,4 6-6-15,3 3 12 0,4 1-2 16,5 3-11 0,4-2-6-16,0-3 0 0,2-4-2 15,17-2-12-15,10-9-1 16,14-4-35-16,10-10-29 16,7 0-44-16,5-17-180 15,0-17-388-15</inkml:trace>
  <inkml:trace contextRef="#ctx0" brushRef="#br0" timeOffset="6801.81">9884 1321 821 0,'0'0'157'0,"0"0"-126"16,0 0 19-16,0 0 64 15,-95 117-39-15,76-83-33 16,10-4-13-16,2-2-11 16,7-3 0-16,0 0-17 15,12-4-1-15,17-9-4 16,6-1-16-16,7-8-32 16,8-3-13-16,-2 0-49 15,1-29-161-15,-3 3-194 16</inkml:trace>
  <inkml:trace contextRef="#ctx0" brushRef="#br0" timeOffset="7912.62">10180 1385 737 0,'0'0'206'16,"0"0"-55"-16,0 0-112 15,0 0 20-15,0 0-10 16,0 0-9-16,-102 78 0 15,93-52-18-15,7-4-9 16,2-1 0-16,0-7-13 16,0-10-3-16,0 1-10 0,13-5-8 15,3 0-17 1,10-17 31-16,1-7-23 0,2 2-12 16,-3 2 15-16,-3 10 24 15,-6 1 1-15,-3 5 0 16,4 4-1-16,2 0 0 15,0 2 3-15,3 12 9 16,-8 5 3-16,-1 3 3 16,-6-2 4-16,-3 2-10 15,-3-8-1-15,-2-4 3 16,0-6-8-16,0-4 2 16,0 0-3-16,0 0 0 15,0-12 12-15,-2-6-14 16,2-2-4-16,0 5-7 15,4 1 11-15,12 6-5 0,1 7 5 16,4-2 4-16,-4 3-4 16,1 0 4-16,-5 3 2 15,1 15-6-15,-7-3 0 16,-1 3 0-16,-4-2 0 16,-2-5 2-16,0-1 3 15,0-6-1-15,0 0-4 16,0-4 1-16,0 0 3 15,3 0 29-15,6-15-23 16,2-8-9-16,7 5-2 16,5-4 3-16,-2 5-5 15,0 4 4-15,-6 2-5 0,3 6 8 16,-2 5-8-16,-3 0 4 16,5 0-3-16,-3 5 3 15,1 11 3-15,4-1 0 16,2 0-3-16,1 0 7 15,2-9 0-15,-2-4-5 16,2-2-2-16,2-2 0 16,0-21-10-16,-3-9-5 15,-4-10 5-15,-8-4-4 16,-10-6 7-16,-2 4-8 16,0 4 8-16,-16 4 0 15,-9 8 7-15,1 7 8 16,0 8 9-16,7 7 14 0,7 6-22 15,1 4-9-15,5 0-9 16,-4 18-4-16,2 24 12 16,1 12 2-16,3 8 17 15,0 13 1-15,2 1 10 16,0 1-3-16,0 3 4 16,0-5 2-16,0-11-14 15,0-10-5-15,0-8-6 16,0-14-7-16,0-6 1 15,0-14 0-15,0-5 5 16,0-7-3-16,0 0 5 16,-4-16 24-16,4-18-15 0,0-14-17 15,0-5-8-15,11-3-2 16,15 5-31-16,4 8 7 16,3 8 3-16,-2 14 0 15,-6 4 16-15,-1 6 5 16,-6 11-12-16,2 0 16 15,-7 7-5-15,-5 20-2 16,-6-1 12-16,-2 0-3 16,0-2-9-16,0-4 11 15,-2-9-13-15,-4-4-23 16,4-5-45-16,2-2-75 16,0 0-119-16,0-18-470 15</inkml:trace>
  <inkml:trace contextRef="#ctx0" brushRef="#br0" timeOffset="8205.57">11330 1494 984 0,'0'0'186'0,"0"0"-72"15,0 0-50-15,0 0 11 16,0 0-26-16,0 0-29 15,-48 107-20-15,56-104 2 16,7-3 3-16,4 0-5 16,-1 0-3-16,-1-8 0 15,-5-7 3-15,-8 3-1 0,-4 0-1 16,0 1-9-16,0 3-2 16,-9 2 6-16,-13 4-5 15,-1 2-24-15,3 0-21 16,9 0-25-16,9 0-56 15,2 0-312-15</inkml:trace>
  <inkml:trace contextRef="#ctx0" brushRef="#br0" timeOffset="8675.49">11631 1434 985 0,'0'0'226'0,"0"0"-167"16,0 0 31-16,0 0-33 16,0 0-17-16,0 0-40 15,0 0-16-15,0 19-2 16,7 4 18-16,13 7 1 16,0-1 0-16,-7 5 3 15,6 3-4-15,-7-7-7 16,-5 0-4-16,-2-2-7 15,-5-10-5-15,0-4-9 16,-3-6 7-16,-8-8 14 16,3 0 11-16,3 0 39 0,5-12 13 15,0-12-23-15,5-10-12 16,24 0-4-16,4 2-11 16,0 3 0-16,3 15-2 15,-9 1 5-15,0 9-5 16,-3 4 6-16,-4 0-6 15,2 1 3-15,-3 12 3 16,-4 4-4-16,-4-2 2 16,-6 2-2-16,-3 4 3 15,-2-4-5-15,0-4-2 16,0-6-22-16,0-7-18 16,0 0-24-16,-2 0-16 15,-6-13-63-15,2-11-340 0</inkml:trace>
  <inkml:trace contextRef="#ctx0" brushRef="#br0" timeOffset="8798.46">11928 1409 620 0,'0'0'280'0,"0"0"-76"16,0 0-165-16,0 0-39 16,0 0-6-16,0 0-220 15,69-51-455-15</inkml:trace>
  <inkml:trace contextRef="#ctx0" brushRef="#br0" timeOffset="9276.39">12129 1277 79 0,'0'0'1020'15,"0"0"-830"-15,0 0-148 16,0 0-26-16,0 0 34 15,0 0 24-15,50 114-35 16,-31-70-15-16,-9 5-10 16,2-7-4-16,-12 1-8 15,0-6-1-15,0-9-2 16,0-6 0-16,0-10-10 16,-7-6-10-16,2-6-5 15,-5 0 9-15,-6 0 11 16,-4-18 0-16,0-4 2 0,1 1 4 15,7 0 7-15,5 1 5 16,3 3 1-16,4 5 4 16,0-3-17-16,17 7-2 15,21-6 0-15,9 2 0 16,7 2 1-16,-4 2 0 16,2 8-6-16,-9 0 6 15,-8 0-2-15,-6 0-2 16,-11 13 4-16,-2 4 1 15,-6 5 0-15,-3 0 10 16,0 0-4-16,-4-4 1 16,-1-7-4-16,-2 1-3 15,0-7-8-15,0-3-38 16,0-2-118-16,0 0 11 0,-10-4-302 16</inkml:trace>
  <inkml:trace contextRef="#ctx0" brushRef="#br0" timeOffset="9405.36">12451 1361 897 0,'0'0'238'0,"0"0"-163"15,0 0-75-15,0 0-43 16,0 0-10-16,0 0-144 16,69 70-307-16</inkml:trace>
  <inkml:trace contextRef="#ctx0" brushRef="#br0" timeOffset="10288.2">12766 1516 961 0,'0'0'217'0,"0"0"-106"15,0 0-30-15,0 0 8 16,0 0-34-16,0 0-37 15,-53 19-8-15,30 18 2 16,3-1 5-16,9 0-3 16,9-6-8-16,2-6-6 15,0-8-1-15,8-4-16 0,15-7-5 16,10-5-25-16,12 0-1 16,4-7-35-16,-2-11-39 15,-7-3 2-15,-9-2-7 16,-8-1 97-16,-6 2 30 15,-3 0 57-15,-3 8 32 16,0 0 1-16,-2 3-40 16,2 2-6-16,-3 2-6 15,4 7-14-15,1 0-17 16,-1 0-4-16,5 18 2 16,-5 5-5-16,-4 3 0 15,1-5 0-15,-9-10 0 16,0 1-3-16,0-10-9 15,0 2-31-15,0-4 1 0,0 0 32 16,0-14 10-16,0-8-11 16,4 6 8-16,12 0 3 15,0 6 4-15,4 4-2 16,-2 3 2-16,6 3 6 16,1-3 3-16,-1 3 0 15,10 0-2-15,-10 0-3 16,3 3 4-16,-2 14-4 15,-8 5 5-15,-1-3-4 16,-5-4-8-16,-4-3 0 16,0-10 2-16,-3-2-4 15,3 0 5-15,4 0 4 16,5-14 8-16,3-12-16 0,1-9-12 16,-6-4-2-16,-3-1 14 15,0 8 0-15,-9 10-1 16,0 9 1-16,-2 9 5 15,0 4 11-15,0 0-13 16,0 0-3-16,0 8-7 16,8 11 2-16,3 3 3 15,7-3 2-15,-1 0 0 16,3 1 1-16,-4-3 1 16,-3 4-2-16,-8 4 0 15,-5-4 1-15,0 3 1 16,0-6 4-16,0-6 16 15,-11-3-6-15,4-4 1 0,2 1 0 16,5-2 4-16,0-4 10 16,0 0-2-16,0 0-13 15,-4 0-3-15,-3 0-13 16,-3 0-18-16,-6 0-30 16,-3 0-62-16,11 0-168 15</inkml:trace>
  <inkml:trace contextRef="#ctx0" brushRef="#br0" timeOffset="12319.86">14545 921 908 0,'0'0'117'0,"0"0"-15"16,0 0-92-16,0 0 4 15,0 0 49-15,0 0-10 16,0 0-18-16,-56 113-2 16,29-57 9-16,-2 13 7 15,-7 15-7-15,-6 12-17 16,-3 13-10-16,-5 5 12 15,-4 4-12-15,2-2 7 16,4-2-4-16,5-11-5 16,7-15 7-16,7-13-7 0,5-24-5 15,2-14-4 1,8-17-4-16,6-15-3 0,8-1-5 16,0-4-15-16,0 0-7 15,2-20-13-15,25-19-57 16,12-15-81-16,11-11-220 15</inkml:trace>
  <inkml:trace contextRef="#ctx0" brushRef="#br0" timeOffset="12808.77">14505 1441 767 0,'0'0'37'0,"0"0"-4"16,0 0-9-16,0 0 85 16,0 0-45-16,0 0-15 15,83 44 2-15,-77-1 18 16,3 3-11-16,-9 0-32 15,0-4 23-15,0-2-12 16,0-6-10-16,0-7-14 16,-7-13-13-16,3-11 3 15,4-3 6-15,-2 0 2 0,0-10 5 16,2-16-1-16,0-12-15 16,0-2-15-16,8-4 9 15,19 2-5-15,4 5 5 16,-2 5 6-16,-4 9 4 15,-6 9-2-15,0 3 3 16,-2 11-5-16,1 0 0 16,-3 0-4-16,-1 22 0 15,1 4 4-15,-5 5-1 16,-4 1 2-16,1-2-1 16,-5-2 0-16,2-1-27 15,6-8-73-15,1-5-69 0,5-10-289 16</inkml:trace>
  <inkml:trace contextRef="#ctx0" brushRef="#br0" timeOffset="13362.68">15091 1532 249 0,'0'0'867'0,"0"0"-736"16,0 0-108-16,0 0 25 15,0 0 13-15,-102 118-21 16,102-90-23-16,0-1-4 16,19-10-8-16,4-5 5 0,3-2-10 15,1-10-1 1,-4 0 1-16,1-4-1 0,-2-17-1 16,-10-6-2-16,-3-1 1 15,-9 0-16-15,0 0 10 16,0 4 9-16,0 2 1 15,0 2-1-15,2 6-12 16,6 4-3-16,11 6-6 16,3 4 11-16,6 0-8 15,4 9 15-15,-1 11 0 16,-5 6-1-16,-3-1 1 16,-7 5 3-16,-7-4 9 0,-1 0 1 15,-6-4 2 1,-2-8 1-16,0-2-2 0,0-7-5 15,0-5 1-15,0 0 3 16,0 0 16-16,0-7 6 16,0-13-26-16,0-6-3 15,3 0 5-15,10 3-5 16,3 9-2-16,-2 5 8 16,-2 6-3-16,5 3-2 15,0 0-4-15,10 0 0 16,-3 17-1-16,1 3 1 15,0-6 0-15,-8 5-1 16,-1-5-20-16,-3-3-54 16,-1-5-50-16,-1-6-212 15</inkml:trace>
  <inkml:trace contextRef="#ctx0" brushRef="#br0" timeOffset="13572.64">15892 1627 1175 0,'0'0'119'0,"0"0"3"16,0 0-117-16,122-19 36 15,-84 12-14-15,-5 2-27 0,-6 5-45 16,-12 0-97-16,-7 0-245 15</inkml:trace>
  <inkml:trace contextRef="#ctx0" brushRef="#br0" timeOffset="14157.54">16611 1586 667 0,'0'0'58'16,"0"0"-34"-16,0 0 47 16,0 0 17-16,0 0-34 0,0 0-24 15,-94-31 19-15,63 48 23 16,4 9-12-16,0 3-18 15,8 3-1-15,7-6 2 16,8-1-8-16,4-4-22 16,0-8-2-16,2-2-6 15,19-6-1-15,10-5-8 16,4 0 2-16,13-12-6 16,-4-7-31-16,-11-4-6 15,-8-1 22-15,-21 15 23 16,0-2 4-16,-4 11 17 15,0 0 8-15,0 0-2 16,-13 4-20-16,-1 10-1 16,1 4 1-16,9 1-4 15,2-3-3-15,2-3-8 0,0 4-47 16,25-7-21 0,12-8-144-16,12 0-115 0</inkml:trace>
  <inkml:trace contextRef="#ctx0" brushRef="#br0" timeOffset="14592.46">16957 1608 927 0,'0'0'157'16,"0"0"-53"-16,-120 58-70 15,97-36 35-15,9 0-19 0,12 1-26 16,2-5-21-16,0-5 0 15,0-2-2-15,12-8 2 16,1-3-3-16,9 0 2 16,3-10-2-16,8-20 0 15,-4-6-4-15,0-14-8 16,-4-4-14-16,-12-1 11 16,-2 1-4-16,-11 9 15 15,0 4 0-15,0 3 2 16,-13 6 2-16,-3 9 24 15,-1 6-2-15,5 13 11 16,3 2-9-16,3 2-3 16,4 0-21-16,-5 28-15 15,5 15 15-15,-6 11 13 0,6 8 10 16,2-1-6-16,0 0 14 16,0-3-13-16,21-6-13 15,-1-6-2-15,9-6-3 16,-3-11-9-16,3-13-23 15,4-16-75-15,4 0-45 16,-2-11-310-16</inkml:trace>
  <inkml:trace contextRef="#ctx0" brushRef="#br0" timeOffset="15207.36">17360 1601 588 0,'0'0'368'0,"0"0"-163"15,0 0-145-15,0 0 37 16,0 0-25-16,0 0-33 16,-112 125-18-16,112-103-12 15,0-4-4-15,0-6 2 16,0-8-7-16,17-2-1 16,4-2-2-16,8-6 3 15,0-17-1-15,0-15-6 16,-4-8-17-16,-11-12-5 15,-6 0-10-15,-8-1 4 16,0 4 2-16,-4 7 20 0,-16 9 13 16,-1 10 3-1,4 7 10-15,5 10 2 0,6 6 9 16,2 5-2 0,4 1-8-16,-3 1-14 0,-1 24-6 15,0 14 6-15,4 7 29 16,0 5 15-16,0 2-14 15,4 0-11-15,9-1 1 16,7-4-3-16,1-8-7 16,3-8-5-16,2-10-5 15,3-8 0-15,3-8-2 16,3-6-5-16,8 0 3 16,-1-15-5-16,-1-12-8 15,-6-7-6-15,-8 3-2 0,-10-1 6 16,-7 11 15-1,-6 11 4-15,-4 6 13 0,0 4 1 16,0 0 0-16,0 4-8 16,0 13-4-16,0 9-2 15,-2 1 10-15,0-3 0 16,2-4 1-16,0-1-6 16,0-5-2-16,0-5-6 15,0-5-7-15,9-2-43 16,1-2-46-16,2 0-45 15,-5-7-197-15,-5-13-398 16</inkml:trace>
  <inkml:trace contextRef="#ctx0" brushRef="#br0" timeOffset="15337.33">17692 1467 898 0,'0'0'195'0,"0"0"-122"16,0 0-33-16,0 0-40 15,0 0-53-15,0 0-356 16</inkml:trace>
  <inkml:trace contextRef="#ctx0" brushRef="#br0" timeOffset="15814.25">17958 1376 1071 0,'0'0'165'16,"0"0"-100"-16,0 0-33 15,0 0 38-15,0 0 4 16,0 138-41-16,2-86-12 16,0 0 8-16,-2-6-5 15,0-12-7-15,0-3-12 16,0-9-2-16,0-7-3 15,0-6-6-15,0-7-11 16,-11-2-6-16,-2 0 7 16,-6-4 11-16,2-14-14 15,5-1 8-15,6 5 6 0,6 2 3 16,0 2-1-16,8 2-11 16,27-4 13-16,7 3-11 15,7-3 5-15,4 9-9 16,-4 1-4-16,-5 0 3 15,-3 2 17-15,-7-2 4 16,-10 0-4-16,-4 2 22 16,-11 0-2-16,-2 6-12 15,-7 14 7-15,0 2 11 16,0 1-15-16,0-4-1 16,4 1-4-16,-4-1-6 15,2-7-19-15,-2-9-41 0,0-3-112 16,0 0-297-1</inkml:trace>
  <inkml:trace contextRef="#ctx0" brushRef="#br0" timeOffset="15951.23">18241 1460 962 0,'0'0'237'15,"0"0"-146"-15,0 0-91 16,0 0-5-16,0 0-94 15,0 0-252-15</inkml:trace>
  <inkml:trace contextRef="#ctx0" brushRef="#br0" timeOffset="16518.13">18334 1624 853 0,'0'0'93'0,"0"0"74"15,0 0-64-15,0 0 10 16,44 107-38-16,-30-83-29 16,-5-2-17-16,5-3-20 15,-8-10-6-15,-1-5-2 16,-3-4-1-16,2 0-8 16,6 0-5-16,7-18 9 15,3-9 3-15,2-1-10 16,-6 9 4-16,-3 0 7 0,1 9 1 15,-8 4-1-15,1 2-1 16,-3 2-5-16,4 2 3 16,5 0-2-16,5 6 5 15,1 14 4-15,4-8 3 16,-3 3 0-16,5-1 7 16,-1-6-4-16,3 1 1 15,6-5 1-15,3-4-12 16,2 0-1-16,-3-1-2 15,-1-11-21-15,-12-5 3 16,-7 2 0-16,-7 2 4 16,-8-1 2-16,0 0 5 15,-27 7 10-15,-2 0 3 0,-2 5 10 16,0-1 9-16,8 3 7 16,3 0 6-16,7 0-7 15,4 0-5-15,4 12-23 16,5 5 10-16,0 3-5 15,5 3 3-15,12-2-1 16,6-3-7-16,4 1 0 16,2-7-9-16,13-4-25 15,5-3-40-15,4-5-89 16,5 0-276-16</inkml:trace>
  <inkml:trace contextRef="#ctx0" brushRef="#br0" timeOffset="16649.09">19547 1775 1288 0,'0'0'159'0,"0"0"-49"15,0 0-67-15,0 0-43 16,0 0-56-16,0 0-327 16</inkml:trace>
  <inkml:trace contextRef="#ctx0" brushRef="#br0" timeOffset="22560.08">19659 1427 736 0,'0'0'84'16,"0"0"12"-16,0 0-54 15,0 0 32-15,0 0-10 16,0 0-33-16,0 0-20 0,-43 65 6 16,43-58 4-1,0 0-8-15,0-4-6 0,0-1 8 16,0-2 2-16,4 0-10 15,6 0 30-15,-2 0-17 16,1-5 2-16,-7-5-8 16,-2 3 6-16,0 2-7 15,0 1-11-15,-6 4-4 16,-13 0 0-16,2 0-39 16,-5 4-10-16,-1 11-29 15,12 0-95-15,3-6-120 16,6 6-303-16</inkml:trace>
  <inkml:trace contextRef="#ctx0" brushRef="#br0" timeOffset="22799.04">19493 1823 629 0,'0'0'133'0,"0"0"27"16,0 0-15-16,0 0-1 15,0 0-42-15,0 0-25 16,121-32-36-16,-103 14 2 16,-12 5-8-16,-6 8 3 15,0 5-26-15,0 0-10 16,-14 0-4-16,-7 0-15 16,1 8-31-16,4-5-29 0,14-1-106 15,2-2-320-15</inkml:trace>
  <inkml:trace contextRef="#ctx0" brushRef="#br0" timeOffset="23256.96">20746 1327 913 0,'0'0'65'0,"0"0"26"0,0 0-73 16,149 0 79-16,-62 0-36 15,11 0-24-15,-1 0-13 16,-1 0 11-16,-15 0-6 15,-11-4-19-15,-19 0-10 16,-17 0-2-16,-19-1-38 16,-15 0-32-16,0 1-29 15,-27-1-205-15,-21 0-425 16</inkml:trace>
  <inkml:trace contextRef="#ctx0" brushRef="#br0" timeOffset="23474.92">21092 1400 307 0,'0'0'448'16,"0"0"-338"-16,0 0-30 15,-25 123 54-15,23-72 2 16,-2-1-60-16,-1 6-20 16,0 2-31-16,-3-5-6 15,1-2-7-15,-2-4-9 16,-2-15-6-16,2-9-17 15,5-8-49-15,2-15-45 16,2 0-135-16,0-18-305 16</inkml:trace>
  <inkml:trace contextRef="#ctx0" brushRef="#br0" timeOffset="24021.82">21203 1388 984 0,'0'0'59'16,"0"0"-11"-16,-47 101 9 15,45-51 41-15,2 3-35 16,0 1-17-16,13-2-15 16,3-4-13-16,-1-10 4 15,-3-12-12-15,-5-12-5 16,-3-7-4-16,-2-7 1 15,2 0 0-15,4-8 16 16,3-17-15-16,-1 2-3 0,7 4-6 16,0 6-2-16,-3 4 8 15,-6 1-6-15,1 4 5 16,-2 4-6-16,2 0-5 16,2 2 7-16,1 12 5 15,1 0 0-15,3 2 3 16,-3 0-2-16,-3-4 2 15,2-3-3-15,-3-4 1 16,-1-2-1-16,4-3 2 16,1 0-4-16,8-7 2 15,-2-8-5-15,1 1 0 16,-8 0-2-16,-5 9 7 0,-5 2 0 16,-2 3 9-16,0 0-1 15,0 0-8-15,0 8 2 16,0 7 1-16,0 3 3 15,-5-4-1-15,5 0-2 16,0-5-2-16,0-4-1 16,0-3-4-16,0-2-38 15,0 0-62-15,7-17-36 16,4-10-228-16,0-9-424 16</inkml:trace>
  <inkml:trace contextRef="#ctx0" brushRef="#br0" timeOffset="24134.81">21582 1586 810 0,'0'0'149'0,"0"0"1"16,0 0-89-16,0 0 10 16,0 0-69-16,0 0-2 15,-22-6-104-15,22 20-294 16</inkml:trace>
  <inkml:trace contextRef="#ctx0" brushRef="#br0" timeOffset="24433.76">21834 1638 939 0,'0'0'291'0,"0"0"-191"16,0 0-59-16,0 0 18 16,0 0-5-16,0 0-38 0,-29 72-8 15,31-39-3-15,18 1-5 16,3-1 0-16,-4-1-5 15,-3-3-10-15,-5-2 10 16,-11-8-5-16,0 1 5 16,0-6-2-16,-17-4 6 15,-14 0 1-15,-3-10 5 16,5 0-4-16,9 0 5 16,9 0-2-16,4 0-4 15,7 0-18-15,0-15-111 16,0 6-305-16</inkml:trace>
  <inkml:trace contextRef="#ctx0" brushRef="#br0" timeOffset="25266.61">22820 1345 840 0,'0'0'61'16,"0"125"88"-16,0-33-82 15,0 14 22-15,-5 13-22 16,-15 7-12-16,-5 2-15 16,1-2-16-16,0-15-2 15,3-23 5-15,5-26-5 0,6-23-7 16,3-18-8 0,3-15-4-16,2-6 0 0,-6-12 10 15,-1-32 1 1,5-24-14-16,4-29-20 0,0 0 1 15,31-10-13-15,21 14-4 16,5 18-13-16,1 12 10 16,-6 19 26-16,-7 14 7 15,-12 17 2-15,-4 8 3 16,-3 5-7-16,-3 10-12 16,1 14 6-16,-3 12 4 15,-8 0-2-15,-9-5-1 16,-4 0 8-16,0-6 1 15,-15-8 3-15,-16-2 1 0,-10-10 5 16,-3-5 0-16,4 0-2 16,7 0-3-16,14-5-14 15,15-10-39-15,4-4-205 16,6-1-289-16</inkml:trace>
  <inkml:trace contextRef="#ctx0" brushRef="#br0" timeOffset="25626.55">23167 1806 791 0,'0'0'141'0,"0"0"-22"0,0 0-74 16,0 0 30-16,0 0-25 15,139 29-17-15,-110-13-26 16,-8 2-5-16,-9-3 3 15,-6 8-5-15,-6-5 2 16,0 1 8-16,0-7 5 16,-18-3-1-16,1-3 13 15,-1-6 8-15,3 0-12 16,1 0 3-16,7-12-12 16,3-5 14-16,4-2-15 15,0 1-7-15,22-6-3 16,20-5-3-16,6 10-2 0,2-1 0 15,0 12 2-15,-15 5-14 16,-6 3-26-16,-8 0-64 16,-11 19-6-16,3-2-141 15,-3-3-242-15</inkml:trace>
  <inkml:trace contextRef="#ctx0" brushRef="#br0" timeOffset="26736.35">23704 1819 894 0,'0'0'150'16,"0"0"-48"-16,0 0-72 15,0 0 45-15,0 0 12 0,-82 120-44 16,82-92-21 0,0-7-13-16,8-2-1 0,11-13-3 15,1-6-5-15,5 0 8 16,-2-6 7-16,-2-18-15 15,-3-6-9-15,-7 0-16 16,-11 0 10-16,0 8 6 16,0 10-1-16,0 4-1 15,0 6 10-15,0 0 0 16,0 2-2-16,0 0-7 16,4 0-33-16,27 0 20 15,19-7 23-15,10-5 0 0,4-6 0 16,5-5-5-1,-11-6 4-15,-14-7-13 0,-9 2-4 16,-20-6 1 0,-11 2 16-16,-4 8-1 0,-13-2-4 15,-22 12 6-15,-2 3 2 16,0 3-2-16,8 6 21 16,9 4 4-16,8 3-4 15,8 1-2-15,2 0-19 16,-2 12-3-16,1 22 3 15,1 10 6-15,2 16 8 16,0 8 3-16,0 8 8 16,0 9 6-16,-4 7-6 15,-6 8-2-15,0-7-5 16,-4-6-1-16,1-15-5 16,0-25-2-16,8-17-5 0,2-18-1 15,1-12-2-15,2 0 6 16,-2-26 20-16,2-18-11 15,0-18-17-15,0-14-4 16,10-5-7-16,18 5-9 16,-4 16-7-16,8 16 0 15,-8 18 3-15,-3 11 3 16,-2 8-6-16,-3 7 14 16,2 0-7-16,0 0 6 15,0 22 10-15,1 0 3 16,4-3 1-16,-1-2 5 15,1-5-4-15,1-7 4 0,7-5 4 16,-2 0 3-16,2-11-7 16,2-10-5-16,-8-6-8 15,-2 5-10-15,-10-4-18 16,-10 6 18-16,-3 8 15 16,0 3 3-16,-10 9 0 15,-9 0 3-15,-2 0 13 16,-1 14-14-16,2 7 15 15,6 2 1-15,10 4-7 16,4-5 4-16,0-1-8 16,0-4-6-16,7-5 12 15,11 0-8-15,1-7 1 16,6-5 3-16,2 0 2 16,6-7-4-16,1-12-7 0,-3-6-1 15,-7 1-10-15,-5 2-4 16,-6 1-3-16,-7 8 16 15,-4 1-1-15,-2 5 5 16,3-3-2-16,2 6 0 16,3 1 5-16,7 3-5 15,6 0 0-15,1 0-2 16,5 12 0-16,-2 1 1 16,-1 11-2-16,-6 1 4 15,-3 1-1-15,-5-5 5 16,-2-1 6-16,-6-8-11 15,3-7 0-15,-3-5-1 0,0 0-13 16,3 0-56-16,4-10-58 16,4-18-328-16</inkml:trace>
  <inkml:trace contextRef="#ctx0" brushRef="#br0" timeOffset="27538.21">24980 1489 687 0,'0'0'332'16,"0"0"-205"-16,0 0-85 16,0 0-26-16,0 0 51 15,-17 138 2-15,11-77-16 16,4 3-24-16,0-3 12 0,2-7-7 16,-2-11-24-1,-3-12-7-15,1-9-1 0,0-12-4 16,0-7 1-16,0-3-8 15,-2 0 3-15,-3-7 4 16,3-18 1-16,6 2-10 16,0-5-4-16,2 9 6 15,19 4-2-15,6 3 5 16,6 3-1-16,4 2 2 16,-2 4-1-16,-1 3 0 15,-3 0-1-15,-6 0-7 16,-8 12 12-16,-5-1 2 0,-4 1-1 15,-3-1 1 1,-1-1 3-16,2 4 2 0,2-3 4 16,-2-6-5-16,5 2-3 15,5-7 6-15,6 0-3 16,5 0 7-16,4-12-10 16,0-4-1-16,-2 0-3 15,-9-1 3-15,-9 6 3 16,-3 4 1-16,-8 5-3 15,0 2 5-15,0 0-6 16,0 16-3-16,-2 7 3 16,-8 1 2-16,3-2 8 15,1-3-5-15,2 2 12 16,4-5-9-16,0 2-7 16,0-6 5-16,0-2-1 0,0-10-4 15,2 0-1-15,9 0 0 16,9-2 11-16,-1-15-11 15,10-4 0-15,0-4-13 16,-4 1-10-16,-4 9 18 16,-11 11 1-16,-8 1-2 15,-2 3 3-15,0 0-2 16,0 4 5-16,-8 19 2 16,-6 5 5-16,-3 4 5 15,3 10-5-15,-6 8-3 16,-2 20 3-16,1 6-6 15,-8 6 6-15,0 7-2 0,-6-7 6 16,-3-4 2 0,1-5 20-16,8-18-4 0,8-20-19 15,13-14-10-15,5-14-1 16,3-7-8-16,0-7-24 16,0-24-54-16,7-13-218 15</inkml:trace>
  <inkml:trace contextRef="#ctx0" brushRef="#br0" timeOffset="30073.77">26527 1805 675 0,'0'0'56'0,"0"0"-23"16,0 0 29-16,0 0 25 15,0 0-52-15,0 0-25 16,-27-50 35-16,6 50-23 15,-2 1 21-15,-4 16-11 16,-7 8-13-16,0 3 10 16,1 5 3-16,2 3-4 15,9-1-20-15,4-9 17 16,13 3-11-16,5-7 2 16,0-6-10-16,0-2-6 0,20-8 4 15,7-6-3-15,6 0-1 16,4-9-13-16,0-16-14 15,-8-3-16-15,0-4 8 16,-9 10 13-16,-11 2 3 16,-2 8 15-16,-7 3 4 15,0 7 7-15,0 2-7 16,0 0 0-16,0 14-3 16,0 20 3-16,0 15 0 15,0 7 0-15,0 8 17 16,0 6 1-16,0 3 10 15,0-1-12-15,-5-6-1 0,-11-13-4 16,-7-7-5 0,-10-13 4-16,2-13-2 0,-2-8 0 15,2-6-3-15,4-6 5 16,5 0 4-16,6-18-7 16,12-14-3-16,4-8-4 15,2-8-1-15,31-6 1 16,15-14-6-16,8-4-6 15,8 0-6-15,1 1-1 16,3 13 9-16,-1 10 1 16,-7 2-13-16,-2 10-14 15,-13 2 13-15,-9 5 8 16,-9 9 8-16,-10 3 6 0,-3 6-3 16,-8 8 4-16,-6 1 0 15,0-1 0-15,0 3 4 16,-16 0-3-16,-7 0-1 15,-6 12-1-15,2 8 0 16,0 9 1-16,-2 0 5 16,4 7 0-16,6 0 0 15,5 3 6-15,10-3-4 16,4-6 5-16,0-2-10 16,8-10-1-16,17 0-2 15,8-13 1-15,5-5-9 16,5-5 7-16,-1-23-28 0,-5-6-74 15,-5-3-28 1,-10-6 46-16,-8 7-2 0,-12 8 49 16,-2 10 39-16,0 4 80 15,-7 6-2-15,-4 2-33 16,0 4 12-16,7 2-16 16,-4 0-11-16,6 4-23 15,2 12-2-15,0 8 13 16,0-1 4-16,0 0 4 15,8 5 5-15,0-5-14 16,3-2 16-16,3-1-17 16,-1-15-11-16,5 4 7 15,4-9-4-15,5 0 0 16,4-6-8-16,0-17-8 16,-4-3-20-16,-5-3-8 0,-6 0-11 15,-2 9-4-15,-10 3 39 16,-4 3 9-16,0 6 3 15,0 4-3-15,0 4 3 16,0 0 5-16,0 0-5 16,0 14-7-16,-7 8 7 15,5 2 11-15,-2 5 17 16,4-2 3-16,0-3 0 16,0-2-19-16,0-5-7 15,13-6 7-15,5-1 0 16,4-10-7-16,2 0-5 15,8-4 0-15,-1-16-24 0,2 2-47 16,-2-12-70 0,-4 4 28-16,-9-1 27 0,-3 10 67 15,-15 1 19-15,0 8 11 16,0 2 72-16,0 6 28 16,0 0-61-16,-2 0-11 15,-4 3-8-15,-1 12-5 16,5-1 0-16,2 6-2 15,0-2-8-15,0-2-2 16,2-2-4-16,11-2 0 16,10-2-4-16,4-10 0 15,2 0-6-15,0 0 0 16,-7-10-9-16,0-6-18 0,-6-4-16 16,-3-2-8-16,-7 8 0 15,0 2 42-15,-6 6 9 16,0 3 24-16,2-1 8 15,-2 4-26-15,6 0-6 16,9 0-16-16,8 7 15 16,4 3-2-16,0 5 3 15,-3 8 3-15,-2-5-2 16,-4 10 3-16,-7-2 21 16,-6-3 12-16,-5 0-10 15,0-7-23-15,0 0-1 16,0-5-3-16,0-7-103 0,0-4-170 15</inkml:trace>
  <inkml:trace contextRef="#ctx0" brushRef="#br0" timeOffset="31625.51">28036 1930 581 0,'0'0'332'15,"0"0"-224"-15,0 0-28 16,0 0-28-16,0 0 6 16,0 0-36-16,-78 89-13 15,78-74 7-15,0 2-12 16,0-8-4-16,6-4 0 16,12-5 0-16,7 0-6 0,-1-2-26 15,7-15-29-15,-6 0-14 16,-5 1-50-16,-3-2 68 15,-11 8 44-15,-4 6 13 16,-2-1 35-16,0 5 52 16,0 0-20-16,0 0-56 15,0 0-8-15,0 3 7 16,0 6-1-16,0 2 1 16,0-3 18-16,0-1-15 15,0 2-8-15,0-3-2 16,6-6-3-16,9 0-6 15,10 0-13-15,6-18-18 0,3 9-54 16,-8 2 47 0,-3 3 30-16,-10-4 11 0,-3 4 3 15,-4 4 7-15,-2 0 5 16,3 2-6-16,-3 12 18 16,4 2-9-16,-2-4 22 15,-2-1-3-15,1 1-8 16,-1-1-17-16,-4-5-5 15,2-2-3-15,-2-4-1 16,0 0-8-16,0 0-4 16,8-7-13-16,2-12-31 15,3 1 39-15,8-3 9 0,1 4 8 16,3 11 11-16,-4 6 10 16,-2 0-4-16,-8 0 4 15,-2 9-10-15,4 5 14 16,-6 11-2-16,2-3-11 15,4 2 8-15,0-5 4 16,7-10 1-16,3-9-2 16,4 0-8-16,-2-12-4 15,0-17-11-15,-2-4-17 16,-7-11-22-16,-3-4-16 16,-4-8-6-16,-6 1-14 15,-3-1 31-15,0 5 44 16,-10 7 66-16,-12 7-2 0,2 14 4 15,4 14 16-15,8 6-6 16,5 3-29-16,-1 0-46 16,0 0-3-16,-2 19 0 15,2 15 1-15,4 6 5 16,0 4 4-16,0 5-5 16,0 1 11-16,0-1-2 15,2 4-7-15,8-1 9 16,-1-2-7-16,1-4-8 15,0-12-1-15,1-12 0 16,5-3-4-16,-3-14-3 16,0-1-1-16,7-4-12 0,-2 0 6 15,9 0 4-15,6-2-2 16,7-3-1-16,2-7 2 16,3-5-3-16,-1-3 3 15,-1-6-9-15,-3 0-7 16,-11 6 5-16,-8 2 22 15,-15 4 1-15,-2 0 4 16,-4 5 2-16,0-3 18 16,-6 5-2-16,-17 1-9 15,3-2-11-15,3 8 11 16,1 0 3-16,3 0-11 16,-1 0-2-16,5 12-2 15,3 9-2-15,-1 2 0 0,7 5 0 16,0-2 1-1,0 1-1-15,0-1 0 0,7-5 0 16,13 2 1 0,9-9 1-16,4-9 1 0,5-5-2 15,0 0-1-15,5-15-10 16,-3-8-5-16,-3 3-13 16,3-11-3-16,-11 4 8 15,-6-4 3-15,-9 8 6 16,-14 9 5-16,0 8 9 15,0 3 13-15,0 3-2 16,-14 0-7-16,5 14-3 16,-3-2 1-16,-1-3 7 15,11 2 4-15,2-8-4 16,-2 3 7-16,2-3-4 0,0-3 3 16,15 0 3-16,16-3 2 15,0-11-18-15,-2-2-2 16,-2-4-33-16,-6 6-22 15,-3 2 10-15,-7 4 11 16,-7 8 6-16,0 0 20 16,1 2-9-16,4 6-5 15,6 6 19-15,-1-2 1 16,-3 0 2-16,0 6 8 16,1-4-8-16,-8 2 2 15,-2-8 6-15,-2 9 23 16,0 7 8-16,-18 2 14 0,-15 3 5 15,-9-12-19-15,-4-4-16 16,7-6-22-16,1-7-1 16,7 0-82-16,10-11-127 15,17-21-822-15</inkml:trace>
  <inkml:trace contextRef="#ctx0" brushRef="#br0" timeOffset="31799.48">28651 1826 1198 0,'0'0'170'0,"0"0"-127"0,147-24-31 16,-24 16-4 0,10 1-8-16,-2-2-4 0,-12 4-184 15,-26-5-490-15</inkml:trace>
  <inkml:trace contextRef="#ctx0" brushRef="#br0" timeOffset="32159.41">30182 1768 888 0,'0'0'241'0,"0"0"-215"15,0 0 28-15,0 0-29 16,0 0-15-16,0 0 7 15,4 141 37-15,-4-81 9 16,0 5-21-16,0 5-13 16,0-10-10-16,0-7-1 15,0-11-12-15,0-17-6 0,-2-9-3 16,-2-9-42-16,0-7-135 16,-1 0-187-16</inkml:trace>
  <inkml:trace contextRef="#ctx0" brushRef="#br0" timeOffset="32555.34">30394 1792 1089 0,'0'0'29'0,"0"0"-14"16,0 0 50-16,0 0 50 0,43 149-46 15,-39-93-31-15,-4-2-10 16,0-4-5-16,0-3-2 16,-12-7-13-16,2-13-4 15,3-8 1-15,3-11-5 16,4-8-1-16,0 0 1 16,0 0 1-16,0-15 0 15,4-9-1-15,9 2-4 16,3 5 2-16,-3 10 1 15,-1 7-3-15,-1-2 4 16,-1 2-1-16,4 0-4 16,4 0 4-16,2 0-2 15,7 9 3-15,4 0 4 16,-2 6-4-16,-2-14-3 16,-8-1 2-16,0 0-10 0,-13 0-92 15,-6-13-102-15,-2-10-718 16</inkml:trace>
  <inkml:trace contextRef="#ctx0" brushRef="#br0" timeOffset="33306.21">30126 1959 1027 0,'0'0'58'0,"0"0"21"15,126 4 9-15,-62-4-7 0,9 2-41 16,4 2-39-16,-4-4-1 16,-9 4-9-16,-6-1-33 15,-8 2-19-15,-8-1-11 16,-7-1 25-16,-3 2 0 16,-8-3 13-16,-1 2 28 15,-10-1 6-15,-1-3 12 16,-8 0 36-16,-4 3-6 15,0-1 10-15,0 2-2 16,0-2-12-16,-12 6-8 16,-5-2 27-16,1 4-22 15,3 6-2-15,4-6-15 0,2 7-8 16,2-5-1-16,5 3-9 16,0-1 0-16,0-4-2 15,0 0-6-15,19-6-3 16,5-4 2-16,0 0-5 15,3-2-34-15,0-18 7 16,-7 4 2-16,-5 1 22 16,-7 8 9-16,-8 7 8 15,0-4 17-15,0 4 13 16,0 0-22-16,0 0-8 16,0 0 2-16,4 11-2 15,5-2 21-15,1 5 4 16,11-10-4-16,8-4-2 15,13 0 1-15,16-4-20 16,-7-16-18-16,1 0-49 0,-14-9 0 16,-9-6 40-16,-7 0 22 15,-15-4 5-15,-7 7 18 16,0 1 45-16,-14 9-7 16,-6 3-4-16,-4 0-20 15,3 14 4-15,8-6-8 16,5 9 2-16,2 2-10 15,4 5-20-15,-6 18 0 16,-7 16 1-16,5 1 6 16,1 8 7-16,5 3-5 15,4-2-7-15,0-8-2 16,2 0 0-16,7-10-25 0,-1-10-34 16,2-7-35-16,1-14-72 15,7 0-16-15,1-5-408 16</inkml:trace>
  <inkml:trace contextRef="#ctx0" brushRef="#br0" timeOffset="33457.19">31409 2049 833 0,'0'0'384'16,"0"0"-280"-16,0 0-11 15,118-30-26-15,-49 25-36 16,20 2-31-16,7 3-20 15,-5 0-128-15,-20-2-275 0</inkml:trace>
  <inkml:trace contextRef="#ctx0" brushRef="#br0" timeOffset="39899.07">1495 2857 74 0,'0'0'409'16,"0"0"-256"-16,0 0-10 16,0 0-47-16,0 0 15 15,0 0-24-15,0 0-18 16,0 0-23-16,0 0-10 15,0 0-13-15,0 0 2 16,0 0-10-16,0 5-14 16,0 2 2-16,0-1 6 15,4 2 10-15,12-3-4 0,-1-2-5 16,6-3-5-16,1 0 0 16,5 0-2-16,7-16 3 15,-1 0-6-15,-2-8-5 16,-4 4-3-16,-12-4-6 15,-7 0 9-15,-8 2-6 16,0-2 1-16,-6 0-4 16,-11 12 5-16,-6 2 6 15,1 3-8-15,-5 7 11 16,3 0-3-16,-3 7 3 16,-2 19-1-16,0 11 2 15,0 2 0-15,5 3 1 16,3 1 6-16,15 0 4 0,4 1-1 15,2-1 6 1,0-7-12-16,20-2-3 0,13-9-2 16,17-14-7-16,5-8-19 15,7-3-23-15,8 0-43 16,-1-20-176-16,-11-4-126 16</inkml:trace>
  <inkml:trace contextRef="#ctx0" brushRef="#br0" timeOffset="40161.01">1956 2810 595 0,'0'0'119'0,"0"0"-27"15,0 0-53-15,0 0 9 16,0 0 86-16,0 0-62 15,21 61-27-15,-3-34-2 16,1-4 11-16,6 0-25 16,-2-2-16-16,-3-6-7 15,-3 2-6-15,-3-5-5 16,-1-1-65-16,-2-3-58 16,-4-8-179-16,-2 0-264 15</inkml:trace>
  <inkml:trace contextRef="#ctx0" brushRef="#br0" timeOffset="40369.99">2137 2801 649 0,'0'0'90'0,"0"0"-3"15,0 0-27-15,0 0 38 16,-67 116 22-16,50-84-63 15,-1 0-20-15,5-1-22 16,-3-4-8-16,3-2-7 16,5-2-48-16,4-9-157 15,4-11-175-15</inkml:trace>
  <inkml:trace contextRef="#ctx0" brushRef="#br0" timeOffset="40686.93">2317 2721 754 0,'0'0'121'15,"0"0"0"-15,0 0-90 16,0 0 27-16,0 0 14 0,0 0-5 15,0 136-22 1,0-93-1-16,3-2-3 0,0-2-6 16,-1-5-17-16,-2-2-1 15,0-4-14-15,0-6 1 16,0-5-4-16,0 0-26 16,0-9-25-16,0 2-37 15,0-8-41-15,0-2-166 16,-10 0-134-16</inkml:trace>
  <inkml:trace contextRef="#ctx0" brushRef="#br0" timeOffset="40867.9">2213 2984 669 0,'0'0'144'15,"0"0"-10"-15,0 0-111 16,0 0 2-16,0 0 68 15,0 0-45-15,62 0-35 16,-32 0-13-16,-6 1-50 16,3-1-211-16,-3 0-393 15</inkml:trace>
  <inkml:trace contextRef="#ctx0" brushRef="#br0" timeOffset="41293.83">2463 2974 749 0,'0'0'139'15,"0"0"29"-15,0 0-125 16,0 0-26-16,0 0 19 16,0 0 7-16,78 7-2 15,-40 9-27-15,-9 5-2 16,2 3 6-16,-11 3-8 15,-7 2 2-15,3-2-4 16,-7-4-8-16,-3-3 0 16,-3-8 0-16,-3 0 1 15,0-6-1-15,0-4 1 0,0 3 2 16,-9-5 0-16,-3 0 11 16,-1-13-6-16,5-13 17 15,3-1-7-15,-4 4-1 16,9-3-4-16,0 3 3 15,0-1-16-15,18 4-4 16,2 1 4-16,0 0 7 16,4 1-7-16,1 4-13 15,-2 2 9-15,-6 5-7 16,-3 7-23-16,-1 0-37 16,0 0-14-16,-1 14-79 15,-4 5-172-15</inkml:trace>
  <inkml:trace contextRef="#ctx0" brushRef="#br0" timeOffset="41774.74">3098 3038 162 0,'0'0'553'15,"0"0"-438"-15,0 0-45 16,0 0 21-16,0 0 6 16,0 0-27-16,-7-24-31 0,-4 24-3 15,-2 0-22 1,-2 0 11-16,-4 0 2 0,-1 4 0 16,1 8 2-16,3 0-18 15,-3 1 1-15,9 8 0 16,1-3-4-16,2-2-3 15,7-1 0-15,0-2-5 16,0-1 0-16,0 0-2 16,3-8-2-16,10-2-6 15,7-2-2-15,7 0-2 16,2-6-12-16,0-6 3 16,-8-2-8-16,-5 0 17 15,-7 5 14-15,-7 0 5 16,-2 9 1-16,0 0 29 15,0 0 8-15,0 0-35 0,0 0-5 16,5 6-3-16,0 9 9 16,4 8-1-16,6-5-8 15,5-6 0-15,11-6-60 16,11-6-163-16,5 0-675 16</inkml:trace>
  <inkml:trace contextRef="#ctx0" brushRef="#br0" timeOffset="42899.55">4309 3035 556 0,'0'0'66'0,"0"0"56"15,0 0-79-15,0 0 34 16,0 0 19-16,0 0-26 16,-27-14-1-16,8 14-31 15,-2 0-25-15,-6 14 25 16,-6 6 11-16,6 3-7 16,4 0-18-16,3 3-7 15,9 3-1-15,0-1 4 16,9-2-6-16,-2 6-3 15,4-4-1-15,0-2-6 0,2-1-4 16,17-9 1 0,0-6 4-16,5-7-5 0,3-3-4 15,4 0-8-15,5-16-2 16,-7-8 3-16,4-4-16 16,-10-2-5-16,-4 0 9 15,2 6 4-15,-6 2 12 16,-4 5 7-16,-4 0 1 15,-7 2-1-15,0 1 0 16,0 1-6-16,0 1 6 16,0 4 8-16,0 4-8 15,0 4-11-15,0 0 6 0,6 0-17 16,15 5-2-16,8 15 16 16,-2 4 6-16,-4 3-1 15,0-5 3-15,-3 0 8 16,-5-1-8-16,-3-4 2 15,-5-3 2-15,-5-2 7 16,-2-6-7-16,0 3 3 16,0-2 8-16,0-2 0 15,0 0-3-15,-2-5 7 16,0 0-10-16,-1 0 27 16,1 0-1-16,2 0 2 15,0-14-17-15,0-6-8 16,11-6-7-16,14-1-5 15,2-4 0-15,4 1-2 0,0-1 0 16,-2 8-1-16,-2 2-10 16,-12 12-9-16,-5 6-16 15,-6 3-39-15,-4 0-23 16,0 10-110-16,0 7-61 16</inkml:trace>
  <inkml:trace contextRef="#ctx0" brushRef="#br0" timeOffset="43566.43">5733 2863 664 0,'0'0'125'0,"0"0"60"0,0 0-144 15,0 0-22-15,0 0-2 16,0 0 77-16,-6 144-33 16,-8-85-6-16,-6 0-5 15,0 4-27-15,-5-5 6 16,-2-8-17-16,-2-9 4 15,-2-9-6-15,4-10 5 16,6-8-12-16,0-6 8 0,5-8 4 16,-1 0-5-1,1-10 1-15,1-19-11 0,3-3-6 16,8 0 1-16,4-3-3 16,0 6-10-16,18 5 3 15,4 2 8-15,-2 7 3 16,0 10-6-16,1 1-2 15,-6 4-7-15,7 0 9 16,3 0 5-16,4 15 2 16,0 0 3-16,2 8 0 15,3 2 4-15,-5 5-4 16,0 0 1-16,0-3 4 16,-6-1-5-16,0-4-11 15,-3-4-57-15,0-2-56 16,0-9-154-16,0-7-107 0</inkml:trace>
  <inkml:trace contextRef="#ctx0" brushRef="#br0" timeOffset="43858.38">6003 3248 601 0,'0'0'69'16,"0"0"59"-16,0 0-70 15,0 0 48-15,0 0 27 16,0 0-75-16,27 97-24 16,-10-92-6-16,3-5 0 0,3 0 6 15,-4 0-16-15,4-12-16 16,-7 0 11-16,-10-1-11 16,-6 2-2-16,0 1-2 15,-22 0-1-15,-5 3 0 16,-4 7 1-16,4 0-4 15,4 0-10-15,6 0-42 16,13 0-78-16,4 0-139 16,0 0-160-16</inkml:trace>
  <inkml:trace contextRef="#ctx0" brushRef="#br0" timeOffset="44270.31">6442 3185 428 0,'0'0'171'16,"0"0"10"-16,0 0-113 16,0 0 53-16,0 0 21 15,0 0-42-15,-32 25-28 16,10-9-22-16,2 2-10 15,2-2 1-15,5-1-33 16,1 1-6-16,10-2-1 0,2 0 0 16,0-2-2-1,2 2-16-15,23 0 1 0,6-1 0 16,1-1 9-16,-1-1 0 16,-7 3-4-16,-5 0 3 15,-9 0 4-15,-10 4 1 16,0-2 3-16,-10 1 6 15,-24 2 11-15,0-5 2 16,-2-4 4-16,10 0-13 16,6-10-10-16,8 0-1 15,12 0-30-15,0-16-81 16,0-4-189-16,27-4-241 16</inkml:trace>
  <inkml:trace contextRef="#ctx0" brushRef="#br0" timeOffset="44659.24">6823 3240 453 0,'0'0'273'0,"0"0"-79"16,0 0-46-16,0 0-32 15,0 0-41-15,0 0-22 16,-58-16-3-16,25 24-16 15,-3 10-9-15,5 0 6 16,4-2-12-16,9-4-10 16,7 1 1-16,7-6-10 0,4 5-2 15,0 2-4-15,4 0-7 16,18 4-2-16,7-1-1 16,0-3 1-16,0-1 9 15,0-1-6-15,-2-3-2 16,-7-1 9-16,-9 1 5 15,-5 0 0-15,-6-7 0 16,0 2 1-16,0-4 5 16,-29 8 28-16,-4 4-7 15,-9-3-5-15,2 2-20 16,7-9-4-16,6-2-12 16,7 0-116-16,13-11-364 15</inkml:trace>
  <inkml:trace contextRef="#ctx0" brushRef="#br0" timeOffset="46827.87">7993 3331 244 0,'0'0'277'0,"0"0"-246"16,0 0 0-16,0 0 52 15,0 0 108-15,0 0-22 16,-19-56-70-16,-2 51-22 15,1 3-33-15,-7 2 7 16,-4 0-11-16,-5 16-18 16,-4 14-12-16,7 1-3 15,2 3-4-15,6-6 5 16,9-10 4-16,7-1 1 16,7-8-10-16,2-5-3 15,7 4-8-15,20-6-6 16,10-2 5-16,11 0-10 15,1-10 4-15,-1-6-35 0,-5-2 19 16,-11-5 0 0,-9-1-1-16,-11 2 21 0,-8 1 10 15,-4 4 1-15,0 9 0 16,0 7 15-16,0 1 10 16,-6 0-13-16,-12 16-7 15,-2 18-1-15,-2 9 0 16,10 21 4-16,8 3-1 15,4 17 0-15,0 1-3 16,0 6 2-16,2-2 2 16,-2-3 2-16,0 5-1 15,-20-12-7-15,-13-8 1 0,-8-17-1 16,6-17-1-16,-1-16 4 16,3-15 24-16,2-6-2 15,0-10-8-15,-3-24-10 16,3-7-7-16,8-12 1 15,13 2-3-15,10-2-5 16,0-3 3-16,28 1-14 16,19-3-10-16,20 0-11 15,13 0-9-15,12 0 9 16,-1 5-12-16,0 7 4 16,-8 4 24-16,-8 8 4 15,0 0 0-15,-7 2 13 16,-1 3-14-16,-9 0 14 0,-14 3 4 15,-13 0 0 1,-21-2 4-16,-10 6 16 0,0-5 17 16,-20 11-26-16,-16 6-7 15,-4 8 14-15,0 2-10 16,0 0 2-16,4 5 4 16,1 6-7-16,4 7 4 15,8-3-6-15,3 4 7 16,7 0 3-16,3 1-7 15,4 4-5-15,6 2 7 16,0 3 1-16,0-2-5 16,11-1-2-16,11-6-2 0,3-6-2 15,2-6-4 1,6-5 0-16,9-3-11 0,5-6-7 16,2-15-12-16,0-5-7 15,-4 1-5-15,-7-4 13 16,-9 5-4-16,-9 6 31 15,-5 6 6-15,-6 3-1 16,-4 8 3-16,-1-3 2 16,-1 2 11-16,3 2-2 15,5 0-10-15,9 11 8 16,1 16 5-16,0-1-4 16,-3 6-1-16,-5-3 2 15,-3 3-1-15,-6-5-11 16,1-8 3-16,-5-7 7 0,0-9-10 15,0-3 0 1,0 0 6-16,0-10 12 0,0-6-6 16,0-5-13-16,8-2-34 15,11 0 21-15,3 6-10 16,0 1 15-16,-4 6-4 16,2 4 8-16,0 4 1 15,-2 2-5-15,-1 0 7 16,1 0-6-16,1 12 7 15,0 8 3-15,-1 2 11 16,5 2 4-16,-4-5 6 16,2 1-3-16,-1-8-6 15,-3-3-6-15,2-5-9 0,5-4 6 16,2 0 0-16,3-10-6 16,2-8-4-16,-8-2-20 15,-3-6-6-15,-7-3 8 16,-8-2-25-16,-5 2-22 15,0 14-35-15,-3-2 69 16,-14 16 35-16,-3-1 15 16,-3 2 43-16,-1 2 16 15,6 14-29-15,5 8 0 16,8 2-20-16,3-2 16 16,2 6-12-16,0-4-8 15,0-4 3-15,16 10-7 16,6-10 0-16,0-3-5 0,7-7 1 15,0-12-9 1,4 0-3-16,3 0 9 0,-2-17-8 16,-3-7-1-16,-9-2-2 15,-8 0-8-15,-8 0 4 16,-3 4-10-16,-3 1-7 16,0 6 18-16,0 6 4 15,0 4 2-15,0 2 1 16,0 0-3-16,0 1-2 15,8 2-11-15,13 0 8 16,5 0 5-16,6 12-1 16,-1 8-3-16,-7 5 1 0,-2 1 1 15,-8-1 2 1,-1 3 6-16,-3-2-5 0,-8-8 8 16,2-2-6-16,-2-8-3 15,2-4-2-15,1 5-37 16,4-8-77-16,0 3-184 15,4-4-117-15</inkml:trace>
  <inkml:trace contextRef="#ctx0" brushRef="#br0" timeOffset="47255.79">10061 3577 899 0,'0'0'216'0,"0"0"-132"16,0 0-36-16,0 0 15 16,-113-36-8-16,89 36-29 15,-1 22-17-15,8 7-7 16,-1 0 0-16,13 0-2 15,5-2 0-15,0-1-10 16,13-9 3-16,14-10-6 16,6-7 4-16,3 0-9 15,0-11-6-15,-8-9-1 0,-3 0 16 16,-9-1 9-16,-9 7 0 16,-3 11 13-16,-4 3 38 15,0 0-11-15,0 0-39 16,0 7-1-16,0 14 0 15,0-2 8-15,0 2-2 16,4-7-4-16,12-7-2 16,-1 1-23-16,10-8-66 15,6 0-128-15,3-18-383 16</inkml:trace>
  <inkml:trace contextRef="#ctx0" brushRef="#br0" timeOffset="47698.72">10368 3230 889 0,'0'0'154'0,"0"0"-32"16,-14 108-56-16,14-55 23 16,0-2-25-16,0 7-22 15,0-5-13-15,0-1-18 16,0-7-4-16,0-6-3 15,-2-15-3-15,-9-6-1 16,-3-11-7-16,1-7 5 16,-1 0-9-16,1 0 5 0,2-8 2 15,6-6 2 1,5-1-4-16,0 3 5 0,5 0 1 16,15 2-3-16,9-7 0 15,4 0-5-15,0-1 8 16,4 0-7-16,-9 8-6 15,1 8 9-15,-4 2 2 16,-3 0-4-16,-1 16 0 16,-2 4 3-16,-1-2 3 15,-3 9 3-15,-5-5 8 16,-3-9 3-16,-5 6-13 16,0-19-1-16,0 0-2 15,-2 0-15-15,0 0-39 16,0 0-55-16,-11-19-274 0,-3-6-275 15</inkml:trace>
  <inkml:trace contextRef="#ctx0" brushRef="#br0" timeOffset="47826.69">10530 3333 673 0,'0'0'273'0,"0"0"-147"15,0 0-126-15,0 0-70 16,0 0 20-16,0 0-123 15,81 106-467-15</inkml:trace>
  <inkml:trace contextRef="#ctx0" brushRef="#br0" timeOffset="48477.58">10931 3567 820 0,'0'0'195'0,"0"0"-75"15,0 0-36-15,0 0 1 16,0 0-12-16,0 0-19 16,-118 8-21-16,99 6-12 15,0 9 1-15,-1-4 1 16,7 5-13-16,6 2-5 0,2 1-2 15,5-4-3-15,0-5-2 16,0-3-6-16,18-12-1 16,5-3-9-16,4 0-8 15,4-1 11-15,7-22-21 16,-5-3 11-16,0-11 6 16,5 5-3-16,-7-1 13 15,0 1 9-15,-4 16 0 16,-9-2 2-16,-7 10 8 15,-1 8-8-15,-2 0-2 16,1 2-5-16,7 21 3 16,-3 3 0-16,1 9-9 15,-3 1 8-15,-3 0-6 0,-8-4 9 16,0-11 0-16,0-3 0 16,0-10 10-16,-2-2-6 15,-6-6-1-15,1 0 13 16,5-18-6-16,2-9 5 15,0 0 3-15,17 0 14 16,10 4-8-16,2-4 12 16,-2 5-9-16,-2 6 7 15,4 2 0-15,2 8-8 16,0 0-12-16,5 6-11 16,-5 0-3-16,-2 14-4 15,-2 14 2-15,-8 2 0 0,-3-7 1 16,-3 0 2-16,-5-13-3 15,-6-1-22-15,-2 3-58 16,-12-7-87-16,-3 1-570 16</inkml:trace>
  <inkml:trace contextRef="#ctx0" brushRef="#br0" timeOffset="50736.19">12360 3134 39 0,'0'0'367'0,"0"0"-200"15,0 0-96-15,0 0-60 16,0 0 38-16,0 0 61 15,0 148 7-15,0-81 26 16,0 14-48-16,0 12-9 16,0 15-4-16,0 10-22 15,0 8-11-15,0-2-12 16,0-9-13-16,0-12-4 16,0-15-8-16,2-18-1 15,2-24-8-15,-1-16-3 16,0-14-1-16,-3-16-26 0,2 0-8 15,-2-30-14 1,4-21-63-16,1-16-77 0,3-5-159 16,2 0 23-16</inkml:trace>
  <inkml:trace contextRef="#ctx0" brushRef="#br0" timeOffset="50991.15">12489 3546 614 0,'0'0'140'0,"0"0"-48"16,0 0-61-16,0 0-10 15,0 0-10-15,0 0 5 0,118 14 5 16,-95 31 2-16,-9 0 48 16,-6 11-8-16,-8-5-22 15,0-3-4-15,-11-7-6 16,-15-13-3-16,-3-2-10 15,0-8-9-15,0-10-9 16,4-8-36-16,2 0-65 16,8-12-217-16,10-7-289 15</inkml:trace>
  <inkml:trace contextRef="#ctx0" brushRef="#br0" timeOffset="51380.08">12697 3607 797 0,'0'0'94'0,"0"0"-68"16,0 0-25-16,0 0 61 16,122-36-28-16,-77 36-9 15,-5 24 4-15,-5 12 3 16,-5-1 8-16,-12 5-12 15,-10-3 3-15,-5-2-6 16,-3-3-10-16,0-5 8 16,-16-13 6-16,-4-5-17 15,7-6 0-15,1-3-1 16,6 0 1-16,6-12 3 0,0-9-15 16,0-13-1-16,8-5 0 15,17-2-3-15,6 5-7 16,1 6 8-16,-8 9-1 15,-5 10-3-15,-9 11-15 16,-3 0-31-16,-3 0-36 16,3 11-59-16,0 5-19 15,2 1-52-15,9-3-207 16</inkml:trace>
  <inkml:trace contextRef="#ctx0" brushRef="#br0" timeOffset="51699.03">13317 3629 873 0,'0'0'104'15,"0"0"39"-15,0 0-117 16,0 0 49-16,-70 110-13 16,70-87-33-16,0-3-16 15,10-4-9-15,13-9-3 16,9-7 7-16,4 0-3 15,-1-5-5-15,-3-20 12 16,-12 4-12-16,-11 2 0 16,-9-13 0-16,0 17-11 15,-21-7-11-15,-14 1 21 0,-5 17 1 16,7-2 0-16,4 6-10 16,15 0 8-16,9 0-7 15,5 0-21-15,5-4-47 16,19-3-145-16,14 0-67 15</inkml:trace>
  <inkml:trace contextRef="#ctx0" brushRef="#br0" timeOffset="53217.76">13637 3825 755 0,'0'0'37'0,"0"0"84"15,0 0 60-15,0 0-65 16,0 0-28-16,0 0-31 16,98-43-32-16,-78 3-15 15,-1-4-8-15,-4-6-2 16,-6-6-6-16,-4 7-15 16,-3 3 14-16,0 2-4 15,-2 14 1-15,0 3-5 16,0 8 11-16,0 6-1 15,0 1-5-15,0 9 10 16,-6-1 4-16,0 4 6 16,6 0-10-16,-2 0 0 0,-4 10-1 15,-7 17 2 1,-8 16 13-16,3 7 14 0,5 9-2 16,0 2 4-16,6 6-3 15,2-2-13-15,5-3 1 16,0-13-3-16,5-13-12 15,19-8-3-15,8-18 3 16,1-6 0-16,6-4 0 16,-2-18-1-16,-1-12 1 15,-1-14-13-15,-8-5-4 16,-11 4-3-16,-7 3 6 16,-9 7 5-16,0 7 3 0,-21 7-2 15,-1 6 8 1,0 11 0-16,6 4 1 0,8 0-1 15,3 0-1 1,5 7-4-16,0 10 1 0,0-2 0 16,13-1 4-16,10-7 0 15,4-2 0-15,6-5 4 16,0 0 5-16,3-17-3 16,-7-12-6-16,0-2-7 15,-7-8-8-15,-1 4 5 16,-8 3-14-16,-9 2 20 15,-4 2 0-15,0 3 4 16,0 4-4-16,0 3 4 16,-4 4 3-16,-3 6-3 15,5 1 0-15,-2 5 6 0,4 2-6 16,0 0-5-16,-3 14-11 16,-2 17 4-16,-3 8 12 15,3 5 35-15,1 7-11 16,4 5 3-16,0-6-4 15,0 4 0-15,0-4-6 16,7-10-4-16,6 2-6 16,5-15 0-16,2-9-7 15,2-8-7-15,2-10 6 16,10 0-3-16,1-16 4 16,2-15 1-16,-4-6-1 15,-6-6-8-15,-10 3-5 0,-5 2-1 16,-10 10 11-16,-2 6 3 15,0 4-2-15,0 4-7 16,-14 7 6-16,-1 7 1 16,-5 0 4-16,-3 7-1 15,4 20-1-15,3-2 0 16,5 8 3-16,3 6 3 16,8-3-2-16,0-2 1 15,0-1 3-15,14-11 0 16,9-7-7-16,2-4 1 15,3-9-2-15,3-2-4 16,0 0-4-16,3-13-6 16,-5-8-13-16,-5-4-8 0,-1 0-6 15,-7 4 15 1,-8 5 26-16,1 6-3 0,-7 10 5 16,0-6-2-16,-2 6 6 15,0 0-2-15,2 5-4 16,6 13 5-16,3-3 19 15,2 10-10-15,1-1 5 16,-2 1-12-16,0-5-3 16,-3-3-3-16,-5-8-1 15,0-4-1-15,-1 2-1 16,-3-7 2-16,2 0 4 16,3-9-3-16,-1-11 7 0,5 3-7 15,2 2-1 1,-2 2-3-16,-2 8 3 0,2-1 0 15,2 6 0-15,2 0 3 16,3 2 6-16,-1 18-6 16,-4 0 3-16,-1-2-3 15,-2 2 10-15,-3-8-11 16,-1 4 0-16,0-7-2 16,0-8-2-16,-4 1 2 15,0-2 7-15,2 0 5 16,-2-3 4-16,4-17-10 15,5-4-6-15,-1 4 0 16,6-1 7-16,-1 3-7 16,-4 6 10-16,3 3-2 15,-4 8-4-15,-6 1 0 0,10 0-2 16,1 0-2-16,5 8 0 16,2 19 1-16,0-2 6 15,-5 1 0-15,1 2-6 16,-3-3-1-16,-1-10-10 15,5-4-51-15,10-11-87 16,11 0-241-16</inkml:trace>
  <inkml:trace contextRef="#ctx0" brushRef="#br0" timeOffset="53878.65">16023 3770 977 0,'0'0'82'0,"0"0"37"0,0 0-80 16,0 0 27-16,0 0-22 16,-92-113-11-16,74 113-8 15,-7 0-5-15,-4 19 6 16,-4 11-4-16,9 3-10 15,8 2 9-15,8-9-10 16,8 4 0-16,0-6 1 16,6-10-12-16,25 0 0 15,9-10 1-15,12-4 1 16,1 0-1-16,-4-26-1 16,-4-10-12-16,-7-6 6 0,-7-15 1 15,-9-6 1 1,-9-10-9-16,-8-5-9 0,-5-1 0 15,0 6-7-15,-5 6 11 16,-8 15 18-16,-1 18 6 16,6 16 7-16,1 14 8 15,3 4-2-15,-2 22-19 16,-4 22-4-16,6 15 4 16,-1 3 24-16,5 6-3 15,0 0 0-15,0 2-5 16,0-4-3-16,9-1-5 15,3-16-7-15,-1-6-2 16,7-12-15-16,5-14-37 16,4-2-36-16,12-15-58 15,1 0-191-15,-3-13-180 0</inkml:trace>
  <inkml:trace contextRef="#ctx0" brushRef="#br0" timeOffset="54134.6">16446 3713 732 0,'0'0'162'0,"0"0"70"16,0 0-159-16,0 0 13 15,-43 124-29-15,43-107-16 16,6-8-12-16,13-2-9 16,2-7-3-16,1 0-3 15,0 0-2-15,-8-7-4 0,-6-14 3 16,-8-5-2-16,0-1-9 15,-8 4-8-15,-13 4-2 16,-6 3 4-16,8 6-25 16,7 6-47-16,8 4-29 15,4 0-143-15,8 4-263 16</inkml:trace>
  <inkml:trace contextRef="#ctx0" brushRef="#br0" timeOffset="54852.47">16673 3882 771 0,'0'0'85'15,"0"0"153"-15,0 0-172 0,0 0 44 16,0 0-9-16,0 0-52 16,127-51-31-16,-80 25-9 15,-11-9-9-15,-9-1-1 16,-16 3-7-16,-8 2-5 15,-3 11-7-15,-8 3 10 16,-19 13 10-16,-6 4 0 16,-2 0-5-16,1 2-1 15,3 17 3-15,9 8-2 16,6 5 2-16,7 1 2 16,4-1 1-16,5-1 0 0,0 1 0 15,5-6 6-15,13-1-2 16,5-9 4-16,1-8-4 15,10-8-4-15,10 0 9 16,7-16-4-16,3-8-5 16,-1-2-6-16,-15-13-12 15,-6 7 2-15,-11 0 0 16,-3 5 6-16,-5 14 3 16,-5 3 7-16,-8 10-1 15,0 0-3-15,0 0-3 16,0 0-16-16,0 10 10 15,0 7 13-15,0-2 0 16,6-3 0-16,7 0 3 16,1 4-2-16,1 2 10 15,-1-4 0-15,-9-1-7 0,1-8 2 16,-6 0-2-16,0-1-2 16,0-1 4-16,0-2 5 15,0 3 7-15,-4 5 1 16,-7 0-4-16,1-1-13 15,0 2-1-15,3-6 0 16,5 2-1-16,0-5 6 16,-1-1-6-16,0 0 1 15,-1 0 5-15,-5 0-3 16,-1 0 2-16,-4-1-4 16,1-5 1-16,5 6 4 15,4 0-9-15,2 0 3 0,-2 0-9 16,-1 0 1-16,1 0-9 15,2 0 2-15,2 0-54 16,0 0-59-16,0 0-425 16</inkml:trace>
  <inkml:trace contextRef="#ctx0" brushRef="#br0" timeOffset="55812.31">17782 3759 372 0,'0'0'480'16,"0"0"-347"-16,0 0-29 16,0 0-67-16,0 0 11 15,0 0-32-15,0 53-10 0,0-28 45 16,0 4-6-1,0-3 1-15,0-9-25 0,0 2-11 16,2-6 3-16,-2-10-10 16,0-1 1-16,2-2-1 15,-2 0 10-15,2-18 2 16,2-8-15-16,1-2-3 16,9-6-1-16,3-1-2 15,6 5 3-15,3 7-3 16,-1 5 6-16,2 1 0 15,-5 6-2-15,0 4 2 16,-1 6 0-16,-2 1-3 16,-3 23-3-16,-5 5-1 15,1 3 7-15,-6-4-1 16,0 0 4-16,1-7-4 0,0 1 1 16,0-10-4-16,-1-2-72 15,3-6-36-15,1-3-199 16,3 0-105-16</inkml:trace>
  <inkml:trace contextRef="#ctx0" brushRef="#br0" timeOffset="56091.26">18295 3775 556 0,'0'0'290'0,"0"0"-166"15,0 0 6-15,0 0-38 0,0 0-15 16,0 0-31-16,-5 105-7 15,18-96-25-15,8-2 10 16,-6-7-1-16,1 0-14 16,-1-1 0-16,-9-14 2 15,0 1-9-15,-4 6 0 16,-2-4-2-16,0 3-7 16,-14-3-1-16,-9 7-2 15,0 5-12-15,4 0-33 16,6 0-3-16,11 0-24 15,2 0-97-15,9 0-104 16,18-4-51-16</inkml:trace>
  <inkml:trace contextRef="#ctx0" brushRef="#br0" timeOffset="56338.22">18702 3551 207 0,'0'0'819'0,"0"0"-672"16,0 0-46-16,0 0-56 16,0 0-3-16,0 0 14 15,-13 137-3-15,13-79-18 16,0 1-3-16,2-6-7 16,3-7-16-16,-3-4-8 15,0-9-1-15,0-12-19 0,0-8-26 16,0-10-23-16,-2-3-59 15,0 0-46-15,-4-20-302 16</inkml:trace>
  <inkml:trace contextRef="#ctx0" brushRef="#br0" timeOffset="56473.19">18642 3825 666 0,'0'0'172'16,"0"0"-63"-16,0 0-53 15,162-36-37-15,-90 27-19 16,1-1-4-16,6-3-227 16</inkml:trace>
  <inkml:trace contextRef="#ctx0" brushRef="#br0" timeOffset="56891.12">19721 3868 901 0,'0'0'188'0,"0"0"-81"16,0 0-43-16,0 0 6 16,0 0 22-16,0 0-53 0,96 0-8 15,-58-5-12 1,1-10-3-16,-2-2-15 0,-11 6-1 15,-8-16-2-15,-5 1-7 16,-10 1-10-16,-3-9 1 16,-5 14-13-16,-24 5-1 15,-13 9 21-15,-8 6 6 16,2 0 1-16,5 6 4 16,10 17 6-16,9 5 7 15,6 5-2-15,9 8 2 16,7-1 1-16,2-4 2 15,0-1-12-15,19-3 3 16,10-6-6-16,7-5 0 16,7-10-1-16,3-11-30 15,3 0-41-15,3-3-66 0,-4-19-215 16,-7-6-175-16</inkml:trace>
  <inkml:trace contextRef="#ctx0" brushRef="#br0" timeOffset="57097.08">20182 3749 267 0,'0'0'655'16,"0"0"-472"-16,0 0-132 15,0 0-37-15,0 0 80 16,0 0-21-16,105 101-33 16,-72-76-10-16,4 2-1 15,0-8 1-15,-10-8-20 0,0-8-10 16,-8 3-39-16,-3-6-28 15,0 0-44-15,-9 0-104 16,-7-6-174-16</inkml:trace>
  <inkml:trace contextRef="#ctx0" brushRef="#br0" timeOffset="57291.05">20474 3721 721 0,'0'0'226'0,"0"0"-34"15,0 0-101-15,0 0-44 16,0 0 25-16,-127 95-27 16,96-55-7-16,-3 0-13 0,8-4-16 15,4-4-9 1,4-4-11-16,9-7-48 0,9-6-82 16,0-13-206-16,13-2-366 15</inkml:trace>
  <inkml:trace contextRef="#ctx0" brushRef="#br0" timeOffset="57583">20710 3825 741 0,'0'0'157'16,"0"0"4"-16,0 0-115 15,0 0 0-15,0 0 54 16,0 0-30-16,5 107-32 16,-5-83-19-16,0 0-8 15,0-5-5-15,0-2-6 16,0-5-33-16,0-8-65 15,0-4-175-15,-3 0-324 16</inkml:trace>
  <inkml:trace contextRef="#ctx0" brushRef="#br0" timeOffset="57718.98">20673 3601 554 0,'0'0'103'0,"0"0"-103"16,0 0-231-16</inkml:trace>
  <inkml:trace contextRef="#ctx0" brushRef="#br0" timeOffset="58115.91">21059 3743 899 0,'0'0'203'0,"0"0"-81"15,0 0-64-15,0 0 33 16,0 0-23-16,0 0-34 16,-99 32-19-16,84-14-4 15,4-4-7-15,1 3-2 16,6-4-1-16,4 0-1 15,0 5-15-15,2-4-2 16,21-1-4-16,6 1-16 16,0-5 14-16,4 3 8 0,-8 2 0 15,-6 4 0 1,-7 0-1-16,-8 1 10 0,-4-2 6 16,0-1 10-16,-4-3 12 15,-19-6 11-15,-1 0 3 16,-5-7-14-16,-3 0-15 15,1 0-7-15,4 0-7 16,8-14-42-16,7-6-51 16,12-6-131-16,0-9-403 15</inkml:trace>
  <inkml:trace contextRef="#ctx0" brushRef="#br0" timeOffset="58408.86">21357 3592 1046 0,'0'0'135'15,"0"0"-19"-15,0 0-70 16,0 0 13-16,0 0-40 16,0 0 29-16,9 111-9 15,-7-60-20-15,-2-7-2 16,0-2-10-16,0-2-5 15,0-2 1-15,0-1 0 16,0-12-3-16,0-3-1 16,0-6-5-16,0-6-15 15,0-1-11-15,0-8-26 0,0 2-37 16,0-3-45-16,0 0-175 16,0-3-401-16</inkml:trace>
  <inkml:trace contextRef="#ctx0" brushRef="#br0" timeOffset="58580.83">21266 3916 925 0,'0'0'242'0,"0"0"-96"16,0 0-99-16,0 0 8 15,0 0-24-15,169-34-31 0,-102 26-1 16,-7-3-53-16,-6 6-77 15,-17 3-260-15</inkml:trace>
  <inkml:trace contextRef="#ctx0" brushRef="#br0" timeOffset="64980.71">22884 3974 614 0,'0'0'88'0,"0"0"-12"15,0 0 38-15,0 0-14 16,0 0 6-16,0 0-77 0,0 0-16 16,-45-48 4-16,26 48 9 15,-4 0 0 1,-2 8-11-16,3 8-5 0,0 6-3 16,6 6 3-16,3 4 1 15,11-2 1-15,2-4-1 16,0 0-8-16,15-6 2 15,10-5-5-15,2-5-2 16,6-9-25-16,3-1 14 16,-3 0-16-16,-2-11-29 15,-8-14-19-15,-7-7-56 16,-12 2 57-16,-4 6 40 16,0 4 36-16,-2 4 19 15,-8 10 66-15,4 3-6 16,1 3-15-16,5 0-52 0,0 7-8 15,0 3-4-15,9 5 2 16,18-6 20-16,4-5 16 16,7-4-24-16,7 0-5 15,-3 0 0-15,-3-18-9 16,-8-9-17-16,-10 1 5 16,-7-9-9-16,-9-8 14 15,-5 0 2-15,0-11 0 16,-3 0 0-16,-17 7 5 15,0 1 3-15,0 13 0 16,2 10 15-16,5 3 7 16,3 14-14-16,4 3 4 0,4 3-9 15,0 7-6-15,-1 39-12 16,1 14 12-16,0 19 25 16,2 11 11-16,0-2 6 15,0 14 3-15,0 8 3 16,-4 9-24-16,-3 6-9 15,0-4-4-15,-2-6-11 16,5-13 5-16,2-21-5 16,2-19 4-16,0-18-4 15,0-18 1-15,0-13-6 16,0-13-11-16,4 0-10 16,9-36 18-16,1-13 4 15,-1-14-2-15,-7-7-3 0,-2 4-6 16,-4 4 1-16,0 10 8 15,-4 11 5-15,-13 10-3 16,3 10 4-16,6 8 0 16,3 1 4-16,5 1-4 15,0-5-1-15,7-3-49 16,17-8 11-16,3-4-7 16,7-6-23-16,-3 1-46 15,-4-3 51-15,-5 10 15 16,-7-1 30-16,-3-2 19 15,-3 1 0-15,-3-6 19 16,-4-2-2-16,3 3 0 16,-3 0-2-16,3 6 5 0,-1 7-8 15,-1 6 19-15,-1 5 8 16,0 9-5-16,-2 0-21 16,0 3-2-16,0 0-1 15,0 0-10-15,0 0 2 16,0 0-4-16,0 0 4 15,0 0 6-15,0 0-7 16,0 0 18-16,0-4-1 16,0 4-5-16,0-5 7 15,0 4-1-15,0-1-3 16,0 2-9-16,0-2 5 16,0-4-11-16,0 0 0 0,0-4 6 15,0 0-7 1,0 3-2-16,0 0 2 0,0-4 0 15,0 7-1 1,0 3 1-16,0-1 0 0,0 2 1 16,0 0-1-16,0 0 0 15,0 0 1-15,0 0 0 16,0 0 8-16,0 0-5 16,0 0 2-16,0 0 4 15,0 0 0-15,0-2-1 16,0 0 10-16,0-1-1 15,0-5-15-15,0 8-2 0,0 0 0 16,0 0-1 0,0 0-10-16,0 0 0 15,0 3-7-15,0 15 9 0,0 11 4 16,0-3 4-16,9 5-2 16,2 1 4-16,0 6-3 15,2 2 2-15,-1-1-1 16,1 2 1-16,-7-5 1 15,0-4-1-15,0-7 1 16,0-9-1-16,3-4-1 16,5-6 0-16,-1-2 6 15,3 0-5-15,3-4 2 16,6 0-2-16,6 0-1 16,3-12-9-16,-1-7-9 15,3 1 2-15,-4-3-15 0,-3 2 0 16,-6 1 0-16,-9 2 17 15,-9 6 2-15,-5-4 10 16,0 4 1-16,0-2-3 16,-7 7-6-16,-7-6 8 15,-3 3 2-15,-1 4 0 16,1-5 1-16,3 8-1 16,3 1 3-16,-1 0 0 15,3 0 0-15,-1 14-3 16,0 5 2-16,1 4 10 15,5 3-1-15,4 0-7 16,0 5 10-16,0-5-2 0,9-3-12 16,9-4 7-16,7-7 4 15,-2-5-3-15,6-4-5 16,0-3 1-16,5 0 5 16,0-8-7-16,-1-18-4 15,1-1-12-15,-13-1 5 16,-2 2-21-16,-15 11 16 15,-4 0 6-15,0 7 4 16,0 2 4-16,0 3 10 16,0-4 11-16,0 7-9 15,0 0-12-15,0 0-6 16,12 7 6-16,3 8 9 16,3 6 9-16,1 2-9 0,6 0 3 15,-2-1-3 1,4-5-4-16,-10-5-4 0,-3 3-1 15,-1-7-43-15,3-8-74 16,5 0-259-16,-9-6-310 16</inkml:trace>
  <inkml:trace contextRef="#ctx0" brushRef="#br0" timeOffset="65172.68">23323 3974 1091 0,'0'0'7'0,"0"0"2"16,138 0-9-16,-40-2 19 16,12-8-19-16,1-2-96 15,-20-4-223-15</inkml:trace>
  <inkml:trace contextRef="#ctx0" brushRef="#br0" timeOffset="65999.53">24730 3926 697 0,'0'0'51'0,"0"0"53"16,0 0-11-16,0 0 15 15,-118-17-40-15,91 24-15 16,0 18 0-16,5 4 1 15,2 3-9-15,4 3 5 16,12-6-19-16,4-3-8 16,0 0-15-16,15-7 9 0,12-6-7 15,6-4-8-15,8-9 0 16,3 0 0-16,5-18-2 16,-2-14 0-16,0-6-15 15,-9-8 1-15,-5-9-10 16,-11-6 3-16,-5-10 6 15,-9-8-18-15,-6 8 17 16,-2 8 15-16,-2 11-1 16,-20 13 1-16,-5 10 1 15,0 7 12-15,10 7-10 16,3 12 4-16,7 3 5 16,3 0-11-16,-3 28-4 0,0 20 0 15,1 20 4-15,3 8 21 16,3 3 13-16,0-1 4 15,0-8-7-15,0-2-7 16,5-10-1-16,13-9-11 16,2-7-7-16,2-11-4 15,3-9 1-15,4-9-2 16,4-13-13-16,10 0-5 16,3-10 18-16,8-18-15 15,-5 0-9-15,-9-1 0 16,-11 5-7-16,-9 0 5 15,-13 2 23-15,-7 5 1 0,0 0 0 16,0 5 4 0,-14 7 0-16,-1 5 10 0,-3 0 1 15,-3 0-2-15,4 13-1 16,-1 11 2-16,7-2 1 16,7 2-8-16,4 5 10 15,0-7-13-15,2-1-2 16,25-6 0-16,6-7-1 15,7-8-22-15,9 0-23 16,0 0-29-16,5 0-69 16,-3-11-95-16,-7-3-64 15,-8 0-97-15</inkml:trace>
  <inkml:trace contextRef="#ctx0" brushRef="#br0" timeOffset="66237.5">25611 3993 726 0,'0'0'177'16,"0"0"-60"-16,0 0 34 16,0 0-65-16,-137 13 6 15,110 6-45-15,10 6-24 16,5 6-7-16,4 6-7 16,8-2 0-16,0-3-9 15,0-4 0-15,18-3-1 16,6-8-25-16,12-9-15 15,6-7-16-15,5-1-29 16,4 0-67-16,3-9-144 16,-1-13-10-16,-4-6-178 15</inkml:trace>
  <inkml:trace contextRef="#ctx0" brushRef="#br0" timeOffset="66921.38">25898 4055 765 0,'0'0'112'0,"0"0"105"15,0 0-83-15,-121 2-36 16,92 17-24-16,10 8-43 16,-2-1-17-16,11-2 21 15,7-4-25-15,3-1-7 16,0-6-3-16,0-1-9 16,22-4-11-16,7-8-6 0,4 0-3 15,8 0-29-15,-5-10-11 16,-7-8-10-16,-2-4 16 15,-8-3 12-15,-3 7 20 16,1 4 28-16,-7 5 3 16,-4 5 23-16,-3-1 15 15,-1 5-22-15,2 0-16 16,8 0 0-16,-6 14 0 16,5 4 15-16,-4 0-7 15,-5 5 10-15,5-9 6 16,-2-2-8-16,-3-4-16 15,0-6 0-15,0 0 0 0,2-2-3 16,-4 0 3-16,2-14 7 16,1-3-7-16,-3-6-9 15,11 5 9-15,-2 8 11 16,2 2 0-16,3 8 3 16,-6 0 12-16,1 0-14 15,1 1-8-15,0 16 8 16,3 1-4-16,-1 5 0 15,-3-6-7-15,1 1 3 16,-6-2 2-16,0-9-5 16,-2-4 0-16,-2-1 1 15,0-2 0-15,0 0 18 16,0 0 1-16,0-14-19 16,0-2-2-16,0-5 0 15,0 6 4-15,0 1 8 0,13 5 3 16,-1 4-1-16,1 1 5 15,0 1-5-15,-2 2-4 16,5 1 1-16,-3 0-1 16,5 0-5-16,0 0-2 15,0 8-3-15,-3 6 0 16,-6 3-2-16,-2 2-9 16,-2-3-32-16,-1 0-104 15,9-9-208-15</inkml:trace>
  <inkml:trace contextRef="#ctx0" brushRef="#br0" timeOffset="67430.3">26564 3553 1055 0,'0'0'100'15,"0"0"-95"-15,0 0-5 16,0 0 0-16,-15 146 30 16,15-61 19-16,0 3 29 15,9-2 19-15,-1 6-31 16,-3 3-19-16,-5 5-22 16,0-3 5-16,0-4-12 0,-7-11 20 15,-1-17-10-15,-4-19-15 16,8-18-4-16,-1-16 1 15,3-9-10-15,2-3 8 16,0-17 8-16,0-19-10 16,0-18-6-16,0-11-7 15,7-11-5-15,6-5-5 16,5 0-2-16,0 7-1 16,2 16-1-16,2 10-7 15,-2 19 2-15,-1 14-7 16,-6 6 7-16,-3 9 11 15,4 0-6-15,1 18 0 16,4 12 9-16,-2 7 11 16,-10-1-4-16,-7 2 3 0,0-2-3 15,-16-6 2-15,-13-2-5 16,-4-10 3-16,2-4-20 16,8-10-9-16,10-4-40 15,13 0-59-15,0-14-222 16</inkml:trace>
  <inkml:trace contextRef="#ctx0" brushRef="#br0" timeOffset="67739.24">26967 4091 579 0,'0'0'273'0,"0"0"-100"16,0 0 0-16,-75 104-52 15,71-82-26-15,4-4-55 16,0-4-21-16,13-2 0 16,14-6-9-16,10-6 0 15,8 0-8-15,-3-10-2 16,-6-9 0-16,-14-2-3 16,-13 1 3-16,-9 3 0 15,0 0 0-15,-24 0 1 16,-14 10-1-16,-6 0 0 15,-2 7-7-15,9 0-12 16,14 0-51-16,17 0-67 0,6 0-186 16,8 2-544-16</inkml:trace>
  <inkml:trace contextRef="#ctx0" brushRef="#br0" timeOffset="68188.16">27297 4057 1071 0,'0'0'55'0,"0"0"77"15,0 0-38-15,0 0-20 16,0 0-45-16,0 0-29 16,-44 34 0-16,44-7-1 15,27 4-5-15,9 2-1 16,1 0-12-16,-1-3-10 0,-5-2 10 15,-6-8 11-15,-14-4 7 16,-11-6-38-16,0-6 14 16,-13-4 25-16,-19 0 12 15,-1 0 21-15,-2 0 5 16,6-6 1-16,6-2-13 16,12-2 0-16,11-2-7 15,0-5 4-15,5-8-20 16,26-3 1-16,9 2-8 15,7 3 3-15,-7 9 1 16,-3 6 1-16,-10 8 2 16,-6 0-1-16,-2 0 1 0,-1 8-1 15,-2 9 3-15,-1 1 0 16,-1-4 4-16,-9-2-8 16,-3-2-1-16,-2-4-30 15,0-4-36-15,-12-2-90 16,-1 0-311-16</inkml:trace>
  <inkml:trace contextRef="#ctx0" brushRef="#br0" timeOffset="68323.13">27554 3946 702 0,'0'0'480'15,"0"0"-464"-15,0 0-16 0,0 0-3 16,0 0-86-16,0 0-314 15</inkml:trace>
  <inkml:trace contextRef="#ctx0" brushRef="#br0" timeOffset="68818.05">27837 3830 763 0,'0'0'208'16,"0"0"-75"-16,0 0-11 0,-15 130-18 16,15-82 2-1,0 4-48-15,0 1-29 0,0 7 3 16,0-8-6-16,0-10-2 16,0-6 15-16,-5-16-34 15,0-6-5-15,3-9-3 16,-2-5-12-16,0 0-2 15,-5 0 9-15,-3 0 8 16,2-14-9-16,5-5 9 16,3-6 0-16,2 2 0 15,0-3-1-15,0 6 0 16,11 8-2-16,0 0 1 16,3 3-1-16,8 4-5 15,4 1 8-15,5 4-5 16,6 0-1-16,-4 0 3 0,2 0-3 15,1 7-4 1,-5 5 6-16,0 1 1 0,-6 0 1 16,-12 4 2-16,-3-2 1 15,-8-1 2-15,0 6 0 16,-2-8-3-16,0-3 2 16,0-5-2-16,-14-4-5 15,-1 0-43-15,1 0-67 16,7-10-127-16,7-16-569 15</inkml:trace>
  <inkml:trace contextRef="#ctx0" brushRef="#br0" timeOffset="68952.03">28096 3996 1056 0,'0'0'92'16,"0"0"18"-16,0 0-106 15,0 0-4-15,0 0-57 16,0 0-39-16,78 68-208 15,-47-44-407-15</inkml:trace>
  <inkml:trace contextRef="#ctx0" brushRef="#br0" timeOffset="69573.92">28515 4092 758 0,'0'0'211'0,"0"0"-26"0,0 0-80 16,0 0-20-16,0 0-14 15,0 0-33-15,-84-37-10 16,57 39 2-16,2 19-10 16,0 7-10-16,-4 3-5 15,7 3 4-15,2 2-5 16,6-5-1-16,12 2 1 16,2-8-8-16,0-8-3 15,10-7 3-15,16-10-5 16,12 0-7-16,4 0 0 15,2-18-8-15,-3-8 9 16,-5 0 8-16,-9-2 6 0,-5 0 2 16,-7 8 5-16,-4 0-4 15,-1 9 13-15,-4 4-5 16,-2 2 0-16,1 5-8 16,4 0-1-16,9 0-1 15,4 3-3-15,3 17 0 16,-4 5-2-16,-4 2-9 15,-7 2 9-15,-5-4 2 16,-5-4 1-16,0-2 1 16,0-5-3-16,-9-6 4 15,-6-5 0-15,3-3 1 16,6 0 4-16,1-3 12 16,5-15 6-16,0-5 2 0,0-2-9 15,19 1 9 1,4 0 3-16,6 2 6 0,5 4-9 15,-1 4-13-15,1 6-3 16,-2 8-4-16,-1 0-5 16,-4 0-7-16,1 18 3 15,-6 7 1-15,-1-8 1 16,-6 5-3-16,3-4-3 16,-5-6-37-16,-6-2 5 15,4-4-76-15,-7-4-86 16,5-2-93-16,3 2-67 15,-4-2-158-15</inkml:trace>
  <inkml:trace contextRef="#ctx0" brushRef="#br0" timeOffset="77666.52">855 5409 363 0,'0'0'629'0,"0"0"-528"0,0 0-19 16,0 0-74-16,0 0 17 16,0 0 5-16,0 0-17 15,0 0-6-15,0 12-4 16,9-12 21-16,11 0-5 15,9 0-4-15,11 0 6 16,7 0-7-16,3-9-4 16,-2-1-9-16,0 10-1 15,-2-4-12-15,-1 4-29 16,-3-3-28-16,-4 3-35 0,-7 0-68 16,-7 0-49-1,-10 0-34-15</inkml:trace>
  <inkml:trace contextRef="#ctx0" brushRef="#br0" timeOffset="77982.46">831 5707 771 0,'0'0'77'16,"0"0"10"-16,0 0-62 0,0 0 108 15,0 0-92-15,0 0-36 16,87 0 23-16,-36 0 11 16,3 0 2-16,-8 0-35 15,-5 0-6-15,-1-3-1 16,-5 2-17-16,-3 1-22 15,-1 0-22-15,-7 0-68 16,-1 0-74-16,-4 0-7 16,-5 0-179-16</inkml:trace>
  <inkml:trace contextRef="#ctx0" brushRef="#br0" timeOffset="78768.32">1317 5254 585 0,'0'0'122'16,"0"0"-4"-16,0 0-87 16,0 0-13-16,0 0 38 15,0 0-41-15,13 3-14 16,-13-3 0-16,0 4 0 15,0 1 15-15,0-1 1 16,0-3 0-16,0 3 28 16,3 0-13-16,-1 3-17 15,0-2-6-15,0 2-5 16,0-3-1-16,0-2 2 0,1 6 0 16,4 0 2-16,2-3 3 15,-1 10-7-15,8 1 15 16,2 8-11-16,8 5-6 15,8 4 5-15,7 4-6 16,1-2 6-16,-3 3-3 16,-3-2 1-16,-9-6-2 15,-5 2-2-15,-11-2-2 16,-6-6 2-16,-5-7 3 16,0-7 11-16,0-3-3 15,-5 4 11-15,-6 3-1 16,1 0-10-16,0 0 4 15,1-6-1-15,3 4-6 16,-3 0-4-16,-5 0 1 16,1 2-1-16,-1 0-3 0,-1 0 0 15,4-5 4-15,-2 2-5 16,2-3 0-16,-3 0 0 16,-3 4 6-16,-6 2-2 15,-6 2-4-15,-2 0 3 16,0 8 0-16,-5-3 2 15,5-1 18-15,2-3 4 16,6-4-11-16,9-5-1 16,6-4-11-16,8-3-4 15,0-1-3-15,0 5-66 0,12-5-131 16,21 0-254 0</inkml:trace>
  <inkml:trace contextRef="#ctx0" brushRef="#br0" timeOffset="78905.3">2151 5831 1361 0,'0'0'52'0,"0"0"-23"16,0 0-29-16,0 0-78 16,0 0-300-16</inkml:trace>
  <inkml:trace contextRef="#ctx0" brushRef="#br0" timeOffset="90558.28">3352 5329 446 0,'0'0'355'15,"0"0"-353"-15,0 0 34 0,0 0 30 16,0 0 85 0,0 0-73-16,0 0-43 0,-34-22-16 15,24 22 13-15,-13 0-16 16,-4 0 5-16,-4 17 5 16,-2 7-7-16,-3 0-1 15,3 4-6-15,2 0 8 16,2 0-2-16,10 6-5 15,4 1-5-15,7-3 2 16,8-3-10-16,0-2-5 16,0-9 5-16,21-4 0 15,10-6-10-15,10-8 5 16,10 0 0-16,9-29-6 16,-4-9-11-16,-7 0 6 15,-13-4-11-15,-11 8 21 0,-13 4 4 16,-3 4 2-1,-9 2 4-15,0 12 3 0,0 0 0 16,0 7-4-16,0 5 3 16,0 0 3-16,0 0-9 15,0 3-14-15,-2 21 2 16,0 12 12-16,2 8 0 16,0 2 2-16,0 9 5 15,0-4 7-15,7 7-7 16,2 11-5-16,-1 5-2 15,-3 6 1-15,-5-5-3 16,0-14 4-16,0-10-2 0,-13-13 0 16,-10-9 0-1,-8-6 7-15,-2-7 1 0,-3-9-2 16,1-7-1-16,-2 0 5 16,11-7-9-16,4-18 10 15,6-8-11-15,11-11-11 16,5-9-7-16,0-5-4 15,34 0-1-15,11-2 0 16,13 6 4-16,6 0-6 16,3 0 3-16,2 4-8 15,1-4 21-15,-10 3-22 16,-12 2 16-16,-12 0 5 16,-16 1 4-16,-15 0 0 0,-5 1 6 15,0 7 22 1,-7 11 32-16,-7 2 2 0,3 17-6 15,3 7-30-15,1 1 5 16,0 2-23-16,-4 5 3 16,3 27-2-16,-9 13-2 15,9 6 7-15,6 8 6 16,-1-1-5-16,3 7 9 16,0 10 12-16,0 5 1 15,9 11-6-15,4 9-12 16,3 9-10-16,0 4 0 15,-3 14-3-15,-4 8-2 0,0 3-3 16,-4-4 2 0,-1-19 0-16,-2-21-9 0,-2-28 1 15,2-24-5-15,0-16 8 16,1-20-7-16,1-6-19 16,0-21 21-16,6-32 13 15,1-25 8-15,7-11-3 16,-5 1 0-16,-5 12 9 15,-5 16-5-15,-3 8 9 16,-9 14-15-16,-20 8-2 16,0 11 3-16,2 6 0 15,6 9-2-15,7-1 6 16,9 2-5-16,5 3-3 16,0 0-9-16,0 0-52 15,31-3-99-15,15-5-170 0,8-7-510 16</inkml:trace>
  <inkml:trace contextRef="#ctx0" brushRef="#br0" timeOffset="90984.2">4591 5865 878 0,'0'0'28'0,"0"0"57"16,0 0-34-1,0 0 92-15,0 0-98 0,0 0-4 16,34-100-8-16,-41 90 12 16,-13 4-12-16,-6 6-5 15,-3 0-16-15,-4 4-1 16,-4 20-3-16,-3 6 2 15,9 0 5-15,6 0-3 16,12-6-7-16,11-3 3 16,2-6-5-16,0 2-2 15,25-10 1-15,6-3-4 16,11-4-2-16,2 0-1 16,-3 0 5-16,-5-2 3 0,-19 2-3 15,-1 0-3 1,-5 2-4-16,-4 10 7 0,2-1-2 15,-5-1 1-15,5-1-2 16,7-4-44-16,6-5-149 16,12 0-571-16</inkml:trace>
  <inkml:trace contextRef="#ctx0" brushRef="#br0" timeOffset="92243.98">5785 5654 871 0,'0'0'10'0,"0"0"78"15,-8 130 3-15,6-65 25 16,0 3-46-16,2 3-28 16,0-4-1-16,0-4-18 0,0-10-5 15,0-7 6 1,0-13-24-16,0-13 3 0,0-15 0 15,0-5 0 1,0-19 19-16,0-27 1 0,0-24-23 16,2-18-17-16,8-13-4 15,3-3-26-15,-1 6 0 16,7 13 35-16,-3 24 12 16,-3 15 6-16,-5 19-4 15,4 8 9-15,-3 7-11 16,2 12-3-16,5 0-20 15,11 12 23-15,-1 23-1 16,-2 7-8-16,-6 11-1 16,-16 3 3-16,-2 2 6 0,-4 3 1 15,-29-2 0-15,-5-11 0 16,-5-10-1-16,8-14 1 16,6-14 2-16,6-10 16 15,12 0-6-15,5 0-3 16,2 0-3-16,4 0 15 15,0 0-21-15,4 0-18 16,21 0 14-16,10 11 4 16,3 8 6-16,4-3 1 15,5-4-7-15,1-3-2 16,13-9 2-16,4 0 4 16,2 0-4-16,-5-19-8 15,-10 1-7-15,-10 0 2 0,-20 8-2 16,-11 3 7-16,-7 2 8 15,-4 1 2-15,0-3 29 16,-10-1-27-16,-11 1 5 16,-1 3 1-16,2 4 2 15,-4 0-4-15,1 0 0 16,6 15 1-16,-2 5-3 16,9 6 7-16,8 6-10 15,2 2 16-15,0 2-11 16,12-2-4-16,17-4-3 15,11-4-1-15,5-12 0 16,13-12-26-16,1-2-31 0,5-14-23 16,-6-16-114-16,-12-8-216 15</inkml:trace>
  <inkml:trace contextRef="#ctx0" brushRef="#br0" timeOffset="92514.94">6749 5629 984 0,'0'0'129'16,"0"0"-44"-16,0 0-62 0,0 0 58 16,0 0-16-16,-44 114-20 15,40-66-15 1,-1 3-4-16,0 4-6 0,3-5-12 15,2 2-2-15,0 1-6 16,0-6 0-16,0-4-8 16,0-9-27-16,0-7-39 15,0-13-59-15,9-9-183 16,0-5-301-16</inkml:trace>
  <inkml:trace contextRef="#ctx0" brushRef="#br0" timeOffset="92964.86">7120 6057 536 0,'0'0'103'0,"0"0"-53"15,0 0 26-15,0 0 80 16,0 0 10-16,0 0-62 16,-37-69-35-16,8 69-33 15,-4 11-1-15,-5 11-2 16,5 0-4-16,6 2-19 16,5-1 12-16,11-3-13 15,4 3-1-15,7 0-1 0,0 1-7 16,0-8-1-16,13-2 1 15,14-7-16-15,4-7-5 16,9 0 1-16,5-5 7 16,-1-16-14-16,-10 6-14 15,-12 3 15-15,-13 7 26 16,-6 5 1-16,-3 0-1 16,0 5-1-16,0 13 1 15,0 0 13-15,-3 2 11 16,1-2-24-16,2-4-1 15,0-8-78-15,0-6-173 16,20 0-251-16</inkml:trace>
  <inkml:trace contextRef="#ctx0" brushRef="#br0" timeOffset="93377.79">7374 5733 1040 0,'0'0'61'16,"0"0"-17"-16,0 102 9 16,0-51 59-16,0 9-21 15,0 0-45-15,0-2-20 16,4 0-14-16,-4-9-2 0,2-10-5 16,-2-7-4-16,0-13-1 15,0-8-6-15,-11-8 0 16,-9-3 2-16,-3 0 4 15,4-11-3-15,5-7 1 16,12 4-2-16,2-1-4 16,0 1 7-16,20 2-3 15,14-5 0-15,8 0 3 16,5 5-1-16,-1 0 1 16,-3 3-9-16,-7 7 7 15,-7 2 2-15,-7 0 1 16,-5 0 0-16,-3 18-11 15,-12 6 8-15,1 3 3 0,-3 2 3 16,0-5-3 0,-11-7-5-16,-1-10-54 0,3-7-68 15,5-4-186-15</inkml:trace>
  <inkml:trace contextRef="#ctx0" brushRef="#br0" timeOffset="93520.76">7581 5799 1137 0,'0'0'27'16,"0"0"-27"-16,0 0-21 15,0 0 13-15,4 130-80 16,25-98-139-16,0-1-166 16</inkml:trace>
  <inkml:trace contextRef="#ctx0" brushRef="#br0" timeOffset="94083.67">7935 6075 866 0,'0'0'123'16,"0"0"32"-16,0 0-64 15,0 0-7-15,0 0-43 16,0 0-11-16,-78 4-18 15,56 23-4-15,-3 7 11 16,0 2 2-16,8 0 0 0,1-2-7 16,10-5-6-16,3-6-3 15,3-7-5-15,0-4 0 16,23-10-9-16,8-2 3 16,7 0-3-16,7-24 2 15,-1-5-20-15,-4-2-10 16,-11 3 7-16,-9 6 30 15,-5 8-1-15,-1 2 2 16,-7 6-2-16,1 3 2 16,4 1-2-16,5 2-7 15,6 0 3-15,4 11 1 16,-2 5 3-16,-6 3 0 0,1 4-1 16,-11 0 1-16,-2-6-5 15,-7-3 1 1,0-2-3-16,0-4-7 0,-9-6 15 15,7-2 5-15,-3 0 6 16,3 0 8-16,2-14 33 16,0-10-9-16,0 0-20 15,21 0-4-15,6 2-1 16,-2 8 13-16,2 2-10 16,-4 8-6-16,2 4 0 15,-3 0-3-15,2 0-4 16,-2 10-8-16,-6 16-27 15,-7 3-57-15,-9-2-150 0</inkml:trace>
  <inkml:trace contextRef="#ctx0" brushRef="#br0" timeOffset="96285.28">9618 5979 1024 0,'0'0'47'15,"0"0"2"-15,0 0-44 16,0 0 30-16,0 0-20 16,0 0 2-16,-58 105-7 15,56-51 15-15,2 8 18 16,0-1-6-16,0-6-6 16,0-3-10-16,0-7-7 15,0-13 0-15,0-12-2 0,0-13-10 16,0-7 0-1,0 0 6-15,-2-11 15 0,-2-27-6 16,-6-15-17-16,4-10-11 16,1-8-9-16,5-1-15 15,0 4 10-15,3 8 8 16,17 5 4-16,-5 13 13 16,8 8-9-16,3 8 9 15,1 12 0-15,2 8-3 16,-2 1-4-16,-5 5-1 15,0 0-6-15,-3 20-16 16,-9 9 6-16,-5 9 11 16,-5 2 11-16,-7 4 1 15,-20-3 2-15,-4-10 9 0,0 0 7 16,8-14-3-16,10-5-4 16,5-3-9-16,3-7-1 15,5-2 2-15,0 0-2 16,0 0 0-16,0 0 7 15,11 8-7-15,16 4 16 16,4 3 6-16,1 11-10 16,-1-3 3-16,0 7-15 15,-2 2 1-15,-4-5-2 16,-4-1-22-16,-7-7-28 16,-7-9-82-16,-7-7-331 15</inkml:trace>
  <inkml:trace contextRef="#ctx0" brushRef="#br0" timeOffset="96601.23">9228 5779 899 0,'0'0'25'15,"0"0"14"-15,0 0-10 16,0 0 104-16,0 0-81 0,0 0-36 16,27-9-12-16,-18 28 5 15,-3 5 16-15,4 2-14 16,-4 6-11-16,3-6-10 15,-1-3-46-15,9-8-110 16,1-6-113-16,3-6-340 16</inkml:trace>
  <inkml:trace contextRef="#ctx0" brushRef="#br0" timeOffset="96849.18">10109 5755 967 0,'0'0'117'0,"0"0"-114"16,0 0 0-16,0 0-3 15,0 0 5-15,0 0-5 16,0 131-146-16,-5-94-118 16</inkml:trace>
  <inkml:trace contextRef="#ctx0" brushRef="#br0" timeOffset="97254.11">11049 6272 356 0,'0'0'839'0,"0"0"-786"16,0 0-50-16,0 0 2 15,0 0 34-15,0 114-28 16,0-86-11-16,0 0-9 16,-2-3-14-16,-9-11-48 15,-5-9-217-15,-4-5-269 16</inkml:trace>
  <inkml:trace contextRef="#ctx0" brushRef="#br0" timeOffset="97425.08">11023 5992 1013 0,'0'0'199'16,"0"0"-199"-16,0 0-12 16,0 0-6-16,0 0-22 15,0 0-143-15,-3 70-114 16</inkml:trace>
  <inkml:trace contextRef="#ctx0" brushRef="#br0" timeOffset="97832.02">11424 6295 487 0,'0'0'203'16,"0"0"-125"-16,0 0-42 15,0 0 123-15,0 0-47 16,0 0-41-16,-11-13-34 0,-5 6 9 16,3 7 0-1,-10 0 5-15,4 0-27 0,-2 0-9 16,-1 0-14-16,7 12-1 16,-1-4 4-16,9-5-4 15,7-1-5-15,0 0-1 16,0 5-13-16,23 0 17 15,6 1-5-15,8 2 2 16,1 5-3-16,-2-1 5 16,-7 7 0-16,-11 2 0 15,-7 2-6-15,-11 2 1 16,-5-1 8-16,-28 2 13 16,-14-10 20-16,-6 0-16 15,-1-8-7-15,5-10-10 16,13 0-6-16,16-8-61 0,20-20-80 15,10-9-537 1</inkml:trace>
  <inkml:trace contextRef="#ctx0" brushRef="#br0" timeOffset="98617.88">12474 6220 583 0,'0'0'265'15,"0"0"-109"-15,0 0-70 16,0 0 7-16,0 0-32 15,-133 41-26-15,112-10-12 16,1 1 5-16,7 2 5 16,3-1-1-16,8-3-16 15,2-1-11-15,0-5 8 16,12-3-13-16,9-11 3 16,4-10-6-16,11 0 3 15,4-8 0-15,2-22 3 16,1-10 1-16,-7-13 1 15,-9-5-4-15,-8-9 1 16,-7-14-4-16,-10-1-3 0,-2 0-16 16,0 5 6-16,-4 11 5 15,-17 14 6-15,1 13 4 16,1 14 13-16,2 13 16 16,4 10-5-16,2 2-21 15,0 7-2-15,-3 25 1 16,3 15 0-16,5 7 12 15,6 7 2-15,0 4 2 16,0 2-9-16,6-1 17 16,12 2-17-16,4-2-3 15,3-4 5-15,-1-6-8 0,5-10-2 16,0-7 2-16,3-11-3 16,1-8-5-16,0-8 5 15,-1-7-7-15,1-5 2 16,2-1-3-16,2-25 2 15,0-7-3-15,-5-2 1 16,-10-6-1-16,-7 10 7 16,-13 0 1-16,-2 11 2 15,0 13 0-15,0 2 14 16,-12 5 0-16,-5 0-8 16,5 0-5-16,3 18-2 15,-1 4 0-15,6 3 4 16,4 3-4-16,0-5 7 0,0 0-7 15,9-3-6 1,9-7-8-16,9-2-28 0,2-10-45 16,6-1-103-16,1 0-310 15</inkml:trace>
  <inkml:trace contextRef="#ctx0" brushRef="#br0" timeOffset="98903.83">13448 6261 945 0,'0'0'195'0,"0"0"-55"0,0 0-111 16,0 0 64-16,-125 27-48 15,101 4-31-15,3 8-9 16,4 2 11-16,3-3-5 15,10 1-1-15,4-4-8 16,0-5 0-16,18-5-4 16,13-6-9-16,7-9-5 15,2-6-30-15,5-4-39 16,-3 0-46-16,3-21-127 16,-1 0-82-16</inkml:trace>
  <inkml:trace contextRef="#ctx0" brushRef="#br0" timeOffset="100096.62">13740 6349 864 0,'0'0'160'16,"0"0"10"-16,0 0-132 16,0 0 39-16,0 0-13 15,-124 46-32-15,101-13-16 16,11 1-3-16,4 3 5 15,6-7-10-15,2-4-7 16,2-3-2-16,18-6 2 16,5-3 0-16,1-10 1 15,3-4-2-15,7 0-9 0,0-21 0 16,-1-8-3-16,-6-9 3 16,-4 3 5-16,-6 4 4 15,-3 2 0-15,2 10 1 16,-4 7-2-16,-1 2-2 15,3 7-2-15,-3 3 2 16,3 0-8-16,1 6 4 16,-1 15 5-16,-1-4 2 15,-3 6 1-15,-6-4 12 16,-4-1-5-16,1-8 5 16,-3-2-9-16,0-5-3 15,2-3 3-15,-2 0-2 16,0 0 8-16,0-3 3 0,0-12-9 15,0-4-4-15,4-2 0 16,12-2-2-16,5 6 1 16,2 7 1-16,2 7-3 15,-2 3 1-15,1 0-2 16,-2 18-7-16,-2 5 11 16,-2 3 0-16,-7 0 8 15,-4-2-7-15,-5-4-1 16,-2-8 1-16,0-4-1 15,0-4-1-15,0-2 1 16,-2 0 0-16,-9-2 2 16,0 0 0-16,2-4 5 0,6-8-5 15,3-3 2-15,0 1-4 16,0-6 0-16,12 1 0 16,10-1 2-16,0 8-2 15,1 2 1-15,-2 6 0 16,0 4-1-16,-1 0 0 15,1 0 2-15,-2 7-1 16,1 10 5-16,5-5-2 16,1-2-4-16,3-8-2 15,8-2 2-15,2 0-2 16,3-4-5-16,6-16 7 16,-11-7-9-16,-6-2-16 15,-8-7 5-15,-12-1 15 16,-7-2 4-16,-4 2 0 15,0 0-6-15,-9 2 7 0,-11 1 9 16,-4 2 5-16,2 6 0 16,1 6-1-16,4 7 2 15,3 9-12-15,3 4-3 16,-5 7 2-16,-1 27-4 16,-3 14 4-16,-1 18-2 15,2 14 6-15,-2 14 5 16,6 9-9-16,1 2 35 15,6 7 8-15,8-11-32 16,0-4 7-16,0-9 20 16,2-22-39-16,7-16 4 15,0-20-1-15,-5-18-4 0,-4-12-1 16,0-4 1-16,0-28 4 16,0-18-4-16,0-14-3 15,0-8-7-15,7 0-9 16,16-2 7-16,8 11 1 15,0 10-10-15,0 4-2 16,0 14 15-16,-4 8-8 16,-3 10 8-16,-2 12-10 15,-3 5 0-15,-2 0 2 16,-3 10 6-16,-8 10 1 16,-4 4-11-16,-2 6 12 15,0 0-3-15,-20 2 6 16,-9-5 1-16,-2-12-1 0,2-1-10 15,7-10-36-15,10-4-70 16,6 0-269-16</inkml:trace>
  <inkml:trace contextRef="#ctx0" brushRef="#br0" timeOffset="100389.57">14937 6486 670 0,'0'0'381'16,"0"0"-232"-16,0 0-114 0,0 0 63 15,0 0-36-15,2 113-33 16,12-101-20-16,1-4-5 16,-1-8 6-16,6 0 3 15,-2-4 0-15,-3-12 6 16,1-5-4-16,-12-2-7 15,-4-1-3-15,0 4-5 16,-20 6-10-16,-18 10-7 16,5 4-3-16,0 0-38 15,4 0-31-15,18 0-51 16,5 0-382-16</inkml:trace>
  <inkml:trace contextRef="#ctx0" brushRef="#br0" timeOffset="101123.44">15244 6461 1125 0,'0'0'72'0,"0"0"0"16,0 0-55-16,0 0 43 15,-113 25-45-15,102-4-7 0,11-5-8 16,0 0-5-16,11 0 4 16,15 2-2-16,3-1-3 15,3 4 3-15,-1-3 3 16,-4 6 3-16,-5-2-2 15,-11 5 2-15,-7 2-3 16,-4-1-1-16,0 2 1 16,-21-7 11-16,-8-3-5 15,-2-12-1-15,8-8 0 16,0 0 12-16,6 0 6 16,5-23 6-16,4-5-17 15,8-5-8-15,0-2-4 16,25 1-5-16,16 6-7 0,0 5 11 15,-1 6 1-15,-2 5-3 16,-7 4-4-16,2-1 3 16,-4 6 4-16,-2-3 2 15,4 0 0-15,-2 0 10 16,5 0 2-16,-1-2-8 16,-2-1 8-16,-4 0-9 15,-4-1 9-15,-5-2-9 16,-7-4 5-16,-3 3-10 15,-1-2 4-15,-5 6-5 16,-2 4 3-16,0-2 8 16,-4 7 8-16,-18 0-6 0,-3 0-2 15,-8 0 0-15,0 15-4 16,4 5-1-16,4 2-2 16,7 2 3-16,7 0-5 15,4-1 0-15,5-4-1 16,2-3-2-16,0 0-2 15,9-2-9-15,16-4-16 16,6-6-19-16,4-2-40 16,5-2-96-16,7 0-86 15,4 0-199-15</inkml:trace>
  <inkml:trace contextRef="#ctx0" brushRef="#br0" timeOffset="101527.37">15983 6481 170 0,'0'0'845'0,"0"0"-656"0,0 0-133 16,0 0 18-16,0 0-11 15,0 0-22-15,-87 70-17 16,87-48-5-16,0-5-12 16,0-3 3-16,13-9-8 15,7-5-2-15,7 0 7 16,0-8 4-16,-1-15-9 15,-1-6 2-15,-7-9 2 16,-5-6-5-16,-1-10-2 0,-4-6-3 16,-6-2 1-1,-2 3 3-15,0 11-2 0,0 12 0 16,0 16 2 0,0 10 7-16,-6 10 17 0,-1 0-8 15,-4 7-9-15,2 24 7 16,0 9 13-16,6 13-2 15,3 7 9-15,0 1-7 16,0-1-6-16,10-2 1 16,5-7-16-16,1-12-6 15,1-10-10-15,4-9-31 16,-3-6-61-16,3-6-35 16,-2-8-422-16</inkml:trace>
  <inkml:trace contextRef="#ctx0" brushRef="#br0" timeOffset="103861.97">17017 6515 975 0,'0'0'28'16,"0"0"51"-16,0 0 32 15,0 0-101-15,0 0 35 16,0 0-7-16,0 0-21 16,-24 80 19-16,24-44 18 15,0 3-31-15,0-4-14 16,0-7-3-16,0 0-6 0,0-11-12 15,0-9-32 1,0-8-54-16,0-2-34 0,0-26-184 16,-5-17-362-16</inkml:trace>
  <inkml:trace contextRef="#ctx0" brushRef="#br0" timeOffset="104024.94">16930 6186 1028 0,'0'0'119'0,"0"0"-53"0,0 0-66 15,0 0-79 1,0 0 54-16,0 0-167 0,2 66-185 16</inkml:trace>
  <inkml:trace contextRef="#ctx0" brushRef="#br0" timeOffset="104393.87">17103 6537 529 0,'0'0'91'0,"0"0"-36"16,0 0 139-16,0 0-82 16,0 0 9-16,21 102-28 15,-19-74-48-15,0-1-16 16,-2-4 1-16,4-2-14 15,-1-10-13-15,0-3 2 16,1-8-1-16,-4 0-1 0,0-3-1 16,0-22-2-16,0-5-7 15,0-2-13-15,0 1 2 16,0 2 13-16,4 7-8 16,9 3 12-16,6 10 2 15,3 5 0-15,2 4-1 16,3 0 0-16,2 6 7 15,0 16-3-15,-5 1 1 16,-5 4-1-16,-9-1-1 16,-3 2 6-16,-7 0-7 15,0-1-2-15,0-8-15 0,0-8-86 16,0-11-273-16</inkml:trace>
  <inkml:trace contextRef="#ctx0" brushRef="#br0" timeOffset="105000.77">17624 6264 604 0,'0'0'552'16,"0"0"-542"-16,0 0 45 15,0 117-5-15,0-61 9 16,0 0 32-16,13-4-63 0,0-2-24 15,-2-6 2-15,-6-12-5 16,-3-6 0-16,-2-10-1 16,0-5-2-16,0-7-12 15,-13-4 2-15,-14 0-9 16,-4-4-6-16,6-17 1 16,5 3 17-16,11-2 1 15,9 2 6-15,0 2-4 16,0 0-6-16,25 5 1 15,10 4 11-15,7 7 0 16,3 0 1-16,6 0-1 16,-4 10 0-16,-3 2 2 0,-3-4-2 15,-5-2 2 1,-3-6-4-16,-6 0 1 0,-9 0 1 16,-7 0 1-16,-9 0-1 15,-2 8-3-15,0 8 3 16,0 11 25-16,-9 2 7 15,-2 1-17-15,6-2-2 16,5-6-8-16,0-8-5 16,0 1 0-16,7-9 1 15,15-6 1-15,9 0 2 16,3-14 0-16,-3-14 0 16,-4-2-4-16,-11-1-3 15,-14-3-2-15,-2 5 0 16,-10 3 4-16,-25 1-7 15,-9 6 6-15,-6 5-5 0,6 7 4 16,13 5-2 0,17 2-41-16,14 0-41 0,10 0-194 15,40 0-44-15</inkml:trace>
  <inkml:trace contextRef="#ctx0" brushRef="#br0" timeOffset="105599.67">19043 6581 254 0,'0'0'442'0,"0"0"-427"16,0 0-15-16,0 0 68 15,0 0-55-15,0 0 0 16,-31-74 26-16,31 72-2 0,0-4 49 15,0 2-7-15,0-3 21 16,0-2-25-16,0-5-19 16,9-2-15-16,20-3-10 15,9 3-9-15,10 6-6 16,8 6-4-16,-2 4-11 16,-5 7-1-16,-9 25-5 15,-13 12 5-15,-16 5-1 16,-11 6-3-16,-9-1 0 15,-31 0-7-15,-11-6 11 16,-3 0 0-16,6-10 2 16,5-11 12-16,12-11 1 0,18-6 10 15,5-6 0-15,8-4 2 16,0 0-11-16,0 0-16 16,25-4 1-16,18-6 9 15,10-6 3-15,5-3-12 16,2-3 2-16,-2 3-3 15,6-6-14-15,-1 10-54 16,-5-3-59-16,-9 0-190 16</inkml:trace>
  <inkml:trace contextRef="#ctx0" brushRef="#br0" timeOffset="107295.37">20425 6292 888 0,'0'0'63'0,"0"0"-18"15,0 0 96-15,0 0-59 16,0 0-47-16,0 0-32 16,18 66 32-16,-2-6 39 15,-1 7-32-15,-3-1-6 16,-8-6-10-16,0-8-6 16,-2-6-6-16,-2-10-7 15,0-3-6-15,-8-13 4 0,-13-11 3 16,-3-6-3-16,-4-3 3 15,-1 0-8-15,-4-14-6 16,12-3 0-16,5 5 6 16,9 6 0-16,7-1 0 15,0 0-3-15,0-2-5 16,21-5-7-16,19-1 9 16,15 0 0-16,10 3 0 15,2-5-12-15,-1 5 1 16,-8-2 0-16,-4 6 9 15,-12 2-11-15,-6 2-3 16,-12 2-7-16,-8-2 9 16,-11 4 10-16,-5 0-1 0,0 0 11 15,0 0 5-15,-18 9 27 16,-2 0-10-16,2-1-10 16,0 1-3-16,5 4-8 15,4-3 0-15,5 11-1 16,1-4 0-16,3 3 0 15,0 1-1-15,0-7 1 16,7 6-1-16,13-6 1 16,4-2 2-16,7-9 0 15,4-3-2-15,-2-1-12 16,0-22-1-16,-6-1-7 16,-12 0 7-16,-3 6 10 15,-12 4 3-15,0 6 3 0,0 8 4 16,0 0 6-1,0 0 0-15,0 0-13 0,0 6 1 16,0 5 2-16,4-6-1 16,11-1 4-16,10-4 8 15,8 0 4-15,5-20-1 16,1-10-14-16,-2-2-2 16,-8-2 4-16,-6-4-4 15,-8-8 0-15,-4 0 1 16,-6-5-1-16,-5 10-1 15,0 10 1-15,0 9 1 16,0 17 1-16,0 2 9 16,0 3-11-16,0 0 10 15,0 16-9-15,-12 20-2 0,2 12 7 16,-2 5 10 0,5 5 1-16,7 2 4 0,0-2 2 15,0-2-11-15,0-4 12 16,10-9-15-16,5-9-7 15,-2-15-1-15,3-8-2 16,-3-10-5-16,1-1-17 16,1-1 4-16,-3-21 13 15,-1-6-5-15,-1-5-4 16,-7 3 5-16,-3 2 8 16,0 4-1-16,0 6-4 15,-11 4 4-15,0 4-2 16,4 8 2-16,2 2-2 0,5 0 1 15,0 0 2-15,0 0-9 16,0 10 9-16,0 4 1 16,14-6-1-16,6-3 1 15,6-5 2-15,6 0-2 16,4-5 0-16,0-13 0 16,-3 2-5-16,-4-11-2 15,-4 0-2-15,-8 1-2 16,-1-2 1-16,-7 4 7 15,-9 0 2-15,0 2-1 16,0 4 2-16,-5 4 1 16,-6 6 0-16,-2 2 15 0,2 6-3 15,4 0-12-15,0 0 5 16,0 3-5-16,3 22 2 16,0 5 0-16,4 10 7 15,0 1-3-15,0 6 4 16,0-5-5-16,8-1 11 15,8-7-5-15,2-9-10 16,6-4 9-16,3-7-11 16,7-9 3-16,5-5-1 15,9 0-2-15,-2-9-2 16,-1-14-6-16,-5 0 0 16,-11 0-8-16,-9 2 3 15,-13-2 10-15,-7 8 3 16,0 2 0-16,-15 11 2 15,-12 2 18-15,-4 18-7 0,2 4 10 16,6 0 6-16,12-4-11 16,11-6-8-16,0 2-8 15,9-1-4-15,26-8 0 16,13-5-16-16,12 0-53 16,2 0-39-16,5 0-159 15,-5-4-904-15</inkml:trace>
  <inkml:trace contextRef="#ctx0" brushRef="#br0" timeOffset="107847.27">22255 6671 1147 0,'0'0'38'0,"0"0"11"15,0 0 36-15,0 0-37 16,0 0-22-16,0 0-7 16,-98-8-10-16,98 16-5 15,0 5 2-15,0 2-6 16,0-1 0-16,13-2-1 15,6 6 1-15,1-2 7 16,-1 4-7-16,2 3 0 16,1-5 0-16,-2-2 2 0,0-5-2 15,-2 3 0-15,-7-3 0 16,-4 0 0-16,-5 1 1 16,-2-3 8-16,-9 3 14 15,-26-1 3-15,-15-2-16 16,-6 1-10-16,-8-3-18 15,10-4-33-15,21-3-75 16,24-3-289-16</inkml:trace>
  <inkml:trace contextRef="#ctx0" brushRef="#br0" timeOffset="108788.11">23236 6647 485 0,'0'0'123'0,"0"112"113"15,0-39-29-15,-7-5-105 16,3-6-19-16,-2-8-20 15,-1-16-9-15,0-12-17 16,2-10-15-16,3-9-4 16,-2-7-12-16,-1-3 10 15,-1-27-4-15,-6-18-12 0,8-18-20 16,4-15-21-16,0-6-11 16,16 2-18-16,17 13 19 15,5 7 28-15,0 22 23 16,0 10 0-16,-7 19 7 15,-1 14 6-15,1 0-4 16,-2 24-9-16,-6 13 5 16,-9 7 4-16,-14 0 1 15,0-2 1-15,-27-1 3 16,-6-6-11-16,-4 0 8 16,4-11 3-16,10-9 5 15,9-4-14-15,9-11 4 16,5 8-1-16,0-2-8 15,3 6 0-15,17 2 18 16,2 0 4-16,8-1 0 0,1 4-7 16,2 1 5-16,0-4-4 15,-1 0-12-15,-3-5-4 16,-8-2-25-16,4 3-71 16,-5-2-72-16,-2-1-336 15</inkml:trace>
  <inkml:trace contextRef="#ctx0" brushRef="#br0" timeOffset="108961.08">23775 7059 1197 0,'0'0'65'16,"0"0"15"-16,0 0 16 16,0 0-33-16,0 0-35 15,0 119-19-15,0-85-9 16,0-1-19-16,0-3-82 15,14-16-132-15,13-12-352 16</inkml:trace>
  <inkml:trace contextRef="#ctx0" brushRef="#br0" timeOffset="109516.99">24990 7069 1247 0,'0'0'17'16,"0"0"67"-16,0 0 16 15,0 0-55-15,0 0-19 16,-127-77-3-16,65 59-15 15,-9-3-1-15,-5-5 1 16,7-11 6-16,11-4-7 16,16-1 5-16,17-1-4 0,13 0-8 15,12 4-3 1,0 6-15-16,17 11-14 0,16 12 3 16,2 10 6-16,-6 0 5 15,-6 19-17-15,-10 15 1 16,-11 13-4-16,-2 3 12 15,-17 3 16-15,-21-8 3 16,-5-3 7-16,1-3 0 16,7-13 4-16,6 1 19 15,8-10 6-15,13-9-7 16,3-1-9-16,5-7-8 16,0 0-5-16,13 0 0 15,25 0 6-15,16-11 25 16,10-3-25-16,3 2 7 15,1 6-12-15,-8 2 0 16,-5-1-1-16,-6 2-4 0,-9 1-49 16,1-7-82-16,-6 6-25 15,1-6-189-15,-3-12-192 16</inkml:trace>
  <inkml:trace contextRef="#ctx0" brushRef="#br0" timeOffset="110077.89">25368 6717 875 0,'0'0'253'0,"0"0"-234"0,0 0 98 16,0 125 5-16,-5-65-40 16,5-2-42-16,0 0 2 15,0-6-11-15,0-9-7 16,5-10-8-16,-1-8-6 15,0-14-5-15,-4-3 1 16,2-8-5-16,-2 0 8 16,0-13 7-16,0-23-16 15,0-17-2-15,7-17-7 16,11-12-9-16,9-10-18 16,6-5 8-16,7 13-15 15,5 18-3-15,-3 15-5 0,-6 22 22 16,-12 9 17-16,-3 9 3 15,-13 11 8-15,-3 4-11 16,-5 26-1-16,0 7 13 16,-11 3 1-16,-18-1 1 15,0 0 5-15,0-3 5 16,-2 0 8-16,0-9-1 16,-1-1 1-16,1-4 4 15,6-8-3-15,7-4-7 16,10-2 5-16,5-8-7 15,3 0-3-15,0 0-8 16,19 0 2-16,18 0 10 16,12 6-8-16,7 8 4 0,0 7-9 15,-3 5-1 1,-6-1 1-16,-2-1 0 0,-12 5-3 16,-8-3-3-16,-12-1-8 15,-4-5-17-15,0-10-22 16,2-8-73-16,7-2-91 15,1 0-350-15</inkml:trace>
  <inkml:trace contextRef="#ctx0" brushRef="#br0" timeOffset="110400.83">26012 7011 900 0,'0'0'267'16,"0"0"-225"-16,0 0 8 0,0 0 11 15,0 0-2-15,0 0-25 16,58 84-21-16,-56-52 3 16,-2 5 13-16,0-2-9 15,-25 2-1-15,3-8 8 16,0-5-3-16,4-8 2 16,13-10 5-16,5-1-8 15,0-5-9-15,21 0 3 16,23 0 10-16,16-3 7 15,7-17-25-15,0-3-9 16,-5 3-2-16,-6 3-1 16,-15 3-3-16,-16 4-7 15,-11 4-30-15,-14 6-32 0,-6 0-32 16,-27 0-158-16,-8 8-604 16</inkml:trace>
  <inkml:trace contextRef="#ctx0" brushRef="#br0" timeOffset="114686.09">27068 7066 809 0,'0'0'54'0,"0"0"-38"16,0 0 29-16,0 0-20 16,0 0 4-16,0 0 30 15,0 0 23-15,0 66-34 16,0-52-24-16,0-3-15 0,0-4-5 16,0-5-4-1,0 0 0-15,0 1 1 0,0-3 1 16,3 0-2-16,-1 0 0 15,-2 0 2-15,2-3-1 16,-2-6-2-16,0 0 3 16,0 0 14-16,0-1-7 15,0 3 3-15,0 3 13 16,0 1-14-16,0 1-1 16,0 2-3-16,0 0-1 15,0 0-1-15,0 0 2 16,0 0-5-16,0-2-1 0,-2 2 7 15,2 0-4-15,-2 0-3 16,2 0 2-16,0 0-6 16,0 0 7-16,0 0-4 15,0 0 1-15,0 0-1 16,0 0 0-16,0 0-3 16,0 0 0-16,0 0-2 15,0 0 1-15,0 4 1 16,0-3-1-16,0 1-7 15,0-2-6-15,0 0 1 16,0 0 13-16,0-17 3 16,0-2-15-16,-3-1 2 15,1 4 11-15,2 2-2 0,-2 2 4 16,2 1 4 0,0 2-4-16,-3 1 3 0,3 6 7 15,0 2 4-15,0 0 7 16,0 0-21-16,0 8 2 15,0 17-2-15,-2 12 8 16,2 1 2-16,0 1 9 16,0-5-9-16,0-7 5 15,0-3-15-15,0-5 4 16,0-5-2-16,0-4-4 16,0-7-1-16,0-3-38 15,0 0-15-15,-9-21-58 16,-4-17-504-16</inkml:trace>
  <inkml:trace contextRef="#ctx0" brushRef="#br0" timeOffset="114842.06">27042 6761 1018 0,'0'0'135'0,"0"0"-128"16,0 0 11-16,0 0-15 15,0 0-3-15,0 0-62 16,37 114-266-16</inkml:trace>
  <inkml:trace contextRef="#ctx0" brushRef="#br0" timeOffset="115104.02">27247 6904 1074 0,'0'0'84'16,"0"0"-66"-16,0 0 27 15,0 0 29-15,46 104-27 16,-35-52-24-16,-6-2 13 16,-5-1-7-16,0-5-20 15,0-9-4-15,0-3-5 16,0-9-2-16,0-11 1 0,-2-4-38 15,-8-8-63 1,-5 0 10-16,-3-11-232 0,-1-9-352 16</inkml:trace>
  <inkml:trace contextRef="#ctx0" brushRef="#br0" timeOffset="115235">27220 7204 603 0,'0'0'178'15,"0"0"-161"-15,0 0 139 16,0 0-51-16,0 0-55 15,147-5-28-15,-90 5-19 16,9 0-3-16,-9 0-173 16,-10-9-557-16</inkml:trace>
  <inkml:trace contextRef="#ctx0" brushRef="#br0" timeOffset="116077.85">28011 6978 747 0,'0'0'182'16,"0"0"-95"-16,0 0 62 15,0 0-79-15,0 0-35 0,0 0 6 16,-16 91 31 0,12-45-21-16,4-4-26 0,0 4 9 15,0-6-14-15,16-4-5 16,1-7-11-16,6-6-4 16,-1-9-1-16,5-6 1 15,4-8 0-15,3 0-1 16,1-20-10-16,-1-8-11 15,-5-4-22-15,-5-5 11 16,-9 8 14-16,-5 7 17 16,-8 8 2-16,0 11 8 15,-2 3 14-15,0 0-9 16,0 0-13-16,0 3-8 0,0 13 8 16,7 4 4-16,-1-3 0 15,5 4 2-15,5-3-2 16,2-6-1-16,2-5 0 15,7-7-2-15,2 0-1 16,2-1-20-16,-6-17-27 16,-5 2-20-16,-7 2 19 15,-4 2 16-15,-2 2 20 16,-7 6 12-16,0 1 4 16,0 2 25-16,0 1-3 15,0 0-20-15,0 0-3 16,0 1-1-16,2 10 5 0,2-4 3 15,5 0-2 1,4-3-1-16,10-4 9 0,8 0-3 16,4 0 0-16,4-12-10 15,-4-5-2-15,-10 0-1 16,-8 3-6-16,-7 2 2 16,-10 1 3-16,0 2-4 15,0-1 5-15,-16-1 9 16,-5 4-3-16,4 2 7 15,8 1 3-15,4 4 4 16,3 0-17-16,2 0 1 16,0 14-4-16,0 0 13 15,0 3-6-15,0 0 4 16,2 2 1-16,10 0-9 16,-1 1 0-16,0-6 2 0,3 1-5 15,-6-7-5-15,1-2-26 16,-4-3-92-16,-5-3-62 15,0 0-375-15</inkml:trace>
  <inkml:trace contextRef="#ctx0" brushRef="#br0" timeOffset="116236.82">28782 6770 1128 0,'0'0'152'15,"0"0"-152"-15,0 0-1 0,0 0-9 16,0 0-40-16,5 102-251 16,6-65-533-16</inkml:trace>
  <inkml:trace contextRef="#ctx0" brushRef="#br0" timeOffset="116815.72">28898 7265 898 0,'0'0'86'15,"0"0"33"-15,0 0 13 16,0 0-50-16,0 0-4 16,136-7-31-16,-93-15-23 15,-8-3-9-15,-10-5-1 16,-10-6-5-16,-5-5-8 0,-8 1 0 16,-2 0-1-16,0 4 2 15,0 8-6-15,0 4 6 16,0 6-4-16,0 2 1 15,-2 2 1-15,-8 6 1 16,6-2 0-16,2 10-1 16,-1 0 2-16,3 0 0 15,-2 0-2-15,-2 12-1 16,0 18 1-16,-6 8 11 16,6 6-3-16,-1 0-1 15,3 6-3-15,2 4-1 16,0 1 3-16,0 4 1 0,7-7-5 15,9-3-2-15,3-11 0 16,4-12 0-16,8-15-5 16,10-11 0-16,9-7 4 15,4-29-3-15,2-14 2 16,-12-2-11-16,-11-6-3 16,-8 0 4-16,-13 0 3 15,-12-7 7-15,0 3 2 16,0 6-9-16,-10 18 8 15,0 18-2-15,-4 16 3 16,-2 4-1-16,-2 14 2 16,-1 13 0-16,1 12 5 15,2 7 5-15,7 0 15 16,5 4-16-16,4-4-1 16,0-1-9-16,26-7-1 0,12-1-9 15,3-8-21-15,5-3-46 16,1-12-207-16</inkml:trace>
  <inkml:trace contextRef="#ctx0" brushRef="#br0" timeOffset="117593.58">29988 7485 1241 0,'0'0'155'0,"0"0"-151"15,0 0 71-15,134-56-27 16,-85 18-40-16,-5-6-1 16,-5-1-6-16,-10-12-1 15,-7-7 0-15,-6-2-1 16,-8-1 1-16,-8 5-2 15,0 4 2-15,0 5-1 16,-20 7 1-16,0 6-3 16,2 12 3-16,5 12 7 15,7 6-7-15,1 8 1 16,2 2-1-16,-3 0-11 0,-3 37 2 16,-7 17 9-16,1 12 0 15,3 9 11-15,6 8 4 16,6 1-3-16,0 3 11 15,0-4-13-15,6-16-1 16,6-7 2-16,1-15-11 16,-1-16 0-16,-1-11-3 15,2-15-4-15,-4-3-8 16,6-11 15-16,3-23-4 16,0-8-5-16,0 0-5 15,-5 7-8-15,-8 8 12 16,-3 13 8-16,-2 8 4 0,0 6 2 15,0 0 9-15,0 0-13 16,0 0 0-16,3 20-5 16,5 8 5-16,10-3 0 15,4 0 0-15,7-1 0 16,4-10 1-16,6-8 3 16,3-6 0-16,-2 0-4 15,3-16 0-15,-4-12-5 16,-7 0-10-16,-12-1 7 15,-11 8 3-15,-9 7 3 16,0 3 4-16,-5 8 2 16,-19 3 11-16,-8 0-3 15,1 2 2-15,7 19 5 0,11 2 6 16,6 5-5 0,7 2-11-16,0 2 6 0,13-6-15 15,16-5-1-15,11-6-7 16,9-11-13-16,12-4-16 15,1 0-48-15,-2 0-149 16,0-12-523-16</inkml:trace>
  <inkml:trace contextRef="#ctx0" brushRef="#br0" timeOffset="118351.45">31609 6775 1161 0,'0'0'101'0,"0"0"-98"15,0 0 22-15,-67 143 77 16,42-57-37-16,4 6-18 16,-2-3-21-16,-4-9 12 15,-2-6-13-15,-2-18-9 16,-4-12-4-16,3-9-8 0,-3-17 0 16,6-15 4-16,4-3-5 15,7-5 0-15,11-27-3 16,7-3-10-16,0-5-3 15,13 4 1-15,16 4 5 16,0 12 1-16,0 6 6 16,1 3 3-16,-10 11-3 15,2 0 0-15,-4 0-4 16,-2 7 4-16,1 11-1 16,3 0 2-16,1 2 0 15,-4-2-1-15,6 0 0 16,-1-4-4-16,0-2 3 0,5-8 1 15,-5-4-24-15,1 0-2 16,-1 0-8-16,-2-13-9 16,-6-6-8-16,-1 3 6 15,-9 2 38-15,-4 5 7 16,0 9 2-16,0 0 58 16,-15 0-22-16,-3 0-19 15,0 12-6-15,4 5-3 16,10 1 5-16,2-2-4 15,2-4-10-15,2-2-1 16,25-2 2-16,6-6 6 16,5-2 0-16,-3 0-5 15,-6 0 1-15,-8-6-2 0,-13-8-2 16,-3 0 2 0,-5 0-6-16,0 2 4 0,-15 2-4 15,-17 4-7-15,3 4 4 16,5 2-14-16,11 0-24 15,13 0-63-15,0 2-50 16,13 2-198-16,20-4-203 16</inkml:trace>
  <inkml:trace contextRef="#ctx0" brushRef="#br0" timeOffset="119888.19">31995 7295 875 0,'0'0'228'16,"0"0"-127"-16,0 0 36 16,0 0-32-16,0 0-63 15,0 0-29-15,-108-10-13 16,108 24-1-16,0 6 1 16,10 6-7-16,7 4 0 15,3 2 2-15,-1 2 2 16,-9-1-1-16,-3-4-1 15,-7-3-2-15,0-7-1 16,0-2 8-16,-21-8-1 16,2-4 2-16,3-2 0 15,5-3 4-15,7 0 6 16,4 0 2-16,0-3-5 0,2-11 4 16,21-3-10-16,8-6 0 15,6-3-2-15,5 1 3 16,1-4-3-16,-5 4 1 15,0 2-1-15,-11 3-1 16,-7 4 1-16,-7 8 0 16,-9 6 0-16,-4 0 3 15,0 2-3-15,0 0-5 16,0 0 5-16,-6 0 1 16,-12 8-1-16,5 2-3 15,4 6 1-15,7-2-2 16,2 0 2-16,0 4-2 15,4 0-5-15,16 0 9 16,2 2-9-16,1 5 6 0,-7 1-6 16,-10-1 3-16,-6 0-6 15,0-3 5-15,0-5 6 16,-22 0 1-16,1-7 0 16,4-5 19-16,7-5-3 15,8 0 10-15,2 0-10 16,0-7-9-16,23-19-1 15,10-4-5-15,8-4 1 16,1-2 2-16,0 0-2 16,1 1-1-16,-1-5-1 15,-7 1 2-15,6-4-1 16,-3-11-1-16,-7-2 0 16,-2-2-2-16,-12-1 0 0,-9 17 1 15,-8 11-6-15,0 8-4 16,0 14 11-16,-10-2 4 15,-7 11 7-15,-8 0-7 16,-2 2-1-16,2 24-1 16,4 3 2-16,5 3-3 15,5-1 8-15,1 6-3 16,8 3 4-16,0 4 0 16,0 4-3-16,2-2-2 15,0 2-2-15,0-4-3 16,0-4-1-16,0-5 1 15,6-10-3-15,8-4-4 16,1-9-5-16,4-4 3 0,12-7-1 16,-2-1 7-16,4 0-1 15,3-4-3-15,-10-16 5 16,6-2-6-16,-8-1 7 16,1-8 1-16,-3 3 5 15,-8 2-4-15,-6 4-2 16,-6 10-1-16,-2 6 2 15,0 6 5-15,0 0 8 16,-10 0-10-16,-9 0-1 16,0 0 2-16,5 12 0 15,8 6-2-15,1 2-2 16,5 2-2-16,0 1 2 0,0 0-1 16,13-7 1-1,8-3-4-15,1-6 2 0,5-3-2 16,1-4-2-16,6 0-6 15,4 0-11-15,0-15-7 16,-5-6 3-16,-4-3-14 16,-4-2 23-16,-10 6 5 15,-1 4 13-15,-8 6 7 16,-4 7 5-16,3 0-1 16,-5 3 1-16,0 0-12 15,7 0-6-15,4 8 4 16,4 10 2-16,3 6 0 15,5 1 0-15,-6 0 0 16,-5-1 2-16,-6-3 1 0,-6-3 1 16,0-7 8-16,0-3 5 15,-4-8 3-15,-8 0-4 16,4 0 3-16,1 0-4 16,7-9 1-16,0-9-3 15,7 1-3-15,11-2-10 16,-1 0 1-16,3 1-1 15,-1 0 3-15,-2 3 2 16,-1 0-1-16,-5 7 0 16,-7 5-1-16,0 0-3 15,-1 3-3-15,-1 0 1 16,3 0-3-16,2 3-11 16,1 4 12-16,3 5-3 0,3 2 4 15,-3 4 2-15,0 6 0 16,-4-2 0-16,-5 0 1 15,-2 3-2-15,0-5 2 16,-6-7 0-16,-15 1 2 16,-6-5-2-16,-2-5-6 15,5-4-37-15,4 0-138 16,20-13-684-16</inkml:trace>
  <inkml:trace contextRef="#ctx0" brushRef="#br0" timeOffset="120934">3598 7886 745 0,'0'0'38'0,"0"0"-18"16,0 0 74-16,0 0 64 16,0 0-68-16,6 127-26 15,-6-97-17-15,0 0-11 16,0-4-21-16,0-3-4 0,0-6-11 16,0-7-20-1,-2-8-45-15,-5-2-110 0,0-10-171 16</inkml:trace>
  <inkml:trace contextRef="#ctx0" brushRef="#br0" timeOffset="121133.97">3582 7628 834 0,'0'0'135'16,"0"0"-53"-16,0 0-82 0,0 0-6 16,0 0-69-16,0 0-83 15,11 78-74-15,0-60-348 16</inkml:trace>
  <inkml:trace contextRef="#ctx0" brushRef="#br0" timeOffset="121657.88">3802 7599 630 0,'0'0'163'0,"0"0"-43"16,0 0-5-16,0 0-88 0,0 0-27 15,0 0 0-15,31 78 48 16,-17-23 11-16,-1 9-15 15,3 10-8-15,-1 13 22 16,-1 9 15-16,-3 12-21 16,-9 19-12-16,-2 11-8 15,0-2-9-15,-2-9-12 16,-2-25 1-16,2-28-7 16,2-21-4-16,0-16-1 15,17-13 0-15,5-15-1 16,12-9-4-16,13-17 0 15,11-27-3-15,2-9 4 0,-11-6-13 16,-16-5-6-16,-23-5-2 16,-10-7 12-16,-19 4 12 15,-23 8-5-15,-9 14 3 16,-5 16 3-16,-4 9 6 16,4 8 0-16,7 6 3 15,14 3 19-15,15 1-15 16,15 4-6-16,5-1-7 15,0-1-4-15,22-1-21 16,27-1-6-16,14 2 15 16,13 0 16-16,1 4 0 15,2-6 0-15,-4 4-15 16,-10-4-50-16,-18 3-98 0,-25-4-132 16,-22 0-414-16</inkml:trace>
  <inkml:trace contextRef="#ctx0" brushRef="#br0" timeOffset="124857.33">5166 9800 990 0,'0'0'129'0,"0"0"-100"0,0 0-2 16,0 0 13-16,0 0-10 15,0 0-24-15,0 0 5 16,0 69 33-16,0-28-10 16,0-3 2-16,0 6-4 15,0 0-16-15,-6-4-7 16,-3 2-9-16,2-10-11 15,3-9-17-15,4-10-40 16,0-13-80-16,0 0-161 16,0-24 39-16</inkml:trace>
  <inkml:trace contextRef="#ctx0" brushRef="#br0" timeOffset="125718.17">5098 9610 360 0,'0'0'346'16,"0"0"-346"-16,0 0 56 16,0 0 65-16,0 0-1 15,-127-3-39-15,104 18-30 16,-2 6 3-16,-1 4-12 15,-6 6 2-15,6 5-4 0,0 3-7 16,-1 2-9-16,9 4 0 16,3 2 1-16,7 8-13 15,2 1 0-15,3 2-2 16,3 1-5-16,0-8-1 16,0-2 2-16,13-5-1 15,1-2 0-15,5-3-2 16,-2-4-3-16,5-3 0 15,5-2 1-15,0 1-1 16,4-6 3-16,-7-3-3 16,1-4 0-16,-1-6-1 15,-3-2-1-15,4-5 1 16,-2-5-3-16,6 0-1 16,2 0 5-16,3 0 0 0,-1-11 4 15,-1-1-4-15,-4 1-1 16,-3-8 1-16,-2-1 3 15,-5 1-2-15,-1-4 3 16,1 2-4-16,-3 0 3 16,1-3 0-16,-3 4-3 15,-1 1-3-15,1-1 3 16,-4 1 3-16,0-1 3 16,0-2-5-16,-3-1 1 15,3-2-2-15,-1-8 1 16,-2 3-1-16,-2-2 1 15,1 6 2-15,-5 5-1 0,0 1 9 16,0 6-9-16,0-3 6 16,0 5-8-16,0-6 1 15,0 0 8-15,-3 2-9 16,-3-7 0-16,-3 2 2 16,-2-2-2-16,2 2 1 15,3 3 1-15,-2 1-2 16,4 6 2-16,-3-4-1 15,3 4 1-15,-2-2 0 16,-1-2-2-16,0 1 0 16,-4-5 6-16,2 4-6 15,-7 0 3-15,3 1 7 16,-1-1-4-16,-1 3 0 0,1-2 1 16,-3-1 0-1,-6 1 2-15,-3-6-7 0,-6 4-1 16,-7 2-2-16,-13 3-8 15,-13 11-31-15,-15 17-83 16,-7 21-193-16</inkml:trace>
  <inkml:trace contextRef="#ctx0" brushRef="#br0" timeOffset="128043.77">7309 10064 679 0,'0'0'5'15,"0"0"40"-15,0 0 70 16,0 0-42-16,0 0-1 15,0 0-8-15,0 0 4 0,0 0-7 16,-16-56-1-16,7 56-39 16,-4 0-13-16,-5 0-6 15,-2 0-1-15,3 16 6 16,-4 6-4-16,3 6-3 16,3 8 16-16,1 1-3 15,5 2 0-15,7 6-3 16,2-8 2-16,0-3-3 15,0-5-5-15,11-7-2 16,7-8 2-16,5-7-4 16,4-7 0-16,-1 0-11 15,6 0 3-15,-1-19-7 16,-7-10 1-16,-2 0-17 16,-8-1 25-16,-10 6-5 0,-2 3 10 15,-2 7 1-15,0 6 3 16,0 2 35-16,0 5-13 15,0-2 4-15,0 3-20 16,0 0-9-16,0 3-16 16,7 19 16-16,2-1 0 15,0 4 0-15,4-4 0 16,-2 2-7-16,3-2-49 16,1-4-40-16,1-9-113 15,1-8-188-15</inkml:trace>
  <inkml:trace contextRef="#ctx0" brushRef="#br0" timeOffset="128336.72">7612 9821 908 0,'0'0'188'15,"0"0"-166"-15,0 0 5 16,0 0 11-16,0 0 27 16,0 0-19-16,27 141 2 15,-16-92-19-15,0-3 11 16,-4 3-21-16,2-3-16 16,-7-4 0-16,-2-1-3 0,2-13-10 15,-2-9-31-15,2-7-56 16,0-5-20-16,3-7-119 15,-3 0 2-15,0 0-44 16</inkml:trace>
  <inkml:trace contextRef="#ctx0" brushRef="#br0" timeOffset="128644.67">7886 9815 785 0,'0'0'67'0,"0"0"-67"16,0 0 68-16,0 0 51 16,3 115-40-16,7-60 1 15,4 3-23-15,-3 3 7 16,0 1-14-16,-2-6-29 15,0-5-4-15,-2-10 1 16,-7-8-14-16,0-6-2 16,0-4-2-16,0-5-13 15,-7-10-23-15,-11-8-45 16,-6 0-43-16,-3-10-225 0</inkml:trace>
  <inkml:trace contextRef="#ctx0" brushRef="#br0" timeOffset="128863.63">7552 10154 891 0,'0'0'140'16,"0"0"-140"-16,0 0 19 15,0 0 35-15,0 0-28 16,142-7-21-16,-90 7-1 0,-1 0-4 15,-5 0-4-15,0 0-114 16,-7 2-78-16,-1 3-42 16,-4-3-203-16</inkml:trace>
  <inkml:trace contextRef="#ctx0" brushRef="#br0" timeOffset="129468.52">8161 10173 325 0,'0'0'334'0,"0"0"-264"15,0 0 70-15,0 0 13 0,0 0-49 16,0 0-41-16,-7-19-30 16,7 19-10-16,0 0-20 15,13 0 1-15,10 14 6 16,1 7-4-16,0 5-3 16,3 3-3-16,-5 4 6 15,-5-1-4-15,-9-4-2 16,-6 0 1-16,-2-8 1 15,0-4 6-15,0-6-6 16,-8-6 8-16,-6-4 0 16,-3 0 0-16,-2-8 0 15,3-14-2-15,10-6-2 16,6-3-5-16,0-1 2 0,0 3-3 16,20 0 4-16,3 10 4 15,-4 5-7-15,-3 7-1 16,-5 7-22-16,-2 0-41 15,0 0-58-15,6 2-154 16,4 5-135-16</inkml:trace>
  <inkml:trace contextRef="#ctx0" brushRef="#br0" timeOffset="129821.46">8821 9865 838 0,'0'0'195'16,"0"0"-94"-16,0 0 10 15,0 0-6-15,0 0-45 16,-121 16-35-16,92 25-6 15,-2 11 10-15,2 17 0 16,2 12 0-16,9 2-1 16,9-8-12-16,9-4-9 15,2-13-2-15,32-4-2 0,11-8-3 16,15-7-5 0,11-14 3-16,4-10-26 0,12-15-28 15,5 0-36-15,-3-17-44 16,-4-14-95-16,-18-4-250 15</inkml:trace>
  <inkml:trace contextRef="#ctx0" brushRef="#br0" timeOffset="130391.36">9349 10074 874 0,'0'0'56'15,"0"0"-27"-15,0 0 65 0,-16 104 23 16,16-46-55-16,0-1-12 16,5-7 1-16,10 0-6 15,1-6-9-15,-3-10-14 16,-2-6-12-16,-4-16-6 16,-3-6-4-16,-1-6 0 15,-3 0 0-15,0-10 13 16,0-21-13-16,-19-15-17 15,0-10 12-15,1-7-2 16,5-8-16-16,8 2-12 16,5 4-1-16,0 11 16 15,5 8-2-15,12 14 1 16,6 6 6-16,1 14 9 16,3 3 2-16,-1 9 4 15,3 0-2-15,0 9-1 0,-4 17 0 16,-9 9 2-16,-14 6-2 15,-2 3 3-15,-4-2 3 16,-21-4 7-16,-4-7 9 16,0-7 11-16,2-6 2 15,2-4-1-15,15-9-2 16,5-3 2-16,5 3-2 16,0-5-24-16,0 2-5 15,0 8-3-15,0-4-3 16,20 8 6-16,4-6 1 15,8 2 1-15,5 0 5 0,2 2-7 16,-1 0 0-16,-3-2-12 16,-4 4-25-16,-2 0-60 15,-4 4-9-15,-10-1-155 16,-5 0-126-16</inkml:trace>
  <inkml:trace contextRef="#ctx0" brushRef="#br0" timeOffset="130639.32">9861 10314 981 0,'0'0'200'0,"0"0"-126"16,0 0-17-16,0 0 8 15,0 0-24-15,0 0-10 16,3 89-15-16,-1-55-12 16,4 0-4-16,-1 6-6 15,0 0-43-15,1-8-95 16,1-9-257-16</inkml:trace>
  <inkml:trace contextRef="#ctx0" brushRef="#br0" timeOffset="130934.27">9984 9860 798 0,'0'0'27'16,"54"104"32"-16,-10-42 59 16,10 1-3-16,6-3-56 15,-6-1-29-15,-8-6-4 16,-15-5 4-16,-13 3 1 0,-18 2-24 16,-4 7-7-16,-46 6-11 15,-16 5-93-15,-8-9-286 16</inkml:trace>
  <inkml:trace contextRef="#ctx0" brushRef="#br0" timeOffset="132625.97">11237 10008 777 0,'0'0'44'0,"0"0"25"16,0 0-6-16,0 0 39 15,0 0-57-15,0 0-29 16,-11-18-4-16,11 18-4 16,0 0 6-16,-2 0 9 15,2 0-2-15,0 0 12 16,-5 0 1-16,3 7-5 16,-8 2 2-16,2 5-6 15,4 4-2-15,-3-4-5 16,2 6 1-16,3-2 1 0,-3-2-8 15,5 6 3 1,-2-3-7-16,2-2-3 0,0 4 4 16,0-1-7-16,0 1 5 15,0 4-4-15,0-1 0 16,0-2-1-16,0 0-1 16,4-4 0-16,3 0 0 15,0-1 2-15,0-3-1 16,-3 5-2-16,3 1 1 15,-3-1-1-15,3 1 1 16,4-3-1-16,-2-1 0 16,0 0 0-16,-2 0 3 15,-1 1-3-15,-1-3-1 16,-1 1 1-16,0 0 0 16,-1-6 5-16,0 3-5 0,-1-5-1 15,4-1 0-15,-1 1-2 16,3-2 0-16,2 2 3 15,-2 2 0-15,8-1 0 16,-3 0-4-16,3-2 1 16,0 0-2-16,-1-2 4 15,1 1-2-15,-1-5-2 16,1 0-2-16,2 0 7 16,-1 0-5-16,0 0 3 15,-2 0 4-15,-4 0-1 16,0 0-1-16,0 0 1 15,1-3 1-15,1-1-2 16,3 2-5-16,-1-2 3 0,5-3 1 16,0 2 1-16,-4-5 1 15,2 1-1-15,-7 6 0 16,0-3 3-16,0 1-3 16,-2 0-4-16,-3-3 4 15,1 0 4-15,-2 2-3 16,0-4 0-16,-3-1 3 15,2-1 6-15,2-6-10 16,-3 2 7-16,3 1-7 16,-1-2 2-16,-2 0 1 15,1 2 1-15,-4-3-3 16,2 2 0-16,0-2 3 0,0 0-4 16,0-2 0-1,3 2 1-15,1-2-1 0,0 0 1 16,-2 0 2-16,-2-4-1 15,0 6 2-15,-2-1 4 16,0 1-1-16,0 2 0 16,0-4 1-16,0 3-3 15,0-4 1-15,0 1-3 16,0 3 4-16,0 3-3 16,0 2 4-16,-4 5 6 15,0 5-3-15,1-2 4 16,0 4-5-16,3 0-10 0,-2-4-1 15,2 4-6 1,-2 0-28-16,-2 0-25 0,4 12-5 16,0 8-98-16,0 4-134 15,20-2-430-15</inkml:trace>
  <inkml:trace contextRef="#ctx0" brushRef="#br0" timeOffset="133247.87">12960 10411 366 0,'0'0'285'15,"0"0"-257"-15,0 0 99 16,0 0-18-16,0 0-12 15,-33-102-19-15,21 86-51 0,-1 5 17 16,-2 10 12-16,-10 1-9 16,-6 0-21-16,-6 18 2 15,0 8-4-15,3 2-5 16,8 4-3-16,8 1-1 16,9-4 2-16,9 0-8 15,0-3-6-15,5-6 1 16,19-3-2-16,7-8-4 15,7-7 3-15,2-2-5 16,2 0-7-16,1-16-3 16,-7-7-17-16,-5 5 11 15,-16 1 6-15,-8 10 14 16,-7 3 8-16,0 3 25 0,0 1-3 16,0 0-13-16,0 0-12 15,0 0-3-15,-2 1 5 16,0 3-5-16,2 0-2 15,0-1-3-15,0 0-3 16,17 3-29-16,8-2-60 16,6-3-44-16,-2-1-215 15,-4 0-319-15</inkml:trace>
  <inkml:trace contextRef="#ctx0" brushRef="#br0" timeOffset="133497.82">13218 10084 852 0,'0'0'254'15,"0"0"-232"-15,0 0 0 16,0 0 75-16,-17 151-11 16,27-97-48-16,17 0-2 15,-6 0 12-15,-2-2-23 16,-1 1-8-16,-7-2-15 15,-3-5 2-15,-4-3-4 16,-4-9-4-16,0-9-26 16,0-8-44-16,0-11-104 15,4-6-254-15</inkml:trace>
  <inkml:trace contextRef="#ctx0" brushRef="#br0" timeOffset="133774.78">13502 10149 952 0,'0'0'238'16,"0"0"-188"-16,0 0 1 16,0 0 15-16,0 0-2 15,-36 140-36-15,36-96-11 16,5 4 6-16,7-2 0 15,0 0-9-15,-1-6-6 0,-5-3-3 16,3-4-5-16,-7-5 0 16,4-6-7-16,-6-7-16 15,2-8-53-15,-2-5-85 16,0-2-149-16,-2 0-390 16</inkml:trace>
  <inkml:trace contextRef="#ctx0" brushRef="#br0" timeOffset="133976.74">13062 10459 1175 0,'0'0'54'16,"0"0"27"-1,0 0-80-15,0 0 26 0,130-29-15 16,-57 22-9-16,4 2-3 15,-4 2-19-15,0-3-51 16,-1-4-193-16,-6-6-478 16</inkml:trace>
  <inkml:trace contextRef="#ctx0" brushRef="#br0" timeOffset="135115.56">13791 10479 38 0,'0'0'755'0,"0"0"-736"15,0 0 38-15,0 0 33 16,0 0 23-16,0 0-59 15,-15-32-30-15,15 29 24 16,0 3 0-16,0 0 0 16,0 0-13-16,0 0-10 15,0 0-11-15,0 0 0 16,0 0-10-16,0 0 0 0,-2 0-4 16,2 0 0-16,0 0 1 15,0 0-1-15,0 0 0 16,0 0 2-16,0 0 1 15,0 0-3-15,0 0 0 16,0 0-1-16,0 0 1 16,0 0-2-16,0 0 1 15,0 0-2-15,0 0-3 16,0 0 6-16,0 0 0 16,0 0 1-16,0 0-1 15,0 0 0-15,0 0 0 16,0 0-2-16,0 0 2 0,0 0-1 15,0 0 1-15,0 0-4 16,0 0-10-16,0 0-6 16,0-3 8-16,6 3 8 15,9 0 4-15,6 0 0 16,1 0-8-16,1 3 1 16,-2 18-1-16,2 2 8 15,-1 6 5-15,-4 2-4 16,-7-1 1-16,-4-2-2 15,-7-5 1-15,0-4 3 16,0-3 4-16,-2-8 1 16,-12-3-1-16,-3-5 4 15,-2 0 9-15,0 0-2 16,3-11-2-16,5-13 8 16,9-3-2-16,2-8-21 0,4-2-2 15,30-1 0-15,8 0 0 16,3 8-9-16,-6 4 8 15,-10 12-1-15,-10 10-31 16,-8 4-61-16,-7 0-1 16,0 14-142-16,-2 0-140 15</inkml:trace>
  <inkml:trace contextRef="#ctx0" brushRef="#br0" timeOffset="135467.48">14621 10196 941 0,'0'0'44'16,"0"0"94"-16,0 0-74 15,0 0 26-15,0 0-38 16,0 0-42-16,-118 74 9 16,106-30 18-16,1 11-1 15,5-3-14-15,6 8-12 16,0 1 3-16,2-6-9 16,20 2-2-16,10-10-2 15,7-1 0-15,1-9 0 0,3-7-8 16,3-5-16-1,-3-13-37-15,1-9-55 0,-2-3-42 16,-1-10-306-16</inkml:trace>
  <inkml:trace contextRef="#ctx0" brushRef="#br0" timeOffset="136037.39">15128 10374 1154 0,'0'0'51'16,"0"0"-32"-16,0 0 7 15,0 0 75-15,-13 128-38 16,13-88-35-16,5 3-5 16,3 3 5-16,4-5-4 15,-3-3-12-15,-5-10-4 16,3-10-7-16,-2-6 2 15,-5-10 2-15,0-2-3 16,0 0 5-16,0-10-6 16,-10-20-1-16,2-11-6 15,8-5 0-15,0-10-4 16,0 0-1-16,6 8-10 16,10 6 1-16,4 8-7 0,-2 10-2 15,2 8 5-15,-7 9-5 16,-4 4 9-16,3 3 1 15,-8 3-1-15,0 16 18 16,-4 5 2-16,0 5 1 16,-8 0 0-16,-24 5-2 15,3-4 2-15,3-4 0 16,7-4 23-16,6-5 1 16,2-8-9-16,4-2-3 15,3-7-1-15,4 0 6 0,0 0-7 16,0 4-10-1,20 1 0-15,2 8 15 0,5-1-5 16,2 3-10-16,0 2 5 16,2 0-4-16,0-3-1 15,2 1 0-15,-4-1-1 16,-2-6-21-16,-4-1-68 16,-3-7-139-16,-5 0-492 15</inkml:trace>
  <inkml:trace contextRef="#ctx0" brushRef="#br0" timeOffset="136377.32">15541 10680 1055 0,'0'0'93'0,"0"0"-26"0,0 0-66 16,0 0 28-16,0 0-1 15,0 0-20-15,105 78 6 16,-105-48 2-16,0 4 12 16,-13 7-6-16,-16-5-10 15,-7 0 16-15,7-9 16 16,9-10-5-16,9-7 0 16,9-6-15-16,2-3-14 15,0-1-3-15,4 0-2 16,23 0-2-16,11 0 1 0,11-4-4 15,4-7-6-15,3-1-21 16,-1 0-15-16,-5 3-39 16,-4 2-61-16,-7-4-153 15,-11-3-367-15</inkml:trace>
  <inkml:trace contextRef="#ctx0" brushRef="#br0" timeOffset="136638.28">15940 10309 589 0,'0'0'632'0,"0"0"-623"0,0 0 29 16,0 0-23-16,0 0 58 15,0 0-28-15,108 76-22 16,-71-26 2-16,1 10-6 15,-7 6 19-15,-6 11-14 16,-17 0 26-16,-8-2-43 16,-13 3 1-16,-36-7-8 15,-13 1-18-15,-16-10-123 16,2-16-342-16</inkml:trace>
  <inkml:trace contextRef="#ctx0" brushRef="#br0" timeOffset="137443.15">16895 10629 968 0,'0'0'105'0,"0"0"-16"15,0 0-52-15,0 0 1 16,0 0-2-16,0 0-3 15,33 21 35-15,5-21-22 16,11 0 3-16,6 0-20 16,3-5-13-16,4-4-5 15,-1-1-11-15,-8 3-6 16,-3 3-11-16,-10 3-14 16,-9 1-27-16,-9 0-33 15,-4 0-12-15,-9 0-127 16,-9-3-66-16,0 2-215 15</inkml:trace>
  <inkml:trace contextRef="#ctx0" brushRef="#br0" timeOffset="137773.07">16866 10828 37 0,'0'0'966'0,"0"0"-881"15,0 0-16-15,0 0-40 16,0 0 21-16,0 0 8 0,113 8 5 16,-55-8-16-16,6 0-13 15,8 0 1-15,6 0-15 16,-2 0-10-16,-12-8-1 15,-14-2-6-15,-22 4-3 16,-12 1-4-16,-12 3-5 16,-2 2-5-16,-2 0-6 15,0-3-43-15,3 3-83 16,4-2-240-16,2-2-450 16</inkml:trace>
  <inkml:trace contextRef="#ctx0" brushRef="#br0" timeOffset="141737.39">18760 10407 263 0,'0'0'115'0,"0"0"-6"15,0 0 35-15,0 0-22 16,0 0-15-16,0 0-11 0,16-72 24 15,-16 65-61-15,0 2 4 16,-3 3-10-16,1 0-12 16,0 2-18-16,-3 9-11 15,1 20-9-15,-7 7 27 16,2 6 3-16,4 4-1 16,5 0-1-16,0 0-9 15,0 0-6-15,0-8-14 16,0-1 2-16,3-9-4 15,3-3-1-15,-1-5-33 16,0-5-34-16,-3-4-60 16,4-11-69-16,1 0-244 0</inkml:trace>
  <inkml:trace contextRef="#ctx0" brushRef="#br0" timeOffset="142001.35">18968 10399 402 0,'0'0'519'15,"0"0"-472"-15,0 0 94 16,0 0-90-16,0 0 26 16,0 0-37-16,-9 135 16 15,9-91-16-15,0-3-9 0,0-5-3 16,0 1-16-1,6-5-7-15,1-2 0 0,-3-4-5 16,-4-8-5-16,0-2-31 16,0-6-56-16,-4-10-74 15,-14 0-247-15</inkml:trace>
  <inkml:trace contextRef="#ctx0" brushRef="#br0" timeOffset="142198.32">18658 10648 805 0,'0'0'70'0,"0"0"-55"16,0 0 54-16,158 0 11 15,-102-3-39-15,0-2-41 16,-4-2-68-16,-11 2-160 15</inkml:trace>
  <inkml:trace contextRef="#ctx0" brushRef="#br0" timeOffset="142980.18">18368 10712 427 0,'0'0'66'0,"0"0"-50"16,0 0 48-16,0 0 30 15,0 0-16-15,0 0-39 16,33-23-2-16,-33 23 19 16,0 0 31-16,0 0 15 15,0 0-55-15,0 0-29 16,-11 0-10-16,-9 0-4 16,-5 0 4-16,4 0 5 15,-2 0 7-15,0 0 24 0,3 0-21 16,1 19-8-1,-4 8 3-15,3 10 13 0,5 3 2 16,6 2-10-16,9 1-15 16,0-5 3-16,0-6-3 15,19-6-6-15,8-11-2 16,7-8-6-16,4-7-2 16,2 0 4-16,-2-18-12 15,-5-4 0-15,-4-9-7 16,-9 1 6-16,-11 1 10 15,-9-2-11-15,0 5 6 16,0 5 3-16,-4 7 5 16,-7 9-2-16,6 1 6 15,2 4 10-15,-1 0-2 0,4 0-8 16,-2 14 0-16,2 7 5 16,0 4 9-16,0-1 16 15,18 0-9-15,2-2-4 16,4-4-2-16,5-2-15 15,5-4-2-15,9-5-60 16,9-7-68-16,6 0-300 16</inkml:trace>
  <inkml:trace contextRef="#ctx0" brushRef="#br0" timeOffset="143487.09">19090 10710 37 0,'0'0'415'0,"0"0"-331"16,0 0 130-16,0 0-86 0,0 0 10 16,81 104-56-16,-62-84-19 15,-1 4-8-15,-5-4-24 16,-1 1-6-16,-8-3-14 15,-4-7-5-15,0 0-4 16,0-7-1-16,0-3 7 16,0-1 3-16,0 0 17 15,0 0 12-15,0-14-29 16,0-6 3-16,0-2 3 16,7-6-13-16,15 0 7 15,7-4 5-15,7-1-13 16,-1 1-2-16,-1 11-1 15,-12 7 0-15,-9 10 0 0,-8 4-27 16,-5 2-90-16,0 20 0 16,0 2-194-16</inkml:trace>
  <inkml:trace contextRef="#ctx0" brushRef="#br0" timeOffset="143830.03">19846 10430 879 0,'0'0'81'15,"0"0"123"-15,0 0-87 16,0 0-47-16,0 0-36 15,0 0-14-15,-91 27 14 16,66 19 12-16,2 11-17 16,8 5-4-16,1 2-5 15,10 2-11-15,4 1 5 16,0-1-4-16,18-5-8 16,15-3 3-16,7-7-5 15,8-7-7-15,2-10-12 16,2-6-27-16,-1-14-79 0,-2-12-109 15,2-2-456 1</inkml:trace>
  <inkml:trace contextRef="#ctx0" brushRef="#br0" timeOffset="144364.94">20353 10657 1109 0,'0'0'41'0,"0"0"5"16,0 0 109-16,0 0-146 0,0 0 9 15,-21 129 37 1,21-64-26-16,0 2 0 0,0-6-8 16,0-10 4-16,0-12-19 15,0-11 2-15,0-12-6 16,0-10 1-16,-4-6-2 15,-6 0 4-15,3-20 1 16,-1-15-6-16,4-16-9 16,4-9 2-16,0-13-5 15,15-2-19-15,22 5-9 16,6 7-17-16,-3 22 12 16,-4 16 9-16,-12 15 7 15,-6 10 13-15,-2 5 1 16,-7 25 13-16,-5 7 2 15,-4 7 1-15,0-4 3 16,-20 1 0-16,-9-4 1 0,-2-9 16 16,0-4 35-16,4-7-1 15,10-7-7-15,5-7-12 16,12-1-16-16,0 1-12 16,0 1-6-16,0 5 3 15,20-3 0-15,11 2 0 16,9-4 0-16,3-2 0 15,-1 1-3-15,-6 1-2 16,-5-3-26-16,-6 3-65 16,-5-4-117-16,-1 0-302 15</inkml:trace>
  <inkml:trace contextRef="#ctx0" brushRef="#br0" timeOffset="144587.9">20855 10381 1123 0,'0'0'124'15,"0"0"-112"-15,0 0 70 16,127 130 4-16,-69-51 6 16,-6 8-57-16,-8 8-28 15,-15-2 15-15,-19 4-10 16,-10 0-1-16,-27-5-11 0,-45-3-4 15,-28-4-70 1,-23-14-277-16</inkml:trace>
  <inkml:trace contextRef="#ctx0" brushRef="#br0" timeOffset="146344.59">22980 10221 844 0,'0'0'39'0,"0"0"-34"15,0 0 24-15,0 0 72 16,0 0 10-16,0 0-71 0,-25 10-16 15,29-1-2-15,19 5 49 16,13-3 2-16,28-6-21 16,27-5-5-16,35 0-9 15,34-5-15-15,27-16 1 16,34 1-11-16,17 1-5 16,22-1-7-16,4 3-1 15,-7 3 0-15,-12 4 1 16,-16 8-1-16,-12-2-1 15,-8-6 1-15,-2-1 0 16,-1-8-9-16,-5-1 8 16,-14 4 0-16,-13 6 1 15,-20 1 4-15,-21 9-4 16,-19 0-1-16,-20 0 1 0,-26 0 3 16,-18 0-2-16,-23 0-1 15,-14 0 0-15,-7 0-9 16,-6-3-28-16,0 1 2 15,0-4-39-15,-19-6-112 16,-24-4-310-16</inkml:trace>
  <inkml:trace contextRef="#ctx0" brushRef="#br0" timeOffset="147094.46">23176 10403 519 0,'0'0'75'16,"0"0"-40"-16,0 0 76 16,0 0 1-16,0 0-31 15,0 0-11-15,0 0 11 16,-53-29-19-16,53 29-4 0,0 0-46 15,0 0 3-15,0 0-6 16,0 0 1-16,0 0 8 16,0 15 10-16,2 14 27 15,13 20-33-15,3 15-3 16,7 23 2-16,6 19 11 16,0 14-13-16,1 15-7 15,-3 11-2-15,0 16-3 16,-6 23-4-16,4 2 1 15,4 5-1-15,4 0-3 16,-2-11 12-16,-4-8 12 16,-14-9-8-16,-8-22-1 0,-7-22-5 15,0-18 5-15,0-27-2 16,0-23 3-16,-3-20-6 16,1-15-7-16,2-12-3 15,0-3-5-15,0-2-9 16,0 0-27-16,21-19-20 15,16-10-83-15,21-7-103 16,13-12-372-16</inkml:trace>
  <inkml:trace contextRef="#ctx0" brushRef="#br0" timeOffset="148166.28">27641 10221 198 0,'0'0'322'0,"0"0"-306"15,0 0-8-15,-49-106 129 16,38 85-34-16,2 7-33 15,0 6 12-15,-2 2 36 16,-7 2-44-16,-2-1-32 16,-2 5-28-16,2-1 13 15,-1 1 3-15,6 0-1 16,7 0 15-16,0-1-14 16,8 1-7-16,0 0-18 15,0 14-3-15,0 30-2 16,0 18 18-16,0 14 17 15,23 10-21-15,-1 14 12 16,3 11-9-16,4 7-5 0,-5 4-1 16,-2 8-4-16,3 4 2 15,-5 14-5-15,-2 2-3 16,-2 4 1-16,-8-4-2 16,1-7 0-16,-5-7 4 15,1-10-3-15,-5-8 2 16,0-9-3-16,3-19 0 15,-1-18 2-15,0-23-1 16,0-17-1-16,-2-18 0 16,0-7 0-16,0-5 2 0,4 1-1 15,-1 1-2 1,-3-2-1-16,0-1-2 0,0-1-14 16,-29 0 3-16,-18 0 10 15,-18-1-15-15,-6-10 4 16,-8 4 15-16,0-1 1 15,-15 3-1-15,-4 5 1 16,-5 0 0-16,-9 0 0 16,-3 15 6-16,-13 4-6 15,-7 4-8-15,-10 0 4 16,-7 0-9-16,-8-2 10 16,-8 0-10-16,-1 1 11 15,2 2 1-15,9 1 2 16,10-6 5-16,11-3-5 15,7-4 6-15,7-6-6 0,-1-6 0 16,3 0 1 0,1 0-2-16,-1 0-3 0,6 0 3 15,1 0-9-15,2 12 9 16,19-4 0-16,10-2-9 16,21-1 9-16,13-5 0 15,4 0 2-15,8 0-2 16,-1 0-2-16,2 3 0 15,0 3 3-15,-4 5-1 16,0 1 2-16,-3-2-2 0,6-1 0 16,6-2 0-1,8-5 1-15,12-1 0 0,7-1 1 16,4 0-2-16,0-5-28 16,11-17-155-16,22-5-171 15</inkml:trace>
  <inkml:trace contextRef="#ctx0" brushRef="#br0" timeOffset="148954.14">24415 10138 637 0,'0'0'52'0,"0"0"-24"16,0 0 68-16,0 0-4 15,0 0-11-15,0 0 24 16,4-11-13-16,0 11-19 16,-2 0-18-16,2 15-45 15,3 18 23-15,-1 14 13 16,-2 8-26-16,1 8-20 16,-5 12 7-16,0 3 0 15,0 11-5-15,0 3 1 16,0 8-3-16,5 4 2 15,-1 7 5-15,1 1 0 16,-1-4 9-16,0-3-8 0,6-5 5 16,1 0 0-16,4 0-2 15,1-2 1-15,4-1-8 16,4-1 0-16,-4 4-2 16,3 7-1-16,-8 7 0 15,1-6 1-15,-5-10-1 16,1-17 1-16,-6-19 6 15,1-16-7-15,-1-18-1 16,-4-9-2-16,0-10 2 16,0-3 1-16,-2-4 4 15,0 2-3-15,0-2-2 0,0-2 2 16,4 2 2-16,-4-2-4 16,0 0-7-16,0 0-13 15,0-22-23-15,0-15-27 16,0-18-22-16,8-32-86 15,9-29-271-15</inkml:trace>
  <inkml:trace contextRef="#ctx0" brushRef="#br0" timeOffset="149538.04">25368 10142 155 0,'0'0'524'16,"0"0"-494"-16,0 0 47 16,0 0 57-16,0 0-28 0,0 0-36 15,10-20-26 1,-7 34-14-16,3 26 5 0,-6 20 61 16,4 15-15-16,2 9-27 15,0 11-38-15,5 11-2 16,5 4 4-16,1 0 3 15,8 2-11-15,4 7 0 16,-2-1-4-16,2 2 7 16,-2 2-13-16,-5 1 1 15,2-3 0-15,1-9 4 16,-5-7 11-16,-3-5-10 16,-3-8 8-16,-3 1 10 15,-4-7-5-15,0-9-12 16,-5-8 15-16,2-10-8 15,1-7-14-15,1-18 2 0,6-10 2 16,-5-14-4 0,-1-7-4-16,-6-2-6 0,0 0-9 15,0-22-6-15,0-11-46 16,0-6-9-16,-2-1-54 16,2-2-134-16,0-4-361 15</inkml:trace>
  <inkml:trace contextRef="#ctx0" brushRef="#br0" timeOffset="150093.94">26361 10254 673 0,'0'0'85'15,"0"0"26"-15,0 0 35 16,0 0-54-16,0 0-46 0,0 0-1 15,0 0 17 1,10-15 19-16,-10 12-28 0,4 3-25 16,2 0-20-16,8 22-6 15,8 27 24-15,5 13 10 16,2 16-15-16,2 12 14 16,2 9-24-16,-1 7-2 15,1 8-8-15,-4 5 11 16,-4 7-10-16,-9 2-2 15,-5 4 0-15,-7 9 1 16,-4-7 7-16,0-7-2 16,0-9 22-16,0-10-3 0,14-5-4 15,1-8-20 1,5-9 1-16,2-17 1 0,-6-16-3 16,-3-24 1-16,-6-12-5 15,-7-14-12-15,0-3-18 16,-4-12 5-16,-23-25-61 15,-2-12-44-15,0-9-147 16,4-4-558-16</inkml:trace>
  <inkml:trace contextRef="#ctx0" brushRef="#br0" timeOffset="150887.81">23049 11090 781 0,'0'0'0'16,"0"0"0"-16,161 0 21 15,-90 0 15-15,4 0-19 16,8 0-17-16,0 0 10 16,2 0 34-16,4 0 25 15,4-5-20-15,12-11 17 16,15-4-3-16,13-2-20 0,17-1-8 15,11 4-8 1,-1 5-13-16,-4 5-1 0,-11 4-8 16,-11 3-5-16,-10 2 2 15,-5-2-1-15,-5 2-1 16,-3-3 1-16,8 1-4 16,1 0 5-16,5-4-4 15,-3 1 1-15,-6-4 0 16,-3 4 1-16,-3-4-2 15,-4 1 3-15,0 1-2 16,-4 0 2-16,-4 2-1 16,1-2 0-16,-8 0 2 0,-6 0-2 15,-12 3 0 1,-6-2 0-16,-9 3 2 0,-9 0 13 16,-7-3-11-16,-15 4 7 15,-7-2 7-15,-7 2 11 16,-4 0 5-16,1 2-3 15,-2-4-12-15,1 2-9 16,1 2-3-16,-6-4-6 16,-4 4-1-16,0 0-23 15,-10 0-108-15,-27 0-170 16,-17 0-324-16</inkml:trace>
  <inkml:trace contextRef="#ctx0" brushRef="#br0" timeOffset="151569.69">23939 10657 604 0,'0'0'96'15,"0"0"-54"-15,0 0 136 16,0 0-48-16,0 0-113 16,0 0 30-16,-47 133 33 15,36-75-19-15,-3-2-28 16,1-3 13-16,1-7-9 0,-1-8-26 15,7-15 2-15,4-9-2 16,2-7-11-16,0-7-7 16,0 0 2-16,0-18 1 15,4-19-4-15,11-17-25 16,16-1 6-16,-2-6 16 16,10 1-15-16,-4 9 10 15,-10 10 16-15,-3 7 4 16,-4 10-2-16,-10 7 9 15,1 8 6-15,-6 9 5 16,4 0-6-16,-3 2-16 16,9 22 0-16,7 8 2 0,-1 6 26 15,2 2 4-15,0 0-17 16,-1 2-6-16,-5-4-2 16,-1-4-7-16,-3-4 0 15,-9-6-44-15,-2-6-81 16,0-7-145-16,-18-11-402 15</inkml:trace>
  <inkml:trace contextRef="#ctx0" brushRef="#br0" timeOffset="151720.66">23914 10840 924 0,'0'0'123'0,"0"0"-114"16,0 0 1-16,0 0 62 15,0 0-66-15,133 16-6 0,-83-8-131 16,-6-8-224-16</inkml:trace>
  <inkml:trace contextRef="#ctx0" brushRef="#br0" timeOffset="152327.56">24832 10565 941 0,'0'0'88'15,"0"0"-87"-15,0 0 84 0,0 0 0 16,-6 117-33-16,-1-79-5 16,2 0-7-16,3-3-9 15,2-6-3-15,0-7-15 16,0-8-12-16,0-7 0 15,0-1 1-15,0-6-2 16,0 0 0-16,0 0 0 16,0-11 9-16,0-19-9 15,0-10-14-15,0-3 9 16,9-3-16-16,7 5 18 16,-2 0-1-16,1 5 0 15,3 6-4-15,-3 4 5 16,-1 10 3-16,-6 8-7 0,-3 7 2 15,-3 1-1-15,-2 0-31 16,2 20 27-16,-2 4 3 16,0 1 7-16,0 3-4 15,0 1 3-15,0-7 2 16,0 0-1-16,0-5 0 16,0-5 0-16,2 2-5 15,4-3 2-15,2-2 2 16,5-4-24-16,1-1 12 15,5-1-5-15,6 6 1 16,2-1 13-16,-2 6 4 16,-6-2-1-16,-7 3 0 0,-10-1 0 15,-2 3-3-15,0-2 4 16,-27 2 4-16,-6-3-4 16,-9-4 10-16,1-2-10 15,8-4-9-15,4-4-8 16,12 0-35-16,7 0-126 15,10-4-130-15</inkml:trace>
  <inkml:trace contextRef="#ctx0" brushRef="#br0" timeOffset="152687.49">26112 10539 1038 0,'0'0'76'16,"0"0"-14"-16,0 0 50 16,0 0-61-16,0 0-28 15,0 0-5-15,-47-10-1 16,25 10-4-16,-12 24 12 15,-13 8 8-15,-1 7 0 16,3 3-16-16,13-7 8 16,17-1-15-16,13-5-9 15,2-5-1-15,29-5-3 0,24-4 1 16,21-9-6-16,8-2-20 16,3-4-15-16,-2 0-70 15,-10 0-23-15,-11 0-210 16,-15 0-499-16</inkml:trace>
  <inkml:trace contextRef="#ctx0" brushRef="#br0" timeOffset="152973.44">26783 10537 870 0,'0'0'314'16,"0"0"-311"-16,0 0 7 15,0 0 28-15,0 0 26 16,45 137-34-16,-39-87-4 16,-4-2 4-16,0-6-9 15,1-5-15-15,-1-11-6 16,-2-9-15-16,2-7-28 15,0-10-43-15,-2 0-35 16,5-5-124-16,0-23-214 16</inkml:trace>
  <inkml:trace contextRef="#ctx0" brushRef="#br0" timeOffset="153221.4">26961 10479 675 0,'0'0'104'15,"0"0"13"-15,0 0 44 16,0 0-79-16,0 0-44 16,0 0 17-16,127 36-14 15,-105-1-7-15,-5 5-9 16,-9 3-23-16,-8 0-2 16,0 1 0-16,-6-3 14 15,-19-4-11-15,-8-1 11 0,-5-2-14 16,-7-5 0-1,-5-8-76-15,2-4-30 0,1-9-176 16,11-8-259-16</inkml:trace>
  <inkml:trace contextRef="#ctx0" brushRef="#br0" timeOffset="155233.04">25403 12978 671 0,'0'0'160'0,"0"0"-160"15,0 0 0 1,0 0 8-16,0 0 64 0,-60 118 14 16,56-74 4-16,-4 10-43 15,-5 13 18-15,-5 6-4 16,-6 11-11-16,-9-3-13 16,-4-5-18-16,0-8-14 15,-1-10-1-15,9-13 0 16,4-15-3-16,10-13-1 15,6-8-7-15,4-9-6 16,5 0-41-16,0-23-57 16,14-9-322-16</inkml:trace>
  <inkml:trace contextRef="#ctx0" brushRef="#br0" timeOffset="155687.97">25667 13050 199 0,'0'0'498'15,"0"0"-494"-15,0 0 9 16,0 0 107-16,0 0 14 16,0 0-43-16,0 5-53 15,0 0 10-15,10 1 14 16,17 6-11-16,6 2 9 16,16 8-12-16,11 6 1 15,14 12-25-15,9 7-4 16,6 4-9-16,5 8 6 15,-3-6-14-15,-2-4-2 16,-7-7 1-16,-10-14-2 16,-14-5 0-16,-18-11 4 15,-17-7-3-15,-13-2 0 0,-8-3 10 16,-2 0 16-16,0 0-7 16,0 0 0-16,0 1-20 15,0 5-19-15,-22-1-84 16,-7-5-171-16</inkml:trace>
  <inkml:trace contextRef="#ctx0" brushRef="#br0" timeOffset="156857.76">23002 14543 639 0,'0'0'590'16,"0"0"-590"-16,0 0-16 16,-29 131 16-16,29-88 28 15,0 2 6-15,7 0-22 16,-3-1-8-16,0-16-1 16,-1-8 0-16,-3-10-3 15,0-10 1-15,0 0-1 0,0-26 22 16,0-18-22-16,0-16-14 15,0-11-11-15,0 1-5 16,0 2 1-16,11 4 24 16,7 4 5-16,6 5 0 15,3 7-1-15,2 10 0 16,2 14-1-16,-6 13 2 16,0 11-2-16,-10 5-5 15,-6 21-2-15,-9 12-1 16,0 9-14-16,-22-1 18 15,-11-2 1-15,-4-4 5 16,2-4 1-16,4-8 4 16,6-7 11-16,10-2 6 0,8-6-6 15,5-4-5 1,2 1-5-16,4-3-2 0,25 8 5 16,7 2 15-16,6-8-5 15,1 5-6-15,-6-2-7 16,-5-1-6-16,-8 1-6 15,-6 0-31-15,-7-1-47 16,0 1-57-16,-6-3-145 16,-3-7-413-16</inkml:trace>
  <inkml:trace contextRef="#ctx0" brushRef="#br0" timeOffset="157022.74">23379 14879 842 0,'0'0'129'0,"0"0"-123"16,0 0 52-16,0 146-8 16,0-98-15-16,-2-2-34 15,2-6-1-15,0-12-38 16,2-10-145-16,14-10-168 16</inkml:trace>
  <inkml:trace contextRef="#ctx0" brushRef="#br0" timeOffset="157629.64">23796 14323 594 0,'0'0'297'16,"0"0"-266"-16,0 0 100 16,0 0-9-16,0 0-77 15,0 0-35-15,0 65 44 16,8 5 22-16,4 15-11 15,5 26-24-15,0 23-15 16,2 19-4-16,6 18 10 16,2 5-18-16,10-6 6 0,10-9-8 15,2-13-2-15,0-18-4 16,-7-14 4-16,-11-13-3 16,-10-15 2-16,-17-16-9 15,-4-18 0-15,-2-15-2 16,-15-20-9-16,1-10-11 15,3-9 5-15,-1-10-3 16,1-38-18-16,-3-21-37 16,7-19-4-16,7-16-58 15,2-6-136-15,0-7-285 16</inkml:trace>
  <inkml:trace contextRef="#ctx0" brushRef="#br0" timeOffset="158576.47">23869 14395 1026 0,'0'0'0'0,"0"0"4"15,0 0 71-15,0 0 30 16,0 0-78-16,0 0-18 15,-71-76-5-15,71 76 5 16,18 0 3-16,29 0 2 16,19 0 10-16,17 0 7 15,10 0-11-15,8 0-3 0,10 0 2 16,8-3 1 0,14-6-3-16,8 1 3 0,4-2-12 15,6 0-2-15,5-2 2 16,7 3-8-16,9-8 2 15,6 9 4-15,-4 0-5 16,-11 4-2-16,-20 0 0 16,-28-4 1-16,-22 2-1 15,-19-2 5-15,-22 0-4 16,-14-2 2-16,-16 1 2 16,-9 4 16-16,-6 1-8 15,-5 4 5-15,-2-5 0 0,2 5-14 16,3 0-3-16,0 17-1 15,1 15 1-15,3 4 2 16,2 6 0-16,0 5 2 16,4 4-3-16,3 7 1 15,1 9 2-15,2 9-3 16,4 12 1-16,0 16 0 16,2 7-2-16,4 5 1 15,0 4 5-15,2-3-3 16,-2 4-3-16,-2-5-3 15,1-5 2-15,-8-8 2 16,-3-15-2-16,-5-15 5 16,-9-20-2-16,-5-9-2 0,0-13-6 15,0-7 6-15,0-2 2 16,0-6-2-16,-5 0 2 16,3 0-5-16,-5-6 0 15,-6 2-6-15,-8-2-21 16,-10-2 6-16,-9-2-1 15,-9 2 0-15,1-4 17 16,-4 4 1-16,-2 1 3 16,-4 6-1-16,-11-1 3 15,-8 3-9-15,-17 3 9 16,-20 4-11-16,-18-1-1 16,-19 3 8-16,-14 1-1 15,-5-8-4-15,-1-3 3 0,8-1 8 16,11-7 2-16,15 1 0 15,14 0 17-15,9 1 7 16,10 8-24-16,1 0 5 16,1 8 3-16,4 0-10 15,4-3-1-15,7-4-11 16,17-6 12-16,22-6 2 16,21-5 0-16,21-2-4 15,6 0-12-15,26-18-59 16,19-5-7-16,6 0-54 15,-13 5-236-15</inkml:trace>
  <inkml:trace contextRef="#ctx0" brushRef="#br0" timeOffset="159282.35">25046 14377 139 0,'0'0'0'0</inkml:trace>
  <inkml:trace contextRef="#ctx0" brushRef="#br0" timeOffset="159685.28">25046 14377 251 0,'-27'0'113'16,"27"0"-75"-16,0 0 98 15,0 5-4-15,0 3-9 0,0 7-43 16,12 5 20-16,-1 9-3 16,4 7-18-16,10 8 2 15,4 9-20-15,4 18 6 16,8 11-16-16,1 8-11 15,0 9-11-15,-1-1-23 16,-2-1 8-16,-3 0-11 16,-1 2 3-16,2-1-3 15,-4 0-2-15,-2 1 9 16,-2-2-10-16,-9-7 11 16,0-9-5-16,-2-10-4 15,-7-17 3-15,2-10-2 0,-1-9 2 16,-6-10-4-1,7-9-2-15,-5-8 1 0,-4-2 0 16,-2-6 3-16,-2 0 1 16,0 0 1-16,0 0-2 15,0 0-1-15,0 0-2 16,0 0-12-16,0 0-1 16,0 0-11-16,0 0-3 15,0 0-43-15,0-30-102 16,0-20-551-16</inkml:trace>
  <inkml:trace contextRef="#ctx0" brushRef="#br0" timeOffset="160225.18">23804 15147 692 0,'0'0'62'0,"0"0"-27"15,0 0 122-15,0 0 23 0,0 0-112 16,0 0-42-16,46-60-2 16,18 46 32-16,19 2 3 15,8 0-6-15,14-3-17 16,15 1-10-16,13 2-4 16,15 1-10-16,10-1-7 15,7 0 0-15,2 1-2 16,-2-6-3-16,4 2 3 15,1 0 4-15,0 4-6 16,-10-2-1-16,-8 3 0 0,-15-1-5 16,-12-2 5-1,-15-1 2-15,-15 0-2 0,-16-4-1 16,-15-3 1-16,-10 6 0 16,-14 1 1-16,-13 2-1 15,-14 3 6-15,-11 1-2 16,-2-2-3-16,-15 0-2 15,-28 6-43-15,-20 0-96 16,-12 4-62-16,-5 0-182 16</inkml:trace>
  <inkml:trace contextRef="#ctx0" brushRef="#br0" timeOffset="160833.07">24394 14626 828 0,'0'0'0'16,"0"0"0"-16,0 0 33 0,0 0 46 16,0 0-61-16,0 0 18 15,0 86 58-15,4-44-7 16,-2 4-34-16,2 0-4 15,-1-5-35-15,-3-15 5 16,0-6-6-16,0-12-10 16,0-4-1-16,0-4 2 15,0 0-4-15,0-9 0 16,0-18-11-16,0-13-36 16,0-8 10-16,0-3 15 0,0 1 16 15,2 6-9 1,12 1 14-16,7 6-1 0,2 7 1 15,-1 7-5-15,-2 14 6 16,-6 4 16-16,1 5 0 16,3 7 5-16,7 19 4 15,-1 8 5-15,0 3 8 16,-1 2-3-16,-1 1-4 16,1 0-12-16,0 3-11 15,0-5-8-15,0-2-2 16,-6-6-26-16,-3-2-78 15,-14-10-47-15,0-10-318 16</inkml:trace>
  <inkml:trace contextRef="#ctx0" brushRef="#br0" timeOffset="161001.04">24596 14779 992 0,'0'0'61'0,"0"0"-17"16,0 0-44-16,122-9 49 16,-83 9-49-16,-11 2-67 15,-8 6-322-15</inkml:trace>
  <inkml:trace contextRef="#ctx0" brushRef="#br0" timeOffset="161649.94">25570 14587 802 0,'0'0'159'0,"0"0"-152"15,0 0 18-15,0 0 107 16,0 0-70-16,0 0-50 15,12 5 1-15,-2 17 34 16,1 4-3-16,10 2 15 16,-1 2-22-16,-1 2-13 0,-3-5-2 15,-5-4-18 1,-6-6 2-16,-2-3-5 0,-1-10 2 16,-2-4-3-16,0 0 0 15,0 0 0-15,0-22-3 16,-8-14-12-16,-13-9-7 15,-2-5 13-15,7 4-6 16,3 5 5-16,7 0 8 16,6 7 1-16,0 5-4 15,0 4 5-15,2 9-8 16,9 4 8-16,5 7-5 16,5 1 1-16,2 4 3 15,-1 0-4-15,-1 27 2 16,-15 3-12-16,-6 6 1 0,0-2-1 15,-4 0 3-15,-12-8 8 16,-1-4-4-16,7-7 8 16,6-3-1-16,4-7-1 15,0-3-9-15,24-2-8 16,21 0 11-16,6 0 8 16,7 0 0-16,-6 0 0 15,-12 12 1-15,-9 6 14 16,-11 0 15-16,-16 4-22 15,-4 0 15-15,0 4 5 16,-35 4 15-16,-12-1-20 16,-16-5-10-16,-3-7-3 15,-6 0-5-15,13-12-5 0,7-2-44 16,25-3-106-16,27 0-285 16</inkml:trace>
  <inkml:trace contextRef="#ctx0" brushRef="#br0" timeOffset="162437.79">27960 14137 928 0,'0'0'160'15,"0"0"-159"-15,0 0 15 16,0 0 53-16,0 0-30 16,0 0-13-16,-15 68 33 15,17-10 6-15,11 12-19 16,7 17-17-16,7 15 7 16,9 21-15-16,8 20-4 15,5 14 0-15,3 17 0 16,-6 5-11-16,-3-11-1 15,-3-11-3-15,-9-22 0 16,-6-24 1-16,-8-26 4 16,-13-17 10-16,-4-24-8 15,0-16-5-15,0-12-1 0,-2-14-2 16,2-2 1-16,-2 0-2 16,0-6-9-16,-3-30-19 15,-3-26-68-15,-4-14-116 16,1-20-434-16</inkml:trace>
  <inkml:trace contextRef="#ctx0" brushRef="#br0" timeOffset="163435.63">28036 14093 1025 0,'0'0'80'16,"0"0"-79"-16,0 0-1 15,0 0 24-15,0 0 35 16,0 0-59-16,-31-56-12 16,81 56 12-16,27 0 42 15,29 0-1-15,21 0-26 16,12 0-4-16,8 0 21 15,2-7-20-15,3-2 13 16,0 1-1-16,4 1-18 16,2 3 2-16,-5-1 2 0,3 0-9 15,-8 3 3 1,-6-4-3-16,-2-2 2 0,-1-1-2 16,-8-8 3-16,-1 3 2 15,-13 4-2-15,-7 2 3 16,-8 2-5-16,-13 3-2 15,-10 3 6-15,-12 0 18 16,-20 0-21-16,-12 0 0 16,-12 0 7-16,-10 0-2 15,-7 0-8-15,-1 7 3 16,4 11 4-16,-2 3-5 16,3 3 8-16,2 1 2 0,-3 0-11 15,4 1-1 1,-1 6 9-16,1 3 5 0,0 6-13 15,-2 8-1-15,0 9 0 16,-4 5 3-16,4 5-3 16,0 7-3-16,1 1 3 15,3-2 1-15,1 8 1 16,-1-2-1-16,1 1 0 16,-5 0-1-16,3-6-3 15,-3-5 1-15,-5-6-10 16,1-15 12-16,0-7-3 15,0-8 1-15,1 2 2 16,1 1 0-16,0-4 0 16,4 7 0-16,-1-4-1 15,-8-2 1-15,-1-8 0 0,-3-7 0 16,0-7-8-16,0-8 5 16,0-4 0-16,-10 0-5 15,-16 1 7-15,-15-1 1 16,-7 8 0-16,-8-3 0 15,-9 4 2-15,-2 8 3 16,-11-3 1-16,-7 4 0 16,-4 0-6-16,-11-4-2 15,-2 4-3-15,-10-1 4 16,-10 2 2-16,-3 0-5 16,-7 6-1-16,3 5 5 15,0 2 0-15,-6-2-2 0,6 2-4 16,-2-4 2-16,-12-2-13 15,2-8 8-15,2-6 3 16,9-5 6-16,19-5-3 16,11-2-5-16,10 0 8 15,8 0 0-15,9 0 0 16,15-4-27-16,17-4 10 16,19-1 1-16,15 0-4 15,7-9-51-15,0-8-79 16,0-3-243-16</inkml:trace>
  <inkml:trace contextRef="#ctx0" brushRef="#br0" timeOffset="164019.53">29735 14142 972 0,'0'0'58'16,"0"0"-55"-16,0 0 29 15,0 0 87-15,0 0-58 16,0 0-31-16,0 3 9 16,13-3 18-16,0 0-8 15,5 6-18-15,-2 2-17 16,-1 6-8-16,3 13 2 15,2 6-6-15,2 18 3 16,5 20 1-16,-2 10 3 16,-2 9-9-16,4 17 0 15,2 2 1-15,0 14-1 0,-4-6 2 16,0-12 0-16,-5-15-2 16,-5-20 0-16,1-12 0 15,-3-6 1-15,3-5-1 16,0 3 5-16,0-4-5 15,1 1 0-15,1-1 0 16,-1-14 2-16,-3-3-2 16,-5-14-5-16,-5-7-30 15,-4-8-47-15,0-8-46 16,0-24-193-16</inkml:trace>
  <inkml:trace contextRef="#ctx0" brushRef="#br0" timeOffset="164599.43">28352 15027 446 0,'0'0'478'0,"0"0"-477"15,0 0 15-15,0 0 37 16,0 0 60-16,116-42-47 16,-72 39-27-16,4-3-19 15,3 3 10-15,6-3-2 16,9-4-2-16,16 3-9 15,11-10 11-15,19 2-3 16,21 1-1-16,17-3-2 16,3 2-5-16,4 8-11 15,-13-3-5-15,-19 6-1 16,-11-4-22-16,-20-1-4 16,-12 4 7-16,-8-8 17 15,-3 4 2-15,-2-8 0 0,-6-1 2 16,-1 3-4-16,-6 0 4 15,-4 5-2-15,-2 0 9 16,-9 5-6-16,-3 0-3 16,-9-3 0-16,-3 2 0 15,-1-1 2-15,-1-2 0 16,3 3-1-16,-3 2-1 16,3 0 2-16,5 0-2 15,-1-2 0-15,0 4 0 16,-11 0 0-16,-11 0-3 15,-9 2-13-15,-18-2-43 16,-45 2-132-16,-24 0-434 0</inkml:trace>
  <inkml:trace contextRef="#ctx0" brushRef="#br0" timeOffset="164981.35">29185 14415 789 0,'0'0'56'0,"0"0"8"0,0 0 114 16,0 0-45-16,0 0-52 16,0 0-23-16,-46-14-31 15,19 52 1-15,-2 8 12 16,5 5-6-16,11-3-15 16,8 1-10-16,5-10-4 15,0-3-1-15,20-4-1 16,20-2-3-16,15-10-7 15,20-3-25-15,16-13-16 16,11-4-88-16,6 0-137 16,-11-23-448-16</inkml:trace>
  <inkml:trace contextRef="#ctx0" brushRef="#br0" timeOffset="165212.32">30356 14430 1207 0,'0'0'139'0,"0"0"-139"16,0 0-4-16,0 0 4 16,0 0 62-16,33 136-43 0,-22-101-16 15,1-3-3-15,-3-6-5 16,-5-3-39-16,-2-7-75 15,-2-6-108-15,0-10-209 16</inkml:trace>
  <inkml:trace contextRef="#ctx0" brushRef="#br0" timeOffset="165422.28">30448 14355 958 0,'0'0'148'0,"0"0"-148"15,0 0 24-15,116 0 6 32,-79 31 17-32,1 6-6 0,-11 8-4 0,-15 3-18 15,-12-3 33-15,-17-5-33 0,-29 1-16 16,-10-4-3-16,-8-4-6 16,-4-13-70-16,10-10-39 15,20-10-458-15</inkml:trace>
  <inkml:trace contextRef="#ctx0" brushRef="#br0" timeOffset="167829.87">27725 13604 516 0,'0'0'401'0,"0"0"-383"15,0 0-14-15,0 0 69 16,-19 104 19-16,19-80-57 16,0-4-12-16,0-10-3 15,0-5 3-15,0-2-4 16,0-3-7-16,0 0-2 16,0 0-2-16,0-23 7 15,0-12-15-15,0-9-23 16,-7-5-1-16,4 5-5 15,3 3 16-15,0 4 7 16,10 2 6-16,12 6-7 16,4 0-7-16,8 9 14 15,-3 5 0-15,0 4-1 0,-4 10 0 16,-9 1 1-16,-7 0 1 16,-11 6-1-16,0 23-6 15,-11 9 6-15,-18 5 0 16,-11-3 11-16,-3-4 17 15,10-10 7-15,6-8-2 16,14-4-2-16,5-4-13 16,2-3 10-16,6-2-12 15,0-1-12-15,0 3-1 16,0 4 0-16,12 1 7 16,8 0-3-16,11 2-3 15,0-3 5-15,1 1-9 0,-4-3-21 16,-5 0-53-16,-7 1-70 15,-1-3-258-15</inkml:trace>
  <inkml:trace contextRef="#ctx0" brushRef="#br0" timeOffset="168002.84">28109 13638 515 0,'0'0'729'0,"0"0"-707"16,0 0-9-16,0 0-8 16,7 112 37-16,11-52-42 0,-5 6-88 15,-4 2-449 1</inkml:trace>
  <inkml:trace contextRef="#ctx0" brushRef="#br0" timeOffset="172639.03">22820 15538 325 0,'0'0'796'0,"0"0"-768"16,0 0-27-16,0 0 44 15,0 0 35-15,0 0-66 16,0 0-14-16,160-112-2 16,-67 69-3-16,19-3 0 15,6 0-62-15,-7 9-157 16,-15 9-227-16</inkml:trace>
  <inkml:trace contextRef="#ctx0" brushRef="#br0" timeOffset="174280.75">27955 13779 855 0,'0'0'94'0,"0"0"-89"16,0 0 83-16,0 0 9 15,0 0-33-15,0 0-53 16,-33-20 0-16,33 20-2 16,0-1 17-16,0-3-1 15,0 0 2-15,0-4 24 16,0-1-13-16,2-3-18 16,9-1-6-16,1 1-7 15,-1 2 12-15,-1 4-10 16,6-1-3-16,7 4-3 15,-1 3-3-15,0 0-4 16,3 0 4-16,-3 0 0 0,0 0-5 16,-4 12 3-16,-7 14-6 15,-7 8 0-15,-4 6-2 16,0 3 7-16,-8-4 3 16,-7 1-2-16,3-10 2 15,1-2 3-15,5-10-3 16,1-8 0-16,5-1 0 15,0-6 2-15,0-3-2 16,0 2 3-16,0-2 2 16,0 0 2-16,0 0 6 15,0 0 9-15,20 0 6 16,17-10 1-16,21-4-18 16,10-4-6-16,3 2-3 0,0-1-2 15,-1 0 0 1,-8 3-2-16,-7 2 4 0,-10 4-1 15,-9 1-1-15,-9 2 0 16,-12-1 3-16,-8 4-1 16,-5 2 3-16,-2 0-5 15,0 0-19-15,0 0-46 16,0 0-88-16,-2 10-135 16,-12 5-549-16</inkml:trace>
  <inkml:trace contextRef="#ctx0" brushRef="#br0" timeOffset="194416.25">4961 12123 930 0,'0'0'34'0,"0"0"-3"15,0 0 101-15,0 0-50 16,0 0-56-16,0 0-8 16,0 0 3-16,0 0 8 15,-4 10-1-15,4-10-16 0,0 0-3 16,0 0 10-16,0 0-1 16,0 0 3-16,0 0 6 15,2 0-17-15,5-4-9 16,2-6 3-16,2 1 7 15,7-1-11-15,-1-1-4 16,4 4-7-16,3-2-4 16,5 5-5-16,5 1-14 15,-1 3 8-15,-2 0-1 16,-8 0 13-16,-8 7-2 16,-8 17 8-16,-4 7 1 15,-3 3 5-15,0 5 4 16,-14 4 7-16,-9-5-5 15,-3 0 9-15,-1-7 6 16,1-4 8-16,1-3-8 0,2-4-10 16,2-1 10-1,0-5-5-15,5-5 2 0,8-2 1 16,5-3-7-16,3-4-5 16,0 0-3-16,0 0-2 15,0 0 0-15,0 0-5 16,3 0-5-16,19 0 10 15,9 0 2-15,9-4 1 16,7-9-3-16,2 5-2 16,0 1-9-16,-9 5-4 15,-9 2-18-15,-8 0-24 16,-10 0 0-16,-2 0 3 0,-6 7-37 16,-5-2-100-16,0-5-66 15</inkml:trace>
  <inkml:trace contextRef="#ctx0" brushRef="#br0" timeOffset="196125.95">5140 11901 493 0,'0'0'326'16,"0"0"-324"-16,0 0 30 15,0 0 100-15,0 0-64 16,0 0-43-16,-47-48 40 0,43 48-13 16,-1 0-6-16,-6 0-17 15,-2 0-18-15,-3 0 20 16,-3 0-15-16,-4 0-7 15,3 0-2-15,-1 2 5 16,2 3-2-16,3 2 11 16,-2 3-2-16,0 2-7 15,5 4-7-15,-3 2-2 16,3 2 3-16,-1 2-3 16,1 4 2-16,2 2 7 15,-2 4-8-15,0 6 1 16,1 1-2-16,1 1-2 15,3 1 1-15,2-3 1 16,0-6-3-16,4-3 10 16,2 3-10-16,0-4 2 15,0 1 0-15,0-2 6 0,0-5-8 16,8 0 10-16,4-1-1 16,-1-4-5-16,1 3-3 15,-2 1 2-15,3 1 1 16,3-2-3-16,2 0 2 15,-2-2-3-15,4 0 0 16,-7-2 1-16,3 0-1 16,-1 0 0-16,-2-4 2 15,1-2-2-15,-1 1-1 16,3-6 1-16,-3 2-1 0,-1-2 3 16,1 3 0-1,-1-1-2-15,0-4 0 0,1 1-1 16,-1-2 0-16,1 3-1 15,3 0 2-15,-1-1-2 16,6 2-1-16,-1-2-3 16,-3-2 4-16,2 2-4 15,-4-2 2-15,3-2-3 16,-5 2 7-16,5-2 0 16,-3 0 0-16,1 0 0 15,-1 0 1-15,1 0-1 16,0 0 0-16,0 0-2 15,-1-4 2-15,1-2 0 16,-3 2 0-16,1-2 0 16,-1 2 3-16,-7 0-3 0,4 1 0 15,-6 0 1-15,0 1 0 16,5-2-2-16,1-6 2 16,5 0 0-16,1-5 2 15,-1 6-2-15,3-3 1 16,-3 4-2-16,-1 2 0 15,1-2-1-15,-5 2 0 16,-4-3 1-16,3 0 1 16,-5-3 1-16,3-1 0 15,0 0-2-15,-5-1 3 16,7-2-2-16,-5 1 0 16,1 3 2-16,2 0 0 0,-5 3 0 15,0-1-3-15,0-2 1 16,-2 2 3-16,5 0-1 15,-1-2-3-15,-2-2 0 16,0-1 3-16,3-1-2 16,0 4-1-16,-3-2 0 15,-2 0 0-15,0 2 3 16,0 0-2-16,0-2 4 16,0-1 0-16,0 1-2 15,0-1-1-15,0-2 1 16,0 5-3-16,-5-2 4 15,1-1 0-15,-3 3-4 16,5 4 3-16,0-1 0 0,0 4-2 16,-3-1 10-16,3 0-7 15,-3 0-3-15,1-2 1 16,-3-5-1-16,-2 2 6 16,3-1-7-16,-4-5 2 15,4 4-1-15,2-2 0 16,-3 4 0-16,3 0-1 15,-4-1 2-15,0 1-2 16,1-1 0-16,-1 1-5 16,0 2 5-16,0 0-1 15,5 3 5-15,-3-2-4 16,2 0 0-16,0 1 0 0,-2 2-1 16,4 3 1-1,-2-3 0-15,-3-2-6 0,1-1 6 16,-4 0 4-16,1 2-4 15,3 3-1-15,-6-2 0 16,3-1 0-16,-1 3 1 16,-2-6 0-16,3 3 0 15,1 1 0-15,-1-2-3 16,2 2 6-16,-2 2-3 16,0-1 0-16,0-2 0 15,-2-2 0-15,-2-2 0 16,-1 0 1-16,-1-2-1 15,-5 0-4-15,-3 2 2 16,-2-2 1-16,-6 0-3 16,-7-2-17-16,-10 7-31 0,-20 2-109 15,-18 5-566-15</inkml:trace>
  <inkml:trace contextRef="#ctx0" brushRef="#br0" timeOffset="197469.72">24295 14861 893 0,'0'0'370'0,"0"0"-370"0,0 0-28 16,0 0 21-16,0 0 6 15,0 0-36-15,0 0-152 16,-34 36-110-16</inkml:trace>
  <inkml:trace contextRef="#ctx0" brushRef="#br0" timeOffset="197844.65">25914 14730 1327 0,'0'0'100'0,"0"0"-98"0,0 0 3 15,0 0 44-15,0 0-23 16,0 0-26-16,0-12-49 15,0 16-93-15,0 11-51 16,0-8-316-16</inkml:trace>
  <inkml:trace contextRef="#ctx0" brushRef="#br0" timeOffset="198302.58">28829 14676 1335 0,'0'0'102'16,"0"0"-101"-16,0 0-1 16,0 0 0-16,0 0-17 15,0 0-118-15,-7-43-270 16</inkml:trace>
  <inkml:trace contextRef="#ctx0" brushRef="#br0" timeOffset="198678.51">30703 14420 1190 0,'0'0'240'0,"0"0"-240"16,0 0-10-16,0 0 7 15,0 0-6-15,0 0-236 0</inkml:trace>
  <inkml:trace contextRef="#ctx0" brushRef="#br0" timeOffset="199516.37">28013 10654 680 0,'0'0'53'0,"0"0"-17"16,0 0 28-16,0 0 16 16,0 0 46-16,0 0-63 15,-11-25-42-15,11 25-19 0,0 0 3 16,-2 0 2-1,-1 4 3-15,3 1 7 0,0-5 7 16,0 0-3-16,0 0 5 16,21 0-2-16,35 0 6 15,31 0-30-15,26 0-30 16,9-2-174-16</inkml:trace>
  <inkml:trace contextRef="#ctx0" brushRef="#br0" timeOffset="202599.83">7418 12545 656 0,'0'0'199'0,"0"0"-168"16,0 0 115-16,0 0-31 15,-115-123-42-15,83 107-45 16,0 5 2-16,9 6 25 16,-2 5-16-16,4 0-27 15,2 16 7-15,1 14-13 16,2 9 5-16,3 1-10 16,6-3 0-16,7-2 0 15,0-7 0-15,5-4-2 16,17-8-1-16,5-8-2 15,9-8-4-15,6 0-2 16,5-22-7-16,-5-10 0 16,-5-6-10-16,-12 2 14 0,-11 7 3 15,-12 12 10-15,-2 8 2 16,0 9 45-16,0 0-42 16,0 0-5-16,-5 23-2 15,-2 4 2-15,5 4 8 16,2-3-8-16,0-2 0 15,5-4-9-15,19-8-72 16,7-8-102-16,5-6-263 16</inkml:trace>
  <inkml:trace contextRef="#ctx0" brushRef="#br0" timeOffset="202840.79">7820 12222 863 0,'0'0'230'15,"0"0"-224"-15,0 0 20 16,0 0 65-16,-16 122-36 16,16-86-35-16,0 0 4 15,0 3-3-15,0-5-18 16,4-2-3-16,6-3-41 15,-4-10-52-15,5-12-171 0,3-7-196 16</inkml:trace>
  <inkml:trace contextRef="#ctx0" brushRef="#br0" timeOffset="203102.74">8036 12209 450 0,'0'0'374'0,"0"0"-362"16,0 0-10-16,0 0 161 15,0 125-55-15,6-69-30 16,5 4-13-16,1 1 5 16,1-3-31-16,-2-5 4 15,0-4-32-15,2-5-5 0,-5-4-6 16,-4-8 0-16,-4-5-30 15,0-13-68-15,0-12-62 16,-14-2-211-16,-11-14-341 16</inkml:trace>
  <inkml:trace contextRef="#ctx0" brushRef="#br0" timeOffset="203290.71">7728 12593 714 0,'0'0'189'0,"0"0"-176"16,0 0-8-16,0 0 77 0,0 0 10 16,0 0-56-16,118-9-22 15,-84 9-3-15,8-3-11 16,7-2 0-16,4-2-113 16,7-12-161-16,-2-1-245 15</inkml:trace>
  <inkml:trace contextRef="#ctx0" brushRef="#br0" timeOffset="203724.63">8283 12533 946 0,'0'0'39'0,"0"0"18"16,0 0 54-16,0 0-49 16,0 0-62-16,0 0 0 15,38-4 22-15,-5 18 33 16,8 0-10-16,-6 2-10 16,1 2-13-16,-9 0-13 15,-10-2-2-15,-5 0-7 16,-8-3 1-16,-2-6 3 15,-2-3 0-15,0-1-2 0,0-3 1 16,-6 5 6 0,-12-3-1-16,2 0-2 0,-2-2 0 15,10 0 2-15,1-2-4 16,2-14 3-16,5-6-7 16,0-2 6-16,7-2-6 15,13 3-1-15,7 4-2 16,-1 4-6-16,-1 6-34 15,0 3-64-15,2 2-42 16,-4-3-201-16,0 2-305 16</inkml:trace>
  <inkml:trace contextRef="#ctx0" brushRef="#br0" timeOffset="204053.58">9087 12119 428 0,'0'0'599'0,"0"0"-570"15,0 0 44-15,-131 57 53 16,96-5-46-16,4 13-42 15,2 8-2-15,10 4 9 16,8-2-7-16,11-4-29 16,0-11-7-16,21-9-2 0,21-8-12 15,14-13-2-15,13-12-2 16,2-12-29-16,7-6-44 16,-7 0-49-16,-9-6-172 15,-12-10 113-15</inkml:trace>
  <inkml:trace contextRef="#ctx0" brushRef="#br0" timeOffset="204541.49">9415 12404 1053 0,'0'0'11'0,"0"0"14"16,-2 126 110-16,2-80-49 15,14-3-39-15,1-5-20 16,-4-10-8-16,-1-8-7 16,-8-8-3-16,-2-8-7 15,0-4-1-15,0 0 12 16,0-24 13-16,0-16-26 16,0-16-6-16,0-10 4 15,2-2-1-15,20 5-17 16,7 15 9-16,-5 14 11 15,-6 17 0-15,-5 12 0 0,-1 5-9 16,-5 0-1 0,3 22 2-16,-5 4 0 0,-2 4-6 15,-3 4 14-15,0 0 1 16,-16-1 4-16,-9-1 0 16,0-6 3-16,2-2 25 15,7-6-8-15,7-6 4 16,7-7-12-16,2-5-7 15,0 0 5-15,0 0-15 16,0 0-4-16,31 0 4 16,7 3 9-16,15 3-8 15,-2-1-1-15,-6 4-30 16,-1-1-22-16,-13-1-56 16,-4-2-56-16,-2-5-190 15,-5 0-248-15</inkml:trace>
  <inkml:trace contextRef="#ctx0" brushRef="#br0" timeOffset="204738.46">9957 12521 1045 0,'0'0'78'15,"0"0"-15"-15,0 0 58 16,0 0-43-16,-18 116-61 15,18-85-4-15,0 4 2 16,2 0-15-16,3 0-45 0,-5-4-111 16,0-12-281-16</inkml:trace>
  <inkml:trace contextRef="#ctx0" brushRef="#br0" timeOffset="205001.42">10142 12101 1102 0,'0'0'158'16,"0"0"-158"-16,0 0 0 15,0 0 68-15,156 139 11 0,-102-74-53 16,-10 4-1-16,-10 1-1 15,-17 2-13-15,-14 3-10 16,-3 2-1-16,-42 8 0 16,-21 1-24-16,-9-3-114 15,6-13-199-15</inkml:trace>
  <inkml:trace contextRef="#ctx0" brushRef="#br0" timeOffset="207145.04">11305 12814 424 0,'0'0'25'0,"0"0"-21"15,0 0-4-15,0 0 45 16,0 0-27-16,0 0 22 15,0 0 78-15,-13-3 2 0,11 3-14 16,2 0-26-16,0 0 8 16,0 0-34-16,0 0-14 15,0 0 4-15,0 0 3 16,-2 0 9-16,2 0-3 16,0 0-6-16,0 0-12 15,0 0 7-15,0-14-16 16,0-11-18-16,0-9-8 15,-6-4 3-15,-2-1 0 16,4-1-3-16,0 2-2 16,4-2-3-16,0 0-8 15,2 4 1-15,20-1-9 16,5 5 4-16,4 5 10 16,3 0-1-16,1 3-12 15,-2 6 1-15,1 4-9 0,-5 2 21 16,-4 2-2-16,1 4 0 15,-1 0 3-15,-2 2 6 16,-8 4 1-16,1 0-1 16,-1 0 0-16,1 0-1 15,3 6 0-15,8 11 1 16,-2 10 0-16,6 1 9 16,-2 2-2-16,0 2 2 15,-2 2 1-15,-7 2-10 16,-2 3 6-16,-5 0-5 15,-4-1 15-15,0 3-5 16,0-4-8-16,-5-6 1 0,1-2 9 16,-5-8-6-16,2-5 3 15,0-6-6-15,-2-6 1 16,0 1 2-16,0-5-4 16,0 0 1-16,0 2 5 15,0-2 2-15,0 0 5 16,0 0-3-16,0 0-4 15,0 0-3-15,0 0-2 16,0 0-2-16,3 0-1 16,-3 0 0-16,0 0-1 15,0 0-17-15,0-17-65 16,-5-7-169-16,5-7-824 16</inkml:trace>
  <inkml:trace contextRef="#ctx0" brushRef="#br0" timeOffset="207773.93">12998 12615 566 0,'0'0'297'16,"0"0"-255"-16,0 0 99 16,0 0-21-16,0 0-47 15,0 0-39-15,-121-65 6 16,104 65-2-16,-6 2-13 16,-4 25-3-16,-4 7 5 15,-2 7 1-15,6-4-8 0,7-2-12 16,9-6-1-16,11-7-5 15,0-3-2-15,11-10-7 16,25-7-11-16,13-2 12 16,6-3-20-16,1-24-12 15,-5 1-38-15,-10-2 2 16,-12 5 26-16,-10 8 15 16,-11 5 31-16,-8 6 2 15,0 1 25-15,0 3 13 16,-12 0 2-16,-5 0-15 15,1 5-20-15,3 11 1 16,8 0-6-16,3 0 0 0,2-2-4 16,0-2 0-16,4-1-30 15,18-6-39-15,3-1-98 16,2-4-145-16,-1 0-119 16</inkml:trace>
  <inkml:trace contextRef="#ctx0" brushRef="#br0" timeOffset="208037.89">13238 12326 889 0,'0'0'227'0,"0"0"-225"0,0 0 5 15,0 0 87 1,-15 131-14-16,15-84-26 0,2 4-6 15,13-1 3-15,-6 2-25 16,1-2-15-16,-2-6-6 16,-1-4-3-16,2-8-2 15,-6-8-22-15,3-7-26 16,-4-9-81-16,0-8-68 16,3 0-209-16,-5-14-128 15</inkml:trace>
  <inkml:trace contextRef="#ctx0" brushRef="#br0" timeOffset="208315.84">13548 12354 985 0,'0'0'85'15,"0"0"-42"-15,0 0 89 16,2 103-10-16,3-63-53 15,4 4-32-15,4-2-18 16,3 0 6-16,4-4-18 16,-4-1 1-16,-3-4-8 15,0-1 0-15,-8-4-4 16,-3-3-12-16,-2-6-7 16,0-5-28-16,0-3-19 15,-7-9-43-15,-9-2-29 0,-1-5-157 16,-10-24-107-16</inkml:trace>
  <inkml:trace contextRef="#ctx0" brushRef="#br0" timeOffset="208518.8">13187 12584 503 0,'0'0'444'0,"0"0"-395"16,0 0 61-16,0 0 8 15,0 0-86-15,0 0-32 16,36-8 0-16,15 11 6 16,9-1 6-16,10-2-7 0,5 0-5 15,-6 0-68-15,-13-8-213 16,-13 4-325-16</inkml:trace>
  <inkml:trace contextRef="#ctx0" brushRef="#br0" timeOffset="208847.6">13801 12621 812 0,'0'0'70'16,"0"0"-46"-16,0 0 125 16,0 0-65-16,0 0-36 0,133 94-11 15,-111-63 6 1,-6-2 0-16,-7 0-14 0,-9-1-4 15,0-6-8-15,0-4-2 16,0-7-8-16,0-4 6 16,-7-7 4-16,2 0 2 15,1 0 14-15,2-16-5 16,0-12-17-16,2-7 1 16,0-3 4-16,13-2-11 15,14 0-1-15,-3 8-4 16,-1 4 0-16,-2 12-17 15,0 6-47-15,4 8-107 0,1 2-149 16,1 0-477 0</inkml:trace>
  <inkml:trace contextRef="#ctx0" brushRef="#br0" timeOffset="209135.55">14714 12358 1122 0,'0'0'118'0,"0"0"-74"16,0 0 32-16,0 0 3 16,0 0-49-16,-149 81-17 15,118-26 4-15,6 10 7 0,9 1-10 16,14 0-7-16,2-4-7 15,5-4-1-15,21-7-5 16,7-8-10-16,6-9-22 16,3-9-43-16,7-13-57 15,9-12-70-15,5 0-409 16</inkml:trace>
  <inkml:trace contextRef="#ctx0" brushRef="#br0" timeOffset="209646.46">15028 12566 1097 0,'0'0'40'16,"0"0"-31"-16,0 0-3 16,0 0 102-16,-20 146-62 15,20-95-15-15,0 2 5 16,0-5-6-16,0-11-6 15,0-8-18-15,0-13-2 16,0-11-4-16,0-5 0 16,0 0 10-16,0-15 5 15,2-24-15-15,-2-12-9 16,3-8 1-16,4-5-5 16,6 2-3-16,5 6-15 0,9 8 21 15,0 12 1-15,6 7-25 16,-2 16 3-16,-4 10 2 15,-3 3 27-15,-8 18-8 16,-8 14 8-16,-3 6-6 16,-5 5 8-16,0-5 2 15,-24-3-1-15,-3-8 6 16,3-5 25-16,1-5 17 16,10-8 4-16,3-3 4 15,8-4-23-15,2-2-7 16,0 0-1-16,0 0-2 15,0 0-15-15,0 0-9 0,8 0-4 16,18 0-2-16,5 0 5 16,10 9-21-16,-4-2-46 15,-1 1-70-15,-3-2-90 16,-4 0-544-16</inkml:trace>
  <inkml:trace contextRef="#ctx0" brushRef="#br0" timeOffset="209951.41">15492 12787 719 0,'0'0'435'0,"0"0"-369"16,0 0-46-16,0 0-3 16,0 0-7-16,0 0 3 15,70 77-2-15,-57-41 5 0,-13 0 29 16,0-1-20-16,-3-2-9 15,-23-3 21-15,5-6 0 16,2-4-6-16,7-8 7 16,10-4-10-16,2-5-10 15,0-3-8-15,0 0-6 16,4 0-4-16,19 0 0 16,10 0-2-16,12-5-20 15,9-9-23-15,8-2-32 16,5-2-78-16,4-1-156 15,-2-2-372-15</inkml:trace>
  <inkml:trace contextRef="#ctx0" brushRef="#br0" timeOffset="210199.37">15929 12344 1152 0,'0'0'0'0,"0"0"0"15,58 109 88-15,-18-46-12 16,0 12-28-16,-9 5-23 16,-15 7 5-16,-16 2-3 0,-2 0-21 15,-41 4-6-15,-17 6-16 16,-18 3-106-16,-15-6-212 15</inkml:trace>
  <inkml:trace contextRef="#ctx0" brushRef="#br0" timeOffset="210895.24">16860 12807 707 0,'0'0'328'16,"0"0"-287"-16,0 0 49 15,0 0 6-15,0 0-46 16,0 0-28-16,70 0 36 15,-21 0-9-15,2-3-22 16,-4-5-17-16,0 1-10 16,-2 2-7-16,-5-4-45 15,-7 6-54-15,-8-2-44 16,-10 5-143-16,-11 0-108 16</inkml:trace>
  <inkml:trace contextRef="#ctx0" brushRef="#br0" timeOffset="211143.2">16906 12980 722 0,'0'0'72'15,"0"0"-23"-15,0 0 78 16,0 0 14-16,0 0-101 15,0 0-10-15,31 5 30 0,8-5-1 16,7 0-17-16,4 0-23 16,4 0-19-16,4 0-4 15,4 0-76-15,5-9-100 16,-5 1-229-16</inkml:trace>
  <inkml:trace contextRef="#ctx0" brushRef="#br0" timeOffset="-213515.37">18492 12615 757 0,'0'0'46'0,"0"0"-15"16,0 0 70-16,0 0 26 16,0 0-61-16,0 0-38 15,0 0 15-15,-108-36 6 16,94 36-14-16,1 2-21 15,-1 13-8-15,-1 2 13 0,5 3-1 16,-3 4-3-16,3-1 1 16,2 6 10-16,-3 1-11 15,3 3 2-15,3 2-2 16,0 0-4-16,3 1-5 16,2-2 1-16,0-5-4 15,0-2-2-15,0-7-1 16,0-6-2-16,14-2 2 15,3-2 0-15,6-2 1 16,1 3-1-16,1-6 0 16,6-1-9-16,5-4 9 15,1 0-3-15,8-9 3 16,-5-8 0-16,2-7-5 16,-3 0 3-16,-1 2 4 15,-12 0-9-15,-8 6 6 0,-7 3 1 16,-11 4 4-16,0 1 0 15,0-4-2-15,0-5 2 16,0 0-3-16,-4-4 9 16,-10-1-9-16,-3 0 3 15,5 0 1-15,-3 5-4 16,3 5 1-16,4 1-1 16,-7 5-2-16,-4 6-2 15,-8 0-5-15,-8 0-1 16,6 0-23-16,0 0-26 15,6 0 13-15,13 0-15 16,7 0-35-16,3-14-172 0,13-1-253 16</inkml:trace>
  <inkml:trace contextRef="#ctx0" brushRef="#br0" timeOffset="-212947.47">18561 12290 608 0,'0'0'98'16,"0"0"-93"-16,0 0 75 0,0 0 23 16,0 0-39-16,0 0-8 15,-44 52 45-15,42-34-24 16,2 2-22-16,0 0-18 16,0 2-5-16,-2 6 11 15,2 5-3-15,0 5-8 16,0 5-8-16,-2 8-6 15,-3 7-2-15,-4 2-3 16,-2 4-6-16,-2 3 1 0,-1-4-6 16,5 2 5-16,5-7 1 15,2 2-3-15,2-4 1 16,0 7 0-16,0-4 2 16,0-1-4-16,0-9 0 15,0-7 3-15,0-8-1 16,0-8 2-16,0-8 4 15,0-11-3-15,0-7 1 16,0 0 7-16,-2 0 7 16,-1 0 11-16,0-9-13 15,-1-7-17-15,4 0-4 16,-2 0-1-16,2 6-18 16,0 0-50-16,0 2-37 0,0 4-139 15,4-4-735-15</inkml:trace>
  <inkml:trace contextRef="#ctx0" brushRef="#br0" timeOffset="-210024.97">19551 12596 764 0,'0'0'223'0,"0"0"-205"16,0 0 114-16,0 0-44 15,0 0-46-15,0 0-27 16,0 0 15-16,129-20 19 16,-75 13-5-16,-2-1-12 15,-6 2-20-15,-3 1-3 16,-5 3-4-16,-5 1-5 16,-2-1-15-16,-4 2-7 0,-2 0-33 15,-8 0-16 1,-7 0 29-16,-6 0-21 0,-4 0-25 15,0 0-94-15,-23 0 25 16,-8 2-253-16</inkml:trace>
  <inkml:trace contextRef="#ctx0" brushRef="#br0" timeOffset="-209786.01">19830 12579 574 0,'0'0'61'15,"0"0"-30"-15,0 0 105 16,0 0-7-16,0 0-36 16,0 0-8-16,-7 130-29 15,7-100-19-15,0 6 4 0,-2 3-20 16,-2-6-10-16,2 1-3 16,-5-6 0-16,2-3-8 15,3-8-7-15,-3-4-14 16,5-6-40-16,0-7-59 15,0 0-141-15,0-3-20 16</inkml:trace>
  <inkml:trace contextRef="#ctx0" brushRef="#br0" timeOffset="-208827.18">20002 12637 741 0,'0'0'35'0,"0"0"7"15,0 0 87-15,0 0-59 16,0 0-53-16,0 0-14 16,-2 28 63-16,8-2-21 15,-2 6 3-15,-4 4-10 16,3 4-8-16,-3 3 4 15,0-6-7-15,0-3-12 16,0-8-11-16,2-7 2 16,0-9-4-16,0-4 0 0,3-6-1 15,-5 0-1-15,3 0 5 16,5 0 1-16,5-16-6 16,7-3-22-16,5 2 1 15,0 0 2-15,0 2-6 16,4-1 4-16,-1 1 10 15,-1 3-9-15,-3 8 15 16,-6 4-2-16,-5 0 7 16,1 3-4-16,-5 13 4 15,4 0 0-15,-1-4 3 16,-2-1 0-16,3-4 4 16,-1-3-3-16,-1-4-4 0,3 0 2 15,-3 0 1 1,-1-7 3-16,0-7-6 0,-6-1-2 15,-1 1 1-15,-3-1-6 16,0 5 3-16,0 1-5 16,-3-1 9-16,-13 6 5 15,-1-3 1-15,-3 7-5 16,-1 0 4-16,6 0 2 16,4 14-4-16,0 4-1 15,4 5 9-15,1-4-6 16,6 4 0-16,0-5 2 15,0-6 2-15,4 0-9 16,9-4 4-16,7-4 1 16,3-4 2-16,4 0-7 15,4-2-8-15,2-13 6 0,3-1-15 16,4 3-8-16,-7 1 14 16,-4 3-8-16,0 6 5 15,-13 3 5-15,-1 0 3 16,-7 0-5-16,-4 13-1 15,-2 4 12-15,-2 1 4 16,0-3 3-16,0-2 7 16,0-3-1-16,0-8-4 15,0 0-8-15,0-2 4 16,0 0 2-16,0 0 12 16,2-4 21-16,11-11-33 15,1 0-7-15,3 3 0 0,-3 3 1 16,-1 6-1-16,-4 1 0 15,3 2-2-15,-6 0 2 16,3 4 4-16,0 11 14 16,0-4 1-16,2 0-9 15,-5 1-1-15,4-5-4 16,-4 3-5-16,-4-2-4 16,3 2-43-16,-3-4-46 15,2-2-235-15</inkml:trace>
  <inkml:trace contextRef="#ctx0" brushRef="#br0" timeOffset="-208067.31">21302 12833 811 0,'0'0'243'0,"0"0"-226"16,0 0 25-1,0 0 64-15,0 0 2 0,0 0-71 16,6 94-10-16,1-70 7 16,-1-1-4-16,1-5-16 15,-2-2-11-15,-1 0-3 16,-4-6-3-16,0-4-42 16,0-3-31-16,0-3-29 15,-6 0-48-15,-10-14-476 16</inkml:trace>
  <inkml:trace contextRef="#ctx0" brushRef="#br0" timeOffset="-207911.34">21379 12654 1040 0,'0'0'96'15,"0"0"-96"-15,0 0-2 16,0 0-21-16,0 0-117 15,0 0-99-15,10 65-109 16</inkml:trace>
  <inkml:trace contextRef="#ctx0" brushRef="#br0" timeOffset="-207490.41">21819 12855 455 0,'0'0'285'15,"0"0"-272"-15,0 0 132 16,0 0 35-16,0 0-123 16,0 0-30-16,-116-23 18 15,93 23 0-15,1 1-6 16,4 12 6-16,2-1-18 15,8-3-20-15,3-2-3 16,5-2 0-16,0 4-4 0,2-1-4 16,23 5 4-1,2 3-1-15,2 5 3 0,0-3-4 16,-3-2-5-16,-6 1 7 16,-8-5-9-16,-5 1-1 15,-7-6 1-15,0 2 7 16,-14 3 4-16,-24-4-1 15,-11 0 2-15,-2-2-2 16,2-6 5-16,9 0-6 16,11 0-5-16,8 0-21 15,17 0-104-15,4-4-830 16</inkml:trace>
  <inkml:trace contextRef="#ctx0" brushRef="#br0" timeOffset="-205612.74">21754 12663 365 0,'0'0'191'0,"0"0"-108"16,0 0 46-16,0 0 3 15,0 0-12-15,0 0-45 16,0-16-22-16,0 16-11 15,0-2-1-15,0 2-8 16,0 0-6-16,0 0 4 16,0 0 1-16,0 0-14 15,0 0-5-15,0 0-7 16,0 0-6-16,0 0-4 16,0 10 4-16,0 10 0 15,0 5 3-15,0 1 0 0,0 1 3 16,0 4-4-16,0 1 1 15,0 2 2-15,0-3-2 16,0-3-3-16,0 0 3 16,0 1 4-16,0-5-5 15,0 2-2-15,5-2 8 16,-3 2-1-16,2 0 0 16,-2-2 3-16,-2 0-10 15,4-5 0-15,-1 1 4 16,4-5-4-16,-3-2 0 15,3-3-1-15,1 2 6 16,-3-4-8-16,2-3 3 16,-5 2 0-16,1-3 5 0,-1-3-5 15,0-1-2 1,2 0-7-16,5 0 8 0,5 0 0 16,1 0 1-16,3 0 0 15,1-7-1-15,0-3-15 16,1-2-7-16,-5-6-7 15,3 2-4-15,-2-3-30 16,-3-3 11-16,-4 2-42 16,-5-2-116-16,-4 1-29 15,0 0-171-15</inkml:trace>
  <inkml:trace contextRef="#ctx0" brushRef="#br0" timeOffset="-205414.77">21603 12996 881 0,'0'0'98'15,"0"0"-37"-15,0 0 60 16,0 0-46-16,0 0-54 16,113-45-13-16,-68 38-6 15,1 2-1-15,-3 3-1 16,-3 2-36-16,-7 0-93 15,-2 0-176-15,0 0-339 16</inkml:trace>
  <inkml:trace contextRef="#ctx0" brushRef="#br0" timeOffset="-205172.82">22291 12927 748 0,'0'0'339'16,"0"0"-339"-16,0 0 3 16,0 0 46-16,0 0 18 15,0 0-60-15,2 85 1 16,0-59 1-16,-2-2-2 16,0-4-6-16,0-4-1 15,0-6-6-15,0-4-21 0,3-6-52 16,2 0-139-16,-1-16-60 15</inkml:trace>
  <inkml:trace contextRef="#ctx0" brushRef="#br0" timeOffset="-205028.84">22269 12739 725 0,'0'0'134'16,"0"0"-134"-16,0 0-6 15,0 0-69-15,0 0-95 16,0 0-389-16</inkml:trace>
  <inkml:trace contextRef="#ctx0" brushRef="#br0" timeOffset="-204694.9">22610 12900 519 0,'0'0'249'0,"0"0"-181"16,0 0 86-16,0 0-38 16,0 0-53-16,0 0-36 15,-74 1 25-15,52 16-8 16,4-3-3-16,7 2-20 16,4-2-15-16,5 0 2 0,2 2-7 15,0 0-1 1,5 0 0-16,17-2-3 0,2 3 1 15,1-4-4-15,-2 1-2 16,-11-4 6-16,-3-4 1 16,-7 0-4-16,-2 0-1 15,0 0 6-15,-11 6 2 16,-15-2 7-16,-8 0-8 16,-1-2-1-16,-7 2-22 15,3-5-143-15,6-4-683 16</inkml:trace>
  <inkml:trace contextRef="#ctx0" brushRef="#br0" timeOffset="-203877.04">19348 13844 651 0,'0'0'94'0,"0"0"-85"16,0 0 70-16,0 0 1 0,0 0-44 16,0 0 13-16,5 20 12 15,-5-4-2-15,0 8-12 16,0 6-20-16,0 8-9 15,0 11 8-15,-11 5 8 16,-12 5-27-16,2 0-2 16,-4-3 1-16,0-6 0 15,8-7-2-15,-1-11-3 16,-1-11 1-16,9-12-2 16,-3-8 0-16,-6-1 0 0,1-8-1 15,-1-15-13 1,5-9-7-16,10-5 12 0,4 7-10 15,0 0 8-15,8 4 5 16,8 7 12-16,3 6-5 16,-7 6-1-16,1 6-1 15,1 1-6-15,-1 0 7 16,3 4 9-16,-1 13 3 16,6 4 14-16,-1 3-6 15,4-2 9-15,3 2-6 16,2-4-6-16,2-6-10 15,0-6-7-15,3-4 0 16,-8-4-5-16,-1 0-43 16,-7-4-19-16,-9-13-131 15,-7 0-240-15</inkml:trace>
  <inkml:trace contextRef="#ctx0" brushRef="#br0" timeOffset="-203584.09">19560 14226 695 0,'0'0'35'16,"0"0"-1"-16,0 0 75 15,0 0-18-15,0 0-21 16,0 0-20-16,74 41-27 16,-59-41-1-16,-1 0-11 15,-1-6-3-15,-1-10-7 0,-10 2 8 16,-2 0 3-16,0 0 18 15,0 0 13-15,-7 8-9 16,-9 3-2-16,-2 3-32 16,-3 0-4-16,-2 0-1 15,3 9-10-15,5 2-28 16,5-4-31-16,6-2-65 16,4 0-84-16,0-1-170 15</inkml:trace>
  <inkml:trace contextRef="#ctx0" brushRef="#br0" timeOffset="-203194.16">19842 14168 589 0,'0'0'74'0,"0"0"-3"16,0 0 72-16,0 0 15 15,0 0-94-15,0 0-34 16,-10-5-9-16,4 13 17 16,-1 1-21-16,5 2-15 15,2-2-2-15,0 8 0 16,0-5 0-16,2 2 3 16,11 1-2-16,3 2 2 0,-1-3-1 15,1-2-1-15,-5-2-1 16,-1-2 4-16,-6-2-6 15,-2 1 2 1,-2-2 0-16,0 1 1 0,0 2 6 16,-16-4-1-16,1-2-1 15,3-2-4-15,-1 0 1 16,5 0-2-16,-2 0-20 16,6 0-43-16,4 0-58 15,0-12-105-15,0-1-149 16</inkml:trace>
  <inkml:trace contextRef="#ctx0" brushRef="#br0" timeOffset="-202817.22">20089 14141 687 0,'0'0'71'15,"0"0"-42"-15,0 0 105 16,0 0-49-16,0 0-72 15,0 0-12-15,-4-10 13 16,-8 26 26-16,-5 3 9 16,3 2-15-16,5-5-23 15,3-2 4-15,3-2-3 16,3-2-10-16,0-2 0 16,5 3 2-16,14 1-4 15,8 2-1-15,-4-1-4 0,-3-5-14 16,-5 3 10-16,-9-6 7 15,0-1 0-15,-6-1-2 16,0 2 0-16,0-1 4 16,-8 6 10-16,-11 0-9 15,-1-3 0-15,7-2-1 16,1 0 0-16,10-5-4 16,2 0-36-16,0 0-108 15,11-9-134-15,13-9-170 16</inkml:trace>
  <inkml:trace contextRef="#ctx0" brushRef="#br0" timeOffset="-201823.4">20423 14149 588 0,'0'0'47'16,"0"0"-31"-16,0 0 10 0,0 0 22 15,0 0-23-15,0 0-21 16,0-20 0-16,-2 20 41 16,0 4-8-16,0 0-18 15,2 0-12-15,0-4-5 16,0 0 20-16,0 0 61 15,0 0-1-15,0 0-15 16,0 0-20-16,0 0-17 16,0 0-10-16,0 0-15 15,0 0-5-15,0 0 0 16,0 0 3-16,0 0 0 16,0 0-1-16,0 0-2 15,-2 0-2-15,2 0 1 0,-4 0 2 16,2 0-3-16,2 0 0 15,0 0 1-15,0 0 2 16,0 4 4-16,0 2 2 16,0 2 3-16,-2 4 4 15,0 4-4-15,2 4 16 16,0 2 2-16,0-2-14 16,0 1 1-16,0-4-7 15,0 0 0-15,12-5-5 16,3-3 0-16,3-2-3 15,4-2 6-15,0-5-6 16,7 0-9-16,5-8 1 16,-3-12-27-16,-2-5 3 15,-7 4 10-15,-11 1 12 0,-9 3 8 16,-2 8 4-16,0 1 11 16,0 4 26-16,0 4 2 15,0 0-24-15,-4 14-11 16,-5 12 2-16,3 10 11 15,4 6-5-15,2 4 7 16,0 5-4-16,6-3-5 16,5 0-1-16,-1-3-8 15,0-5 0-15,-5-1-3 16,-1-5-2-16,-2-12-12 16,-2-4-38-16,0-12-61 0,0-6-81 15,-19 0-797 1</inkml:trace>
  <inkml:trace contextRef="#ctx0" brushRef="#br0" timeOffset="-200921.55">19509 15137 967 0,'0'0'130'0,"0"0"-123"16,0 0-7-16,0 0 35 15,0 0-26-15,0 0-7 16,-111 67 14-16,102-31 23 16,5 0-9-16,4-1-4 15,0-9-13-15,0-6-5 0,15-14-3 16,3 0-4-16,6-6-1 15,5-3 9-15,7-26-9 16,2-10-8-16,-3-5-10 16,-6-6-10-16,-6-9-6 15,-10-3 21-15,-9-13 5 16,-4-3-2-16,0 1 5 16,0 12 5-16,-8 16 23 15,-3 18 15-15,-1 14-25 16,6 6 7-16,1 7 6 15,5 4-8-15,0 0-18 16,0 24-2-16,0 15 2 0,0 6 18 16,13 10 1-1,3-2 5-15,-3 5-3 0,5-5-1 16,-7-5-11-16,5 2-8 16,-1-10 5-16,4-4-2 15,3-4-4-15,-5-8 0 16,8-7 0-16,0-5 0 15,2-7-1-15,6-5-5 16,3 0 1-16,3-5 0 16,-5-17-1-16,-5-5-16 15,-2 0-1-15,-7-4 3 16,-7 5 9-16,-6-2 8 16,-7 10-8-16,0 1 6 15,0 6 4-15,-5 7 1 16,-6 4 11-16,-7 0-9 0,-3 0 9 15,-4 15 0-15,2 6-7 16,6-7 6-16,3 4 4 16,10 0-2-16,2-1-5 15,2 4-1-15,0-1-2 16,8-2 2-16,17 1-6 16,4-6-1-16,4-6-27 15,7-7-20-15,3 0-37 16,3-16-45-16,4-8-195 15,-6-1-60-15</inkml:trace>
  <inkml:trace contextRef="#ctx0" brushRef="#br0" timeOffset="-200649.6">20330 15047 850 0,'0'0'24'0,"0"0"-20"16,0 0 105-16,0 0 4 16,0 0-71-16,0 0 8 15,-50 80 3-15,48-60-31 16,2 1-4-16,0-3-10 0,0 0-5 16,9-4-3-1,15-2-5-15,5-6-16 0,3-2-15 16,1-4-29-16,5 0-18 15,-2-19-111-15,0-2-4 16,-3-4-80-16</inkml:trace>
  <inkml:trace contextRef="#ctx0" brushRef="#br0" timeOffset="-199556.79">20612 15020 273 0,'0'0'345'0,"0"0"-313"15,0 0 29-15,0 0 83 16,0 0 9-16,0 0-33 15,-91 31-50-15,78-9-12 16,4 0-15-16,0 2-15 16,9-2-12-16,0-4-5 0,0-4-9 15,11-1-2-15,5-8 0 16,-1-5 0-16,3 0-6 16,5 0-10-16,-2-18-6 15,2-8-7-15,-1 3-2 16,-9 0 3-16,1 1 23 15,-7 12 5-15,-5 2 6 16,2 8-3-16,0 0-3 16,8 0-7-16,1 0 7 15,3 8 5-15,-1 2-3 16,-1 0-1-16,-7 2 0 16,-1-8-1-16,-6-2 0 15,2 0-3-15,-2-2-3 16,0 0 5-16,0 0-5 0,0 0 2 15,0 0 3 1,-4-4 1-16,4 0 0 0,0-2 7 16,0 2-7-16,0 2-1 15,7 2 0-15,4 0 1 16,2 0-3-16,-4 0 3 16,5 0 8-16,-3 4-1 15,-3 4-6-15,0-2 0 16,-4 0-2-16,-2-6 2 15,-2 2-2-15,0-2-6 16,0 0-2-16,0 0 2 16,7-6 3-16,-1-10-16 15,4 6 10-15,0-2 7 0,3 7 3 16,1-4 0-16,1 6 1 16,2 3 4-16,-5 0 10 15,5 0-9-15,-7 0 0 16,2 0-1-16,1 0 9 15,-2 0 3-15,7 0-13 16,9 0 1-16,2 0 0 16,4 0 2-16,3-14-7 15,-3-1-10-15,-8-2 3 16,-5 6-2-16,-9-1 2 16,-9-2 4-16,-2 0-2 15,0-6 3-15,0-4 2 0,-13-2 3 16,-5-15-3-16,0-3 2 15,-2-4-2-15,2 6 0 16,5 10-8-16,1 11 8 16,4 12 6-16,3 4 1 15,1 5 7-15,0 0 3 16,0 5-9-16,0 21-3 16,4 16 7-16,0 6 8 15,0 2 12-15,4 6-7 16,13 2-14-16,1 0 1 15,1 1-10-15,0-9 10 16,-1-2-3-16,-1-7-8 16,-3-9 2-16,-3-10-2 0,-5-10-1 15,-4-6 1 1,1-6-1-16,-1 0 9 0,0-8 8 16,1-16-5-16,1-15-12 15,-1-1-28-15,3-2 5 16,1 3 0-16,1 7-20 15,4 15 27-15,-3 11 16 16,-3 6-8-16,4 0 5 16,0 0-4-16,-1 18 3 15,1 2 3-15,-2 0 1 16,-3 0 3-16,-3-4 0 16,-2-6 6-16,0-1-1 0,0-1-8 15,0-7-11 1,-9-1-73-16,3 0-263 0</inkml:trace>
  <inkml:trace contextRef="#ctx0" brushRef="#br0" timeOffset="-199232.84">21551 14891 936 0,'0'0'153'15,"0"0"-117"-15,0 0 60 16,0 0-30-16,0 0-43 16,0 0-18-16,-20 80-1 15,29-75 3-15,9-5-3 0,4 0-1 16,1 0 5-16,-2-1-3 16,0-12-4-16,-5 1 0 15,-12-2-1-15,-4 5-4 16,0-2 1-16,-12 8-2 15,-17 3 4-15,-8 0 0 16,1 0-8-16,5 5-16 16,13 0-14-16,9-1-53 15,9-4-110-15,0 0-83 16,2-4-318-16</inkml:trace>
  <inkml:trace contextRef="#ctx0" brushRef="#br0" timeOffset="-198806.92">21759 14761 745 0,'0'0'253'15,"0"0"-139"-15,0 0-23 16,0 0-33-16,0 0-27 16,0 0-22-16,2 5 8 15,4 9-3-15,8 4-8 16,5 5-2-16,4 2 2 15,2 1-4-15,-6 6-2 16,-1-6-4-16,-7 6 0 16,-1-1-4-16,-10-4 0 0,0-4 4 15,0-9-3 1,0-5 7-16,-10-9 0 0,6 0 5 16,2-5 28-16,2-23-25 15,0-8-1-15,2-4 4 16,23 6-8-16,8-2-3 15,-2 7 4-15,0 14 3 16,-10 2 3-16,-6 12 3 16,-3 1-9-16,-4 0-2 15,-1 0 6-15,-3 8-5 16,-2 6-3-16,-2 0-1 16,0-2-2-16,0-2-33 0,0-9-40 15,0-1-45 1,0 0-77-16,-6-18-164 0</inkml:trace>
  <inkml:trace contextRef="#ctx0" brushRef="#br0" timeOffset="-198668.94">22035 14659 324 0,'0'0'722'16,"0"0"-618"-16,0 0-28 16,0 0-39-16,0 0-36 15,0 0-1-15,4-7-22 16,14 13-73-16,-3-6-218 15,2 0-272-15</inkml:trace>
  <inkml:trace contextRef="#ctx0" brushRef="#br0" timeOffset="-198275.01">22220 14592 339 0,'0'0'348'15,"0"0"-258"-15,0 0 89 16,33 102-7-16,-17-47-92 15,-3 3-36-15,-11 0-16 16,0-10-10-16,-2-11-12 16,0-2-5-16,-4-21 4 15,-11-5-10-15,-3-6-2 16,0-3-9-16,-2-8 9 16,2-20 1-16,7 3 5 15,11-2 1-15,0 3 3 0,4 4 4 16,21-2-2-16,6 8 1 15,7 0-2-15,-5-4-4 16,3 7-2-16,-7-1-3 16,-2-1-1-16,2 0 4 15,-9 5 2-15,-9 3 2 16,-5 5 8-16,-6 0-2 16,0 5 3-16,0 20 11 15,0-4 7-15,0 0-15 16,0-5-8-16,0-7-6 15,0-4-12-15,-2-5-46 16,-4 0-74-16,1-17-225 0</inkml:trace>
  <inkml:trace contextRef="#ctx0" brushRef="#br0" timeOffset="-198128.03">22447 14633 752 0,'0'0'37'15,"0"0"-37"-15,0 0-39 16,0 0-142-16</inkml:trace>
  <inkml:trace contextRef="#ctx0" brushRef="#br0" timeOffset="-197945.07">22543 14784 742 0,'0'0'394'0,"0"0"-338"0,0 0 23 15,0 0 15-15,0 0-32 16,0 0-30-16,44-1-13 16,-12-7-17-16,1-1-2 15,2 1-4-15,0 2-31 16,-9 6-24-16,-8 0-22 16,-12 10-29-16,-6 12-207 15,0 1-398-15</inkml:trace>
  <inkml:trace contextRef="#ctx0" brushRef="#br0" timeOffset="-177856.56">18625 12777 551 0,'0'0'67'16,"0"0"-20"-16,0 0 52 16,0 0-25-16,0 0-46 15,0 0-22-15,0 0 3 0,0 0 21 16,-6-16 15-16,6 16 1 16,0 0-6-16,0 0 4 15,0 0-15-15,-2 0-16 16,0-2 7-16,0 2-4 15,-7-4-15-15,-3 0 0 16,2 0-1-16,-1-2 1 16,4 3 0-16,0-2 1 15,-2 1 3-15,3 1-2 16,-3 0 3-16,0-1-4 16,0 2-2-16,-5-1-2 15,3 1 2-15,3-3 0 0,-4 3 0 16,-1 2 0-16,-2 0 0 15,-3 0 0-15,-1 0 0 16,6 0 4-16,3 0-1 16,0 0-3-16,1 0 1 15,3 0 0-15,-2 2 0 16,0 3 0-16,3 0-1 16,-5 4 1-16,5-4-1 15,-4 3 2-15,0-1-2 16,3-2 4-16,-6 2 1 15,1 2-1-15,0 1 4 16,2-3-6-16,-2 2 5 16,4-3-1-16,3-1 0 0,-3 0-6 15,0 5 1-15,-1 1 0 16,-1 1-1-16,-1 0 3 16,2-4-3-16,1 4 0 15,5 0 0-15,0-2 2 16,2 3-1-16,0 0 4 15,0 1-4-15,0 0 2 16,0-2-2-16,4 4 0 16,3 2-1-16,-1-2 1 15,1 1 0-15,-2 0 1 16,1-1-2-16,-1-6 2 16,1 2-2-16,1 0 0 0,2-4 0 15,2 4 0-15,2-4 2 16,5 1 0-16,-2-2 1 15,4 0-2-15,0-4 6 16,-3 1-5-16,4-4-2 16,-5 0 0-16,-3 0-4 15,7 0-2-15,0 0 1 16,0 0 4-16,0 0 1 16,-2-2 0-16,0-2-4 15,-3-2 1-15,3-3-1 16,-2-2 4-16,-1 3 0 15,-4-2 1-15,3 0 0 16,-3-2 1-16,3 0-1 0,-3 0-1 16,-3 0 0-1,2 0 0-15,-4 0 0 0,1-4 1 16,-3 4 1-16,3 0-2 16,-4-4 0-16,-3 1 0 15,0 3 5-15,0-2-3 16,0 5-3-16,0 1 1 15,0 0 0-15,0 4 3 16,0-1 0-16,0 2-1 16,0-2-2-16,0-2 3 15,0 0 1-15,-12-4-2 16,-1-1-2-16,-1-2 3 16,1 0-2-16,5 0-1 15,-2 1 0-15,1 3 1 0,3 2 1 16,-6 0 3-1,1 2-5-15,3 0 0 0,-6 0 0 16,3 2-2-16,-3 2 2 16,-1 0 0-16,-1 1 0 15,3-2 1-15,0-3 2 16,-1 3-2-16,-1 3 5 16,1-3-6-16,-3 3 2 15,1 0-2-15,1 0-2 16,3 0 2-16,1 0 2 15,5 0-1-15,-2 0 2 16,2 0 0-16,1 0-2 16,-1 0 1-16,2 0-2 0,-4 0 0 15,2 0-1 1,-3 3 0-16,0 10 1 0,0-1-3 16,-2 0 6-16,2-2-8 15,2 1 5-15,0 2-1 16,3 1-3-16,2-2 4 15,2 0-5-15,0-1 4 16,0 1 1-16,0 2 0 16,0-3-1-16,4 3 1 15,5 1-1-15,0-2 1 16,0 3 2-16,0-1-2 16,-2-3 3-16,0 2-3 0,-1-4-3 15,3 0 3 1,-3 0 0-16,4-2 0 0,-4 1 0 15,3 2 5 1,-3-3-4-16,6 2-2 0,-3-6 1 16,3-2 0-16,-4 4 1 15,-1-4-1-15,1 1 2 16,6 2-5-16,1-5 3 16,6 0 0-16,3 0 1 15,1 0 3-15,-1 0-3 16,3 0-2-16,-7-2 1 15,-3-1-6-15,4 3-4 16,-5-5 7-16,1-1 3 16,1-3-4-16,0-3 3 15,2-2 1-15,-2-3-3 0,-3-3 3 16,-1-1 1-16,-3 1-1 16,0 5 0-16,-2 2 0 15,-2 2-1-15,-3-1 2 16,1 2 2-16,-5-1-3 15,0-1 2-15,0 0 3 16,0-1-5-16,0-4-1 16,-11 8 1-16,4-2-2 15,-4-1 2-15,-2 3 0 16,-3-3 0-16,-6-1-2 16,2 3 2-16,-7 0 1 15,0 2 1-15,-2 3-1 0,2-4-1 16,0 9-1-16,1-2 0 15,-3 2 0-15,2 0-1 16,-2 0 0-16,5 0 2 16,1 2 0-16,4 4 0 15,3 4-20-15,5 4-84 16,-1-2-229-16</inkml:trace>
  <inkml:trace contextRef="#ctx0" brushRef="#br0" timeOffset="-176880.73">18499 12471 333 0,'0'0'132'0,"0"0"-105"16,0 0 47-16,0 0 74 16,0 0-68-16,0 0-10 15,0 0 17-15,0-18-1 16,0 15-18-16,0-1-30 16,0 2-9-16,0-1-8 15,0 1-3-15,0 2-3 16,0-3-4-16,0 3-2 15,0 0 0-15,0 0 3 16,0 0-12-16,0 0-5 0,0 3 0 16,0 8 5-1,0 1 1-15,0 2 0 0,0 0 5 16,0 2-1-16,0 4 3 16,5 1 0-16,-1 1-2 15,-4 0 5-15,0 2-1 16,0 2-1-16,0 1-5 15,0 0 5-15,3 4-3 16,-3-4-5-16,0 4 13 16,0 3-8-16,0-5 7 15,0 2-7-15,0-1 3 16,0-4-4-16,0-2 3 16,0-2-1-16,0-2-3 15,0 0-3-15,0 3 4 0,2 4-3 16,4 1-1-16,-4 4 3 15,-2 4-1-15,0-2-3 16,0-2 0-16,0 1 2 16,-4-10 2-16,0 3-4 15,-3 1 0-15,2-5 1 16,1-1 0-16,2 2 0 16,-1 0 0-16,3-3-1 15,0 6 2-15,-2-3 2 16,0 3-3-16,0-4 1 15,-2 2 5-15,1-8-4 16,1-6 2-16,0-2-4 16,0-6 8-16,2 3-5 0,0-5 1 15,-3 3 1 1,3 1-5-16,-2 1 4 0,2 0 2 16,0-1 2-16,0 1-2 15,0-3 1-15,0-2-4 16,0 0 3-16,0 0-1 15,0 0 6-15,0 0-12 16,0 0-3-16,0 0-58 16,0 0-120-16,0 0-399 15</inkml:trace>
  <inkml:trace contextRef="#ctx0" brushRef="#br0" timeOffset="-171158.72">23352 17052 863 0,'0'0'10'0,"0"0"-5"15,0 0 1-15,0 0 105 16,0 0-22-16,0 0-56 15,0 0-18-15,-100-7-1 16,100 7 6-16,0 0-1 16,0 0-7-16,0 0 8 15,0 0-6-15,2 0-5 16,11 0 2-16,5 0 7 0,7 0 0 16,4 0-2-16,4 0-1 15,7 0-5-15,5 0-2 16,6 0 10-16,9 0-9 15,2 0-3-15,4 0 1 16,-4 0-1-16,-4 0-6 16,-5 0 0-16,-8 0 1 15,-5 0 0-15,-5 3-1 16,6 1 0-16,-5 1 1 16,1-4-1-16,1 3 2 15,3-4-6-15,7 0 3 16,2 0 1-16,-2 0 4 0,4-5-3 15,-5 5-1-15,1 0 2 16,2 0-2-16,1 0 0 16,4 0-6-16,-1 0 5 15,2 0 1-15,4 0 0 16,2 0 0-16,9 1 4 16,4 3-4-16,-2-4-1 15,-1 4 1-15,-3-4 2 16,-3 0 4-16,-1 0-6 15,-5 0 0-15,0 0 1 16,-2 0-1-16,-4 0 0 16,2 0 0-16,0-4 1 15,-8 4-2-15,6 0 1 0,2-4 0 16,-4 4 0-16,4-1 0 16,2-4-2-16,-6 1 2 15,-3 1-1-15,-2-4 5 16,-2 3-4-16,-3 1 0 15,-5-2 1-15,-1 5-1 16,-9 0 0-16,-3 0-1 16,-5 0 1-16,-2 0 0 15,-1 0-1-15,1-4 3 16,10 2-2-16,2-2 1 16,7-4 1-16,-3 4-1 15,-2-1 0-15,-8 0-1 0,-14 1 0 16,-9 4 0-16,-22 0-8 15,-59 4-74-15,-39 14-175 16</inkml:trace>
  <inkml:trace contextRef="#ctx0" brushRef="#br0" timeOffset="-170288.87">23350 17111 761 0,'0'0'84'15,"0"0"-77"-15,0 0 2 16,0 0 32-16,0 0-8 15,0 0-25-15,-2 0 5 16,2 9 46-16,4 9 11 16,0 9-28-16,4 3 3 15,-2 10-5-15,5 18 7 16,3 11-17-16,3 14-5 16,1 26-5-16,0 19-1 15,-7 19-3-15,0 15-14 0,-7-2 1 16,-4-7 6-16,0-10-1 15,0-17 1-15,0-13 5 16,0-9 5-16,-8-21-13 16,1-15 15-16,-4-18-14 15,2-19 3-15,0-18-6 16,3-8 1-16,4 5-3 16,2-10 3-16,0 0-3 15,0 0-2-15,0 0-3 16,0 0 1-16,0 0-16 15,0 0-95-15,0-23-142 16</inkml:trace>
  <inkml:trace contextRef="#ctx0" brushRef="#br0" timeOffset="-169477.01">26448 17179 722 0,'0'0'113'0,"0"0"-80"16,0 0 72-16,0 0 5 15,0 0-66-15,0 0-37 16,2-6 5-16,10 6 29 16,-8 0-15-16,3 0 8 15,-3 4-7-15,-2 5 13 16,3 5-7-16,-2 3 3 16,-3 1-7-16,2 5-12 15,2 9-1-15,1 3-3 0,-1 14 2 16,0 4-7-1,-2 6-5-15,3 7-2 0,0 1 4 16,1 14-3-16,3 9 1 16,-2 12-3-16,0 5 0 15,-3 1 1-15,1-1 1 16,1-10-1-16,-2-2 0 16,-1-11-1-16,1-8 3 15,-2-7 5-15,1-11-5 16,-1-10 0-16,1-12 16 15,-1-14-10-15,-2-12-6 16,2-8 1-16,-2-2-3 16,2 0 0-16,0 0 8 0,-2-12-9 15,0-17-7-15,-16-10-95 16,-12-13-213-16</inkml:trace>
  <inkml:trace contextRef="#ctx0" brushRef="#br0" timeOffset="-168535.17">24662 17103 397 0,'0'0'433'0,"0"0"-409"0,0 0 41 16,0 0 37-16,0 0-50 16,0 0-47-16,-4 39 35 15,12-8 12-15,0-4-7 16,-1 0-18-16,1-1 1 16,0 6 0-16,0 8-9 15,5 9 11-15,1 18 6 16,-3 14-12-16,0 16-9 15,-2 16 1-15,-4-3-15 16,-1-5 2-16,0-7 8 16,1-10-5-16,-1-7 8 15,1-5 5-15,-5-4-12 0,0 2-6 16,0-12 3-16,0 2-2 16,0 2-2-16,2 1 6 15,-2 5-5-15,0-11 1 16,0-6 1-16,0-7-2 15,0-15 1-15,0-6 1 16,0-5 3-16,-7-5-1 16,3-12-3-16,2 0-2 15,-1 5 0-15,3-10 0 16,0 0 1-16,-2 0-1 16,0 0 6-16,-4 0-6 15,-3 0-23-15,-1-3-25 0,6-4-9 16,2 2-57-16,2-3-1 15,0-7-190-15,0-16-372 16</inkml:trace>
  <inkml:trace contextRef="#ctx0" brushRef="#br0" timeOffset="-167702.32">23330 17744 896 0,'0'0'57'16,"0"0"-48"-16,0 0 18 15,0 0 95-15,0 0-80 16,0 0-25-16,138-18 2 16,-89 18 5-16,12 0 18 15,5-8 3-15,10 4-9 16,6 1-10-16,10 0-4 16,6 3-12-16,3 0-8 15,1 0 2-15,-2 0-4 16,3 0-3-16,1-4 3 15,6 0 1-15,1-5-1 16,5 9 0-16,2-5-2 0,-2 1 2 16,2 4 0-16,-6 0 0 15,-10 0 1-15,-6 0 2 16,-15 0-3-16,-13 0 0 16,-7 0 1-16,-8 0-1 15,-2 0 1-15,-4 0 1 16,-3 0-2-16,-3 0 0 15,-8 0-2-15,3 0-2 16,-7 0 4-16,-2 0 0 16,0 0 0-16,-3 0 1 15,2 0-2-15,3 0 2 16,2 0 1-16,8 0-1 16,5-5-1-16,1 2 0 0,-5-1 1 15,-4 4 0-15,-9-2-1 16,-9 2-1-16,-3 0 1 15,-7 0 0-15,0 0 0 16,-6 0 2-16,0 0-4 16,-2 0 3-16,0 0-1 15,0 0 4-15,0 0 0 16,0 0-2-16,0 0-2 16,-20 0-10-16,-36 0-132 15,-26 0-320-15</inkml:trace>
  <inkml:trace contextRef="#ctx0" brushRef="#br0" timeOffset="-166628.5">23934 17379 318 0,'0'0'357'16,"0"0"-311"-16,0 0-29 15,0 0 38-15,0 0-14 16,0 0-23-16,-34-5 8 16,32 5 37-16,0 0 24 15,-2 13-43-15,-3 9-5 16,1 6 5-16,-4 8 3 15,6-6-25-15,-3-2-8 0,3-1-5 16,0-1 3-16,-2-8-4 16,2-4-8-16,-3-6 2 15,5-4 2-15,0-4-3 16,0 0 7-16,2-12 3 16,0-17-11-16,0-10-1 15,0 3-11-15,9-5-5 16,7 7 1-16,1 3 11 15,3-1 3-15,1 9 2 16,-8 5-1-16,3 1 1 16,-1 8 0-16,-6 4 1 15,2 5-1-15,-2 0 0 16,2 19 0-16,0 8 8 0,0 12 2 16,-4-3 13-1,2 5-11-15,0-6-5 0,-5-3-4 16,3-2-1-1,-3-7-2-15,6-1 0 0,-2-4-22 16,-1-4-32-16,-7-7-57 16,0 0-234-16,-5-7-231 15</inkml:trace>
  <inkml:trace contextRef="#ctx0" brushRef="#br0" timeOffset="-166417.54">23842 17522 814 0,'0'0'170'16,"0"0"-159"-16,0 0 12 16,0 0 73-16,0 0-89 15,134-63-7-15,-94 63-61 16,-4 0-92-16,0 5-99 15,-2 4-103-15</inkml:trace>
  <inkml:trace contextRef="#ctx0" brushRef="#br0" timeOffset="-165602.66">25064 17365 609 0,'0'0'210'16,"0"0"-193"-16,0 0 82 16,0 0 55-16,0 0-82 15,0 0-53-15,0-40-15 16,0 40-2-16,0 14 8 15,0 4 21-15,0 8-7 16,0 4 10-16,3-2-8 16,-1 4-9-16,0-2 2 0,0-7-4 15,-2-1-2-15,0-4-7 16,0-4-6-16,0-10 1 16,0-1 2-16,0-3-3 15,0 0 8-15,0-7 4 16,-2-15-12-16,-9-10-26 15,4 1 17-15,0 0-1 16,5 4 6-16,2 3-5 16,0 2 6-16,0 0 3 15,4 4-3-15,8 3-2 16,-1 0 0-16,2 5 2 16,3-2 0-16,-1 6 0 15,-1-2 2-15,-3 8-2 0,-3 0 1 16,0 0-3-16,-2 0-9 15,3 0 5-15,-3 0 4 16,2 14 3-16,-2 3 2 16,-1 3-6-16,-3-1 5 15,-2 0-1-15,0 1 3 16,0-1-2-16,0-5 1 16,0 0 0-16,0-10-1 15,0 0-1-15,0-4-3 16,0 0 0-16,0 0 1 0,6 0-6 15,13 0 10 1,1-4 0-16,1 4 0 0,0 0 0 16,-3 0-1-16,-1 0-2 15,-3 4 3-15,-5 6-1 16,-5-2-1-16,1 3 0 16,-3-3 2-16,-2 1 0 15,0-1-1-15,0 6 4 16,-18 0 6-16,-13 7 6 15,-7-1-5-15,-2-5 21 16,2 0-5-16,1-5 0 16,5-6-14-16,8-4-4 15,1 0-8-15,7 0-57 16,7 0-114-16,9-22-815 16</inkml:trace>
  <inkml:trace contextRef="#ctx0" brushRef="#br0" timeOffset="-164549.87">27893 17281 447 0,'0'0'33'16,"0"0"-26"-16,0 0 59 15,0 0 68-15,0 0-2 16,0 0-30-16,0-50 10 15,0 46-17-15,0 4-31 16,0 0-17-16,0 0-23 16,0 0-8-16,0 0 4 15,0 0 7-15,0 0 1 16,0 0-8-16,0 0-8 16,0-4-5-16,0 4-2 0,0 0 4 15,0 0 0 1,0 0-4-16,0 0-5 0,0 0-1 15,0 0 1 1,0 0-8-16,0 0 0 0,0 0 4 16,0 0 3-16,4 4-2 15,5 10 1-15,-2 12 2 16,6 18 1-16,2 19 4 16,2 12 7-16,1 20 3 15,-3 21 0-15,-4 31 1 16,0 27-7-16,-4 18 0 15,-3 1-5-15,1-7-2 16,2-19 0-16,-5-26 4 16,3-42-4-16,-3-41-1 0,-2-35 2 15,0-13-1-15,0-10 8 16,0 0-8-16,0 0 5 16,0 0 1-16,-5 0-8 15,-9 0-36-15,1 0-67 16,7-33-108-16,6-17-333 15</inkml:trace>
  <inkml:trace contextRef="#ctx0" brushRef="#br0" timeOffset="-163464.06">28036 17161 539 0,'0'0'149'0,"0"0"-127"16,0 0 30-16,0 0 55 15,0 0-10-15,0 0-44 16,-5-23-20-16,5 23-1 0,0 0-1 16,0 0-9-16,0 0-9 15,0 0 5-15,9 0 8 16,25 0 0-16,22 0 23 16,17 0-15-16,14 4-7 15,15 1-9-15,10-5-4 16,2 0-2-16,10 4-8 15,-1-1 4-15,6-1 0 16,2 7-2-16,6-1-1 16,3 2-4-16,7 2 0 15,0-7-1-15,-4 4 1 16,0-9-5-16,-10 3 3 16,-6-3 0-16,-6 0 2 0,-5 5 4 15,-5-5-5 1,-2 0-1-16,3 0 1 0,-2 0 1 15,-4 0 2-15,6-5-2 16,-8-2-1-16,-3-3 0 16,-13 1-2-16,-11 0-8 15,-6-3 10-15,-11 3 1 16,-9 4 0-16,-6-4-1 16,-16 5 1-16,-9-1-1 15,-11 5 0-15,-7 0 6 16,-2-5 1-16,0 5 10 15,0 0 3-15,3 0-6 0,-3 0 0 16,0 0-5 0,4 0 0-16,-4 0-9 0,0 0 3 15,2 0-3-15,-2 0-1 16,0 0-3-16,0 0 2 16,0 0-1-16,0 0 2 15,0 0 0-15,0 0 0 16,0 0 1-16,0 0 1 15,0 0-1-15,0 0 0 16,0 0 0-16,0 0 0 16,0 0 1-16,0 0-1 15,0 0 2-15,0 0 2 16,0 0-4-16,0 0 1 16,0 0-1-16,0 5-1 15,3 13-3-15,1 17 4 0,-4 14 2 16,0 15 3-16,0 16-4 15,0 8 3-15,-9 15-4 16,-5 4 2-16,3 11-6 16,7-7 11-16,2 0-7 15,2-13 1-15,0-18-1 16,0-3 0-16,0-15 5 16,11-8-5-16,2 8 3 15,3-4-2-15,-1 0 3 16,-1 4-5-16,-3-4 3 15,-4-3-2-15,-7-11 1 16,0-13 2-16,0-4-3 0,0-17 0 16,0-6 5-16,0-4-4 15,-5 0 6-15,-22-23-7 16,-15-26-15-16,-2-13-119 16,-6-9-333-16</inkml:trace>
  <inkml:trace contextRef="#ctx0" brushRef="#br0" timeOffset="-162697.2">29286 17147 496 0,'0'0'78'0,"0"0"-46"15,0 0 106-15,0 0-46 16,0 0-36-16,0 0-19 16,-6-5 1-16,6 17 89 15,0 11-47-15,0-3-17 0,0 10-11 16,4 6-3-16,3 17-19 15,-5 5-4-15,-2 23-13 16,0 8-1-16,0 12-5 16,0 16 1-16,0 9-4 15,0 3 5-15,2-9-3 16,0-4 2-16,5-3 8 16,2 3-5-16,2-1 0 15,9-7-6-15,-9-6-5 16,-2-12 2-16,-2-18 5 15,-7-28-7-15,7-22 0 16,-3-17 0-16,-2 5 1 0,-2-10 2 16,2 0 3-16,-2 0 5 15,3 0 16-15,-3 0-26 16,0-23-1-16,0-23-47 16,0-12-70-16,0-12-71 15,26 2-233-15</inkml:trace>
  <inkml:trace contextRef="#ctx0" brushRef="#br0" timeOffset="-162205.27">30421 17311 784 0,'0'0'41'16,"0"0"39"-16,0 0 91 15,0 0-80-15,0 0-30 16,0 0-12-16,-7-26-4 15,7 26-15-15,0 0-18 0,7 22-8 16,11 19 13 0,-1 8 20-16,-1 18-14 0,1 13-4 15,-3 18 2-15,-1 29-3 16,-5 29-11-16,-8 17 1 16,0-8-7-16,0-12 4 15,-8-31 1-15,0-23-2 16,1-17 5-16,3-11-1 15,2-8 0-15,0-8 4 16,-2-8-7-16,4-7-5 16,0-13 0-16,0-14 0 15,0-8-1-15,0 5-5 16,0-10-13-16,0 0-31 16,0 0-36-16,-6-24-100 15,-19-21-602-15</inkml:trace>
  <inkml:trace contextRef="#ctx0" brushRef="#br0" timeOffset="-161408.41">27968 17816 672 0,'0'0'0'0,"0"0"0"16,0 0 116-16,0 0 18 16,0 0-89-16,0 0-33 0,-15-44 10 15,36 44 11 1,18 0 29-16,22 12-14 0,14 2 11 15,16 0-21-15,10-6 1 16,8 6 1-16,9-6 5 16,1 3-18-16,7-11-16 15,-1 0 4-15,7 0-1 16,6 0-1-16,3 0-11 16,4 0 3-16,-5 0-5 15,-4 0 6-15,0 0-6 16,-2 0 3-16,-3 8-3 15,-4 1-3-15,-11 4 2 0,-11 5 1 16,-7-4 4 0,-14-2-4-16,-7-3-2 0,-15-4 1 15,-4-5 1-15,-4 0 1 16,-4 0 0-16,6 0-1 16,2-14 1-16,0 2 1 15,0-2-2-15,-2 1-1 16,0 3-1-16,-3 2-5 15,-4 4 1-15,-5-1-1 16,-5 0 2-16,-6 2 1 16,-4 3-1-16,-2 0 1 15,-7 0 3-15,-6 0 1 16,-8-5 3-16,-4 5-2 0,-2 0 0 16,0-2 8-1,2 2 8-15,-2 0-9 0,0 0-3 16,0-4-5-16,-10-4 0 15,-33 1-97-15,-28-12-221 16</inkml:trace>
  <inkml:trace contextRef="#ctx0" brushRef="#br0" timeOffset="-160494.58">28495 17427 696 0,'0'0'132'16,"0"0"-116"-16,0 0 40 16,0 0 48-16,-18 113-29 15,18-78-20-15,0-4-33 16,0-7 5-16,0-2 0 15,0-4-6-15,0-2-7 0,0-11-14 16,-2 0 1-16,-3-1 5 16,1-4 0-16,0 0-5 15,-4-18-1-15,2-8-19 16,2-6 3-16,1-5-2 16,3-6-2-16,0 2 11 15,0 5 4-15,0 6 5 16,3 8-3-16,5 4 6 15,2 8 1-15,7-3 5 16,6 8-6-16,1-2-3 16,10 0 0-16,-5 0-1 15,-2 2 1-15,-6 1-2 16,-7 4-3-16,-8 0-7 16,-6 16 1-16,0 8 3 15,-6 10 6-15,-14-2 4 0,0-4-1 16,2-2-1-16,7-8 0 15,6 1-2-15,5-7 1 16,0-2 1-16,5-7-2 16,17 6-1-16,5-4 3 15,4 0 2-15,-4 2 0 16,-5-2-2-16,-5-3 2 16,-7 2-5-16,-8 0 2 15,-2 4 1-15,0-2 2 16,-27 6 2-16,-16-2 8 15,-7 4-4-15,-4-1-1 16,8-4-7-16,14-1 1 16,17-4-5-16,12 1-6 15,3-5-135-15,7 0-256 0</inkml:trace>
  <inkml:trace contextRef="#ctx0" brushRef="#br0" timeOffset="-160066.64">29772 17503 767 0,'0'0'59'0,"0"0"-59"0,0 0 25 16,0 0 12-16,0 0 17 15,0 0-38-15,-14-25 12 16,4 25 50-16,-11 0-24 16,-8 0-23-16,-6 16 4 15,-3-2 33-15,5-5-11 16,10 3-31-16,6-5-1 15,9 9-11-15,6 4-12 16,0 6 7-16,2 9 3 16,0 2-10-16,21-3-1 0,12 2 1 15,0 0-2-15,14-5 0 16,-2-9-1-16,6-9-39 16,9-7-30-16,7-6-13 15,2 0-41-15,0-6-199 16</inkml:trace>
  <inkml:trace contextRef="#ctx0" brushRef="#br0" timeOffset="-159713.71">30666 17531 814 0,'0'0'247'0,"0"0"-233"15,0 0 54-15,0 0-6 16,0 0-35-16,0 0-27 0,-5 13-2 15,5 15 2 1,0 2 6-16,0 1 5 0,0 1-2 16,0-6-5-16,0-3-4 15,0-5-1-15,0-6-7 16,0-2-53-16,3-10-152 16,1 0-167-16</inkml:trace>
  <inkml:trace contextRef="#ctx0" brushRef="#br0" timeOffset="-159428.75">30717 17437 433 0,'0'0'649'0,"0"0"-609"15,0 0-33-15,0 0 10 16,0 0 3-16,0 0 9 0,127 41-2 15,-91-16-17-15,-5 12-2 16,-6-5 17-16,-7 8 1 16,-12 0-8-16,-6-1-5 15,0-4-4-15,-22 1 12 16,-14-3-2-16,-6-8-9 16,-3-3-7-16,-6-8-3 15,2-14-7-15,2 0-90 16,14 0-65-16,18-26-670 15</inkml:trace>
  <inkml:trace contextRef="#ctx0" brushRef="#br0" timeOffset="-158626.89">28327 16682 609 0,'0'0'40'16,"0"0"-27"-16,0 0 69 0,0 0 10 15,0 0-35 1,0 0-14-16,-4-37 10 0,2 37 11 15,2 0-31-15,0 0-10 16,0 0-4-16,0 0 8 16,0 0-17-16,0 0-7 15,0 6-2-15,11 20 0 16,7 11 12-16,2 2 34 16,-2 10-18-16,0-3-9 15,-3-6-11-15,-3-4 4 16,-4-2-7-16,-1-5 0 15,-3-8-5-15,-2-3-2 0,-2 1 1 16,0-12-33 0,0 3-37-16,-21-6-106 0,-6-4-210 15</inkml:trace>
  <inkml:trace contextRef="#ctx0" brushRef="#br0" timeOffset="-158257.96">28259 17031 818 0,'0'0'103'16,"0"0"-97"-16,0 0 12 16,0 0 34-16,0 0-10 15,0 0-7-15,77 49-7 0,-54-31-1 16,-3 4 10-16,0-5-19 15,2-7-3-15,1-6-10 16,-1-1 2-16,0-3-2 16,0 0 3-16,3-3-3 15,0-15 1-15,-1-4 1 16,-6 0-5-16,0-5 1 16,-7 5 1-16,-3 4-3 15,0 4 2-15,-6 5 1 16,2 4-2-16,-4 1 7 15,0 4-2-15,0 0-7 16,2 0-29-16,0 9-53 0,5 8-64 16,-1 1-228-16</inkml:trace>
  <inkml:trace contextRef="#ctx0" brushRef="#br0" timeOffset="-157689.06">28789 16723 395 0,'0'0'97'0,"0"0"-41"15,0 0 95-15,0 0-30 16,0 0-42-16,0 0-6 16,0 107-13-16,0-100-27 15,0 0-23-15,2-3-4 16,-2 0-6-16,0-4 1 15,0 0 1-15,0 0-2 0,0-10-8 16,-2-21-84 0,-5-4 17-16,3-5-26 0,2-9 11 15,2 7 10-15,0-2 15 16,0 4 45-16,18 8 20 16,-3 11 7-16,3-2 55 15,0 11 18-15,0 1-10 16,-3 4 4-16,-1 7-42 15,-3 0-16-15,-3 0-9 16,0 4-6-16,-4 10 4 16,-4-2-2-16,0 2 14 15,0-5 4-15,0 8 8 16,-4-2-13-16,-12 6-11 16,-11 4-5-16,-9 4-17 15,1 1-116-15,1-5-77 0,10-8-318 16</inkml:trace>
  <inkml:trace contextRef="#ctx0" brushRef="#br0" timeOffset="-157417.1">29052 16579 844 0,'0'0'66'0,"0"0"-66"0,0 0 0 16,0 0 87-1,0 0-1-15,38 103-43 0,-29-71-9 16,-2-2-7-16,-1-2-15 16,-4-2-11-16,1-8 6 15,-1-4-7-15,0-7-35 16,0-7-96-16,-2 0-119 15,0-3-75-15</inkml:trace>
  <inkml:trace contextRef="#ctx0" brushRef="#br0" timeOffset="-157105.16">29249 16624 590 0,'0'0'120'0,"0"0"-94"16,0 0 62-16,0 0 15 16,0 0-36-16,0 0-37 15,-99 75-13-15,92-56 26 16,3-9-14-16,0 2-3 16,2-8 3-16,2-3-10 15,0 3-7-15,0 0-9 16,6 1 9-16,15-1 11 15,8-4-4-15,4 1 2 0,7 3-8 16,-5-4-6 0,-4 5-7-16,-4-5-4 0,-9 4-38 15,-7 4-57-15,-2-6-145 16,-5 6-49-16</inkml:trace>
  <inkml:trace contextRef="#ctx0" brushRef="#br0" timeOffset="-155344.47">25495 16554 59 0,'0'0'311'0,"0"0"-302"15,0 0 9-15,0 0 35 16,0 0 24-16,0 0-5 15,0 0-21-15,0 0 16 16,0 0 14-16,0 0-2 16,0 0 1-16,0 0-10 15,0 0-35-15,0 0-21 16,0 0-9-16,0 12-3 16,0 11 22-16,0 12 0 15,0 0 0-15,0 10 1 16,0 0 2-16,0 0-10 15,0-5-9-15,0-12 0 0,0-2-6 16,0-8 8 0,0-6-8-16,0-6 3 0,0-1-5 15,0-5 1-15,0 0 0 16,0 0 9-16,0 0-1 16,0-11-9-16,0-12-20 15,0-3-27-15,-3-9-11 16,-3-1-51-16,3 1 9 15,1 3 67-15,2 6 33 16,0 3 7-16,0 0-2 16,0 5 1-16,0-4-2 15,5 4-4-15,-1 0 0 16,1 1-7-16,-3-2-1 0,0-1 5 16,0 6 3-16,2 0 1 15,1 2 7-15,4 2 11 16,2 6-8-16,2 0-8 15,1 4-3-15,6 0 2 16,0 4-4-16,0 12 0 16,7 3 2-16,-2 0-19 15,-4-3-21-15,0 2-58 16,-11-4-66-16,-10 0-130 16</inkml:trace>
  <inkml:trace contextRef="#ctx0" brushRef="#br0" timeOffset="-155161.5">25528 16744 674 0,'0'0'89'0,"0"0"-75"16,0 0 28-16,0 0 82 16,0 0-5-16,0 0-74 15,93 1-27-15,-68-1-13 16,-10 0-5-16,-3 0-64 15,-6-1-158-15,3-7-104 16</inkml:trace>
  <inkml:trace contextRef="#ctx0" brushRef="#br0" timeOffset="-154907.54">25918 16593 741 0,'0'0'190'0,"0"0"-170"16,0 0-2-16,0 0 32 15,0 0 58-15,0 0-68 16,33 84-19-16,-30-56 3 16,1 3-3-16,-2 0-19 15,-2-4 4-15,0-5-6 16,0-1-14-16,0-2-59 15,0-6-88-15,0-8-59 0,0-5-103 16</inkml:trace>
  <inkml:trace contextRef="#ctx0" brushRef="#br0" timeOffset="-154593.59">26094 16624 613 0,'0'0'125'0,"0"0"-116"16,0 0 25-16,0 0 28 15,0 0-28-15,0 0-23 0,-103 102-2 16,92-83 13 0,3-1 17-16,-4-2 27 15,10-1-18-15,2-5-7 0,0-3-24 16,0-2-8-16,0-1 5 15,18-4-4-15,13 0 3 16,7 0-1-16,4 0-4 16,-1 0-8-16,-1 0-3 15,-9-4-37-15,0 4-34 16,-2 0-125-16,0 0-47 16,-2 0-171-16</inkml:trace>
  <inkml:trace contextRef="#ctx0" brushRef="#br0" timeOffset="-154418.62">26423 16842 776 0,'0'0'61'0,"0"0"-55"16,0 0-6-16,0 0-163 15</inkml:trace>
  <inkml:trace contextRef="#ctx0" brushRef="#br0" timeOffset="-152221">23597 16605 160 0,'0'0'462'0,"0"0"-419"0,0 0 64 15,0 0-10-15,0 0-21 16,0 0-19-16,0-4-26 16,0 4-10-16,0 0-11 15,0 0-2-15,4 18 39 16,4 4-1-16,0 7-1 15,1 5-19-15,1 6-4 16,-2 0 1-16,-1-2-6 16,-5-4 0-16,-2-7-2 15,0-8-12-15,0-6-2 16,2-10 1-16,-2-1-1 16,0-2 2-16,0 0 7 0,0-25-10 15,0-10-6-15,-13-5-11 16,1-8-7-16,2 2 11 15,-1 2-8-15,9 7 17 16,2 4-21-16,0-4 5 16,0 9-18-16,8 1 22 15,7 10-3-15,4 3 11 16,-3 12 4-16,1 2 4 16,1 0-4-16,-1 8 2 15,-5 5 0-15,-5-1 0 16,-7 8 2-16,0-3 0 15,-5 5 3-15,-15 4 12 16,0 2 0-16,-4-2 5 0,-1 1-8 16,0 1-10-16,3-6-2 15,2-5-6-15,9-3-33 16,11-5-168-16,0-6-193 16</inkml:trace>
  <inkml:trace contextRef="#ctx0" brushRef="#br0" timeOffset="-151929.06">23908 16670 813 0,'0'0'102'16,"0"0"-85"-16,0 0 5 15,0 0 17-15,0 0 71 16,0 0-57-16,15 106 0 16,-7-66-23-16,0-4 9 15,5 0-14-15,-2-4-17 16,0-2-3-16,-4-7-5 16,-5-6 0-16,0-3-9 15,-2-6-38-15,2-8-38 16,-2 0-83-16,0 0-93 15</inkml:trace>
  <inkml:trace contextRef="#ctx0" brushRef="#br0" timeOffset="-151211.18">23965 16683 757 0,'0'0'64'0,"0"0"-63"16,0 0 41-16,0 0 52 16,0 0-24-16,0 0-53 15,65-24-14-15,-31 21 4 0,-3 3 20 16,-4 0-16 0,-10 0-3-16,-5 0-6 0,-6 3 0 15,-6 15-1-15,0 0 10 16,0 5 17-16,-12-1-7 15,-7 0-2-15,-4 0-4 16,3-4-9-16,3-4-5 16,5-5 3-16,1-4-4 15,7-5 0-15,0 0-1 16,-3 0-3-16,7 0-24 16,-3 0 2-16,3 0 18 15,0 0-3-15,0 0 8 16,0 0-2-16,0 0 5 15,0 0 0-15,0 0 0 16,0 0 1-16,0 0-6 16,0 0 10-16,0 0-9 0,0 0 8 15,0 0-4-15,0 0 13 16,0 0-7-16,0 0 7 16,0 0-3-16,0 0-1 15,0 0-9-15,0 0-8 16,0 0 8-16,0 0 6 15,0 0-6-15,0 0 0 16,0 0 0-16,0 0 1 16,0 0-1-16,0 0 0 15,0 0 4-15,-2 0-4 16,2 0 0-16,-2 0-5 0,2 0 5 16,0 0 3-16,0 0-3 15,0 0 0-15,0 0 2 16,0 0-2-16,0 0 0 15,0 0 5-15,0 0 20 16,0 0-8-16,0 0-15 16,0 0 9-16,0 0-11 15,0 0 0-15,0 0-18 16,-5 0-16-16,1 0-54 16,-3-8-138-16,3 2-156 15</inkml:trace>
  <inkml:trace contextRef="#ctx0" brushRef="#br0" timeOffset="-150693.27">24213 16612 474 0,'0'0'0'16,"0"0"-11"-16,0 0 11 16,0 0 10-16,0 0 58 15,0 0 65-15,35 44-50 0,-35-18 3 16,0-4 18 0,-18 0-14-16,-1-3-31 0,-4-2-9 15,-4-3-26-15,1-6 3 16,1 2-11-16,0-2-9 15,6-2 4-15,-4 6-2 16,5 2-7-16,1-4 2 16,3 2 3-16,7-8-2 15,1 2-4-15,4-6 4 16,2 0-4-16,0 0-1 16,0 3-3-16,0-3 3 15,13 0 5-15,11 5 2 16,5-1 2-16,5 1 0 15,1 4-8-15,4-1 3 16,3-2-4-16,-2 3 5 0,0-6-4 16,0 8 1-1,-7-4 3-15,-4 3-5 0,-2 2-3 16,-6 3-13-16,-6 2-9 16,-4-3-17-16,-8 2-49 15,-3-5-225-15,0-11-490 16</inkml:trace>
  <inkml:trace contextRef="#ctx0" brushRef="#br0" timeOffset="-150542.3">24687 16848 1164 0,'0'0'124'0,"0"0"-124"15,0 0-25-15,0 0-212 16</inkml:trace>
  <inkml:trace contextRef="#ctx0" brushRef="#br0" timeOffset="-148515.65">26446 16677 331 0,'0'0'129'0,"0"0"10"15,0 0-14-15,0 0-48 16,0 0-44-16,0 0-15 16,-9 0-15-16,9 0 26 15,0 0 26-15,0 0 7 0,0 0 23 16,0 0-18 0,0 0-12-16,-4-7 1 0,-6-7-32 15,2-5-21-15,-1-3 0 16,-5 0 3-16,3-10-3 15,3-4 3-15,-2-8-5 16,2-4-1-16,3 5 0 16,1 6-1-16,2 13-1 15,0 6 2-15,0 5 3 16,2 3-3-16,-3 3 3 16,3-4-2-16,0 7 2 15,-2 0 5-15,2 4 2 16,0-4-9-16,0 0 6 0,0 2-4 15,0 2-2 1,0 0-1-16,0 0 1 0,0 0-1 16,0 0 4-1,0 0-4-15,0 0 0 0,0 0-2 16,0 0-2-16,20 0 4 16,17 0 0-16,15 0 1 15,10 0 2-15,7 0 7 16,5 0-7-16,-1 0 0 15,-1 0-3-15,-5 0 1 16,-5 0-1-16,-4 2 0 16,0 2 1-16,-2-4-1 15,1 0-3-15,-1 0 1 16,7 0-4-16,2 0 0 0,0 0 4 16,1 4-1-1,1 6-1-15,0-1 4 0,-7-2 0 16,-4 3-2-16,-5-10-4 15,-9 4 4-15,-2 1 1 16,1-5 0-16,-3 0-1 16,1 0 1-16,0-5 1 15,-3-4 0-15,-3 4 0 16,-6-2-2-16,-6-2-5 16,-2 7 8-16,-9-2-1 15,-4 4 0-15,-4 0 7 16,-2-4-5-16,2 4-2 15,-2 0 2-15,2 0 2 16,-2 0-1-16,0 0-3 0,0 0 0 16,0 0-4-16,0 0 2 15,0 0 2-15,0 0-6 16,0 0 2-16,0 0 4 16,0 4 1-16,0 11-1 15,4-3 1-15,-1 2-1 16,-1-5 5-16,2 4-3 15,-4 1-2-15,4 4 0 16,2-1 3-16,-4 2 0 16,-2 3-1-16,2 0-1 15,-2 4 1-15,0-6 4 16,4 10-3-16,-4 0 0 16,5 2 6-16,-3 1-6 0,0-8-2 15,-2 1 13-15,2-6-13 16,2-4 12-16,-4-6-8 15,6-5-5-15,-4-5 3 16,-2 0 0-16,2 0 3 16,-2 0 2-16,0 0 2 15,0 0 3-15,0 0 11 16,0 0-7-16,0 0 5 16,0 0-15-16,0-9-5 15,0 3 1-15,0 2-3 16,0 0 1-16,0 4-3 15,0 0 1-15,0 0-15 16,0 0-61-16,-14 0-161 0,-19 13-868 16</inkml:trace>
  <inkml:trace contextRef="#ctx0" brushRef="#br0" timeOffset="-117307.08">4904 14444 592 0,'0'0'88'0,"0"0"-88"16,0 0 0-16,0 0 53 16,0 0-40-16,0 0 19 15,0 0 1-15,57-107 19 16,-41 103-3-16,-1 4 1 16,6 0-28-16,3 0 6 15,5 0 13-15,0 0-29 16,1 6 1-16,-8 10-11 15,-7 6-2-15,-8 10-7 16,-7 13 7-16,0 7-2 16,-27 4-4-16,-7-4-33 0,1-10-1 15,4-7 8-15,12-18 2 16,7-13-19-16,10-4 12 16,0 0 10-16,12 0 5 15,21 0 5-15,5-9 17 16,7 4 6-16,-5 5 8 15,-2 0-2-15,-14 0 40 16,-7 2-46-16,-9 12 14 16,-8 4 8-16,-2 7 56 15,-29 6 20-15,-10-3-70 16,-1 2-16-16,0-7 10 16,-1-1-15-16,7-9-13 0,5-4-23 15,7-9-60 1,3 0-163-16,6-22-225 0</inkml:trace>
  <inkml:trace contextRef="#ctx0" brushRef="#br0" timeOffset="-116540.2">4890 14120 800 0,'0'0'1'15,"0"0"0"-15,0 0 30 0,0 0 26 16,-122 57-31-16,107-34 3 16,1 12 16-16,-2 5 32 15,5 8-30-15,0 6-10 16,4 5 10-16,5 2-24 15,-1 6 1-15,3 2-9 16,0-4-3-16,8-1 5 16,9-1-11-16,3-9 8 15,5-4-11-15,2-3-2 16,4-3-1-16,5 2 4 16,-1-7 0-16,-2-7 1 15,5-6-5-15,-2-7 1 0,0-7 0 16,4-2 1-16,-3-9 3 15,6-1 3-15,4 0-5 16,2-1 10-16,7-21-1 16,2-6-11-16,-1-2-1 15,-1-1 0-15,-2-1-3 16,-7-4-10-16,-9 6 13 16,-12 2 0-16,-8 2 3 15,-6 0 3-15,-6-2-2 16,-4-6-1-16,-2 0 1 15,0-9 0-15,0 4-3 16,0-2-1-16,0 1 3 16,0 8-2-16,-11 0-1 0,-5-6 17 15,1 4-13-15,-3-4 2 16,0 4 3-16,0-1-4 16,0-1-1-16,3 2 0 15,1 7-4-15,3 2 0 16,3 9 3-16,-4 2-3 15,3 2 5-15,-9 2 7 16,-1-4-3-16,-6-2-7 16,-13-4 4-16,-2-1-2 15,-7 4-4-15,-6 3 1 16,-6 4-1-16,-11 5-3 16,-15 5 1-16,-11 0 2 0,-7 15-3 15,-6 9-4-15,7 0-33 16,11-6-28-16,14-4-33 15,35-12-355-15</inkml:trace>
  <inkml:trace contextRef="#ctx0" brushRef="#br0" timeOffset="-114634.53">7120 14740 138 0,'0'0'752'15,"0"0"-746"-15,0 0-6 16,0 0 10-16,0 0 36 16,-89-102 10-16,70 102 1 15,-3 7-28-15,-7 24-10 16,-2 10 15-16,2 4 3 0,5 5-12 16,8-1 2-1,9-6 0-15,7-2-15 0,0-7 0 16,11-5-7-16,16-12-5 15,6-13-2-15,3-4-13 16,7-12 9-16,-6-20-2 16,-3-8-3-16,-7-1-13 15,-12 7 6-15,-8 15 17 16,-5 7 1-16,-2 12 22 16,0 0-14-16,0 7-8 15,0 16 0-15,0 12 1 16,0 0 4-16,7-3-5 15,8-4-1-15,3-2-3 0,5-8-39 16,6-12-87 0,2-6-225-16,-2-2-299 0</inkml:trace>
  <inkml:trace contextRef="#ctx0" brushRef="#br0" timeOffset="-114386.58">7554 14497 383 0,'0'0'614'0,"0"0"-613"0,-20 110 45 16,20-59 53-16,0-1-40 16,4-1-41-16,8 1 8 15,-1-6-16-15,-5-3-7 16,-2-6-3-16,2-7-18 15,0-10-23-15,1-9-60 16,4-9-144-16,0 0-82 16,-2-15-103-16</inkml:trace>
  <inkml:trace contextRef="#ctx0" brushRef="#br0" timeOffset="-114161.61">7757 14558 673 0,'0'0'152'0,"0"0"-100"16,0 0 145-1,0 145-86-15,0-96-41 0,11 1-35 16,-2 3 4-16,-5-4-12 16,0-8-18-16,2-4-9 15,-4-11-2-15,0-3-10 16,-2-11-48-16,0-6-49 15,-4-6-57-15,-25-2-255 16</inkml:trace>
  <inkml:trace contextRef="#ctx0" brushRef="#br0" timeOffset="-113966.65">7507 14929 938 0,'0'0'29'0,"0"0"-18"15,0 0-3-15,0 0 78 16,0 0-41-16,149-2-31 16,-95-7-2-16,-2 7-12 15,-6 1-20-15,-3-3-140 16,-16-3-152-16</inkml:trace>
  <inkml:trace contextRef="#ctx0" brushRef="#br0" timeOffset="-113434.74">8178 14761 1005 0,'0'0'28'0,"0"0"-23"15,0 0 53-15,0 0 31 16,0 0-55-16,-9 116-6 15,9-80 18-15,0 1 3 16,0-8-18-16,0 0-15 16,0-17-8-16,0-1 0 15,0-8-4-15,0-3-1 0,0 0 5 16,0-9 8 0,0-21-3-16,0-15-13 0,-6-8-15 15,6-11-8-15,0-7-11 16,0 0 12-16,17 13-5 15,3 7 15-15,-1 21-2 16,-4 14 3-16,-1 14-10 16,-4 2 14-16,1 14-5 15,-3 16 8-15,-2 12 3 16,-6 0 1-16,0-1 1 16,0-5 8-16,-16-9-6 15,-1-9 0-15,1-2 4 16,5-5 4-16,4-7-2 15,7 0-3-15,0 2-6 16,0-1 0-16,3 4 0 0,14 3 12 16,3-2-1-16,5-1-9 15,6 4 14-15,0 1-12 16,5-2-2-16,-3 2 2 16,-2 2-4-16,-2-5-20 15,-6 6-55-15,-4-8-91 16,-3 6-282-16</inkml:trace>
  <inkml:trace contextRef="#ctx0" brushRef="#br0" timeOffset="-111829.02">8778 14351 835 0,'0'0'29'0,"0"0"-10"16,0 0 140-16,0 0-53 16,0 0-64-16,0 0-6 15,0 0 19-15,-121 131 23 16,102-55-12-16,-1 18-23 15,6 11-11-15,11 7-9 16,3-6-10-16,0-6-12 16,34-7 0-16,13-16-2 15,18-10-7-15,13-13-16 16,13-16-19-16,12-16-62 0,4-19-37 16,-3-3-145-16,-10-25-206 15</inkml:trace>
  <inkml:trace contextRef="#ctx0" brushRef="#br0" timeOffset="-111244.12">9317 14614 714 0,'0'0'123'15,"0"0"-95"-15,0 0 39 16,0 0 45-16,0 0-23 16,-4 138-17-16,4-74 3 15,0-1 2-15,-2-3-33 16,0-11-30-16,0-10 5 15,2-15-1-15,0-9-8 16,0-12-9-16,0-3 2 16,0-8 7-16,0-33-10 15,0-12-6-15,0-17-19 0,0-12-10 16,4-13-33 0,15 8-11-16,8 18 35 0,-6 21 33 15,-6 22 11-15,-4 21 0 16,0 5-2-16,3 17 1 15,3 19-2-15,-5 10 3 16,-10 6-4-16,-2 3 4 16,-11-7 2-16,-16-4 7 15,-2-8 3-15,3-4 9 16,3-13 21-16,7-2-6 16,8-12-6-16,5-2-18 15,3-1-1-15,0-2-6 16,0 2-5-16,11 3 6 15,12 0-6-15,8-1 5 0,4-1-5 16,3 4-6-16,5-3-55 16,5 2-49-16,6-3-134 15,-2-2-195-15</inkml:trace>
  <inkml:trace contextRef="#ctx0" brushRef="#br0" timeOffset="-111079.15">9828 14979 946 0,'0'0'74'0,"0"0"-25"16,0 0 90-16,0 0-45 15,-54 140-62-15,46-100-32 16,6 1 0-16,2-11-34 0,0-10-70 16,29-12-190-1,8-8-248-15</inkml:trace>
  <inkml:trace contextRef="#ctx0" brushRef="#br0" timeOffset="-110803.2">10082 14471 884 0,'0'0'199'0,"0"0"-199"0,0 0 4 16,0 0 55 0,0 0 2-16,33 107-23 0,19-57-11 15,8 6 22-15,0 12-3 16,-4 9-8-16,-12 9-11 16,-19 14-26-16,-25 4-1 15,0-2-37-15,-36-3-74 16,-9-24-79-16,-1-12-499 15</inkml:trace>
  <inkml:trace contextRef="#ctx0" brushRef="#br0" timeOffset="-108485.6">11083 15212 527 0,'0'0'335'16,"0"0"-309"-16,0 0 117 16,0 0-14-16,0 0-57 15,0 0-34-15,-7 1 27 16,7-10 3-16,0-23-25 0,0-13-31 16,0-9 0-16,0-11-1 15,0-6-10-15,0-1-1 16,0-13 3-16,0 5-2 15,2 13 0-15,5 4-1 16,5 19-1-16,-2 12-1 16,1 9 0-16,5 10 1 15,7 3-4-15,3 1-1 16,10 7-1-16,8 2 7 16,4 0-6-16,0 9 5 15,1 11 1-15,0 2 0 16,-4 6 0-16,-3 4-7 15,-7 7 7-15,-10 7 0 0,-4 0-3 16,-11 1 3 0,2-3 4-16,-10-3 1 0,3-6 0 15,-1 0-2-15,-4-7 5 16,6-4-4-16,-1-7 0 16,0-5 5-16,-5-5-5 15,0-3-2-15,0-2-2 16,0-2 2-16,2 0 3 15,-2 0-8-15,0 0 4 16,4 0-2-16,1 0-14 16,-1 10-14-16,0 0 10 15,-4 3-86-15,0-8-48 16,0-1-381-16</inkml:trace>
  <inkml:trace contextRef="#ctx0" brushRef="#br0" timeOffset="-107900.7">12601 15020 894 0,'0'0'130'16,"0"0"-119"-16,0 0 90 16,0 0-11-16,-87-104-52 15,69 83-24-15,2 1 23 16,1 6-21-16,-1 4 12 15,1 2-3-15,-3 6-17 16,3 2 3-16,-3 0 3 16,-3 10 5-16,2 18-4 0,-4 9-2 15,5 4-3 1,9-1-2-16,9-3-1 0,0-2-4 16,0-3-1-1,19-6-2-15,4-8 0 0,6-4 0 16,2-14-5-16,3 0 0 15,-3-14-1-15,1-12-1 16,-6-4-1-16,-8 7-2 16,-5 4 10-16,-7 9 1 15,-6 6 1-15,0 4 8 16,0 0-10-16,0 0-7 16,0 0 6-16,0 1-1 15,0 12 2-15,0 1 0 16,6-4-10-16,7 6-31 0,7-6-77 15,7-2-43 1,2-4-196-16,5-4-123 0</inkml:trace>
  <inkml:trace contextRef="#ctx0" brushRef="#br0" timeOffset="-107458.77">12898 14892 881 0,'0'0'87'0,"0"0"9"16,0 0 18-16,0 0-22 15,0 0-39-15,-119 79-16 16,106-47 7-16,4 5-29 16,4-6-3-16,5 3-8 0,0-10 8 15,0-2-8-15,9-3-3 16,11-3-1-16,9-7-3 15,5-4-1-15,3-5 3 16,6 0-4-16,-3-25-7 16,-6-3-17-16,-10 0 9 15,-11 2 20-15,-11 6 3 16,-2 8 6-16,0 2-6 16,0 6 21-16,0 0-7 15,0 4-10-15,0 0-6 16,0 0-1-16,0 0-1 15,0 11-7-15,0 6 7 0,3-1 1 16,2-2-2 0,1-2 2-16,-1-1 0 0,1-6-5 15,2 2-19-15,0-6-29 16,-6-1-58-16,5 0-65 16,-5-4-104-16,0-14-294 15</inkml:trace>
  <inkml:trace contextRef="#ctx0" brushRef="#br0" timeOffset="-107008.85">12759 14640 187 0,'0'0'320'0,"0"0"-320"16,0 0 2-16,0 0 58 15,0 0 79-15,0 0-101 16,-42-26 8-16,42 26 4 16,0 0 8-16,0 0 29 15,0 0 6-15,0 0-36 16,0 0-23-16,-2 14-16 0,2 12 54 15,0 11 0-15,0 2-24 16,6 6-9-16,8 1-6 16,1 5-13-16,-4 4-1 15,1 3-9-15,-1 0 2 16,-5 0-5-16,2-8 0 16,-2-6-6-16,0-13 1 15,1-12-1-15,-3-6-1 16,-2-9-2-16,-2-4-7 15,0 0-8-15,4 0-11 16,4 0-39-16,9-18-107 16,8 0-119-16,2-8-62 15</inkml:trace>
  <inkml:trace contextRef="#ctx0" brushRef="#br0" timeOffset="-106698.9">13080 14620 986 0,'0'0'100'15,"0"0"-74"-15,0 0 13 16,0 0 3-16,0 0-20 16,0 0 24-16,-6 137 24 15,6-83-19-15,8 0-11 16,5 4-5-16,3-2-19 15,0 2-3-15,-3-8-5 0,0-1-8 16,-3-12 8-16,-3-6-8 16,-5-7 1-16,-2-8-1 15,0-2 0-15,0-9-10 16,0 2-1-16,-11-7-48 16,-10 0-73-16,3 0-72 15,1-25-367-15</inkml:trace>
  <inkml:trace contextRef="#ctx0" brushRef="#br0" timeOffset="-106496.95">12808 15125 681 0,'0'0'362'16,"0"0"-291"-16,0 0 29 15,0 0-30-15,0 0-57 16,0 0-11-16,112-46 3 15,-63 46-5-15,2 0-3 16,5 0 2-16,4 0-8 16,-4 0-74-16,-8 0-214 15,-8 4-316-15</inkml:trace>
  <inkml:trace contextRef="#ctx0" brushRef="#br0" timeOffset="-106071.02">13301 15087 1032 0,'0'0'16'0,"0"0"41"15,0 0 23-15,0 0-38 16,0 0-24-16,0 0 4 15,129 8 8-15,-107 16 2 16,3-2 1-16,-5 2-8 16,0 5-2-16,-6 3-14 15,-8-4 3-15,-1-3-7 16,-5-2-2-16,0-5-1 16,0-6-1-16,-3-7 2 0,1-5-2 15,-4 0 8-15,-4-7 6 16,6-21-6-16,-1-7-6 15,5 0 10-15,0-3-8 16,21 3-3-16,4 1 5 16,0 10-4-16,-2 6-2 15,-3 6-2-15,3 10-2 16,-8 2-2-16,8 0 1 16,-8 0-7-16,1 18-24 15,-5 0-110-15,-7 1-218 16</inkml:trace>
  <inkml:trace contextRef="#ctx0" brushRef="#br0" timeOffset="-105501.12">14235 14674 963 0,'0'0'31'0,"0"0"4"15,0 0 67-15,-156 65-5 16,113-16-29-16,3 9 12 16,13 0-37-16,17 11-6 15,7 1-23-15,3-4-10 16,22-3-3-16,23-9-1 15,13-10-2-15,7-2-3 16,1-10-21-16,-1-7-53 16,-1-16-47-16,-6-9-132 15,-8 0-221-15</inkml:trace>
  <inkml:trace contextRef="#ctx0" brushRef="#br0" timeOffset="-104998.2">14594 14979 843 0,'0'0'253'0,"0"0"-246"15,0 0 16-15,0 0 75 16,-10 133-35-16,10-98-12 16,6-5-25-16,0-2 3 15,-6-7-8-15,0-15-20 0,2-2 8 16,-2-4-3-1,0 0 10-15,0-27 1 0,-16-14-17 16,3-14-2-16,9-4-17 16,4-2-29-16,9 13 13 15,20 12 19-15,2 10 6 16,-2 15 3-16,-2 9 6 16,2 2-19-16,-7 11 1 15,0 12 13-15,-8 9 3 16,-8-6 0-16,-4 5 3 15,-2-4 3-15,0 0-1 16,-6 1 13-16,-14 2 22 16,-7-3 9-16,3-5-8 15,8-6-17-15,5-9-2 16,11-2-7-16,0-5-6 0,0 0-3 16,0 0 2-16,0 4-5 15,0-4-4-15,9 1 4 16,9 7 2-16,10 1 1 15,8-1 1-15,11 1-4 16,2-2-2-16,2-3-18 16,-4 0-80-16,-7-4-58 15,-9 0-273-15</inkml:trace>
  <inkml:trace contextRef="#ctx0" brushRef="#br0" timeOffset="-104691.27">15042 15168 938 0,'0'0'100'0,"0"0"-43"15,0 0-35-15,0 0 52 16,0 0-2-16,0 0-16 16,38 108 1-16,-38-73-9 15,0-2-24-15,-2 1-4 16,-14-10 3-16,-2 0-9 15,5-9-1-15,6-6-3 16,5-5-4-16,2-4-3 16,0 0-3-16,2 0-9 15,23 0-9-15,17 0 18 0,14-18 0 16,2 0-16 0,2 0-39-16,-9 1-34 0,-6-3-34 15,-8 5-152-15,-8-1-194 16</inkml:trace>
  <inkml:trace contextRef="#ctx0" brushRef="#br0" timeOffset="-104442.3">15421 14830 1173 0,'0'0'89'15,"0"0"-85"-15,0 0 37 0,0 0 53 16,73 125-46-16,-26-81-29 16,-5 4 6-16,-3 10-10 15,-18 9 7-15,-18 5-16 16,-3 9-6-16,-42 9-2 16,-25 2-31-16,-14 2-21 15,2-4-128-15,0-23-442 16</inkml:trace>
  <inkml:trace contextRef="#ctx0" brushRef="#br0" timeOffset="-100781.95">15931 15218 872 0,'0'0'113'0,"0"0"-7"16,0 0 0-16,0 0-39 16,0 0-30-16,0 0-27 0,0 0 2 15,-20 0 4-15,20 0 0 16,0 0 3-16,0 0 4 15,0 0 5-15,0 0-9 16,14 0-13-16,15 0 10 16,15 0 17-16,16 0-18 15,3 0-2-15,3 0-2 16,-1 0-10-16,-7 0-1 16,-6 0 1-16,-13 0-1 15,-8 0-16-15,-6 0-26 16,-2 0-26-16,-3 0-32 15,-3 0-60-15,-8 0-207 0,-9-10-416 16</inkml:trace>
  <inkml:trace contextRef="#ctx0" brushRef="#br0" timeOffset="-100481.99">16424 15015 760 0,'0'0'128'0,"0"0"-63"15,0 0 35-15,0 0-6 16,0 0-59-16,0 0-4 0,4 40-13 16,21-16 17-16,6 4 5 15,2 2 3-15,1 5-12 16,-1 5-7-16,-8 0-1 15,-13 6-5-15,-12-2-11 16,-6 6-4-16,-34-1-3 16,-11 4-29-16,-7-4-42 15,7-13-78-15,14-17-434 16</inkml:trace>
  <inkml:trace contextRef="#ctx0" brushRef="#br0" timeOffset="-96964.59">16511 16429 258 0,'0'0'505'0,"0"0"-420"16,0 0-7-16,0 0 51 15,0 0-69-15,0 0-41 16,0 0-5-16,-7-86-6 16,3 72 2-16,-1 1 10 15,1 4 4-15,-3-5 0 16,-2 2-1-16,0 1-12 15,-4 7 1-15,2 0-6 16,-3 4 5-16,-1 0-5 16,1 0-6-16,-3 8 0 15,-6 10 0-15,3 10 0 0,-2 2 3 16,4 11 1-16,2-1 5 16,7 2 8-16,3 2-1 15,6-8-7-15,0-2 0 16,0-5-2-16,11-8-6 15,9-7-1-15,5-5 1 16,4-9-1-16,0 0 0 16,4-27-6-16,-2-1-2 15,-6-7-10-15,-10 4-13 16,-8 4 15-16,-7 14 12 16,0 7 4-16,0 4 4 15,0 2-4-15,0 0-1 16,0 0-3-16,7 16 4 15,2 1 4-15,-1 6 3 0,3 0 9 16,-1-2 3-16,3 4-12 16,-1 0-2-16,3 1-5 15,1-6 0-15,-1 1-23 16,1-7-60-16,3-9-156 16,2-5-274-16</inkml:trace>
  <inkml:trace contextRef="#ctx0" brushRef="#br0" timeOffset="-96366.7">16787 16258 364 0,'0'0'266'0,"0"0"-232"16,0 0 93-16,0 0-24 16,0 0-39-16,0 0-42 15,0 0 40-15,0-9 10 16,0 9-12-16,0 0 3 15,0 0-12-15,0 0 2 16,0 0-17-16,0 0-21 16,0 21-8-16,0 11 24 15,0 9-11-15,0-1 3 16,0 6-16-16,7 2 11 0,-3 0-10 16,-2-2-4-16,1-5-1 15,0-2 0-15,-1-3-3 16,-2-5-1-16,0-13-19 15,0-5-10-15,0-9-29 16,0-4-20-16,0 0 17 16,0-4-3-16,6-19-227 15,5-4 59-15,5-2-23 16</inkml:trace>
  <inkml:trace contextRef="#ctx0" brushRef="#br0" timeOffset="-96057.75">16968 16302 641 0,'0'0'119'0,"0"0"-16"16,0 0-13-16,0 0-39 16,0 0-21-16,0 0 55 15,11 54-26-15,0-22-8 16,-2 3 8-16,2 4-7 15,-4 2-10-15,-2 3-1 16,-1 2-11-16,-2-2-13 16,0-4-6-16,3-3-7 15,-3-7-3-15,4-11-1 16,-1-3 0-16,0-5 0 0,-1-7-22 16,-4-4-28-16,7 0-29 15,-5-15 6-15,-2-6-159 16,0-9-316-16</inkml:trace>
  <inkml:trace contextRef="#ctx0" brushRef="#br0" timeOffset="-95861.79">16816 16586 1003 0,'0'0'80'0,"0"0"-73"0,0 0 49 15,0 0 36 1,141-37-59-16,-95 31-16 0,-3 3-17 16,-12 3-1-16,-13 0-34 15,-10 0-153-15,-8 0-440 16</inkml:trace>
  <inkml:trace contextRef="#ctx0" brushRef="#br0" timeOffset="-95397.87">17190 16571 313 0,'0'0'516'15,"0"0"-470"-15,0 0 60 16,0 0 14-16,0 0-49 16,0 0-59-16,12-5 7 15,5 5 49-15,6 0-10 16,0 9-24-16,-4 5-25 16,-1 4 6-16,-5 2-9 15,-1-2-4-15,-8 2 0 16,-2-3 4-16,-2-8-3 15,0-1 2-15,0-3-5 0,0-5 3 16,0 0 1 0,0 0 7-16,0 0 0 0,0 0-5 15,0-5 12-15,3-8-11 16,5-3-6-16,6-9-1 16,6 4 3-16,6-5-3 15,3-1 0-15,0 10-3 16,-6 3-20-16,-7 9-23 15,-7 5-60-15,-5 8-22 16,-2 15-119-16,0 0-320 16</inkml:trace>
  <inkml:trace contextRef="#ctx0" brushRef="#br0" timeOffset="-94803.97">18011 16272 366 0,'0'0'646'15,"0"0"-593"-15,0 0 14 16,0 0 49-16,-127 103-36 15,96-45-17-15,4 8-22 16,4 1 9-16,12 4-20 16,9-4-3-16,2-8-18 15,11 0-3-15,23-3-6 16,13-5 0-16,11-7-4 16,6-9-33-16,7-9-28 15,8-12-52-15,-6-14-40 16,-3 0-161-16,-12-17-328 15</inkml:trace>
  <inkml:trace contextRef="#ctx0" brushRef="#br0" timeOffset="-94267.08">18392 16531 680 0,'0'0'103'0,"0"0"-31"15,0 0 158-15,0 0-141 16,0 0-65-16,0 0 31 16,-14 84 17-16,14-36-5 15,-2-6-22-15,2-2-7 16,-2-6-10-16,0-9-12 0,0-9-9 16,-2-11-2-16,4-5-2 15,0 0 0-15,0 0 4 16,-3-23 2-16,1-26-9 15,2-13-13-15,0-10-10 16,21 7-2-16,7 6-18 16,-2 14 28-16,1 18 14 15,-6 8 1-15,-6 12-2 16,3 7-5-16,-2 0-3 16,4 12-2-16,-2 12 6 15,-12 2 2-15,-4 0 4 16,-2 2 0-16,-4 2 0 0,-16-2 3 15,-7 2 7-15,3-4 16 16,4-6 2-16,4-4-6 16,9-14 1-16,5 3-12 15,2-5 0-15,0 0-2 16,0 0-3-16,0 0-6 16,4 0-1-16,17 3 1 15,8 7 8-15,2 2-5 16,2 7-3-16,-2-7 0 15,1 6-19-15,-5-4-30 16,2 0-61-16,0-7-98 16,-7 4-309-16</inkml:trace>
  <inkml:trace contextRef="#ctx0" brushRef="#br0" timeOffset="-94070.1">18914 16776 997 0,'0'0'158'16,"0"0"-139"-16,0 0 86 16,0 0 24-16,0 0-63 15,0 116-39-15,0-84-19 16,0-2-8-16,0-8-2 16,0-8-47-16,0-5-131 15,0-9-148-15,4 0-566 16</inkml:trace>
  <inkml:trace contextRef="#ctx0" brushRef="#br0" timeOffset="-93801.15">19092 16370 1210 0,'0'0'68'15,"0"0"-49"-15,0 0 20 16,0 0 51-16,67 111-29 16,-29-67-20-16,0-3-21 15,-2 0 11-15,-9 3-10 0,-8 0-14 16,-17 5-7-16,-2 5 0 16,-29 0-8-16,-26 4-23 15,-9-4-17-15,0-10-37 16,14-18-82-16,19-8-217 15</inkml:trace>
  <inkml:trace contextRef="#ctx0" brushRef="#br0" timeOffset="-91761.5">20227 16543 663 0,'0'0'86'0,"0"0"-57"16,0 0 46-16,0 0 25 15,0 0-61-15,0 0-29 16,0 0 2-16,0-3 28 16,0-2-1-16,0 5-15 15,0 0-6-15,0 0 8 16,0 0-11-16,0 0 3 16,0 0 7-16,0 0-12 15,0 0-1-15,0 0-10 16,0 0 3-16,0 0-5 0,0 0-4 15,0 0-3-15,0 0-2 16,0 0-7-16,0 0 6 16,0 0-4-16,0 0 13 15,0 0 1-15,0 0 0 16,0 0 5-16,0 0 5 16,0 0 2-16,0-8 6 15,0 1-15-15,0 4 1 16,0-1-2-16,0-1-1 15,0 5-1-15,-3 0 2 16,-1 0 1-16,-5 0 7 16,-4 0-4-16,-5 5-3 0,0 11 2 15,5 9 4 1,-1 0 14-16,3 8 8 0,7 2-5 16,0 1-8-16,4 2 9 15,0-6-5-15,0-6-10 16,19-1-12-16,4-4 8 15,4-9-7-15,6-5 5 16,5-7-4-16,2 0 1 16,-2-7-2-16,-5-14-1 15,-8-5-4-15,-10-2-3 16,-7-3 3-16,-8 4 0 16,0 0 1-16,-23 1-5 15,-6 4 8-15,-2 5 0 16,-2 3 3-16,1 2-3 15,3 5-2-15,2 3 0 0,5 4-30 16,7 0-78-16,7 0-24 16,8 0-282-16</inkml:trace>
  <inkml:trace contextRef="#ctx0" brushRef="#br0" timeOffset="-91242.59">20539 16508 679 0,'0'0'494'0,"0"0"-492"0,0 0 12 16,0 0 66-16,7 148 9 16,-1-90-35-16,1 0-27 15,2-10 2-15,-6-2-13 16,1-12 9-16,0-10-21 15,-2-12-2-15,-2-7 1 16,0-5-3-16,0-9 9 16,0-28-4-16,-10-10-5 15,0-17-7-15,10-6-14 16,0 1-11-16,14 7-9 16,17 8 15-16,2 10 13 15,3 6-15-15,-3 10 18 16,-2 13-6-16,-4 8 14 0,-4 7-3 15,-10 7-5 1,-7 22 5-16,-6 11-2 0,-4 7 7 16,-32-1 0-16,-8 0 3 15,1-7 1-15,6-4 14 16,8-7 8-16,11-11 0 16,9-3-11-16,9-6-1 15,0 1-7-15,0-4 1 16,18 0 3-16,7 2 5 15,10 4 5-15,7 1-6 16,1 6-5-16,1-4-4 16,-2 8-6-16,3-4-29 15,2 0-130-15,0-8-246 0</inkml:trace>
  <inkml:trace contextRef="#ctx0" brushRef="#br0" timeOffset="-91107.61">21331 16982 589 0,'0'0'973'0,"0"0"-946"16,0 0 15-16,0 0-42 16,0 0-16-16,0 0-204 15</inkml:trace>
  <inkml:trace contextRef="#ctx0" brushRef="#br0" timeOffset="-89346.92">7235 17490 768 0,'0'0'30'16,"0"0"-27"-16,0 0-3 15,0 0 69-15,0 0-34 16,0 0-3-16,0 0 25 15,-2-17 3-15,0 17-38 16,-3 0-5-16,-1 0-3 16,-3 0-8-16,-7 13-2 15,-4 9-2-15,-2-1-2 16,2 8 6-16,-1 0-3 16,4 8-1-16,5-1 14 15,6 4-5-15,4 9 1 16,2-3-9-16,0 1 8 15,22-6-10-15,10-9 1 0,3-6 2 16,3-17 0 0,-1-9-3-16,4 0 4 0,-1-31-2 15,-7-14 7-15,-4-9-10 16,-15 0-7-16,-7 6 0 16,-7 7 6-16,0 14-1 15,0 10 2-15,-9 12 24 16,2 5 4-16,7 0-17 15,0 22-11-15,0 19-7 16,7 8 6-16,10 9-4 16,6-8 5-16,-1-6-1 15,-2-3-17-15,0-15-32 0,-2-8-75 16,2-18-141-16,0 0-100 16</inkml:trace>
  <inkml:trace contextRef="#ctx0" brushRef="#br0" timeOffset="-89095.96">7694 17420 1111 0,'0'0'0'0,"0"0"0"15,0 0 22-15,0 106 34 16,0-57-8-16,10 9-17 0,-2 9-1 15,1-5-21-15,-5-4-5 16,8-4-4-16,-3-13-5 16,-3-15-28-16,4-17-31 15,-6-9-24-15,0-5-79 16,1-34 17-16,5-11-179 16</inkml:trace>
  <inkml:trace contextRef="#ctx0" brushRef="#br0" timeOffset="-88895">7928 17503 540 0,'0'0'329'0,"0"0"-289"15,0 0 25 1,0 0 61-16,-13 116-71 0,11-58-2 16,2 9-11-16,0 1-18 15,0-10-18-15,0 1-3 16,0-15-3-16,5-9-4 15,1-12-32-15,-6-5-39 16,0-3-80-16,0-15-203 16</inkml:trace>
  <inkml:trace contextRef="#ctx0" brushRef="#br0" timeOffset="-88687.03">7728 17834 1050 0,'0'0'43'0,"0"0"-32"16,0 0-11-16,0 0 42 15,163-53-25-15,-94 34-4 16,-9 1-3-16,-11 6-10 16,-18 3-2-16,-16 4-92 15,-12 5-203-15,-3 0-226 16</inkml:trace>
  <inkml:trace contextRef="#ctx0" brushRef="#br0" timeOffset="-88378.09">8219 17754 334 0,'0'0'344'16,"0"0"-312"-16,0 0 88 15,0 0 39-15,0 0-82 16,0 0-49-16,6-5-1 16,-6 5-6-16,2 0-17 15,-2 0-2-15,0 0-2 16,0 0 4-16,0 0 6 0,0 0-8 15,0 0 3-15,0 0-1 16,0 0-4-16,0 0-18 16,0 0-87-16,0 0-244 15</inkml:trace>
  <inkml:trace contextRef="#ctx0" brushRef="#br0" timeOffset="-88218.11">8219 17754 468 0,'17'-5'0'0,"-17"0"-119"16,0 1 116-16,0 0-129 0</inkml:trace>
  <inkml:trace contextRef="#ctx0" brushRef="#br0" timeOffset="-87830.18">8252 17736 109 0,'0'0'154'16,"0"0"2"-16,0 0-49 15,0 0 29-15,0 0-50 16,0 0-31-16,2-6-12 16,-2 2-20-16,0 4-11 15,0 0 4-15,2 6-10 16,5 2 40-16,1 1 29 16,2 4-23-16,-1-3-26 15,-1 2 7-15,4 6-16 0,3 7-1 16,1 4-9-1,4 16 7-15,0-5-3 0,-4 6 0 16,-3-6-2 0,-4-6 4-16,-5-10-7 0,-4-8 11 15,0-10-12-15,0-6-3 16,0 0 8-16,-2 0 19 16,-11-24-2-16,-8-14-27 15,13-4 3-15,6-6-2 16,2 4-1-16,0 3 2 15,10 10-1-15,11 8 4 16,1 9-5-16,0 14-3 16,9 0-24-16,4 0-16 15,4 0-3-15,8 0-37 0,4 0-96 16,-1 0-12-16,-6-14 49 16,-7-2-84-16,-14 6-94 15</inkml:trace>
  <inkml:trace contextRef="#ctx0" brushRef="#br0" timeOffset="-87514.24">8898 17494 656 0,'0'0'180'0,"0"0"-85"15,0 0 93 1,0 0-96-16,0 0-57 0,0 0 16 16,-98 76 24-16,71-27-17 15,7 18-21-15,11 9-11 16,9 8-12-16,3-1-9 16,30-4-2-16,10-12-2 15,7-13-2-15,8-18-5 16,3-14-20-16,9-18-53 15,-4-4-42-15,5-18-20 16,-8-22-206-16,-16-14-294 16</inkml:trace>
  <inkml:trace contextRef="#ctx0" brushRef="#br0" timeOffset="-87021.32">9357 17682 1102 0,'0'0'73'16,"0"0"-67"-16,0 0 19 15,0 0 43-15,-6 134-22 16,22-76-14-16,1-3-9 16,-3-11 6-16,-8-9-14 15,-1-12-1-15,-1-14-12 16,-4-6 1-16,2-3-1 16,-2-8 7-16,0-28-9 15,2-22-27-15,5-5-16 16,11-7-11-16,5 16 13 15,1 14 30-15,-4 12 1 0,-6 12 9 16,-3 11 0-16,-7 5-3 16,2 0-3-16,2 9-2 15,-2 17 5-15,-4 6 4 16,-2-2 1-16,0-2 4 16,-6 6 5-16,-10-10 4 15,-1-2-2-15,1-9 2 16,3-8 8-16,3-1-1 15,8-4 0-15,0 0 11 16,2 0-8-16,0 0-2 0,0 0-20 16,0 0-2-1,14 0-7-15,5 12 1 0,6 3 6 16,10 2 9-16,1 6-3 16,2-1 2-16,0-4-7 15,-11-4 5-15,0-4-6 16,-10-8-9-16,-3-2-18 15,-10 0-56-15,-4 0-33 16,0 0-33-16,0-2-273 16</inkml:trace>
  <inkml:trace contextRef="#ctx0" brushRef="#br0" timeOffset="-86676.38">9937 17999 775 0,'0'0'147'0,"0"0"-138"16,0 0 74-16,0 0 2 15,0 0-65-15,0 0-16 16,-5 0 7-16,5 0-2 16,0 0-2-16,0 14 12 0,0 8 0 15,0 18 52-15,0 9-16 16,0 10-7-16,0 3-24 16,0-5-9-16,0-15-15 15,0-6-18-15,19-24-59 16,3-12-80-16,2-12-283 15</inkml:trace>
  <inkml:trace contextRef="#ctx0" brushRef="#br0" timeOffset="-86419.43">10075 17584 1058 0,'0'0'54'16,"0"0"-51"-16,0 0 97 16,71 120 5-16,-30-62-46 15,-1 9-13-15,-5-4-6 16,-8 4-9-16,-14-3-18 16,-11-8-10-16,-2 2-3 15,-6 0-6-15,-27-4-22 16,-7-3-74-16,-10-11-106 15,0-11-442-15</inkml:trace>
  <inkml:trace contextRef="#ctx0" brushRef="#br0" timeOffset="-85626.56">11130 18231 1059 0,'0'0'212'0,"0"0"-210"15,0 0 93-15,0 0-15 16,0 0-54-16,-70-121-12 15,55 82 3-15,1-12-15 16,-1-7 6-16,4-7-7 16,4-2 1-16,3 3 0 15,4 6-1-15,0 10-1 16,0 12-1-16,6 4 1 16,10 6 0-16,4 4 0 15,6 7-2-15,13 8 1 0,3 7 0 16,5 0-2-1,6 4 3-15,3 18 8 0,0 2-3 16,-3 2 0-16,-6 6 4 16,-6 8 0-16,-10 13 8 15,-12 0-2-15,-5 10 8 16,-10-1 6-16,-1-8 0 16,-3-15-15-16,0-6-14 15,4-11 1-15,0-10-1 16,4-8 0-16,-4-3-1 15,-2-1 0-15,0 0-2 16,0 0-2-16,1 0-14 16,1 0-51-16,8 0-47 15,-4 0-217-15</inkml:trace>
  <inkml:trace contextRef="#ctx0" brushRef="#br0" timeOffset="-84709.72">12644 17677 685 0,'0'0'53'0,"0"0"-36"15,0 0 118-15,0 0 17 16,0 0-79-16,0 0-35 16,-83-32-20-16,52 47 18 15,-5 2-7-15,-2 10 5 16,4 1 40-16,5 9-21 15,8 2-33-15,9 6 13 16,6-6-14-16,6 2-8 16,0-5-7-16,0-6-3 15,22-6 3-15,5-12-4 0,6-7 0 16,5-5-6-16,4-9-9 16,3-19-4-16,-10-6-18 15,-3 10 14-15,-16 4 0 16,-8 10 23-16,-5 10-1 15,-3 0-1-15,0 0-10 16,0 10 10-16,0 12 2 16,0 4 6-16,0-5-5 15,0 2-1-15,4-9 0 16,4-2-23-16,9-3-95 16,0 0-113-16,5-6-126 15</inkml:trace>
  <inkml:trace contextRef="#ctx0" brushRef="#br0" timeOffset="-84242.81">12991 17798 1059 0,'0'0'28'0,"0"0"-24"15,0 0 42-15,0 0 9 16,0 0-41-16,0 0-14 15,-89-26-1-15,89 26-29 16,0 0 0-16,0 0-43 16,0 0-32-16,0 0 6 0,0 0 24 15,0 0 65 1,4 0 7-16,3-10 3 0,2-3 30 16,-4-10 22-16,-3 1-1 15,-2-5-33-15,0 2-3 16,0-3 5-16,0 2 0 15,-9 3 19-15,-3 6 19 16,8 3-19-16,-5 6 38 16,7 3-1-16,2 5-18 15,-2 5-40-15,2 25-14 16,0 14 35-16,0 16 3 16,2 10-4-16,11 10-13 15,1 1-6-15,5-5-6 16,-2-13-5-16,-2-10-8 15,-1-13 4-15,-6-10-4 0,-1-16-27 16,-1-8-36-16,2-6-70 16,2-10-32-16,6-30-223 15</inkml:trace>
  <inkml:trace contextRef="#ctx0" brushRef="#br0" timeOffset="-84025.84">13221 17691 921 0,'0'0'185'16,"0"0"-176"-16,0 0 92 16,0 0-8-16,0 133-44 15,0-96-32-15,2-1 14 0,9-6-11 16,-2-2-15-16,0-2-5 16,-4-13-15-16,-3 1-25 15,-2-5-55-15,0-6-11 16,-5 0-89-16,-19-3-309 15</inkml:trace>
  <inkml:trace contextRef="#ctx0" brushRef="#br0" timeOffset="-83526.93">12924 17919 966 0,'0'0'202'0,"0"0"-195"16,0 0 6-16,0 0 29 0,113-53 2 15,-47 35-26 1,3 0 20-16,2-4-17 0,-2 4 10 16,-14 4 3-16,-14 10-32 15,-16 4 0-15,-8 0-2 16,-8 12-16-16,-2 6 16 16,0 0 6-16,1-4-2 15,-1 0-3-15,2 4 4 16,4 4-2-16,3 1-2 15,0-1 0-15,2 10-1 16,-5-3 0-16,-3 0 1 16,2-3 2-16,-10-10-3 0,1-2-5 15,-1-8 5 1,-2-6-3-16,0 0 3 0,0 0 9 16,0 0 2-16,-13-14-4 15,-3-5-2-15,1-2 1 16,-1-2-4-16,7 6 2 15,-1 3 17-15,4 6-13 16,4 4-1-16,-1 1 7 16,3 0-10-16,0-6-3 15,0 0-1-15,9-13-2 16,7 0-3-16,5-1-3 16,8 2-1-16,-3 2 5 15,3 5 3-15,-7-4-5 16,-6 11-10-16,-7 2 1 15,-5 5-28-15,-2 0-68 0,0 0-64 16,-2 0-544 0</inkml:trace>
  <inkml:trace contextRef="#ctx0" brushRef="#br0" timeOffset="-82798.05">14193 17369 827 0,'0'0'144'0,"0"0"-138"16,-118 46 106-16,79-16 1 15,8 11-35-15,9 4-7 16,4 16-14-16,9 12 8 16,7 16-13-16,2 10-35 15,2-2-13-15,25-7 3 16,11-20-2-16,4-7-5 16,7-17-2-16,5-16-3 15,1-7-33-15,5-23-49 16,4 0-59-16,-7-23-127 15,-8-21-273-15</inkml:trace>
  <inkml:trace contextRef="#ctx0" brushRef="#br0" timeOffset="-82342.13">14518 17732 1134 0,'0'0'42'16,"0"0"-37"-16,0 0 22 15,0 0 77-15,0 134-41 16,0-75-23-16,4-15-5 16,1-8-19-16,-2-10 1 15,-3-12-12-15,0-14-2 0,0 0-2 16,0-10 11-16,0-31-12 16,0-17-10-16,15-12-30 15,7-1-2-15,11 2 19 16,3 13 4-16,-5 16 5 15,-2 16 7-15,-6 12 5 16,-6 12 1-16,-1 0-15 16,-5 4 3-16,-2 22-3 15,-9 10 14-15,0 0 2 16,0 4 15-16,-11-4 22 16,-9 4-5-16,-2-10-7 15,8-11 3-15,5-6-11 16,7-9-6-16,2-4-8 0,0 0-3 15,0 0-1-15,16 5 1 16,13 0 2-16,7 4 0 16,1 5 3-16,1 4-3 15,-3 8-2-15,-1 6-16 16,-7-2-59-16,-1-12-65 16,-7-8-217-16</inkml:trace>
  <inkml:trace contextRef="#ctx0" brushRef="#br0" timeOffset="-81950.2">14908 17552 827 0,'0'0'70'15,"0"0"-70"-15,0 0 0 0,0 0 90 16,0 0 41-1,158 104-50-15,-104-42 47 0,-9 8-43 16,-10 8-49-16,-20 3-12 16,-12-5 0-16,-3-6-12 15,-11-7-1-15,-18-10-11 16,-5-17-5-16,8-14-43 16,3-22-88-16,17 0-81 15,6-22-267-15</inkml:trace>
  <inkml:trace contextRef="#ctx0" brushRef="#br0" timeOffset="-80669.42">14964 17906 423 0,'0'0'72'16,"0"0"61"-16,0 0 0 15,0 0 18-15,0 0-8 16,0 0-64-16,13-18-25 16,-1 17-6-16,-2 1-17 15,-1 0-11-15,1 0-10 16,-2 0-1-16,1 10-4 16,-5 8 3-16,-1 3-2 15,-3 12 5-15,0-3 1 0,0 6 4 16,0-6-4-16,-14-6-4 15,-1-3 1-15,-1-2 0 16,8-7 1-16,-2-6-4 16,8-2 2-16,0-4 4 15,2 5-3-15,0-2-2 16,0-1 0-16,0-2 0 16,0 0-1-16,0 0-3 15,0 0-2-15,0 0 0 16,0 0 3-16,14 0-3 15,7 0 6-15,8 0 2 16,-4 0-2-16,-7 0-5 16,-5 0-1-16,-3 0-1 15,-8 0 0-15,0 0 0 0,-2 0 0 16,2 0-1-16,2 0-1 16,-4 0 1-16,3 0 0 15,1 0-3-15,8 0-28 16,5 0-69-16,6 2-83 15,-1 0-315-15</inkml:trace>
  <inkml:trace contextRef="#ctx0" brushRef="#br0" timeOffset="-79474.63">15807 17790 1121 0,'0'0'113'0,"0"0"-109"16,0 0 27-16,0 0 20 0,0 0-27 16,0 0-11-1,118 0 24-15,-49 0 14 0,4-2-26 16,3-5-4-16,-3-2-11 16,-4-5 1-16,-3 5-10 15,-16 0 4-15,-7 1-5 16,-12 2-6-16,-13 3-14 15,-9-2-2-15,-4 5-15 16,-5 0-15-16,0 0 3 16,2 0 1-16,0 0-19 15,2 0-74-15,5 0-69 16,-2-7 39-16,-2-4-255 0</inkml:trace>
  <inkml:trace contextRef="#ctx0" brushRef="#br0" timeOffset="-79190.68">16380 17561 730 0,'0'0'64'16,"0"0"10"-16,0 0 52 15,0 0-38-15,0 0-48 16,0 0-23-16,23-9 4 15,9 23 34-15,2 12 21 16,-1 6-19-16,3 14-16 16,-7 10 12-16,-10 2-34 0,-11 11 1 15,-8 7-7-15,0-2-5 16,-27-6-8-16,-6-6-7 16,-1-12-29-16,0-16-92 15,12-16-108-15,8-18-478 16</inkml:trace>
  <inkml:trace contextRef="#ctx0" brushRef="#br0" timeOffset="-78672.77">17329 17936 658 0,'0'0'130'15,"0"0"-126"-15,-12-106 46 16,6 88 77-16,-3 4-20 16,-2 4-41-16,-2 3-16 15,-3 2-2-15,0 1-10 16,1 4-7-16,-5 0-3 15,-5 0-9-15,-6 18 16 16,-2 8-15-16,-3 11 10 16,5-2 1-16,8 6-3 0,6-1-12 15,14-4-5-15,3-1-6 16,0-4-5-16,20-9-1 16,12-5 1-16,5-5-8 15,10-12 2-15,3-3-6 16,-2-23-3-16,-8-3-4 15,-9-4-11-15,-15 10-3 16,-9 9 29-16,-7 7 4 16,0 7 7-16,0 0 11 15,0 0-14-15,0 4-4 16,0 8 3-16,0 8-2 16,0 0 0-16,0-2-2 15,12 0-15-15,3 1-62 16,9-7-97-16,3-3-174 0,2-9-347 15</inkml:trace>
  <inkml:trace contextRef="#ctx0" brushRef="#br0" timeOffset="-78143.86">17608 17878 742 0,'0'0'88'0,"0"0"-74"16,0 0 89-16,0 0-21 16,0 0-78-16,0 0-4 0,-16-17 0 15,16 17 9 1,0 0 27-16,0 0 18 0,0 0-6 16,0 0 6-16,0 0-27 15,0 0-5-15,0-5 0 16,-3-3 14-16,1-1-25 15,0-6-10-15,-4-2 0 16,1-2-1-16,3 0-1 16,0 4-9-16,2 1 3 15,0 6 7-15,0-1 5 16,0 4-5-16,0-2 0 16,0 4 0-16,0-5 5 0,0 4-8 15,0-1 6 1,0 5 0-16,0 0 7 0,0 0 2 15,0 0 19-15,0 9-27 16,0 23 2-16,0 20 29 16,0 12 0-16,0 7 0 15,0-3-4-15,9-6-9 16,-1-4-7-16,6-9-7 16,-3-14-8-16,1-4 0 15,-4-18-6-15,-1-3-20 16,-3-10-17-16,0 0-27 15,8-14-15-15,3-22-31 16,6-12-98-16,-1-6-244 16</inkml:trace>
  <inkml:trace contextRef="#ctx0" brushRef="#br0" timeOffset="-77927.9">17824 17700 120 0,'0'0'991'0,"0"0"-937"15,0 0 36-15,-34 102 15 16,34-62-42-16,5 1-26 16,13 5-6-16,4-6-6 15,-6-1-7-15,0-7-10 16,-6-6-7-16,-3 1-1 16,-7-10-12-16,0 2-22 15,0-4-18-15,0-8-60 0,-9-2-32 16,-18-5-270-16</inkml:trace>
  <inkml:trace contextRef="#ctx0" brushRef="#br0" timeOffset="-77696.94">17545 18071 646 0,'0'0'481'15,"0"0"-460"-15,0 0 90 16,0 0 3-16,0 0-60 15,0 0-41-15,75-46-7 16,-21 29 11-16,0 3 0 16,-5 1 3-16,-11 1-20 0,-9 2-1 15,-6 10-36 1,-6 0-51-16,1 8-27 0,2 12-11 16,-2-2-118-16,2-3-20 15,-3-8-220-15</inkml:trace>
  <inkml:trace contextRef="#ctx0" brushRef="#br0" timeOffset="-77278.01">18104 18017 886 0,'0'0'288'16,"0"0"-252"0,0 0 48-16,0 0-4 0,0 0-51 15,0 0-29-15,-2-12 2 16,23 34-2-16,5 3 24 16,1 12 0-16,-2-2-12 15,-10 2-12-15,-6 1 5 16,-4-6-4-16,-5-3 0 15,0-13 1-15,0-6-2 16,0-6 2-16,0-4 2 16,0 0 7-16,-3-18 10 15,-6-5-8-15,7-4-9 0,2-4-1 16,0 5 2-16,0-2-5 16,23 1 1-16,1 6-2 15,5-4-7-15,3 4-14 16,-7 5-6-16,0 9-15 15,-11 4-80-15,-7 3-52 16,-7 0-261-16</inkml:trace>
  <inkml:trace contextRef="#ctx0" brushRef="#br0" timeOffset="-76616.13">18839 17633 816 0,'0'0'151'16,"0"0"-73"-16,0 0 51 15,0 0-39-15,-135 97-24 16,118-61-23-16,1 14 16 16,5 17-17-16,7 5-3 15,4 4-16-15,0-4-18 16,19 2 1-16,19-11-6 15,9-9 0-15,9-11-8 16,2-11-23-16,-2-13-18 16,1-9-48-16,-1-10-41 15,-7-6-209-15,-13-26-301 0</inkml:trace>
  <inkml:trace contextRef="#ctx0" brushRef="#br0" timeOffset="-76095.22">19179 17856 1138 0,'0'0'66'15,"0"0"-37"-15,0 0 7 16,0 0 37-16,-4 143 0 16,11-67-33-16,13-4-14 15,-3-2 3-15,1-11-9 0,-7-15-7 16,-2-12-8-16,-2-15-2 15,-5-8-1-15,1-9-2 16,-3 0 0-16,0-12 7 16,-3-20-3-16,-11-26-4 15,4-13-16-15,3-1-5 16,7-9-13-16,0 14-9 16,22 1 3-16,9 3-13 15,5 15 13-15,0 12 12 16,-3 13 14-16,-4 18 9 15,-4 5-2-15,-10 5 5 16,-8 30-2-16,-7 11-3 16,0 7 7-16,-24 0 0 0,-10-2 12 15,-2-11 14-15,7-2 25 16,7-14-25-16,6-10 1 16,12-7-12-16,2-2-6 15,2-5-8-15,0 4 3 16,0-1-4-16,2-1 0 15,18 7 4-15,9 2 5 16,7-4-4-16,-1 3 0 16,7-6-10-16,1 0 0 15,-1 0-36-15,0 0-45 16,-3 2-76-16,-10-2-264 16,-14 4-88-16</inkml:trace>
  <inkml:trace contextRef="#ctx0" brushRef="#br0" timeOffset="-75801.27">19694 18209 712 0,'0'0'242'0,"0"0"-221"15,0 0 62-15,0 0-7 16,0 0-29-16,0 0-11 16,78 40-8-16,-66-10-3 15,-8 2-8-15,-4 5 10 16,0-2 20-16,-14 2-3 15,-3-10-12-15,1-10-2 16,5-3 4-16,9-10-7 16,2-4-10-16,0 0-9 15,0 0-4-15,0 0-4 0,17 0 0 16,12-4-1-16,14-10 1 16,5-3-22-16,6-3-8 15,0-1-57-15,-3-5-38 16,-7-2 1-16,-10-6-256 15</inkml:trace>
  <inkml:trace contextRef="#ctx0" brushRef="#br0" timeOffset="-75596.31">19973 17677 1096 0,'0'0'195'0,"0"0"-193"16,0 0 7-16,0 0 59 15,98 139 11-15,-49-72-43 16,-9 9-11-16,-9 8-11 16,-17 10-4-16,-14 4-10 15,-25 15-17-15,-33-11-60 16,-8-8-174-16,-2-14-824 16</inkml:trace>
  <inkml:trace contextRef="#ctx0" brushRef="#br0" timeOffset="-70082.26">22442 17522 608 0,'0'0'456'0,"0"0"-447"15,0 0 2-15,0 0-11 16,0 0 52-16,0 0-6 16,0 0 2-16,41 130 1 0,-30-68 20 15,-2 8-28-15,-2-1-8 16,-3-7-9-16,3-12-6 16,-3-21-3-16,-4-10-8 15,2-12-4-15,-2-7-2 16,0-12 10-16,0-29-11 15,-2-29-7-15,-18-15-23 16,0-9 2-16,-2 0-18 16,3-1-26-16,9 11 12 15,8 13 24-15,2 13 28 16,0 12 8-16,18 17-1 0,1 11-5 16,-1 14 4-1,0 4-5-15,2 16-10 0,3 12 17 16,4 8 4-16,2 1 22 15,-6 1 0-15,0-3-4 16,-5-3 9-16,-7 5-7 16,-11-7 0-16,0-2-12 15,0-3-1-15,-9 1 1 16,-7-1-9-16,-1-7 8 16,1-3 9-16,3-4 7 15,6-2-13-15,2-6-3 16,5-3-6-16,0 2-4 15,0-2 5-15,0 7-6 0,16 2 0 16,13-4 14 0,7 4-4-16,1-5-7 0,-1 6-6 15,-7 8-13-15,-7-1-51 16,-6 10-47-16,-5 4-49 16,-4-4-207-16,-7 0-238 15</inkml:trace>
  <inkml:trace contextRef="#ctx0" brushRef="#br0" timeOffset="-69900.29">22913 17812 967 0,'0'0'202'0,"0"0"-179"0,0 0 11 16,0 0 47 0,0 0-46-16,0 0 27 0,36 153-18 15,-18-83-30-15,-3-2-6 16,-4 2-8-16,-2-2-3 15,-9-5-81-15,0-19-144 16,-4-18-874-16</inkml:trace>
  <inkml:trace contextRef="#ctx0" brushRef="#br0" timeOffset="-68800.48">32462 17369 1089 0,'0'0'176'0,"0"0"-159"15,0 0 37-15,0 0 59 16,-8 112-34-16,-10-76-24 15,0 5-15-15,0-1-11 16,1 4-4-16,3-9-6 16,3-1-14-16,7-9 3 15,-1-12-4-15,3-4-4 16,2-9 0-16,-2 0-10 16,2 0 7-16,0-4-3 15,0-18 4-15,0-19-11 16,17-12-3-16,-1-10 5 15,6-4-2-15,3 0-12 16,-3 9 8-16,3 11 0 0,2 13 9 16,-1 9-6-1,-2 6-1-15,-5 10 3 0,-11 4-2 16,-3 5 12-16,-3 0-3 16,-2 5-5-16,0 13 8 15,0 8 2-15,-11 6 2 16,-16 5 5-16,-4-5-1 15,-2 1 10-15,8-6-3 16,8-8 0-16,7-2-2 16,8-8-3-16,2 5 0 15,0-5-3-15,16 0-2 16,24 4 1-16,11-9 1 0,3 2-2 16,-3-6-3-16,-11 4-4 15,-6-1-20-15,-13 2-37 16,-11 1-119-16,-10 6-233 15</inkml:trace>
  <inkml:trace contextRef="#ctx0" brushRef="#br0" timeOffset="-55368.82">23484 7812 785 0,'0'0'69'16,"0"0"-45"-16,0 0 135 16,0 0-71-16,0 0-48 15,0 0 1-15,0 0-34 16,0 0 25-16,-7 109 33 15,7-37-18-15,0 13 9 0,0 22-14 16,0 14-7 0,0 17-8-16,2 7-13 0,-2-5-2 15,3-12-4-15,1-21-3 16,1-23 7-16,-1-26 5 16,-2-19-6-16,-2-12-5 15,0-13-1-15,0-6-5 16,0-6-10-16,0-2-5 15,-9 0-14-15,-2 0-9 16,0-22-16-16,9-12-43 16,2-12-31-16,0-14-93 15,18-15-128-15,-1-10-143 16</inkml:trace>
  <inkml:trace contextRef="#ctx0" brushRef="#br0" timeOffset="-54392.99">23520 7670 665 0,'0'0'43'15,"0"0"28"-15,0 0 38 16,0 0 22-16,0 0-28 0,0 0-74 15,-29-103-4 1,29 97 5-16,15 2-28 0,18 4 19 16,10 0-15-16,15 0 18 15,11 4 22-15,16 10-10 16,15 3 9-16,14-1-26 16,13-2-8-16,9-4-5 15,10-6 7-15,16-2-12 16,4 2 3-16,4 2-4 15,1 6-5-15,-3-2 5 16,-6 0-1-16,1 0-13 16,-2 0-3-16,-3 0 10 15,-13 2-17-15,-8 2 6 16,-9-1 0-16,-13-1 4 16,4-5 11-16,-10-1-1 0,-7-6-9 15,-3 0 2-15,-9 1 9 16,-11-1-7-16,-10 3 7 15,-13-3-2-15,-21 3 1 16,-12 0 3-16,-11 1-1 16,-8-2 1-16,-4 3 0 15,4-4-1-15,-4 3 1 16,0 4-1-16,0 6 2 16,0 13 19-16,0 2 3 15,0 14-6-15,0 8-12 16,0 8 1-16,0 20 13 15,0 12-7-15,0 22 7 0,0 13-18 16,7 3 1-16,-1-2 8 16,6-7-8-16,-1-6-2 15,0-17 3-15,0-13 9 16,0-11 0-16,-7-10-3 16,-4-12-2-16,0-9-7 15,0-10 0-15,-4-10 0 16,-11-5 1-16,-1-5-3 15,-7-7 4-15,-10-5 0 16,-11 0-2-16,-12 0-19 16,-11-14-5-16,-2-1 6 15,-13-3-5-15,-14 0 12 16,-13 1 8-16,-12 5 0 0,-10 2 6 16,-8 5-1-16,-12 2-2 15,-16 3 0-15,-16 0-1 16,-16 0 4-16,-12 3-7 15,-10 2 4-15,-13-1 0 16,-9-4-1-16,-2 2 3 16,2-2 2-16,22 0-2 15,25 0-2-15,33 0 0 16,34 0 0-16,22-11 10 16,27-3-8-16,10-3 3 15,20 1-4-15,15 2 3 16,16 5-4-16,17 4 0 0,2-4 0 15,19 2-52-15,28-9-74 16,12-7-228-16,1-2-259 16</inkml:trace>
  <inkml:trace contextRef="#ctx0" brushRef="#br0" timeOffset="-53711.11">24853 7793 199 0,'0'0'467'0,"0"0"-424"15,0 0 62-15,0 0 24 0,0 0 43 16,0 0-59-16,0 0-73 16,0-7 22-16,0 3-8 15,0 0-19-15,0-2-10 16,0 6-8-16,0 0-2 16,0 0-5-16,0 0-10 15,0 18-4-15,0 24 4 16,-5 23 2-16,0 12 13 15,1 15-10-15,-3 13 0 16,7 12-3-16,0 5-1 16,0 0 3-16,0 3-4 15,0-5 5-15,-11-2 3 16,-2-7 10-16,-3-9-1 0,-2-21 1 16,3-14-2-16,6-16 1 15,0-19-9-15,7-13 2 16,2-14 0-16,0-5-8 15,0 0 6-15,0 0 9 16,0-9-11-16,0-3-6 16,0 2-21-16,0-3 7 15,0 1-11-15,0-5-8 16,0-7-7-16,0-7-46 16,-2-10-141-16,-3-8-383 15</inkml:trace>
  <inkml:trace contextRef="#ctx0" brushRef="#br0" timeOffset="-52923.24">23894 7997 461 0,'0'0'196'0,"0"0"-141"0,0 0 63 16,0 0-6-16,0 0-25 16,0 0-35-16,-2-8-28 15,2 8 11-15,0 0 10 16,-3 19-20-16,-5 22-1 16,-13 17 41-16,1 3-12 15,3-3-21-15,1-2-4 16,7-13-1-16,5-7-6 15,2-9-16-15,2-20 1 16,0 2-4-16,0-9 2 16,0-2 3-16,0-28-7 15,15-13 11-15,5-12-11 16,0-5-4-16,2 2-6 0,-4-5-2 16,5 9-3-16,1 5 6 15,-4 9 5-15,-4 15 1 16,-10 8 0-16,-3 9 0 15,-1 8 0-15,6 0-3 16,4 14-6-16,8 19 12 16,0 5 5-16,-7 0 13 15,-1 3 4-15,-6-4-8 16,3-2-11-16,3-3 2 16,-2-3-10-16,-3-3-4 15,-3-2-30-15,-4-6-43 16,0-8-58-16,0-6-170 0,0-4-82 15</inkml:trace>
  <inkml:trace contextRef="#ctx0" brushRef="#br0" timeOffset="-52748.27">23892 8136 888 0,'0'0'144'0,"0"0"-143"16,0 0 4-16,0 0 109 15,0 0-52-15,164-3-42 16,-83 3-20-16,-7 0-59 16,-10 0-251-16,-11 0-413 15</inkml:trace>
  <inkml:trace contextRef="#ctx0" brushRef="#br0" timeOffset="-52023.4">25256 8000 847 0,'0'0'54'15,"0"0"-47"-15,0 0 7 0,0 0 108 16,0 0-39-16,0 0-64 16,-9 17-15-16,7 24 57 15,-5 11 9-15,-2-5 2 16,-2-1-49-16,5-6-1 16,-2-6-6-16,6-8 7 15,0-9-16-15,2-5 0 16,0-12-7-16,0 0 3 15,0 0 2-15,0-25 3 16,0-10-8-16,2-8-4 16,8-3-4-16,3-4 2 15,2-2-14-15,3-4 0 16,0 3 1-16,2 9 7 0,2 8-7 16,1 9 0-16,-10 11 11 15,1 7 3-15,-8 9-7 16,-4 0 1-16,7 10 3 15,-5 14 8-15,-4 1 1 16,0 1 1-16,0-2 5 16,-4 1-4-16,-9-2 5 15,1 0-4-15,1-8-3 16,3-1-1-16,1 1-2 16,2-10-3-16,5 4-7 15,0-4-1-15,0-1-4 16,12-1-1-16,1 6 11 0,5 2 3 15,1-2 4-15,-3 5 1 16,-3 0-1-16,-5-2-3 16,-6 2 0-16,0-2 4 15,-2 0-1-15,0-2 2 16,-2-2 4-16,-18-2 14 16,-7 1-8-16,-4-4-7 15,-9-3 0-15,2 0-5 16,7 0 1-16,13 0-1 15,11 0 0-15,7 0-34 16,0 0-102-16,5 0-304 16</inkml:trace>
  <inkml:trace contextRef="#ctx0" brushRef="#br0" timeOffset="-51559.48">26025 7888 1089 0,'0'0'17'0,"0"0"-1"15,0 0 75-15,0 0-3 16,0 0-34-16,0 0-14 15,-78-18-37-15,78 22 1 0,-4 29-4 16,-10 13 19-16,3 9 1 16,5 8 14-16,-2 13-15 15,2 12-1-15,-1 14 12 16,-1 11-19-16,0 1-7 16,2 0 5-16,-1-5-3 15,-1-5-2-15,3-12-2 16,0 3 1-16,3-13-1 15,0-7 31-15,-1-3-1 16,3-19-30-16,0-13 6 16,0-12 5-16,0-16-10 15,0-8 0-15,0-4 0 16,0 0 5-16,0 0 6 0,-8-26-14 16,-10-14-45-16,3-8-29 15,3-8-8-15,10-3-106 16,2 6-288-16</inkml:trace>
  <inkml:trace contextRef="#ctx0" brushRef="#br0" timeOffset="-51146.55">26527 8235 142 0,'0'0'809'0,"0"0"-797"15,0 0-9-15,0 0 151 16,0 0-48-16,0 0-47 16,-29-84-35-16,12 84-20 15,2 0 6-15,-1 0 16 16,-1 0-2-16,-3 0-4 15,-5 10-5-15,-4 2 4 16,-2 0 7-16,0 10-5 16,4-3 4-16,7 2 4 15,6 2-10-15,10-5-9 0,4 4 0 16,0-3-5-16,0 3-3 16,20 5-2-16,7-7 3 15,11 0-6-15,4-5 3 16,5-4-3-16,3-7-10 15,-4-4-32-15,1 0-53 16,-11-8-165-16,-15-10-840 16</inkml:trace>
  <inkml:trace contextRef="#ctx0" brushRef="#br0" timeOffset="-50170.72">28495 7935 13 0,'0'0'631'0,"0"0"-620"15,0 0 68-15,0 0 60 16,0 0-17-16,0 0-41 15,22-47-35-15,-15 44-7 16,-5-1-7-16,-2 0 6 16,2 4-18-16,1 0-20 15,3 27 3-15,3 31-3 16,2 27 51-16,0 29 8 16,-4 21-31-16,-3 10 9 15,-4 15-8-15,0-3 9 16,0 4-16-16,-4-2-9 15,-7-2 11-15,-2-15-10 16,3-16 1-16,4-19-12 0,2-23 7 16,1-17 0-16,3-17-8 15,0-12 4-15,0-18-6 16,0-8-2-16,0-10-3 16,0-2-16-16,0 0-3 15,0-36-14-15,9-13-29 16,0-20-71-16,2-15-53 15,0-12-276-15</inkml:trace>
  <inkml:trace contextRef="#ctx0" brushRef="#br0" timeOffset="-49136.9">28691 7914 697 0,'0'0'75'15,"0"0"-74"-15,0 0 1 16,0 0 82-16,0 0 36 16,0 0-37-16,-38-36-54 15,38 36-23-15,0 0 29 16,0 0 10-16,0 0-23 0,7 10-12 15,32 9 17 1,33 1 20-16,26-2 5 0,25-2-13 16,24 0-10-16,22-7-11 15,17 4 2-15,14-1-10 16,3 6-8-16,0 4-2 16,-1 5 0-16,-3 2-2 15,-9 7 2-15,-6 0-2 16,-5-1-17-16,-11 4 19 15,-10-3-15-15,-7 4 1 16,-13-4-8-16,-8-1 4 16,-17 1-1-16,-24-8 3 15,-22 0 6-15,-18-6 10 16,-11-5-3-16,-3-8 3 16,2-1 1-16,-2-4-1 0,-1-4 14 15,-5 0-8-15,-7 0 9 16,-2 0-2-16,-11-2 6 15,-2 2-5-15,-5 0 5 16,-2 0 6-16,0 0-9 16,0 0 0-16,0 0-9 15,0 0-5-15,0 0-1 16,0 0 0-16,0 0-1 16,0 24 0-16,-14 17 3 15,-1 19-3-15,-3 14 0 16,2 16 5-16,-4 15-5 15,0 20 2-15,5 2-1 0,6 7-1 16,5 1 2-16,4-11-2 16,0-12 0-16,2-12-1 15,13-18 1-15,-1-14 2 16,-1-8 0-16,-5-16-1 16,-3-9 2-16,0-8-2 15,-5-9-1-15,0-9-3 16,0-4 3-16,0-4-1 15,-3-1-4-15,-30 0 0 16,-18 0 4-16,-17-3-17 16,-3-16 5-16,0 1 5 15,-7 2-2-15,0 0 3 16,-9 2-1-16,-11 0 6 0,-3 0 1 16,-11 6-1-16,-14 2 2 15,-5 4-1-15,-12 2 4 16,-7 0-5-16,-1 0 2 15,-7 0-5-15,-3 0 5 16,-3 0 0-16,-2 0 2 16,8 0-1-16,5 0 3 15,3 0-4-15,5 0 1 16,2 0-1-16,10-14 0 16,4-7-1-16,4 6 1 15,0-5 6-15,7 0-4 16,15 4-2-16,30-3 4 0,28 7-4 15,23 3 0-15,22-5-11 16,0-2-65-16,15 2-98 16,21-2-314-16</inkml:trace>
  <inkml:trace contextRef="#ctx0" brushRef="#br0" timeOffset="-47432.19">23464 8569 300 0,'0'0'518'0,"0"0"-500"0,0 0 10 16,0 0 57-16,0 0 54 15,0 0-71-15,-11 0-50 16,11 0 14-16,0 1-19 15,15 1 13-15,10 4 19 16,14 0 6-16,13-4-7 16,8 2-11-16,5-4-10 15,1 0-11-15,-1 0-5 16,3 0-3-16,5 0 4 16,-2 6-8-16,3 1 0 15,-5 0-2-15,0 3-3 16,-5 1-2-16,-2-2-6 15,-1-4 6-15,-5-3-5 0,4-2 6 16,-2 0 2 0,0 0 2-16,-7-11 1 0,-4 6-2 15,-7-2-1-15,-4 1 2 16,-7 3 2-16,-2-2-1 16,-6 3 1-16,-2-2 0 15,-3 3 1-15,-3 1 1 16,-5 0 1-16,2 0-3 15,-4 0 0-15,1 0 2 16,-3 0-1-16,0 0 0 16,1 0 1-16,0 0-1 15,2 0 0-15,3 0 0 0,4 3-1 16,4 4 1 0,0 0-1-16,4 4 1 0,4-4 9 15,3 4-7-15,2-1 2 16,6-1 43-16,1-2-44 15,4 3-3-15,7 0 8 16,-1 0-2-16,4 2-7 16,-3-3 4-16,-2 4-1 15,0-3-3-15,-5-3 2 16,1 0-4-16,1-3 4 16,-4-1-3-16,7 2 1 15,-5 1 0-15,3-2 3 16,1 0-3-16,-1 0 0 0,0 0 0 15,0-2 0-15,-1 0 0 16,3-2-4-16,7 0 2 16,3 0 2-16,3 0 0 15,2 0-1-15,2 0 0 16,0 0 0-16,-1 0 0 16,-3 4 1-16,-2 2 0 15,-7 2-3-15,-6-4-1 16,-6 1 1-16,-3-2 0 15,3-3 3-15,-8 4 0 16,-3 0 0-16,-4-4-4 16,-5 0 2-16,-4 0 2 0,-3 0 0 15,-4 0 0-15,1 0 1 16,-9 0-2 0,2 0 3-16,-2 0-4 0,0 0-8 15,-35-8-30-15,-36-7-156 16,-35 4-501-16</inkml:trace>
  <inkml:trace contextRef="#ctx0" brushRef="#br0" timeOffset="-44590.69">30001 8129 532 0,'0'0'107'15,"0"0"-72"-15,0 0 144 16,0 0-23-16,0 0-33 15,0 0-25-15,0 0-65 0,-13-16 10 16,13 16 12-16,0-2-23 16,0 2-10-16,0 0 3 15,0 0-16-15,0 0-9 16,0 16-3-16,0 16 3 16,0 10 16-16,0 6-6 15,11 3 2-15,1 3-4 16,-1 4-1-16,-3 6 1 15,2 5-5-15,-8 6 10 16,0 3-12-16,0 6 11 0,-2 6-8 16,0-1-3-16,0 0 4 15,0-6-1-15,0-8-3 16,3-2 0-16,1-14 0 16,0 0 17-16,3-3 2 15,2-5-13-15,-2 2 10 16,4 1-7-16,-7-2 3 15,1-3-4-15,0-7-1 16,-5-7-1-16,2-7 1 16,0-1 4-16,0-5-8 15,-2 0 0-15,2 2 3 16,-2 1 0-16,0 4-5 16,0 0 2-16,0-2-1 15,0 1 2-15,0-11-3 16,0-6 5-16,0-7-5 0,0-2 3 15,0-2-2 1,0 0-3-16,0 0 4 0,0 0-4 16,0 0 7-16,0 0 1 15,0 0 2-15,0-10-10 16,0-16-41-16,-18-18-121 16,-24-11-163-16</inkml:trace>
  <inkml:trace contextRef="#ctx0" brushRef="#br0" timeOffset="-41732.18">23974 7409 429 0,'0'0'21'0,"0"0"-18"15,0 0 69-15,0 0 53 16,0 0-63-16,0 0-25 16,0 0 27-16,0 0 32 15,5 0-31-15,1 2-46 16,8 20-16-16,-1 9 53 15,3 7-27-15,-5-1-17 0,0-1-3 16,-2 0 0 0,-2-7-8-16,-1-9 0 0,-4-9 0 15,5-4 1-15,-5-5-1 16,3-2 0-16,-5 0 3 16,0 0 8-16,2-20-10 15,3-8-2-15,-3-5-6 16,0-5-1-16,-2-3-28 15,0-5-35-15,0 5 6 16,0 5 18-16,0 10 31 16,0 4 10-16,4 4-5 15,17 6 0-15,-8 6-19 0,7 1 11 16,-3 5-11-16,4 0 15 16,-3 0 13-16,-3 11-1 15,-8 3 2-15,-7 0-2 16,0 0 5-16,-3 4 1 15,-18 0 16-15,-4 2-20 16,-4-2-2-16,9-8-20 16,5-2 2-16,5-6-46 15,10 0-37-15,0-2-94 16,0 0-169-16</inkml:trace>
  <inkml:trace contextRef="#ctx0" brushRef="#br0" timeOffset="-41521.22">24251 7353 593 0,'0'0'1'16,"0"0"0"-16,0 0 43 16,0 0 24-16,0 0-25 15,0 0-31-15,6 111-9 16,-2-90 0-16,-1 0-3 15,4-7 0-15,-3-5-50 16,3-6-60-16,1-3-113 16</inkml:trace>
  <inkml:trace contextRef="#ctx0" brushRef="#br0" timeOffset="-41260.26">24494 7321 381 0,'0'0'28'16,"0"0"-4"-16,0 0 56 15,0 0 22-15,0 0-52 16,0 0-1-16,-104 111-29 16,104-106 1-16,0-3-7 15,0 0 19-15,14-2 13 0,13 0 6 16,11 0 0-1,4-6-44-15,9 4-8 0,-1 2 0 16,0 0-63-16,6 0-131 16,0 0-346-16</inkml:trace>
  <inkml:trace contextRef="#ctx0" brushRef="#br0" timeOffset="-40352.42">28674 7666 601 0,'0'0'26'0,"0"0"-11"15,0 0 114-15,0 0 1 16,0 0-28-16,0 0-26 16,19 130-29-16,-19-102-16 15,0-2 14-15,0-4-10 16,0-9-21-16,0-6-7 15,0-4-2-15,0-3-1 16,0 0 1-16,0 0 13 16,0-5-1-16,6-15-17 15,0-6-19-15,-2-4-5 16,-2-3-6-16,-2 1-23 16,0 5 24-16,0 3 28 15,0 3-2-15,0 0 0 0,0-3 3 16,0 2 5-1,0-2 2-15,0 2 3 0,0 4 11 16,0-3-12-16,7 6 4 16,6 0 2-16,7 3-15 15,-4 4-4-15,4 0 4 16,0 5 3-16,0 0 0 16,4 3-3-16,10 0 0 15,-6 0 1-15,9 6 0 16,-13 1 1-16,-2-2-2 15,-1 4-1-15,-9 2-8 16,2-3-10-16,-9 5-16 0,-5-5-3 16,0-3-90-1,0 1-16-15,0-2-16 0,0-1 1 16,0-1-136-16</inkml:trace>
  <inkml:trace contextRef="#ctx0" brushRef="#br0" timeOffset="-40038.48">28657 7668 473 0,'0'0'148'16,"0"0"-96"-16,0 0 32 0,0 0 21 16,0 0-47-16,0 0-26 15,21 9 11-15,4-8-10 16,6 1 7-16,9-2-21 16,6 0-11-16,1 0-8 15,-3 0-9-15,-5 0-39 16,-6 0-11-16,-10 3-83 15,-10 3-110-15,-13-4-290 16</inkml:trace>
  <inkml:trace contextRef="#ctx0" brushRef="#br0" timeOffset="-39678.54">29114 7668 662 0,'0'0'72'16,"0"0"27"-16,0 0 13 15,0 0-50-15,0 0-49 0,0 0-3 16,9 44 78-16,-2-16-42 16,-7 2-10-16,3 4-16 15,1-5-11-15,-4-4-7 16,2-1 0-16,0-6-2 16,0-2-29-16,3-7-30 15,1-6-56-15,4-3-87 16,3 0-20-16,3-14-142 15</inkml:trace>
  <inkml:trace contextRef="#ctx0" brushRef="#br0" timeOffset="-39288.61">29368 7683 514 0,'0'0'95'0,"0"0"-47"16,0 0 64-16,0 0-33 15,0 0-36-15,0 0-15 16,-53 6-4-16,35 8 12 16,3 5 37-16,-1 1-24 15,3-4 2-15,9 0 0 16,1-6-34-16,0-1-1 16,3-6-8-16,0-1 1 15,23 0 4-15,17-2 9 16,5 0-14-16,6 0-8 0,0 0-48 15,-6 0-50 1,-5 0-80-16,-2 0-71 0,-7 0-1 16,-11 0 98-16,1 0 123 15,-15 0 29-15,-2 0 97 16,5 0 76-16,-9 0 22 16,4-2-82-16,2-1 7 15,-6-6-16-15,2 4-52 16,0 2-34-16,-2 0-18 15,2 3-39-15,0 0-288 16</inkml:trace>
  <inkml:trace contextRef="#ctx0" brushRef="#br0" timeOffset="-38414.76">28678 8557 468 0,'0'0'51'15,"0"0"90"-15,0 0 9 16,0 0-18-16,0 0-67 15,0 0-38-15,-94-2-14 16,87 4 14-16,3 5 5 16,4-5-2-16,0 2-10 15,0 0 8-15,0-2-3 16,29 4 25-16,22-2 22 16,22 0-12-16,21 0-20 15,15 5-24-15,8 3-10 16,5 4 0-16,5 5-5 0,2 3 6 15,3-4-7 1,-1 3-3-16,8 1 1 0,5-4 1 16,10 2-10-16,9 2-23 15,6-5 33-15,-1 4-13 16,-6 3-16-16,-10-4 21 16,-1 4 9-16,-5-7 0 15,-4 1 0-15,0-6 0 16,-9-7-5-16,-4 0-5 15,-9-4-18-15,-8 1 8 16,-12 0 3-16,-13-1-11 16,-20 1 25-16,-18-1-1 0,-11 1 8 15,-16 3-4 1,-2-4 0-16,0 2 1 0,-5-1 5 16,-5-4-1-16,-8 2-1 15,-2-2-2-15,-4 0-2 16,-44 0-33-16,-25 0-228 15,-26-19-496-15</inkml:trace>
  <inkml:trace contextRef="#ctx0" brushRef="#br0" timeOffset="-37614.9">29222 8314 574 0,'0'0'50'16,"0"0"-50"-16,0 0 7 16,0 0 92-16,0 0-31 15,0 0-22-15,-39 62-11 16,31-32 56-16,-3 5 11 0,3 2-30 15,2-4-30 1,-1-1 4-16,7-9-25 0,-4-5-3 16,2-6-15-16,2-5 2 15,0-7-3-15,0 0 0 16,0 0 3-16,0-11 8 16,15-21-13-16,8-8-15 15,1-8-4-15,1 0 13 16,-3 6 2-16,0 7-5 15,1 8 1-15,-3 10-10 16,4 5 6-16,-6 7 12 16,5 5 7-16,-2 3 3 0,-3 18-7 15,7 1 6 1,-8 2 9-16,-1 3-4 0,-3 2 2 16,-3 5 4-16,1 2 5 15,-7-2-10-15,-4-2-14 16,0-6 1-16,0-8-1 15,0 3-1-15,0-7-16 16,0-5-30-16,0 0-17 16,0-7-21-16,0-2-107 15,0 0 4-15,0-15-198 16</inkml:trace>
  <inkml:trace contextRef="#ctx0" brushRef="#br0" timeOffset="-37434.93">29164 8490 294 0,'0'0'300'0,"0"0"-297"0,0 0 42 15,0 0 90-15,0 0-24 16,0 0-50-16,82 0 16 16,-20 0-47-16,16 0-30 15,1 0-87-15,-4 0-181 16</inkml:trace>
  <inkml:trace contextRef="#ctx0" brushRef="#br0" timeOffset="-31024.04">30572 8506 566 0,'0'0'502'0,"0"0"-491"16,0 0 30-16,0 0 38 15,0 0 2-15,0 0-18 16,0 0-35-16,5-28-27 16,-3 44-1-16,-2 10 0 15,0 12 11-15,0 5 5 16,0 3-4-16,0-4-7 16,0-7 1-16,0-1 4 15,0-5-10-15,0-11-1 16,0-4-13-16,0-5-24 15,-2-6-54-15,2-3-35 16,0 0-13-16,0-16-135 16</inkml:trace>
  <inkml:trace contextRef="#ctx0" brushRef="#br0" timeOffset="-30701.1">30595 8446 694 0,'0'0'64'16,"0"0"-2"-16,0 0 80 16,0 0-43-16,0 0-92 15,0 0-3-15,60 10 6 0,-20 12 9 16,1-1-2 0,-2 2-2-16,1 1 5 0,-11 6-10 15,-2 4 9 1,-6 1-11-16,-15-2-3 0,-6 1 8 15,0-3 8-15,-18-4-14 16,-9 2 14-16,-9-5 1 16,-6-4-4-16,3-6-4 15,-2-8-13-15,10-6-1 16,2 0-1-16,9-3-41 16,6-14-78-16,14-5-163 15,2-6-333-15</inkml:trace>
  <inkml:trace contextRef="#ctx0" brushRef="#br0" timeOffset="-30534.13">31195 8693 1082 0,'0'0'64'16,"0"0"-10"-16,0 0-54 16,0 0-119-16,0 0-453 15</inkml:trace>
  <inkml:trace contextRef="#ctx0" brushRef="#br0" timeOffset="-28007.57">22604 9002 359 0,'0'0'226'0,"0"0"-222"15,0 0 3-15,0 0 75 16,0 0 16-16,0 0-36 0,-3 0-12 16,3 0 7-1,0 0 25-15,0 0-40 0,0 0-20 16,0 0-20-16,0 0 0 16,0 0 3-16,0 0-1 15,0 0-4-15,0 0 0 16,0 0 1-16,0 0-1 15,0 0 0-15,0 0-2 16,0 0 2-16,0 0 16 16,0 1-8-16,3 7-6 15,1 3-1-15,7-1 14 16,-3 6-7-16,0-3-8 0,-4 1 4 16,0 1-1-1,-2-6-1-15,1-2 1 0,-1 1-2 16,0-4 2-16,-2 2-2 15,4 1 1-15,2 0 2 16,2 3-4-16,1-2 8 16,2 2 3-16,3-4-10 15,-2-2 11-15,5-4-9 16,5 0 3-16,16-10 8 16,20-25-6-16,24-16-8 15,21-12-6-15,11-3-5 16,-6 4-16-16,-12 16 6 15,-26 19-10-15,-28 27-57 16,-26 0-57-16,-16 39-18 16,0 7-36-16,-16 0-113 15</inkml:trace>
  <inkml:trace contextRef="#ctx0" brushRef="#br0" timeOffset="-12101.33">19774 19012 41 0,'0'0'144'16,"60"-118"-144"-16,-29 33-81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07:58:15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3033 903 631 0,'0'0'220'16,"0"0"-203"-16,0 0-12 16,0 0 63-16,0 0 39 15,0 0-32-15,0 0-24 16,-68-19-35-16,62 19-9 16,0 0 8-16,-3 14-6 0,1 4 0 15,-9 6 15-15,5 5 2 16,-2 4-3-16,-6 2 7 15,0 6-1-15,2 2-8 16,2 3-2-16,14 2-3 16,0-2-5-16,2 3-5 15,0-3-2-15,0-7-2 16,13 0-2-16,12-10 0 16,2 0-1-16,6-3 2 15,3-5-1-15,-1-5 0 16,4-7-8-16,3-9 0 15,-3-4-8-15,4-18 4 16,-5-17 6-16,0-4-1 0,-1-8 2 16,-10 0-6-1,-6-2-4-15,-13 7 6 0,-8 0 9 16,0-3 4-16,-6-1 1 16,-17 0-1-16,-8 0 1 15,2 12-4-15,0 8 5 16,-2 11 3-16,4 5 2 15,-6-1-9-15,-1 7-4 16,1-1-3-16,0 4 5 16,4 5 0-16,0 0 1 15,-1 2-1-15,4 14-2 16,1 6 2-16,6 8-1 16,12 11-4-16,7-1 2 15,0 6 3-15,13 0 1 0,7-10 0 16,-2 7 3-16,4-11-2 15,7-6 3-15,2 6 1 16,3-6 4-16,1-5-3 16,-4-1 3-16,1-8-6 15,-3 1-3-15,-7-6-2 16,-4 1 2-16,-9-1-1 16,-3-3 0-16,-1 3-7 15,1 5-22-15,-6 6 4 16,0 8-5-16,0-2-9 15,0 5-45-15,0-5-38 16,0-11-199-16,0 1-221 16</inkml:trace>
  <inkml:trace contextRef="#ctx0" brushRef="#br0" timeOffset="346.93">2639 2282 900 0,'0'0'72'0,"0"0"-39"15,0 0-4-15,164-86 57 16,-83 49-25-16,8-4-15 16,7-8-7-16,-3-1-7 15,3 10 14-15,-7-4-23 16,-6 7 2-16,-12 3-20 16,-15 3-2-16,-18 17-3 15,-18 4-36-15,-16 10-51 16,-4 0-46-16,-21 0-231 15</inkml:trace>
  <inkml:trace contextRef="#ctx0" brushRef="#br0" timeOffset="646.88">2859 2472 987 0,'0'0'168'16,"0"0"-60"-16,0 0-68 16,0 0-7-16,0 0 8 15,0 0-22-15,168-95 0 16,-77 49-9-16,5-5-2 0,2-12-1 16,-2 5-5-1,-5 0 1-15,-2 6-2 0,-10 12 0 16,-17 7 2-16,-14 12-3 15,-21 7-4-15,-11 12-3 16,-13 0-21-16,-3 0 18 16,-3 2-58-16,-30 0-259 15</inkml:trace>
  <inkml:trace contextRef="#ctx0" brushRef="#br0" timeOffset="8700.48">5666 969 296 0,'0'0'423'0,"0"0"-379"16,0 0-24-16,0 0 69 15,0 0 33-15,0 0-65 16,0 0-24-16,-18 0-14 16,16 0 14-16,2 0 22 15,0 0-13-15,0 0-12 16,0 0-3-16,0 0 6 16,0 0-8-16,0 0 6 15,0 0-8-15,25 0-14 0,8 0 24 16,9 0-1-16,10 0-17 15,-3 1-5 1,9-1-7-16,1 0 7 0,11 0-8 16,5 0 5-16,17 0 1 15,-1 0-8-15,3 0 1 16,7 0-4-16,-3 0 3 16,15 0 0-16,8-3 0 15,1-6 1-15,-1 1 0 16,-8 5-1-16,-14 3-1 15,-2 0-1-15,-7 0 1 16,-3 0-2-16,4 0 0 16,-2 0 3-16,5 0 2 0,10 0 2 15,8 0-6 1,4 0 3-16,5 0-1 0,3 0 0 16,3 0-6-16,2 0 6 15,2 0 1-15,-3 0 1 16,-3 0-4-16,-5 0 6 15,3 0-9-15,-3 0 6 16,9 0-1-16,7 0 3 16,3 0 0-16,3 0-3 15,-4 0 0-15,-1 0-1 16,-6 0-2-16,-2 0 0 16,-1 3 1-16,-9-1 2 15,-1 11 1-15,-1-8-1 16,-6 4 0-16,-4-2-1 0,0 1-6 15,0 0 7-15,7-5 7 16,8-3-7-16,-6 0-1 16,0 0 0-16,-4 0 0 15,-1-4-5-15,5-7 6 16,7 0 0-16,6-1 0 16,-7 1 0-16,1 3 0 15,-5 4 2-15,-6 2-5 16,2-5 4-16,-3-2-1 15,-2 4 3-15,-7-4-1 16,-8 9-2-16,-18-2-4 16,-18 1 4-16,-18 1 0 15,-13-3-2-15,-16 3 2 0,-11-3 7 16,0-2-7-16,-24-1-12 16,-46 2-39-16,-41-10-166 15,-25 3-551-15</inkml:trace>
  <inkml:trace contextRef="#ctx0" brushRef="#br0" timeOffset="9946.27">5851 1081 472 0,'0'0'363'0,"0"0"-295"16,0 0-20-16,0 0 92 15,0 0-56-15,0 0-57 16,-9-15-12-16,9 15-7 16,0 3-4-16,0 13 23 15,14 12 26-15,-4 10-16 16,6 2-26-16,-3 14 10 15,-1 11-1-15,1 6-4 16,-4 11-4-16,5 7 0 16,-1 1-10-16,5 1-2 15,1-8 0-15,4-3 1 0,4-3 13 16,-3 5 0-16,10 8 0 16,-5 9-5-16,0 1 4 15,0 8 0-15,0 6-11 16,8 12 6-16,-1 12-6 15,-1-1-2-15,2 0 0 16,-11-19 0-16,-4-14 1 16,-1-16-1-16,-15-11 3 15,3-8 3-15,-9 9-2 16,0 1-2-16,0 9 9 16,0 7-10-16,0 7 4 15,0 6-4-15,-4-1 7 16,-1-1-7-16,-1-12-1 0,4-14 0 15,2-7 3-15,0-9-3 16,0-7 0-16,0 2 0 16,10-2 1-16,6 4 0 15,-5 10-1-15,5-5-1 16,-3 7 1-16,-4 6 6 16,-3 6-6-16,-2 5-3 15,-2-1 0-15,-2-6 4 16,0-11-2-16,0-12 1 15,0-9 0-15,0-9 2 16,0-8-2-16,0-1 0 16,0 10-1-16,2 9 1 0,2 3 0 15,-4 1 2-15,0-6 2 16,0-3-2-16,0 6-2 16,-8-5 3-16,-6-8-2 15,5-8 2-15,0-12 3 16,4-5 11-16,3-8-11 15,2-2-2-15,0-2-2 16,0-1 6-16,0 2-6 16,0 1-1-16,-2 3 0 15,2 0-1-15,-2-3-3 16,-1-1 2-16,3-4-5 16,-2 0-23-16,0-36-62 15,0-25-202-15</inkml:trace>
  <inkml:trace contextRef="#ctx0" brushRef="#br0" timeOffset="11621.98">13801 974 174 0,'0'0'214'0,"0"0"-129"16,0 0 5-16,0 0 7 15,0 0 24-15,0 0 11 16,0 0-7-16,-10 9-50 16,8-8-34-16,2 1 0 15,-5 2-1-15,5-4-19 16,0 0-8-16,0 0 2 15,0 0-11-15,0 0 7 16,0 0 10-16,0 0-8 0,0 0-10 16,-4 6-3-16,0 13-6 15,-5 8 6-15,0 5 5 16,0 3 11-16,0 4 1 16,2 7-6-16,0 3 3 15,5 9-1-15,0 9-5 16,2 6-6-16,0 7 1 15,0 7 1-15,0 1 3 16,0 0-5-16,0 11 14 16,0 1-9-16,0 9 10 15,0 0-10-15,0 0 4 16,9-7 1-16,5-4-1 0,1 5-3 16,3 1 13-16,-1 0-7 15,-1 5-5-15,-1 0-4 16,-1-4-1-16,-3 5-2 15,1-5 2-15,-8-1 1 16,1 8-3-16,-5 1 1 16,0 4-3-16,0-13 0 15,0-5 8-15,0-8 1 16,0-1 1-16,0 5 3 16,0 0-7-16,0 1-1 15,4-5-5-15,5-3 0 16,4-8-2-16,5 0 4 15,0-2-2-15,-2-1 0 0,-1 3 0 16,-2-8 1-16,-3-2 0 16,0 6-1-16,-1-6 1 15,-4 2-1-15,2-2 0 16,-3 3 1-16,-2 2-1 16,3 1 1-16,-3-4 2 15,-2-5-2-15,2 3-1 16,-2-7 5-16,0 0 7 15,0 3-7-15,0-4-3 16,0-2-1-16,0-8 3 16,-4-14-4-16,1-16 4 15,1-10-4-15,2-8 1 0,0-4 5 16,-2 0-6 0,2 0 5-16,0 0-5 0,-2 0 0 15,2 0-6-15,0 0 0 16,0 0-11-16,0 0-17 15,-9-20-45-15,-9-16-44 16,-7-28-632-16</inkml:trace>
  <inkml:trace contextRef="#ctx0" brushRef="#br0" timeOffset="13122.72">6379 6341 568 0,'0'0'26'0,"0"0"-23"16,0 0 65-16,0 0 62 15,0 0-45-15,0 0 4 16,0 0 7-16,58 22-47 16,-42-13-7-16,-1 3-10 15,6-1 5-15,0 1 4 0,0-1-4 16,3 3-8-16,3-1 0 16,7 1-18-16,5-1 10 15,11-4-13-15,12-4 11 16,9-3-7-16,14-2 5 15,7 0-11-15,8 0-6 16,1-5 8-16,-4-6 0 16,-1 8-8-16,-4 1 7 15,-3 0-7-15,2-2 0 16,3 2 0-16,9-4 1 16,12-2 2-16,5 2-1 15,15-3-1-15,12 7 4 16,1 1 6-16,11 1-10 15,-3 0 3-15,-2 0-1 16,-4 0-2-16,-9 1-1 0,0 8 3 16,-4-4 1-1,-4-2-4-15,-2-1 1 0,-3 0 1 16,-1 2-4-16,4 5 0 16,3 1 2-16,-2 6 0 15,-3 1-5-15,-9-2 5 16,-4-4 1-16,-7-5 0 15,-6 2 1-15,-7-2 1 16,-9 2-2-16,-2 2-1 16,1-1 0-16,1-6 4 15,2 3-4-15,3-1-3 16,-5 0 3-16,-2-1-4 0,-1-1 4 16,1-3 1-1,-3 0 0-15,3 0-1 0,-9 0 2 16,0-9-6-16,-5 3 7 15,-6-2-3-15,0 0 0 16,-3 1 2-16,-4 0-2 16,-3 3 3-16,-3-2-3 15,-3 2 0-15,-3-4-4 16,-3 0 8-16,1-1-7 16,-4 4 5-16,-3 1-4 15,2 1 4-15,-1 0-2 16,-5-2 0-16,10 5 0 15,-1 0 0-15,3 0 0 0,10 0 0 16,1-5 2-16,2 0-2 16,-2 0-2-16,-4 1 0 15,-8-1 1-15,-4 1 1 16,-8 3 0-16,-6-1-1 16,-8 0 3-16,0 0-3 15,-3-1 2-15,1 0-2 16,4-2 2-16,0 1-3 15,5-4 4-15,0 3-2 16,-2-4 0-16,0 8-1 16,-5-1 1-16,-3 2 0 15,-1 0-1-15,-5 0-1 16,-3 0 1-16,-4 0 0 0,1-2 1 16,-3 0 0-16,0 2-1 15,0 0 0-15,0 0 0 16,0 0 0-16,0 0-8 15,-32 2-51-15,-32 5-144 16,-38 2-751-16</inkml:trace>
  <inkml:trace contextRef="#ctx0" brushRef="#br0" timeOffset="15470.31">8057 1078 748 0,'0'0'32'16,"0"0"31"-16,0 0-40 16,0 0 64-16,0 0-22 0,0 0-54 15,0 0-9 1,0 0 36-16,-39 35 16 0,39-21-17 16,0-2-4-16,0 0 17 15,0 4-11-15,0-3-10 16,0 8-11-16,0 4-8 15,0 6 0-15,0 10-1 16,0 0 1-16,4 3-4 16,0 11-2-16,4-4 2 15,0 3 1-15,1 9 7 16,3-1-5-16,1 3 8 16,3 11-16-16,1 4-1 0,3 16 4 15,0 2-3 1,-2-1 0-16,-2 1 0 0,-5-8-1 15,0 6 1-15,0-4 3 16,0 3-4-16,-2-8 0 16,3 2 1-16,-6-2-1 15,3 1 4-15,5 4-8 16,-6 5 10-16,7 3-6 16,-1 1 0-16,1 2 2 15,-1 1-2-15,-1 6 2 16,-1-3-2-16,-1-9 0 15,-5-4 9-15,-1-7-8 16,0-2 8-16,-5 6 8 16,4-1-10-16,1 0-3 15,-1 2-2-15,0-1 1 0,1-8-1 16,-1 0-2-16,1-9 0 16,-5-1 1-16,0-3 1 15,0-2-2-15,0 0 0 16,0 3 1-16,0-2 2 15,0 4 7-15,0-3-6 16,-7-4 1-16,2-4 0 16,3-8-4-16,0-6 0 15,-2-5-1-15,2-5 1 16,-5 2-1-16,2 1 1 16,0 2 0-16,1 2 2 15,-2 0-1-15,-1 5-1 0,-2 5 1 16,-4-1 2-16,2 4 1 15,1 0 0-15,6 1-5 16,0 0 1-16,4 1-1 16,0 9 1-16,0-6 2 15,0-8-2-15,0-9 3 16,0-26-2-16,0-16-1 16,0-4-1-16,0-47-22 15,0-31-1-15,0-29-26 16,0-16-63-16,-7-5-208 15</inkml:trace>
  <inkml:trace contextRef="#ctx0" brushRef="#br0" timeOffset="16700.09">9594 1102 512 0,'0'0'29'0,"0"0"-17"16,0 0 20-16,0 0 22 15,114-58-51-15,-104 56-2 16,-3 2-1-16,-5 0 1 16,-2 0 6-16,0 0 86 15,0 0-11-15,0 0 30 16,0 0 21-16,0 0-42 16,0 0-16-16,0 0-19 15,0 0-16-15,0 0-22 0,-2 6-15 16,-9 10-2-16,-2 15 3 15,-1 7 2-15,8 0 7 16,-3 2 1-16,7 6 0 16,2 10-2-16,0 11-5 15,0 6 8-15,9 12-11 16,4 4 2-16,-2 8-6 16,4 3 4-16,2 3-1 15,-2 11 1-15,1 7 0 16,-1 5-3-16,-3 7 1 15,-2-2-2-15,-3-1 2 16,-3 1-1-16,-2-9-2 16,0-9 3-16,4-7-2 0,-2-8 5 15,3 2-2 1,1 1 12-16,4-1-4 0,1 6-5 16,3 2-3-16,-1 3 0 15,1-7-1-15,-3 1 2 16,-6-5-4-16,-7-6 8 15,0-1-3-15,0-6-2 16,0-6-2-16,-3-1-1 16,-5-4 1-16,-1-2-1 15,0 0 10-15,2 5-10 16,1-7 2-16,1-3 0 16,3 1-2-16,-5-5-1 0,7 4 1 15,-5 1 0-15,1-1 0 16,2-2 1-16,-2-2-1 15,-1-2 0-15,1-3-6 16,-6-2 6-16,6 1 7 16,0-5-7-16,-1 0-6 15,5 1 6-15,0 7 3 16,0 2-3-16,0 2-4 16,5-2 4-16,1 0 1 15,-2-8 0-15,0-4-1 16,-2-6-2-16,-2-10 2 15,0-9 1-15,0-13 5 16,0-9-6-16,0-5 0 0,2 0-2 16,-2 5-3-1,0-5 4-15,0 0-12 0,0 3 8 16,-10 2-5-16,-3-1-13 16,-1-4-39-16,10-50-108 15,4-52-461-15</inkml:trace>
  <inkml:trace contextRef="#ctx0" brushRef="#br0" timeOffset="17875.89">11263 1127 636 0,'0'0'279'0,"0"0"-130"0,0 0-102 15,0 0 31-15,0 0-22 16,0 0-37-16,-6-30-16 15,6 30-2-15,0 0 5 16,0 0 15-16,0 0 1 16,0 0 1-16,0 0-4 15,0 0-9-15,-4 0-10 16,4 2-5-16,0 9 5 16,0 8 5-16,0 11 5 15,4 14 6-15,-2 2 4 16,2 10 5-16,5 8-14 15,1 2 3-15,3 13-1 16,5 8-6-16,-3 6-1 0,1 15-4 16,-3 0-1-1,-1 9 7-15,-4 8-7 0,-1-9 4 16,-5 4-5-16,0-7 0 16,-2-1 2-16,0 8 1 15,0 4-1-15,0 13 11 16,0-7-7-16,0-2-5 15,0-6 4-15,9-8-4 16,7-1-1-16,6-5 3 16,-4 0-1-16,-2-4-2 15,-3-11 1-15,-7 2 5 16,-3-1 2-16,-3-1 2 0,0 6-10 16,-14-5 12-1,-6-1-7-15,3-9-4 0,1-1 0 16,5-9 2-16,11-8-2 15,-5 0 0-15,5-1 2 16,-2-2 0-16,-2 7-1 16,-1 2 3-16,-2 10-3 15,3 6-1-15,0-1 2 16,-3-3-3-16,7-4 0 16,0-2 0-16,0 3 2 15,22 0-2-15,0 4 0 16,3-3 1-16,-9-3 0 15,-5-3-2-15,-7-6 2 16,-4-2 0-16,0-10-1 16,0-12 1-16,-2-10 0 0,-4-14-1 15,-1-10 4-15,0 0-4 16,0 2-2-16,-1 9 1 16,-6 12-1-16,-4 4 2 15,-4 5 0-15,-1-6 0 16,6-16-3-16,1-15-25 15,16-23-20-15,0-60-101 16,29-54-627-16</inkml:trace>
  <inkml:trace contextRef="#ctx0" brushRef="#br0" timeOffset="19050.68">6331 2188 473 0,'0'0'58'15,"0"0"28"-15,0 0-4 16,0 0-42-16,0 0-16 15,0 0 13-15,13 3 44 16,5 4 1-16,3 1-21 16,9-1 1-16,5 2-23 0,8-5-8 15,11-4 19-15,8 0-20 16,13 0 5-16,8 0 5 16,6-6-22-16,5-8-6 15,8 2-5-15,6-2-5 16,5-2-2-16,3 2 8 15,2 2-8-15,7 4 0 16,9-1 0-16,6-1 1 16,5 0 3-16,9-2-8 15,4 3 5-15,7-2-1 16,4 2 0-16,3 4-2 16,-4-4 2-16,-4 4 4 0,-1 5-4 15,-2 0-1 1,-1 0 0-16,2 0-3 0,4 0 0 15,-6 0 4-15,-4 0-10 16,-2 0 4-16,-3 0-4 16,1-7-7-16,-1-4 11 15,-1 1 3-15,2-1 6 16,-3 4-5-16,-4 0 2 16,-2 0-2-16,-5 2 1 15,0-2-1-15,-2 5-2 16,-2-2 0-16,-7 0-16 15,-7 4 13-15,-1 0-2 16,-6 0 9-16,-2 0-8 16,-8-3-7-16,-5 3 3 15,-6 0 12-15,-3 0-2 0,-3 0 1 16,1 0 1-16,-4 0 0 16,-8 0 1-16,-9 0 1 15,-18 0 2-15,-7 0 3 16,-15 0 0-16,-1 0 16 15,-7-5 9-15,-1-4 9 16,6-3-12-16,-3 7-13 16,5 1-1-16,-4-3-10 15,-7 3-5-15,-14-1-1 16,-22-4-73-16,-78-4-251 16</inkml:trace>
  <inkml:trace contextRef="#ctx0" brushRef="#br0" timeOffset="19798.56">7249 1601 805 0,'0'0'162'15,"0"0"-46"-15,0 0-77 16,0 0-7-16,0 0-28 0,0 0 12 15,-12 113 26-15,10-57 21 16,2 2-8-16,-2-5-7 16,-2-9-22-16,1-8-9 15,1-9-12-15,0-10 4 16,2-8-8-16,-2-4-1 16,2-5 2-16,0-2-2 15,-2-22 4-15,2-20-4 16,0-12-25-16,0 0 16 15,6-17 7-15,15 3-18 16,-4 0 8-16,8 3 12 16,-3 16-3-16,-5 17 2 15,-3 11 2-15,-7 13 5 0,-3 9 5 16,0 1-11-16,10 8-2 16,-3 20-4-16,10 12 6 15,1 6 9-15,-7 4 12 16,6 6-5-16,-6-3 1 15,-4-8-17-15,2 0 5 16,-2-12-5-16,3-3-10 16,-1-6-11-16,-3-10-28 15,-2-3-52-15,-8-7-66 16,0-2-181-16,-2-2-66 16</inkml:trace>
  <inkml:trace contextRef="#ctx0" brushRef="#br0" timeOffset="19965.53">7340 1869 314 0,'0'0'313'0,"0"0"-176"16,0 0 16-16,0 0 4 15,0 0-55-15,0 0-56 16,-18-20-36-16,30 20-9 16,21 0 12-16,13-7-13 15,12-2-1-15,9-3-98 16,1 0-270-16</inkml:trace>
  <inkml:trace contextRef="#ctx0" brushRef="#br0" timeOffset="20690.4">8954 1578 830 0,'0'0'117'16,"0"0"-66"-16,0 0-31 0,0 0 58 15,0 0 24 1,-4 153-48-16,15-100-5 0,-3-2 0 15,2-7-14-15,-4-6-1 16,1-8-14-16,-5-14-19 16,-2-8 9-16,0-8-8 15,0 0-2-15,0-10 21 16,0-19-2-16,-4-8-19 16,-12-11-1-16,-2-10 0 15,3 0-2-15,1 0-1 16,6-2 4-16,3-3-7 15,5 5 4-15,0 4-6 16,5 9-2-16,7 17-9 16,5 14-10-16,4 14 14 15,4 0 5-15,4 8 0 0,0 21 1 16,-4 4-6-16,-9 9-9 16,-6-1 9-16,-3-3 7 15,-7 0 9-15,2-5-1 16,0-7 1-16,5 3 0 15,0-9-1-15,8-2-4 16,-1-4 4-16,-1-3-9 16,1-6-2-16,-5-1 6 15,-1 2-4-15,-1-4 10 16,0 6 0-16,2-4 0 16,0 9-5-16,-3 3 5 15,4 0-1-15,-4 2 6 0,-2-4-7 16,-1 1 2-16,-3 0-1 15,0 4 1-15,-21 0 0 16,-17 1 11-16,-10-1-4 16,-12-4-7-16,6-3 2 15,5-7 12-15,15-5-2 16,17-7-12-16,17-23-26 16,28-11-185-16,51-8-837 15</inkml:trace>
  <inkml:trace contextRef="#ctx0" brushRef="#br0" timeOffset="21044.34">10628 1449 395 0,'0'0'207'15,"0"0"18"-15,0 0-72 16,0 0-14-16,0 0-78 16,0 0-4-16,-120 57-10 0,82-21 10 15,9 6-8 1,4 1-2-16,10-8-16 0,8-3-10 15,7-7-16-15,0-1 1 16,27-4-6-16,22-3-4 16,22-6-28-16,25-8-54 15,15-3-79-15,1-5-237 16</inkml:trace>
  <inkml:trace contextRef="#ctx0" brushRef="#br0" timeOffset="21351.29">11635 1538 159 0,'0'0'824'15,"0"0"-643"-15,0 0-162 16,0 0-17-16,0 0 7 16,0 0 54-16,29 112-5 15,-13-70-29-15,-3-5-4 16,-6-2-9-16,0-5-16 16,-4-1 0-16,-1-12-10 15,-2-8-43-15,0-9-38 0,0-2-46 16,2-24-74-16,6-11-177 15</inkml:trace>
  <inkml:trace contextRef="#ctx0" brushRef="#br0" timeOffset="21644.24">11727 1405 709 0,'0'0'144'0,"0"0"0"15,0 0-8-15,0 0-43 16,0 0-50-16,0 0-43 15,14-37 1-15,21 45 6 16,7 9 5-16,5 9-1 16,-9 4-1-16,0 1-2 0,-7 0 3 15,-4 0-6-15,-9 1 0 16,-16 0-3-16,-2 0-2 16,0 1 13-16,-20 2-2 15,-9-3-5-15,-7 0 6 16,-4-1-4-16,3-9-8 15,2 0 0-15,7 0-18 16,4-5-35-16,5 2-77 16,9-9-199-16</inkml:trace>
  <inkml:trace contextRef="#ctx0" brushRef="#br0" timeOffset="23755.87">12526 1048 347 0,'0'0'127'16,"0"0"-13"-16,0 0-38 15,0 0 16-15,0 0-24 16,0 0-24-16,0 0 20 15,8 0-25-15,-8 0 2 16,0 0-33-16,0 0 1 0,0 4 0 16,0 4 37-1,0 5-2-15,7 2-18 0,1 7 2 16,4 7-3-16,-1 7 19 16,3 8-21-16,-4 4 8 15,-1 12 11-15,-2 8-26 16,-2 7-4-16,-5 7 7 15,0 5-10-15,0 7-4 16,0-6 1-16,0-2-2 16,0 6 0-16,11-4 4 15,9 6 4-15,-1 1 6 16,2-8-3-16,-3-4-8 0,-1 3 4 16,-3 1-9-1,4 5 5-15,-7 2-2 0,2-1-3 16,-2-2 0-1,-3-4-1-15,-2 1 3 0,-2-2-2 16,1-3 3-16,-3-6-5 16,2-4-2-16,6 1 2 15,-2 0 3-15,5 8 11 16,1 3-10-16,-5-1-4 16,2-4 0-16,-2-4 0 15,-2 3 5-15,-7-1-3 16,0 11 1-16,0-6 0 15,0 1-3-15,0-1 1 16,0-7-1-16,0-2 0 16,0-2 5-16,0 0-2 0,0 3 1 15,0 3-4-15,0 2-1 16,0 4 1-16,0 0 5 16,-2 1-4-16,-9-1 7 15,1-3-5-15,4-1 4 16,-1-3-4-16,3 4-2 15,-1-2 2-15,0 6-1 16,3-5 1-16,-2 0 4 16,-3-5-6-16,1 0-1 15,-6-2 3-15,3-1 3 16,3-5-6-16,-4-3 0 16,2-11 1-16,-1-16 0 0,3-11-1 15,3-19 0 1,-4-7-8-16,-6-24-21 0,-3-15-54 15,-1-5-48 1,-6 8-53-16,3 12-130 0,-2 1-181 16</inkml:trace>
  <inkml:trace contextRef="#ctx0" brushRef="#br0" timeOffset="24386.76">12913 1594 76 0,'0'0'640'0,"0"0"-414"16,0 0-88-16,0 0-55 15,0 0-35-15,0 0-18 16,0 0-15-16,0-4-14 16,0 24 3-16,2 6 29 0,5 16 21 15,-5 11-13 1,5-4-6-16,-3 9-7 0,-2-5-5 16,0-5-2-16,-2 6-16 15,0-8-1-15,0-4-4 16,0-10-1-16,0-15-8 15,-2-12-32-15,-2-5-55 16,-2-14-2-16,-3-22-114 16,4-15-251-16</inkml:trace>
  <inkml:trace contextRef="#ctx0" brushRef="#br0" timeOffset="24672.71">12893 1542 519 0,'0'0'189'16,"0"0"-11"-16,0 0 34 16,0 0-63-16,0 0-97 15,0 0-5-15,-12-48-18 16,22 42-1-16,21-2-11 16,16 0 10-16,11-4 0 15,6 5-11-15,1 0 4 16,-5-1-18-16,-4 1-1 15,-11-5 4-15,-14 5-5 0,-16 2 0 16,-8 3-9-16,-7 2-14 16,0 0-39-16,-9 0-33 15,-18 0-27-15,-15 4-203 16,-10 14-90-16</inkml:trace>
  <inkml:trace contextRef="#ctx0" brushRef="#br0" timeOffset="24899.67">12966 1648 434 0,'0'0'209'16,"0"0"-64"-16,0 0 6 15,0 0 25-15,0 0-71 16,0 0-9-16,48 4-16 0,-9-4-41 16,15-13-11-1,0 1-15-15,1-2-13 0,-8 2-8 16,-14 7-42-16,-6 3-52 15,-20 2-16-15,-7 0-85 16,0 0-46-16,-29 14 23 16,-7 10 14-16,-8-2-71 15</inkml:trace>
  <inkml:trace contextRef="#ctx0" brushRef="#br0" timeOffset="25051.65">13029 1823 251 0,'0'0'183'0,"0"0"-58"16,0 0 11-16,0 0-20 15,0 0-2-15,0 0 23 16,-5 41-51-16,16-41-7 16,20 0-11-16,19-12 12 0,10-14-57 15,18-2-23 1,0 0-19-16,-9 2-134 0,-11 15-384 16</inkml:trace>
  <inkml:trace contextRef="#ctx0" brushRef="#br0" timeOffset="27534.21">7608 3020 734 0,'0'0'129'16,"0"0"5"-16,0 0-1 16,0 0-50-16,0 0-59 15,-118-39-6-15,97 39-4 16,-1 3 1-16,-7 17 18 15,-2 8 3-15,-1 4-11 0,1 8 0 16,2 6 2-16,8-2-4 16,2-4-3-16,13-4-9 15,6-5-3-15,0-9-7 16,4-3-1-16,17-5 0 16,4-10 0-16,10-4-3 15,0 0-4-15,5-19-2 16,0-8-1-16,-7-5 7 15,-4-2-10-15,-8-2-3 16,-5 2 15-16,-3 0 1 16,-7 6 0-16,2 8 4 15,-8 4-3-15,0 8 3 0,0 3 6 16,0 5-9-16,0 0-1 16,0 9-16-16,0 16 5 15,0 1 11-15,2 3 14 16,2 0-10-16,7-2 16 15,3 3-9-15,-1-4-5 16,5-2-6-16,-1-3 0 16,4-6-33-16,14-2-38 15,15-2-107-15,2 4-228 16</inkml:trace>
  <inkml:trace contextRef="#ctx0" brushRef="#br0" timeOffset="28128.11">7309 4145 739 0,'0'0'117'0,"0"0"31"16,0 0-62-16,0 0-30 15,0 0-15-15,0 0-24 16,0-16 11-16,0 16-3 16,0 3-10-16,0 22 9 15,-2 7 0-15,-6 10 13 16,0 4 2-16,1 8-11 16,5 4-2-16,0 4-10 15,2-6 0-15,0-6-16 0,0-9 0 16,7-7 0-1,9-10 0-15,1-6-11 0,3-10-8 16,0-8 2 0,4 0 14-16,1-11 3 0,-2-15 6 15,-8 1-2-15,-6 5-2 16,-6 2 7-16,-3 6-4 16,0 2 4-16,-8 0 2 15,-7 6-5-15,-8-3-6 16,-8 6 0-16,-4 1-3 15,4 0-30-15,8 0-56 16,12 12-65-16,11 4-318 16</inkml:trace>
  <inkml:trace contextRef="#ctx0" brushRef="#br0" timeOffset="29904.8">7514 5332 218 0,'0'0'74'0,"0"0"3"16,0 0-40-16,0 0 15 16,0 0-2-16,0 0 29 15,5-3 21-15,-3 2-4 16,2-5-17-16,-2 4-8 16,1-1-23-16,-3 0-16 15,0 3-16-15,4 0-1 16,0 0 1-16,-4 0 19 0,0-4 13 15,0 4-7-15,0 0-5 16,0 0-9-16,0 0-10 16,0 0-3-16,0 0-11 15,0 0 2-15,0 0-3 16,0 0 0-16,0 0 0 16,0 0 6-16,0 0 9 15,0 0 0-15,0 0 5 16,0 0-9-16,0 0-5 15,0 0-5-15,0 0-2 16,0 0 1-16,-4 0 0 16,0 0 9-16,-5 0-11 0,-3 0 0 15,-3 0 0-15,1 0 1 16,-1 0-2-16,-1 0 4 16,3 4 1-16,4-2 0 15,0-1 8-15,4 2-12 16,3-3 4-16,-4 0-4 15,6 4-2-15,-7 0 1 16,3 5 1-16,-1 0 2 16,-6 3 10-16,2 4-2 15,0-7-8-15,-2 8 8 16,4 1-2-16,-1 2-6 16,-2 6 3-16,2-2-3 15,-1 1-2-15,-1-4 4 16,2 4-3-16,1-8 1 15,5 2 1-15,0 1-3 0,2-8 0 16,0 2 4-16,0-2-4 16,0-2 0-16,4 2-3 15,7-2 1-15,7-4 4 16,0-2-4-16,2-4 4 16,2 0-4-16,1 0 3 15,6-3-1-15,-1-16 3 16,1-8-2-16,-2-4-2 15,-7 0-5-15,-5 4 1 16,-3-5 5-16,-3 7 0 0,-5-1 0 16,-2 2 2-1,0 6-1-15,-2 0 0 0,0 8 1 16,0 1 1-16,0 4-1 16,0 3-2-16,0-3 4 15,0 4-3-15,0 1-1 16,0 0 0-16,0 0-3 15,0 0-2-15,0 0 0 16,0 0 2-16,0 0-2 16,0 16 5-16,0 7 8 15,0 6 10-15,0 5-2 16,0-2-1-16,0-2-7 16,0-2-3-16,0-6-1 15,0 0-4-15,12-4 0 16,3-4 0-16,6-3-4 0,-1-8 3 15,2-1-4-15,5-2-8 16,6 0-5-16,3 0-19 16,6-7-47-16,2-3-74 15,-9 6-214-15</inkml:trace>
  <inkml:trace contextRef="#ctx0" brushRef="#br0" timeOffset="30487.7">7478 6178 60 0,'0'0'402'16,"0"0"-249"-16,0 0 10 15,0 0-5-15,0 0-11 0,0 0-52 16,4-7-14-16,-4 7-15 16,0 0-17-16,-11 0-11 15,-1 0-2-15,-2 0-4 16,-8 5-10-16,0 13-8 16,-5 0-4-16,0-1 13 15,6 3-6-15,2-3-5 16,5 4-10-16,5 1-2 15,7-1 0-15,2 2 0 16,0-2-6-16,7-3 3 16,20-1-1-16,6-10 4 15,14 0 0-15,2-7-5 0,-4 0-3 16,1 0-7-16,-11-2 4 16,-5-6 2-16,-10-1-1 15,-9 4 3-15,-2 2-5 16,-9-2-12-16,0-4-29 15,0-1-90-15,0-2-423 16</inkml:trace>
  <inkml:trace contextRef="#ctx0" brushRef="#br0" timeOffset="32186.41">8790 2717 527 0,'0'0'261'15,"0"0"-114"-15,0 0-69 16,0 0 35-16,0 0-23 0,-14 102-17 15,14-66-13-15,0-3-14 16,6-2-14-16,2-1-17 16,-4 1-3-16,0-2-12 15,-4-4-10-15,0-4-51 16,0-4-72-16,0-13-133 16,0-4-264-16</inkml:trace>
  <inkml:trace contextRef="#ctx0" brushRef="#br0" timeOffset="32522.35">8936 2803 755 0,'0'0'165'16,"0"0"-31"-16,0 0-65 15,0 0 6-15,114-22-25 16,-87 22-34-16,-3 15-16 15,-11 12-3-15,-6 4 2 16,-7 4 1-16,0 3 8 16,-18 5 25-16,-6-7 6 15,1 0-21-15,8-12 0 16,6-10 9-16,9-7-13 16,0-7-12-16,0 0 1 15,0 0 8-15,0 0-4 16,13-3 11-16,10-9-2 15,10-5-16-15,9 1-3 0,-1 0-41 16,1-1-68-16,-2 0-35 16,-13-2-179-16,-5 2-318 15</inkml:trace>
  <inkml:trace contextRef="#ctx0" brushRef="#br0" timeOffset="32829.3">9259 2791 609 0,'0'0'243'16,"0"0"-101"-16,0 0-99 16,0 0 17-16,0 0 0 15,0 0-9-15,61 12-12 0,-55 6 7 16,1 3 17-16,-7 2-32 16,0 10 1-16,0-4-13 15,-3 6-4-15,-10-5-6 16,5-6-5-16,0-6 4 15,6-9-8-15,2-2 5 16,0-2-5-16,0 0 0 16,10-1 0-16,17-4 0 15,6 0 12-15,13 0-6 16,4-12 2-16,3-5-8 16,-11 5-16-16,-4 3-67 15,-13 4-91-15,-25 5-426 16</inkml:trace>
  <inkml:trace contextRef="#ctx0" brushRef="#br0" timeOffset="33445.19">8647 3941 764 0,'0'0'55'0,"0"0"9"16,0 0 62-16,0 0-22 16,0 0-66-16,0 0-21 15,-7 7 9-15,7 17 47 16,11 6 9-16,-3 9-21 15,2 3-24-15,-6 4 0 16,-4 2-22-16,0-2-5 16,0 1-4-16,0-12-4 15,0-3 0-15,0-15-2 0,0-12-7 16,0-3-24-16,0-2-40 16,0-2-56-16,-4-15-268 15</inkml:trace>
  <inkml:trace contextRef="#ctx0" brushRef="#br0" timeOffset="34575.99">9019 3948 587 0,'0'0'222'16,"0"0"-105"-16,0 0-34 15,0 0 9-15,0 0-25 16,0 0-38-16,33-48-11 0,-33 48 4 16,0 0 12-1,0 0-14-15,0 0-19 0,0 0 9 16,2-2-10-16,8 2-4 16,9 0 4-16,4-2 2 15,6 2-2-15,-2 0 0 16,-3 0-7-16,-4 8 4 15,-4 4-6-15,-8-2 2 16,-5-1 2-16,-3 2-2 16,0-1 6-16,0 6 1 15,-21 5 19-15,-10 0 7 16,-2 7 6-16,-1-6-9 16,7-3-1-16,10-7 6 15,5-7-4-15,10-5-14 16,2 0-1-16,0 0 3 0,0 0-10 15,0 0-2-15,0-1 2 16,0-6-6-16,2-1 4 16,6 2-8-16,-6 4-5 15,0 0 5-15,-2 2-5 16,0 0 0-16,0 0 3 16,0 0 4-16,0 0-6 15,0 0 12-15,0 0-2 16,0 0 2-16,0 0 0 15,0 0 0-15,0 0 3 16,0 0-1-16,0 0 3 16,0 0-1-16,0 0 1 0,0 0-5 15,0 0-7-15,0 0-23 16,0 0-33-16,0 0-11 16,0 0-43-16,0 0-120 15,0 0-398-15</inkml:trace>
  <inkml:trace contextRef="#ctx0" brushRef="#br0" timeOffset="35395.85">8547 4074 553 0,'0'0'166'16,"0"0"-91"-16,0 0-30 16,0 0 62-16,0 0-27 15,0 0-4-15,95-56-28 16,-73 46-4-16,-2 8-11 0,-2-2-24 15,-5 4-6-15,-2 0-3 16,-1 0 0-16,-4 0-1 16,1 18 1-16,-5 8 3 15,-2 9 7-15,0 6 8 16,-4 4-2-16,-12 3 0 16,0-4-8-16,1-4 8 15,1-2-10-15,4-4 5 16,3-5-9-16,0-6 5 15,2-7-7-15,3-7 0 16,0-4 1-16,2-5 2 16,0 0-1-16,0 0 0 0,0 0 17 15,0 0 3-15,0 0 3 16,0 0 11-16,0 0-21 16,9 0-7-16,13-14 6 15,9-2 8-15,3-2-13 16,1 2-9-16,2 2 0 15,-4 2-14-15,-2 6-23 16,-4 0-74-16,-3 4-28 16,-4 2-80-16,-4 0-142 15</inkml:trace>
  <inkml:trace contextRef="#ctx0" brushRef="#br0" timeOffset="36009.78">9045 3972 391 0,'0'0'220'0,"0"0"-97"0,0 0-43 16,0 0-35-1,0 0-13-15,0 0 18 0,45-48-9 16,-21 45 4-16,3 3 19 16,-2 0-7-16,-3 0-31 15,-4 0-23-15,-7 23-3 16,-4 3 4-16,-7 6 0 15,0 4-3-15,-18 0-1 16,-16 3 1-16,1-2 9 16,0-2-4-16,4-7 12 15,6-8 0-15,6-8-7 16,5-8 3-16,10-4 4 16,2 0-1-16,0 0-7 15,0 0-10-15,4-8-7 16,17 0 4-16,8 4 1 0,0 4 1 15,0 0-9-15,-5 0 1 16,-2 9-10-16,-4 3 5 16,-7 8 4-16,-6 1 8 15,-5 4-3-15,0 1 5 16,0-1 12-16,-9-3 14 16,-6-2-9-16,-4-2 3 15,0-4-4-15,1-4-12 16,-3 0 6-16,4-5-9 15,-1-5-1-15,5 0-20 16,-1 0-49-16,10-10-94 16,4-14-344-16</inkml:trace>
  <inkml:trace contextRef="#ctx0" brushRef="#br0" timeOffset="36466.66">9440 3967 679 0,'0'0'190'16,"0"0"-6"-16,0 0-92 15,0 0-62-15,0 0-20 0,0 0 26 16,-13 74 18-16,13-42-1 15,0-2-16-15,0 1-15 16,0-8-8-16,11-5 2 16,4-11-16-16,3-4 2 15,3-3-2-15,5-5 0 16,2-15 7-16,1-6-7 16,-2 2-1-16,-6 5-6 15,-5 2 5-15,-8 11 2 16,-8 6 6-16,0 0 4 15,0 0-8-15,0 0-1 16,0 6 12-16,0 16 1 0,0 0 8 16,0 9-1-16,0 0-6 15,0 7 3-15,0 5-5 16,0 5-6-16,0 4-6 16,0-4-1-16,-13-1-9 15,0-10-49-15,-1-14-146 16,1-18-474-16</inkml:trace>
  <inkml:trace contextRef="#ctx0" brushRef="#br0" timeOffset="38882.24">9029 5119 608 0,'0'0'153'0,"0"0"7"16,0 0-50-16,0 0-40 15,0 0-33-15,0 0-22 16,-10-4-13-16,-13 4-1 16,-8 4 9-16,-3 10 2 15,-1 0 4-15,2-2 1 16,-1-1 4-16,-1-8-14 15,1 3 10-15,0-6-14 0,6 6-2 16,1 0 4-16,7-3-7 16,4 1 2-16,3-1-3 15,4 5 2-15,3-1 0 16,0-3-1-16,6 0 2 16,0-3 0-16,-2 7-1 15,0 13 1-15,-2 4 1 16,4 10 2-16,-2 5 6 15,2-2 6-15,0-4-14 16,0-7 2-16,2-4-2 16,14-9-1-16,3-10-8 15,8-4 8-15,2 0 5 0,5 0-4 16,-1 0-1-16,-2-8-6 16,-2 1-3-16,-4 0 3 15,-5 7 1-15,-5 0 0 16,-1 0 1-16,-1 0-1 15,-1 4 2-15,-6 6-1 16,1 0-1-16,-7 5-1 16,0-1 6-16,0 6 0 15,-2 6 14-15,-25-2 14 16,-9 5-7-16,-9-7-6 16,3-2-8-16,0-8-5 15,6-3 0-15,7-5-2 16,9-4-7-16,14 0-16 0,3 0-22 15,3-2-48-15,7-12-178 16,20-4-71-16,11-5-46 16</inkml:trace>
  <inkml:trace contextRef="#ctx0" brushRef="#br0" timeOffset="39274.18">9170 5141 653 0,'0'0'114'15,"0"0"26"1,0 0-20-16,0 0-44 0,0 0-54 16,0 0 15-16,-27 87 7 15,16-45-3-15,3 0-6 16,-2 2-20-16,4-2 11 15,1 2-8-15,3-7-3 16,2-5-2-16,0-9 1 16,0-12-14-16,0-4-1 15,0-5 0-15,0-2-6 16,5 0 7-16,3 0 8 16,6-17 7-16,-5-2-9 15,-7 7-3-15,-2-4-2 0,0 8 0 16,0 2-2-1,-2 2-22-15,-11 4-15 0,1 0-5 16,6 0-22-16,6 0-52 16,0 4-209-16,0-1-123 15</inkml:trace>
  <inkml:trace contextRef="#ctx0" brushRef="#br0" timeOffset="39818.08">9393 5211 869 0,'0'0'108'0,"0"0"-9"16,0 0-26-16,0 0-44 15,0 0-26-15,0 0-3 16,-57 60-1-16,57-29 1 15,0 3 0-15,2-2-4 16,22 0 3-16,12 0 1 16,2-2 1-16,-1-2 0 15,-1-2 5-15,-11-1-3 16,-7-4-3-16,-12 1 0 16,-6 0 0-16,0 1 2 15,-8-11 5-15,-13 1-2 0,-3-8 0 16,3-1 1-16,0-1-3 15,7-3 22-15,9 0 4 16,-1-7-6-16,4-10-23 16,0 2 1-16,-1-6 1 15,3-11-2-15,0 0-2 16,13-8-1-16,3 0 3 16,2-1 7-16,2-2-7 15,-3 2-1-15,2 6 1 16,-7 7 0-16,-6 6 3 15,-4 8 1-15,0-4 5 16,-2 4 3-16,0 4 1 16,0-4 2-16,0 5-15 0,-18 2-5 15,-5 3-2-15,2 4 0 16,-4 0-13-16,2 9-57 16,-6 11-59-16,3 5-257 15</inkml:trace>
  <inkml:trace contextRef="#ctx0" brushRef="#br0" timeOffset="41783.74">8526 6052 299 0,'0'0'138'0,"0"0"19"0,0 0-40 15,0 0-9-15,0 0-7 16,0 0-19-16,100 0 12 16,-71 0-41-16,0 3-21 15,-4 12-20-15,-8 2 1 16,-5 9-10-16,-10 3 0 16,-2 3-3-16,0 0 23 15,-22-4-16-15,-3-1-6 16,5-10 7-16,4-4-6 15,8-9-2-15,6-3 1 16,2-1 0-16,0 0-1 0,0-4-13 16,8-8 9-1,8 7-7-15,2 2 4 0,-2 3 2 16,1 0 3-16,-3 10 2 16,-3 10 0-16,-5-2 6 15,-6 0 1-15,0 0 17 16,0-2-2-16,-11 1 2 15,-9-3-11-15,-4-6-13 16,4-8-6-16,1 0-13 16,9-2-25-16,5-25-60 15,5-5-149-15,0-2-128 16</inkml:trace>
  <inkml:trace contextRef="#ctx0" brushRef="#br0" timeOffset="42151.68">8867 6029 805 0,'0'0'193'15,"0"0"-89"-15,0 0-69 16,0 0-18-16,0 0 54 16,0 0-29-16,31 99 10 15,-15-79-10-15,-1-2-10 16,4-10-26-16,-4-2-5 15,1-6-1-15,1 0 0 16,1 0 0-16,3-9-6 16,-2-8-3-16,-1 1-11 0,-9 2 2 15,-5 6 18 1,-4 3 5-16,0 5-4 0,0 0 15 16,0 0-11-16,0 0-2 15,0 2 1-15,0 7 2 16,0 2 7-16,0 4-3 15,0-1-6-15,0 6-2 16,0 4-2-16,-4-1-14 16,-3 4-70-16,-3-11-99 15,0-4-318-15</inkml:trace>
  <inkml:trace contextRef="#ctx0" brushRef="#br0" timeOffset="42518.61">9228 5995 859 0,'0'0'131'0,"0"0"-35"16,0 0-36-16,0 0-43 15,0 0-17-15,0 0 0 16,58-10 13-16,-31 10 3 16,-7 0 12-16,-2 5-13 15,0 14 1-15,-5 6 29 0,-7 7 0 16,-1 6 6-16,-5 3-6 16,0 0-9-16,0-1-10 15,0-2-6-15,0-2-12 16,0-6-8-16,0-4 0 15,0-8-20-15,0-6-30 16,0-6-58-16,0-6-64 16,-5 0-73-16,-5 0-198 15</inkml:trace>
  <inkml:trace contextRef="#ctx0" brushRef="#br0" timeOffset="42685.58">9280 6210 865 0,'0'0'119'16,"0"0"-5"-16,0 0-40 15,0 0-29-15,158-39-45 16,-91 22-6-16,-3-5-82 16,-15 3-468-16</inkml:trace>
  <inkml:trace contextRef="#ctx0" brushRef="#br0" timeOffset="44860.21">10501 2663 248 0,'0'0'474'0,"0"0"-294"16,0 0-70-16,0 0-18 15,0 0-23-15,0 0-30 16,0 43 21-16,0-4 8 16,0 3-13-16,0-4-9 15,4 5-14-15,3-8-15 16,3-3 4-16,-2-4-9 16,1-2-5-16,-3-6-7 15,4 3-9-15,-6-5 6 0,-2-1-39 16,-2 10-37-16,0-8-114 15,0 6-290-15</inkml:trace>
  <inkml:trace contextRef="#ctx0" brushRef="#br0" timeOffset="45422.11">10519 3814 922 0,'0'0'129'0,"0"0"-63"15,0 0-29-15,0 0 5 16,0 0-16-16,123-72-18 16,-97 72-2-16,-1 12-5 0,-9 19-2 15,-8 4-1-15,-8 1-1 16,0 4 0-16,-15 6-9 15,-21-1 8-15,-4 2 4 16,-4 0 20-16,-1-4 5 16,7-4 1-16,11-13 31 15,9-10 0-15,11-16-21 16,7 0-10-16,0 0-26 16,19-2 0-16,16-9 4 15,9-4 20-15,6-3-16 16,1 4-6-16,-2 0 2 15,0 5-4-15,-3 4-10 16,-5 1-1-16,-1 4-6 16,-5-10-5-16,-1 2 8 15,-7-3-23-15,-3-5-63 0,-5 10-32 16,-6 6-212-16</inkml:trace>
  <inkml:trace contextRef="#ctx0" brushRef="#br0" timeOffset="46734.88">10492 4838 781 0,'0'0'22'0,"0"0"-1"16,0 0-12-16,0 0 32 15,0 0-13-15,0 0 15 0,-2-42 52 16,2 42-2-16,0 0-31 16,0 0-29-16,0 0-18 15,0 14 12-15,9 10 35 16,0 13 1-16,-1 1-24 15,0 6-4-15,-2 2-1 16,-2-6-18-16,1-1 2 16,-1-8-9-16,-4-9 14 15,0-8-14-15,0-4 6 16,0-6-6-16,0-1-4 16,0-3 1-16,0 0 2 15,0 0-8-15,2 0-24 0,0-5-37 16,10-9-51-16,3 0-152 15,3 2-620-15</inkml:trace>
  <inkml:trace contextRef="#ctx0" brushRef="#br0" timeOffset="47484.75">10394 5700 625 0,'0'0'159'16,"0"0"-12"-16,0 0-73 15,0 0 40-15,0 0-20 16,0 0-49-16,85-87-3 16,-63 80-13-16,1 4-8 15,-4 3-4-15,-1 0-11 16,-5 0-6-16,-3 14-3 15,-4 11 2-15,-6 6 2 16,0 8-2-16,-2 2-8 16,-18-3 0-16,3-6 8 0,-2-10-5 15,11-10 6 1,3-8 3-16,5-4-3 0,0 0-10 16,9-2-16-16,20-10 16 15,6 2 4-15,5 6 4 16,-1 4-13-16,-6 0-5 15,-4 4 20-15,-7 20-6 16,-8 1 6-16,-12 9 6 16,-2 1 26-16,-14 0 30 15,-19 3-12-15,-14-4 15 16,-2-6-26-16,-5-7-4 16,4-8-5-16,-2-9-2 15,8-2-26-15,7-2-2 16,18 0-9-16,15-17-39 0,4-10-81 15,28-9-242-15</inkml:trace>
  <inkml:trace contextRef="#ctx0" brushRef="#br0" timeOffset="49373.42">12146 2809 778 0,'0'0'167'0,"0"0"-40"15,0 0-81 1,0 0 10-16,0 0-24 0,0 0-19 16,0 0 6-16,-11-40 15 15,7 38 7-15,-1 2-10 16,2 0-19-16,3 0-1 15,0 0-6-15,0 0-3 16,0 0 0-16,0 0-2 16,0-4 3-16,0 2-2 15,0 2-1-15,-2 0-1 16,2 0-2-16,0 0 3 16,0 0 0-16,0 0 0 0,0 0-1 15,0 0 2 1,0 0 3-16,0 0-1 0,0 0 4 15,0 0-7-15,0 12-3 16,0 16 3-16,0 13 14 16,0 8-4-16,2-1-1 15,1 10 6-15,-3 0 0 16,0-5-2-16,0-2-4 16,0-5 6-16,0-13-11 15,0-11 0-15,0-7-1 16,0-12 0-16,0-3-3 15,0 0 8-15,0 0 8 16,0-20-10-16,0-16 7 16,0-12-12-16,0-10 3 15,0-8-4-15,0 5-15 0,0 3-1 16,9 6-4-16,9 15 11 16,-2 2 1-16,1 17 3 15,3 4 1-15,-2 8 2 16,0 6-2-16,0 0-2 15,-1 0-2-15,-1 4-5 16,3 7-12-16,-4 8 13 16,-5 1-6-16,2 2 8 15,-7 4 1-15,-5 3 9 16,0 2 1-16,-21 1 11 16,-10-1-5-16,-7-5 11 15,5-3-18-15,2-9-1 0,8-5 0 16,3-6-5-16,3-3-35 15,6 0-54-15,5-3-193 16,6-13-595-16</inkml:trace>
  <inkml:trace contextRef="#ctx0" brushRef="#br0" timeOffset="50146.29">12233 4092 783 0,'0'0'150'0,"0"0"28"0,0 0-70 15,0 0-20 1,0 0-38-16,-133-99-27 0,108 99-1 15,-2 0-10-15,-2 6 6 16,-2 15-2-16,2 9-4 16,4 4-2-16,8 6-5 15,7 4 2-15,8-5 0 16,2 1-4-16,0-10-2 16,14-6-1-16,10-9-3 15,5-15-3-15,2 0-17 16,10-27 1-16,1-12 1 15,-5-2-12-15,-3-4-12 16,-12 8 7-16,-8 9 21 16,-5 3 17-16,-9 13 6 15,0 9 5-15,0 3 17 0,0 0-12 16,0 3-16-16,0 19-6 16,0 11 6-16,0 4 3 15,0 6 9-15,0-2-4 16,0 0 3-16,11-4-3 15,3-8 2-15,-4-9-9 16,1-6 0-16,3-10 2 16,-3-4-3-16,3 0 0 15,3-15 10-15,6-11 13 16,4-7-16-16,-1-6 10 16,1-10-10-16,0-1 9 15,2 3-10-15,-3 4 0 0,-6 12-3 16,-3 9 2-16,-9 14-5 15,-6 6-3-15,-2 2-6 16,0 0-23-16,0 5-42 16,0 13-71-16,-6 5-300 15</inkml:trace>
  <inkml:trace contextRef="#ctx0" brushRef="#br0" timeOffset="51668.02">12032 4942 139 0,'0'0'388'0,"0"0"-302"16,0 0 28-16,0 0 22 15,0 0-46-15,0 0-45 16,0-19-4-16,0 17-14 15,0-1-3-15,0 3 4 16,0 0-1-16,0 0-12 0,2 0-5 16,12 0-5-1,7 0 8-15,4 0 9 0,10 0-12 16,2 12 6-16,3 8 1 16,0 18 3-16,-1 5 3 15,-6 9-7-15,-8 4 9 16,-10-1-7-16,-9 0-13 15,-6-2 10-15,0-9-5 16,-6-8 5-16,-7-18 2 16,-3-6 7-16,1-10-8 15,-4-2 8-15,4-5-2 16,1-21-14-16,10-15-6 16,4-8-1-16,4-4-2 15,25-8 2-15,7 7-2 0,5 4 1 16,3 4-4-16,-4 5 4 15,-7 10 0-15,-10 6-9 16,-7 9-7-16,-12 7-11 16,-2 2-8-16,-2 6-18 15,0 1-36-15,0 0-120 16,0 4-338-16</inkml:trace>
  <inkml:trace contextRef="#ctx0" brushRef="#br0" timeOffset="52335.91">12387 5791 768 0,'0'0'134'0,"0"0"34"16,0 0-90-16,0 0 14 15,0 0-48-15,-121-65-2 16,84 65-16-16,3 0 9 16,1 9-8-16,2 13-7 15,8 5-8-15,1 8-4 16,7 0-7-16,3-3 0 16,10-5-1-16,2-6 1 15,0-2-3-15,8-1-1 16,17-1 3-16,8-3-1 15,4-5 0-15,5-3-12 16,4-3-10-16,-3 1-6 16,-3 0 5-16,-5 2-5 15,-3-1 7-15,-5 6 12 0,-7 3 7 16,-11 1-4-16,-7 10 2 16,-2-4 5-16,-2 8 6 15,-23 1 16-15,-3-4 16 16,-7 0-9-16,4-6-6 15,-4-6-1-15,-1-6 8 16,-1-6-13-16,-4-2 5 16,3 0-6-16,1 0 4 15,5-8-3-15,10 0 8 16,7 0-8-16,7 4-15 0,4 4-4 16,4-3-26-1,0 0-36-15,0-3-96 0,0-5-238 16</inkml:trace>
  <inkml:trace contextRef="#ctx0" brushRef="#br0" timeOffset="54196.59">13185 2703 789 0,'0'0'124'16,"0"0"-60"-16,0 0 41 15,0 0-24-15,0 0-48 16,0 0-27-16,0-12 4 16,0 27-10-16,0 17 5 15,4 11 37-15,6 7 4 16,5 4 0-16,1 2-14 16,-1-3-16-16,5-8 0 15,-7-4-11-15,1-13-5 0,-5-9 3 16,-3-10-3-16,-1-6 0 15,-5-3-1-15,0 0 1 16,3-12 12-16,1-17 10 16,7-3-22-16,3 0-25 15,-4 12 6-15,1 5 0 16,-3 8 16-16,0 7-2 16,1 0-8-16,7 0 0 15,1 4 8-15,-1 9 5 16,-1 1 3-16,-1 1-3 15,-1-3 5-15,-4 0 0 16,1-7-2-16,-6 2-1 16,0-5 0-16,-2-2-1 0,3 0 0 15,-1 0-1 1,-4 0 0-16,14 0 0 0,-3-2 4 16,5-8 0-16,-1-2-1 15,-3-2 13-15,3-12 13 16,3-5-14-16,-7-2-2 15,0-1-2-15,-9 5-2 16,-2 7-4-16,0 6-5 16,0 6 0-16,0 3-5 15,0 0-7-15,-2 7-10 16,2-2-25-16,0 2-26 16,0 0-28-16,0 9-193 0,0 6-231 15</inkml:trace>
  <inkml:trace contextRef="#ctx0" brushRef="#br0" timeOffset="54647.51">13288 3807 650 0,'0'0'339'0,"0"0"-175"16,0 0-143-16,0 0-1 15,0 0 31-15,0 0 6 16,0 0-6-16,85 75-19 16,-57-41 14-16,1 6-14 15,0-3-12-15,2 2-9 0,-2-5-5 16,0-1-3-16,-6-8-3 15,-3-7-12-15,-7 0-24 16,-4-14-86-16,-9-4-58 16,0 0-112-16,-7-18-320 15</inkml:trace>
  <inkml:trace contextRef="#ctx0" brushRef="#br0" timeOffset="54865.47">13555 3752 863 0,'0'0'212'15,"0"0"-150"-15,0 0 10 16,0 0 8-16,-69 128-15 16,54-96-29-16,1 12-26 15,-4-1 7-15,0-4-13 16,1 1-4-16,-4-9-41 15,3-6-98-15,-1-5-356 16</inkml:trace>
  <inkml:trace contextRef="#ctx0" brushRef="#br0" timeOffset="55428.37">13252 4892 795 0,'0'0'138'16,"0"0"26"-16,0 0-83 16,0 0-21-16,0 0-36 15,0 0 7-15,-7 0-1 0,11 7 30 16,10 5-18-16,9 7-8 15,-4 1-10-15,6 6-16 16,-1 5 3-16,-1-4-11 16,-6 0-13-16,-3-3-16 15,-3-5-46-15,-5-8-78 16,-3-1-129-16,-1-8-156 16</inkml:trace>
  <inkml:trace contextRef="#ctx0" brushRef="#br0" timeOffset="55740.32">13595 4914 844 0,'0'0'165'0,"0"0"-42"16,0 0-67-16,0 0 9 15,0 0-28-15,-43 135 7 16,26-85-23-16,-6 4 8 16,-6 2-4-16,-4-4-17 0,2 1-7 15,2-11-1 1,4-8-6-16,8-12-41 0,5-13-46 15,10-9-34-15,2 0-222 16</inkml:trace>
  <inkml:trace contextRef="#ctx0" brushRef="#br0" timeOffset="57556">13330 5905 167 0,'0'0'874'16,"0"0"-776"-16,0 0-55 15,0 0 21-15,0 0 10 0,0 0-42 16,-40 16-24-16,40-10 2 15,4-1 10-15,19-5 8 16,10 0 3-16,11 0-6 16,10-12-4-16,2-1-9 15,0 1-7-15,0 8 0 16,-4 4-4-16,0 0 4 16,-8 0-5-16,-13 0 2 15,-6 0-6-15,-13 0 3 16,-10 6-1-16,-2 4 2 15,-4 15 5-15,-25 1 0 16,-10 1 6-16,-5 9-10 16,-6-2-1-16,0 7 0 0,-10 3 0 15,-1 0 1-15,6-4 3 16,1-3 8-16,14-10 9 16,11-8 17-16,11-6-7 15,9-7-11-15,9-2-20 16,0 0-6-16,25-4 6 15,19 0 0-15,1-1 2 16,8-13 3-16,0-1-3 16,1 2-2-16,-2 0 0 15,-4 3-13-15,-5 3-33 16,-3 2-29-16,-2 5-47 16,-5 0-238-16</inkml:trace>
  <inkml:trace contextRef="#ctx0" brushRef="#br0" timeOffset="59718.63">16156 1381 826 0,'0'0'127'0,"0"0"34"15,0 0-110-15,0 0 14 0,0 0-38 16,0 0-26-16,0 0 0 16,0 79 11-16,0-43 36 15,0 2-8-15,0-3-32 16,0 4-4-16,0-5-4 16,0-3-15-16,0-4-67 15,-2-8-71-15,-4-14-220 16,3-5-183-16</inkml:trace>
  <inkml:trace contextRef="#ctx0" brushRef="#br0" timeOffset="60150.55">16031 1247 783 0,'0'0'38'16,"0"0"32"-16,0 0-5 15,-135 84 44-15,110-24-41 16,9 11-21-16,8 10-18 16,3 3 8-16,5 1 7 15,0-6-3-15,0-7-17 16,21-12-17-16,2-4 6 16,11-4 5-16,9-3-8 15,5-11-7-15,8-17 5 16,8-7-1-16,4-14-4 15,3 0 2-15,-2-22-3 16,-9-17-2-16,-8-4-6 0,-8-7 2 16,-11 4 4-16,-10-4 4 15,-17-4 3-15,-6-4-7 16,-17-4 3-16,-23-3-3 16,-7 2 2-16,-3 10 2 15,2 2 2-15,5 17 8 16,8 6-12-16,6 10-1 15,11 8 2-15,2 5-6 16,1 5-15-16,-5 0-16 16,-9 0-62-16,-7 12-85 15,-9 0-323-15</inkml:trace>
  <inkml:trace contextRef="#ctx0" brushRef="#br0" timeOffset="61082.39">17472 1403 682 0,'0'0'182'16,"0"0"-84"-16,0 0 20 16,15 135-16-16,-1-72-18 15,-3-2-11-15,2-1-27 16,-4-5-17-16,0-13-6 15,-5-9 10-15,-1-13-12 16,-3-9-20-16,2-5 2 0,-2-6-1 16,0 0 5-16,0-12 12 15,-7-25-19-15,-9-19-9 16,3-9-3-16,9-10-7 16,4 3-22-16,0 9 0 15,0 7-4-15,17 8 10 16,6 8 4-16,4 10-3 15,2 14 20-15,2 10 1 16,-2 6 5-16,0 0 1 16,-4 24 3-16,-6 7-1 15,-9 6 0-15,-10 6 5 16,0 1 0-16,-25-2 0 16,-13-7 4-16,0 0 3 0,4-9 14 15,10-8 8 1,11-2 4-16,6-6 7 0,7-2-27 15,0 0-13-15,4 2 14 16,17 2-7-16,0 2 9 16,6 3 2-16,2-4-8 15,-2-1-4-15,0 0-6 16,-2 2 0-16,-6 1-41 16,-1-3-75-16,-2 2-1 15,-5 0-176-15,-4-3-184 16</inkml:trace>
  <inkml:trace contextRef="#ctx0" brushRef="#br0" timeOffset="61269.36">18009 1838 936 0,'0'0'165'0,"0"0"-120"16,0 0 12-16,0 0 51 15,0 0-25-15,33 111-61 16,-23-53-19-16,-2 0-3 16,-8 7-58-16,0-11-184 15</inkml:trace>
  <inkml:trace contextRef="#ctx0" brushRef="#br0" timeOffset="61610.3">18901 1175 1185 0,'0'0'20'0,"-123"-11"80"16,58 27-63-16,5 30 43 0,-5 17-23 16,17 9-20-16,12 11-16 15,14 5-10-15,22 0-2 16,0-3-4-16,42-6-5 16,18-11-5-16,14-6-2 15,12-7-14-15,3-13-63 16,3-4-115-16,-10-16-235 15</inkml:trace>
  <inkml:trace contextRef="#ctx0" brushRef="#br0" timeOffset="63227.02">19371 1532 758 0,'0'0'132'0,"0"0"-90"16,0 0-31-16,0 0 97 16,0 148-3-16,0-85-72 15,-2-5 19-15,-3 0 8 16,1-19 10-16,0-2-32 15,-2-11-13-15,2-14-10 16,4-6-7-16,0-6-4 0,0 0 0 16,0 0 3-16,-2-16-7 15,-5-17-2-15,-1-16-29 16,1-13 19-16,4-5-3 16,3-3-20-16,0 1 15 15,0 11-3-15,10 11 1 16,1 23 11-16,2 12-1 15,3 12 8-15,8 12-3 16,7 18 0-16,5 11 7 16,-3 10 13-16,-4 2 25 15,-2 5-7-15,0-2 14 16,-4-1-17-16,-2 0 0 16,-5-6-18-16,2-10-6 0,-5-8-4 15,-4-6-31 1,0-13-87-16,-9-5-128 0,0-7-433 15</inkml:trace>
  <inkml:trace contextRef="#ctx0" brushRef="#br0" timeOffset="63390.99">19371 1809 859 0,'0'0'43'16,"0"0"6"-16,0 0-32 15,0 0 97-15,0 0-21 0,162 1-69 16,-108 2-24-16,-7-3-73 16,-5 0-329-16</inkml:trace>
  <inkml:trace contextRef="#ctx0" brushRef="#br0" timeOffset="63981.89">20220 1624 1198 0,'0'0'43'16,"0"0"-17"-16,0 0 56 0,-6 116 5 16,6-76-49-1,0-6-22-15,0 1-3 0,0-7 0 16,0-10 1-16,-3-8-13 15,3-10 0-15,0 0-1 16,0 0 0-16,-2-9 3 16,-7-16-3-16,0-9-17 15,-8-11 1-15,3-1 3 16,5-2-5-16,3 4 1 16,6 8 11-16,0 2-3 15,0 7-5-15,0 8-3 16,15 2-7-16,1 4 20 15,1 1-1-15,4 0 0 16,1 2-6-16,2 8-4 0,-4 2 2 16,-4 0 7-16,-5 22-9 15,-9 7-3-15,-2 10 16 16,0 5 2-16,-22-4 7 16,0-1 0-16,10-4-5 15,-3-7 7-15,13-10-6 16,2 0-3-16,0-6-4 15,29-3 4-15,9 2 0 16,8-1 0-16,4-1 0 16,-9 12-4-16,-9-5 1 15,-14 8 3-15,-16-2-8 16,-2-1 8-16,-11-4 31 16,-16 3 20-16,-8-1-15 15,-2-7-18-15,-5 0-18 0,1-10-3 16,4-2-51-16,13-2-66 15,15-22-205-15</inkml:trace>
  <inkml:trace contextRef="#ctx0" brushRef="#br0" timeOffset="64222.85">20793 1291 989 0,'0'0'30'0,"0"0"8"16,98 111 38-16,-44-51 28 15,6 6-30-15,2 4-12 16,-8 3-29-16,-14-1-20 16,-22-1-11-16,-18 6-2 15,-16-3-28-15,-30-12-55 16,-20-4 2-16,4-28-177 15</inkml:trace>
  <inkml:trace contextRef="#ctx0" brushRef="#br0" timeOffset="65266.67">22664 1458 248 0,'0'0'781'16,"0"0"-655"-16,0 0-97 15,0 0 9-15,0 0 77 0,0 123-29 16,4-74-32-16,5-3-14 16,-1-3 0-16,4-6 0 15,-3-9-24-15,4-3-6 16,-4-10-4-16,-4-4-3 16,-3-9-3-16,2-2-15 15,-4 0 4-15,7-18-2 16,2-21 5-16,2-12-17 15,0-16-3-15,7-9 2 16,4-4-1-16,8 8-29 16,3 6 11-16,4 17 8 15,-5 11-2-15,-1 14 21 16,-4 12 2-16,-12 8 7 16,3 4 1-16,-2 11-7 15,-9 26-5-15,-7 7 11 0,0 8 1 16,-32-6 8-16,-6 3 16 15,-6-8 16-15,4-7-1 16,9-1 14-16,6-8-4 16,13-4-8-16,10-3-14 15,2-6-18-15,0 0 3 16,0-3 1-16,10 6 0 16,5-7-4-16,7 3 3 15,5-4 9-15,7 0 4 16,5 0-3-16,4 4-7 0,-1-2-5 15,0 4-2 1,-3 1-20-16,-4 0-82 0,-3-2-95 16,-3-2-311-16</inkml:trace>
  <inkml:trace contextRef="#ctx0" brushRef="#br0" timeOffset="65562.62">23430 1895 855 0,'0'0'164'0,"0"0"-29"16,0 0-108-16,0 0 29 16,0 0-21-16,0 0 26 15,11 93-17-15,-11-58 2 16,0-5-9-16,0 0 14 16,-4-2-20-16,-5-8 4 0,7-1-13 15,0-10-4-15,2-2-3 16,0-7-14-16,2 0-2 15,23 0 2-15,12 0-1 16,12 0 0-16,5-14-5 16,-1 1-15-16,-3 5-24 15,-6 0-24-15,-2 3-49 16,-1 0-40-16,-12 5-181 16,-12 0-427-16</inkml:trace>
  <inkml:trace contextRef="#ctx0" brushRef="#br0" timeOffset="67244.32">23979 1088 886 0,'0'0'76'0,"0"0"-20"16,0 0 27-16,0 0-6 16,-40 123-1-16,22-61-38 0,-1 12 1 15,2 5 4-15,5 1 2 16,6-6-14-16,6-4-21 16,0-10-4-16,18-7-6 15,15-11-10-15,9-19-30 16,16-2-32-16,12-15-18 15,10-5-27-15,13-1-147 16,1-16-182-16</inkml:trace>
  <inkml:trace contextRef="#ctx0" brushRef="#br0" timeOffset="67612.25">24905 1402 695 0,'0'0'57'0,"0"0"30"16,0 0 26-16,0 0 14 15,0 0-68-15,0 0-24 16,-21-14-10-16,-6 19-11 15,-9 9 22-15,-4 9 16 16,0 3 4-16,0 2-10 0,7 6-10 16,6 0-18-16,6-2-3 15,17 0-8-15,4-4-7 16,0-1 0-16,11 0-4 16,20-6-5-16,8-6-15 15,11-5-13-15,8-6-41 16,7-4-20-16,9 0-78 15,-3-8-120-15,-4-12-135 16</inkml:trace>
  <inkml:trace contextRef="#ctx0" brushRef="#br0" timeOffset="67877.21">25416 1430 940 0,'0'0'162'16,"0"0"-79"-16,0 0-68 15,0 0-8-15,0 0 40 16,0 105 8-16,10-60-1 16,-2-1-8-16,7-6-11 15,-12-2-18-15,6-5-17 16,-2-8-19-16,-7 0-31 15,6-14-71-15,-6-9-51 0,0 0-152 16,0-14-62 0</inkml:trace>
  <inkml:trace contextRef="#ctx0" brushRef="#br0" timeOffset="68086.17">25476 1417 526 0,'0'0'181'0,"0"0"-14"16,0 0-90-16,0 0-15 15,0 0-6-15,0 0-29 16,137 67 10-16,-108-23 19 16,-8 4 7-16,-5 3 6 15,-7-4-18-15,-9 1-26 16,0-2-18-16,-6-9-6 16,-17-7-2-16,6-6-27 0,1-9-37 15,-2-15-50-15,13 0-216 16</inkml:trace>
  <inkml:trace contextRef="#ctx0" brushRef="#br0" timeOffset="68320.14">26041 1307 998 0,'0'0'44'15,"0"0"82"-15,104 107-23 16,-46-63 12-16,7 4-48 0,-1 8-38 16,-8 2-10-16,-21 7-9 15,-25 1-10-15,-14 7-11 16,-59 6-36-16,-24 6-58 16,-18-2-79-16,1-11-590 15</inkml:trace>
  <inkml:trace contextRef="#ctx0" brushRef="#br0" timeOffset="69629.91">16326 3395 831 0,'0'0'9'0,"0"0"8"15,0 0 3-15,0 0-6 16,0 0-14-16,0 0 5 16,100 73-5-16,-100-18 60 15,-15 3 28-15,-12 6-19 16,-6 0-30-16,-1-3 5 15,5-11-6-15,9-14-6 16,9-8 12-16,6-16-19 16,5-2-18-16,0-4-7 15,0-2-6-15,2-4 2 16,23 0 3-16,4-4-10 0,6-12 4 16,8-8-15-16,3-6-27 15,0-5-27-15,-4-2-12 16,-7-2-52-16,-10-4-11 15,-13 5-61-15,-6-3-31 16,-6 5 153-16,0 4 90 16,0-2 3-16,-2 0 65 15,-14-4 0-15,1-5-1 16,-8 1-14-16,-4 1-36 16,-2 10 24-16,0 9 88 15,0 8 22-15,-2 10-29 16,-2 4-15-16,-7 2-42 15,-12 28-22-15,-4 16-4 0,-4 10 0 16,2 9-3-16,2 0-8 16,10 8 1-16,13 2-2 15,10 10-9-15,12 10 5 16,11-1-2-16,0-2 0 16,18-20-21-16,22-7 9 15,13-18-7-15,13-9-2 16,11-13 0-16,8-18 4 15,9-7-4-15,1-21-3 16,-1-25-1-16,-7-8 1 16,-9-12-3-16,-15-4 6 15,-17-11 0-15,-17-9 6 16,-23-9 0-16,-6 1-1 0,-17-1-4 16,-43 4-1-16,-14 11 0 15,-10 11-8-15,-10 29 7 16,18 24-7-16,9 20-1 15,14 4-5-15,11 42-27 16,15 11-111-16,11 6-375 16</inkml:trace>
  <inkml:trace contextRef="#ctx0" brushRef="#br0" timeOffset="71295.62">17904 4084 857 0,'0'0'95'0,"0"0"4"15,0 0-51-15,0 0 8 16,0 127 35-16,2-54-8 16,3 11-31-16,1-3-3 15,-4-13-8-15,3-10-26 16,2-17-7-16,0-17-4 15,-3-10-4-15,0-14-1 16,-4-4-7-16,0-30 8 16,0-18 0-16,0-20-4 15,0-15-5-15,-4-13-3 16,-5-13-7-16,5-3-24 16,4 7-18-16,0 10 29 15,19 16 8-15,15 22-16 0,-3 17 15 16,-6 17 18-16,-7 17 5 15,-10 10-3-15,-1 28-3 16,-3 25-9-16,-4 15 17 16,-8 3 10-16,-26-2 13 15,-3-9-9-15,1-6 4 16,9-17 9-16,9-7 15 16,14-12-23-16,4-10-11 15,0-1-2-15,0 0-3 16,13-3 1-16,3 6-1 15,11-4 0-15,6 1 10 16,7 8-12-16,1-5 9 0,1 2-5 16,-5 0-5-16,2-3-37 15,1 3-64-15,-5-1-26 16,-8-5-265-16</inkml:trace>
  <inkml:trace contextRef="#ctx0" brushRef="#br0" timeOffset="71475.59">18388 4316 872 0,'0'0'35'0,"0"0"111"16,0 0-37-16,15 125-26 16,-5-88-38-16,-2-1-25 0,1-7-20 15,7-6-35-15,4-14-76 16,4-9-215-16,5-1-392 15</inkml:trace>
  <inkml:trace contextRef="#ctx0" brushRef="#br0" timeOffset="71776.53">19045 3716 900 0,'0'0'167'0,"0"0"-71"15,0 0-14-15,0 0 33 16,0 0-77-16,-138 135 6 16,93-40 6-16,8-3 3 15,10-6-15-15,18 1-29 16,9-5-2-16,15-8-7 15,30-11-1-15,16-10-12 16,16-15-37-16,12-11-34 16,10-18-52-16,-5-9-85 15,-10-2-403-15</inkml:trace>
  <inkml:trace contextRef="#ctx0" brushRef="#br0" timeOffset="72158.47">19591 3938 1182 0,'0'0'37'15,"0"0"28"-15,0 0-42 16,0 0 61-16,-117 140-24 16,99-87-29-16,4-9-11 15,3-6-8-15,4-6-1 16,5-16-7-16,2-6-4 15,0-10-8-15,0 0 0 16,0-33-1-16,5-18-3 0,17-12-6 16,12-15 1-16,3-1-6 15,3 1-3-15,-1 19 26 16,-10 18-3-16,-12 18 6 16,-5 23-2-16,-4 0-1 15,3 27-1-15,7 18 1 16,0 5 28-16,4 0 5 15,-4 4-17-15,2-1-7 16,-4-10 4-16,-1-2-13 16,-3-7-8-16,-10-6-38 15,-2-2-129-15,0-12-161 16</inkml:trace>
  <inkml:trace contextRef="#ctx0" brushRef="#br0" timeOffset="72314.44">19570 4137 942 0,'0'0'131'16,"0"0"-83"-16,0 0-38 15,0 0-2-15,139-50 3 16,-60 34-11-16,0 0-25 16,-4 2-236-16,-17-7-405 15</inkml:trace>
  <inkml:trace contextRef="#ctx0" brushRef="#br0" timeOffset="72841.35">20390 3878 843 0,'0'0'69'0,"0"0"133"15,0 121-105-15,0-75 24 16,0 0-22-16,0 0-53 15,2-3-10-15,7-6-6 16,-5-11-21-16,0-12-5 16,4-7-4-16,-8-4-5 15,0-3 5-15,0-20 6 16,0-20-6-16,-6-14-16 16,2-8 5-16,4-13-1 0,0 0 1 15,25 0-3-15,4 11-1 16,2 16 3-16,-2 10-1 15,-9 21 1-15,-4 11 5 16,2 6 0-16,-5 15-12 16,-1 19 14-16,-6 8-3 15,-6-1 0-15,0 2 6 16,0-5 4-16,-6-3 4 16,6-6-5-16,0-3-1 15,0-4-3-15,6-3-2 16,19 1-6-16,6-3-4 15,4-4 7-15,-3 3 7 16,-8-2 2-16,-4 0-3 0,-9 4 6 16,-11 0 13-16,0 6 24 15,-24 0 4-15,-14-4-27 16,-5-2-6-16,8-8-12 16,3-10-7-16,14 0-23 15,18-10-36-15,8-22-107 16,42-9-477-16</inkml:trace>
  <inkml:trace contextRef="#ctx0" brushRef="#br0" timeOffset="73062.32">21331 3842 1154 0,'0'0'101'16,"0"0"40"-16,-125 100-65 15,100-60-4-15,13 3-33 16,8-8-21-16,4 4-15 16,0-6-3-16,27-5 0 15,16 1-39-15,10-18-42 16,11-6-30-16,6-5-97 16,-1-14-294-16</inkml:trace>
  <inkml:trace contextRef="#ctx0" brushRef="#br0" timeOffset="73282.27">21843 3499 1199 0,'0'0'158'0,"0"0"-88"16,0 0-64-16,0 0-6 15,116 122 38-15,-47-40-12 16,0 7-10-16,-9 8 2 15,-8 7 21-15,-19 6 16 16,-26-4-30-16,-16 1-25 16,-65-7-10-16,-35-9-93 15,-11-18-137-15,10-29-414 0</inkml:trace>
  <inkml:trace contextRef="#ctx0" brushRef="#br0" timeOffset="73988.14">23435 3655 1127 0,'0'0'13'0,"0"0"15"15,-40 161 28-15,36-88 45 16,4 5-18-16,0-11-33 16,0-6-18-16,12-19-7 15,-1-11-8-15,-3-8-9 16,-2-15-8-16,-4-8-4 0,3 0-7 16,1-31 7-16,6-20 1 15,1-24 1-15,0-19-2 16,3-11 4-16,-5 5 0 15,3 12 2-15,-2 22 1 16,2 16-3-16,6 13-8 16,-6 16 4-16,1 8-11 15,5 13 3-15,1 0-20 16,6 13 2-16,-2 8 1 16,-4 11-2-16,-10 1 25 15,-11 17 0-15,0 10 0 16,-26 1 2-16,-17-1 4 15,-7-8 8-15,4-13 19 0,11-7 12 16,10-11-1 0,12-8-9-16,10-6-6 0,3-2-2 15,0-5-13-15,0 0 2 16,0 3-8-16,18 1 1 16,7 4 0-16,6-3 1 15,9 1-1-15,5 7-3 16,1 1-18-16,6 0-47 15,-1 4-79-15,-5-2-236 16</inkml:trace>
  <inkml:trace contextRef="#ctx0" brushRef="#br0" timeOffset="74281.1">23976 4134 1146 0,'0'0'114'16,"0"0"10"-16,0 0-91 15,0 0 25-15,0 0-39 16,0 0-15-16,32 69 5 16,-32-34-8-16,0 11 7 15,-27 0 7-15,-7-2-6 16,5-6 9-16,11-13 11 16,5-1-7-16,9-10-3 15,4-9-13-15,0-5-3 16,35 0 0-16,23 0-4 15,18-19 1-15,7 4-52 16,-7-1-9-16,-14-1-19 0,-13 11-37 16,-9-1-26-16,-12 5-145 15,-5-1-116-15</inkml:trace>
  <inkml:trace contextRef="#ctx0" brushRef="#br0" timeOffset="76163.78">25374 3500 789 0,'0'0'113'16,"0"0"22"-16,0 0-47 15,0 0 12-15,0 0-40 16,0 0-36-16,-129 31-14 16,80 25 13-16,-7 14 38 15,2 12-24-15,6 9-8 16,12-3-13-16,11-4-5 15,17-8 1-15,8-1-12 0,19-11 1 16,35-8-2 0,21-10-7-16,20-14-21 0,16-15-49 15,5-11-85-15,2-6-276 16</inkml:trace>
  <inkml:trace contextRef="#ctx0" brushRef="#br0" timeOffset="76403.73">25817 3738 1084 0,'0'0'42'16,"0"0"-7"-16,0 0-29 0,-9 112 57 15,12-41 8-15,3 1-11 16,-1-1-35-16,-2-14 7 15,-3-7-26-15,2-8-6 16,4-10-4-16,-2-13-39 16,3-10-95-16,-5-9-94 15,-2-18-125-15</inkml:trace>
  <inkml:trace contextRef="#ctx0" brushRef="#br0" timeOffset="76644.69">25817 3701 237 0,'0'0'515'16,"0"0"-390"-16,0 0 39 0,0 0-104 16,0 0-46-16,0 0-6 15,105 16 8-15,-65 34 34 16,-4 5-18-16,-9 12 5 16,-11-1 1-16,-10-5-1 15,-6 1-3-15,0-13-7 16,-20-1-22-16,-16-10 8 15,3-10-13-15,6-8-2 16,0-10-40-16,12-10-82 16,3 0-142-16,8-12-347 0</inkml:trace>
  <inkml:trace contextRef="#ctx0" brushRef="#br0" timeOffset="76942.64">26649 3739 212 0,'0'0'994'16,"0"0"-967"-16,0 0-15 15,0 0 29-15,0 0 53 16,44 139-41-16,-34-96-20 15,-4 8-4-15,-3 0-11 0,-3-6-8 16,0-3-4-16,0-7-6 16,0-9 0-16,0-10-6 15,0-4-24-15,0-6-23 16,0-6-80-16,0 0 18 16,0-25-76-16,0-13-363 15</inkml:trace>
  <inkml:trace contextRef="#ctx0" brushRef="#br0" timeOffset="77174.6">26741 3688 1069 0,'0'0'91'16,"0"0"-11"-16,0 0-17 0,0 0-9 15,0 0-44-15,0 0-2 16,71 10 21-16,-18-10 18 15,7 0-17-15,3 0-18 16,-7 0-11-16,-14 0-1 16,-11 0-25-16,-13 0-41 15,-16 0-69-15,-2 5-85 16,-8 13-51-16,-29-1-264 16</inkml:trace>
  <inkml:trace contextRef="#ctx0" brushRef="#br0" timeOffset="77326.57">26852 3993 122 0,'0'0'600'0,"0"0"-530"0,0 0 65 16,0 0 17-16,0 0-42 15,0 0-19-15,161 23-52 16,-108-43-7-16,-4 0-25 16,-8 4-7-16,-20 9-93 15,-21 7-230-15</inkml:trace>
  <inkml:trace contextRef="#ctx0" brushRef="#br0" timeOffset="77482.53">26901 4287 890 0,'0'0'74'0,"0"0"83"0,0 0-52 16,122 9-2-16,-72-9-39 15,-4-17-47-15,8-12-17 16,-5 4-89-16,-9-11-148 15,-9 0-721-15</inkml:trace>
  <inkml:trace contextRef="#ctx0" brushRef="#br0" timeOffset="77694.5">27540 3670 1128 0,'0'0'132'15,"0"0"-101"-15,0 0-7 16,0 0 75-16,162 130-34 16,-112-67-37-16,-5 2-5 0,-9 3-10 15,-19 9-7-15,-17 3-6 16,-15 16-8-16,-61-3-43 16,-49 6-142-16,-35-8-725 15</inkml:trace>
  <inkml:trace contextRef="#ctx0" brushRef="#br0" timeOffset="78661.34">16328 5951 846 0,'0'0'78'0,"0"0"-62"0,0 0-7 15,0 0-9-15,0 0 0 16,0 0 12-16,141-39-11 16,-108 61 4-16,-11 11-1 15,-12 9 7-15,-10 2-7 16,0 0 6-16,-21-3 11 15,-4-8-8-15,1-8-1 16,11-11 4-16,6-8 12 16,7-2-17-16,0-2-11 15,5 5-9-15,19-4 9 16,5 5 2-16,0 2 1 16,-3 6-3-16,-8 6 0 0,-7 4 10 15,-11 5 14-15,0-4 13 16,-4 0 24-16,-21-5-14 15,-4-4-14-15,1-7-16 16,1-2-14-16,3-9-3 16,10 0-27-16,9-17-69 15,5-21-137-15,0-10-198 16</inkml:trace>
  <inkml:trace contextRef="#ctx0" brushRef="#br0" timeOffset="79059.27">16351 5586 351 0,'0'0'451'0,"0"0"-440"0,-123 113 29 16,94-33 40-16,2 10 29 16,5 11-50-16,-3 4-15 15,2 8-8-15,8 3-17 16,5-2 1-16,4-7-3 15,6-8 8-15,0-14 3 16,29-10-2-16,16-15-10 16,20-24-5-16,18-21 1 15,15-15-9-15,18-34 5 16,11-22 0-16,-7-11 2 0,-4-12-9 16,-20 3-2-16,-27-4-4 15,-24-5 5-15,-35 0 2 16,-10-8 4-16,-31 5-6 15,-25 10 4-15,-17 15 5 16,-12 18 7-16,-4 16-7 16,-4 12-9-16,10 10-3 15,18 7-2-15,14 0-37 16,13 12-58-16,15 2-100 16,11-7-631-16</inkml:trace>
  <inkml:trace contextRef="#ctx0" brushRef="#br0" timeOffset="81009.92">18176 6191 623 0,'0'0'310'15,"0"0"-190"-15,0 0-59 0,0 0-41 16,0 0 40 0,27 172 20-16,-16-78-14 0,0 2-21 15,-4-8 0-15,0-12-15 16,-3-23-12-16,2-13-7 16,-3-18-4-16,-1-18-1 15,0-4-5-15,0-12 1 16,8-33 16-16,-2-14-5 15,1-12-13-15,-2-13-7 16,-2-2-5-16,-5-7-12 16,4 9-9-16,9 8 7 15,5 16 2-15,11 16-6 16,9 6 3-16,9 14 2 16,6 16 9-16,7 8 3 0,-4 12 2 15,-13 28-13-15,-12 8 15 16,-22 3 0-16,-9 14 7 15,-25 0 2-15,-27-2 1 16,-8 0 6-16,7-14 4 16,6-12-1-16,16-16 8 15,16-9 13-15,7-12 6 16,8 0-3-16,0 0-7 16,0 0-8-16,3 0-17 15,19 0-2-15,14 0-6 16,11 0 6-16,5 3 3 15,2 8-3-15,2 8-20 16,-2-1-79-16,-2-2-68 0,-13-6-362 16</inkml:trace>
  <inkml:trace contextRef="#ctx0" brushRef="#br0" timeOffset="81180.89">19045 6687 1085 0,'0'0'47'0,"0"0"18"16,0 141 4-16,5-95 22 15,6-4-63-15,-7 0-28 16,-4-8-10-16,0-8-114 0,0-12-285 16</inkml:trace>
  <inkml:trace contextRef="#ctx0" brushRef="#br0" timeOffset="81561.84">19699 6014 762 0,'0'0'95'0,"0"0"85"15,-119 38-56-15,72 18-26 16,1 16 6-16,10 4-33 15,16 2-24-15,13-5-26 16,7-6-5-16,25-4-7 16,24-10-9-16,18-7 0 15,13-11-2-15,9-9-8 0,3-15-25 16,-3-11-43-16,-11 0-81 16,-15-33-228-16</inkml:trace>
  <inkml:trace contextRef="#ctx0" brushRef="#br0" timeOffset="81952.77">20085 6156 1115 0,'0'0'27'15,"0"0"-12"-15,-61 136 39 16,56-79 45-16,5-3-17 15,0 0-57-15,0-11-6 16,0-9-9-16,0-9-9 0,3-13 3 16,2-8-4-16,-5-4 0 15,0-12 0-15,6-31 0 16,3-23-9-16,11-9-2 16,7-8-18-16,2 16 12 15,0 9 17-15,-8 19 2 16,-4 17 0-16,-9 8 13 15,-1 10 4-15,0 4-13 16,6 7-4-16,3 24-2 16,6 13 14-16,0 6 7 15,-1 6-8-15,0 5 10 16,4-6-6-16,-7-1-13 0,-1-9-4 16,-11-9-24-1,-6-12-61-15,-12-14-186 0</inkml:trace>
  <inkml:trace contextRef="#ctx0" brushRef="#br0" timeOffset="82110.74">20051 6490 967 0,'0'0'175'16,"0"0"-171"-16,0 0 17 15,149-31 37-15,-71 19-39 16,3-3-19-16,-4 4-4 15,-14-6-123-15,-18-1-417 0</inkml:trace>
  <inkml:trace contextRef="#ctx0" brushRef="#br0" timeOffset="82619.64">20724 6256 894 0,'0'0'119'15,"0"0"13"-15,0 128-6 16,0-75-4-16,0-4-51 16,0-4-44-16,0-11-11 15,0-7 2-15,0-10-12 0,0-11-6 16,0-4 0 0,0-2 3-16,0-13 9 0,0-28-12 15,0-17-11-15,-2-15-4 16,-3-5 3-16,5 6-6 15,0 10 12-15,5 16-1 16,8 12 3-16,3 10 3 16,1 4-3-16,2 14-4 15,-2 6 6-15,5 0-1 16,-1 18-2-16,-2 12 5 16,-3 8 0-16,-7 3 0 15,-7 3 1-15,-2 4 0 16,2-11-1-16,6-1 1 15,9-4-2-15,12-5-3 16,11-3-5-16,9-3-7 0,-2-2 2 16,-5-4-1-16,-15-6 6 15,-14-1-4-15,-13 1 12 16,0 2 1-16,-19 3 10 16,-18-4 12-16,-2-1-11 15,-1-2-6-15,6-7-1 16,14 0-4-16,9-2-8 15,11-15-74-15,2 2-162 16,34-7-652-16</inkml:trace>
  <inkml:trace contextRef="#ctx0" brushRef="#br0" timeOffset="82881.61">21707 6106 998 0,'0'0'106'0,"0"0"-30"16,0 0 26-16,-154 106 17 15,119-48-50-15,6 2-29 16,10 2-6-16,15-4-18 16,4-5-6-16,9-10-10 15,29-6 0-15,13-13-3 16,9-6 0-16,8-14-10 15,3-4-34-15,-4-5-51 0,-9-27-121 16,-11-9-346 0</inkml:trace>
  <inkml:trace contextRef="#ctx0" brushRef="#br0" timeOffset="83093.57">22118 5871 838 0,'0'0'213'16,"0"0"-139"-16,89 122 33 16,-54-62 11-16,1 9-28 15,-3 3-49-15,-4 14-4 16,-8 4-25-16,-15 14 15 0,-6 5-15 16,-31-3-12-16,-32-4-12 15,-15-15-48-15,-7-25-163 16,16-30-809-16</inkml:trace>
  <inkml:trace contextRef="#ctx0" brushRef="#br0" timeOffset="84995.24">23622 6275 993 0,'0'0'138'15,"0"0"-121"-15,0 0 23 16,0 0-2-16,0 0-18 15,0 0 25-15,-15 152-3 16,12-89 17-16,-2-2-3 16,1-8-25-16,0-10-17 15,1-13-6-15,3-13 3 16,0-12-8-16,0-5 2 0,-2-2 4 16,2-30 17-16,0-18-26 15,0-19-16-15,0-8-4 16,11-13-16-16,12 2-15 15,8 5 2-15,4 13 12 16,10 22 16-16,-5 15-5 16,0 19 20-16,-1 12 3 15,-4 2-26-15,-8 14-29 16,-12 23-10-16,-15 11 32 16,-2 3 24-16,-25 0 8 15,-17-2 4-15,1-6 1 16,7-7 11-16,7-7 20 0,16-7 15 15,5 2-24-15,8 0-9 16,0-5 16 0,0 1-13-16,13-1 4 0,12-12-2 15,6 2-3-15,4-3-14 16,5-6 13-16,1 0 5 16,-6 0-10-16,-4 0-1 15,-4 0 2-15,-16 2-11 16,-2 6-3-16,-7-2-43 15,1-2-76-15,-3-2-144 16,0-2-516-16</inkml:trace>
  <inkml:trace contextRef="#ctx0" brushRef="#br0" timeOffset="85295.19">24195 6559 908 0,'0'0'118'0,"0"0"-73"15,0 0 59-15,0 0 19 16,0 0-30-16,0 0-50 16,131 126-25-16,-121-90-4 15,-8 13-8-15,-2 3-3 16,-16 4 8-16,-13-6-7 16,-5-11 9-16,15-7-1 15,9-20-6-15,8-3 1 0,2-5-7 16,4-4-3-1,28 0 3-15,17 0 3 16,13-6 0-16,11-18-3 16,4 2-16-16,6-4-23 0,6 7-68 15,-3-8-65-15,1 1-131 16,-11-1-567-16</inkml:trace>
  <inkml:trace contextRef="#ctx0" brushRef="#br0" timeOffset="85597.14">25345 6028 1293 0,'0'0'76'0,"-133"11"-64"15,59 28 38-15,5 11 30 16,9 13-35-16,10 10-27 16,17 9-9-16,16 0-6 15,17-2 6-15,6-7-9 16,40-7-8-16,17-8 2 16,9-11-13-16,13-13-14 15,-2-8-10-15,0-14-39 16,2-12-84-16,-5 0-164 0</inkml:trace>
  <inkml:trace contextRef="#ctx0" brushRef="#br0" timeOffset="85895.08">26304 6210 798 0,'0'0'476'0,"0"0"-450"16,0 0 31-16,-141-30 23 16,98 30-24-16,-3 16-22 15,-6 12-12-15,8 9 4 0,-1 2 10 16,20 2-18 0,13-3-7-16,12-3-10 0,0 0-1 15,12-3-1-15,25 0 0 16,7-2 0-16,14-8-12 15,13-4-15-15,14-12-37 16,4-6-40-16,5 0-87 16,-7 0-183-16,-13-23-50 15</inkml:trace>
  <inkml:trace contextRef="#ctx0" brushRef="#br0" timeOffset="86181.04">27071 6128 697 0,'0'0'571'15,"0"0"-534"-15,0 0-17 16,0 0 38-16,0 0 37 15,-16 138-47-15,16-88-24 16,4 1-7-16,-4-4-15 16,0-2-2-16,0-7-27 15,0-10-29-15,0-10-48 16,0-10-85-16,0-8-184 0,0-10-230 16</inkml:trace>
  <inkml:trace contextRef="#ctx0" brushRef="#br0" timeOffset="86433.99">27137 6106 800 0,'0'0'334'15,"0"0"-255"-15,0 0-14 16,0 0-12-16,0 0-36 16,0 0-2-16,136 10 22 15,-82 22-21-15,-7 14 19 16,-10 6 6-16,-14 2-13 0,-19 2-3 15,-4-1-13-15,-10-5 0 16,-29-4-1-16,-5-10-11 16,-8-4-3-16,4-12-4 15,9-6-20-15,10-14-17 16,18 0-69-16,11-17-91 16,7-24-533-16</inkml:trace>
  <inkml:trace contextRef="#ctx0" brushRef="#br0" timeOffset="86682.95">27941 6138 1188 0,'0'0'141'15,"0"0"-107"-15,0 0-10 16,0 0 74-16,0 0-30 15,-12 123-40-15,12-77-20 16,6-3 14-16,-2 2-13 16,-2-3-5-16,-2-5-4 15,0 0-25-15,-2-9-27 16,-11-10-48-16,-3-14-92 16,1-4-266-16</inkml:trace>
  <inkml:trace contextRef="#ctx0" brushRef="#br0" timeOffset="86901.91">28018 6039 30 0,'0'0'1141'0,"0"0"-1067"16,0 0 8-16,0 0 1 15,0 0-3-15,138-19-34 16,-93 27-27-16,-1 0-2 15,-4-3-10-15,-6-3-7 16,-9-2-16-16,-10 0-53 16,-7 5-48-16,-8-5-107 15,0 0-287-15</inkml:trace>
  <inkml:trace contextRef="#ctx0" brushRef="#br0" timeOffset="87080.88">28009 6330 920 0,'0'0'196'16,"0"0"-136"-16,0 0 2 16,0 0 68-16,0 0-48 15,0 0-48-15,121 6-15 16,-55-26-19-16,-3 8 0 16,-21 3-57-16,-18 9-143 15,-22 0-56-15,-2 7-182 16</inkml:trace>
  <inkml:trace contextRef="#ctx0" brushRef="#br0" timeOffset="87223.85">28026 6597 717 0,'0'0'165'15,"0"0"22"-15,0 0-28 16,0 0-21-16,0 0-45 16,0 0-49-16,166-10-26 15,-95-20-18-15,2-4-3 16,-1-1-108-16,-10 0-167 15</inkml:trace>
  <inkml:trace contextRef="#ctx0" brushRef="#br0" timeOffset="87447.82">28670 5971 1240 0,'0'0'79'0,"0"0"-29"16,0 0 53-16,157 104-2 16,-113-34-37-16,-10 11-21 15,-16 17-6-15,-18 10-29 16,-14 5-8-16,-46 9-25 16,-29 2-87-16,-24-3-81 15,-17-11-377-15</inkml:trace>
  <inkml:trace contextRef="#ctx0" brushRef="#br0" timeOffset="88880.56">16239 8404 1104 0,'0'0'41'0,"0"0"-12"15,0 0-11-15,0 0 48 16,-4 110-12-16,14-69-22 16,7-7-9-16,-2-13-3 15,5-3 9-15,7-8-23 16,4-10-6-16,11 0 5 15,5-23-5-15,-3-14-25 16,2-3-17-16,-9-4-9 16,-10 12 6-16,-10 6 3 15,-9 17 35-15,-8 8 7 16,0 1 14-16,0 14 15 16,-6 20-15-16,-4 12 16 0,3 6 25 15,7-2-27-15,0-4-18 16,0-4-10-16,7-8 0 15,7-5-1-15,-4-13-55 16,5-11-86-16,4-5-269 16</inkml:trace>
  <inkml:trace contextRef="#ctx0" brushRef="#br0" timeOffset="89269.5">16343 8127 891 0,'0'0'143'16,"-175"68"-63"-16,97-3 15 0,11 22 15 15,11 19-37-15,18 13-27 16,22-1-14-16,16-6 3 16,5-5-3-16,37-13-19 15,17-14-12-15,12-18 0 16,13-18 2-16,10-23-2 15,4-21-1-15,5-16 0 16,3-38 0-16,8-21-3 16,-7-9 1-16,-11-6-6 15,-20-2 1-15,-27 3-13 16,-20-1 16-16,-24 1 2 0,-5 4 0 16,-50 11-4-16,-30 5 0 15,-29 19 6-15,-14 16 5 16,-1 9-3-16,3 22 9 15,20 3 12-15,17 26-23 16,15 22-3-16,24 16-37 16,25 5-93-16,20-5-360 15</inkml:trace>
  <inkml:trace contextRef="#ctx0" brushRef="#br0" timeOffset="92299.97">18018 8770 690 0,'0'0'317'0,"0"0"-270"15,0 0-28-15,0 0 24 16,0 0 58-16,-5 149-32 16,5-90-35-16,0-10 4 15,10-5-6-15,-6-9-10 0,-2-17-10 16,0-9-3-1,-2-6-6-15,0-3 5 0,0-5 9 16,4-30-13-16,3-18-4 16,5-11-16-16,-2-12 0 15,4-12-12-15,4-8-33 16,0 4 9-16,3 3 11 16,6 27 18-16,-2 19 11 15,2 22 6-15,-2 16 5 16,-1 5-4-16,-2 3-1 15,-2 28 1-15,-9 16 5 16,-11 5-4-16,0 4 3 16,-21-2 1-16,-20-1 0 15,-12-5 3-15,-5-5 1 16,6-6 7-16,13-11 12 0,18-9 0 16,13-10-12-16,8-2-2 15,0-5-9-15,29 7 0 16,17 1 30-16,14 2 2 15,5 0-11-15,2 6-14 16,-2-2-2-16,-5 4-5 16,-12 5 0-16,-5-5-13 15,-12 6-56-15,-9-8-62 16,-4-6-209-16,-5-10-304 16</inkml:trace>
  <inkml:trace contextRef="#ctx0" brushRef="#br0" timeOffset="92465.94">18687 8988 1038 0,'0'0'74'15,"0"0"3"-15,0 0 23 16,-12 120-27-16,12-80-29 16,0 1-34-16,0 5-10 15,2-13-23-15,12-8-89 16,-1-11-228-16</inkml:trace>
  <inkml:trace contextRef="#ctx0" brushRef="#br0" timeOffset="92794.89">19471 8194 1149 0,'0'0'58'0,"-156"29"-45"16,78 34 88-16,14 25 4 15,12 18-31-15,19 8-38 16,17 2-21-16,16-7-13 15,22-13-1-15,34-8-1 0,25-13-13 16,7-15-5-16,9-9-6 16,-4-12-16-16,-3-13-36 15,-11-16-74-15,-7-10-104 16,-19-8-160-16</inkml:trace>
  <inkml:trace contextRef="#ctx0" brushRef="#br0" timeOffset="93175.82">19839 8661 1193 0,'0'0'28'0,"0"0"-16"16,-67 104 64-16,58-48 20 0,7-3-43 16,2-2-24-16,0-5-4 15,0-6-1-15,0-13-10 16,6-12-11-16,-1-11-3 15,-5-4-3-15,0 0-7 16,0-33 8-16,7-15-2 16,0-19-14-16,8-11-1 15,10 3-2-15,1 5 9 16,1 15 1-16,-2 22 11 16,-12 13 3-16,-7 20 1 15,8 0-3-15,-1 25-1 16,10 14 4-16,1 9 14 0,1-2-5 15,-1 3 4-15,1-6 9 16,-1 1-19-16,-5-5 1 16,-2-6-8-16,-5-4-9 15,-6-7-45-15,-6-7-64 16,-4-14-98-16,-33-1-325 16</inkml:trace>
  <inkml:trace contextRef="#ctx0" brushRef="#br0" timeOffset="93321.8">19799 8872 1128 0,'0'0'53'16,"0"0"2"-16,0 0-7 15,0 0-25-15,0 0-17 0,138-19-6 16,-58 11-6-16,7 0-54 16,-2-4-80-16,-12-2-356 15</inkml:trace>
  <inkml:trace contextRef="#ctx0" brushRef="#br0" timeOffset="94121.66">20706 8642 1146 0,'0'0'101'0,"0"0"-90"16,0 0 52-1,0 0 45-15,0 151-40 0,9-105-36 16,-2-2-15-16,-3 0 8 16,1-10-10-16,-3-12-8 15,0-10-7-15,-2-8-4 16,2-4-11-16,-2 0 8 16,0-26 0-16,0-15 2 15,0-8-9-15,0-6 4 16,0-10 0-16,0-3-10 15,12 0 0-15,7-2 0 16,6 15-7-16,0 13 13 16,-3 14 4-16,-7 18 8 15,-2 0-1-15,-1 10 2 16,-3 0-8-16,-1 0 0 0,2 18-19 16,-8 12 19-1,0 2-9-15,-2 2 18 0,0 0 1 16,0-2-1-16,0-4 1 15,0-1-1-15,0-3 1 16,5-6 1-16,13 1-2 16,6-5-6-16,7-3 5 15,0-4-10-15,-2-7-3 16,-9 4-15-16,-9 1 8 16,-3-1 8-16,-8 8 5 15,0 2-3-15,0 4 11 16,-23 4 14-16,-2-4 8 0,-1-4-5 15,6 0-3-15,8-7-2 16,8-7-6-16,4 0 1 16,0 0 2-16,0 0-9 15,0-12-4-15,11-9-12 16,3-2-4-16,-1 6-6 16,-2 3 1-16,-4 8 9 15,-7 6 14-15,0 0 2 16,0 0-5-16,0 0 5 15,-2 0 10-15,-10 0-3 16,-1 0-4-16,0 2 14 16,3 2 1-16,2-4-11 15,1 0-1-15,1 2-4 16,1-2-2-16,0 4-1 16,1-4-9-16,2 2 3 0,0-2 4 15,-3 1-2-15,5 2 3 16,0-3 1-16,-2 0-1 15,2 0-51-15,-2 0-124 16,2 0-559-16</inkml:trace>
  <inkml:trace contextRef="#ctx0" brushRef="#br0" timeOffset="94564.58">21925 8574 787 0,'0'0'32'0,"0"0"-15"15,0 0-14-15,0 0 156 16,0 0-36-16,0 0-79 16,14-43 16-16,-28 43 4 15,-13 0 12-15,-8 15-40 16,-7 3-3-16,-1 2 7 0,1 13-10 16,6 0 0-16,12 6 2 15,1-4-15-15,17-3-3 16,6 1-10-16,0-1-2 15,11 0 4-15,18 1-6 16,9-8-1-16,4-4 0 16,5-9-18-16,2-9-9 15,2-3-18-15,3 0-11 16,2-15-70-16,1-8-49 16,-5-5-194-16,-7-6-384 0</inkml:trace>
  <inkml:trace contextRef="#ctx0" brushRef="#br0" timeOffset="94775.54">22396 8555 775 0,'0'0'281'16,"0"0"-207"-16,0 0 7 16,0 0 3-16,-14 118-21 15,14-74-10-15,0 6-28 16,0-6-2-16,0 5-9 15,0-6-14-15,0-7 0 16,0-6-14-16,0-9-39 16,0-9-64-16,8-11-72 15,0-1-274-15</inkml:trace>
  <inkml:trace contextRef="#ctx0" brushRef="#br0" timeOffset="95023.5">22476 8543 101 0,'0'0'1004'16,"0"0"-941"-16,0 0-23 15,0 0-34-15,0 0 5 16,0 0 19-16,109 93-29 16,-78-47 2-16,-2 3 12 15,-6-3 18-15,-16 0-6 0,-7-4-3 16,0-1-8-1,-27-3-4-15,-2-6-12 0,-3-6-12 16,6-11-44-16,-1-7-48 16,9-8-175-16,7-3-304 15</inkml:trace>
  <inkml:trace contextRef="#ctx0" brushRef="#br0" timeOffset="95300.45">22853 8310 998 0,'0'0'176'0,"0"0"-158"16,0 0 62-16,0 0 0 15,133 152-29-15,-88-80-19 16,0 9 1-16,0 9 27 15,-12 6-11-15,-18 4-15 16,-15 5-29-16,-19 3-5 16,-47-7-18-16,-16-11-42 15,-3-17 1-15,9-23-113 16,19-25-109-16,26-25-445 16</inkml:trace>
  <inkml:trace contextRef="#ctx0" brushRef="#br0" timeOffset="97556.06">24145 8601 118 0,'0'0'851'0,"0"0"-814"0,0 0 5 16,0 0 7-16,0 0 41 16,-73 143-31-16,60-73-6 15,6-7-4-15,-2-5 5 16,1-5-10-16,3-16-26 16,0-11 0-16,5-13-10 15,0-8-5-15,0-5-3 16,0-1 12-16,0-31-6 15,0-21-6-15,10-15-9 16,2-14-7-16,5-7-8 0,4-3-23 16,8 6-6-1,2 19 40-15,-6 18 12 16,-5 23 2-16,-15 12 2 0,3 14 2 16,4 0-5-16,5 31-6 15,10 10 4-15,2 13 4 16,5 2 8-16,-1 1 10 15,-2 1 7-15,-4-9-2 16,-2 0-12-16,-7-5-6 16,-5-10-7-16,-2-4 0 15,-4-11-21-15,0-7-57 16,-5-5-57-16,-2-7-192 16,0 0-240-16</inkml:trace>
  <inkml:trace contextRef="#ctx0" brushRef="#br0" timeOffset="97776.02">24275 8809 778 0,'0'0'46'16,"0"0"-39"-16,0 0-7 16,0 0 23-16,0 0-23 15,0 0-3-15,-62-8 0 16,55 14 3-16,2 1 7 15,5-6-1-15,0-1-1 16,0 0 9-16,0 1-14 16,0-1-46-16,0 0-123 0,10 0-252 15</inkml:trace>
  <inkml:trace contextRef="#ctx0" brushRef="#br0" timeOffset="98576.88">24037 8828 437 0,'0'0'229'0,"0"0"-214"16,0 0 14-16,0 0 9 16,0 0 0-16,0 0-16 15,133-88-20-15,-115 77 1 16,-5-3 4-16,-8-1 18 16,-5-4-5-16,0 2 39 15,0-5 11-15,0 2-44 16,0 4 2-16,0-4 19 15,0 6-37-15,2 4 7 16,3 0-7-16,1 6-9 16,-1 1-1-16,-1-2 0 15,-4 5-2-15,0 0-4 16,2 0-3-16,5 0-21 0,4 0-13 16,5 0 39-16,4 0 2 15,3 8-3-15,-2 4 2 16,6 6-1-16,-2 7 0 15,-1-1 3-15,-3 1-3 16,-10 5-2-16,-3-4 5 16,-8 2 1-16,0 1 39 15,0-5 11-15,-8 1-19 16,-15-4-16-16,-6 1-3 16,-2-5-7-16,-9 2-5 15,-2-6-3-15,-1-6 3 16,8-5 2-16,10-2-1 0,8 0 3 15,11 0 9-15,6 0-3 16,0-12-5-16,14 0 1 16,17 2-11-16,9 3 6 15,5 5-1-15,4 2 0 16,-2 0-1-16,1 11 1 16,-7 12 12-16,-5-2-2 15,-9 7 3-15,-12 5-8 16,-8 1 11-16,-7 4 14 15,0-6-9-15,0-5 1 16,0-8-2-16,0-12-1 16,0-2-9-16,0-5-3 15,0 2-7-15,9-2-15 0,24 0-3 16,13 0 5-16,10-2-14 16,7-10-70-16,-3-4-180 15,-6-2-208-15</inkml:trace>
  <inkml:trace contextRef="#ctx0" brushRef="#br0" timeOffset="98915.82">24886 8995 370 0,'0'0'418'0,"0"0"-370"0,0 0 91 16,0 0-24-16,0 0-65 15,0 0-3-15,94 102-7 16,-94-75 3-16,0 1 3 16,-5 0-21-16,1-5-6 15,-1-2 2-15,2-3 12 16,3-8-27-16,0 2-2 15,0-4-1-15,21-2 1 16,12-3-4-16,14-3 0 16,14 0-11-16,10-3-45 15,2-11-44-15,1-3-98 16,-10 0-344-16</inkml:trace>
  <inkml:trace contextRef="#ctx0" brushRef="#br0" timeOffset="99246.77">25557 8329 1065 0,'0'0'106'0,"-98"133"-70"16,63-45 42-16,10 7 43 16,17-5-52-16,8-2-56 15,12 0-4-15,30-2-6 16,25-8-3-16,24-5-39 15,23-18-80-15,11-20-69 16,-7-9-356-16</inkml:trace>
  <inkml:trace contextRef="#ctx0" brushRef="#br0" timeOffset="100842.49">26346 8785 546 0,'0'0'191'0,"0"0"-106"15,0 0 67-15,0 0-26 16,0 0-65-16,0 0-42 16,-20 62 48-16,9-14-5 0,-5 1-18 15,5 2-2 1,0-5-11-16,-1-7-6 0,6-11-2 15,-1-10-9 1,5-8-6-16,2-6-4 0,0-4 1 16,0 0 7-16,0-21 0 15,0-16-12-15,0-21-18 16,13-7 2-16,3-5-7 16,6 4-5-16,3 13 8 15,-1 7 8-15,-1 17 12 16,-6 10 0-16,-9 11-1 15,-2 8 1-15,1 3 0 16,3 22 9-16,6 12-9 16,7 3 14-16,4 3 3 0,1 8 8 15,4 0 0 1,-1-4-10-16,-3 3-14 0,-1-8 1 16,-4-3-2-16,-7-9-19 15,-12-11-69-15,-4-8-137 16,-14-11-567-16</inkml:trace>
  <inkml:trace contextRef="#ctx0" brushRef="#br0" timeOffset="101015.46">26315 8909 669 0,'0'0'460'0,"0"0"-458"0,0 0-2 16,0 0 62-1,0 0 0-15,145-3-62 0,-90 3-3 16,1 0-50-16,-5 0-216 16,-11 0-264-16</inkml:trace>
  <inkml:trace contextRef="#ctx0" brushRef="#br0" timeOffset="101427.39">27887 8543 230 0,'0'0'582'16,"0"0"-534"-16,0 0 59 16,0 0 79-16,-130 29-85 15,90-21-24-15,-4 13-8 16,-6 2-9-16,-1 10-12 16,0 6-11-16,6 1-18 15,12 6-3-15,8 0-6 16,10 0-6-16,10 1 1 0,5-7-5 15,0-2 0-15,18-5-3 16,17-9-2-16,15-5-12 16,10-11-7-16,13-8-16 15,5 0-21-15,0-8-68 16,-6-10-88-16,-8-5-248 16</inkml:trace>
  <inkml:trace contextRef="#ctx0" brushRef="#br0" timeOffset="101729.34">28745 8640 1173 0,'0'0'91'16,"0"0"-88"-16,0 0 28 16,0 0 13-16,0 0 31 15,0 139-32-15,0-87-26 16,0 0 10-16,0-10-11 16,0-2-15-16,0-6-1 15,0-11-8-15,0-6-53 16,-3-8-94-16,-3-9-91 15,4-2-226-15</inkml:trace>
  <inkml:trace contextRef="#ctx0" brushRef="#br0" timeOffset="102012.29">28687 8574 1020 0,'0'0'157'16,"0"0"-103"-16,0 0 63 15,0 0-46-15,0 0-60 16,0 0-11-16,147-31 3 16,-87 40 3-16,-6 19-6 15,-10 10 0-15,-9 7 6 0,-10-1 1 16,-9 5 7-16,-9 0-8 16,-7-3-2-16,-5 2 4 15,-26-6-5-15,-10-2-3 16,2-10 0-16,-1-7-4 15,6-9-21-15,12-11-32 16,10-3-60-16,12 0-115 16,0-17-537-16</inkml:trace>
  <inkml:trace contextRef="#ctx0" brushRef="#br0" timeOffset="102289.24">29677 8618 1206 0,'0'0'121'16,"0"0"-109"-16,0 0 6 16,0 0 40-16,0 0 11 15,-3 145-39-15,8-94-18 16,1-8 21-16,-4 3-11 15,5-10-10-15,-5-4-6 16,0-13-6-16,4-10-12 16,-6-2-44-16,0-7 0 0,0 0-42 15,0-13-19-15,0-16-279 16</inkml:trace>
  <inkml:trace contextRef="#ctx0" brushRef="#br0" timeOffset="102530.2">29772 8555 880 0,'0'0'358'15,"0"0"-280"-15,0 0 11 16,0 0 12-16,0 0-29 16,0 0-36-16,34-7-20 15,-1-1 15-15,11 2-3 0,12 3-15 16,-2-4-13-1,-5 1-4-15,-7 6-32 0,-9-7-42 16,-8 7-1-16,-7 0-13 16,-11 0-79-16,-7 0-235 15,-2 3-430-15</inkml:trace>
  <inkml:trace contextRef="#ctx0" brushRef="#br0" timeOffset="102717.17">29823 8851 974 0,'0'0'88'0,"0"0"76"15,0 0-17-15,0 0-55 0,0 0-37 16,126 2-21-16,-84-10-17 16,-5 0-17-16,-3-1-16 15,-8 4-60-15,-7 5-120 16,-13 0-198-16</inkml:trace>
  <inkml:trace contextRef="#ctx0" brushRef="#br0" timeOffset="102896.13">29839 9073 1033 0,'0'0'113'16,"0"0"-4"-16,0 0 31 15,0 0-40-15,0 0-48 16,0 0-17-16,96 23-4 0,-45-25-22 15,-2-10-9-15,-8 1-33 16,-8 4-60-16,-2-1-46 16,-4 0-191-16,-2-2-458 15</inkml:trace>
  <inkml:trace contextRef="#ctx0" brushRef="#br0" timeOffset="103158.09">30545 8333 1293 0,'0'0'170'0,"0"0"-170"16,0 0 0-16,0 0 25 15,112 115 19-15,-52-47-24 16,-8 17-8-16,-10-1 4 15,-15-2 14-15,-25 2-18 16,-2 4-7-16,-27-2-5 16,-40 4-20-16,-22 1-36 15,-23-11-53-15,-17-6-206 16</inkml:trace>
  <inkml:trace contextRef="#ctx0" brushRef="#br0" timeOffset="105852.62">16787 10834 907 0,'0'0'96'16,"0"0"-90"-16,0 0 25 15,0 0 40-15,0 0-24 16,0 0-21-16,0 0-7 0,-138 68-6 16,110-64-3-16,1-1-6 15,-4-3 8-15,-6 0-10 16,-5 0-1-16,0 0 0 16,1 5-1-16,8 2-2 15,6-3 1-15,10 1 0 16,5 0 2-16,8-1-2 15,4 3 0-15,0 5-6 16,0 6-1-16,0 3 8 16,9 3 16-16,2-2-4 0,4 2 0 15,4-4 0 1,1-4-8-16,1-2-1 0,6-9 3 16,9-2-5-16,5-3 1 15,5 0-2-15,3 0-4 16,3 0-3-16,-12 0 7 15,-9 8-1-15,-6 12-2 16,-19 4-3-16,-6 6 6 16,0 1 19-16,-16 0 28 15,-17 0-1-15,-7-3-24 16,-4-10-9-16,1-9-11 16,-1-9 0-16,3 0-2 15,3-20-28-15,1-15-40 16,8-14-24-16,10-8-107 15,13-4-174-15</inkml:trace>
  <inkml:trace contextRef="#ctx0" brushRef="#br0" timeOffset="106249.55">16288 10654 889 0,'0'0'103'0,"0"0"-28"16,-163 130 14-16,112-58 11 16,4 15-35-16,10 7-33 15,10 2-1-15,15 2-15 16,12-1-4-16,25-2-5 16,30 0-7-16,14-7 2 0,21-15-2 15,13-15 0-15,13-28 2 16,17-26 8-16,14-10-8 15,3-51 1-15,-3-18 4 16,-16-20-7-16,-22-7-10 16,-22-2 0-16,-22-7 3 15,-25 0 4-15,-38-2 3 16,-10 4 0-16,-58 9 5 16,-27 10 13-16,-16 16-2 15,-16 14 10-15,-9 23-11 16,1 21 5-16,-2 16-20 15,13 11-5-15,15 24-46 16,25 7-86-16,26-5-221 0</inkml:trace>
  <inkml:trace contextRef="#ctx0" brushRef="#br0" timeOffset="108466.17">18205 11339 653 0,'0'0'93'0,"0"0"-54"0,0 0 69 16,0 0-15 0,0 0 20-16,0 0-81 0,0 0 4 15,-29-55-17-15,29 85-19 16,0 16 24-16,0 12 17 15,9 9 6-15,2-2-3 16,-6 3-27-16,1-10 10 16,1-13-8-16,-5-10-13 15,2-18-2-15,-1-11-4 16,-3-6 1-16,0-3 3 16,0-34-2-16,0-20-2 15,0-21-28-15,0-6 9 0,-3-10-13 16,-1-4-34-1,4-4 16-15,0 5 27 0,4 9 23 16,21 15-21 0,8 22-12-16,1 20 20 0,-3 22 12 15,-6 9-1-15,-9 15-10 16,-16 25-1-16,0 13 1 16,-27 6 4-16,-9 4 8 15,-4-2 0-15,6-8 14 16,10-2 12-16,8-13-17 15,12-9 18-15,4-4-9 16,0-11-8-16,9-2-4 16,13-6 10-16,7 2 6 15,9-5 8-15,6 0-12 16,6 1 1-16,-11 1-16 0,0 6-3 16,-8 5-6-16,-5 6-32 15,-3 2-64-15,-5-2-199 16,-1-7-527-16</inkml:trace>
  <inkml:trace contextRef="#ctx0" brushRef="#br0" timeOffset="108701.13">18847 11510 945 0,'0'0'74'0,"0"0"-33"0,0 0-7 15,0 0 36-15,0 0-43 16,0 0 7-16,0 33 1 16,0-16-21-16,0 1-14 15,0 8-11-15,0 8-20 16,0 7-14-16,0 1-51 16,9-5-105-16,-1-10 8 15,0-11-256-15</inkml:trace>
  <inkml:trace contextRef="#ctx0" brushRef="#br0" timeOffset="109247.03">19462 10967 884 0,'0'0'62'0,"-87"136"85"15,43-39-11-15,1 10-25 16,12 20-59-16,20-3-36 16,11-6-1-16,20-11-15 0,43-25-2 15,26-22-1-15,13-20-11 16,8-20-41-16,1-20-14 15,-13 0-22-15,-18-16-181 16,-22-18-176-16</inkml:trace>
  <inkml:trace contextRef="#ctx0" brushRef="#br0" timeOffset="110235.86">20336 11289 1019 0,'0'0'112'0,"0"0"-109"16,0 0 40-16,0 0 46 16,0 0-51-16,0 0-30 15,-25-36-8-15,25 32 6 0,0-2-3 16,7-2-1-16,3 2 2 16,-4 0 1-16,0 4 2 15,-6 2-6-15,0 0 5 16,0 0-4-16,0 0 0 15,0 0-2-15,0 0-2 16,0 0 1-16,3 0 1 16,-3 0 0-16,0 0 3 15,0 0-2-15,0-2 1 16,0 2 11-16,0-2 3 16,0 2-2-16,0 0-6 15,0 0-7-15,0-2 0 0,0-2-1 16,0 2-3-1,0 2 3-15,0 0 0 0,0-2 0 16,0 2-2-16,0 0 1 16,0 0 1-16,0 0-2 15,0 0-2-15,0 0 3 16,0 0 1-16,0-2 0 16,0 2 1-16,0 0-1 15,0-2 0-15,0 0 0 16,-5 1 0-16,5-5-2 15,0 3-12-15,0 1 14 16,0 2 0-16,-2-2-1 16,0 0 0-16,0 2-1 15,2-5 1-15,0 2 0 16,0 3 1-16,0 0 2 0,0 0-2 16,0 0-2-16,0 8-9 15,0 21 7-15,-12 14 4 16,-5 7 32-16,-4-2-7 15,-3 2-7-15,2-7-8 16,4-6 7-16,7-8-11 16,-1-11-3-16,8-7-1 15,2-8-1-15,0-3-1 16,2-8 1-16,0-26-1 16,0-12-16-16,0-14-7 15,20-8 1-15,11-7-19 16,3 5-2-16,10 7 21 0,1 16 7 15,-5 16 6-15,-9 16 1 16,-9 13 6-16,-6 2 1 16,2 22 1-16,2 18 28 15,0 10 36-15,-2 5-14 16,-5 6-11-16,-1-5-15 16,0 1-12-16,-3-7-4 15,3-6-8-15,1-4 0 16,-5-6-23-16,-8-8-64 15,0-8-83-15,-33-12-364 16</inkml:trace>
  <inkml:trace contextRef="#ctx0" brushRef="#br0" timeOffset="110396.83">20229 11328 970 0,'0'0'124'16,"0"0"-118"-16,128-49 8 15,-57 39 36-15,9 1-50 16,0 4-3-16,-4 1-54 16,-11 2-161-16,-17-1-260 15</inkml:trace>
  <inkml:trace contextRef="#ctx0" brushRef="#br0" timeOffset="110955.73">21025 11175 813 0,'0'0'57'15,"0"0"175"-15,0 0-95 16,31 129-32-16,-20-90-35 16,0 6-31-16,1-7-5 15,-4-2-19-15,-3-6-5 16,-1-11-6-16,-4-8-4 15,0-10-1-15,0-1 0 16,0 0 1-16,0-15-2 16,0-17-1-16,0-10-5 15,0-6-2-15,0-6-2 16,4-3-18-16,15-1 4 0,1 2 4 16,5 5-1-16,-4 10 5 15,-2 11-2-15,-2 14 11 16,-3 10-12-16,-1 6 21 15,1 0-13-15,-6 22 4 16,-1 10 5-16,-5 4 0 16,-2-1 8-16,0 0-3 15,-11-7 4-15,0-4 1 16,4-2-3-16,7-8-3 16,0 0-5-16,0-1-3 15,20-4 5-15,14 8 1 16,5 0 2-16,6 3 0 0,-7 3 1 15,-9-3 6-15,-11 1-7 16,-13-3 1-16,-5 1 6 16,-9-3 31-16,-22 0 1 15,-12 2-22-15,-6-6-4 16,9-8-13-16,4-4-9 16,16 0 3-16,20-12-43 15,0-13-113-15,33-2-410 16</inkml:trace>
  <inkml:trace contextRef="#ctx0" brushRef="#br0" timeOffset="111211.69">22137 11161 842 0,'0'0'290'16,"0"0"-249"-16,0 0 88 15,-142 32-10-15,108-6-52 16,8 8-39-16,5 0 3 16,7 2-4-16,8 5-9 15,6-4-17-15,0-1-1 16,25-2-4-16,20-8-15 16,15-13-23-16,11-3-32 15,14-10-70-15,-1 0-61 16,-6-2-264-16</inkml:trace>
  <inkml:trace contextRef="#ctx0" brushRef="#br0" timeOffset="111431.65">22806 11163 1253 0,'0'0'58'0,"0"0"-40"16,0 0 62-16,-34 126-26 15,34-80-16-15,14 2-21 16,4-1-9-16,-2-5-5 16,-3-10-2-16,-7-7-1 0,-4-11-22 15,1-9-44 1,-3-5-80-16,0 0-19 0,0-25-303 16</inkml:trace>
  <inkml:trace contextRef="#ctx0" brushRef="#br0" timeOffset="111662.61">22795 11226 806 0,'0'0'327'16,"0"0"-291"-16,0 0 29 15,0 0-27-15,0 0-30 16,152-46 0-16,-90 71-5 16,-4 10 3-16,-14 12 20 15,-13-1 28-15,-17 4-26 16,-14-1-6-16,0-5 4 0,-25 0-7 15,-17-9-1-15,-7-4-17 16,0-11-2-16,7-13-4 16,8-7-20-16,12-5-62 15,13-25-78-15,9-10-324 16</inkml:trace>
  <inkml:trace contextRef="#ctx0" brushRef="#br0" timeOffset="111904.57">23323 10967 1074 0,'0'0'78'0,"0"0"-16"16,51 134 49-16,-13-76-20 0,5 9-37 15,10 8-34-15,-2 10-11 16,-9 7 28-16,-7-2-14 15,-33 6-15-15,-4-6-8 16,-52-10-25-16,-20-3-12 16,-10-12-53-16,1-22-143 15,12-16-509-15</inkml:trace>
  <inkml:trace contextRef="#ctx0" brushRef="#br0" timeOffset="112930.39">24612 11136 1143 0,'0'0'25'0,"0"0"-4"0,44 117 51 15,-21-59 28-15,-1-1-54 16,-5-3-26-16,2-8-9 15,-11-8 2-15,-3-8-2 16,-1-16-6-16,-4-9-5 16,0-5-3-16,0-3 3 15,-2-29-1-15,-13-17-4 16,-2-18-8-16,7-9-18 16,8-1-12-16,2 6-8 15,0 4 19-15,15 9 23 16,9 7 3-16,8 5-7 15,3 10 10-15,6 8 0 0,-6 14 1 16,-1 14 1-16,-10 0-5 16,-6 24-9-16,-13 16-12 15,-5 15 8-15,-18 10 19 16,-24-2 0-16,-10-1 15 16,1-11 14-16,9-10 18 15,10-11 16-15,16-9-19 16,8-10-25-16,8-4-11 15,0 1-8-15,0-2 0 16,22 3 3-16,9-1 6 16,7 1-9-16,2-1 8 15,3-1-8-15,1 0-27 0,-3-1-86 16,1-2-47-16,-7-4-334 16</inkml:trace>
  <inkml:trace contextRef="#ctx0" brushRef="#br0" timeOffset="113221.34">25227 11410 1009 0,'0'0'62'16,"0"0"-59"-16,0 0 97 16,0 0 4-16,0 0-34 0,56 124-19 15,-56-76-26 1,0 0-3-16,0-6-6 0,-21 0 1 15,6-12-10-15,1-7 9 16,8-1-15-16,2-9 5 16,4-3-5-16,0-1-1 15,6 1-4-15,25-8 4 16,21-2 9-16,14 0-4 16,8 0-10-16,4-14 2 15,-2 0-42-15,-3-4-71 16,-10 2-71-16,-21 6-352 15</inkml:trace>
  <inkml:trace contextRef="#ctx0" brushRef="#br0" timeOffset="114646.09">25873 10886 503 0,'0'0'295'16,"0"0"-250"-16,0 0 55 16,0 0 80-16,0 0-87 15,0 0-48-15,-51-28-3 16,25 64-13-16,-10 18 21 16,-3 16 8-16,4 11-8 15,10 2-21-15,8 2-8 16,17-2-10-16,6-7-8 0,42-2-3 15,23 1-5-15,11-12-26 16,16-15-31-16,7-16-97 16,0-24-37-16,-5-8-267 15</inkml:trace>
  <inkml:trace contextRef="#ctx0" brushRef="#br0" timeOffset="114947.04">26950 11103 1040 0,'0'0'45'16,"0"0"-34"-16,0 0 0 15,-2 111 78-15,2-64-26 16,0 2-15-16,0-1-11 16,0-2-8-16,0-2-17 15,0-7-12-15,0-14-11 16,0-8-23-16,0-8-61 16,0-7-54-16,-2 0-102 15,-6-33-174-15</inkml:trace>
  <inkml:trace contextRef="#ctx0" brushRef="#br0" timeOffset="115203">26973 11021 830 0,'0'0'222'0,"0"0"-198"16,0 0 1-16,0 0 21 15,0 0 5-15,140 34-20 16,-97 12-6-16,-8 6-9 15,-10 9 21-15,-8 0 4 16,-17-3-20-16,0-1-5 0,-11-8-6 16,-24 0-8-1,-10-8 7-15,0-10-7 16,5-11-2-16,6-8-23 0,12-12-34 16,7 0-38-16,15-20-114 15,0-14-313-15</inkml:trace>
  <inkml:trace contextRef="#ctx0" brushRef="#br0" timeOffset="115457.95">27650 11107 1126 0,'0'0'152'0,"0"0"-150"0,0 0 54 15,0 0 57-15,25 133-63 16,-10-72-38-16,3 2 7 16,-7-4-7-16,-9-2-3 15,-2-7-6-15,0-5-3 16,0-16-27-16,0-7-8 16,0-10-72-16,0-12-43 15,0 0-117-15,-2-34-193 16</inkml:trace>
  <inkml:trace contextRef="#ctx0" brushRef="#br0" timeOffset="115682.91">27817 11085 1127 0,'0'0'190'0,"0"0"-168"15,0 0 55-15,0 0-4 16,0 0-46-16,0 0-26 15,78 4 26-15,-20 6-3 16,9-6-4-16,2-4-18 16,-2 0-2-16,-14 0-24 15,-19 0-37-15,-14 2-38 16,-20 3-47-16,0 2-99 16,-31 5-234-16</inkml:trace>
  <inkml:trace contextRef="#ctx0" brushRef="#br0" timeOffset="115855.89">27877 11388 600 0,'0'0'237'0,"0"0"-107"15,0 0 20-15,0 0-29 16,0 0-5-16,0 0-55 16,103 58-23-16,-47-58-11 15,6 0-18-15,1-2-9 16,-15-3-88-16,-19 5-105 15,-29 0-309-15</inkml:trace>
  <inkml:trace contextRef="#ctx0" brushRef="#br0" timeOffset="116003.86">27906 11765 813 0,'0'0'165'15,"0"0"-29"-15,0 0-6 0,0 0 6 16,125-2-82-16,-55-21-54 15,9-12-3-15,-5 1-69 16,-11-7-148-16,-13-5-550 16</inkml:trace>
  <inkml:trace contextRef="#ctx0" brushRef="#br0" timeOffset="116235.82">28631 11052 987 0,'0'0'457'0,"0"0"-446"16,0 0-10-16,158 37 58 15,-91 10 2-15,-4 22-31 16,-11 10-20-16,-13 18-1 16,-22 14-9-16,-17 11 0 15,-17 7 0-15,-41-3-30 16,-31-2-13-16,-21-7-40 15,-15-13-93-15,-6-13-280 16</inkml:trace>
  <inkml:trace contextRef="#ctx0" brushRef="#br0" timeOffset="117182.67">16723 13479 884 0,'0'0'47'0,"-108"147"74"15,50-45 15-15,12 4-39 16,17-4-45-16,16-9-24 16,13-19-11-16,6-18-17 15,30-26-2-15,18-16-1 16,6-14-2-16,2-10 4 15,-6-29-17-15,-14-5 13 16,-31-4 5-16,-11 7 5 16,-46 0-5-16,-24 11-9 15,1 16-12-15,9 10-30 16,18 4-6-16,17 2-67 16,23 14-227-16</inkml:trace>
  <inkml:trace contextRef="#ctx0" brushRef="#br0" timeOffset="117585.58">16513 13384 764 0,'0'0'9'0,"-162"109"-7"15,102-19 74-15,17 28 16 16,14 25-17-16,16 12-13 0,13 0-39 16,4-12-14-16,40-20 7 15,22-21-6-15,11-23-2 16,19-26 22-16,11-27 7 16,9-26 30-16,5-22 15 15,-6-44-37-15,-6-32-22 16,-11-17-18-16,-15-13-5 15,-21-4-6-15,-26-7 3 16,-34 10 1-16,-13 13 1 16,-51 17 0-16,-36 24 1 15,-20 17 5-15,-21 26 8 16,1 20-13-16,11 12 0 16,27 3-7-16,29 31-36 15,23 13-49-15,24 7-120 16,13-1-315-16</inkml:trace>
  <inkml:trace contextRef="#ctx0" brushRef="#br0" timeOffset="119890.18">18413 13805 111 0,'0'0'668'16,"0"0"-660"-16,0 0 55 16,0 0 69-16,0 0-95 15,0 0 35-15,35 134-11 16,-13-51 2-16,-6 3-21 15,-5-3 12-15,-2-11-13 0,0-12-23 16,0-14-4-16,0-14-7 16,-2-18-4-16,-5-7 0 15,-2-7-3-15,0-18 7 16,0-29-3-16,0-19-4 16,0-16-13-16,-5-12-9 15,-15-10-14-15,-2-3-20 16,11 1 19-16,11 13 7 15,0 17 12-15,24 22 10 16,12 16 2-16,2 21-11 16,-3 17 13-16,-8 0-20 15,-11 31-12-15,-9 15 18 16,-7 11 7-16,0 1 11 16,-23 2 26-16,-4 2-2 0,-2-6 11 15,5-5-9-15,6-3-4 16,7-8-8-16,9-5-3 15,2-6 3-15,0-9 4 16,0-6-7-16,0-4-7 16,15-5 0-16,14 7 14 15,15-3 17-15,2-1-12 16,3 4-18-16,-9-4 3 16,-7 1-8-16,-4 3-1 15,-12-3-5-15,4 5-7 16,-7 4-27-16,-1-1-27 0,3-3-30 15,1 1-40-15,8-3-62 16,-1-4-38-16,-2-8 29 16,-4 0 27-16</inkml:trace>
  <inkml:trace contextRef="#ctx0" brushRef="#br0" timeOffset="120047.16">19103 14287 582 0,'0'0'93'16,"0"0"-34"-16,0 0 117 15,47 108-1-15,-24-55-80 16,-2 11-31-16,2-1-8 16,-5-5-21-16,4-5-35 15,-4-5 0-15,5-6-32 0,3-11-105 16,-2-27-357 0</inkml:trace>
  <inkml:trace contextRef="#ctx0" brushRef="#br0" timeOffset="120341.1">19890 13578 608 0,'0'0'381'0,"-114"31"-314"0,57 35 46 16,5 21-8-16,7 19-18 16,12 13-47-16,16 2-9 15,15-4-17-15,2-13-11 16,44-15-3-16,22-13-1 16,19-22-15-16,11-18-51 15,5-22-42-15,1-14-58 16,-8-16-311-16</inkml:trace>
  <inkml:trace contextRef="#ctx0" brushRef="#br0" timeOffset="121381.92">20474 14011 1052 0,'0'0'100'16,"0"0"-96"-16,0 0-4 16,0 0 54-16,0 0-19 15,0 0-21-15,-7 0 5 16,26 0 22-16,-11 0 8 16,1 0 1-16,-4 0-32 15,-5 0-14-15,4 0 2 16,-4 0-4-16,0 0 1 0,0 0-2 15,0 0 0-15,0 0 1 16,0 0 2-16,0 0-3 16,0 0-1-16,0 0 0 15,0 0-2-15,0 0-7 16,0 0-4-16,0 0-5 16,0 0 9-16,0 0 9 15,0 0-4-15,0 0 4 16,0 0 2-16,0 0 0 15,0 0-1-15,0 0 1 16,0 0-1-16,0 0 1 16,0 0 7-16,0 0-8 15,0 0 0-15,0 0-1 0,0 0-2 16,0 0-1 0,0 0 3-16,0 0 1 0,0 0-1 15,0 0 1-15,0 0-1 16,0 0-3-16,0 0 3 15,0 0-6-15,0 0 3 16,0 0-6-16,0 0-1 16,0 0 8-16,0 0-6 15,0 0 6-15,0 0 1 16,0 0-1-16,0 0 1 16,0 0-5-16,0 0 6 15,3 0-2-15,-3 0 3 0,0 0-1 16,0 0 2-1,0 0-1-15,0 0-1 0,0 0 4 16,0 0 1-16,0 0-5 16,0-5 0-16,0-2 0 15,0 2 0-15,0 1 0 16,0 3 1-16,0-1-1 16,0-1 0-16,0 3-2 15,0 0 2-15,0 0 0 16,0 0 0-16,0 0-3 15,0 29-13-15,4 19 16 16,0 18 7-16,-2 7 8 16,-2 6 6-16,0-3-4 15,-2-18-6-15,-6-7-5 16,3-21-6-16,5-12 0 0,0-18 2 16,0 0 2-16,0-34 18 15,0-17-22-15,0-14 0 16,0-10-1-16,0-7-15 15,0-4-13-15,11 5-7 16,14 11 11-16,6 16 6 16,0 18 15-16,-4 16 2 15,-2 13 0-15,1 7 1 16,3 21 2-16,0 21 2 16,2 11 19-16,-2 2 19 15,0 3-12-15,0 3-2 16,-4-11-12-16,-3 0-10 0,-5-7-2 15,-3-4-3-15,-5-7-30 16,-9-13-92-16,0-14-148 16</inkml:trace>
  <inkml:trace contextRef="#ctx0" brushRef="#br0" timeOffset="121546.9">20573 14168 123 0,'0'0'1007'0,"0"0"-1006"16,0 0-1-16,0 0 83 16,164 32-31-16,-93-27-45 15,12-5-7-15,-5 0-29 0,-7 0-242 16,-15-22-551-16</inkml:trace>
  <inkml:trace contextRef="#ctx0" brushRef="#br0" timeOffset="122109.8">21502 13979 1102 0,'0'0'38'0,"0"0"-26"16,0 0 101-16,45 108-26 15,-37-58-58-15,-5 4-6 0,-3-4 3 16,0-7-10-1,0-11-1-15,0-11-14 0,-3-8 1 16,1-8 0-16,0-5 1 16,-7 0 7-16,-5-27 2 15,4-10-12-15,1-9 0 16,6-6-7-16,3 1-2 16,0 0 7-16,12 3-4 15,3-3 2-15,3 3 0 16,-3 8 1-16,-1 4-4 15,-1 12-9-15,3 10 10 16,-3 9-9-16,7 5-8 16,3 0 4-16,2 26 14 15,-4 13 5-15,-5 7 0 16,-14 5 0-16,-2-1 0 0,0-4 0 16,-11-4-3-16,0-8 5 15,7-13-4-15,4-1 4 16,0-11-4-16,8-1 4 15,21 4 0-15,5 4-1 16,4 4-1-16,-4 6 0 16,-8 2-1-16,-2 0 0 15,-10 2 1-15,-14-3 1 16,0-4-1-16,-20 0 11 16,-18-7 22-16,-11-4-13 15,-2-5-20-15,2-7 2 16,13 0-2-16,20-17-26 0,16-24-118 15,23-7-335-15</inkml:trace>
  <inkml:trace contextRef="#ctx0" brushRef="#br0" timeOffset="122343.76">22552 13994 1213 0,'0'0'94'0,"0"0"-27"16,-131 67 17-16,90-32-14 16,10 3-37-16,14 7-13 15,9-1-10-15,8 3-10 0,14-6 0 16,26-2-6-16,16-6-19 16,13-11-15-16,11-5-61 15,5-7 9-15,0-10-69 16,-8 0-265-16</inkml:trace>
  <inkml:trace contextRef="#ctx0" brushRef="#br0" timeOffset="122581.72">23121 13663 1344 0,'0'0'58'0,"0"0"-48"15,0 0-1-15,115 151 47 0,-48-82-19 16,7 10-19-16,-10 7-13 16,-19 7-5-16,-28 5 0 15,-17 0 0-15,-37 1 0 16,-36-9-2-16,-19 0-5 16,-13-3-17-16,-2-11-43 15,11-16-172-15,23-27-929 16</inkml:trace>
  <inkml:trace contextRef="#ctx0" brushRef="#br0" timeOffset="124382.4">24199 14127 1072 0,'0'0'18'0,"0"0"17"16,43 112 31-16,-24-72-10 15,2 2 18-15,-8 4-15 16,1-4-31-16,-10-7-12 16,-4-8-2-16,0-13-7 15,0-9-2-15,0-5-2 16,0 0 7-16,-6-19 9 15,-13-27-8-15,-1-17-11 16,3-20-4-16,8-13-14 16,9-3-3-16,0 12-2 15,11 16 9-15,18 23 5 16,4 21 4-16,5 6-4 0,7 16 4 16,5 5 3-16,0 0-3 15,-3 23-13-15,-13 12-4 16,-19 8-3-16,-15 6 10 15,-18 5 9-15,-31 4 6 16,-5-4 3-16,4-2 13 16,7-6 11-16,11-10-1 15,15-10-5-15,8-8-6 16,9-5-12-16,0-6 1 16,0 1-3-16,16 0 0 15,5-4 3-15,14 1-2 16,0-5 4-16,1 0-6 0,1 1-39 15,-3-1-52-15,-3 9-69 16,0-6-199-16,-6 2-66 16</inkml:trace>
  <inkml:trace contextRef="#ctx0" brushRef="#br0" timeOffset="124690.35">24834 14350 374 0,'0'0'477'16,"0"0"-451"-16,0 0 74 16,0 0 46-16,0 0-61 15,0 0-45-15,87 104-13 16,-87-63 16-16,0 5 0 16,-6 5 0-16,-17-1-25 0,1-10 6 15,7-10-5-15,5-12-8 16,10-8-4-16,0-1-6 15,0-6-1-15,29 2 7 16,14-4 5-16,13-1-10 16,4 0 7-16,3 0-9 15,-5 0-16-15,-3-9-42 16,-4-10-36-16,-8 1-50 16,-12-12-172-16,-16-2-283 15</inkml:trace>
  <inkml:trace contextRef="#ctx0" brushRef="#br0" timeOffset="124974.3">25512 13810 889 0,'0'0'124'16,"0"0"-85"-16,0 0 65 15,0 0 13-15,-136-14-31 16,96 72-48-16,0 14 9 16,8 6-8-16,17 5-3 15,15-2-14-15,0 2-17 16,40-2 2-16,14-12-5 0,13-8-2 16,1-7-11-16,7-18-29 15,-2-13-22-15,3-16-70 16,-3-7-71-16,-8-18-288 15</inkml:trace>
  <inkml:trace contextRef="#ctx0" brushRef="#br0" timeOffset="125942.13">26083 14129 990 0,'0'0'92'16,"0"0"-59"-16,0 0 48 16,0 0 5-16,0 0-45 15,0 0-32-15,-7-14-8 16,7 14-1-16,0 0 1 16,0 0 1-16,0 0 1 15,0 0 8-15,0 0 22 16,0 0-7-16,0 0-3 15,0 0-7-15,0 0-7 16,0 0-7-16,0 0 0 16,0 0-2-16,0 0-9 15,0 0-3-15,0 0 5 0,0 0 3 16,0 0 1 0,0 0-2-16,0 0 3 0,0 0-2 15,0-2 2-15,0-1 2 16,0 0 1-16,0-1 0 15,0 2-1-15,0-3 3 16,0 5-3-16,0 0-3 16,0 0 3-16,0 0-6 15,0 19-14-15,7 15 20 16,4 17 2-16,-4 2 11 16,-1 5-1-16,1 0-6 15,-1-7 10-15,4-9-13 0,-1-9-3 16,-5-12 0-1,0-11 3-15,-2-10-6 0,-2 0 6 16,0-10 2 0,0-23-5-16,-6-13-41 0,-9-9-9 15,-8-11 4-15,1 1-6 16,4 7-18-16,7 6 32 16,4 7 19-16,7 10 8 15,0-1 9-15,0 1-3 16,4 2-1-16,13 0 6 15,0 4 4-15,3 5 1 16,1 1 15-16,0 9 5 16,2 5 15-16,-1 4-4 15,7 5 5-15,0 0-19 16,2 5 2-16,5 14-14 0,-9 9-6 16,-12 6 4-16,-3 1-8 15,-12 4 0-15,0 2 1 16,-8-10 1-16,-7-3 4 15,4-12-4-15,4-5 1 16,7-10-3-16,0 1 1 16,0-2 4-16,0 0 1 15,0 0-6-15,14 3-6 16,17 3 6-16,11-3 0 16,5 6 0-16,2-6-17 15,-6 4-2-15,-6-3 2 16,-6 5 1-16,-8 5 5 0,-8 7 5 15,-13 2 1-15,-2 6-7 16,-15 0 12-16,-28 5 19 16,-10-1 14-16,-7-8-3 15,-2-5-8-15,4-7-10 16,8-13-8-16,15 0-4 16,19-13-52-16,16-27-146 15</inkml:trace>
  <inkml:trace contextRef="#ctx0" brushRef="#br0" timeOffset="126245.08">27173 13906 577 0,'0'0'667'0,"0"0"-613"16,0 0 4-16,0 0-16 16,0 0 0-16,0 0-22 15,-125 70-1-15,110-31-2 16,5 1-1-16,8 1-8 16,2-3-4-16,2-1-3 15,30-3-1-15,17-10-17 0,11-6-24 16,11-7-41-1,3-4-76-15,-7-5-173 0,-5-2-359 16</inkml:trace>
  <inkml:trace contextRef="#ctx0" brushRef="#br0" timeOffset="126497.04">27941 13898 1180 0,'0'0'213'0,"0"0"-213"15,0 0 1-15,0 0 17 16,-6 117 37-16,6-61-23 0,12-2-24 16,-6-2-3-16,-4-8 1 15,-2-7-5-15,3-6-1 16,-3-9-2-16,0-8-20 15,0-2-75-15,0-12-94 16,0 0-274-16</inkml:trace>
  <inkml:trace contextRef="#ctx0" brushRef="#br0" timeOffset="126761">28002 13883 926 0,'0'0'312'0,"0"0"-248"16,0 0-25-16,0 0-12 16,132 26 17-16,-76 15-30 15,-6 11-5-15,-9 3 1 16,-12 3 3-16,-14-5-1 16,-15 0-9-16,0-4 6 15,-22-8-3-15,-25-5-6 16,-6-6 2-16,-3-12-2 15,10-8-9-15,10-10-28 16,16 0-80-16,13-23-108 16,7-20-782-16</inkml:trace>
  <inkml:trace contextRef="#ctx0" brushRef="#br0" timeOffset="127008.95">28657 13756 1231 0,'0'0'23'0,"61"110"23"16,-19-44 37-16,3 4-2 16,-3 1-46-16,-4 3-28 15,-14 2 5-15,-24-2-7 0,-15-2-5 16,-54 3-2-1,-25-3-9-15,-11-13-30 0,10-10-66 16,10-21-84-16,22-18-479 16</inkml:trace>
  <inkml:trace contextRef="#ctx0" brushRef="#br0" timeOffset="128275.73">29619 14061 792 0,'0'0'339'0,"0"0"-309"16,0 0 23-16,0 0 21 15,0 0 6-15,0 0-18 16,-5-16-38-16,5 16 0 16,0-2-2-16,0 2-3 15,0 0-12-15,0 0-3 16,0 0-4-16,0 0-1 15,0 0 1-15,0 0-1 16,0 0 0-16,0 0-2 16,0 0-1-16,0 0-7 15,0 0 5-15,0 0-1 16,0 0-1-16,0 0 2 0,0 0 6 16,0 0 0-16,0 0 1 15,0 0 1-15,0 0 1 16,0 0-2-16,0 0-1 15,0 0-1-15,0 0 0 16,-3-5-3-16,1 5 3 16,2-1-1-16,0 1 1 15,0 0 1-15,0 0 0 16,0 0 0-16,0 0 1 16,0 0-1-16,0 0 1 15,0 0-1-15,0 0 1 16,0 0 0-16,0 0-1 0,0 0 0 15,0 0-1-15,0 0 1 16,0 11-3-16,7 24-5 16,9 16 8-16,2 15 8 15,-5-1 5-15,-2 3-3 16,-4-4-2-16,-3-7-1 16,-2-16-6-16,1-7 11 15,-1-20-6-15,-2-5-2 16,0-9-4-16,0 0 6 15,0 0 4-15,0-23-10 16,0-4-39-16,0-4-26 16,-2-4-43-16,-3-1-65 15,3-2-290-15</inkml:trace>
  <inkml:trace contextRef="#ctx0" brushRef="#br0" timeOffset="128596.68">29640 13922 267 0,'0'0'803'0,"0"0"-758"16,0 0-34-16,0 0 41 15,0 0 8-15,159 19-24 16,-115 7-21-16,-8 6-9 16,-14 6-4-16,-22 5-3 15,0 6 2-15,-29-1-1 0,-13-4 4 16,-1-7 23-16,8-8 6 15,12-9-1-15,13-4-17 16,5-2-4-16,5-1 4 16,0-1 1-16,7 3 5 15,17-1-9-15,6-1-3 16,7-4 1-16,10-7-3 16,6 1-7-16,5-3-1 15,0 0-33-15,-4-3-97 16,-14-7-107-16,-9 0-769 15</inkml:trace>
  <inkml:trace contextRef="#ctx0" brushRef="#br0" timeOffset="128956.61">30281 14321 854 0,'0'0'321'15,"0"0"-297"-15,0 0 4 0,0 0 28 16,0 0-10-16,0 0-42 15,50 21 1-15,-45-6-2 16,-5 5 7-16,0 0 7 16,-11 5-3-16,-9 1 20 15,2-8 0-15,4-4-19 16,10-9-1-16,4 0-14 16,4-1 4-16,30 2-1 15,11 2 1-15,1 4-4 16,-5 2-17-16,-10 4-1 0,-16 0 4 15,-7 4 11-15,-8 0 3 16,-19-3 0-16,-24 0 9 16,-11-3 22-16,-7-8-6 15,5-4 0-15,9-4-11 16,14 0-10-16,10 0-4 16,6 0-14-16,6-8-52 15,6-6-114-15,5 1-199 16</inkml:trace>
  <inkml:trace contextRef="#ctx0" brushRef="#br0" timeOffset="129256.56">30923 13918 1053 0,'0'0'276'16,"0"0"-259"-16,0 0 35 15,-132 21 23-15,100 24-34 16,5 16-23-16,6 4-2 16,11 5-1-16,10 8 4 15,0-7-14-15,14 0-4 16,22-7-2-16,8-11-6 0,10-12-27 15,8-12-25-15,10-16-76 16,-5-13-105-16,1 0-507 16</inkml:trace>
  <inkml:trace contextRef="#ctx0" brushRef="#br0" timeOffset="129482.52">31359 14108 1078 0,'0'0'280'0,"0"0"-259"16,0 0-11-16,0 0-10 0,0 0 23 15,-33 137-4 1,33-71-13-16,0 0-2 0,4-6-1 16,-2-3-2-16,-2-15-2 15,0-12-12-15,0-14-46 16,0-14-83-16,0-2-140 15,0-18-379-15</inkml:trace>
  <inkml:trace contextRef="#ctx0" brushRef="#br0" timeOffset="129716.48">31428 14055 866 0,'0'0'391'0,"0"0"-347"16,0 0-2-16,0 0-24 0,0 0-3 15,0 0-15-15,145 67 0 16,-118-6 0-16,-14 5 0 16,-13 1 0-16,0-1 3 15,-26-11 3-15,-15-4 4 16,-3-13 2-16,-1-9-6 16,14-9-6-16,9-8 0 15,11-12-50-15,8 0-107 16,3-17-556-16</inkml:trace>
  <inkml:trace contextRef="#ctx0" brushRef="#br0" timeOffset="129963.44">31926 14177 650 0,'0'0'713'0,"0"0"-699"16,0 0 13-16,-34 142 69 16,34-94-31-16,0 0-37 15,0-1-11-15,5-9-12 16,1-9-5-16,-4-10-6 16,-2-6-32-16,0-12-36 15,0-1-52-15,-2-8-103 16,-4-24-286-16</inkml:trace>
  <inkml:trace contextRef="#ctx0" brushRef="#br0" timeOffset="130151.4">31887 14171 791 0,'0'0'401'16,"0"0"-339"-16,0 0 62 15,0 0-21-15,145-70-44 16,-89 60-19-16,9 3-5 15,-14 3-20-15,-1 4-14 16,-13 0-1-16,-12 0-24 16,-10 0-66-16,-13 13-129 15,-2 2-578-15</inkml:trace>
  <inkml:trace contextRef="#ctx0" brushRef="#br0" timeOffset="130331.37">32003 14423 1271 0,'0'0'143'0,"0"0"-58"15,0 0 4-15,0 0-16 16,0 0-55-16,139-41-18 16,-108 36-64-16,-11 5-61 15,-15 0-131-15,-5 14-684 16</inkml:trace>
  <inkml:trace contextRef="#ctx0" brushRef="#br0" timeOffset="130450.35">31928 14694 429 0,'0'0'625'0,"0"0"-597"16,0 0 61-16,138 38-27 16,-76-38-58-16,3 0-4 15,0-14-158-15</inkml:trace>
  <inkml:trace contextRef="#ctx0" brushRef="#br0" timeOffset="130667.31">32607 14113 1292 0,'0'0'133'16,"0"0"-123"-16,0 0 28 15,129 134 45-15,-104-70-52 16,-13 16-30-16,-12 7 0 16,-18 5-2-16,-36 2-3 15,-21 0-36-15,-17-1-67 16,-9-11-196-16</inkml:trace>
  <inkml:trace contextRef="#ctx0" brushRef="#br0" timeOffset="141309.47">19373 2412 589 0,'0'0'80'15,"0"0"-7"-15,0 0-70 16,0 0-2-16,0 0 5 15,0 0 0-15,0 0-3 16,0-10-1-16,-2 10 35 16,0 0 32-16,-1 0 13 15,3 0 36-15,0 0-52 16,0 0-11-16,-2 0-19 16,0 7-6-16,2-7-4 15,-2 0-1-15,2 0-3 16,0 0-9-16,0 0-1 0,0 0-6 15,0 0-1 1,0 0-5-16,0 0-1 0,6 0-8 16,15 3 6-16,12-1-7 15,7 0-22-15,9-2-35 16,7 0-116-16,1 0-290 16</inkml:trace>
  <inkml:trace contextRef="#ctx0" brushRef="#br0" timeOffset="141805.38">20428 2428 607 0,'0'0'158'15,"0"0"-6"-15,0 0-91 16,0 0 43-16,0 0-33 16,0 0-40-16,-17 0-24 0,25 0-7 15,13 0-3 1,6 0-7-16,21-4-51 0,14-16-273 16</inkml:trace>
  <inkml:trace contextRef="#ctx0" brushRef="#br0" timeOffset="142419.28">24668 2234 686 0,'0'0'202'0,"0"0"-36"16,0 0-80-16,0 0-1 0,0 0-20 15,0 0-11-15,11 0-21 16,-9 0-15-16,8 0-17 16,15 0-1-16,13 0-11 15,20 0-85-15,12 0-177 16,-1 0-502-16</inkml:trace>
  <inkml:trace contextRef="#ctx0" brushRef="#br0" timeOffset="142729.22">25426 2261 714 0,'0'0'154'15,"0"0"8"-15,0 0-101 16,0 0 44-16,0 0-36 16,0 0 1-16,84 0-23 15,-44 0-29-15,9 0-11 0,13 0-7 16,1 0-78-1,4 0-205-15</inkml:trace>
  <inkml:trace contextRef="#ctx0" brushRef="#br0" timeOffset="144700.88">7131 812 62 0,'0'0'355'16,"0"0"-240"-16,0 0 16 16,0 0-34-16,0 0-15 15,0 0-22-15,0 2 13 16,0 3-17-16,2-5 6 15,-2 0-25-15,0 0-2 0,0 0-10 16,0 0-5-16,0 0 10 16,0 0-10-16,0 0-10 15,0 0-9-15,0 0-2 16,0 0-3-16,0 3-48 16,6 3-92-16,15-6-159 15,6 0-444-15</inkml:trace>
  <inkml:trace contextRef="#ctx0" brushRef="#br0" timeOffset="145080.81">8526 694 880 0,'0'0'127'0,"0"0"-28"15,0 0-71-15,0 0 32 16,0 0-27-16,0 0-26 16,0-9-7-16,0 9-47 15,9 0-108-15,-3 0-190 16</inkml:trace>
  <inkml:trace contextRef="#ctx0" brushRef="#br0" timeOffset="145473.74">10441 830 685 0,'0'0'88'0,"0"0"-13"16,0 0-35-16,0 0 19 16,0 0-35-16,0 0-24 15,13 1-8-15,-11-1-17 16,1 5-39-16,4-5-164 15</inkml:trace>
  <inkml:trace contextRef="#ctx0" brushRef="#br0" timeOffset="145809.68">11475 773 134 0,'0'0'687'0,"0"0"-535"16,0 0-111-16,0 0-23 15,0 0 40-15,0 0-46 16,7 0-12-16,-7 0-119 16,-22 0-359-16</inkml:trace>
  <inkml:trace contextRef="#ctx0" brushRef="#br0" timeOffset="156067.91">28130 1241 442 0,'0'0'162'0,"0"0"34"16,0 0-76-16,0 0-34 15,0 0 5-15,0 0-35 16,0 0-20-16,0-6-16 0,0 6-9 16,0 0-10-1,0 10 0-15,0 4 4 0,0 0 5 16,-6 9 11-16,-2-4-4 16,-5 10 0-16,-3 3 0 15,-4 4 2-15,0 3 5 16,-1-5-18-16,-3 7 2 15,0-7-5-15,-1 0 4 16,1-1-1-16,-1-10 1 16,-2-5 9-16,-2-1-16 15,-2-6 7-15,-3 3-6 16,5 0 1-16,0-4-1 0,6-6 0 16,9 1 4-1,5-5-3-15,7 0 4 0,2 0 4 16,-2-9 3-16,2-1-11 15,0-12 2-15,0-4-2 16,0 2-2-16,0-6 0 16,8 2-2-16,11 3 2 15,2 2-4-15,0 9-10 16,-8 5 8-16,1 7-2 16,1 2-12-16,1 0 3 15,1 0 13-15,3 9 8 16,-4 9-4-16,0 3 0 15,0 2 2-15,3 3-2 16,-3 0-2-16,-1 3 2 16,-1 0 5-16,1 0-4 0,1-9 1 15,-1 2 0-15,1-13-2 16,-3 3-17-16,1-8-76 16,6-1-68-16,2-3-251 15</inkml:trace>
  <inkml:trace contextRef="#ctx0" brushRef="#br0" timeOffset="156436.84">28252 1592 682 0,'0'0'166'0,"0"0"-120"0,0 0 68 15,0 0 1-15,0 0-72 16,0 0-5-16,-4 72-29 16,8-56 3-16,5-6-1 15,-3 2-2-15,6-8-6 16,1 0 0-16,5-2-3 16,2-2-15-16,2 0 4 15,3 0 11-15,-3-6 0 16,-4-4 1-16,-8-8 0 15,-4 4 23-15,-6-4 9 16,0 2-23-16,-10 6-10 0,-14-4-4 16,-5 6 0-1,3 6-35-15,1 2 0 0,7 0-11 16,11 0-13-16,5 0-151 16,2 0-241-16</inkml:trace>
  <inkml:trace contextRef="#ctx0" brushRef="#br0" timeOffset="156863.76">28693 1523 551 0,'0'0'137'0,"0"0"-33"16,0 0-32-16,0 0 3 16,0 0-9-16,0 0-25 15,-67 16-11-15,52 0 19 16,6-5-12-16,0 3-31 16,5 2 11-16,4 1-15 15,0 0 10-15,0 1-6 16,8-4-5-16,19 4 3 15,-2-4-4-15,-4-2-2 16,0 8 1-16,-7-8 2 16,-8 2 4-16,-4-2-5 15,-2 2-3-15,0-5-5 0,-22 5 8 16,-9-1 15-16,-3-11-2 16,3 10-3-16,6-12-10 15,6 0 1-15,3 0-1 16,7 0-35-16,5-2-57 15,4-14-198-15,2-7-114 16</inkml:trace>
  <inkml:trace contextRef="#ctx0" brushRef="#br0" timeOffset="157328.69">28992 1523 353 0,'0'0'116'16,"0"0"68"-16,0 0-82 16,0 0-37-16,0 0-28 15,0 0-3-15,-4-2 13 16,-15 2 30-16,4 9-4 15,-1-1-35-15,1 6-22 16,9-2 7-16,-4 2-6 0,6-2-10 16,4 2 2-16,0 2-9 15,4 2 5-15,23 3 2 16,4-6-6-16,2-1-2 16,1-6 0-16,-5 2-5 15,-9 3-1-15,-4-3-3 16,-14 4 8-16,-2 6-10 15,-2-5 5-15,-23 3 7 16,-4 0 12-16,-6-8 8 16,-4-3 10-16,8-1-11 15,4-3-10-15,6-1 0 16,7 1-8-16,3-3-1 16,4 0-43-16,5-7-64 15,2-10-220-15,0-2-146 0</inkml:trace>
  <inkml:trace contextRef="#ctx0" brushRef="#br0" timeOffset="157847.6">29210 1584 343 0,'0'0'460'0,"0"0"-321"16,0 0-67-16,0 0 9 16,0 0-13-16,0 0 7 0,4 46-32 15,-4-22-5-15,0 0 3 16,-4 4-15-16,2-3-5 16,2-4-14-16,0-5-4 15,0-2 1-15,12-4-4 16,7-8-4-16,10-2-7 15,2 0 10-15,5-10-4 16,5-8-5-16,-15-4-11 16,-4-3 12-16,-8 11 9 15,-14 1 6-15,0 3-2 16,0 10 11-16,0-8 6 16,0 5 3-16,0 0-12 0,0 1 3 15,0 2-15 1,0 0 0-16,0 14-7 0,2 8 2 15,0 20 5 1,-2 6 9-16,0 11-3 0,0-3 9 16,0 0-6-16,0-5-1 15,0 2 0-15,0-7 0 16,0-9-2-16,0-3-6 16,0-27 0-16,0 3-5 15,-10 1-29-15,0-11-59 16,-13 0-29-16,-5-14-174 15</inkml:trace>
  <inkml:trace contextRef="#ctx0" brushRef="#br0" timeOffset="158281.51">30049 1476 1041 0,'0'0'122'16,"0"0"-55"-16,0 0-24 15,0 0-16-15,0 0-22 16,0 0 43-16,10 93-16 15,2-58-12-15,-1-5-10 16,-2-2-7-16,-3-5-3 16,-3 2-52-16,-3-2-84 0,0-5-175 15,0-9-327 1</inkml:trace>
  <inkml:trace contextRef="#ctx0" brushRef="#br0" timeOffset="158866.42">30042 1363 866 0,'0'0'106'0,"0"0"13"16,0 0-60-16,0 0-24 16,0 0-30-16,123 20-4 0,-81 20-1 15,-2 9-2 1,-4 5 2-16,-7 1 5 0,-10 2 0 15,-12-10 6-15,-7 2 1 16,0-6 11-16,-31-7 2 16,-5-7-1-16,-4-8-7 15,5-7 5-15,4-8-7 16,8-6 8-16,7 0-7 16,5-4 1-16,7-15-5 15,4-1-3-15,0-1-9 16,6 3-22-16,24-1-8 15,3 7 17-15,4 8-3 0,9 2 15 16,0 1 1 0,10 1-4-16,4-3 4 15,2-6 0-15,-1-4 2 0,-3-3 4 16,-7-1-1-16,-13-3-1 16,-9 3-4-16,-15-1 12 15,-14 0 2-15,0-4-14 16,-16 6-14-16,-20 6 10 15,-4 4 4-15,2 6 1 16,0 0 12-16,9 14 1 16,2 7-13-16,8-2 3 15,1 8-1-15,7-1 4 16,5 3-3-16,6 1-2 16,0-4-2-16,6 5 3 15,21-13-3-15,10-2 0 0,12-2-10 16,9-8-19-16,0-2-79 15,-4-4-103-15,-8 0-389 16</inkml:trace>
  <inkml:trace contextRef="#ctx0" brushRef="#br0" timeOffset="159167.37">31050 1622 744 0,'0'0'203'0,"0"0"-49"15,0 0-66 1,0 0-7-16,0 0-38 0,0 0-24 16,-96 22 7-16,67-4 16 15,4 0 0-15,5 8-17 16,2-6-13-16,7 2-11 15,6 3-1-15,5-9 0 16,0-3-17-16,3-1-12 16,17 0-19-16,11-3-37 15,2-4-18-15,5 0-149 16,3-5-147-16</inkml:trace>
  <inkml:trace contextRef="#ctx0" brushRef="#br0" timeOffset="160636.1">31270 1696 260 0,'0'0'486'15,"0"0"-319"-15,0 0 33 16,0 0-105-16,0 0-25 16,0 0-23-16,-75-22-9 15,44 33 6-15,4 9-11 16,8 1-19-16,-5 4 3 15,11 1-12-15,6-7 0 16,7-1-10-16,0 1 1 16,0-5-2-16,5-6-2 15,12-4-4-15,8-4-21 0,8 0 15 16,-2-8 5-16,2-12-20 16,-6-1 4-16,-8-2 29 15,-2 4 5-15,-3 6 2 16,-8 1 7-16,-2 9 2 15,-4-4-5-15,0 5 7 16,0 2-18-16,8 0-8 16,-4 7-13-16,11 11 20 15,-3 6-2-15,-5-3 5 16,1 1-3-16,-6-8 1 16,3-4-2-16,-3-6 2 15,-2-4 0-15,0 0 1 0,0 0 6 16,0 0 5-16,0-11 4 15,0-5-16-15,0-10 0 16,4 3-3-16,-1 3 2 16,2 1-1-16,-1 5 2 15,2 4 0-15,3 3 0 16,1 2-4-16,0 5 3 16,1 0-2-16,3 12-9 15,-1 10-2-15,-1 7 3 16,-4-3-6-16,-1 1 10 15,-3 2 6-15,-2-7 1 16,-2 0-4-16,0-13 0 0,0 0 4 16,0-7 5-16,0-2-5 15,0 0 25-15,0 0 14 16,0-11 2-16,0-8-27 16,0-4-10-16,0 4 10 15,0-4-14-15,3 0 0 16,10 7 0-16,-4 4 0 15,0 1-1-15,0 5-2 16,-4 3 3-16,-1-2 2 16,0 5-2-16,3 0-7 15,0 2 6-15,4 14 0 16,0 1 0-16,1-8 1 16,-2 3 0-16,-1-4 2 0,3-5-1 15,-1 2 1-15,0 1-2 16,2-3-3-16,2-3 3 15,6 0-9-15,-3 0 0 16,1-17-11-16,0-1-3 16,-1 0-4-16,-3-2-5 15,-1 5 9-15,-8 3 10 16,-1-7 13-16,-5 4 0 16,0 4 0-16,0 1-3 15,0 2 1-15,0-4 2 16,0 0 12-16,-2-7 13 15,-3 2 0-15,-2-7-15 0,2 2-2 16,-1-5-6 0,-1 6-1-16,-1-1-1 15,-2 4-8-15,4 0-11 0,1 8 14 16,1 6-1-16,2 0-5 16,0 4-5-16,-8 0 5 15,2 1-1-15,1 18 6 16,-1 2 4-16,2 6-4 15,6 5 4-15,0 11 2 16,0 1 0-16,0 11-1 16,2 6 1-16,6-6 3 15,-6 1 2-15,-2-1 10 16,0-6 5-16,0 0-1 16,2-5 15-16,0-8-5 15,5-3-8-15,-5-4-7 0,0-9 1 16,-2-4-8-16,2-7-5 15,-2-8 0-15,2-1 0 16,-2 0-1-16,0 0-2 16,0-4 2-16,0-14-2 15,0-2-12-15,-4-8 11 16,0-12 2-16,2-4 5 16,2-10-1-16,0 6 4 15,8 2-2-15,10 9-6 16,5 8-1-16,-6 7-2 15,-3 9-5-15,-5 5-1 16,-7 2 7-16,2 5 0 16,3-2-4-16,0 3-6 0,6 0 4 15,-2 0 3-15,3 8 3 16,-3 8 0-16,-5 2 0 16,-3-1-14-16,-3 4 6 15,0-5-7-15,-5-3-12 16,-6 1 12-16,3-11-2 15,-2 4-5-15,1-5-20 16,3-2-9-16,-1 0-70 16,3 0-213-16</inkml:trace>
  <inkml:trace contextRef="#ctx0" brushRef="#br0" timeOffset="160981.04">32034 1755 748 0,'0'0'115'16,"0"0"-1"-16,0 0 43 16,0 0-43-16,0 0-50 15,0 0-30-15,-19 37-6 16,19-33-18-16,4 2 1 15,11 2 0-15,1-5-8 16,4 0-3-16,2 0-15 0,-10-3-6 16,3 0 6-1,-6 0 15-15,-9-5 7 0,0-4-7 16,0 0-1-16,-24-3-24 16,-5 3 15-16,0 0-14 15,7 7-1-15,9 2-12 16,10 0-59-16,3 0-190 15,0 0-219-15</inkml:trace>
  <inkml:trace contextRef="#ctx0" brushRef="#br0" timeOffset="161483.96">32356 1659 563 0,'0'0'256'0,"0"0"-145"15,0 0 14-15,0 0-6 16,0 0-42-16,0 0-49 16,-79 17-24-16,79-3 0 15,0 2-3-15,0 7 2 16,3-4-3-16,13 6 8 15,-3 0-3-15,3-2-5 16,-8 7 2-16,-6-7-2 16,-2-1 0-16,0-5-12 0,0-3-5 15,-8-2 7-15,-1-9 8 16,2-1 2-16,5-2 2 16,-1 0 11-16,3-2 25 15,0-10 5-15,0-11-29 16,12-1 4-16,5-3-2 15,8 4-7-15,0-1 7 16,2 2-6-16,-3 5-7 16,-4-1 0-16,-6 12 2 15,-6 6-5-15,3 0 0 16,-3 6-8-16,2 17 7 16,-1-4 0-16,0 0 0 0,-2-6 1 15,-7-1-2-15,0-1-6 16,0-8-87-16,0-3-68 15,-2 0-320-15</inkml:trace>
  <inkml:trace contextRef="#ctx0" brushRef="#br0" timeOffset="161628.94">32561 1627 203 0,'0'0'0'0</inkml:trace>
  <inkml:trace contextRef="#ctx0" brushRef="#br0" timeOffset="162089.85">32726 1523 870 0,'0'0'190'16,"0"0"-59"-16,0 0-40 16,0 0-31-16,0 0-45 15,0 0-10-15,0 61 26 16,0-15 16-16,-5 2-20 0,5-6-13 16,-2 4-3-1,2-7-3-15,0-9-3 0,-2-6-5 16,2-4 0-16,-4-13-1 15,-2-2-20-15,-2-3-6 16,-7-2-24-16,-8 0 32 16,3 0 11-16,0-4 8 15,9-4 0-15,6-1 6 16,3 4 23-16,2-3 4 16,0-2-1-16,4-1-21 15,23-4-9-15,7 5-1 16,5-5-1-16,0 4-6 15,-1 6 0-15,-9 3 5 16,-14 0 2-16,-3 2-2 0,-8 0 1 16,5 0-4-1,9 14 4-15,-5 3 2 0,3-7 3 16,-12 2 2-16,-2-8-5 16,-2-2-2-16,0-2-13 15,0 0-68-15,0 0-85 16,-2-11-264-16</inkml:trace>
  <inkml:trace contextRef="#ctx0" brushRef="#br0" timeOffset="162214.84">32831 1666 382 0,'0'0'21'0,"0"0"-21"16,0 0-193-16</inkml:trace>
  <inkml:trace contextRef="#ctx0" brushRef="#br0" timeOffset="162787.74">33114 1738 338 0,'0'0'312'0,"0"0"-148"16,0 0-77-16,0 0 79 15,0 0-73-15,0 0-45 0,13-28-18 16,-13 30-3-16,-9 8-11 16,-18 11 10-16,5 0 18 15,-10 7-11-15,11 4-12 16,7-4-6-16,5-8-8 16,9-6-7-16,0-7-2 15,0-7 2-15,0 0-2 16,15 2 1-16,20-2 1 15,2 0 5-15,-3-6-5 16,-1-14-13-16,-4 0 9 16,-4 4 4-16,4 2 6 15,-8-3-5-15,-7 4 1 16,-3 8 2-16,-7 1 5 16,-4 4-2-16,0 0-5 15,0 0-2-15,3 7-5 0,4 4-9 16,2 1 14-16,-3 2-1 15,1-1-1-15,-7-5 1 16,0-4 0-16,0-2-8 16,0-2-15-16,0 0 9 15,0 0 15-15,0 0 9 16,0 0 9-16,5-11-18 16,-1 2 7-16,3 1-4 15,6 6 0-15,-4-3-2 16,2 3 6-16,2 2 5 15,-1 0-11-15,1 0-1 16,-2 2 0-16,2 6 0 0,-2 3-1 16,1-1-2-1,1-3-12-15,3 0-105 0,1-3-264 16</inkml:trace>
  <inkml:trace contextRef="#ctx0" brushRef="#br0" timeOffset="167994.84">19826 4493 301 0,'0'0'140'16,"0"0"-140"-16,0 0-32 15,0 0-13-15,0 0 25 16,0 0-29-16</inkml:trace>
  <inkml:trace contextRef="#ctx0" brushRef="#br0" timeOffset="168361.77">20697 4493 509 0,'0'0'305'15,"0"0"-273"-15,0 0-5 16,0 0-27-16,0 0-10 15,0 0-93-15,0 0-229 0</inkml:trace>
  <inkml:trace contextRef="#ctx0" brushRef="#br0" timeOffset="168706.71">21475 4446 758 0,'0'0'76'0,"0"0"-76"15,0 0-146-15,0 0-63 16</inkml:trace>
  <inkml:trace contextRef="#ctx0" brushRef="#br0" timeOffset="169681.54">26097 4400 754 0,'0'0'79'0,"0"0"-33"16,0 0-29-16,0 0 37 15,0 0-54-15,0 0-19 16,4 0-123-16,2 0-108 16,3 0-95-16</inkml:trace>
  <inkml:trace contextRef="#ctx0" brushRef="#br0" timeOffset="169973.49">27258 4417 392 0,'0'0'0'15</inkml:trace>
  <inkml:trace contextRef="#ctx0" brushRef="#br0" timeOffset="189645.08">28789 3563 793 0,'0'0'47'0,"0"0"-33"16,0 0-4-16,0 0 77 15,0 0 13-15,-40 107-62 16,33-79-16-16,-4 5 18 15,0 16 14-15,-2-1-6 0,-5 4 0 16,-3 0-15 0,-5 0-2-16,-3 2-15 0,-2-1 13 15,2-7-18-15,2-19 0 16,7-6-3-16,7-15 0 16,8-5-7-16,0-1 9 15,-3 0-4-15,-3 0 2 16,-5-17-8-16,7-9-6 15,7 1-3-15,2 0-13 16,0-3 9-16,7 5-8 16,13 0 12-16,-1 6-3 15,4 13 4-15,-3 2-5 0,-2 2 12 16,2 12-6 0,-2 11 2-16,2 8 5 0,-2 6 4 15,1-5 3-15,-1-2-3 16,5-5-2-16,-4 0 0 15,2-4-2-15,1-9-7 16,3 2-17-16,-1-14-90 16,1 0-187-16,-5 0-202 15</inkml:trace>
  <inkml:trace contextRef="#ctx0" brushRef="#br0" timeOffset="189962.02">28932 4042 385 0,'0'0'149'0,"0"0"-81"16,0 0 29-16,0 0 35 15,0 0 1-15,0 0-33 16,27 97-57-16,-5-91 3 16,7-6-1-16,-2 0-7 15,-3 0-22-15,-2-3-3 16,-11-2 0-16,-4-3 1 15,-7 0 10-15,0 0 1 16,0-2-7-16,-11 2-4 16,-14 1-13-16,-1-3-1 15,1-2-3-15,3 6-6 16,11 1 5-16,7 2-15 0,-2 3-34 16,2 0-22-16,4 5-101 15,0 9-170-15,4-4-246 16</inkml:trace>
  <inkml:trace contextRef="#ctx0" brushRef="#br0" timeOffset="190328.96">29469 3962 1060 0,'0'0'43'0,"0"0"-23"16,0 0 3-16,0 0 50 16,0 0-54-16,0 0-19 15,-67 18-8-15,67-5-3 16,0 12 6-16,9 3 4 16,14-3-4-16,-8-1 10 15,-1-2-6-15,-1 0 1 16,-7-2 0-16,-2 1 0 15,-4-4 0-15,0 4 2 16,-10-6-2-16,-9-5 6 16,-4-6 2-16,-2-4 7 15,7 0 0-15,5 0-4 0,1 0-9 16,10-6-2-16,2-9-41 16,0 4-57-16,9-4-253 15,15 6-160-15</inkml:trace>
  <inkml:trace contextRef="#ctx0" brushRef="#br0" timeOffset="190673.9">29710 3948 675 0,'0'0'109'16,"0"0"-4"-16,0 0 14 15,0 0-33-15,0 0-69 16,0 0-10-16,-31 40-3 0,21-20 12 16,6 4-9-16,4-4 2 15,0-1-6-15,2 5-3 16,18-9 0-16,3 7 4 16,-1 0 3-16,-4-5-7 15,-5-1 5-15,-4-4-9 16,-9-4 4-16,0 2 0 15,0-6 8-15,-2-4 23 16,-18 0 7-16,-7 0-18 16,0 0-20-16,5 0-9 15,6 0-18-15,8 0-34 16,8 0-101-16,0 0-190 0</inkml:trace>
  <inkml:trace contextRef="#ctx0" brushRef="#br0" timeOffset="191047.83">29951 4073 392 0,'0'0'635'0,"0"0"-597"16,0 0-4-16,0 0 64 15,0 0-36-15,0 0-50 16,-14 26-1-16,28-1 12 15,3-7-2-15,1-3-7 0,2-4-14 16,-2-2 1-16,-2-6-1 16,-1-3-10-16,1 0-14 15,-1 0-3-15,-4-5 15 16,-3-6 12-16,-2 4 1 16,-6 7 1-16,0 0 4 15,0 0-12-15,0 11 14 16,0 18-3-16,0 7 7 15,0 10 11-15,0 3-3 16,0-6 8-16,0 2-11 16,0-8 1-16,0-5-16 15,0-3-2-15,0-7-25 0,0-6-74 16,0-6-150-16</inkml:trace>
  <inkml:trace contextRef="#ctx0" brushRef="#br0" timeOffset="191326.79">30566 3825 979 0,'0'0'339'0,"0"0"-326"0,0 0-13 15,0 0 0-15,0 0 24 16,-5 167 43-16,8-99-41 16,1-1-18-16,0-12 4 15,-4-2 8-15,0-11-20 16,0-8 0-16,0-8-27 16,-6-12-65-16,-15-10-114 15,-5-4-318-15</inkml:trace>
  <inkml:trace contextRef="#ctx0" brushRef="#br0" timeOffset="191623.73">30356 3767 1015 0,'0'0'78'16,"0"0"-40"-1,0 0 7-15,139-69 31 0,-84 70-38 16,3 38-28-16,2 16-7 15,-11 15 11-15,-5 8 1 16,-7-5-4-16,-15-9-1 16,-6-8-4-16,-16-5-4 15,0-5-2-15,-16-4-10 16,-22-8 10-16,-4-4 5 16,-5-10-5-16,5-9-2 15,3-2 0-15,10-9-1 16,10 0-3-16,10 0-19 0,4-3-28 15,5-10-44-15,0 1-197 16,20-9-549-16</inkml:trace>
  <inkml:trace contextRef="#ctx0" brushRef="#br0" timeOffset="192093.66">30971 4164 856 0,'0'0'159'0,"0"0"-107"16,0 0-6-16,0 0 52 15,0 0-54-15,0 0-25 16,-33 7-2-16,47 7 1 15,1-2 7-15,7-4-2 16,7-4-2-16,0-4-4 16,7 0 11-16,-1 0-17 15,-8 0-11-15,-6-6 0 16,-6 2 0-16,-15-4 0 16,0 2-1-16,0 1-14 15,-2 2 15-15,-19 1 1 0,-3 2-1 16,-7 0 1-16,2 0 3 15,5 0 4 1,3 10-4-16,10 2 0 0,7 6 1 16,0 0 4-16,1 4-9 15,3 0-1-15,0 2 0 16,9-4 1-16,25 1-12 16,3-12-26-16,13-5-14 15,8-4-52-15,2 0-137 16,-5-1-237-16</inkml:trace>
  <inkml:trace contextRef="#ctx0" brushRef="#br0" timeOffset="192330.61">31502 4173 709 0,'0'0'334'0,"0"0"-243"16,0 0-29-16,0 0 39 15,0 0-29-15,0 0-37 16,-58 34-15-16,40-8 5 16,9-4-11-16,5 0-6 15,4 0-8-15,0-2-2 16,0-6-2-16,13-2-26 16,7-6-32-16,3-3-44 15,6-3-77-15,2 0-244 16</inkml:trace>
  <inkml:trace contextRef="#ctx0" brushRef="#br0" timeOffset="193462.41">31660 4180 755 0,'0'0'193'16,"0"0"-55"-16,0 0-37 15,0 0 9-15,0 0-40 16,0 0-40-16,-83 83-14 15,79-67-5-15,2-4-2 16,2-2-9-16,0-4 0 16,11-6-13-16,11 0-11 15,7 0-13-15,3-11-4 16,-6-6-13-16,-1 2 17 16,-8 6 27-16,-5-1 8 0,-5 8 0 15,-3 2 2-15,-2 0-2 16,0 0-2-16,3 0 4 15,2 10 0-15,-3 1 6 16,-2 0 16-16,1-2-1 16,-3-4-8-16,0 2-1 15,0 2-2-15,0-9-10 16,0 0 6-16,0 0 6 16,0 0 1-16,0-2-5 15,6-10-8-15,3 0-5 16,3-3 3-16,0 4-7 15,0 5 9-15,1 2 1 0,1 2 2 16,-3 2-3-16,2 0 0 16,-1 4-6-16,-6 18-1 15,3-2 1-15,-3-4 5 16,-1-2 1-16,-5-6 1 16,3 0-1-16,-3-8-1 15,0 2-15-15,0-2 11 16,2 0 5-16,0 0 9 15,0-7-5-15,5-4-3 16,-1 1 7-16,0 6-4 16,0-6 20-16,-2 4-8 0,-2-2 1 15,3 6-8 1,-1 0 7-16,2 2-8 0,6 0-8 16,3 0-6-16,3 0 5 15,5 9 1-15,-1-4 0 16,2-3 1-16,1-2 2 15,4 0-3-15,0 0 0 16,2-10 0-16,-4-7 0 16,-4-2 0-16,-8-5 0 15,-4-5-3-15,-4-4 0 16,-3-8 1-16,-4-1-13 16,0-9 1-16,0 2 10 15,-4 7-1-15,-6 4 5 16,4 17 4-16,-1 18 1 0,3-1 10 15,-2 4-5-15,-8 16-10 16,-1 18-6-16,-4 10 6 16,3 4 7-16,3 6 1 15,9 0-3-15,2 10-1 16,2 1 0-16,0 4-2 16,0 4-2-16,0-3 3 15,0 3-3-15,0-9 0 16,0-12 0-16,-2-9 0 15,-3-17 1-15,2-7-1 16,3-12 0-16,-2-7 1 16,0 0 9-16,2-5 13 15,0-23 14-15,0-8-30 16,0-16-4-16,18-6-3 16,13-2-3-16,3-1 0 0,-1 11-6 15,-4 11-2-15,-4 13-1 16,-5 7-7-16,0 13-3 15,-9 6 12-15,-2 0 3 16,-5 6-8-16,-4 10 7 16,0 6 2-16,0-4 0 15,0 6 2-15,0-8 1 16,-2-1 2-16,-6 0-12 16,3-7-25-16,2 5-30 15,3-8-100-15,0-5-207 16,14 0-311-16</inkml:trace>
  <inkml:trace contextRef="#ctx0" brushRef="#br0" timeOffset="193764.36">32653 4264 478 0,'0'0'399'0,"0"0"-292"16,0 0 41-16,0 0-13 15,0 0-53-15,0 0-29 16,-75 85-39-16,75-77 4 16,0-4-11-16,12-2-2 15,10-2-2-15,2 0 12 16,1 0-15-16,-10-2-9 0,-5-10 2 16,-10 0 5-16,0 0-7 15,0 3-9-15,-4 0 14 16,-10 7-2-16,-4 2-26 15,2 0-34-15,8 4-26 16,8 3-95-16,0-2-146 16,2-5-196-16</inkml:trace>
  <inkml:trace contextRef="#ctx0" brushRef="#br0" timeOffset="194166.29">32948 4223 835 0,'0'0'89'16,"0"0"-23"-16,0 0 39 15,0 0-14-15,0 0-58 16,0 0-26-16,0 0 1 16,-42 64-8-16,63-38 2 15,-11 3-2-15,1-3 1 16,-5-1-1-16,-6-5-2 15,-6-3-3-15,-15-6 5 16,-13-1 3-16,5 0-3 16,9-10 1-16,2 0 4 15,18 0 8-15,0-10 22 0,0-4 3 16,24-2-21 0,8-7-15-16,3 11 5 0,-2-3-7 15,-6 9 0-15,-11 6 1 16,-7 0 5-16,-9 0-1 15,4 0-5-15,4 0 0 16,5 0-1-16,-7 6 2 16,4 0-2-16,1 3-33 15,-5-2-67-15,3-2-85 16,-7-5-185-16</inkml:trace>
  <inkml:trace contextRef="#ctx0" brushRef="#br0" timeOffset="194312.27">33078 4131 664 0,'0'0'103'0,"0"0"-103"16,0 0-19-16,0 0 16 16,0 0-222-16</inkml:trace>
  <inkml:trace contextRef="#ctx0" brushRef="#br0" timeOffset="194527.23">33361 4084 730 0,'0'0'103'0,"0"0"-5"16,0 0 86-16,0 0-63 15,47 123-30-15,-38-87-47 16,-5 5 5-16,-4 0-18 15,0-5-19-15,0-6-10 16,0-8-2-16,0-5-25 16,0-12-74-16,0-5-105 15,0 0-326-15</inkml:trace>
  <inkml:trace contextRef="#ctx0" brushRef="#br0" timeOffset="194737.19">33379 4331 831 0,'0'0'171'0,"0"0"-66"16,0 0-29-16,138 0-26 15,-103 0-50-15,-1-6-6 16,2 2-76-16,-7 0-74 15,-5-6-93-15,-4 2-88 16</inkml:trace>
  <inkml:trace contextRef="#ctx0" brushRef="#br0" timeOffset="194894.17">33720 4264 353 0,'0'0'253'0,"0"0"-103"16,0 0-54 0,0 0 19-16,0 0 1 0,0 0-28 15,7 75-5-15,-3-59-11 16,-2-6-34-16,8 0-1 15,-6-4-24-15,-4-4-13 16,0 3-36-16,0-5-73 16,0-7-127-16,0-11-408 15</inkml:trace>
  <inkml:trace contextRef="#ctx0" brushRef="#br0" timeOffset="195014.15">33720 4264 768 0,'-2'-72'41'16,"2"72"-31"-1,0 0-10-15,0 0-129 0,19 3-208 16</inkml:trace>
  <inkml:trace contextRef="#ctx0" brushRef="#br0" timeOffset="200010.28">20093 6900 736 0,'0'0'33'16,"0"0"-22"-16,0 0 5 16,0 0 0-16,0 0 54 15,0 0-53-15,0 0-15 16,2-20-4-16,19 20 0 15,6 0 2-15,4-8-6 16,15-1-39-16,14 2-99 0,7-3-111 16</inkml:trace>
  <inkml:trace contextRef="#ctx0" brushRef="#br0" timeOffset="200347.22">20829 6779 680 0,'0'0'108'0,"0"0"-72"15,0 0-24-15,0 0 27 16,0 0 14-16,0 0-40 16,78 3-3-16,-42-3-10 15,-1-3-1-15,1-2-84 16,-1-10-124-16,-1 10-171 15</inkml:trace>
  <inkml:trace contextRef="#ctx0" brushRef="#br0" timeOffset="200609.17">21497 6788 634 0,'0'0'87'0,"0"0"-27"16,0 0-28-16,0 0 41 15,0 0 28-15,0 0-56 0,158 0-24 16,-81-2-21-16,5-6-96 15,8 1-198-15</inkml:trace>
  <inkml:trace contextRef="#ctx0" brushRef="#br0" timeOffset="201541.03">26335 6847 674 0,'0'0'27'15,"0"0"8"-15,0 0-16 16,0 0 94-16,0 0-12 16,0 0-83-16,-7-7-13 15,7 7-2-15,0 0-2 16,0 0-1-16,0 0-1 15,0 0 0-15,2 0-4 16,20 0 5-16,7 0 18 0,11 0-18 16,5 0-1-16,2 0-51 15,-4 0-125-15,-1 0-244 16</inkml:trace>
  <inkml:trace contextRef="#ctx0" brushRef="#br0" timeOffset="201899.95">27150 6909 655 0,'0'0'102'16,"0"0"-38"-16,0 0-46 16,0 0 33-16,0 0 30 15,0 0-54-15,0 3-21 16,0-3-5-16,0 0 1 15,10 6 10-15,17-3-4 0,13 4-8 16,11-3-42-16,2 0-60 16,3-4-47-16,-3 0-113 15</inkml:trace>
  <inkml:trace contextRef="#ctx0" brushRef="#br0" timeOffset="202212.9">27889 6900 709 0,'0'0'141'0,"0"0"-19"15,0 0-80-15,0 0 59 16,0 0-11-16,122-22-57 16,-75 19-15-16,8-4-18 15,8-1-13-15,6-3-115 16,3 2-539-16</inkml:trace>
  <inkml:trace contextRef="#ctx0" brushRef="#br0" timeOffset="210154.52">21921 6128 216 0,'0'0'126'16,"0"0"-32"-16,0 0-22 15,0 0-12-15,0 0-15 16,0 0-17-16,0 0-5 16,0-4 9-16,0 2 20 15,0 2-9-15,0 0-8 16,0 0-15-16,0-2-7 0,0 0-4 15,0-5-7 1,0 6-2-16,0-3 0 0,-2-1 0 16,-3 5 4-16,1-4 4 15,0 1-4-15,-2-1 1 16,6 0 2-16,-2 4-2 16,0 0 2-16,2 0 0 15,-2 0 13-15,2 0-10 16,-2 0-3-16,-2 0 5 15,-1-2-7-15,-1 2-2 16,-4-2-3-16,2 2-1 16,-3 0-2-16,-1 0 3 0,3 0 0 15,1 0 4 1,-2 0-3-16,4 0-1 0,-5 0 0 16,4 0 0-16,-4 0-1 15,-2 0 1-15,1 4 0 16,-3 4 0-16,2-5 0 15,-1 1-1-15,1 1 0 16,6-5-1-16,-2 2 1 16,5 0 2-16,1-2-2 15,1 0 5-15,2 1-5 16,-2 1 1-16,0 3 0 16,-5-3-4-16,2 2 4 15,-3 2 0-15,-1 2 0 16,1 4 0-16,2-5 4 15,0 2-3-15,-1 1-1 16,3-2 0-16,-6 2 1 16,6-1 0-16,-3 0 10 0,3-1-10 15,0-2 7-15,2-3-6 16,-1 0 2-16,1 3-1 16,2 0-3-16,0 0-1 15,0 5 1-15,0-2 0 16,-3 5 0-16,3 0 2 15,-2-2-2-15,0 0 1 16,2 0-6-16,0-1 8 16,0 0-5-16,0 1 4 15,0-3 0-15,0-2-2 16,0 0 1-16,0-2-2 16,-2 3 2-16,2-3-2 0,0 0 2 15,0 2-1-15,0-1 0 16,0 2 0-16,0-2-3 15,0 2 3-15,0 0 4 16,0 0-3-16,0-1-1 16,0 0-2-16,0 0 2 15,0-3 0-15,2 3 2 16,2-1-1-16,4 2 1 16,-4 1-4-16,0-2 4 15,3 0-2-15,-3 2 0 16,0-1 0-16,4 0 0 15,-4-1 1-15,0 2 1 16,-1 1-1-16,-1-5 0 0,0 2-1 16,0 0 0-16,4-2 0 15,2 1 1-15,1 0 0 16,-3-3-1-16,-2 2 3 16,4-1 3-16,-2-1-3 15,3 4-2-15,0-3 6 16,4 4-3-16,-2-6 6 15,1 3-3-15,-3-2-3 16,-1-1 0-16,1 1-1 16,1-3 6-16,-2 1-7 0,-1 1 1 15,0 4-2 1,0 0-1-16,-1-6 4 0,5 2-4 16,-2 0 0-16,0-2 0 15,0 0 1-15,2 0 2 16,0 0 0-16,0 0 2 15,3 0-2-15,-3 0-1 16,-1 0 6-16,2 0-8 16,-3 0 1-16,3 0 3 15,-2-7-3-15,1 2 5 16,1-2-3-16,-6 7-2 16,3-5 0-16,-5 3-1 15,1 1 1-15,0-2 0 16,-1 1 1-16,-4 2-2 15,0 0 1-15,0 0 4 16,0 0-4-16,0 0 0 16,0 0-1-16,0 0-10 0,0 0-110 15,-2 0-230-15</inkml:trace>
  <inkml:trace contextRef="#ctx0" brushRef="#br0" timeOffset="-209021">26279 6191 295 0,'0'0'129'0,"0"0"-60"15,0 0-31-15,0 0 32 16,0 0 14-16,0 0-23 0,0 0-2 16,2 0 11-16,-2 0 3 15,0 0-18-15,0 0-27 16,0 0-4-16,0 0-12 15,0 0-7-15,0 0 1 16,-6 0-6-16,-1 0 2 16,0 0 0-16,-4 0 2 15,2 0 5-15,-2 0-8 16,2 0 6-16,-5 0-5 16,6 0-1-16,-5 0 6 15,3-5-5-15,4 3-2 0,-1 2 2 16,1 0-2-1,-2 0-1-15,2 0 1 0,-3 0 1 16,1 0 0-16,0 0-1 16,2 0 4-16,-1 0-1 15,1 0-3-15,1 0 3 16,-4 0-1-16,2 0 3 16,-1 4-4-16,-4 2 6 15,3 3 0-15,-4-4 1 16,2-1 3-16,0 0 0 15,4-3 2-15,1 4-4 16,1-1-2-16,0 2-5 16,1-4 4-16,0 4-2 15,-3 0-4-15,3 2 0 16,4-1 3-16,-5 2-2 0,5-4-1 16,-11 4 0-16,2-1 3 15,3 0-3-15,0 1 1 16,6-4 0-16,0 3-1 15,0-2 0-15,0-1 0 16,0 3 1-16,0 0-1 16,0-1 0-16,0 4 5 15,0-4-4-15,0 1 1 16,0-1 0-16,0-1-2 16,0-5 4-16,0 3-2 15,0 5 2-15,0-2-3 16,0 2 5-16,0-2 1 15,0-4 0-15,3 3-1 0,2 0 4 16,-3-4-1-16,4 3-2 16,-1 0 0-16,-3-2-6 15,4 2 1-15,-3-1-1 16,2-3 0-16,-1 3 0 16,0 1 0-16,1 0-1 15,1 4 0-15,1-5 0 16,0 2 0-16,2-3 0 15,-3 2 2-15,1 2-2 16,2-4 0-16,-4 1 0 16,1 1-1-16,3-3 0 15,-2 3 0-15,0-1-3 0,-1-4 3 16,1 3-2-16,-1-3 3 16,2 3 2-16,-2-1-2 15,3 0 0-15,-5-2-1 16,0 2-4-16,4 0 1 15,-6 0 3-15,4 0 0 16,3 0 1-16,-5-2-1 16,6 2 1-16,-1-2-1 15,-1 1 1-15,-4 2 2 16,2 3-2-16,-2-3-1 16,-2-3-3-16,5 0 0 15,-3 0 3-15,6 5 1 16,-4-1-1-16,3-2-2 15,-5-1 3-15,0-1 1 16,1 0 0-16,0 0-1 0,4 0 1 16,-5 0-1-16,2 0 0 15,1 0 0-15,5 0 1 16,-2 0 0-16,2 0-1 16,1 0-1-16,-2 0 1 15,-1 0 0-15,-4 0 0 16,0 0 0-16,1 0 1 15,-3 0 0-15,2 0-1 16,-4 0-2-16,0 0 2 16,2 0-1-16,3 0 1 15,1 0 0-15,0 0 0 16,-2 0 0-16,3 0 1 0,-3 0 0 16,4 0 0-16,-6 0-1 15,-4 0-2-15,0 0 0 16,-4 0-48-16,-29 0-233 15</inkml:trace>
  <inkml:trace contextRef="#ctx0" brushRef="#br0" timeOffset="-207768.22">25949 5622 208 0,'0'0'145'0,"0"0"-88"16,0 0 53-16,0 0 59 16,0 0-64-16,0 0-27 15,0-22 14-15,0 22 9 16,0 0-52-16,0 0-3 16,0 0-31-16,0 0-6 15,0 0-4-15,0 0-4 16,2 10 1-16,1 11 11 0,1 2 6 15,0 8-5 1,1 3 12-16,0-3-7 0,-1 1-8 16,-2-3 0-16,0-7-2 15,5-4-6-15,-7-8 2 16,4-4-4-16,1-6-1 16,-5 0 4-16,0 0 1 15,0-2-5-15,0-12 0 16,0-9-7-16,0-4 1 15,0-4 0-15,0-1-4 16,0 5 0-16,0-2-1 16,0 4 1-16,2 0-1 15,5 3 7-15,0 0-8 16,-1 3 0-16,1 0 6 16,-3 7 0-16,1 2-15 0,6 7 17 15,0-4 1-15,7-3 3 16,0 2-2-16,-1 4-3 15,4 4-27-15,-6 0 18 16,-3 0 3-16,-4 3 2 16,-8 12-6-16,0 3 6 15,0 0 8-15,-20 5-9 16,-5-5 10-16,2-1 6 16,-2-1 2-16,2-6-8 15,3 2-3-15,-2 5-39 16,4-2-149-16,1 4-61 15,9-1-107-15</inkml:trace>
  <inkml:trace contextRef="#ctx0" brushRef="#br0" timeOffset="-207453.28">26228 5591 540 0,'0'0'55'16,"0"0"-32"-16,0 0 71 0,0 0 4 16,0 0-28-16,0 0 9 15,13 59 5-15,-10-31-23 16,-1 3-19-16,-2-5-11 15,0-4-14-15,0-4-8 16,0-9-8-16,0 0-1 16,0-6-7-16,0 0-54 15,0-3-121-15,0 0-32 16,2-10-309-16</inkml:trace>
  <inkml:trace contextRef="#ctx0" brushRef="#br0" timeOffset="-207003.35">26435 5559 513 0,'0'0'61'15,"0"0"-22"-15,0 0 1 16,0 0 54-16,0 0-37 15,0 0-39-15,-6 32-15 16,-6-19 28-16,-3 0 16 16,-6 1-9-16,3-3-5 15,-1 4 37-15,5-8-27 0,5 2-13 16,3-2-3 0,6 0-13-16,-2-3-5 0,2 2-1 15,0-4 1-15,0 2-1 16,4 0 8-16,11 1 10 15,8 0-1-15,1-1 3 16,1-4-17-16,4 0 1 16,2 0-8-16,0 1 5 15,3 1-6-15,-5 5-1 16,-4-5 0-16,-10 0-3 16,-7 1 2-16,-2-3-2 15,-6 0 0-15,0 0-8 16,0 0-6-16,0 5 3 15,-8-1-1-15,-9-1-58 16,-4-3-206-16</inkml:trace>
  <inkml:trace contextRef="#ctx0" brushRef="#br0" timeOffset="-205489.62">21636 5615 298 0,'0'0'70'0,"0"0"-61"15,0 0 2-15,0 0-11 16,0 0-50-16,0 0 38 0,17-7 12 16,-17 7 42-16,0 0 20 15,0 0 2-15,0 0-20 16,0 0-5-16,0 0 27 15,0 0-30-15,0 0 6 16,0 0-27-16,0 0-14 16,0 0 6-16,0 0-3 15,0 0-2-15,0-2 0 16,0 2-2-16,0 0-6 16,0-2-28-16,-2 1 30 15,0-2 2-15,0 2-3 16,2-2 4-16,-2 3 1 0,2 0 3 15,0 0-2-15,0 0 6 16,0 0-2-16,0 0 1 16,0 0-5-16,-3-1 6 15,3 1-6-15,0 0 4 16,0 0-5-16,0 0-5 16,0 0 3-16,0 0-3 15,0 0 5-15,0 0 1 16,0 0-1-16,0 0 0 15,0 0 9-15,0-3-7 16,0 2-1-16,0 1-1 16,0 0-6-16,0 0-10 15,0 0-15-15,0 0 9 0,0 0 20 16,0 0 2 0,0 0 28-16,0-3 15 0,0 1-12 15,0-3-18-15,0 2-12 16,0 3 0-16,0 0-1 15,-4 0-6-15,0 0 2 16,-2 0-5-16,4 0 0 16,0 0 7-16,2 0 1 15,0-2 1-15,0 2-8 16,0 0-19-16,0 0 12 16,0 0 0-16,0 0-11 15,-2 0 9-15,0 0-3 0,0 0-9 16,0 0-13-1,2 5-92-15,0-2 74 0,0-3-39 16,0 2 8-16,0-2-11 16</inkml:trace>
  <inkml:trace contextRef="#ctx0" brushRef="#br0" timeOffset="-204731.75">21661 5545 340 0,'0'0'52'0,"0"0"29"16,0 0-13-16,0 0 25 16,0 0-49-16,0 0-26 15,0 36 24-15,0-11 46 16,0 1-51-16,0 1 35 15,4-1-32-15,0 0 15 16,1-2-41-16,1-6 1 16,-2-8-1-16,-1-3-12 15,0-2-2-15,-3-3 0 0,0 0-15 16,0-2-8 0,0 0 2-16,0 0 15 0,0-21-20 15,-12-4-19-15,-1-8 15 16,1 4-4-16,6-6-13 15,1 5 38-15,5 2 9 16,0 4 2-16,0 4 16 16,0 2 3-16,7 4 0 15,5 0-6-15,1 0-6 16,0 4-1-16,-4-1 5 16,2 2-10-16,-2 9-1 15,2-3-2-15,-2 3 0 0,7 0 1 16,-7 0-6-1,-1 5 5-15,-1 11-3 0,-5 6-21 16,-2 0-38-16,0-3-94 16,0 1-238-16</inkml:trace>
  <inkml:trace contextRef="#ctx0" brushRef="#br0" timeOffset="-204608.77">21661 5545 261 0</inkml:trace>
  <inkml:trace contextRef="#ctx0" brushRef="#br0" timeOffset="-204514.78">21661 5545 261 0,'2'132'394'0,"-2"-132"-312"0,0 0-52 0,2 0 69 15,15 0 1-15,8 0-62 16,8 0-10-16,-4-13-18 0,-4 8-10 16,-2 0 0-16,-8-3-107 15,-1 8-60-15,-6 0-59 16,1-1-106-16</inkml:trace>
  <inkml:trace contextRef="#ctx0" brushRef="#br0" timeOffset="-204212.84">21941 5496 430 0,'0'0'114'0,"0"0"-50"16,0 0-21-1,0 0 31-15,0 0 15 0,0 0-46 16,2 63 0-16,5-46 15 16,2-1-27-16,-4 0-6 15,-5 5-6-15,0-5-8 16,0 3-9-16,0-1 7 15,0-1-9-15,0 1-13 16,0-9-33-16,0-2 6 16,0-7-14-16,4 0-55 15,7 0-48-15,5-4-50 0</inkml:trace>
  <inkml:trace contextRef="#ctx0" brushRef="#br0" timeOffset="-203862.9">22106 5520 506 0,'0'0'90'0,"0"0"6"15,0 0-56-15,0 0 20 0,0 0-30 16,0 0-14-16,-49 21-10 15,38-10 34-15,4 1-4 16,3-2-19-16,0 4-8 16,4-6-1-16,0-4-1 15,0 2-2-15,0-4-5 16,0 5 3-16,19-2 40 16,6-1 9-16,8 1-13 15,6-5-3-15,0 0-3 16,-1 0-19-16,-2 0-14 15,-5 0-11-15,-13 0-36 16,-3 0-95-16,-13 0-110 16,-2 0-207-16</inkml:trace>
  <inkml:trace contextRef="#ctx0" brushRef="#br0" timeOffset="-203455.97">21542 5916 346 0,'0'0'140'0,"0"0"-108"15,0 0-2-15,0 0 80 16,0 0-5-16,0 0-62 16,116-13-5-16,-76 5-3 15,0-1 4-15,5 0-11 16,4-3-10-16,0-2 1 15,3 5-11-15,-6-5-8 16,-4 7-5-16,-11 2-31 16,-2-2-41-16,-4 3-29 15,-7-2-67-15,-1 0-42 0,-9 4-109 16</inkml:trace>
  <inkml:trace contextRef="#ctx0" brushRef="#br0" timeOffset="-203200.01">21542 6034 567 0,'0'0'69'0,"0"0"-47"16,0 0 7-16,116-14 34 16,-61 3-46-16,10-1-17 15,7 0-19-15,3-2-41 16,-5-4-147-16</inkml:trace>
  <inkml:trace contextRef="#ctx0" brushRef="#br0" timeOffset="-199622.64">10842 2956 370 0,'0'0'129'16,"0"0"-103"-16,0 0 10 16,0 0 33-16,0 0-50 15,0 0-19-15,0 0-20 16,4-7-10-16,-4 7 26 0,0 0 4 15,0 0 14-15,0 0 32 16,0 0 2-16,0 0-6 16,0 0 4-16,0 0 0 15,0 0 6-15,0-1-17 16,0-1-17-16,0 2-4 16,0 0-13-16,0 0 6 15,0 0-4-15,0 0-3 16,0 0 3-16,0 0 8 15,0 0 18-15,0 0 4 16,0 0-19-16,0 0-3 16,0 0-8-16,0 0-2 15,0 0 2-15,0 0-2 0,0 0 2 16,0 0-3 0,0 0-3-16,0 0 3 0,0 0-1 15,0 0-8-15,0 0-19 16,0 0-19-16,0 0 16 15,0 0-18-15,-2 0-40 16,-19 0-286-16</inkml:trace>
  <inkml:trace contextRef="#ctx0" brushRef="#br0" timeOffset="-198290.87">10281 413 441 0,'0'0'236'16,"0"0"-103"-16,0 0-54 15,0 0-17-15,0 0-40 16,0 0 48-16,0 0-25 15,-8-46-26-15,8 46 1 16,0 0 15-16,0 0-8 16,0 0 3-16,-2 0-11 15,2 0-9-15,0 0-8 16,0 5-2-16,0-3-8 0,0 9 2 16,10-3 6-16,5 9-1 15,3-3 2-15,-3 9-2 16,3 0 1-16,-3 2-1 15,-1-3 1-15,4-2 2 16,-2 3-2-16,-1 0 0 16,-3 13 0-16,1 0 0 15,0 3 1-15,3-13 1 16,-5 0 0-16,-4-1 3 16,-3-4-3-16,0 6 10 15,1 0-10-15,-1-1-2 16,-4 0 5-16,2 0-4 0,-2-8 0 15,0-5 7-15,3 1 5 16,-3-13-11-16,0 5 7 16,0-1-5-16,0-5 3 15,0 0-7-15,0 0-6 16,-3 0-10-16,-1-9-36 16,-5-5-60-16,5-4-85 15,0 6-54-15,-6-2-30 16</inkml:trace>
  <inkml:trace contextRef="#ctx0" brushRef="#br0" timeOffset="-197840.94">10289 776 587 0,'0'0'189'0,"0"0"-156"16,0 0-31-16,0 0-2 15,0 0 23-15,0 0 9 16,11 4 21-16,1 8-11 16,-1-2-1-16,3 4-17 15,-1 6-11-15,5-5-11 0,-3 4 8 16,5-1-3-16,-5-4-3 15,4 2 2-15,-4-6-6 16,-1 0 0-16,-1-4 0 16,-2-6 1-16,2 0 13 15,8-6 34-15,2-20 2 16,4-4-31-16,-2 4-12 16,-2-4-3-16,-11 2 7 15,0 0-3-15,-5 0 0 16,-3 8-8-16,-2 10 0 15,-2 4 1-15,0 3-3 16,0 3-4-16,0 0-22 16,0 0-77-16,-13 12-54 15,-1 8-53-15,4 3-169 16</inkml:trace>
  <inkml:trace contextRef="#ctx0" brushRef="#br0" timeOffset="-197217.05">10767 410 495 0,'0'0'64'16,"0"0"-49"-16,0 0 17 16,0 0 62-16,0 0-2 15,17 121-49-15,-15-83-8 16,2 1 32-16,0-6-10 15,-4-8 9-15,0-10-19 16,0-7-36-16,0-3-3 16,2-1-6-16,-2-3-1 15,0-1 8-15,0 0 7 0,0-8 7 16,0-16-22-16,-2-5 3 16,-6-14 1-16,2-4-5 15,-3-6 0-15,5 2-3 16,4 10-17-16,0 7 5 15,4 7 5-15,7 16-12 16,3-1-2-16,-8 7-5 16,1 5 26-16,3 0-4 15,-2 0 1-15,7 6 6 16,-3-3-6-16,-2 14-4 16,-3-6 8-16,2-3-8 15,-9 10 10-15,0-2-1 16,0 4-13-16,0 6 11 0,-9 0 3 15,-8 4 1-15,-4-8-1 16,3-2-28-16,12-9-8 16,6-10-84-16,0-1-84 15,6 0-279-15</inkml:trace>
  <inkml:trace contextRef="#ctx0" brushRef="#br0" timeOffset="-196932.1">10998 396 301 0,'0'0'349'15,"0"0"-291"-15,0 0-54 0,0 0 28 16,0 0 93-16,0 0-47 15,2 135-33-15,3-106-27 16,0 1 0-16,-1-2-4 16,-4-13-3-16,0 7-11 15,0-8-2-15,0-6-42 16,0-4-66-16,4-4 21 16,-4 0-30-16,0-12-61 15</inkml:trace>
  <inkml:trace contextRef="#ctx0" brushRef="#br0" timeOffset="-196474.18">11107 407 172 0,'0'0'154'15,"0"0"-111"-15,0 0-31 16,0 0 35-16,0 0-10 15,0 0-30-15,5 2 20 16,-5-1 1-16,0-1 17 16,0 0 8-16,0 11 23 15,0-1-50-15,0 18 51 16,0-14-25-16,-7 4 0 0,-1-4-3 16,0 0-20-16,4-2 6 15,4-8 5-15,0 4-20 16,0-3-8-16,0 2-3 15,0-2-9-15,0 0 0 16,0-1 2-16,0-4 0 16,4 0-1-16,6 0 11 15,1 0 7-15,-1 11 7 16,2-11-9-16,-1 0-10 16,-2 0 7-16,0 0-11 15,-2 0 0-15,3 0-2 16,2 0-1-16,-1 0 1 15,0 0-3-15,1 0-8 0,-4 0 5 16,-1 0-13-16,2 0-55 16,-9 0-184-16,0 0-224 15</inkml:trace>
  <inkml:trace contextRef="#ctx0" brushRef="#br0" timeOffset="-196315.21">11444 525 359 0,'0'0'461'15,"0"0"-416"-15,0 0-45 16,0 0-96-16,0 0-84 0,0 0-409 16</inkml:trace>
  <inkml:trace contextRef="#ctx0" brushRef="#br0" timeOffset="-196011.26">11020 858 568 0,'0'0'288'0,"0"0"-154"16,0 0-29-16,0 0-11 0,0 0-12 16,0 0-47-16,52-24-32 15,-14 9 3-15,4 4 0 16,-2-4-4-16,2-2-2 16,3 2-3-16,0-4-35 15,2-6-6-15,-10 16-29 16,-3-5-28-16,-19 14-70 15,-8 0-99-15,-7 0-280 16</inkml:trace>
  <inkml:trace contextRef="#ctx0" brushRef="#br0" timeOffset="-195805.3">11141 928 803 0,'0'0'181'16,"0"0"-117"-16,0 0 13 15,0 0-9-15,0 0-39 16,147-80-29-16,-78 48-78 16,2 9-177-16,-17 3-269 15</inkml:trace>
  <inkml:trace contextRef="#ctx0" brushRef="#br0" timeOffset="-194674.5">10788 2974 618 0,'0'0'132'15,"0"0"-107"-15,0 0-11 16,0 0 22-16,0 0-1 15,0 0-20-15,18-2 22 16,-15 2 12-16,5 3-13 16,0 3-8-16,2 2 12 15,1 2-24-15,3 3 2 0,3-4-11 16,0 0 1-16,-2 0-6 16,1-5-1-16,-6-4 2 15,2 0 0-15,1 0 10 16,5-18 6-16,6-5-5 15,-1-4-14-15,-1 1 2 16,-1 7 4-16,-8-2-3 16,0 5-2-16,-4 4-1 15,-2 4 1-15,-3 4-1 16,-4 4-2-16,0 0-8 16,2 0-77-16,-2 2-183 15,0 15-121-15</inkml:trace>
  <inkml:trace contextRef="#ctx0" brushRef="#br0" timeOffset="-193730.66">10804 4889 621 0,'0'0'180'0,"0"0"-118"16,0 0 14-16,0 0 67 0,0 0-88 16,0 0-21-16,-4-3-10 15,4 3-3-15,0 0-6 16,0 0-13-16,0 0 0 15,0 6-2-15,0 11-3 16,0 4 3-16,0-4 7 16,0-3-7-16,4 0 0 15,-2-1 2-15,5-4-1 16,-3-3-1-16,-4-6 0 16,2 0-1-16,-2 0 1 15,6 0 6-15,4 0 15 16,1-3 24-16,7-12-6 0,5-8-19 15,1 0-11-15,3 0-4 16,0 2-1-16,-1 3-2 16,-1-1-2-16,-8 7 0 15,-3 4 1-15,-3 3 0 16,-7 3-1-16,0-1 1 16,-2 3 0-16,0 0 6 15,-2 0 8-15,0 0-1 16,0 0-2-16,0 0-8 15,0 0-4-15,0 0-16 16,0-4-36-16,0 3-59 16,0 1-191-16,4 0-596 15</inkml:trace>
  <inkml:trace contextRef="#ctx0" brushRef="#br0" timeOffset="-191312.08">26221 5150 241 0,'0'0'136'0,"0"0"-33"16,0 0-42-16,0 0-27 15,0 0 0-15,0 0 22 16,0 0-2-16,5-19-36 15,-5 13 5-15,0 5 0 16,2-4-6-16,-2 5 31 16,0 0-3-16,0-8-13 15,0 6-22-15,2-8-9 0,-2 8-1 16,0 2-1-16,0 0 1 16,0 0-5-16,0-5 5 15,0 2-2-15,0 3 2 16,0 0 0-16,0 0 3 15,0 0 2-15,-2 0-4 16,0 0 0-16,-1 0 6 16,3 0-5-16,-2 0 5 15,-2 0-7-15,4 3-4 16,-8 12-3-16,6-5 1 16,0 2 2-16,2 2 4 15,0-7 0-15,0-4-2 16,0 1-3-16,0-4-2 0,0 2 1 15,8 1-2-15,7-3 1 16,3 0-25-16,-1 0-7 16,1-3-10-16,-2-6-17 15,-7-2 20-15,-2-3 17 16,-7 2 24-16,0-2-50 16,0-2 18-16,-2 6 9 15,-12 3-6-15,5 2 34 16,-2 3 16-16,2 2 12 15,0-2 25-15,2 2-18 16,-1 0-14-16,0 0 4 16,2 0-23-16,2 0-2 15,-1 4 1-15,5 6-1 0,-2-3 0 16,2 7 3-16,0-5 0 16,0-1 1-16,0 4 4 15,0-8-6-15,4 0-1 16,7-4-1-16,3 0-9 15,-1 0-14-15,-4-12-7 16,-2 10-27-16,-5-4 44 16,-2 1 9-16,0 5-13 15,0-3 5-15,-9 1-5 16,-9 2-79-16,0 0 27 16,-1 0-116-16</inkml:trace>
  <inkml:trace contextRef="#ctx0" brushRef="#br0" timeOffset="-189641.37">26099 7154 466 0,'0'0'113'16,"0"0"-97"-16,0 0-16 15,0 0 70-15,0 0 11 16,0 0-42-16,0 0-7 16,0 0 25-16,0 0 26 15,0 3-11-15,2-1-12 16,2 2-12-16,5-3-9 15,0 8-17-15,2 0-12 0,0 4-6 16,3 3-2-16,1 0-2 16,1 0 0-16,-1 2 0 15,1-4 0-15,-5 0-5 16,1-1-7-16,-1-4-1 16,-3 3-21-16,1-7-15 15,-4 2-72-15,-3-3-29 16,0-4-23-16,-2 0-5 15,0 0-19-15</inkml:trace>
  <inkml:trace contextRef="#ctx0" brushRef="#br0" timeOffset="-189184.45">26257 7175 379 0,'0'0'45'16,"0"0"-45"-16,0 0 0 16,0 0 25-16,0 0 24 15,0 0-9-15,-2-18 21 16,2 18 22-16,0 0-24 16,0 0-36-16,0 0-8 0,0 0 0 15,0 0-6 1,0 0-6-16,0 0-3 0,0 0 15 15,0 2 10-15,0 2-2 16,-3-3 11-16,-1 6-2 16,0 4-20-16,-6 6-3 15,2 1-9-15,-3 5 1 16,-3 2 6-16,1 1 1 16,-3 8 6-16,1-8 12 15,3 0-5-15,3-6 2 16,1-10 8-16,6 0-16 15,-1-7-3-15,3-3-4 16,0 0 13-16,0 0-2 16,0 0-3-16,0 0-3 0,0 0-13 15,3 0-15-15,3-7-23 16,7 0-80-16,3-2-99 16,1-2-139-16</inkml:trace>
  <inkml:trace contextRef="#ctx0" brushRef="#br0" timeOffset="-189033.47">26440 7337 561 0,'0'0'196'0,"0"0"-196"16,0 0-334-16</inkml:trace>
  <inkml:trace contextRef="#ctx0" brushRef="#br0" timeOffset="-181100.85">29826 5857 730 0,'0'0'35'0,"0"0"-14"16,-36 110 41-16,29-71 80 15,1-4-37-15,-1 6-63 16,3 2-11-16,-8 6 11 15,-3-1 4-15,-5 2-5 16,-5 2-23-16,-2-6-1 16,0-2 2-16,-4-5-11 15,5-9-2-15,-1-8-1 16,-2-7-4-16,5-8 1 0,1-2 3 16,-2-3-4-16,6-2-1 15,-4 0-5-15,3 0 4 16,5-7-4-16,13-9 5 15,-1-10 0-15,3 0-12 16,0-3 8-16,20-5-5 16,7 8-6-16,4 1-1 15,-4 10 16-15,-2 7 3 16,-5 5-1-16,4 3-4 16,5 0-1-16,0 14-5 15,2 11 8-15,-2 3-1 16,-2 0-2-16,-5 0 3 0,-1 2-3 15,-6-2-5 1,-2-3-9-16,-4-7-46 0,6-8-92 16,-1 0-123-16,-1-10-167 15</inkml:trace>
  <inkml:trace contextRef="#ctx0" brushRef="#br0" timeOffset="-180775.91">29879 6430 577 0,'0'0'87'0,"0"0"18"0,0 0 3 16,0 0-5-16,0 0-15 15,0 0-51-15,16 69 3 16,1-69 8-16,1 0-15 15,-3 0-17-15,-3-4-8 16,-3-15 4-16,-7 8 7 16,-2-4-3-16,0 4-2 15,-2 0-14-15,-19 4-7 16,0 2 0-16,-6 3-1 16,0 2-30-16,11 0-19 15,12 0-1-15,4 0-6 0,4 0-196 16,19 0-161-16</inkml:trace>
  <inkml:trace contextRef="#ctx0" brushRef="#br0" timeOffset="-180342.98">30234 6328 715 0,'0'0'148'0,"0"0"-69"15,0 0 50-15,0 0-64 16,0 0-39-16,0 0-10 0,-58 13-8 16,37 0 23-16,8 5-17 15,7-6-8-15,1-4-6 16,5 4-4-16,0-2 1 15,3 8 3-15,12-3 6 16,7-3-5-16,1 0-1 16,-4-2 0-16,2-1-11 15,-6 1-4-15,-1-2 2 16,-10-1 11-16,-2-2-5 16,-2 0 2-16,0 2-3 15,-11 2 8-15,-13-1 12 16,-8 0-4-16,-3 0 2 0,-3-2-7 15,6-4-3 1,8-2-3-16,8 0-27 0,12-7 1 16,4-6-77-16,13 6-164 15,28-2-364-15</inkml:trace>
  <inkml:trace contextRef="#ctx0" brushRef="#br0" timeOffset="-179934.05">30526 6379 648 0,'0'0'264'0,"0"0"-219"16,0 0-17-16,0 0 98 0,0 0-82 15,0 0-44-15,-33 3 0 16,23 10 0-16,-1 1 9 15,3 0 11-15,-2-2-11 16,6 6-9-16,4-4 1 16,0 0 0-16,0-2 4 15,2-5-5-15,14 1 0 16,5 4-26-16,4-5 17 16,4 0-16-16,-6 4-4 15,-6-5-8-15,-3 4 14 0,-10 0 13 16,-4 0 3-1,0-4 7-15,0 2 16 0,-20-2 30 16,-6-3-21-16,-3 2-1 16,0-5-15-16,2 0-5 15,5 0-4-15,3-8-6 16,9-6-23-16,10 2-113 16,0 2-198-16</inkml:trace>
  <inkml:trace contextRef="#ctx0" brushRef="#br0" timeOffset="-179517.12">30757 6449 729 0,'0'0'200'16,"0"0"-157"-16,0 0 22 15,0 0 32-15,0 0-32 16,0 0-35-16,-40 71-8 15,49-62-10-15,9-6 6 16,7-3-11-16,8 0-7 16,5 0-15-16,0 0-14 15,-3 0 9-15,-8-9-9 16,-9 6 14-16,-9-6 15 16,-7 6 4-16,-2 3 18 15,0 0 0-15,0 0-14 16,0 0-8-16,0 0 1 0,0 21 9 15,0 5 15-15,0 2-3 16,0 4-3-16,0 8 8 16,0-4 1-16,0 13-12 15,0 0-7-15,-4-4-5 16,-3-1 22-16,-1-15-12 16,0-6-14-16,-3-5-3 15,7-6-27-15,0-5-43 16,4-7-37-16,0 0-61 15,0-9-192-15</inkml:trace>
  <inkml:trace contextRef="#ctx0" brushRef="#br0" timeOffset="-179218.18">31415 6300 336 0,'0'0'677'0,"0"0"-594"16,0 0-64-16,0 0 21 16,0 0-10-16,0 0 39 15,0 142-27-15,0-89 5 16,-2-3-19-16,-5-10 3 15,2-1-22-15,3-8-4 0,2-11-3 16,0 4-2-16,-6-10-47 16,-1-10-65-16,1-4-167 15,-2 0-351-15</inkml:trace>
  <inkml:trace contextRef="#ctx0" brushRef="#br0" timeOffset="-178900.23">31183 6249 1081 0,'0'0'82'0,"0"0"-78"16,0 0 59-16,116-63-9 0,-67 63-21 16,4 0-25-16,-1 8-8 15,-5 22-5-15,-5 7 4 16,-7 4 0-16,-5 10-6 15,-12-4 7-15,-14 2-7 16,-4-8 6-16,0-6-6 16,-14-5 7-16,-5-7 0 15,-2-2 0-15,2-7-1 16,3-2-19-16,-5-1-4 16,4-11-14-16,3 0-31 0,-1 0 5 15,-1 0-74 1,7 0-36-16,1 0-112 0</inkml:trace>
  <inkml:trace contextRef="#ctx0" brushRef="#br0" timeOffset="-178533.3">31685 6615 620 0,'0'0'124'16,"0"0"-33"-16,0 0 15 15,0 0 26-15,142-44-79 16,-103 30-30-16,-4-4-18 16,-8-1-4-16,-6 6 2 15,-4 1-3-15,-13 2-7 16,-2-1-6-16,-2 4-4 0,0 5-23 16,-13-1 9-16,-12 3 28 15,-1 0 3-15,-1 3 4 16,0 11 49-16,7-3-12 15,2 2-9-15,5 1 4 16,1 0-11-16,2 0-8 16,3 0-12-16,5-2-4 15,0 0-1-15,2 0 0 16,0 2-1-16,13 1-21 16,16-12 0-16,11 6-24 15,5-9-46-15,5 0-127 0,0 0-164 16</inkml:trace>
  <inkml:trace contextRef="#ctx0" brushRef="#br0" timeOffset="-178264.34">32175 6472 725 0,'0'0'387'15,"0"0"-314"-15,0 0-47 16,0 0 42-16,0 0-20 16,0 0-22-16,-69 28-26 15,51 1 13-15,0-5-3 16,9-4-10-16,3 2-2 0,4-4 0 16,2 2-8-16,0-3-13 15,4-4-29-15,19-3-20 16,10-1-82-16,7-9-114 15,3 0-271-15</inkml:trace>
  <inkml:trace contextRef="#ctx0" brushRef="#br0" timeOffset="-176974.57">32369 6532 421 0,'0'0'344'0,"0"0"-215"15,0 0-34-15,0 0 16 16,0 0-55-16,0 0-23 16,-60 27-19-16,49-11-6 15,2-1-6-15,5-1-1 16,1-1-1-16,3-6-2 16,0-4 1-16,0-1 0 15,3-2-3-15,10 0-5 16,7 0-4-16,4-8-11 15,1-6-9-15,-1 2 0 16,-3 2-8-16,-4 3 9 16,-5 2 30-16,-4 1 2 15,-1-2 34-15,-3 2-7 0,-2 2 8 16,-2 2-13 0,6 0-22-16,-2 0-2 0,5 4 0 15,1 13 1-15,-2-5-6 16,-6 2 2-16,-2 1 4 15,2-5 0-15,-2 2 1 16,0-3-1-16,0-6-2 16,0 1-7-16,0-4 2 15,0 0 8-15,0 0 1 16,0-7 15-16,0-7-9 16,0 3 2-16,0 1 19 15,0 4-3-15,4-2 6 16,-1-1-7-16,3 4-5 15,3 1-7-15,-2 2-12 0,2 2 0 16,-1 0-8-16,6 0-1 16,-3 9-7-16,-4 10 0 15,2 1-4-15,-7-6 1 16,0 2 12-16,-2-10 3 16,0 2-2-16,3-6 6 15,-3-2 0-15,0 0 1 16,0 0 4-16,0 0 1 15,0-12-6-15,0-4-1 16,2 5 1-16,0-4 1 16,0 9 4-16,2 2 5 15,-1 0-3-15,-1 4 3 16,2 0-6-16,-1 0-4 0,4 0-2 16,3 0 2-16,1 4 0 15,3 2-1-15,-3-4-1 16,7 3 2-16,5-5-2 15,4 0-4-15,4 0 6 16,-2 0-2-16,2-13 2 16,4-9 6-16,-3-4-6 15,-3-5-2-15,-6-1 1 16,-13 3 0-16,-10 0-1 16,0 5-5-16,-4 6 1 15,-17 0 6-15,1 3 17 16,3-2-5-16,3 9 16 0,5 0-7 15,5 4 4-15,4 4 14 16,0 0-18-16,0 0-14 16,0 0-7-16,0 8-10 15,-2 21-13-15,-1 11 23 16,1 3 1-16,0 7 1 16,2 7 2-16,2-5-5 15,20 6 4-15,5 10 39 16,0 11-27-16,-7 5-6 15,-5-6-4-15,1-9-3 16,-9-18 2-16,-7-8-4 16,0-14-3-16,0-15-2 15,-9-7 5-15,3-7 0 0,-2 0 19 16,-3-18 14 0,-3-14-25-16,-1-8-8 0,7-5-2 15,3-5 2-15,5-8-5 16,0 0-10-16,9 4-18 15,6 11-15-15,8 11-7 16,-7 15 27-16,-10 0-5 16,3 3-11-16,-9 11 27 15,0-3 15-15,0 6-2 16,0 0 1-16,0 0 3 16,0 0 4-16,0 1 6 15,2 4 1-15,2-4 3 0,-4 7-3 16,8-5-2-1,-8 2-3-15,6 1-6 0,-6 3 0 16,0 3-26-16,0-5-31 16,0-2-174-16,0-5-243 15</inkml:trace>
  <inkml:trace contextRef="#ctx0" brushRef="#br0" timeOffset="-176673.62">33209 6643 901 0,'0'0'193'0,"0"0"-144"16,0 0 15-16,0 0 1 16,0 0-24-16,0 0-26 0,13 28 6 15,22-24 12-15,-4-4-4 16,0 0-19-16,-9 0-9 15,-11-8 0-15,-6-2 3 16,-5 2-4-16,0 0-6 16,-9 0-10-16,-16 6-5 15,-6 2 8-15,9 0-5 16,3 0-37-16,13 0-17 16,6 0-26-16,0 0-217 15,27 0-202-15</inkml:trace>
  <inkml:trace contextRef="#ctx0" brushRef="#br0" timeOffset="-176352.67">33479 6615 656 0,'0'0'123'16,"0"0"-57"-16,0 0 90 16,0 0-34-16,0 0-50 15,0 0-31-15,0 87-18 16,2-76-11-16,-2 4-4 15,0-3-7-15,0-7-1 16,0 2-8-16,0-3-7 16,0-4-3-16,5 0 18 0,-5-9 8 15,2-7 8-15,4 5 2 16,0-6-2-16,7 1 3 16,0 4-18-16,3-1 11 15,-6 1-1-15,4 7 13 16,-5 3-13-16,0 2-11 15,-2 0-5-15,-7 0-16 16,4 0-11-16,-4 6-22 16,0 0-92-16,-2-6-304 15</inkml:trace>
  <inkml:trace contextRef="#ctx0" brushRef="#br0" timeOffset="-176250.69">33479 6615 218 0</inkml:trace>
  <inkml:trace contextRef="#ctx0" brushRef="#br0" timeOffset="-176106.71">33479 6615 218 0,'125'-107'0'0</inkml:trace>
  <inkml:trace contextRef="#ctx0" brushRef="#br0" timeOffset="-175931.75">33758 6513 695 0,'0'0'68'0,"0"0"41"15,0 0 61-15,0 0-68 16,-25 111-59-16,25-90-23 0,0-3-2 16,2-6-18-1,-2 4 0-15,0 1-57 16,-4-5-95-16,-23 1-45 0,-2-8-20 16,5-1-28-16,10 1 222 15,14-5 23-15,0 0 37 16,7 0 123-16,20 0 90 15,0-14-93-15,4-2-28 16,-2 2-38-16,0 8-15 16,4-2-35-16,-8 1-31 15,-7-2-10-15,-9-5-33 16,-1 8-217-16</inkml:trace>
  <inkml:trace contextRef="#ctx0" brushRef="#br0" timeOffset="-160140.49">19803 9406 957 0,'0'0'14'0,"0"0"25"16,0 0-27-16,0 0 46 16,0 0-39-16,0 0-16 15,0 0-2-15,0 0-1 16,141 7-30-16,-110-6-153 15,0-1-181-15</inkml:trace>
  <inkml:trace contextRef="#ctx0" brushRef="#br0" timeOffset="-159787.55">20746 9416 562 0,'0'0'108'16,"0"0"-60"-16,0 0 26 0,0 0 63 15,0 0-15-15,0 0-75 16,51 0-20-16,-22 0-19 16,3-2-8-16,7-1-8 15,4-6-145-15,4-1-220 16</inkml:trace>
  <inkml:trace contextRef="#ctx0" brushRef="#br0" timeOffset="-159360.62">21740 9382 813 0,'0'0'216'0,"0"0"-193"16,0 0 15-16,0 0-37 15,0 0-1-15,0 0 0 16,112-1-82-16,-58-3-100 16,-6-3-208-16</inkml:trace>
  <inkml:trace contextRef="#ctx0" brushRef="#br0" timeOffset="-159031.68">22434 9465 801 0,'0'0'123'0,"0"0"-73"16,0 0-11-16,0 0 42 16,118 0-39-16,-64-3-42 15,-2-2-19-15,0-9-152 16,-7-1-362-16</inkml:trace>
  <inkml:trace contextRef="#ctx0" brushRef="#br0" timeOffset="-158047.85">26450 9439 778 0,'0'0'102'16,"0"0"-63"-16,0 0-28 16,0 0 72-16,0 0 6 15,0 0-46-15,83 0-8 16,-50 0-30-16,5 0-5 16,5 0-17-16,5 0-183 15,6 0-288-15</inkml:trace>
  <inkml:trace contextRef="#ctx0" brushRef="#br0" timeOffset="-157626.92">27806 9439 711 0,'0'0'142'16,"0"0"-66"-16,0 0-23 16,0 0 54-16,0 0-60 15,0 0-39-15,0 0-4 16,20 0 3-16,16 0 3 15,10 0-10-15,14 0-34 0,12-8-261 16</inkml:trace>
  <inkml:trace contextRef="#ctx0" brushRef="#br0" timeOffset="-157125.02">29012 9455 427 0,'0'0'277'16,"0"0"-177"-16,0 0-41 15,0 0 60-15,0 0-7 16,0 0-74-16,-4 0-18 16,4 0-5-16,0 0-4 15,0 0-5-15,0 0-6 16,0 0-10-16,19 0-8 15,19 0-16-15,20 0-110 16,14 0-257-16</inkml:trace>
  <inkml:trace contextRef="#ctx0" brushRef="#br0" timeOffset="-156691.09">29862 9479 712 0,'0'0'154'16,"0"0"-75"-16,0 0-11 16,0 0 23-16,0 0-48 15,0 0-39-15,116-8-4 0,-70 6-17 16,3 0-110-16,-2-5-315 16</inkml:trace>
  <inkml:trace contextRef="#ctx0" brushRef="#br0" timeOffset="-125590.49">12019 497 448 0,'0'0'86'0,"0"0"5"0,0 0 10 16,0 0-1-16,0 0-13 15,0 0-11-15,0 0-15 16,-20-38-18-16,20 38-8 16,0 0 9-16,0 0-10 15,0 0 0-15,0 0-20 16,0-3-1-16,0-2 3 15,0-2 2-15,0-7-7 16,0-1-11-16,0 7 2 16,-2-4-1-16,-5 12 2 15,7 0 2-15,0 0-5 16,0 0-4-16,0 0-4 16,0 0 2-16,0 3 0 0,0 9-3 15,0 9 9 1,0 7 0-16,0-2 0 0,0 8 2 15,0 12 2-15,0-3-3 16,4 4 3-16,7 0-3 16,1-7 1-16,-3 10 1 15,-1-8-1-15,2 1 0 16,-2-10 1-16,1-11-3 16,-7-4-2-16,4-8 2 15,-6-1 5-15,0-9-4 16,0 0-1-16,0 0 3 15,0 0 5-15,0-4-8 0,0-5-1 16,0 0-29 0,0-3-7-16,-4 5-68 0,0-7-140 15,-5 2-147-15</inkml:trace>
  <inkml:trace contextRef="#ctx0" brushRef="#br0" timeOffset="-125230.55">11772 868 10 0,'0'0'752'16,"0"0"-674"-16,0 0-64 16,0 0 29-16,0 0-21 15,0 0-19-15,22 9 8 0,-4 12 7 16,-2-5-7-16,1 2 7 15,1-3 20-15,-3-7-14 16,-3 4-8-16,1-5 4 16,3-5-1-16,6-2 11 15,11-6-1-15,12-22-15 16,1-4-7-16,0-1-1 16,-15 7-1-16,-11 3-4 15,-11 7 1-15,-1 6 9 16,-8 1-5-16,0 4 0 15,0 5-3-15,0-4-3 16,0 4-15-16,-4 0-59 0,-9 0-163 16,-3 6-262-16</inkml:trace>
  <inkml:trace contextRef="#ctx0" brushRef="#br0" timeOffset="-124735.64">12324 565 714 0,'0'0'0'0,"0"0"-51"0,0 0 51 16,0 0 4-16,0 0 31 15,50 102-6-15,-41-70-4 16,-5 0 36-16,-2 3-14 16,0-11-36-16,-2-6-4 15,0-7 16-15,0-8-12 16,0-3 2-16,0 0 61 16,0-12-37-16,-4-22-37 15,-7-7-28-15,-3-3 23 16,8-6-13-16,-3-4 9 15,7-10-7-15,2-3-17 0,0 12-8 16,6-4 37 0,15 26-10-16,-2 8 14 0,10 10 2 15,-4 15-1-15,2 0 10 16,0 15-8-16,-6 6-3 16,-5 11-1-16,-7 0-8 15,-9 4 9-15,0 3 13 16,-2-7-12-16,-27-3-1 15,-5 1-5-15,3-5-78 16,2 5-53-16,18-19 8 16,7-9-108-16</inkml:trace>
  <inkml:trace contextRef="#ctx0" brushRef="#br0" timeOffset="-124434.7">12621 386 480 0,'0'0'177'0,"0"0"-124"16,0 0-45-16,0 0 27 16,0 0-27-16,0 0 37 15,42 58-25-15,-35-33 1 16,4 5 39-16,-6-1 5 15,1 3-20-15,1 2-4 16,-3-7-24-16,3-7-12 0,-4 5-5 16,-1-15-1-16,2-2-24 15,-2-4-38-15,0-4-50 16,-2 0 59-16,0-21-51 16,3-11-386-16</inkml:trace>
  <inkml:trace contextRef="#ctx0" brushRef="#br0" timeOffset="-124134.74">12852 313 635 0,'0'0'104'0,"0"0"-91"0,0 0 31 15,0 0 2 1,0 0-14-16,0 0 3 0,-73 126-18 15,67-95 34-15,-1-4-15 16,0-5-5-16,5 2-6 16,2-12-9-16,0 0-6 15,0-5-10-15,0 2 0 16,4-7 0-16,10 0 1 16,3-2 15-16,20 0 6 15,-6-7-11-15,2-10-11 16,-2-3-8-16,-6 8-61 15,-10 12-170-15,-13 0-212 0</inkml:trace>
  <inkml:trace contextRef="#ctx0" brushRef="#br0" timeOffset="-123745.8">12391 866 292 0,'0'0'388'0,"0"0"-345"16,0 0-42-1,0 0 22-15,0 0 82 0,0 0-71 16,-31 37-20-16,33-37 13 15,19 0 36-15,10 0 30 16,11-15-18-16,11-10-29 16,12-2-14-16,5-9-10 15,-1 2-17-15,-5 3-5 16,-6 8-1-16,-9 7-26 16,-13 4-20-16,-10 4-4 15,-19-2 8-15,-2 10 4 16,-5 0-20-16,0 0-4 15,0 0-14-15,0 0-56 16,-7 0-110-16,-9 1-76 0</inkml:trace>
  <inkml:trace contextRef="#ctx0" brushRef="#br0" timeOffset="-123400.86">12555 994 486 0,'0'0'185'0,"0"0"-154"15,0 0 12-15,0 0 33 16,0 0-38-16,0 0-28 16,-4 2-2-16,4-2 45 0,0 0 8 15,14 0 2-15,9 0-6 16,10-12-11-16,18-12-18 15,14-13-5-15,8-2-11 16,15-3-4-16,-6-2-8 16,-6 10 8-16,8-4-8 15,-15 15 0-15,-8 8 0 16,-8 3-1-16,-30 9-4 16,-12-3-34-16,-11 6-6 15,0 0-7-15,-25 0-39 16,-13 13-52-16,-2-2-109 15</inkml:trace>
  <inkml:trace contextRef="#ctx0" brushRef="#br0" timeOffset="-119743.5">28577 8099 98 0,'0'0'177'15,"0"0"24"-15,0 0-33 16,12 104-76-16,-12-78-7 0,0-3-28 16,0-8 4-16,0-7-8 15,0-4-32 1,0-4 5-16,0 0 14 0,0 0 17 15,0-5 17-15,-7-24-45 16,0-5-28-16,2-9-1 16,3-6-9-16,2 8-9 15,0 0-5-15,0 4 6 16,9 8 14-16,-2 1 1 16,6 1-2-16,-2 6-3 15,3 3 3-15,3 1-14 16,4 10 1-16,3 7-5 15,3 0-15-15,2 3 12 0,-4 15 22 16,-3 5 0 0,-6-2-3-16,-12 6-6 0,-4-1-1 15,-2-4 13-15,-32 0 8 16,-6-2 37-16,0-8-4 16,9-2-16-16,13-3-6 15,11-6-10-15,5-1-6 16,2 0-3-16,0 0-7 15,0 0-26-15,0 0-79 16,2 1-87-16,18-1-196 16</inkml:trace>
  <inkml:trace contextRef="#ctx0" brushRef="#br0" timeOffset="-119473.55">28963 8011 717 0,'0'0'95'0,"0"0"-87"15,0 0 36-15,0 0 48 16,0 0-7-16,0 0-41 16,11 102-10-16,-6-66-6 15,-3-2-4-15,-2 0 0 16,2-4-16-16,0-3-8 15,-2-8 3-15,3-2-3 16,-3-12-33-16,0-5-24 0,2-4-75 16,-2-30-35-16,2-1-234 15</inkml:trace>
  <inkml:trace contextRef="#ctx0" brushRef="#br0" timeOffset="-119203.59">29206 8003 526 0,'0'0'117'15,"0"0"-37"-15,0 0 44 16,0 0-15-16,0 0-35 16,0 0-31-16,-121 87-25 0,101-70-2 15,3-2 20-15,1-1-13 16,9-3 1-16,3-2 0 15,4-4-13-15,0 4-7 16,2 6 6-16,25-6-3 16,17-2 4-16,14-1-11 15,12-6-15-15,-3 0-109 16,-7 0-363-16</inkml:trace>
  <inkml:trace contextRef="#ctx0" brushRef="#br0" timeOffset="-116908.99">27995 7828 776 0,'0'0'160'0,"0"0"-43"15,0 0-42-15,0 0 22 0,0 0-54 16,0 0-2-16,0 0-21 16,0 0 0-1,0 0 3-15,0-8-2 0,2-2-19 16,1-4-2-16,-3 0 2 15,2-7-4-15,-2 0-6 16,0 1-4-16,0 0-5 16,0 0 1-16,0 4 4 15,0 2 12-15,0 2-1 16,0 5 1-16,0-2 0 16,0 1-7-16,0 2 7 15,0 2 4-15,0 4-4 16,0 0-3-16,0 0-4 15,0 0 7-15,0-2 1 16,0 2-1-16,-9 0 0 0,-2 0 1 16,0 0-1-16,-2 0 0 15,-4 0 0-15,2 0 1 16,2 0-1-16,0 0 0 16,-6 0 1-16,0 0-1 15,-8 0 1-15,0 0-1 16,-2 0 0-16,-6 0 0 15,-5 0 2-15,-7 0-4 16,-9 0 4-16,2 0-3 16,-3 0 4-16,-9-5-5 15,0 0 2-15,-14-1-2 16,-3-2 2-16,-2 0 2 16,-4 2-2-16,4-2-1 0,4 4-1 15,-2-5 4-15,4 4 1 16,0-4-2-16,0 1-1 15,-6 2-1-15,-8 1-1 16,-5 2 2-16,-4-1-11 16,-8 3 5-16,-6-8 3 15,-2-1 3-15,0-3 0 16,7-4 0-16,8 1 0 16,9 2 6-16,3 4-4 15,9 0 3-15,6 4 0 16,13 2-4-16,7 2-2 15,6 0 1-15,5 2-1 0,-3-3 1 16,-2 3 0-16,-6 0 0 16,-6-5-8-16,-7 5 8 15,-3-2-3-15,7 2 5 16,1 0-4-16,8 0 2 16,7 0 0-16,2-2 0 15,1 0 1-15,1-2 1 16,-5 4-3-16,0 0 2 15,-4 0-1-15,-2 0 0 16,-2 0 0-16,2 3-5 16,8 4 5-16,-4-2 2 15,-4 0-2-15,-2 1-2 0,-15-3-2 16,-8 6 0-16,0-1-8 16,-4 0 2-1,0 2 0-15,0-1 9 0,-6 0-2 16,-1 3-3-16,5-3 0 15,7-4-3-15,16 1 7 16,12-3 3-16,9-3-2 16,14 2 1-16,8 0-1 15,-4-1 0-15,0 3-1 16,5-2-4-16,1 1-5 16,5 1 11-16,3-3 0 15,-2-1 0-15,1 3 0 16,1-3-2-16,9 1 2 0,0 1 2 15,2-2-2 1,0 0-5-16,0 0-4 0,0 0 1 16,0 0 7-16,0 2-3 15,0-2 4-15,0 0 8 16,2 0 12-16,3 0-1 16,3 0 8-16,1 0 27 15,-2 0 10-15,-2 0-64 16,-5 0-16-16,4 0 16 15,2 10 0-15,1 11-12 16,2 7 12-16,-2 2 0 16,-3 4 1-16,-2 8-1 15,-2 2 0-15,3 4 0 16,1 4 0-16,-2-2 0 0,-2-1 1 16,0-5-1-16,0-12 0 15,-2-2 0-15,-5-12 0 16,3-7-3-16,4 0 6 15,0-11 0-15,0 2-1 16,0 0 2-16,0-2-2 16,0 0 1-16,0 0 1 15,0 0-4-15,0 0-3 16,0 0-5-16,0-2-24 16,0-8-18-16,0-6-50 15,0-2-112-15,4 2-100 16,-4 2-111-16</inkml:trace>
  <inkml:trace contextRef="#ctx0" brushRef="#br0" timeOffset="-116548.06">22363 7989 496 0,'0'0'155'0,"0"0"-139"16,0 0 82-16,0 0 25 15,0 0-26-15,0 0-68 16,6-22-21-16,-6 26-5 16,4 15 36-16,3 6-8 15,-1 1-1-15,6-2-4 16,-1 0-3-16,1 0 2 0,1-4-19 16,3-8 13-1,3-1-6-15,8-11 16 0,6 0-14 16,7 0 0-16,7-20-6 15,3-6 2-15,0-1-9 16,-4 1-1-16,-17 6-1 16,-12 3-1-16,-12 10-1 15,-5 2-15-15,0 5-18 16,-25 0-20-16,-10 0-63 16,-4 15-93-16,8 3-6 15,16-6-185-15</inkml:trace>
  <inkml:trace contextRef="#ctx0" brushRef="#br0" timeOffset="-116084.14">22911 7962 394 0,'0'0'30'16,"0"0"8"-16,0 0 128 15,0 0 6-15,0 0-73 16,0 0-56-16,2-13-22 16,2 25 43-16,1 12 15 0,1 6-45 15,-1 4-14 1,2 2 3-16,-3-4-9 0,1 8-1 16,-1-12 1-16,-4-12-8 15,0-2-3-15,0-14 1 16,0 0-4-16,0 0 10 15,0-16 6-15,0-12 0 16,0-12-15-16,0-6-1 16,0-4-10-16,0-2-8 15,4 4-14-15,6 1 21 16,3 9-20-16,5 8-4 16,2 8 27-16,0 10 5 15,0 0-1-15,0 8 2 16,-2 2 2-16,-3 2-4 15,1 0-2-15,-1 16-9 0,-3 4-10 16,-6 8-34 0,-6 0-16-16,0 0-45 0,-6 2-18 15,-19-5-81-15,-6-7-98 16</inkml:trace>
  <inkml:trace contextRef="#ctx0" brushRef="#br0" timeOffset="-115957.16">22911 7962 116 0</inkml:trace>
  <inkml:trace contextRef="#ctx0" brushRef="#br0" timeOffset="-115810.18">22911 7962 116 0,'46'63'398'0,"-46"-63"-345"0,0 0 67 16,0 0 18-16,14 0-6 16,8 0-35-16,7 0-63 15,2 0-19-15,3-5-15 16,4 0-31-16,2 1-160 16,3-7-56-16,-1 5-211 0</inkml:trace>
  <inkml:trace contextRef="#ctx0" brushRef="#br0" timeOffset="-115675.21">23412 7913 483 0,'0'0'182'16,"0"0"-173"-16,0 0 7 15,0 0 49-15,0 0 33 16,0 0-27-16,-33 72-27 0,26-44 0 15,1-2 4 1,1-1-28-16,0 0-16 0,3-10-3 16,0-2-1-16,2-6-13 15,0-7-49-15,0 0-56 16,0-5-28-16,22-17-92 16,3-2-152-16</inkml:trace>
  <inkml:trace contextRef="#ctx0" brushRef="#br0" timeOffset="-115379.27">23593 7886 632 0,'0'0'43'0,"0"0"-16"16,0 0 50-16,0 0 17 15,0 0-24-15,0 0-44 16,-65 61 14-16,36-43 13 15,2-2-21-15,6-3-21 16,5 0 13-16,5-5-4 16,6 2-8-16,5-3-7 15,0 6 10-15,0 0 0 16,13-5 1-16,12 1 4 16,4-6-1-16,7-3-10 15,1 0-5-15,1 0-4 16,-5 0-22-16,-4 0-47 15,-8 0-83-15,-10 0-57 0,-6-5-62 16</inkml:trace>
  <inkml:trace contextRef="#ctx0" brushRef="#br0" timeOffset="-115046.33">23811 8011 962 0,'0'0'205'16,"0"0"-164"-16,0 0 21 16,0 0-52-16,0 0-10 15,0 0-713-15</inkml:trace>
  <inkml:trace contextRef="#ctx0" brushRef="#br0" timeOffset="-112183.81">29382 9775 714 0,'0'0'5'0,"0"0"-3"16,0 0 19-16,0 0 74 16,0 0-54-16,0 0-16 15,-47 118-13-15,38-89 24 16,5 9 8-16,-10 1-9 16,1 5-15-16,-7-1-1 15,-6-1 12-15,-5-2-22 16,-8-3-3-16,6-11-5 15,-5-8 4-15,2-11-4 0,12-7-1 16,1 0 6-16,10 0 2 16,9-17-6-16,4-7 7 15,0-2-8-15,9-1 4 16,13 5 5-16,4 2 3 16,1 4-12-16,0 6 12 15,-3 8-8-15,3 2 2 16,-2 0-5-16,-6 9 5 15,2 10-7-15,-7 1 0 16,-6 6-1-16,3-2 1 16,3 3 0-16,3-1 0 15,2-6-10-15,10-8-38 16,2-10-118-16,2-2-64 0,0 0-117 16</inkml:trace>
  <inkml:trace contextRef="#ctx0" brushRef="#br0" timeOffset="-111897.86">29507 10159 586 0,'0'0'36'0,"0"0"56"16,0 0-3-16,0 0 44 16,0 0-41-16,0 0-48 15,58 109-23-15,-38-102-2 16,-11-7-3-16,0 0 5 15,-3 0-14-15,-1-12 10 16,-5-12-6-16,0 0-8 0,0-1-2 16,-18 3 4-16,-5 6 8 15,-1 2-5-15,-5 3-6 16,1 11-1-16,-1 0-2 16,8 0-18-16,11 1-31 15,10 9-38-15,0 2-70 16,10 4-44-16,19-6-176 15</inkml:trace>
  <inkml:trace contextRef="#ctx0" brushRef="#br0" timeOffset="-111500.93">29808 10124 744 0,'0'0'24'0,"0"0"-1"0,0 0 29 15,0 0 51-15,0 0-74 16,0 0-29-16,2-46 0 16,-2 48-6-16,0 10 0 15,0 9 6-15,0 1 6 16,0-1 16-16,0 4-16 16,0-8 0-16,0 0-4 15,0-3 2-15,0-7-4 16,4 4 0-16,3-4 1 15,-5 0 2-15,1 2 3 0,1 2-12 16,-1-3 6-16,-3 0 0 16,0-6-1-16,0 1 1 15,0-3-2-15,-12 3-7 16,-5-1 6-16,-2 0 2 16,0 0-25-16,3-2 1 15,3 0-9-15,1 0 4 16,10 0-2-16,2 0-26 15,0 0 0-15,0-10-27 16,18-4-173-16</inkml:trace>
  <inkml:trace contextRef="#ctx0" brushRef="#br0" timeOffset="-111118">30113 10117 313 0,'0'0'239'16,"0"0"-184"-16,0 0 50 16,0 0 16-16,0 0-21 15,0 0-36-15,-89 30-10 16,82-21-24-16,1 3-15 16,6-2-9-16,0 1-6 15,0-4 1-15,0 2-1 16,2 3 1-16,11-3 2 0,1 4 1 15,-5-3-4 1,-1-3 2-16,1 2-2 0,-4 1 0 16,-3-3 0-16,-2 4 1 15,0-3 0-15,0-2 1 16,-11 1-2-16,-7-5 5 16,2-2 0-16,1 3-4 15,-5-3 3-15,7 0-1 16,-1 0-3-16,7 0-9 15,1 0-36-15,6-5-85 16,0-7-112-16,22-1-247 16</inkml:trace>
  <inkml:trace contextRef="#ctx0" brushRef="#br0" timeOffset="-109934.2">30431 9930 105 0,'0'0'793'15,"0"0"-763"-15,0 0-1 16,0 0-7-16,0 0 41 16,0 0-62-16,0 48 17 15,0-6 7-15,-6 7 9 16,-7 6 3-16,-7 3-12 15,-5 0-18-15,-2-4 0 0,-1-5-3 16,1-9-4 0,0-12 2-16,5-14 1 0,3-7-3 15,4-7 3-15,-1 0-2 16,6-14-1-16,1-15-4 16,9-3-7-16,0 1 6 15,25 2-17-15,10 5 10 16,3 2 8-16,-3 11-1 15,1 4 4-15,-5 5-2 16,-6 2-1-16,-5 0 3 16,-7 9-2-16,1 4 1 15,-5-1 0-15,-1 2 3 16,2-4-1-16,-2 2 0 0,3-2-1 16,5-5-3-1,-1 2 3-15,6-5-30 0,-3-2-62 16,1 0 14-16,0 0 35 15,-6-9 26-15,-4-2 10 16,-4-1 1-16,-5-2 7 16,2 3 2-16,-2-3-1 15,0 4 4-15,0 1-1 16,0 0 7-16,0 7-5 16,-5 2 1-16,0 0 8 15,-4 0-9-15,1 2-6 16,-1 19 15-16,0 0 10 15,4 2 0-15,3 0-13 16,2-4-5-16,0 1 8 0,7-1 9 16,11-5-7-16,2-3-7 15,0-7-6-15,4-4 14 16,5 0-7-16,3-15-1 16,1-8-10-16,-4-3-5 15,-7-9-11-15,-2 6-8 16,-6-1 14-16,-6-1-11 15,-1 15 20-15,-7 9 2 16,0 4 0-16,0 3 5 16,0 0-6-16,2 0-14 15,3 12 9-15,0 5 4 16,3-1 0-16,3 6-6 16,-3 0 14-16,-2-3-8 0,-6 3 2 15,0-1-2 1,0-5-1-16,0 0-7 0,0-6 8 15,-4-6 1-15,4-4 14 16,0 0 24-16,0 0 16 16,0-16-20-16,13-8-34 15,9-8-2-15,3 2-2 16,2 5-13-16,-4 4 14 16,-4 5-2-16,-4 2 5 15,-6-1 0-15,-6 3-3 16,-1 10 3-16,-2-1 2 15,0 3-2-15,0 0-5 0,0 0-6 16,0 5 9 0,0 11-7-16,0 2 6 0,0-1 3 15,0 1 0-15,0-2 1 16,0 0-2-16,13 2 1 16,-4-1 0-16,4 2-1 15,-2-5 2-15,-8-1-2 16,-1-4 2-16,-2-4-2 15,0 2 1-15,0-5 0 16,-9 0 14-16,-2-2-10 16,4 0 6-16,1 0-9 15,6 0-1-15,0 0-10 16,-3 0-65-16,-4 0-21 16,5 0-97-16,2-8-118 15</inkml:trace>
  <inkml:trace contextRef="#ctx0" brushRef="#br0" timeOffset="-109647.25">31451 10078 747 0,'0'0'34'0,"0"0"-12"16,0 0 27-16,0 0-10 0,0 0 54 16,20 103-39-16,-14-62-12 15,-1 5-3-15,1-3-6 16,2-7-8-16,-2-4-19 16,-2-10 0-16,-4-5-6 15,0-3-2-15,-13-5-54 16,-15-9-165-16,-1 0-211 15</inkml:trace>
  <inkml:trace contextRef="#ctx0" brushRef="#br0" timeOffset="-109347.31">31419 10101 489 0,'0'0'336'0,"0"0"-328"0,0 0 18 15,0 0 93-15,150-19-21 16,-108 31-72-16,-4 21-15 16,-6 0-6-16,-11 5-5 15,-11-1 0-15,-10-2-1 16,0 6 0-16,-10-12-2 16,-11 3 3-16,-6-9 2 15,0-5 8-15,2-6-9 16,-2-5 3-16,3-7 6 15,0 0-2-15,3 0-7 0,8-9 8 16,8-3-9-16,5 2-37 16,0-5-120-16,14 1-165 15</inkml:trace>
  <inkml:trace contextRef="#ctx0" brushRef="#br0" timeOffset="-108830.39">31903 10319 798 0,'0'0'112'0,"0"0"-97"16,0 0-11-16,0 0 45 15,0 0-49-15,0 0-8 0,-8-5-21 16,8 5 10-16,0 0 5 15,0 2 14-15,0 8 48 16,0 3 6-16,0-3 2 16,0 1-31-16,2-4 0 15,13-2-4-15,10-3 0 16,4-2 1-16,2 0-14 16,4-5 2-16,-4-15 4 15,-4 2-13-15,-8 1 5 16,-13 4-1-16,-6 6 3 15,0 4 11-15,0 1 1 16,-11 0-19-16,-11 2 1 0,-10 0 1 16,1 0 0-16,2 0-1 15,2 0 0-15,9 4 4 16,7 2 2-16,3 4 3 16,0 2-11-16,4 2 5 15,2 6-3-15,0-1-2 16,2 0 0-16,0-1-7 15,0-2 5-15,16 3-2 16,7-8-11-16,10-1-6 16,-2-10-19-16,4 0-18 15,1 0-71-15,1-1-87 16,1-12-89-16</inkml:trace>
  <inkml:trace contextRef="#ctx0" brushRef="#br0" timeOffset="-108560.45">32338 10335 596 0,'0'0'160'16,"0"0"-18"-16,0 0-20 16,0 0 0-16,0 0-55 15,0 0-32-15,-98 50-20 16,83-30-1-16,3 2 3 15,5-5-14-15,3 0-3 0,4-2 0 16,0-3-6 0,0-3-6-16,17-7-9 0,8-2-5 15,6 0-31-15,10-9-49 16,-3-8-112-16,-1-1-102 16,-3 0-207-16</inkml:trace>
  <inkml:trace contextRef="#ctx0" brushRef="#br0" timeOffset="-107810.58">32338 10335 255 0,'136'37'116'16,"-136"-37"-34"-16,0-3 94 15,0 1-13-15,0 0-48 16,0 2-15-16,0 0-33 16,0 0-38-16,0 0-18 15,-2 0 0-15,-10 9 7 0,6 6 8 16,-3 1-18-16,3-3-4 15,-2 8-2-15,6-7 1 16,2-3-3-16,0-4 0 16,0-5-8-16,0-2 5 15,10 0-7-15,11 0-10 16,6-6 9-16,2-14-10 16,-4 0-7-16,-7 6-18 15,-5 0 9-15,-4 10 30 16,-7 2 7-16,0 0 0 15,-2 2 0-15,5 0-6 16,2 0 2-16,1 6 2 0,1 8 2 16,3 0-2-16,-6-2-1 15,1 0 0-15,-1 0 3 16,-6-6-2-16,0 0-8 16,0-6-5-16,0 0 5 15,0 0 2-15,0 0 8 16,0-2 16-16,0-14 8 15,0 5-4-15,0-3 19 16,2 2-11-16,8 9 12 16,-6-1 5-16,-2 4-20 15,5 0-24-15,-1 0-1 16,2 2 0-16,-2 17-3 16,-2-2-2-16,1 3 2 0,-3 4 3 15,0-6-1-15,-2-4-6 16,0-5 5-16,0-6-1 15,0-3-10-15,0 0-13 16,0 2 17-16,0-2 9 16,0 0 8-16,0 0 5 15,0 0 13-15,0-4 7 16,8-4-10-16,-6 0-2 16,4-1 1-16,5 1 5 15,3-4-22-15,7 3-5 16,2 4-2-16,-5 2-5 15,7 3-4-15,-8 0-3 0,4 0 4 16,-2 0 1 0,-7 15-6-16,-1 0-20 0,-7 6 3 15,-4-3-20-15,2-3-62 16,-2-1-38-16,10-3-76 16,0-11-227-16</inkml:trace>
  <inkml:trace contextRef="#ctx0" brushRef="#br0" timeOffset="-107368.65">33020 10185 630 0,'0'0'416'0,"0"0"-416"16,0 0 12-16,0 0 5 15,0 0 24-15,-12 129-30 16,12-71 4-16,0-3-5 16,0-1 8-16,0 0-3 15,0-2 3-15,0-1-12 16,-2-5 10-16,-6-4-5 16,-7-10-11-16,-2-12 4 15,7-5-4-15,0-12-3 16,1-3 2-16,3 0 1 15,2-14 4-15,4-19-4 16,0-8-16-16,0-5-19 0,17-1 20 16,12 10 6-16,4 7-23 15,-8 7-31-15,-2 9 19 16,-13 8 34-16,-3 4 3 16,-4 2-1-16,-1 0 8 15,-2 8 0-15,0 10-6 16,0-4 1-16,0 0-7 15,0-7 7-15,-5-6-32 16,5-1-104-16,0 0-198 16</inkml:trace>
  <inkml:trace contextRef="#ctx0" brushRef="#br0" timeOffset="-106910.73">33222 10485 831 0,'0'0'57'16,"0"0"11"-16,0 0 41 15,0 0-48-15,0 0-41 16,0 0 5-16,68 49-15 16,-22-49-10-16,-1-19 0 15,-9 3-43-15,-11 2 11 16,-15 5 32-16,-10 0 12 15,0 7 25-15,0 2-19 0,0 0-3 16,-10 0-13-16,-2 0 2 16,5 0-3-16,7 0-1 15,0 0-11-15,9 0-26 16,22 0-43-16,0 0-95 16,4 0 4-16,-12 0 96 15,-4 0 75-15,-11 0 9 16,-1 0 103-16,0 0-13 15,-7 0-8-15,0 0-2 16,0 0-28-16,0 0-13 16,0 0-18-16,0 0-22 15,0 0-8-15,2 2-3 16,9 7-10-16,7-6-7 16,-7 1-23-16,-4-2-42 15,2-2 2-15,-2 0-9 0,-1-4-104 16</inkml:trace>
  <inkml:trace contextRef="#ctx0" brushRef="#br0" timeOffset="-106746.77">33706 10345 788 0,'0'0'286'0,"0"0"-245"15,0 0-30-15,0 0 19 16,0 0-30-16,0 0-148 15,8 8-386-15</inkml:trace>
  <inkml:trace contextRef="#ctx0" brushRef="#br0" timeOffset="-106624.78">33706 10345 1073 0,'39'-22'156'15,"-37"13"-127"-15,4-3 16 16,5 4-18-16,1 1-27 15,1-1-90-15,-4-3-183 16,-9 4-432-16</inkml:trace>
  <inkml:trace contextRef="#ctx0" brushRef="#br0" timeOffset="-106479.8">33756 10379 549 0,'0'0'101'0,"0"0"30"0,0 0-23 16,0 0-99-16,0 0-9 15,0 0-461-15</inkml:trace>
  <inkml:trace contextRef="#ctx0" brushRef="#br0" timeOffset="-106313.83">33780 10488 1050 0,'0'0'124'0,"0"0"-124"16,0 0-23-16,0 0-11 0,0 0-374 16</inkml:trace>
  <inkml:trace contextRef="#ctx0" brushRef="#br0" timeOffset="-72749.66">22899 11930 669 0,'0'0'9'16,"0"0"-5"-16,0 0 40 15,0 0 24-15,0 0-56 0,0 0-9 16,0 0-1-16,0 0 13 16,-31-15 39-16,31 15-3 15,-2 0 7-15,2 0-2 16,0 0-25-16,0 0-16 16,0 0 0-16,0 0 1 15,20 0 1-15,20 0 15 16,12 0-7-16,12 0-24 15,5 0-1-15,-1 0-93 16,-13 0-379-16</inkml:trace>
  <inkml:trace contextRef="#ctx0" brushRef="#br0" timeOffset="-72044.78">26994 11941 931 0,'0'0'178'15,"0"0"-149"-15,0 0 31 16,0 0 46-16,0 0-28 0,0 0-55 16,-4 12-13-16,4-12 8 15,0 0-7-15,27 0-2 16,15 0-2-16,14 0-7 16,8 0-57-16,-4 0-169 15,-6 0-559-15</inkml:trace>
  <inkml:trace contextRef="#ctx0" brushRef="#br0" timeOffset="-70239.09">26527 10510 834 0,'0'0'67'0,"0"0"-49"16,0 0 26-16,0 0 28 15,0 0-62-15,0 0 21 16,22 75-2-16,-18-38 13 16,1-2 1-16,-3 6-4 15,-2-4-10-15,0-5-9 16,2-6-5-16,0-9-9 15,0-8-2-15,-2-4-3 16,0-3 2-16,3-2 2 16,-1-4 15-16,0-22-18 15,3-14-2-15,-5-6-7 0,2-9-7 16,3-1-18-16,3-1 9 16,3 4 2-16,7 8-13 15,1 10 20-15,-7 11 13 16,1 11-7-16,-1 6 8 15,-1 5-4-15,-1 2-4 16,0 0 4-16,1 0-3 16,1 9 5-16,-3 12-3 15,-5 7 5-15,-4 2-3 16,0 7 3-16,-2-6-7 16,-17 0 4-16,-2-3 3 15,1-7 3-15,-1-2-1 16,0-4-1-16,2-3-1 0,1-5 0 15,3-4-5 1,4-3-117-16,4 0-125 0,7-1-215 16</inkml:trace>
  <inkml:trace contextRef="#ctx0" brushRef="#br0" timeOffset="-69967.14">26994 10517 474 0,'0'0'404'15,"0"0"-398"-15,0 0 18 16,0 0 87-16,0 0-34 0,0 0-54 16,-48 116-6-16,48-89 0 15,0 2-5-15,0-6-8 16,0 0-1-16,2-6-3 15,0-5-8-15,0-6-29 16,3-4-78-16,-1-2-47 16,5 0-2-16,0-5-81 15,2-15-196-15</inkml:trace>
  <inkml:trace contextRef="#ctx0" brushRef="#br0" timeOffset="-69685.19">27164 10467 326 0,'0'0'366'0,"0"0"-320"15,0 0 10-15,0 0 33 16,0 0-8-16,0 0-20 16,-76 111-20-16,59-90-11 15,1-5-8-15,5-2-1 16,6-1-7-16,3-5 1 15,2 2-6-15,0-1-2 16,0-1 4-16,18 1 8 16,8-3-5-16,8-4 3 15,7 0-9-15,-4-2-7 16,1 0-1-16,-5 0-40 16,-2 0-188-16,-4 0-357 0</inkml:trace>
  <inkml:trace contextRef="#ctx0" brushRef="#br0" timeOffset="-69519.22">27757 10730 1206 0,'0'0'32'0,"0"0"-31"16,0 0-2-16,0 0-20 15,0 0-551-15</inkml:trace>
  <inkml:trace contextRef="#ctx0" brushRef="#br0" timeOffset="-68364.42">22810 10483 588 0,'0'0'121'0,"0"0"-84"16,0 0 41-16,0 0 19 15,0 0-41-15,0 0-54 16,-26 68 20-16,26-25 42 16,0 3-22-16,0-4-15 15,2-4-9-15,5-2-5 16,-3-8-8-16,0-5-3 0,1-8-1 16,-3-7-1-16,0-8-3 15,-2 0-12-15,0-12 2 16,0-22-32-16,0-10-101 15,0-10 19-15,0-8-25 16,0-2 56-16,0 1 64 16,-6 5 32-16,3 12 21 15,3 13 94-15,0 10-57 16,0 11 18-16,0 8-9 16,12 2-43-16,10-1-16 15,7 3-5-15,2 0 3 16,-2 0-3-16,-4 0-2 15,-1 5-1-15,-6 9-4 0,-2 4-47 16,-8 8-71 0,-8-2-109-16</inkml:trace>
  <inkml:trace contextRef="#ctx0" brushRef="#br0" timeOffset="-68183.45">22847 10710 396 0,'0'0'274'0,"0"0"-270"16,0 0 21-16,0 0 79 15,139-55-56-15,-94 42-48 0,-3 2-21 16,-8 8-64-16,-10-3-121 16,-3-2-310-16</inkml:trace>
  <inkml:trace contextRef="#ctx0" brushRef="#br0" timeOffset="-67944.49">23330 10449 801 0,'0'0'36'0,"0"0"-35"15,0 0 33-15,0 0 33 16,-9 102-22-16,9-71-34 0,0-5-5 16,0-3-6-16,0 1-5 15,0-5-59-15,6-4-56 16,6-6-53-16,1-7-77 16</inkml:trace>
  <inkml:trace contextRef="#ctx0" brushRef="#br0" timeOffset="-67688.54">23580 10423 508 0,'0'0'204'0,"0"0"-182"15,0 0 54-15,0 0 3 16,-129 62-29-16,110-45-2 15,9-2-17-15,10-1 3 16,0 5-15-16,19-4-10 16,17 2 1-16,19-2-10 15,8-4 0-15,9-4-23 16,5 2-117-16,-10-7-120 16,-9 0-407-16</inkml:trace>
  <inkml:trace contextRef="#ctx0" brushRef="#br0" timeOffset="-66420.76">23067 12011 906 0,'0'0'19'0,"0"0"-13"16,0 0 90-16,0 0-11 0,0 0-49 16,0 0-36-16,-20 16 4 15,20 25 18-15,9 6 12 16,0 4-5-16,-1-5-7 16,-1-6-15-16,-3-4 6 15,-1-8-8-15,-3-5 4 16,0-6-4-16,0-7-3 15,0-4-2-15,0-4 1 16,0 0 1-16,0-2-2 16,0 0 2-16,0 0 6 15,0 0 5-15,0 0 5 16,5 0-7-16,-5 0-9 0,4 0 2 16,7 0-4-16,5 0 8 15,11 4-4-15,4-4 6 16,7 5-8-16,-3 0 2 15,7 2-4-15,3 0 3 16,1-1-10-16,10 2 9 16,4-2-2-16,10 0 6 15,8-2-6-15,2 3-1 16,7-4 0-16,7 3 1 16,-3-3 0-16,1 1-1 15,-3-3 1-15,-16-1-4 16,1 0-1-16,-5 0 4 15,4 0 1-15,8 0-4 0,-2 0 2 16,0 0 2-16,-3 0 3 16,-3 0-3-16,0 0 1 15,-1 0 1-15,-3 0-2 16,-4 0 1-16,-1 4-1 16,-1 5 0-16,-3-4 0 15,-2 2 4-15,-7-3-3 16,-4-4-1-16,0 2 3 15,-7-2-2-15,-7 0 0 16,1 0 8-16,-4 0-9 16,-5 0 1-16,-2 0 6 15,-7 0-7-15,-10 1 1 0,-3-1-1 16,-1 0 0 0,-2 2 0-16,0-2 0 0,0 0 1 15,0 0 0-15,0 0 1 16,2 0 2-16,2 0 3 15,-4 0 2-15,0 0 9 16,0-5 0-16,0-7-13 16,0-5-3-16,0-2 3 15,0-6-4-15,0-1 2 16,0 1 0-16,0-1 1 16,0 1-2-16,0 1-2 15,0 3 4-15,0 6 0 16,0 3 3-16,0 4-5 15,0 2 1-15,0 4 3 16,0 0-5-16,0 1 4 0,0 1-5 16,0 0-2-16,0 0 2 15,0 0-7-15,0 0 1 16,0 0-16-16,0 7-35 16,0 15-69-16,-15 7-53 15,-16 0-506-15</inkml:trace>
  <inkml:trace contextRef="#ctx0" brushRef="#br0" timeOffset="-63322.29">22775 11601 473 0,'0'0'148'16,"0"0"-146"-16,0 0 6 15,0 0-1-15,0 0-7 16,0 0-7-16,0 0-157 0</inkml:trace>
  <inkml:trace contextRef="#ctx0" brushRef="#br0" timeOffset="-63060.34">23354 11621 406 0,'0'0'0'0</inkml:trace>
  <inkml:trace contextRef="#ctx0" brushRef="#br0" timeOffset="-58747.09">29949 11381 1061 0,'0'0'38'16,"0"0"-36"-16,0 0 3 15,0 0 78-15,0 0-55 16,-45 104 10-16,32-53 11 15,-8 2 14-15,-4 6-21 16,-8 1-18-16,-4-3-9 16,-1-10-2-16,-5-4-6 15,5-13-3-15,1-6-1 0,-4-6-3 16,5-10 10-16,1-8-7 16,4 0 1-16,4-12 1 15,6-16-3-15,13-4-2 16,8-2-1-16,0 2-9 15,24 0 0-15,16 6 10 16,1 8-3-16,3 7 2 16,-6 11-9-16,-5 0 7 15,1 23 0-15,-2 7-4 16,1 1 6-16,-2 1 1 16,-2-1 0-16,0-1 3 15,-3-4-1-15,-1-4-2 16,0-2 0-16,-1-10-18 0,7-4-52 15,3-6-55 1,-1 0-93-16,-6-14-356 0</inkml:trace>
  <inkml:trace contextRef="#ctx0" brushRef="#br0" timeOffset="-58476.14">30042 11839 830 0,'0'0'38'15,"0"0"-20"-15,0 0 101 16,0 0-18-16,0 0-42 16,0 0-32-16,121 76 6 0,-82-76 1 15,-7 0-13 1,-10 0-11-16,-13 0 0 0,-9-11 29 16,0-6 0-1,-2 2-14-15,-21 3-17 0,-8-1-6 16,-2 9 0-16,8 0 1 15,10-1-6-15,10 5-12 16,5 0-55-16,0 0-85 16,7 13-96-16,12 3-72 15</inkml:trace>
  <inkml:trace contextRef="#ctx0" brushRef="#br0" timeOffset="-58116.2">30552 11793 822 0,'0'0'131'0,"0"0"-37"15,0 0 11-15,0 0-31 16,0 0-43-16,0 0-28 16,-22-22-3-16,22 36-5 15,0 8 5-15,0 0 1 16,0 4-1-16,11-6 2 15,0 3-4-15,3-3-3 16,-3-1-8-16,-2-1 7 16,-2-8-7-16,-5 1 8 15,-2-2-3-15,0-3 6 16,0 2-5-16,-9-6 7 0,-9-2 2 16,0 0 2-16,3 0-1 15,6 0-2-15,2-2 4 16,4 2-5-16,3-2-6 15,0-2-43-15,0 2-82 16,0-1-124-16,19-2-150 16</inkml:trace>
  <inkml:trace contextRef="#ctx0" brushRef="#br0" timeOffset="-57770.25">30862 11829 793 0,'0'0'106'15,"0"0"-46"-15,0 0 57 16,0 0-38-16,0 0-58 16,0 0-19-16,-111 89 2 15,111-70 1-15,0 1-2 16,20-1-3-16,4 4 5 15,1 0-5-15,-3-6 11 16,-11-2-11-16,-4-5 2 16,-7-3-2-16,0 0 7 0,0-5 6 15,-18 0 21 1,-7 1-15-16,-4-3 0 0,10 0-19 16,1 0 0-16,7 0-5 15,3 0-40-15,4 0-59 16,2-5-194-16,2-6-201 15</inkml:trace>
  <inkml:trace contextRef="#ctx0" brushRef="#br0" timeOffset="-56632.45">31259 11621 836 0,'0'0'166'16,"0"0"-107"-16,0 0 25 16,0 0-13-16,0 0-49 15,0 0 4-15,-51 104 1 16,36-53 15-16,-2-4-21 16,9 2-6-16,-6-3-9 15,-1-2 3-15,-3-3-3 16,-5-3-3-16,4-10 2 15,-6-8-4-15,0-5 0 16,6-11 2-16,1-4-2 16,5 0 6-16,5-12 0 15,0-9 2-15,8 0-2 16,0-4-3-16,0 6-4 16,0 0-2-16,6 9-4 0,8 2 1 15,-3 6 5-15,2 2 0 16,3 0-2-16,2 0 2 15,1 5-3-15,6 12 1 16,2 3 0-16,2 2 2 16,0-2 3-16,2-2-2 15,3-8-1-15,-3-4 0 16,2-6 0-16,5 0-2 16,-3-4-5-16,2-17-13 15,-6-6 3-15,-12 1 5 16,-7 6 0-16,-8 5-6 15,-4 1 11-15,0 7 7 16,-18 2 2-16,-9 5 0 0,6 0-2 16,-6 0 1-16,9 7-1 15,7 5-1-15,4 7-1 16,7 3 2-16,-5-1 1 16,5 2-1-16,-2-6 0 15,2-3 0-15,0-2 0 16,0-4-2-16,18 1-2 15,2-9 4-15,4 0 13 16,7 0-11-16,-2-9 4 16,6-11-2-16,-7 1-4 15,-1-4 0-15,-5-1-13 16,-6 8 13-16,-1 1-2 0,-6 3 2 16,-2 7 0-16,-4-1 4 15,-1 6-2-15,-2 0-2 16,0 0-1-16,0 0-14 15,0 0-10-15,0 11 13 16,2 4 11-16,-2 5-4 16,0-2 1-16,2 0 2 15,0 1 2-15,-2-5 0 16,2 2 0-16,-2-7 1 16,3-2 2-16,-1-4 1 15,-2-3 3-15,0 0 1 16,0 0 2-16,0 0 22 15,0-5-10-15,2-8-17 0,5-2-3 16,4 2-2 0,2-1-5-16,1 2-15 0,3 3 14 15,-3-2-4-15,-1 3-6 16,3 3 8-16,-5 0-2 16,3 1 8-16,-3 2 1 15,-5 2 1-15,1-2 0 16,-2 2 0-16,-3 0 4 15,2 0-2-15,3 0-1 16,-3 0-1-16,3 2 5 16,-3 7 3-16,1 2-4 15,-3 5 4-15,1 0 1 0,-1 4-1 16,0-2 0 0,-2 1-1-16,0-1 0 0,0-3-5 15,-2-1-2-15,-19 1-4 16,-3-8-8-16,2-4-27 15,4-3-33-15,11-3-205 16</inkml:trace>
  <inkml:trace contextRef="#ctx0" brushRef="#br0" timeOffset="-56353.5">32356 11877 1221 0,'0'0'13'0,"0"0"-10"16,0 0 28-16,0 0 45 15,0 108-47-15,0-76-21 16,0-2-8-16,0-2-3 15,0-6 2-15,-2-2-42 16,-12-1-25-16,3-9-54 16,4-9-200-16,5-1-229 15</inkml:trace>
  <inkml:trace contextRef="#ctx0" brushRef="#br0" timeOffset="-56040.56">32362 11840 1097 0,'0'0'63'0,"0"0"21"16,0 0 22-16,0 0-38 15,0 0-62-15,0 0-1 16,129-46-4-16,-92 69-1 16,0 13-4-16,-8 0-35 15,-4 2 11-15,-8 2 17 16,-6-4 2-16,-1 2 6 0,-10-1 3 15,0-3 0-15,0-5 0 16,-21 0 0 0,-8-5 1-16,-2-6 6 0,-4-6-2 15,4-1-1-15,2-11-1 16,8 3-1-16,10-3-2 16,9 0-42-16,2 0-48 15,0 0-164-15,13 0-290 16</inkml:trace>
  <inkml:trace contextRef="#ctx0" brushRef="#br0" timeOffset="-55710.61">32668 12224 217 0,'0'0'425'0,"0"0"-307"0,0 0 0 16,149-20 26 0,-97 10-49-16,-4 2-65 0,-1-6 0 15,5-7-1-15,-12-1-15 16,-9-3-5-16,-9 4-9 15,-19 7-5-15,-3 9 1 16,-14 0 4-16,-30 5 1 16,-10 0 4-16,-4 0 7 15,14 7 7-15,12 7-14 16,10 3 6-16,6 1-5 16,3 3 4-16,2-3-1 15,4-2 3-15,0 0 4 16,7-4 0-16,0-1-3 15,0 1 4-15,7-7 0 0,15 1-1 16,7-3-8-16,9-3-8 16,7 0-43-16,1 0-56 15,-3 0-28-15,-5-11-302 16</inkml:trace>
  <inkml:trace contextRef="#ctx0" brushRef="#br0" timeOffset="-55316.68">33205 12129 855 0,'0'0'193'16,"0"0"-126"-16,0 0 20 0,0 0 0 16,0 0-41-16,0 0-26 15,0 0 4-15,0 7-2 16,0 0-10-16,-4 5 6 15,-12 3-5-15,7-1 0 16,3 2-7-16,6-7-1 16,0 3-3-16,0-7-2 15,0 1-1-15,0-3-6 16,21-3-5-16,16 0 3 16,9-5-22-16,-1-9-51 15,-3-1-17-15,-9 3 31 16,-12 5 30-16,-8 5-29 15,-5 2 27-15,-2 0 33 0,0 0 7 16,3 4 0-16,-3 3 20 16,4 3 12-16,5-2-17 15,10-3-15-15,10-1-1 16,8-4-79-16,-1 0-237 16</inkml:trace>
  <inkml:trace contextRef="#ctx0" brushRef="#br0" timeOffset="-45253.43">21634 14815 463 0,'0'0'26'16,"0"0"16"0,0 0 44-16,0 0-39 0,0 0-26 15,0 0 17-15,0 0 8 16,-6-8 14-16,4 8 3 15,0 0-2-15,2 0-17 16,0 0-11-16,0 0-29 16,0 0 12-16,0 0-7 15,0 0 1-15,0 0-3 16,2 0-1-16,17 0 19 16,3 0-10-16,11 0-10 15,9 0 5-15,8 0-7 16,-2-5-3-16,4 3-6 15,-1 2-53-15,-2 0-119 0,-2 0-89 16</inkml:trace>
  <inkml:trace contextRef="#ctx0" brushRef="#br0" timeOffset="-44347.59">26232 14703 833 0,'0'0'114'15,"0"0"-69"-15,0 0 95 0,0 0-65 16,0 0-53-16,0 0-7 16,-6-9-3-16,6 9 2 15,0 0 7-15,0 0-1 16,0 0 3-16,0 0 8 16,0 0-9-16,0 0 2 15,0 0-8-15,0 0-9 16,0 0-5-16,10 0 1 15,29 0-4-15,14-3 1 16,17 3-22-16,3-7-24 16,-2 7-42-16,-9 0-56 15,-8 0-218-15</inkml:trace>
  <inkml:trace contextRef="#ctx0" brushRef="#br0" timeOffset="-36129.01">25962 13168 931 0,'0'0'37'16,"0"0"-32"-16,0 0 29 15,0 0 28-15,0 0-59 16,0 0-1-16,0 0 30 16,-4 108-6-16,4-70 0 0,0 3 3 15,0-1-10-15,4-5-1 16,4 0-2-16,-8-9-8 16,0-4 0-16,0-8-3 15,0-4-2-15,0-4 4 16,0-6-5-16,0 0 20 15,0 0 10-15,0-23-3 16,-6-9-29-16,2-6-13 16,2-3 3-16,2-3-14 15,0 0 9-15,0 2 8 16,0 0-1-16,12 5-9 16,-2 3 8-16,3 6 3 15,3 4 4-15,0 4-5 0,2 8-1 16,2 2-11-16,2 8-5 15,-2 2 10-15,3 0-1 16,-8 17 3-16,3 6 2 16,-5 5 1-16,-1 0 1 15,-6 2 0-15,-6 4-1 16,0 1 8-16,-22 0 1 16,-9-1 2-16,-7-8 9 15,7-7-3-15,8-9-1 16,8-7-2-16,10-3-5 15,5 0-17-15,0-1-103 16,5-19-301-16</inkml:trace>
  <inkml:trace contextRef="#ctx0" brushRef="#br0" timeOffset="-35820.07">26375 13287 637 0,'0'0'41'0,"0"0"-20"16,0 0 88-16,0 0-60 16,0 0-44-16,0 0 25 15,0 56 37-15,0-20 28 16,0 0-36-16,0 2-29 0,0-2-9 15,0-5-13-15,0-4-5 16,-4-3-3-16,2-6 0 16,2-6-12-16,0-4-20 15,0-8-52-15,0 0-48 16,0-5-4-16,0-21-176 16</inkml:trace>
  <inkml:trace contextRef="#ctx0" brushRef="#br0" timeOffset="-35513.12">26606 13319 392 0,'0'0'203'0,"0"0"-192"0,0 0 107 16,0 0 30-16,0 0-77 15,0 0-36-15,-122 85 14 16,102-66-8-16,8-7-7 16,4 3 7-16,6-3-27 15,2-1 4-15,0 4-5 16,14-2-2-16,14-1-2 16,8 0-3-16,10-3 2 15,6 0-8-15,4-5-1 16,0 0-33-16,-8 2-72 15,-10 1-169-15,-18 2-334 0</inkml:trace>
  <inkml:trace contextRef="#ctx0" brushRef="#br0" timeOffset="-31658.79">21383 13222 836 0,'0'0'48'0,"0"0"-48"0,0 0 0 16,0 0 42-16,0 0 16 16,0 0-17-16,64 131-2 15,-54-93 4-15,-1-2 10 16,-2-1-22-16,-2-8-14 15,-3-1-1-15,-2-7-11 16,0-7 1-16,0-4-2 16,0-5-1-16,0-3-2 15,0 0-1-15,-14-2-3 16,-5-22-23-16,-2-4-1 16,5 1-3-16,5-4 6 15,9 1 4-15,0-1 18 0,2 0-4 16,0-1 6-1,0-2-1-15,13-2 1 0,7-5-2 16,5 3 2-16,2 2 0 16,2 10-2-16,-3 8 2 15,-3 13 0-15,-5 5 0 16,-3 0-3-16,-3 3-8 16,-6 17-23-16,-4 10-28 15,-2 10-51-15,0 1-75 16,-16-1-214-16</inkml:trace>
  <inkml:trace contextRef="#ctx0" brushRef="#br0" timeOffset="-31467.82">21487 13546 800 0,'0'0'66'0,"0"0"-25"15,0 0 53-15,0 0 12 16,0 0-75-16,133-67-19 15,-102 50-12-15,-4 10-3 16,2 2-37-16,-4 5-82 16,-1 0-61-16,-4-5 10 15,-6 3-258-15</inkml:trace>
  <inkml:trace contextRef="#ctx0" brushRef="#br0" timeOffset="-31213.87">21861 13239 951 0,'0'0'15'16,"0"0"-15"-16,0 0 0 16,0 0 44-16,0 0 21 15,0 107-36-15,0-69 1 16,0 1-3-16,0-3-13 15,4-6-14-15,0-6-2 16,4-3-17-16,-4-9-13 16,0-7-71-16,1-5-51 0,-3 0-66 15,0-22-194-15</inkml:trace>
  <inkml:trace contextRef="#ctx0" brushRef="#br0" timeOffset="-30913.92">22055 13222 486 0,'0'0'65'16,"0"0"16"-16,0 0 33 16,-67 103-22-16,51-82-42 15,3 2-16-15,0-5 17 16,2-4-19-16,3-4 0 0,4-3-11 15,4-4-5-15,0-3-10 16,0 0 12-16,0 0-12 16,16 0 1-16,13 0 14 15,11 0-5-15,2 0-2 16,1 0-14-16,-5 0-4 16,-7 0-21-16,-2 0-90 15,-7 0-148-15,-7 0-289 16</inkml:trace>
  <inkml:trace contextRef="#ctx0" brushRef="#br0" timeOffset="-30748.95">22469 13337 1321 0,'0'0'0'0,"0"0"-6"15,0 0-8-15,0 0-133 16,0 0-991-16</inkml:trace>
  <inkml:trace contextRef="#ctx0" brushRef="#br0" timeOffset="-27460.52">28182 14691 241 0,'0'0'595'16,"0"0"-556"-16,0 0-39 15,0 0 23-15,0 0 65 16,0 0-66-16,0 0-13 16,0 0-7-16,-4 35 37 15,4-9 9-15,0 2-34 16,0-1-6-16,0-4-4 16,0 2 1-16,2-3-3 15,6-7-2-15,-2 2 4 16,-2-11-4-16,1-3 2 0,-5 2-2 15,0-5 1-15,0 0-1 16,0 4 0-16,0-4 0 16,0 2 0-16,0 5 1 15,0 2 0-15,0-4-1 16,0-2 0-16,0 1 5 16,0-4-5-16,0 0-5 15,0 0 5-15,0 0 9 16,0 0-3-16,4 0-5 15,6 0-1-15,0 0-9 16,11 0 3-16,3 0 6 16,2 0 3-16,3 0-3 0,0 0-5 15,3 0 3-15,1 0-5 16,0 0 0-16,4 2 2 16,-2 1 0-16,1 6 0 15,-3-1 6-15,3 1-4 16,-1 2 3-16,4-2-11 15,3-2-3-15,2-2 1 16,7 0 10-16,5-5 0 16,0 6 3-16,2 3 1 15,0-2-1-15,-5-5-5 16,1 4 5-16,-3-6 1 16,3 6-1-16,-1-1-3 15,1-2 1-15,-1 6 0 0,-3 0-8 16,-6-5 8-16,-2 0-6 15,-4 2 2-15,-4-6 6 16,-1 4 1-16,-2-4-1 16,0 2-7-16,-1 0 7 15,-1 1-1-15,0 0 1 16,0 1-1-16,0-4 0 16,-3 5-11-16,-2-5 11 15,-1 3-1-15,-3-1-3 16,-3 1 5-16,2-2-1 15,1-1 1-15,-1 0-3 16,2 0 3-16,1 0 0 16,-7 0-4-16,-1 0 12 0,-5 0-15 15,-2 0 13-15,-5 0-6 16,-2 0 0-16,0 0 0 16,0 0-2-16,0 0-2 15,0 0 4-15,0 0 7 16,0 0 3-16,0 0 2 15,0 0 14-15,0-1 6 16,0-6-11-16,0 1-8 16,0-1 8-16,0-4-15 15,-5 1 12-15,1-2-11 16,0-6-3-16,-1 0 3 16,0-8-2-16,5 0-5 15,0 2 4-15,0-4 8 0,0 12-3 16,0 2-4-1,0 2-3-15,0 10 16 0,0-1-2 16,0 3-12-16,0 0-1 16,0 0-6-16,0 0-11 15,0 12-71-15,0 11-205 16</inkml:trace>
  <inkml:trace contextRef="#ctx0" brushRef="#br0" timeOffset="-24833.97">27971 14610 778 0,'0'0'95'0,"0"0"-94"15,0 0-1-15,0 0 47 0,0 0 38 16,0 0-76-16,0 0-9 15,-18-14-3-15,27 10 3 16,13 4 1-16,16-5-1 16,16 0-3-16,15 5-20 15,11-2-94-15,3 0-227 16</inkml:trace>
  <inkml:trace contextRef="#ctx0" brushRef="#br0" timeOffset="-24159.09">31261 14830 884 0,'0'0'74'0,"0"0"-70"15,0 0 42-15,0 0 48 16,0 0-62-16,0 0-32 0,15 0-5 16,22 0-1-1,22 0-5-15,15 0-171 0,-1 0-459 16</inkml:trace>
  <inkml:trace contextRef="#ctx0" brushRef="#br0" timeOffset="-22172.44">31401 13527 450 0,'0'0'273'15,"0"0"-231"-15,0 0 1 16,0 0 58-16,0 0-16 16,0 0-72-16,12 32-5 0,-6-9 37 15,-1 0 0-15,-1 8-21 16,-2-4-10-16,-2-3 0 16,0-2-2-16,0-5-4 15,0-13-8-15,0-1 1 16,0-3 1-16,0 0 5 15,2-7 19-15,4-25-18 16,-2-11-3-16,-2-3-5 16,-2-10-5-16,0 4-20 15,2 2 5-15,3 2-3 16,1 9 15-16,6 10-1 16,-4 7-1-16,1 13-1 0,-2 9 8 15,2 0 2 1,0 5-4-16,-1 15 1 0,-3 10 1 15,-5 4-2-15,0 0 5 16,-7-4 0-16,-14-2 3 16,-2-1 9-16,1-10-3 15,7 1 3-15,3-10-12 16,5 2 0-16,3 0-4 16,4 2-37-16,0 5-144 15,0-8-105-15</inkml:trace>
  <inkml:trace contextRef="#ctx0" brushRef="#br0" timeOffset="-21939.48">31760 13525 940 0,'0'0'45'0,"0"0"-32"15,0 0 85-15,0 0-25 16,0 0-46-16,0 115-10 16,0-97-15-16,0-4 0 15,0-4-2-15,2-3-41 16,-2-2-65-16,6-3-118 16,-2-2-144-16</inkml:trace>
  <inkml:trace contextRef="#ctx0" brushRef="#br0" timeOffset="-21662.52">31916 13503 355 0,'0'0'337'0,"0"0"-295"16,0 0 49-16,0 0 30 15,0 0-29-15,0 0-48 16,-82 86-25-16,78-74 13 16,1 2-12-16,1-5 8 0,2 3-14 15,0-2-3-15,0-2-6 16,14 1-3-16,15-2-2 16,8-5-10-16,7-2-61 15,6 0-219-15,-5 0-424 16</inkml:trace>
  <inkml:trace contextRef="#ctx0" brushRef="#br0" timeOffset="-21526.55">32242 13698 1113 0,'0'0'171'0,"0"0"-117"16,0 0 18-16,0 0-17 0,0 0-55 15,0 0-75-15,-9-11-356 16</inkml:trace>
  <inkml:trace contextRef="#ctx0" brushRef="#br0" timeOffset="-19832.84">27991 13242 486 0,'0'0'163'16,"0"0"-157"-16,0 0 53 15,0 0 58-15,0 0-23 16,31 121-21-16,-27-83 2 16,-1-2-29-16,-1 3-18 0,-2-7 3 15,0-6-21-15,0-3-4 16,0-9-4-16,0-5-4 15,0-9-6-15,0 0-7 16,0 0 8-16,-5-21-12 16,-3-11-74-16,-1-12-14 15,-3-9-55-15,4 4 8 16,-1 2-30-16,7 11 152 16,2 6 32-16,0 6 45 15,0 5 12-15,0 1 24 16,4 2 17-16,9 5-62 15,10 7-6-15,4-1-10 16,4 5-3-16,4 0 13 0,-3 0-2 16,-1 11-20-1,-11 14-8-15,-13-2-90 0,-7 3-157 16</inkml:trace>
  <inkml:trace contextRef="#ctx0" brushRef="#br0" timeOffset="-19661.87">27993 13481 814 0,'0'0'0'16,"0"0"0"-16,141-14 54 0,-93 2-54 16,-9 0 0-1,-15-4-217-15</inkml:trace>
  <inkml:trace contextRef="#ctx0" brushRef="#br0" timeOffset="-19450.91">28406 13341 791 0,'0'0'34'16,"0"0"-5"-16,0 0 83 15,0 0 15-15,29 124-97 16,-20-98-23-16,-5-2-7 16,0-8-2-16,4-4-32 15,-6-8-131-15,4-4-47 0,-4-1-146 16</inkml:trace>
  <inkml:trace contextRef="#ctx0" brushRef="#br0" timeOffset="-19183.95">28604 13284 482 0,'0'0'147'15,"0"0"-120"-15,0 0 71 16,0 0 34-16,0 0-20 16,0 0-79-16,-80 120-14 0,62-106-10 15,7-2 14-15,7-9-19 16,4 1-4-16,0 4-4 15,6 0 4-15,25 1 3 16,5-4 13-16,11-3-12 16,-3-2 5-16,-2 0-7 15,-1 0-2-15,-5 0-22 16,-5 0-62-16,-2 0-81 16,-7 0-115-16</inkml:trace>
  <inkml:trace contextRef="#ctx0" brushRef="#br0" timeOffset="-19016.98">28894 13485 672 0,'0'0'214'0,"0"0"-197"16,0 0 39-16,0 0 59 16,0 0-60-16,0 0-55 15,4 0-59-15,-4 0-202 16</inkml:trace>
  <inkml:trace contextRef="#ctx0" brushRef="#br0" timeOffset="-16818.36">21489 15342 512 0,'0'0'268'16,"0"0"-268"-16,0 0 0 16,0 0 14-16,0 0 74 0,0 0-27 15,-36 0-42-15,36 0-11 16,0 4 13-16,0 16 31 15,0 9-5-15,0 5-19 16,7-1-16-16,6-1 0 16,7-2 3-16,7-2-9 15,4-1 4-15,5-1 4 16,1-4-4-16,6-2-5 16,-1-2-3-16,3-4 0 15,-3-6-1-15,5 0 0 16,2-8 0-16,11 0 2 15,12-4-3-15,19-14 0 16,16-4 1-16,9-2 0 16,4 0-1-16,-6 1 0 0,-9 4 0 15,-10-2-4-15,-3 1 3 16,-12-1-10-16,-4-2 1 16,-2 1 9-16,5-3-3 15,8 0 4-15,11-1 2 16,10-1-2-16,4 1 0 15,1 3 0-15,5-3 4 16,-4 2 5-16,-7 4-8 16,-9 9-1-16,-13 2 0 15,-16 5 4-15,-11 4-4 16,-10 0 0-16,2 0 0 16,1 18-1-16,9 1 1 15,7 12 0-15,8-2 2 0,8 10 6 16,6 0-3-16,1 7-1 15,-1-2-3-15,-8-5-1 16,-11-3 2-16,-11-5-1 16,-20-5-1-16,-7-11 0 15,-21-2-12-15,-6-9 6 16,-5-3-1-16,0-1 7 16,0 0 5-16,-12 0 26 15,-5-13-27-15,-2-1 6 16,9-1 8-16,5-2-2 15,5-5-3-15,0-1-13 16,27-7 0-16,11 2-4 16,8 2-2-16,8 0-2 0,2 4 6 15,4 3-8 1,0 6 10-16,7 5 0 0,-1 3 0 16,4 5 0-16,-1 0 0 15,-2 0 0-15,-1 5 1 16,4 11-1-16,3 1 1 15,3 6-1-15,6 9-5 16,3 5 5-16,-2 0 0 16,-3 4 0-16,-8-3-4 15,-8-8-13-15,-8-2 1 16,-7-6-8-16,2-5 4 16,-1-8 5-16,7-1 14 0,3-2 1 15,5 6-1 1,4-3 2-16,-6 0 1 0,-1 1 0 15,-2-6 5-15,-4-4-4 16,0 0 0-16,-1 0-1 16,12-4-1-16,4-10 5 15,3-4 42-15,4-1-47 16,-13 2-1-16,-7 2 20 16,-11 0-18-16,-10 1 4 15,-5 0 41-15,-10-3-33 16,-2 2 15-16,-4-2 16 15,-8 4-2-15,-1-1-17 16,-5 5 8-16,-2 0-13 16,2 4-6-16,0 1-15 15,-2 4-7-15,0 0-24 0,0-5-48 16,0 2-112-16,0-1-277 16</inkml:trace>
  <inkml:trace contextRef="#ctx0" brushRef="#br0" timeOffset="-13007.03">21781 14839 812 0,'0'0'0'0,"0"0"-103"16,0 0 12-16,0 0 66 15,0 0-129-15,0 0-117 16</inkml:trace>
  <inkml:trace contextRef="#ctx0" brushRef="#br0" timeOffset="-12488.12">23011 14520 706 0,'0'0'0'16,"0"0"-319"-16,0 0 100 16</inkml:trace>
  <inkml:trace contextRef="#ctx0" brushRef="#br0" timeOffset="-11821.23">28259 14566 1118 0,'0'0'43'16,"0"0"-42"-16,0 0 17 15,0 0 15-15,0 0-33 16,0 0-96-16,71-11-203 16</inkml:trace>
  <inkml:trace contextRef="#ctx0" brushRef="#br0" timeOffset="-11236.33">31972 14749 1176 0,'0'0'64'0,"0"0"-46"15,0 0 39-15,0 0 1 16,0 0-58-16,0 0-144 0,-62-29-830 16</inkml:trace>
  <inkml:trace contextRef="#ctx0" brushRef="#br0" timeOffset="-7096.05">26624 14869 1237 0,'0'0'14'0,"0"0"-11"15,0 0-4-15,0 0 2 0,0 0 9 16,0 0-10-16,0 0-58 16,-66-85-289-16,66 89-97 15</inkml:trace>
  <inkml:trace contextRef="#ctx0" brushRef="#br0" timeOffset="-5651.3">22575 16392 200 0,'0'0'469'16,"0"0"-469"-16,0 0 0 16,0 0 9-16,0 0 53 15,0 0-56-15,-17-63 3 16,17 59 29-16,0-1 23 15,0 1-29-15,0 4-5 16,3 0-2-16,3 0 7 0,-1 0-29 16,6 0 3-16,-2 0-5 15,0 0 3-15,2 9-1 16,2 9 2-16,1 0-2 16,3 4-1-16,2 6 9 15,-1 2 7-15,-1-4-5 16,-5 6 6-16,-1-6-16 15,-7 3 0-15,-2-8-2 16,-2-10-1-16,0-4 1 16,0-2-1-16,0-5 0 15,0 0 13-15,-2-5-2 16,-7-17-4-16,9-6-7 16,0-7-3-16,11 0-5 0,20-5 8 15,3 4 2 1,-1 0 5-16,2 7 2 0,4 9 10 15,1 6-12-15,-3 11 6 16,2 3-12-16,-1 12 1 16,-9 20 4-16,-4 4-2 15,-8-2-4-15,-9 2 13 16,2 0 1-16,-4-9-9 16,-3 5-4-16,1-11-1 15,-2-11-49-15,2-6-62 16,-1-4-116-16,0-4-211 15</inkml:trace>
  <inkml:trace contextRef="#ctx0" brushRef="#br0" timeOffset="-5464.34">23368 16513 775 0,'0'0'71'0,"0"0"-69"15,0 0 110-15,123-28 17 16,-70 16-85-16,0-2-42 15,-8 0-2-15,-5 5-48 16,-11 0-178-16,-9 5-301 16</inkml:trace>
  <inkml:trace contextRef="#ctx0" brushRef="#br0" timeOffset="-5307.36">23943 16353 962 0,'0'0'98'0,"0"0"-86"0,0 0 9 16,0 0 19-16,0 0-3 16,0 0-33-16,60 109-4 15,-49-86-17-15,-7-5-36 16,-1-13-181-16,1-5-150 16</inkml:trace>
  <inkml:trace contextRef="#ctx0" brushRef="#br0" timeOffset="-5132.39">24264 16298 926 0,'0'0'59'0,"0"0"-51"0,0 0 99 16,0 0-13-16,80 113-52 16,-55-62-27-16,-6 7-9 15,-11 9-6-15,-8-3-30 16,-16-6-92-16,-36-18-250 15</inkml:trace>
  <inkml:trace contextRef="#ctx0" brushRef="#br0" timeOffset="-4809.45">22683 16066 756 0,'0'0'174'15,"-129"178"-165"-15,49-57-5 0,13 9 149 16,15-1-96-16,44-17-44 16,12-14-13-16,56-14-3 15,36-22-23-15,42-16-51 16,43-20-178-16,27-16-23 16,12-10-180-16</inkml:trace>
  <inkml:trace contextRef="#ctx0" brushRef="#br0" timeOffset="-4255.54">24799 16513 488 0,'0'0'126'16,"0"0"-119"-16,0 0 25 15,0 0 73-15,0 0-26 16,0 0-41-16,-7 0 51 16,7 0 33-16,0 0-28 15,0 0-37-15,0 0-16 0,5 0-1 16,12 0-22 0,14-5 3-16,8 0-11 0,7 1-10 15,6 4-20-15,-1 0-40 16,-2 0-36-16,-11 0-89 15,-14 0-122-15,-14 9-218 16</inkml:trace>
  <inkml:trace contextRef="#ctx0" brushRef="#br0" timeOffset="-4045.58">24741 16641 951 0,'0'0'87'0,"0"0"-78"16,0 0 15 0,0 0 76-16,0 0-50 0,0 0-35 15,139 0-11-15,-108 0 2 16,0 0-6-16,-7 0-54 16,0 0-92-16,3 0-74 15,-4 0-204-15</inkml:trace>
  <inkml:trace contextRef="#ctx0" brushRef="#br0" timeOffset="-3776.62">25144 16369 919 0,'0'0'79'0,"0"0"-75"15,0 0-1-15,0 0 22 16,0 0 2-16,0 0 21 16,83 86-4-16,-46-46-1 15,-1-6-10-15,-7 3-13 16,-9-2-13-16,-9 1-4 16,-11 0-2-16,-11 0-1 15,-35-1 0-15,-19-3-40 16,-11-6-78-16,5-17-208 15</inkml:trace>
  <inkml:trace contextRef="#ctx0" brushRef="#br0" timeOffset="-1385.04">26139 16429 835 0,'0'0'21'16,"0"0"-6"-16,0 0 82 15,0 0-7-15,16-104-67 0,13 90-19 16,10 1 13-16,8 10 3 15,0 3-3-15,-3 0-17 16,-7 16 0-16,-14 7-6 16,-11 12-1-16,-12-3-24 15,0 3 9-15,-33-4-9 16,-8-3-13-16,1-6 12 16,7-8 14-16,12-2 6 15,11-8 11-15,10-2-1 16,0 3 0-16,0-2-13 0,22 1 15 15,7 1 0 1,7 4 6-16,-1-5 2 0,-4 4 16 16,-4-2-6-16,-12 2-4 15,-7 3-13-15,-8 1 4 16,0 1 6-16,-16 6 40 16,-20-2-32-16,-9-4-19 15,1 0-9-15,4-7-77 16,13-2 20-16,11-4-28 15,16 0-99-15,0 0-256 16</inkml:trace>
  <inkml:trace contextRef="#ctx0" brushRef="#br0" timeOffset="-1203.07">26821 16561 905 0,'0'0'132'0,"0"0"-123"0,0 0-3 15,0 0 59-15,0 0-28 16,0 0-37-16,65-7-3 16,-34 7-29-16,2 0-81 15,3 0-83-15,-3 0-180 16</inkml:trace>
  <inkml:trace contextRef="#ctx0" brushRef="#br0" timeOffset="-1000.11">27177 16387 975 0,'0'0'129'0,"0"0"-126"0,0 0 4 16,0 0 25-16,0 0 26 15,0 0-32-15,52 116-23 16,-46-79-3-16,-2 2-1 15,-1-6-48-15,-3-8-116 16,5-15-150-16</inkml:trace>
  <inkml:trace contextRef="#ctx0" brushRef="#br0" timeOffset="-760.15">27422 16346 968 0,'0'0'66'0,"0"0"-66"16,0 0 0-16,0 0 55 16,0 0-1-16,72 131-30 15,-50-83-13-15,-8 2-8 16,-10-1-3-16,-4 4-19 0,-15-4-67 15,-32-13-210 1</inkml:trace>
  <inkml:trace contextRef="#ctx0" brushRef="#br0" timeOffset="-460.2">26184 16066 925 0,'0'0'27'0,"0"0"-7"16,-61 148 115-16,61-64-44 15,3 10-46-15,28-1-37 16,11 1-1-16,16-8-7 16,20-7-41-16,16-15-64 15,10-16-170-15,-2-21-166 16</inkml:trace>
  <inkml:trace contextRef="#ctx0" brushRef="#br0" timeOffset="-234.24">28078 16535 701 0,'0'0'527'15,"0"0"-527"-15,0 0 7 16,0 0-6-16,0 0 24 15,174-36-25-15,-111 28-17 16,-5 2-49-16,-14 2-102 16,-17 0-140-16</inkml:trace>
  <inkml:trace contextRef="#ctx0" brushRef="#br0" timeOffset="-48.28">28072 16686 817 0,'0'0'266'16,"0"0"-263"-16,0 0-3 16,0 0 112-16,116 1-48 15,-41-1-45-15,8-5-8 16,-6-7-11-16,-9-7-37 16,-22 1-188-16,-21-3-460 15</inkml:trace>
  <inkml:trace contextRef="#ctx0" brushRef="#br0" timeOffset="295.67">28734 16356 1120 0,'0'0'34'15,"0"0"-32"-15,0 0 12 16,154 5 55-16,-117 21-50 15,-14 10-19-15,-15 3 3 16,-8 12-2-16,-14-7 3 16,-23 0 4-16,-3-8 5 15,0-10 4-15,11-7 2 16,9-10-5-16,11-5 3 16,9-4 3-16,0 0 0 0,0 0 0 15,2 0 1-15,25 0 0 16,15 0-1-16,12 0-3 15,6 0-11-15,2-9 3 16,-1-4-6-16,-8 3-3 16,-6-2-17-16,-4 2-27 15,-10 2-83-15,-12-1-57 16,-11-3-403-16</inkml:trace>
  <inkml:trace contextRef="#ctx0" brushRef="#br0" timeOffset="882.56">29763 16390 648 0,'0'0'325'0,"0"0"-320"16,0 0 39-16,0 0 92 0,-115-7-36 16,94 7-63-16,1 21-17 15,-4 2 4-15,10 0-3 16,8 8-7-16,6-4-13 16,8 5-2-16,21-6-2 15,11-5-15-15,7-7-4 16,1-3-38-16,2-8-9 15,2-3-44-15,-3 0-111 16,0-10-24-16,-4-12-181 16</inkml:trace>
  <inkml:trace contextRef="#ctx0" brushRef="#br0" timeOffset="1293.49">30105 16473 509 0,'0'0'184'15,"0"0"-56"1,0 0 58-16,-123 0-19 0,109 0-97 15,10 0-41-15,4 4-28 16,0 8 2-16,0-6-3 16,4 2-5-16,21-3 1 15,10-5 4-15,13 0-4 16,2-9-21-16,-3-3-6 16,-11 10 6-16,-11 2 23 15,-10 0 2-15,-4 18 2 16,-2 4 15-16,-2 2 19 15,-2-2 11-15,1-7-10 0,7-3-6 16,14-12-15 0,13 0 3-16,18 0-2 0,6-23-17 15,2-3-33-15,-11 2-10 16,-16 2 12-16,-20 14 29 16,-9 2 2-16,-10 6-1 15,0 0 1-15,0 10 0 16,0 4 4-16,0 8 13 15,0-3-11-15,6-7-6 16,17-3-1-16,12-5-25 16,11-4-19-16,10 0-72 15,-4 0-192-15,-15 0-63 0,-14 0 13 16</inkml:trace>
  <inkml:trace contextRef="#ctx0" brushRef="#br0" timeOffset="1446.47">30965 16598 31 0,'0'0'100'0,"0"0"-100"16,0 0-17-16</inkml:trace>
  <inkml:trace contextRef="#ctx0" brushRef="#br0" timeOffset="1631.43">30965 16598 526 0,'80'-49'153'0,"-78"49"-93"0,1 5 112 16,1 7-41-16,7-3-59 15,-6-5-23-15,4 0-9 16,1-1-17-16,4-3-23 16,6 0-5-16,0-3-94 15,-5-19-261-15</inkml:trace>
  <inkml:trace contextRef="#ctx0" brushRef="#br0" timeOffset="1818.4">31161 16517 531 0,'0'0'14'0,"0"0"27"0,0 0-41 16,113 3-13-16,-68-3-227 15</inkml:trace>
  <inkml:trace contextRef="#ctx0" brushRef="#br0" timeOffset="1993.37">31496 16598 197 0,'0'0'435'15,"0"0"-435"-15,0 0-11 16,151 3-50-16,-100-3-349 16</inkml:trace>
  <inkml:trace contextRef="#ctx0" brushRef="#br0" timeOffset="5146.82">17510 15913 789 0,'0'0'37'0,"0"0"-36"16,0 0 36-16,0 0 84 15,0 0-22-15,0 0-66 16,-27-44-20-16,27 70-9 15,0 15 11-15,0 21 18 0,0 15-17 16,0 8-7-16,0 5-6 16,0 3-1-16,-18-7 1 15,-6-7-2 1,-3-16 2-16,-2-15-2 0,4-11-2 16,-4-20-1-16,0-13-1 15,-2-4-2-15,-4-14-19 16,6-22-25-16,10-4 30 15,15-4 16-15,4-4 0 16,0 2 5-16,16 1-4 16,10 2 2-16,8 7 0 15,6 1 2-15,6 17-1 16,2 16 2-16,-4 2 2 16,-1 18-4-16,-4 10 4 0,-1 2 12 15,-4 7 4-15,-6-1-5 16,-1 0-14-16,-6-6-2 15,-1-2-2-15,-3-12-33 16,0-2-29-16,0-10-86 16,-5-4-98-16,-4 0-264 15</inkml:trace>
  <inkml:trace contextRef="#ctx0" brushRef="#br0" timeOffset="5455.77">17892 16302 865 0,'0'0'67'16,"0"0"-67"-16,0 0 0 16,0 0 10-16,0 0 22 15,0 0-17-15,119 90-9 16,-92-90 0-16,-3-5-5 15,-11-21-1-15,-3-5 7 16,-8 3-2-16,-2 2 1 16,0 8 1-16,-12 9 10 0,-9 9 3 15,-4 0-19 1,-4 0-2-16,2 21-18 0,0-3-37 16,8 1-39-16,3-10-77 15,7 0-122-15</inkml:trace>
  <inkml:trace contextRef="#ctx0" brushRef="#br0" timeOffset="5844.7">18390 16075 682 0,'0'0'134'0,"0"0"-134"0,0 0 0 16,0 0 34 0,0 0 2-16,0 0-30 0,-69 23-2 15,55 7 11-15,6 2 3 16,8-6 0-16,0-1 3 16,4-4-18-16,25-1 5 15,2 0 3-15,7-2 1 16,0 3-12-16,-2 7 6 15,-10-2-6-15,-10 6 0 16,-14-2 0-16,-2-2-11 16,-13-2 11-16,-23-8 12 15,-4-9-7-15,-2-9 2 16,3 0-1-16,14 0 4 16,6-19-10-16,17-1-4 0,2 0-27 15,13 0-82-15,26-5-68 16,5-1-54-16</inkml:trace>
  <inkml:trace contextRef="#ctx0" brushRef="#br0" timeOffset="6169.65">18747 16062 848 0,'0'0'26'0,"0"0"-25"15,0 0 2-15,0 0 65 0,0 0-35 16,0 0-20-16,-109 110 2 16,115-91-4-16,17 4-11 15,1 0 3-15,3-2 0 16,-1-7 2-16,-1 2-5 16,-1 3 0-16,-3-1 4 15,-6 0-2-15,-5 0 2 16,-8-1 9-16,-2 2-8 15,0-5 5-15,-2 2-1 16,-17-2-2-16,-5-6-7 16,-5-2-7-16,2-2-57 15,7-4-28-15,2 0-79 16,9 0-261-16</inkml:trace>
  <inkml:trace contextRef="#ctx0" brushRef="#br0" timeOffset="7211.46">19101 15661 390 0,'0'0'501'15,"0"0"-501"-15,0 0 0 16,0 0 6-16,-51 132 45 15,51-74 14-15,2 4-24 0,9 3-14 16,-4 5-2-16,-5-5-2 16,-2-1-12-16,0-9-1 15,0-15-4-15,-7-14-6 16,-3-17 6-16,-2-9 1 16,1 0-7-16,2-31 0 15,9-1 0-15,0-4 0 16,0 5 0-16,13 4-1 15,12 10 1-15,4-3 0 16,0 9-4-16,0 1 7 16,-2 5-4-16,-3 5 1 15,-4-3 0-15,-2 3-1 0,0 0-6 16,2 0 3 0,3 14 3-16,-2 1 1 0,6 0 3 15,-2-7-2-15,6-6-2 16,0-2 8-16,2-5-14 15,-1-18 0-15,-6-12-26 16,-5-6-55-16,-10 5-9 16,-9 6 5-16,-2 2 84 15,0 11 8-15,-11 7 55 16,-9 6-16-16,0 4-32 16,2 0 20-16,3 11 3 15,3 10-12-15,6 1 8 16,6 5 11-16,0-5-13 15,0 0-14-15,15-4 5 16,7-4-8-16,3-5-7 0,2-9 1 16,2 0-1-16,0-5 5 15,-4-17 7-15,-6-4-12 16,-5-2-6-16,-5-3-6 16,-3 5-2-16,-2 7 8 15,-1 7 6-15,-1 5 1 16,1-1 5-16,1 4-6 15,9-4-7-15,5 6-4 16,2 2 10-16,7 0-6 16,-3 4 7-16,3 14 0 15,-4 6-1-15,-6 7 1 16,-5 1 3-16,-8 4 8 0,-4-6 3 16,0-12-11-16,0-1 7 15,0-12-8-15,0-5 4 16,0 0 15-16,0-34-21 15,0-8-4-15,11-11-29 16,3 3-18-16,3 6 13 16,-3 11 32-16,-1 13 6 15,-9 11 5-15,-4 9 31 16,0 0-8-16,0 0-26 16,0 0-1-16,0 4-1 15,0 4 15-15,0 6 1 16,0 1-5-16,0-1-5 15,2 1 17-15,17 3-9 0,-2 2-4 16,5 1-5 0,1-3 4-16,-8-1-6 0,-1 2 3 15,-8-1-6-15,-6 3-7 16,0 4 5-16,-4 5-5 16,-23 6-21-16,-2-11-89 15,0-5-140-15,7-17-334 16</inkml:trace>
  <inkml:trace contextRef="#ctx0" brushRef="#br0" timeOffset="7616.39">18704 17070 1105 0,'0'0'49'16,"0"0"-49"-16,0 0 0 16,0 0 12-16,69 116 7 15,-40-71-19-15,-6 1 0 16,-5-7-1-16,-14-4-41 15,-4-12-92-15,-12-10-171 16</inkml:trace>
  <inkml:trace contextRef="#ctx0" brushRef="#br0" timeOffset="8147.3">18606 16961 866 0,'0'0'28'0,"156"-73"-7"16,-77 68 35-16,-13 5-5 16,-10 23-49-16,-14 21 1 15,-15 10 2-15,-18 8 31 16,-9 0 25-16,-7 1-25 16,-26-5-13-16,-7-8-9 15,-9-10-8-15,-3-10-6 16,6-12 0-16,3-4 0 15,12-9-1-15,16-5 1 0,8 0-4 16,7 0 4-16,0 0 0 16,24-9-6-16,19-5 6 15,13 0 0-15,8-7 5 16,7-2-1-16,5-9-1 16,0-3 0-16,-5 4-3 15,-13-1-3-15,-13-2 1 16,-14 6-2-16,-11 1-5 15,-11 5 9-15,-9 12 0 16,0 6 3-16,0 4-3 16,-16 0-6-16,-8 4 6 15,0 15 6-15,-3-1-4 0,4 4 3 16,8-4 0 0,3 0 1-16,12-4-6 0,0 3 1 15,0 2 7-15,25-3 0 16,6-2-8-16,7-5 4 15,9-9-4-15,2 0-5 16,0 0-53-16,3-9-50 16,-6-17-82-16,-5-2-96 15</inkml:trace>
  <inkml:trace contextRef="#ctx0" brushRef="#br0" timeOffset="8373.26">19680 16990 749 0,'0'0'0'15,"0"0"7"-15,0 0 12 16,0 0 105-16,0 0-78 0,0 0-32 16,-31-3-4-16,27 20 19 15,2 10 37-15,2 0-21 16,0 4-7-16,0-5-31 16,6-4 5-16,15-3-11 15,8-6-1-15,4-9-16 16,7-4-53-16,3-4-83 15,-6-23-11-15,-1 0-49 16,-9-9-121-16</inkml:trace>
  <inkml:trace contextRef="#ctx0" brushRef="#br0" timeOffset="9385.09">19988 16888 60 0,'0'0'456'16,"0"0"-431"-1,0 0 55-15,0 0 36 0,0 0-15 16,0 0-21-16,-67-10 21 15,63 24-38-15,0 9-36 16,4 3 6-16,0-3-3 16,0 3-12-16,8-4-16 15,13-3 5-15,1-12-7 16,2-7 1-16,5 0-2 16,-2 0-8-16,0-22-12 15,-7 0-1-15,-5 1 9 16,-5 2 2-16,-2 6 5 15,-3 8 6-15,-3 1 2 0,0 1-2 16,-2 3 0-16,4 0-2 16,4 0 0-16,-2 0 1 15,1 0 1-15,-1 0 1 16,4 0 1-16,-2 0-3 16,1 7 3-16,0 7 7 15,0 0-1-15,-4-2 3 16,1-1-8-16,-2-8-1 15,-4-3 1-15,0 0 0 16,0 0 14-16,0-17-11 16,0-10-6-16,0 1-10 15,0 6 1-15,0 8 9 0,0 7 0 16,7 5 6-16,5 0-3 16,3 0-2-16,9 5 8 15,1 7 0-15,0 3 0 16,-4-6-4-16,0-1 0 15,-7-4-3-15,-10 1-2 16,-2-5 1-16,-2 0 8 16,0 0 3-16,0-9-5 15,0-5-7-15,5-4 0 16,3 6-5-16,2 2 5 16,1 1 0-16,1 2 1 15,2 5-1-15,2-2 0 16,2 0 0-16,-3 0-2 15,7-2 2-15,3-6 0 16,0 2 1-16,0-8 1 0,-4 0 1 16,2-4-2-16,-3 0-1 15,-1 3 1-15,-5 7-1 16,-7 7 2-16,-5 5-2 16,-2 0 3-16,0 0 1 15,0 0-4-15,0 0-15 16,0 0 15-16,0 0 3 15,0 0-3-15,0 0 0 16,0 0-10-16,0 5-3 16,11 7 13-16,7 7 7 15,5 3-7-15,-8-5 4 16,-6 6-3-16,-2-5-1 0,-7 4-2 16,0-8-11-16,0-4 9 15,-12-2 2-15,-3-8 2 16,6 0 1-16,2 0 2 15,7 0 8-15,0-5-5 16,0-8-4-16,5-1-2 16,10-6 0-16,3 6 5 15,-5-4-3-15,1 4 2 16,-1-4-3-16,-2 4 0 16,1-4 2-16,-4 10-2 15,-1-1-1-15,-5 5 1 16,-2 4-1-16,0 0-11 15,0 13-53-15,0 9 21 0,-6 0-107 16,1-8-147-16,3-11-279 16</inkml:trace>
  <inkml:trace contextRef="#ctx0" brushRef="#br0" timeOffset="9716.03">20671 16249 924 0,'0'0'159'0,"0"0"-146"15,0 0-4-15,0 0 62 16,8 134-23-16,10-90-37 15,9-4-9-15,-2-8 0 16,-3-2 1-16,4-2-4 16,1 4 5-16,-2 3-4 15,-2 11 0-15,-6 2 0 16,-3-4-1-16,-8-4 0 16,-6-17 0-16,0-6-13 15,0-17-31-15,-12 0-58 16,-7-8-275-16</inkml:trace>
  <inkml:trace contextRef="#ctx0" brushRef="#br0" timeOffset="10578.88">20864 16714 731 0,'0'0'160'0,"0"0"-160"16,0 0 0-16,0 0 18 16,0 0 36-16,0 0 3 15,41 123-1-15,-28-77-4 0,3 0-2 16,-3 1-7-16,3-1-29 16,-1-6-3-16,-9-9-3 15,2-13-8-15,-6-9-1 16,-2-9 1-16,0 0 12 15,-5-14-12-15,-15-26-7 16,-2-10-34-16,7-8 5 16,9-5 13-16,6 5 9 15,0 7 13-15,21 10 0 16,4 10 1-16,-1 4 1 16,3 10 1-16,-5 3 6 15,-2 5-8-15,-9 9 0 16,-4 0-5-16,-5 0 0 15,-2 18-3-15,0 4 0 16,-5 5 8-16,-19-1 1 0,-5-3 5 16,-4 0-5-16,4-7-2 15,7-7-11-15,15-4-7 16,7-5-68-16,0 0-46 16,24 0-56-16,3-14 13 15,2-9-120-15</inkml:trace>
  <inkml:trace contextRef="#ctx0" brushRef="#br0" timeOffset="10847.83">21167 16665 400 0,'0'0'66'0,"0"0"21"0,0 0 32 16,0 0-14-16,0 0-48 15,0 0-27-15,56 93-1 16,-38-89 10-16,2-4 7 15,-2 0 5-15,0-13-8 16,-3-10-32-16,-8-4-11 16,-3 5 0-16,-4 8-8 15,0 7 8-15,0 7-3 16,0 0-10-16,-11 0 7 16,1 3-1-16,-2 8-26 15,5-4-31-15,5-7-46 16,2 0-70-16,0 0-158 15</inkml:trace>
  <inkml:trace contextRef="#ctx0" brushRef="#br0" timeOffset="11267.76">21391 16520 61 0,'0'0'791'0,"0"0"-782"16,0 0 11-16,0 0 74 16,0 0-17-16,0 0-67 15,42 41-2-15,-13-27-4 16,4 4 18-16,-4-4-15 0,2 3-4 16,-8 0-2-16,-10-2 3 15,-9-1-8-15,-4-7 1 16,0-2 3-16,-15-5 11 15,-10 0 5-15,-2 0-14 16,10-9 2-16,8-5 9 16,6 2 20-16,3 2-28 15,0 0-5-15,14 2 0 16,8 4 3-16,3 1 0 16,-3 3 2-16,1-5 1 15,-4 3-5-15,-7-2 4 16,-3 4 5-16,-7 0-4 0,-2 0-6 15,0 0-6 1,0-3-37-16,-13 3-145 0,-5-5-151 16,2-1 0-16</inkml:trace>
  <inkml:trace contextRef="#ctx0" brushRef="#br0" timeOffset="11439.73">21578 16423 403 0,'0'0'66'0,"0"0"-42"15,0 0-24-15,0 0-7 16,0 0-137-16</inkml:trace>
  <inkml:trace contextRef="#ctx0" brushRef="#br0" timeOffset="11696.69">21578 16423 296 0,'104'22'357'0,"-99"-12"-266"15,-2-3 4-15,3 0 19 16,-2 1-49-16,3-4-33 15,-3 0-25-15,1-4-7 16,0 4-1-16,-1-2-77 16,5 2-75-16,-3 4-72 15,-1 2-20-15,-1 4 202 16,-1 2 43-16,1-5 148 16,-1-8 13-16,1-3-22 15,0 0-31-15,7 0 13 16,7-3-6-16,9-16-69 15,6-8-43-15,5 0-3 0,-7 8-28 16,3 4-100 0,-5 13-13-16,-3 2-7 0,-1 0 50 15,-7 0 39-15,-5 4 48 16,-2 6 11-16,-3-2 0 16,-2-6 0-16,-6-2-157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0:18:46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 1060 630 0,'0'0'48'16,"0"0"-7"-16,0 0 78 15,0 0 24-15,0 0-60 16,0 0-44-16,0-5-11 16,0 9-4-16,-8 18-6 15,-2 6 20-15,-1 4 5 0,-3 7-3 16,5 0 5 0,7 6-23-16,2 8-9 0,0-5 12 15,0-6-15-15,9-3-6 16,7-13 2-16,3-9-5 15,4-7-1-15,6-10-4 16,6-2 4-16,8-30 15 16,3-10-15-16,0-5-22 15,-11 2-4-15,-10-2-6 16,-14-4 19-16,-11-2-5 16,0-6 8-16,-14 2-6 15,-14 11 15-15,-11 2-17 0,3 8 18 16,1 10 4-1,2 6-2-15,1 16-1 0,-1 4 7 16,-2 0-8-16,2 22-2 16,8-2-1-16,8 5 2 15,15 1-4-15,2-1-10 16,5 6 9-16,24 10 6 16,2 5 0-16,0 1 2 15,0 3 0-15,0-2 1 16,3-7 10-16,-1-4 6 15,1-7-2-15,-6-4-3 16,1-2 2-16,-4-5-8 16,-4 0-3-16,-4-3-5 15,-5 0-4-15,-4 1 3 16,-6 3-42-16,-2-2-33 16,0-1-170-16,-10 2-506 15</inkml:trace>
  <inkml:trace contextRef="#ctx0" brushRef="#br0" timeOffset="280.95">1480 2039 994 0,'0'0'146'0,"0"0"-122"0,0 0 24 15,0 0 35-15,0 0-44 16,0 0 2-16,109-40-24 16,-47 6 9-16,8-1-20 15,1 3-4-15,-2 5-4 16,-5-4-19-16,-10 7-43 16,-7 2-16-16,-11 6-15 15,-16 11-75-15,-18 5-129 16,-2 0-235-16</inkml:trace>
  <inkml:trace contextRef="#ctx0" brushRef="#br0" timeOffset="564.9">1489 2344 452 0,'0'0'594'16,"0"0"-569"-16,0 0 24 15,0 0 24-15,0 0-10 16,0 0-29-16,80-14 5 16,-15-14 3-16,8-6-13 15,12-21-25-15,0-5 8 16,2 11-12-16,-10-2-7 16,-14 15 6-16,-18 18-28 15,-28 7-2-15,-10 11 9 16,-7 0 1-16,0 0-18 15,-18 5 18-15,-13 15-14 0,-2-4-57 16,1-2-165-16</inkml:trace>
  <inkml:trace contextRef="#ctx0" brushRef="#br0" timeOffset="2550.55">3900 1344 128 0,'0'0'790'16,"0"0"-767"-16,0 0 3 15,0 0 87-15,0 0-1 16,0 0-70-16,0 0-22 0,-22-31-10 15,22 7 9 1,0-4 1-16,7-10-16 0,15 0 3 16,12-4-4-16,1 0 8 15,7 4 3-15,6 3-6 16,-4 9-7-16,-4 8-1 16,-8 8-13-16,-8 6-13 15,-2 4-25-15,-6 4-16 16,1 12-47-16,-11 10-84 15,-6 0-49-15,0 1-246 16</inkml:trace>
  <inkml:trace contextRef="#ctx0" brushRef="#br0" timeOffset="2792.51">4115 1213 486 0,'0'0'139'16,"0"0"-111"-16,0 0 60 15,0 0 15-15,0 0 3 16,0 0-22-16,15 145-16 16,-8-98-4-16,2 6-30 15,-5-7-2-15,-4 2-5 16,5-4-3-16,-1-2-20 16,5-7-4-16,2-12-3 15,-6-7-26-15,-1-8-34 16,-2-4-65-16,-2-4-150 15,0 0-124-15</inkml:trace>
  <inkml:trace contextRef="#ctx0" brushRef="#br0" timeOffset="3077.46">4353 1546 573 0,'0'0'133'15,"0"0"-110"-15,0 0 41 16,0 0 20-16,0 0 5 16,0 0-40-16,56 90-35 15,-36-90 10-15,2 0 9 0,-2-12-10 16,-8-4-10-16,-12-2 5 16,0 0-2-16,0 1-4 15,-25 0-7-15,0 7 4 16,-4 3-5-16,2 7 6 15,10 0-4-15,3 5-6 16,10 11-42-16,4-3-141 16,0-4-200-16</inkml:trace>
  <inkml:trace contextRef="#ctx0" brushRef="#br0" timeOffset="3481.39">5156 1451 565 0,'0'0'182'16,"0"0"-174"-16,0 0 45 0,0 0 47 15,-123 23-4 1,105-5-38-16,3 4-31 0,5 3 5 16,4 0 8-16,4-1-3 15,2-2-4-15,0-2-21 16,4-2-7-16,16 0 1 15,5-8-1-15,2-6-5 16,2-4 3-16,0 0-3 16,-1 0-12-16,-1-9-32 15,4-10-80-15,-4-3-174 16,-2 0-212-16</inkml:trace>
  <inkml:trace contextRef="#ctx0" brushRef="#br0" timeOffset="4067.29">5289 1243 572 0,'0'0'267'16,"0"0"-235"-16,0 0 9 15,0 0-14-15,0 0 26 16,0 0 73-16,6 122-62 15,6-70-10-15,-1-2-9 16,-1 1-4-16,-2-7-21 16,-1-12-5-16,-3-4-4 15,0-11-4-15,1-8-7 0,-2-5-2 16,-3-4-4-16,2 0 2 16,-2-2 3-16,6-14-19 15,1-5-17-15,6 0 22 16,3 5-2-16,-1 2 17 15,3 7 11-15,-4 2-11 16,1 5-1-16,1 0-5 16,0 0 11-16,6 0-8 15,1 0 6-15,-2 7-4 16,4 0 3-16,-3-5-2 16,-2 1 0-16,-4-3 0 15,0 0-28-15,-5-5-19 16,-3-4 32-16,-3-3 5 0,-5 4 7 15,0 1 0-15,0-3 3 16,-5 6-9-16,-5 1 9 16,3 1 18-16,-5 2-9 15,6 0 7-15,-1 0-8 16,3 0 4-16,2 2-12 16,2 13 1-16,0-2-1 15,0 5 5-15,11-6-5 16,11-1-3-16,7-5-6 15,7-2-50-15,6-4-70 16,-1 0-133-16,1-4-106 16</inkml:trace>
  <inkml:trace contextRef="#ctx0" brushRef="#br0" timeOffset="4278.25">5929 1484 840 0,'0'0'153'15,"0"0"-108"-15,0 0 24 16,0 0-7-16,0 0-27 16,0 0-7-16,-31 94-18 15,31-76-1-15,9-1-6 16,8-8-3-16,0 1-2 16,4-4-30-16,4-6-48 15,2 0-52-15,4-14-128 16,-6-16-438-16</inkml:trace>
  <inkml:trace contextRef="#ctx0" brushRef="#br0" timeOffset="4508.21">6152 1310 856 0,'0'0'215'15,"0"0"-180"-15,0 0-21 16,0 0-11-16,0 0 50 15,0 0 5-15,49 124-36 16,-29-88 3-16,-11 2-2 16,0 0-16-16,-2-6-5 15,-3-9-2-15,-4-2-1 0,0-13-1 16,0-4-33-16,0-4-20 16,0 0-56-16,0 0-165 15</inkml:trace>
  <inkml:trace contextRef="#ctx0" brushRef="#br0" timeOffset="4792.16">6366 1368 313 0,'0'0'602'15,"0"0"-588"-15,0 0 27 16,0 0 74-16,0 0-17 0,0 0-47 15,-35 95-22-15,21-77 7 16,3-2 2-16,5 3 1 16,-4-9-13-16,8 2-11 15,2 0-11-15,0 0 2 16,0 2-6-16,6-2 0 16,19 1 0-16,8-6-2 15,8-2-15-15,10-5-31 16,5 0-43-16,4-3-122 15,-4-6-776-15</inkml:trace>
  <inkml:trace contextRef="#ctx0" brushRef="#br0" timeOffset="7132.76">7438 1407 892 0,'0'0'126'0,"0"0"-122"16,0 0 19-16,-31 102 39 16,31-68 4-16,0-1-26 15,20 1-13-15,2 0-10 0,0-5 4 16,1-8-12 0,2-3-8-16,-4-8-1 0,2-10-19 15,2 0-2-15,-5-22-2 16,2-12-31-16,-4 4-11 15,-5 0-34-15,-1 4 14 16,-8 3 76-16,-2 8 9 16,-2 7 12-16,0 2 50 15,0 4 5-15,0 2-9 16,0 0-44-16,0 0-14 16,2 0-10-16,5 6 10 15,9 10 0-15,-8 0 3 16,8-4-2-16,-5 0 4 15,-4-6-4-15,4-4-1 0,-2-2-4 16,-2 0-29-16,3 0-59 16,4-12 5-16,1-8-28 15,1-1-7-15,-1 4 42 16,-9 7 80-16,-2 3 16 16,-4 6 94-16,0 1 7 15,0 0-70-15,0 3 13 16,0 9 38-16,2 0-51 15,9-1-13-15,14-5-2 16,-5-3 12-16,4-1-20 16,5-2-14-16,2 0-9 15,0-11-2-15,0-12-6 16,1-1-14-16,-10-5-8 0,-6-6 9 16,-5-2 4-16,-9-3-2 15,-2-1 10-15,0 5-10 16,-8 4-2-16,-11 4 6 15,-2 8 14-15,-4 6 11 16,3 2-7-16,-8 8 13 16,4 4-13-16,6 0-2 15,0 0-2-15,6 9 0 16,10 16 0-16,4 5 5 16,0 10 4-16,2 6 16 15,16 4 6-15,5-2-9 16,-2 3 12-16,-1-7-12 15,7-6-2-15,-4-6 1 0,-8-8-10 16,1-10 0-16,-12-9-3 16,-1-5-1-16,3 0-4 15,-2 0 5-15,6-9-4 16,3-11 0-16,-2 3-1 16,-2 5-6-16,-4 5-2 15,-3 7 5-15,-2 0 4 16,6 0-4-16,5 0-5 15,1 0 3-15,5 0 2 16,3 7-2-16,3 2 4 16,4-1-4-16,-6 0 2 15,2-4-5-15,0-4-9 0,-1 0-10 16,-5 0-7-16,-1 0-2 16,-3-12 17-16,-6-2-3 15,-7-3 14-15,0 10 3 16,0-2 0-16,-7 8 2 15,-3 1 7-15,-2 0 7 16,3 0-13-16,3 1 1 16,4 17 3-16,2 5-2 15,0 5 20-15,2-2-6 16,18-1-9-16,6-4-7 16,3-7 5-16,10-3-3 15,5-11 6-15,5 0-9 16,5-11 0-16,-3-10-14 15,-9-10-1-15,-6-10-3 16,-13-5-2-16,-15-5 7 0,-8-4-6 16,0 1-20-16,-22 4 7 15,-10 4-30-15,-3 11 45 16,2 12 17-16,1 8 45 16,8 12-1-16,-1 3-18 15,8 0-25-15,5 0 0 16,5 15-1-16,7 8 0 15,0 9 1-15,0 8 19 16,13 0 19-16,8 4-12 16,4 4 4-16,1 1 6 15,1-1-22-15,4-6 3 16,3-8-8-16,-1-8 1 0,0-12-5 16,-4-7-4-16,1-7-2 15,-1 0-2-15,0-12-13 16,0-17 3-16,0-9-4 15,-10-13-19-15,-5 0 8 16,-5 0 5-16,-9 1-12 16,0 3 6-16,0 6 4 15,-13-1 0-15,-8 10 13 16,-6 12-1-16,5 0 12 16,0 13 0-16,2 2 0 15,7 5 35-15,1 0-14 16,1 17-14-16,3 10-2 15,5 1 8-15,0 4 8 0,3 2 7 16,0 2-2-16,14 4-3 16,4 1-5-16,4 0 5 15,3 2-12-15,2-5-3 16,-3-6-8-16,0-3 3 16,-6-12-3-16,-5-7 0 15,-1-2-12-15,-8-8-3 16,3 0 5-16,-1-12 10 15,4-11 18-15,1-6-18 16,3 5-10-16,-1 5 4 0,-3 6-10 16,-2 10 15-1,-2 3-10-15,5 0 7 0,1 0-7 16,3 13 10-16,1 4 1 16,-1 0 0-16,-2-2 6 15,3-3 0-15,0-3-6 16,-5-4 3-16,4-5-3 15,6 0 0-15,-5 0-6 16,1 0-11-16,-1-11-22 16,-5-1-25-16,-5 0 27 15,-1 4 33-15,-5 2 4 16,0 2 2-16,0 4 16 16,0 0 30-16,0 0-13 15,0 0-24-15,0 0-10 16,0 6 9-16,0 8-9 0,7-2 11 15,4 6-11 1,5-6 1-16,3-6 7 0,4-2-9 16,6-4 1-16,0 0 2 15,0 0-3-15,-2-14-1 16,-6 2 1-16,0 5 0 16,-3-2 4-16,-3 9-4 15,1 0-5-15,-3 0 2 16,-2 0 3-16,5 0 14 15,-1 9 4-15,5-2 3 16,1-3 9-16,1-1-6 16,4-3 3-16,1 0-13 15,0 0 0-15,-2 0-14 16,-9-14-2-16,-10-1-43 0,-6-2-38 16,0 2-105-16,-18-1-612 15</inkml:trace>
  <inkml:trace contextRef="#ctx0" brushRef="#br0" timeOffset="7367.72">8673 1463 1070 0,'0'0'2'0,"119"-3"0"0,-21-13-2 15,15-2 6-15,8 1-6 16,-15 3-131-16,-23 4-141 16</inkml:trace>
  <inkml:trace contextRef="#ctx0" brushRef="#br0" timeOffset="9346.37">11078 1446 650 0,'0'0'91'0,"0"0"-52"15,0 0 63-15,0 0 22 16,0 0-46-16,0 0-58 15,-60-16 6-15,42 16-7 16,-4 0-13-16,-9 9 2 16,-5 8 4-16,-2 1 6 15,-4 7-7-15,5-1 7 16,5 3-3-16,12-5-8 16,8-4 4-16,12 0-4 15,0-2-5-15,5-1-2 16,22-2 2-16,1-1-2 0,7-5 1 15,2-7-1-15,-3 0-7 16,-1-9-8-16,-2-14-6 16,-6 4 0-16,-5-3 11 15,-9-2-7-15,-7 7 17 16,-1 10 7-16,-3 3-6 16,0 4 8-16,0 0 11 15,0 0-20-15,0 0-3 16,0 0 2-16,0 0-6 15,6 2-3-15,1 14 7 16,4-2 3-16,2 0 0 16,3 0-5-16,2 2-51 0,2 0-127 15,5 0-103 1</inkml:trace>
  <inkml:trace contextRef="#ctx0" brushRef="#br0" timeOffset="10171.23">11943 1419 343 0,'0'0'146'16,"0"0"-60"-16,0 0 2 16,0 0 5-16,-117-5 6 15,85 5 13-15,0 9-29 16,4 7-1-16,8 5-28 16,6 0-21-16,5 4-25 15,9 1 1-15,0-3 1 16,0-2-10-16,19-1 0 15,7-10-1-15,6-3 1 16,3-7-1-16,3 0 0 16,2 0-9-16,-2-15 4 15,0-9-11-15,-1-8-3 0,-8-8 8 16,-8-6 4-16,-8-7-4 16,-13-8-4-16,0-4-37 15,-5 3 4-15,-7 10-10 16,-2 11 59-16,1 14 0 15,-1 8 33-15,1 7 38 16,1 7-35-16,3 2 3 16,5 3-31-16,-2 0-7 15,-1 15 1-15,-2 20 0 16,6 10 2-16,1 9 9 16,2 2 19-16,0 4-2 15,0-5 4-15,7 0-10 16,9-5-14-16,11-5 2 0,0-5-7 15,8-14-4 1,3-5 0-16,4-16-2 0,5-5-3 16,4 0-5-16,0-14-14 15,1-12-13-15,-7-2-18 16,-8-6-7-16,-8 7-5 16,-13 5-30-16,-7 6 28 15,-9 6 68-15,0 7 18 16,-3-4 22-16,-16 6-6 15,-6 1 11-15,-2 0-2 16,2 0-5-16,6 8 1 16,7 5-15-16,1 3 3 15,11 2-20-15,0 1 4 16,0 5-8-16,5-2-2 0,17-3-1 16,7 2 0-16,9-5-22 15,4-9-13-15,9 0-40 16,3-7-42-16,0 0-50 15,-6 0-136-15</inkml:trace>
  <inkml:trace contextRef="#ctx0" brushRef="#br0" timeOffset="10435.18">12864 1417 686 0,'0'0'202'0,"0"0"-130"15,0 0 52-15,0 0-27 0,0 0-49 16,0 0-26-16,-51-10-16 16,38 26 2-16,-1 10 1 15,1 1 5-15,3 1-12 16,6 2 9-16,4-2-11 16,0-4 0-16,0 0-4 15,12-7 3-15,9-5 0 16,16-5-23-16,5-7-34 15,9 0-48-15,5-12-149 16,-5-6-143-16</inkml:trace>
  <inkml:trace contextRef="#ctx0" brushRef="#br0" timeOffset="11229.04">13180 1467 436 0,'0'0'604'16,"0"0"-576"-16,0 0 13 16,0 0 18-16,0 0-12 15,0 0-33-15,-85 68-8 16,83-34-6-16,2 1 12 16,0-5 0-16,0-5-9 15,2-8-1-15,17-5-2 16,3-2-5-16,0-8 1 15,5-2-7-15,6 0-5 16,-6-26-14-16,2-4-38 0,-7-6-45 16,-17 0 43-16,-3 3-5 15,-2 5 21-15,-4 13 54 16,-17 3 2-16,6 8 40 16,9 1-3-16,6-2-4 15,0 3 12-15,0-1-46 16,15 1 1-16,12 0-2 15,22 2 7-15,-1 0 1 16,-2 2-8-16,-5 13 2 16,-14 2-2-16,-2 6 37 0,-8 5 6 15,-7 0 12 1,-4 4-20-16,-6-8 3 0,0-4 4 16,0-8-21-16,0-8-10 15,0-4 1-15,0 0-2 16,-2 0 20-16,2-14 11 15,-2-13-34-15,2-4-6 16,0 1-2-16,7 3-13 16,15 8-16-16,1 3 19 15,-2 6 10-15,4 8-14 16,0 2-7-16,2 0 8 16,-1 7-2-16,-2 14 7 15,-4-2 4-15,-9 11-1 16,-1-7 4-16,-8-2 0 15,0-2 2-15,-2-12 6 0,0-4 2 16,0-1 2-16,0-2-4 16,0 0 27-16,-6-5-6 15,-4-12-19-15,6-1-8 16,4 2 10-16,0 6-10 16,0 4 1-16,0 3 1 15,0 3 0-15,12 0-2 16,5 0 0-16,5 0-2 15,3 3 4-15,4 6 1 16,-2 6-2-16,-5-10-2 16,-2 7-5-16,-9 2-56 15,-9-7-27-15,-2 5-173 0,0-12-266 16</inkml:trace>
  <inkml:trace contextRef="#ctx0" brushRef="#br0" timeOffset="11715.96">13851 1124 1161 0,'0'0'0'0,"0"0"21"16,0 0-14-16,52 147 86 0,-30-71-37 15,-4 15-23-15,0 13-6 16,-3 4-12-16,-1 5-1 16,-6-2 28-16,1-12-14 15,-4-5-10-15,-5-13 4 16,0-28-4-16,0-12-10 16,0-27-5-16,0-14 5 15,-5-2 4-15,-6-40 16 16,-2-27-28-16,2-14-12 15,2-12-4-15,9 7-7 16,0 5-15-16,9 13 3 16,17 8 2-16,1 8-19 15,4 18 13-15,1 3 17 16,-1 14 0-16,-4 10 17 0,-3 7 0 16,-4 2-2-16,-2 0 7 15,-2 21-8-15,-7 4 8 16,-9 8 5-16,0-1 9 15,-7 0-7-15,-17 1 3 16,-3-12-6-16,0-1-4 16,0-10-27-16,2-10-94 15,4 0-367-15</inkml:trace>
  <inkml:trace contextRef="#ctx0" brushRef="#br0" timeOffset="12083.9">14376 1492 994 0,'0'0'166'0,"0"0"-122"16,0 0-19-16,0 0 10 15,0 0 3-15,0 0-4 16,0 100-4-16,0-65-4 16,0-3-8-16,15-6-12 15,7-6-6-15,5-11 4 0,4-9-4 16,5 0-7-16,-5-2-11 16,-4-20-21-16,-12-4-3 15,-11 1 26-15,-4 2 8 16,0 3 6-16,-21 4 4 15,-10 5-5-15,-12 8 3 16,1 3-4-16,2 0-25 16,11 0-57-16,15 0-229 15</inkml:trace>
  <inkml:trace contextRef="#ctx0" brushRef="#br0" timeOffset="12570.81">14821 1434 764 0,'0'0'288'0,"0"0"-226"16,0 0-15-16,0 0-8 15,0 0-30-15,0 0-9 16,-73 84-4-16,95-54 3 15,7 0-11-15,7 2 0 16,-1 2 12-16,-6 4-2 16,-4-6 2-16,-12 2 0 15,-13-4 3-15,0-3 9 16,-6-9 16-16,-19-6 2 0,0-9-10 16,6-3 16-16,0 0 0 15,11-3-7-15,4-23-16 16,4-6-13-16,4-7 0 15,27 3-18-15,11 5 11 16,3-1-6-16,-3 9 1 16,-6 8 6-16,-3-2 6 15,2 13 0-15,-8 4-1 16,-2 0-4-16,-5 0 0 16,-9 14 0-16,-4 8 5 15,-5 1 15-15,-2 4-6 16,0-5 4-16,0-2-9 15,0-2-4-15,0-6-6 0,0-6-61 16,0-6-88-16,0-1-333 16</inkml:trace>
  <inkml:trace contextRef="#ctx0" brushRef="#br0" timeOffset="12700.79">15109 1327 193 0,'0'0'0'16,"0"0"-190"-16</inkml:trace>
  <inkml:trace contextRef="#ctx0" brushRef="#br0" timeOffset="13248.7">15323 1255 708 0,'0'0'359'0,"0"0"-342"16,0 0 60-16,0 0 25 16,23 113-19-16,-6-64-35 15,1 1-8-15,-5 4-11 16,-2-6-7-16,-4-4-9 0,-5-9 7 15,-2-7-10 1,0-6 0-16,0-10-10 0,0-5-2 16,-9-7-23-16,-11 0 11 15,-7 0-7-15,1-17 1 16,3-3 14-16,1-1-6 16,4 1 7-16,10 5-1 15,3-1 6-15,5 6 7 16,0 0 5-16,0 2 2 15,0 2-10-15,15 1-3 16,17 2-1-16,5 3-3 16,8 0 2-16,2 0 1 0,-2 0 0 15,1 0-3 1,1 0 3-16,0 0 3 0,-5 0-3 16,-6-6-5-16,-7 1 4 15,-11 5 1-15,-9 0 0 16,-9 0-20-16,0 11 20 15,0 9 3-15,0 0 25 16,-12 1 1-16,3-9-11 16,5 1-8-16,0-1-7 15,4 0-6-15,-7-3-18 16,-2 0-52-16,-6-7-92 16,1-2-272-16</inkml:trace>
  <inkml:trace contextRef="#ctx0" brushRef="#br0" timeOffset="13403.67">15657 1335 844 0,'0'0'224'0,"0"0"-224"16,0 0-4-16,0 0 4 15,0 0 0-15,0 0-164 16,129 72-64-16</inkml:trace>
  <inkml:trace contextRef="#ctx0" brushRef="#br0" timeOffset="14063.56">16150 1569 631 0,'0'0'157'16,"0"0"-38"-16,0 0 25 15,0 0-38-15,0 0-69 16,0 0-20-16,-36-26 12 16,18 26 0-16,-4 0 20 15,0 9-11-15,-5 8 15 16,2 2-3-16,5 1-21 0,7 4-11 15,6-2-6 1,7 0-5-16,0 8 2 0,0-5-7 16,13-4-2-16,12-3-10 15,6-11-1-15,5-4-15 16,-1-3-7-16,4 0-25 16,-4-16-10-16,-1-12 11 15,-5-2 11-15,-4 0-7 16,-4 6 18-16,-3 6 33 15,1 4 0-15,-4 7 1 16,-1-5 1-16,3 12 0 16,1 0 2-16,4 0-2 0,0 17-10 15,3-1 7 1,-7-2 3-16,-5 4 3 0,-6-4-1 16,-7 0 2-16,0-3 13 15,0-6-9-15,0-1 0 16,-7-4 3-16,-4 0-9 15,4 0 1-15,7-18-3 16,0-2 3-16,0 0 13 16,16-2 6-16,6 8 8 15,0 0-2-15,-4 4 30 16,3 6-25-16,-6 4 8 16,3 0-27-16,1 4-2 0,-2 13-4 15,3 0 0 1,-3 9-4-16,-5 0-3 15,1 6-1-15,-2-2-12 0,-4-4-76 16,-7-7-150-16</inkml:trace>
  <inkml:trace contextRef="#ctx0" brushRef="#br0" timeOffset="16876.09">17431 1511 723 0,'0'0'170'0,"0"0"-170"16,0 0 10-16,0 0-10 15,0 0 100-15,0 0-29 16,38 79-41-16,-26-56 10 15,-6 3 8-15,-2-6-6 16,1 1-12-16,-5-1-11 16,0 0-11-16,0-4-5 0,0-6-3 15,0-4-9-15,0-6-32 16,0 0-51-16,-9 0-104 16,-9-26-409-16</inkml:trace>
  <inkml:trace contextRef="#ctx0" brushRef="#br0" timeOffset="17207">17282 1333 771 0,'0'0'62'0,"0"0"-39"15,0 0 68-15,0 0 19 0,0 0-28 16,0 0-39-16,60 69-14 16,-44-69 0-16,1 0-13 15,-5 0-6-15,-8 0-9 16,1 0 7-16,-5 0 2 16,0 0-3-16,0 0-4 15,0 0-3-15,0 0 0 16,0 0-4-16,0 0-6 15,0 0-2-15,-7 0-1 16,-15 0-7-16,-5 0-65 0,7 0-127 16,7 1-137-1</inkml:trace>
  <inkml:trace contextRef="#ctx0" brushRef="#br0" timeOffset="17731.91">18083 1555 488 0,'0'0'68'0,"0"0"-13"16,0 0 98-16,0 0-56 16,0 0-12-16,0 0-30 15,-121-67-5-15,92 64-3 16,5 3-24-16,1 0 30 16,-4 3-12-16,0 11-36 15,4 0-1-15,0 2 7 16,7 0-6-16,7-2-5 15,9 2-1-15,0 2-5 16,7-1 5-16,26-3 2 16,12-2-1-16,9-7 0 15,2 7-3-15,-3-4 2 16,-6 1-8-16,-12-2-1 0,-12-2 10 16,-10-2 0-16,-11 5-1 15,-2 2 1-15,0 4 16 16,-29 6 26-16,-9 0 2 15,-6-2-16-15,-10-2-14 16,1-5-9-16,1-6-5 16,2-2 0-16,7-3-63 15,7 0-23-15,11-11-151 16,19-7-307-16</inkml:trace>
  <inkml:trace contextRef="#ctx0" brushRef="#br0" timeOffset="18263.83">18769 1117 702 0,'0'0'89'16,"0"0"-71"-16,0 0-3 15,0 0 142-15,0 124-18 0,0-67-74 16,-7 3-4-16,1 8-2 16,-3 0-8-16,-7-2-28 15,-2-10 14-15,5-10-19 16,-5-10-1-16,3-12-10 15,-2-10-2-15,0-4-3 16,3-10-1-16,-1 0 1 16,1 0 0-16,-1-15-2 15,-1-10-7-15,10-3-8 16,6 0-11-16,0 2 3 16,8 3 2-16,17 2 11 15,4 7 10-15,-2 8 0 0,6 6 0 16,0 0-6-16,-1 9-6 15,-1 14 12 1,2-2 0-16,-4 2 18 0,0 3-8 16,-4-6 8-16,-2 3-5 15,-5-6-7-15,-3-3-6 16,1-2-17-16,-3-8-39 16,5-4-93-16,2 0-196 15,-2-8-252-15</inkml:trace>
  <inkml:trace contextRef="#ctx0" brushRef="#br0" timeOffset="18541.78">19039 1601 980 0,'0'0'93'0,"0"0"-93"16,0 0 0-16,0 0 78 15,0 0-7-15,0 0-45 16,78 58 0-16,-47-58 9 15,0 0-11-15,-2 0-10 16,-6-7-7-16,-8-6-2 16,-9 1-3-16,-6-2-1 15,0 2-2-15,-10 1 0 16,-21 5-2-16,-12 3 3 16,5 3-9-16,7 0 2 15,13 0-11-15,13 0-36 16,5 0-19-16,0 0-127 0,21 0-281 15</inkml:trace>
  <inkml:trace contextRef="#ctx0" brushRef="#br0" timeOffset="18960.7">19609 1502 1039 0,'0'0'142'16,"0"0"-80"-16,0 0 23 15,0 0-13-15,0 0-27 0,0 0-33 16,-8-18-12-16,-8 18 5 16,3 13-10-16,1 4 1 15,6-1 1-15,6 0 2 16,0 2-12-16,0-2 7 15,6 0-9-15,14 1-2 16,5 0-5-16,4 3-4 16,-2-6-2-16,-5-4 12 15,-2 1 4-15,-9-6 10 16,-6 3-7-16,-5 0 8 16,0-4 1-16,0 0 18 15,-7 4 18-15,-22 1-6 0,-5-2-10 16,-1 1-15-16,4-6-1 15,6-2-4-15,10 0-17 16,3 0-19-16,8 0-40 16,1-12-81-16,3 2-250 15</inkml:trace>
  <inkml:trace contextRef="#ctx0" brushRef="#br0" timeOffset="19343.64">19923 1506 880 0,'0'0'213'15,"0"0"-138"1,0 0-7-16,0 0 8 0,0 0-12 16,0 0-33-16,-102 24-29 15,94-8-1-15,5 2 0 16,1-2-2-16,2 0-2 15,0 1-4-15,22-6-23 16,7 3 15-16,4 0 4 16,3 0 10-16,0-4-10 15,-5-1-4-15,-2-2 0 16,-11-1 13-16,-7 1-8 16,-6 0 7-16,-5-5-1 15,0-2 4-15,-5 8 8 16,-21-1 18-16,-15 0-5 0,-6 3-17 15,8-1-2-15,0-1 3 16,10 2-5-16,5-3-5 16,6 2-45-16,9-7-35 15,9-2-247-15</inkml:trace>
  <inkml:trace contextRef="#ctx0" brushRef="#br0" timeOffset="19822.55">20251 1584 1019 0,'0'0'101'0,"0"0"-66"16,0 0-17-16,0 0 4 15,0 0 18-15,0 0-4 16,0 52-7-16,11-40-8 16,5 2-8-16,2-3-9 15,6-6 4-15,5-5-8 16,4 0-26-16,6 0-25 16,-1-7-26-16,-7-10 0 15,-6 2-33-15,-12 3 50 0,-9 9 60 16,-4 1 50-16,0-2 24 15,0 4 3-15,0-2-33 16,0 2-18-16,0 4-23 16,0 20 3-16,-9 10 2 15,3 7 14-15,1 10-10 16,5 17 11-16,0 12 43 16,5 16 49-16,15-3-65 15,-3-4 5-15,2-17-17 16,-6-14-26-16,-9-12-9 15,-4-18-3-15,0-10-35 16,-11-15-55-16,-18-3-43 16,2-15-233-16</inkml:trace>
  <inkml:trace contextRef="#ctx0" brushRef="#br0" timeOffset="20624.41">21493 1548 889 0,'0'0'109'0,"0"0"-7"16,0 0-12-16,0 0-20 16,0 0-20-16,-120 14-35 15,104 5-5-15,3 4 14 0,2 5-6 16,4 2 13-16,7-2-22 16,0 2 8-16,0-7-9 15,11-6-5-15,16-7 0 16,4-5-2-16,7-5-1 15,4 0-8-15,1-2-18 16,-6-19-19-16,-8-5 13 16,-4-2-5-16,-8-4 13 15,-3 8 14-15,-5 6 10 16,-7 7 2-16,0 4 18 16,-2 7 3-16,0 0 5 15,2 0-25-15,1 0-3 0,8 0-8 16,12 0 5-16,3 12 3 15,12 9 1-15,-2 6-1 16,-5 3-11-16,-4 3 11 16,-12-7 5-16,-1-1-5 15,-12-4-1-15,-2-3-4 16,0-4 5-16,0-9 4 16,0-3 5-16,0-2 28 15,-6 0 18-15,0-19-12 16,6-8-20-16,0-3 3 15,3-3-1-15,17 0-11 16,2 3-13-16,5 6 7 16,0 7-6-16,-5 3-2 0,-4 7-3 15,-2 2-15 1,-9 5-28-16,-3 0-35 0,-4 0-58 16,0 0-225-16</inkml:trace>
  <inkml:trace contextRef="#ctx0" brushRef="#br0" timeOffset="21584.25">23439 1032 747 0,'0'0'70'16,"0"0"-59"-16,0 0 55 15,-56 143 80-15,34-92-56 16,-4 8-36-16,-3 10-21 15,0 3 3-15,-9 1-4 16,-1 2-7-16,-5-13-15 16,1-8-2-16,8-13-2 0,10-21-3 15,10-8-1-15,8-12 3 16,-4 0-3-16,0-5 18 16,-5-20-20-16,1-6-16 15,8-5-2-15,7-3 3 16,0-2-14-16,0 3 20 15,9 4-9-15,7 8-3 16,-3 10 21-16,-4 7-4 16,-5 9 4-16,1 0-4 15,2 7-13-15,3 17 11 16,4 8 6-16,1 6 28 16,1-1 1-16,6 1 0 15,3-1-8-15,2-7-3 16,2-3-17-16,0-8 4 0,0-8-5 15,2-4-8-15,-6 0-38 16,-4-7-38-16,2 0-112 16,-7 0-83-16,-5-13-142 15</inkml:trace>
  <inkml:trace contextRef="#ctx0" brushRef="#br0" timeOffset="21902.19">23374 1613 758 0,'0'0'68'0,"0"0"44"15,0 0 38-15,0 0-67 0,0 0-16 16,0 0-20-16,61 93-10 16,-39-87-10-16,3-6-4 15,-1 0-14-15,-2-4-4 16,-4-10 9-16,-5 0-7 15,-8 2 0-15,-5 0-7 16,0 0-6-16,0-2 3 16,-25 8 2-16,-11-2-2 15,-3 8-7-15,-3 0-10 16,15 0 4-16,11 0-8 16,11 0-25-16,5 0-30 15,0 0-151-15,17 11 49 0,8-2-108 16</inkml:trace>
  <inkml:trace contextRef="#ctx0" brushRef="#br0" timeOffset="22275.13">23896 1509 655 0,'0'0'263'15,"0"0"-142"-15,0 0-39 16,0 0-3-16,0 0-34 16,0 0-25-16,-65 21-1 0,50-5-12 15,8-2-3-15,7 0 1 16,0 4-9-16,4-4 4 16,19 4-13-16,8-3 1 15,0 5-1-15,-2 1 11 16,-9 1 1-16,-7-7-1 15,-8 1-5-15,-5-5-4 16,0 3 11-16,-22 1 0 16,-9-8 9-16,0 0-3 15,4-3 4-15,2-4-4 16,12 0-3-16,-1 0-6 16,10-9-7-16,4-7-37 15,0 6-130-15,11-10-133 16,20 1-143-16</inkml:trace>
  <inkml:trace contextRef="#ctx0" brushRef="#br0" timeOffset="22614.07">24242 1474 811 0,'0'0'58'0,"0"0"20"16,0 0 65-16,0 0-52 15,0 0-57-15,-118 46-15 16,108-28-12-16,6-1 4 16,2 2 0-16,2 1-11 15,0-1 0-15,16-2-3 0,5 3-4 16,8 3-14-16,3-4 13 16,-3 1 1-16,-3-1-10 15,-10-14-2-15,-7 5 12 16,-7-4-3-16,-2-3-8 15,0 0 16-15,-11 5 2 16,-20-1 9-16,-12-2-9 16,4 6-1-16,3-11-2 15,13 0-8-15,8 0-54 16,15-7-120-16,0-17-289 16</inkml:trace>
  <inkml:trace contextRef="#ctx0" brushRef="#br0" timeOffset="23901.85">24826 1233 427 0,'0'0'570'15,"0"0"-520"-15,0 0-32 16,0 0 54-16,-81 128 20 16,73-84-48-16,-1 9-16 15,-3 0 7-15,-3 2-21 0,-3 3 13 16,-5-6-11-16,2-11-12 16,-4-7 6-16,-2-12-10 15,7-6 5-15,7-11-3 16,6-3-1-16,2-2 1 15,-1 0 0-15,-1-12-2 16,3-9-17-16,4-4 0 16,0 1-5-16,0-2-11 15,17 2 9-15,3 4 24 16,1 3 3-16,-6 10 5 16,-3 7-8-16,-4 0 8 0,5 0-8 15,5 7 3 1,5 12-3-16,4 6 7 0,0-2-5 15,4-3 11-15,7-10-3 16,1 0-4-16,9-8-6 16,-4-2 6-16,-1 0-6 15,-3-5-8-15,-9-14-6 16,-7-8-4-16,-8 1 7 16,-10-6-21-16,-6 6 12 15,0 5-16-15,0 3 30 16,-11 6 6-16,-9 8 1 15,0 4 1-15,0 0 3 16,-3 16-3-16,6 12-2 16,8 2 6-16,4 0 14 15,5-6-4-15,0-2 1 0,16-6-3 16,9-2-11-16,6-7 0 16,9-7-3-16,4 0 3 15,6 0-3-15,-1-16-6 16,-5-5-4-16,-1-4-14 15,-10-2 19-15,-9 3-7 16,-6 0 3-16,-9 8 2 16,-7 2 1-16,-2 3-2 15,0 8 4-15,0-1 2 16,0 2 2-16,0 2 0 16,0 0-10-16,6 14 1 15,6 12 5-15,5 1 4 0,-2 2 0 16,5 3 5-1,-1-1-4-15,-5-2-1 0,-5-5 4 16,-5-5 0-16,-4-12 0 16,0-2-1-16,0-5-3 15,0 0 10-15,0 0 21 16,0-12 16-16,0-13-34 16,2-3-13-16,6-2 0 15,3 0 0-15,4 0-8 16,3 4 5-16,5 6-10 15,-2 1 5-15,-3 10 6 16,-5 1-1-16,-7 4 3 16,-6 4 1-16,2-2-1 15,0 2-3-15,0 0 1 16,2 0-1-16,9 4 3 0,-1 1 7 16,8 12 3-16,2 3-8 15,1 4 0-15,1 4-2 16,3 2 0-16,-5-2 0 15,-13 1 0-15,-2-2-9 16,-7-3 9-16,0-8 1 16,0-9-1-16,0-2 4 15,0-5-2-15,0 0 9 16,0 0 21-16,0 0 20 16,0-5-14-16,6-6 1 15,3-6-20-15,5-9-9 16,-3-3 3-16,0 3 2 0,0 6-7 15,0 10 10-15,1 3 11 16,-6 0-4-16,1 1-11 16,1-1-14-16,4 4-4 15,1-1 4-15,7-1-10 16,3-2-23-16,-1 0-3 16,0 4-9-16,-1-3-5 15,-9 3-51-15,-9-2-17 16,-3 1-238-16</inkml:trace>
  <inkml:trace contextRef="#ctx0" brushRef="#br0" timeOffset="27420.23">5066 2948 659 0,'0'0'85'0,"0"0"-80"0,0 0 23 16,0 0 79-16,0 0-9 16,0 0-25-16,0 0-45 15,-124 36-8-15,99-13 23 16,-2 8-3-16,-2-2-23 15,-4 10 8-15,2 1-9 16,-7 2-1-16,2 4-4 16,7 0 8-16,9 2-3 15,14-2-8-15,6 1 1 16,4-6-8-16,23-6 2 16,6-5-2-16,5-4 1 15,2-10-2-15,5-2-2 0,-3-10-6 16,1-4-13-16,-4 0-20 15,-3-12 20-15,-1-14-6 16,-8-3-15-16,-9-6-8 16,-13 5-16-16,-5 5 23 15,0 2 30-15,-9 5 13 16,-9 3 26-16,3 8 25 16,3-1-28-16,6 1-3 15,6 4-1-15,0-4-19 16,2 3-18-16,25 0-17 15,6 4 34-15,2 0 1 16,1 0 0-16,-7 18 2 16,-2 2 9-16,-7 0 19 15,-7 5 19-15,-3-3-15 0,-4 1-5 16,-1-4-19-16,-1-1-5 16,-4-3-5-16,2 0-5 15,0-5-59-15,6-6-119 16,2-4-57-16,3 0-275 15</inkml:trace>
  <inkml:trace contextRef="#ctx0" brushRef="#br0" timeOffset="27602.2">5455 3363 548 0,'0'0'418'0,"0"0"-382"0,0 0 13 16,0 0 28-16,0 0-23 15,0 0-20-15,-25 102-33 16,25-79-1-16,0-6-5 16,0-9-62-16,0-1-106 15,0-7-99-15,-9 0-168 16</inkml:trace>
  <inkml:trace contextRef="#ctx0" brushRef="#br0" timeOffset="27720.18">5455 3363 267 0,'-127'-121'417'16,"127"119"-417"-16,0 2-33 15,2 0-66-15,0 0-216 0</inkml:trace>
  <inkml:trace contextRef="#ctx0" brushRef="#br0" timeOffset="28538.04">5505 3377 43 0,'0'0'737'15,"0"0"-711"-15,0 0 106 16,0 0 31-16,0 0-66 16,0 0-41-16,81 99-21 15,-63-78-6-15,-5-1-13 0,0 2-7 16,-1-10-5-16,-6-4-8 15,-2-7 4-15,-1-1-6 16,-1 0-18-16,3 0-6 16,2-9 1-16,5-15 20 15,5-3-24-15,0 3-2 16,3 7 16-16,-7 5-30 16,-1 7 39-16,-6 2 10 15,-3 3 0-15,3 0 3 16,0 0 12-16,4 0-6 15,3 8 13-15,1 7 3 16,3-9-5-16,4-1-9 16,1-2-3-16,0-3-7 0,-2 0 0 15,5 0-1 1,-6-8-3-16,-3-7-17 0,-3-1 3 16,-10 0-5-16,-3 4-4 15,0 1 3-15,-9 2 6 16,-11 2-1-16,2 4 18 15,-4 3 6-15,0 0 3 16,2 0 3-16,4 5 8 16,5 7-9-16,6 6-4 15,5 5-4-15,0-4 1 16,7-2-1-16,15-5 1 16,3-6-2-16,9-6-2 0,3 0 0 15,1 0 0 1,3-6-11-16,-2-8 0 0,-7 2-15 15,-1 2 11-15,-11 2 5 16,-7-3 7-16,2 8 2 16,-5 3 1-16,1 0-25 15,3 0 24-15,-6 5-2 16,1 12 3-16,-3-3 9 16,0-4-8-16,-2 2 2 15,0-4-3-15,-4-6 0 16,0 3 5-16,0-5-1 15,0 0 12-15,4-3 5 16,5-11-21-16,5 2-4 16,1-3 3-16,6 6 1 15,-4 1 4-15,5 4-2 0,-1 4 0 16,1 0-1-16,-4 0 7 16,-2 4-8-16,-6 13-9 15,-1 8 6-15,-1-1-10 16,-2 0-149-16,3 0-184 15</inkml:trace>
  <inkml:trace contextRef="#ctx0" brushRef="#br0" timeOffset="29294.91">6952 3217 600 0,'0'0'251'0,"0"0"-241"15,0 0 45-15,-6 109 82 16,6-71-36-16,8 3-43 15,11 5-23-15,-6-6 2 16,-3 0-4-16,0-11-15 16,-6-9-6-16,-2-8 0 15,1-12-12-15,-3 0 3 16,0 0-3-16,0-21 0 16,0-16-11-16,0-12-36 15,0-6 22-15,0-6 4 16,0-3 4-16,4 5-18 0,12 7 6 15,9 14-2-15,-2 12 8 16,4 12-2-16,-2 11 16 16,-2 3 4-16,-4 9 1 15,-1 19-5-15,-9 4 9 16,-9 6 2-16,0-2 0 16,-9 0 2-16,-9-2 4 15,-1-10 10-15,5-3 2 16,3-3 3-16,4-7 2 15,5-1-4-15,2 1-17 16,0-2 2-16,0-2 3 16,0-2-1-16,7 6 5 15,8-5-2-15,3 2-4 0,2 0 3 16,4 0-1-16,5 0-2 16,5-2-5-16,2 2-2 15,-3 1-5-15,-2 6-33 16,-6 5-60-16,-12 0-134 15,-4-6-307-15</inkml:trace>
  <inkml:trace contextRef="#ctx0" brushRef="#br0" timeOffset="29624.85">7822 3014 964 0,'0'0'189'16,"0"0"-186"-16,0 0 23 16,0 0 69-16,0 0-36 15,0 0-46-15,-94 104 0 16,65-38 26-16,9 8 1 15,7 6-8-15,3 3-18 16,10 1 0-16,0 0-3 16,19-6-9-16,20-11-2 15,22-8-4-15,10-18-19 0,9-12-9 16,5-17-80-16,-4-12-81 16,-15-3-430-16</inkml:trace>
  <inkml:trace contextRef="#ctx0" brushRef="#br0" timeOffset="31267.57">8495 3288 881 0,'0'0'57'16,"0"0"-45"-16,0 0 75 16,0 0-19-16,0 0-64 15,0 0 8-15,-4 35-12 16,4 19 66-16,0 4-21 16,0 0-16-16,0-2 7 15,0-6-8-15,0-4 0 16,0-18-22-16,0-12 5 15,0-9-11-15,0-7 5 16,0-3-3-16,0-27-2 16,0-16-27-16,0-18-35 0,0-4 2 15,0-7 4 1,0 3-32-16,0 9 18 0,10 10 30 16,7 16 40-16,-5 16 16 15,1 11 41-15,6 10 1 16,5 0-46-16,10 22 14 15,1 16 9-15,1 12-2 16,-3 0-7-16,-4 3 9 16,-4-2-8-16,-1-4-4 15,-3-5-2-15,-4-6-14 16,-3-10-3-16,-3-8-4 16,-3-10-25-16,-5-4-79 0,-3-4-200 15,-5 0-393 1</inkml:trace>
  <inkml:trace contextRef="#ctx0" brushRef="#br0" timeOffset="31447.54">8589 3500 1015 0,'0'0'46'16,"0"0"-25"-16,0 0-9 15,0 0 33-15,113-9-45 16,-60 9-2-16,-3 0-263 16,-17 0-383-16</inkml:trace>
  <inkml:trace contextRef="#ctx0" brushRef="#br0" timeOffset="32101.42">9498 3337 890 0,'0'0'224'16,"0"0"-224"-16,0 0 0 15,0 0 18-15,0 0 46 0,0 0-7 16,44 116-12-16,-21-70 1 15,-5 1-15-15,-5-4-7 16,-4-1 1-16,-9-11-15 16,2-12-2-16,-2-4-3 15,0-12-3-15,0-3-1 16,0-1-1-16,0-34 1 16,-22-11-1-16,-3-11-16 15,-1 2-3-15,10 3-20 16,5 4-1-16,11 6 7 15,0-7-9-15,0-1-3 16,22 3-2-16,9 8 5 0,1 17 26 16,-1 10 1-16,-2 10 7 15,-11 2-1 1,1 0-58-16,-10 17 0 0,-6 8 32 16,-3 8 33-16,0 4 2 15,-7 1 9-15,-8-4 12 16,3 0 6-16,8-3-10 15,1-4-13-15,3-4 0 16,0-2-4-16,7-4-1 16,11-8-18-16,11 10-16 15,4-9 6-15,7-4 4 16,1 5 21-16,-10-4-2 16,-4 3 4-16,-12 5 2 0,-10-6 0 15,-5 1 1 1,0 2 34-16,-16 3 68 0,-23 6-40 15,-17 3-41-15,-7-1-13 16,3-7 0-16,11-13-5 16,13-3-4-16,20 0-20 15,16-6-91-15,8-17-214 16</inkml:trace>
  <inkml:trace contextRef="#ctx0" brushRef="#br0" timeOffset="32452.36">10759 3240 407 0,'0'0'448'16,"0"0"-428"-16,0 0 47 16,0 0 84-16,0 0-68 15,-125 47-35-15,99-21-8 16,2 6-1-16,3-3-7 16,3 6-2-16,7-5-19 15,7-1-4-15,4 0-3 0,0-5-2 16,0 1-2-16,21-4-2 15,8-5-11-15,8-7-12 16,9-9-39-16,8 0-55 16,2-9-236-16</inkml:trace>
  <inkml:trace contextRef="#ctx0" brushRef="#br0" timeOffset="32769.31">11384 3258 994 0,'0'0'175'0,"0"0"-137"15,0 0-14-15,0 0 5 16,0 0 64-16,0 0-57 16,49 142-10-16,-38-100-2 15,2-1-6-15,-6-3-9 16,4-8-9-16,-2-8-2 16,-2-6-26-16,-2-8-44 0,-5-8-59 15,0 0-402 1</inkml:trace>
  <inkml:trace contextRef="#ctx0" brushRef="#br0" timeOffset="33052.26">11475 3198 852 0,'0'0'176'15,"0"0"-166"-15,0 0 78 16,150 46 2-16,-101-17-42 16,-7 0-31-16,-9 7-17 0,-12 5 3 15,-13-6 0-15,-8 6 4 16,0-3-7 0,-24-8 12-16,-8-4-4 0,-5-4-3 15,-3-6-5-15,-1-8-4 16,4-4-29-16,5-4-55 15,10-2-186-15,13-18-360 16</inkml:trace>
  <inkml:trace contextRef="#ctx0" brushRef="#br0" timeOffset="33384.19">12246 3282 861 0,'0'0'152'16,"0"0"-40"-16,0 0-10 16,0 0-3-16,0 0-60 15,0 0-30-15,25 39 25 16,-16 0 22-16,2 6-21 15,0 3 6-15,-1-1-9 16,-4-1-12-16,-2-3-10 0,-2 6-2 16,-2-16-8-16,0-8-22 15,0-12-2-15,0-13-32 16,0 0-15-16,0-1-40 16,0-30 4-16,0-11-242 15</inkml:trace>
  <inkml:trace contextRef="#ctx0" brushRef="#br0" timeOffset="33638.16">12264 3226 644 0,'0'0'443'0,"0"0"-369"0,0 0-19 16,0 0 23-16,0 0 2 15,0 0-37-15,100 0-4 16,-55 0-17-16,0 0 7 16,0 0-21-16,-3 0 5 15,-9 0-13-15,-8 0-17 16,-9 0-21-16,-10 0-20 16,-4 0-82-16,-2 0-20 15,-2 0-262-15</inkml:trace>
  <inkml:trace contextRef="#ctx0" brushRef="#br0" timeOffset="33847.12">12354 3513 541 0,'0'0'516'16,"0"0"-446"-16,0 0-5 15,0 0 56-15,0 0-36 16,0 0-73-16,37-6 14 15,1-2 4-15,7-3-15 16,-1 6-15-16,-5-2-37 16,-12 4-72-16,-12 3-88 15,-15 0-192-15,0 3-211 16</inkml:trace>
  <inkml:trace contextRef="#ctx0" brushRef="#br0" timeOffset="34021.08">12405 3749 579 0,'0'0'167'0,"0"0"16"16,0 0 11-16,0 0-84 15,0 0-21-15,0 0-35 16,121-14-34-16,-88 3-8 16,2-7-12-16,-6 1-79 15,-6-1-147-15,-10 0-582 16</inkml:trace>
  <inkml:trace contextRef="#ctx0" brushRef="#br0" timeOffset="34304.04">12768 3043 870 0,'0'0'354'0,"0"0"-345"16,0 0-9-16,0 0 0 15,0 0 7-15,0 0 20 16,84 135-8-16,-32-73 16 16,0 8 25-16,-6 11-24 15,-11 7-2-15,-14 2-12 0,-21 7-21 16,-5 1-2-16,-59-2 1 15,-30-8-119-15,-15-18-541 16</inkml:trace>
  <inkml:trace contextRef="#ctx0" brushRef="#br0" timeOffset="37144.55">13880 3391 665 0,'0'0'16'0,"0"0"-2"0,0 0 51 16,0 0 13-16,0 0-62 16,0 0 1-16,0 0 30 15,-21 51 19-15,21-22 16 16,0 11-14-16,0-5-21 15,10 11-3-15,8 1-16 16,0-13-18-16,2-1-2 16,2-14-8-16,-2-9-2 15,5-10-4-15,-5 0-5 16,2-1-10-16,5-32-4 16,-7-5 11-16,-3-7-31 15,-3 2-17-15,-7 7 8 0,-7 8 5 16,0 5 36-16,0 11 13 15,0 4 21-15,-2 8 20 16,2 0 3-16,0 7-44 16,0 23 9-16,0-1 6 15,0 8 1-15,0-4 27 16,16-10-23-16,1 0-14 16,8-7 2-16,4-11-1 15,6-5-2-15,3 0-5 16,1-23-4-16,-4-10-12 15,-6 5-22-15,-4-2-27 16,-10 2 4-16,-9 8 44 16,-6 2 17-16,0 6 5 0,0 8 34 15,0 2 1 1,-2 2 3-16,0 0-17 0,2 0-12 16,0 0-6-16,0 6-4 15,0 10 0-15,0 2 2 16,9 3 11-16,9 5-5 15,0-6-3-15,8-5-8 16,-1 2-1-16,-1-14 0 16,5 3-3-16,-6-6-19 15,0-3 1-15,0-16-8 16,-2-9 9-16,-6-6 3 16,-1 6 9-16,-8-2 8 0,-2 6 4 15,-4 6 7 1,0 4 19-16,0 4-4 0,-10 4-25 15,-1 2 6-15,1 1 5 16,2 3-12-16,3 0-7 16,3 0 5-16,0 0-29 15,2 14 4-15,0 2-26 16,0 5-25-16,0-1-33 16,4 0 24-16,-1-2 26 15,-3-2-13-15,0-4-149 16</inkml:trace>
  <inkml:trace contextRef="#ctx0" brushRef="#br0" timeOffset="37453.49">14553 3194 792 0,'0'0'166'0,"0"0"-116"0,0 0 21 15,0 0-44-15,0 0-27 16,0 0-17-16,0 0-133 16,-11 6-167-16</inkml:trace>
  <inkml:trace contextRef="#ctx0" brushRef="#br0" timeOffset="37774.44">14837 3194 956 0,'0'0'184'15,"0"0"-176"-15,0 0-8 16,0 0 19-16,0 0 56 15,31 144-20-15,-18-84-6 16,3 4-15-16,-5-3 1 16,-5-1-15-16,2-5-8 15,-6-13-4-15,-2-13-8 16,2-7 0-16,-2-11-20 16,2-4-24-16,-2-7-37 0,0-7 6 15,0-29-167 1,0-15-617-16</inkml:trace>
  <inkml:trace contextRef="#ctx0" brushRef="#br0" timeOffset="38150.37">15074 3237 1104 0,'0'0'42'0,"0"0"-38"15,0 0 54-15,0 0 24 16,6 127-4-16,17-86-48 16,-2 3-11-16,-5 4-1 15,-5-8 7-15,-5 0-23 0,-3-16 0 16,-3-10 0-16,0-4-2 16,0-10 0-16,0 0 5 15,0 0 2-15,0-4-2 16,0-12-5-16,7-2-7 15,-3 8-1-15,5 2-2 16,5 6 4-16,1 2 6 16,3 0 0-16,6 4 1 15,3 6-2-15,-2 4 2 16,4-2 2-16,-5 5-3 16,1 7 0-16,-6-13-17 15,-3 6-76-15,-9-12-81 0,-7-5-250 16</inkml:trace>
  <inkml:trace contextRef="#ctx0" brushRef="#br0" timeOffset="38315.33">14854 3430 956 0,'0'0'112'0,"0"0"-112"15,132-12-15-15,-48 8 14 16,13 4-1-16,-11 0-242 16</inkml:trace>
  <inkml:trace contextRef="#ctx0" brushRef="#br0" timeOffset="39245.18">15733 3706 1271 0,'0'0'26'16,"0"0"-6"-16,0 0 19 16,124-114 1-16,-83 71-39 0,-8 7-1 15,-6-4 0 1,-12-8-2-16,-10 2 0 0,-5-2-25 15,0 1-6-15,-7 7-13 16,-13 6 28-16,0 6 17 16,-2 5-14-16,1 8-8 15,4 3 14-15,5 7 8 16,4 5 1-16,-3 0-1 16,5 15-3-16,-4 14 8 15,4 14 1-15,6 6 8 16,0-2 13-16,8 3 15 15,15-5-4-15,8-3 5 16,4-8-17-16,4-6-17 16,1-6-8-16,-3-10 0 15,-3-9-3-15,1-3-12 0,0 0 3 16,-2-23-6-16,-4-9-10 16,-5-3-2-16,-6-7-1 15,-7 0-2-15,-9 1 3 16,-2-3 10-16,0 1-7 15,-20 4 21-15,-2 5 5 16,-1 11 1-16,2 9 36 16,5 5 9-16,7 4 4 15,5 5-13-15,4 0-20 16,0 10-16-16,0 19-17 16,0 10 17-16,2 7 14 15,13 2-1-15,3 7 1 0,2-2-1 16,0-4 2-1,-2-1-12-15,0-11 7 0,-2-8 1 16,-3-9-9-16,-2-11-2 16,-4-2-6-16,-1-7 3 15,3 0-3-15,9-7 6 16,3-16 4-16,2-3-3 16,0 6 1-16,-3 4-1 15,-5 6 1-15,1 6-2 16,-3-1 0-16,1 5 1 15,-1 0-2-15,3 0 1 16,2 12 0-16,0 9 2 16,-1-5 4-16,-1 4-1 15,-3-10 0-15,-1-4-5 0,1-4 0 16,3-2-8-16,-1-4 7 16,8-21-10-16,-6-1-10 15,-1-1-4-15,-10 7 17 16,-4 10 8-16,-2 6 4 15,0 4 15-15,0 0 6 16,0 0-15-16,0 6-4 16,0 4 8-16,10 8-12 15,7-4-2-15,10-4-4 16,9-6-40-16,11-4-72 16,-5-1-205-16</inkml:trace>
  <inkml:trace contextRef="#ctx0" brushRef="#br0" timeOffset="39434.15">15568 3392 1292 0,'0'0'0'16,"0"0"-89"-16,187-23 57 15,-60 14 32-15,10-1-26 16,-15 2-310-16</inkml:trace>
  <inkml:trace contextRef="#ctx0" brushRef="#br0" timeOffset="39771.08">17325 3154 772 0,'0'0'49'16,"0"0"-44"-16,0 0 112 16,29 110 66-16,-10-55-92 15,2-3-27-15,-1-2-20 16,2-6-30-16,-2-7-14 16,0-5 0-16,-5-6-40 15,-10-11-70-15,-5-15-258 16</inkml:trace>
  <inkml:trace contextRef="#ctx0" brushRef="#br0" timeOffset="39982.06">17456 3139 69 0,'0'0'1035'15,"0"0"-970"-15,0 0-1 16,0 0-11-16,0 0-18 15,0 0 11-15,176-9 0 16,-98 9-26-16,-4 0-5 16,-10 0-15-16,-12 0-18 15,-14 0-98-15,-14 0-61 16,-15 0-197-16</inkml:trace>
  <inkml:trace contextRef="#ctx0" brushRef="#br0" timeOffset="40145.03">17595 3345 804 0,'0'0'109'0,"0"0"-72"15,0 0 67-15,0 0 29 16,113 5-82-16,-64-5-24 16,3 0-21-16,-2-3-6 15,-9-2-57-15,-14 4-265 16</inkml:trace>
  <inkml:trace contextRef="#ctx0" brushRef="#br0" timeOffset="40880.9">18054 3407 951 0,'0'0'204'15,"0"0"-126"-15,0 0-16 16,0 0 2-16,0 0 3 16,0 0-21-16,29 116-18 15,-12-82-1-15,3-6-4 16,3-6-8-16,-4-8-12 16,4-11-1-16,6-3-2 15,2-3-10-15,5-19-32 0,-5-8 6 16,-9-5-7-1,-7-2-4-15,-3 5 10 0,-7 6 32 16,-5 8 5-16,0 11 5 16,0 2 18-16,0 3 9 15,0 2-17-15,0 0-15 16,2 0 0-16,2 14 0 16,6 4 12-16,0-2 0 15,-1 0-5-15,7-8-3 16,-12-2 0-16,3 2-3 15,-7-8-1-15,0 0-9 16,0 0-5-16,0 0-2 16,6-10-11-16,8-5-9 15,4 0 6-15,6 1 18 16,3 5 4-16,0 0 4 0,0 6 2 16,2 3 2-16,0 0 0 15,-5 12 0-15,0-1 9 16,-3 4-2-16,-13 4 13 15,2-6-8-15,-6 1 6 16,-4-2-12-16,0-1-6 16,0-7-4-16,0-2 1 15,0-2-6-15,0 0 9 16,0 0 8-16,0-4 5 16,0-9 0-16,0-4 6 15,0-1-11-15,5 1-1 0,12-3-5 16,5 8-1-16,1-5 1 15,4 7 2-15,-6 7 0 16,2 3-8-16,2 0 2 16,-5 9 1-16,-3 9-4 15,-1 0-4-15,-3 8-32 16,1-9-32-16,3 2-33 16,8-1-204-16,0-9-155 15</inkml:trace>
  <inkml:trace contextRef="#ctx0" brushRef="#br0" timeOffset="41099.86">19179 3379 459 0,'0'0'719'0,"0"0"-670"15,0 0 11-15,0 0 52 16,-82 123-35-16,82-88-36 15,0 3-23-15,26-1-18 16,12-11 0-16,9-9-27 16,9-17-33-16,4-2-68 15,1-27-91-15,-11-10-283 16</inkml:trace>
  <inkml:trace contextRef="#ctx0" brushRef="#br0" timeOffset="41532.79">19524 3060 1089 0,'0'0'96'16,"0"0"-61"-16,0 0 49 16,0 108 12-16,12-52-41 15,8 2-18-15,2-3-8 16,1-1-14-16,-8-10 5 15,-3-8-6-15,-8-7-10 16,-4-8-4-16,0-5-12 16,-12-7-9-16,-5-9-5 15,-1 0 14-15,5 0 3 16,1-5 5-16,10-7-5 0,2-3 6 16,0 0 3-16,18 4-2 15,20-2-5-15,7 0 4 16,5 2 2-16,0 2 0 15,-8 9 1-15,-7 0-5 16,-8 0-1-16,-6 7 4 16,-9 9 2-16,-6 7 18 15,-4-4 13-15,-2 5-3 16,0-4-6-16,0-2-12 16,-2-2-10-16,-8-2-28 15,4-12-37-15,1-2-92 16,5-4-134-16,0-34-721 0</inkml:trace>
  <inkml:trace contextRef="#ctx0" brushRef="#br0" timeOffset="41661.76">19879 3273 975 0,'0'0'141'16,"0"0"-117"-16,0 0-7 15,0 0-17-15,0 0-9 16,0 0-132-16,-29 68-269 15</inkml:trace>
  <inkml:trace contextRef="#ctx0" brushRef="#br0" timeOffset="42200.67">20071 3409 1048 0,'0'0'127'0,"0"0"-62"16,0 0 38-16,0 0-2 16,0 0-35-16,-119 79-26 15,113-46-19-15,6 13-1 16,0-9-20-16,11-12-4 16,16 1 4-16,8-22-19 15,8-4-2-15,5 0-16 0,6-34-24 16,-2-8-41-16,-10 2 5 15,-4 2 40-15,-12 8 30 16,-10 17 27-16,-5 4 4 16,-7 9 6-16,4 0-4 15,5 15 0-15,3 16 23 16,1 7-11-16,1-4 4 16,-7-8 0-16,-4-5 2 15,-7-14 6-15,0-5-9 16,0 2-13-16,0-4-4 15,0 0-1-15,-5-7 13 16,3-18-7-16,2-1-9 16,0-1 7-16,2 10 0 0,10 2-1 15,-1 8 20 1,-2 2-10-16,-5 2-11 0,8 3-3 16,1 0-2-16,5 0 0 15,4 0-5-15,2 10 2 16,1 1-3-16,-1 3-9 15,-3 1-17-15,-8 3-56 16,-1-2-14-16,-6-2-155 16,1-10-368-16</inkml:trace>
  <inkml:trace contextRef="#ctx0" brushRef="#br0" timeOffset="42694.58">20735 3479 1127 0,'0'0'63'16,"0"0"-12"-16,0 0 30 16,0 0 4-16,0 0-52 15,0 0-26-15,-29 92-7 16,33-90-10-16,21-2-10 16,4 0-43-16,4-18-21 15,-1-3-59-15,-10-2-121 16,-11 7 135-16,-7 6 129 15,-4 4 60-15,0 6 110 16,0 0-18-16,0 16-99 16,0 6 19-16,2 2 8 15,10 1-24-15,-1-6-26 0,3-9-14 16,5-4-12-16,12-6-2 16,12 0-2-16,4-14-6 15,-7-7-19-15,-6-11-53 16,-13-3 0-16,-7-9 30 15,-7-11 20-15,-7 0 23 16,0-2 2-16,-13 7 3 16,-8 12 32-16,3 14 29 15,1 10-24-15,1 11 12 16,5 3 9-16,5 0-13 16,3 12-25-16,1 22-8 15,2 5 18-15,0 8 5 0,7-1-23 16,10-2-6-16,1 0-6 15,1-2-20-15,-7-2-37 16,1-1-86-16,-1-14-477 16</inkml:trace>
  <inkml:trace contextRef="#ctx0" brushRef="#br0" timeOffset="43334.47">22039 3305 104 0,'0'0'950'0,"0"0"-839"0,0 0-23 15,0 127 5-15,0-86-29 16,0-5-20-16,0 1-21 15,0-10-17-15,2-5-6 16,0-4-25-16,-2-6-56 16,0-10-88-16,-17-2-189 15</inkml:trace>
  <inkml:trace contextRef="#ctx0" brushRef="#br0" timeOffset="44645.25">21859 3250 1059 0,'0'0'28'0,"0"0"0"0,0 0 48 15,0 0 6-15,116-82-40 16,-63 82-13-16,8 20-5 16,3 14-2-16,-10 8-17 15,-14 4-5-15,-23 4-4 16,-17 0-10-16,-17 3 0 15,-35-3 9-15,-10-4 3 16,-9-8-17-16,1-11 18 16,8-18-9-16,9-9 10 0,10 0 6 15,12-15-3 1,11 2-3-16,13-7 2 0,7 8-2 16,0 5-2-16,27-2-1 15,10 9 3-15,13-2 0 16,10 2 0-16,14 0 3 15,14-4 1-15,18-6 0 16,10-6 1-16,2 0 15 16,-7-5-14-16,-8 4-6 15,-16-3-2-15,-18 1-29 16,-19 4-25-16,-23 3 23 16,-19 3 5-16,-8 2 8 0,-25 2 2 15,-24 5 18 1,-7 0 4-16,1 0 14 0,5 0 13 15,13 8-4-15,6 9-1 16,6 1-4-16,7 4-13 16,9 2 6-16,7 2-6 15,2 9-1-15,4-3-1 16,27 3-4-16,9-5 5 16,16-11-3-16,9-7 7 15,9-11-11-15,3-1-1 16,-1-15-13-16,-9-18-25 15,-13-2-32-15,-17 1 20 16,-14 5 8-16,-17 5 14 16,-6 6 25-16,0 2 3 15,-12 6 9-15,-7 6 21 0,5 0-5 16,8 4 8-16,6 0-14 16,0 0-4-16,0 0-15 15,4 0-1-15,19 0 1 16,14 10 16-16,9-10-5 15,2 0-2-15,4 0-9 16,-5-14 0-16,-10-6-18 16,-12-1-5-16,-14-6-1 15,-11-4-5-15,0-2-3 16,-17-6-16-16,-14 2-6 16,-8 2 1-16,1 9 53 15,3 8 24-15,4 4 26 0,8 8-8 16,8 0-2-16,7 4 3 15,6 2-26-15,2 0-3 16,0 0-14-16,0 12 0 16,0 13 0-16,0 10 29 15,0 8 10-15,5 8 9 16,4 11-9-16,-2 5-5 16,1 7 1-16,2 2-7 15,-6-2-3-15,1-9-7 16,-1-15-8-16,-2-10-1 15,2-11-2-15,3 2 5 16,-2-7-12-16,2 2 6 16,-3 3-2-16,-2 3-1 0,0-6-2 15,-2 4 0-15,0-7-1 16,0-7 4-16,0-5-5 16,0-11 3-16,0 0-2 15,0-9 15-15,0-23 6 16,0-8-21-16,0-11-8 15,-13-4-18-15,1 0-6 16,0-2-3-16,0 4 5 16,5 5 1-16,5 0-12 15,2 8 1-15,0 1 10 16,0 7-10-16,4 6 10 16,13 5 19-16,2 5-8 0,6 7-21 15,6 2 4 1,-2 7 16-16,2 0 17 0,-8 14 2 15,-5 10 1-15,-10 3 8 16,-8 0-7-16,0-5 23 16,-6 9 5-16,-23-10-4 15,-4-4-1-15,-6-2-20 16,4-10 0-16,3-4-4 16,8 1-29-16,15-2-35 15,9 0-98-15,0 0-297 16</inkml:trace>
  <inkml:trace contextRef="#ctx0" brushRef="#br0" timeOffset="45232.15">23653 3693 674 0,'0'0'168'16,"0"0"42"-16,0 0-70 16,0 0-31-16,0 0-36 15,0 0-51-15,118-69-18 16,-107 40 1-16,-11 1-5 15,0 4-5-15,0 6-13 16,-24 4 11-16,-7 5 3 16,-10 7 4-16,-1 2 5 15,5 0 13-15,5 13-1 16,12 13-5-16,4 1 1 16,9 2 2-16,7 3-13 15,0-6 19-15,3 6-3 0,21-5-8 16,12-8-6-16,5-8-3 15,7-7 1-15,4-4-4 16,4 0-7-16,-1-16-23 16,-4-11-19-16,-2 0-9 15,-13 1 7-15,-9 7 33 16,-14 12 20-16,-11 7 2 16,1 0-2-16,-1 0-9 15,3 3-1-15,10 13 10 16,-6 8 15-16,2 0-8 15,-2-3 12-15,-5-8-5 16,3-4-8-16,-2-5 5 16,-5-3-5-16,0-1 0 0,0 0 14 15,0-4-7-15,0-18-11 16,6 0-2-16,9 1 0 16,8 1 0-16,-7 11 2 15,-3-1 9-15,5 8-1 16,-14 2-2-16,7 0-7 15,1 0 0-15,-3 12-1 16,4 6-3-16,-4 3 1 16,-2 0-11-16,1-2-39 15,-1-5-62-15,2-6-77 16,2-8-229-16</inkml:trace>
  <inkml:trace contextRef="#ctx0" brushRef="#br0" timeOffset="46199.98">24404 3599 827 0,'0'0'183'0,"0"0"-102"16,0 0 24-16,0 0-2 16,0 0-19-16,0 0-54 15,-37 107-13-15,37-97-13 16,2-6-4-16,25-4 0 15,6 0 0-15,5-17 0 16,4-10-3-16,-6-10-5 16,-10-7-9-16,-3-10-20 15,-15-2 0-15,-5-2-5 0,-3 3 2 16,0 16 3-16,-20 4 14 16,-7 7 23-16,2 12 17 15,1 0 8-15,11 10-1 16,4 4 1-16,5 2-6 15,1 0-19-15,3 7-5 16,0 12 1-16,0 13 4 16,0 1 12-16,0 5 18 15,0 8 0-15,0 2 14 16,5 1-6-16,1 8-15 16,3-12-12-16,5 1 12 15,1-5-5-15,5-11-14 0,2-4 4 16,5-11-4-1,8-13-4-15,8-2-12 0,7 0-4 16,3-15-6-16,-4-9-13 16,-9-10-22-16,-9-9 2 15,-9 2 8-15,-11 7 9 16,-5 7 14-16,-6 6 6 16,0 10 15-16,-12 4 2 15,-11 7 2-15,-6 0 6 16,-2 4 25-16,0 19 1 15,2 0 3-15,7 9 8 16,8-4-7-16,10 0-15 16,4 3-7-16,0-6-13 15,11-5-4-15,18-7 4 16,5-9-1-16,10-4-1 0,0 0-2 16,2-14-21-16,-7-7-9 15,-3-1-7-15,-9 3 20 16,-5 7 15-16,-6 1 0 15,-5 11 5-15,2 0-2 16,-1 0 1-16,-1 0-4 16,-3 11 2-16,0 2 4 15,-4 1 1-15,0-3 10 16,-2-3 1-16,1-5 1 16,-3-3-13-16,0 7 5 0,0-4 3 15,0-3-10 1,0 0 6-16,0 0 7 0,0-3 7 15,2-14 1-15,12-5-17 16,1 5-4-16,1 0-1 16,1 8 1-16,-1 2 0 15,-1-1 1-15,1 6 4 16,-5 2-4-16,0 0 0 16,1 0-1-16,-1 0 0 15,2 8-4-15,0 10 3 16,6-1-3-16,-2-1-34 15,1 2 7-15,5-6-77 16,-2 4-188-16,6-8 189 16,0-8-521-16</inkml:trace>
  <inkml:trace contextRef="#ctx0" brushRef="#br0" timeOffset="46684.89">25628 3592 850 0,'0'0'135'16,"0"0"-18"-16,0 0-2 16,0 0-10-16,0 0-43 15,0 0-32-15,-73 107-6 16,73-97-21-16,15-3-2 0,16-7-1 16,8 0 0-1,7 0-1-15,-3-18-18 0,-5 1-16 16,-9-5 7-1,-10 13-19-15,-9 4 20 0,-6-1 27 16,-2 6 0-16,-2 0-1 16,0 0 1-16,0 9 28 15,0-2 31-15,0-3-21 16,0-1-3-16,0-3-13 16,6 0-22-16,13 0 0 15,8 0-1-15,-6-9 1 16,8-1-3-16,-8 0 3 15,-11 10 0-15,2 0 4 16,-10 0 0-16,-2 6 8 16,0 21 19-16,0 10 19 15,0 3-3-15,0 5-6 16,-6-5 4-16,-2 4 4 0,6-10-13 16,2 1 15-16,0-4-9 15,0-10-39-15,-4 0-3 16,2-3-10-16,2-5-59 15,0-3-40-15,0-3-38 16,14-7-238-16</inkml:trace>
  <inkml:trace contextRef="#ctx0" brushRef="#br0" timeOffset="49114.47">12924 4768 665 0,'0'0'154'15,"0"0"-148"-15,0 0 3 16,0 0 67-16,0 0 54 16,0 0-58-16,0 0-18 15,0 90-6-15,3-57-1 16,-1 3 8-16,-2 6-16 16,0 0-17-16,2 13-4 0,-2-2 0 15,0 7-9 1,0-4 0-16,0-9-5 0,0-13-3 15,0-6 4-15,0-9-5 16,0-12-14-16,0-2-18 16,0-5-33-16,0 0-6 15,0-19 17-15,4-21-47 16,7-12-166-16,1-4-24 16</inkml:trace>
  <inkml:trace contextRef="#ctx0" brushRef="#br0" timeOffset="49401.42">12933 4796 752 0,'0'0'58'16,"0"0"-58"-16,0 0 60 15,0 0 52-15,0 0-56 16,0 0-50-16,0-1 4 15,11 1-7-15,9 0 59 16,7 0-12-16,9 0-16 16,9 0 1-16,5-4-7 15,4-5-10-15,-2 5-6 16,-10 1-11-16,-9 3-1 16,-15 0-16-16,-7 0-39 15,-11 0-82-15,0 0-157 0,0 0 6 16</inkml:trace>
  <inkml:trace contextRef="#ctx0" brushRef="#br0" timeOffset="49603.38">12975 5109 592 0,'0'0'87'0,"0"0"-77"16,0 0 97-16,0 0 76 15,0 0-60-15,118-14-85 16,-64 8-2-16,-5-2-18 0,-11 2-18 16,-7 6-9-16,-8 0-104 15,-8 0-182-15,3 0-177 16</inkml:trace>
  <inkml:trace contextRef="#ctx0" brushRef="#br0" timeOffset="50374.25">13633 5097 495 0,'0'0'187'0,"0"0"-84"16,0 0 12-16,0 0 22 16,0 0-73-16,0 0-50 15,-7 0-9-15,7 0 6 16,0 0 6-16,0 0 0 16,0 0 13-16,0 0 18 15,0 0-7-15,0 0 0 16,5 0-16-16,22-5-24 15,17-6 16-15,18-9-17 16,8 5 0-16,1 3 0 16,-11-2-14-16,-10 9-35 15,-11-3-4-15,-12 4-32 0,-6-2-39 16,-17 6-64-16,-4 0-22 16,-18 0-3-16</inkml:trace>
  <inkml:trace contextRef="#ctx0" brushRef="#br0" timeOffset="50587.21">13660 5194 712 0,'0'0'156'0,"0"0"-92"16,0 0 82-16,0 0-44 0,0 0-69 15,0 0-31-15,29 0 3 16,2-3 19-16,4 3-22 15,3-6-2-15,5 3-19 16,1-4-47-16,6-1-57 16,6-6-72-16,-1-3-80 15</inkml:trace>
  <inkml:trace contextRef="#ctx0" brushRef="#br0" timeOffset="51237.1">14536 4740 839 0,'0'0'8'0,"0"0"5"16,0 0-9-16,0 0 83 15,0 0-18-15,0 0-64 16,-62-74-3-16,35 74 2 15,-9 8 0-15,-7 10 4 16,-3 2 9-16,-1 6 32 16,7-1-9-16,7-4-17 15,12-3-3-15,10-6-6 16,11 2-10-16,0 3 2 16,23 3-8-16,23 4 2 15,12-2 0-15,7-1 2 0,-5 2-2 16,-8 5 0-16,-17 4-1 15,-14-1-15-15,-17 2-2 16,-4-8 3-16,-14-4 15 16,-19-1 1-16,-5-10 2 15,-4-3 3-15,5-7 1 16,6 0 2-16,8 0-2 16,4-12-2-16,9-2-2 15,7-7-6-15,3 10 1 16,0 6-18-16,18 5 13 15,4 0 7-15,-5 8 1 16,0 18-1-16,-11 11-5 0,-6 13 5 16,0 8 21-1,0 0-8-15,-4 1 23 0,-5-8-6 16,-1-3 9-16,8-1-2 16,2-7-16-16,0-6 2 15,0-4-5-15,6-11-8 16,7-5-10-16,3-5 0 15,7-7 0-15,13-2 0 16,7 0 4-16,3 0-4 16,-3 0-23-16,-10-2-29 15,-4-5-39-15,-2 2-47 16,0-6-155-16,6-4-286 16</inkml:trace>
  <inkml:trace contextRef="#ctx0" brushRef="#br0" timeOffset="53083.78">15726 4889 868 0,'0'0'16'0,"0"0"-8"16,-20 110 20-16,2-48 114 0,-2 6-43 15,1 1-61-15,-6-8-1 16,7-6 20-16,5-18-27 16,3-18-12-16,8-7-15 15,2-12 5-15,0 0-8 16,0-16 0-16,10-25 0 16,16-18-11-16,6-8-14 15,-4-5-18-15,3 6 6 16,-6 10 9-16,-3 12 11 15,1 6 9-15,-6 14 7 16,-3 7-1-16,-5 3 2 16,-7 13 2-16,4 1 0 0,4 0 2 15,5 19 0-15,5 13 25 16,-3 12 4-16,4 2 8 16,-3 7-9-16,-5 3 14 15,3 0-14-15,-5-5-22 16,0-11 4-16,3-4-10 15,-6-12 0-15,1-4-4 16,-7-6-33-16,-2-9-49 16,0-5-70-16,-9 0-167 15</inkml:trace>
  <inkml:trace contextRef="#ctx0" brushRef="#br0" timeOffset="53255.75">15722 5264 814 0,'0'0'146'0,"0"0"-139"16,0 0 16-16,0 0 92 15,0 0-63-15,158-53-44 16,-113 50-3-16,-5-2-5 16,-9 5-79-16,-8 0-311 15</inkml:trace>
  <inkml:trace contextRef="#ctx0" brushRef="#br0" timeOffset="53816.65">16252 5059 884 0,'0'0'162'15,"0"0"-154"-15,0 0 8 16,0 0 118-16,22 103-56 15,-22-54-21-15,3 1-20 16,-3-6-12-16,0-7-7 16,4-13-6-16,-2-10-8 15,-2-8-4-15,2-6-11 16,-2 0 10-16,0-11 1 16,3-20 0-16,0-22-25 15,5-17-4-15,5-1 9 16,3 4-15-16,7 11-29 0,0 14 18 15,6 12 31-15,3 5 3 16,2 2 2-16,-1 11 10 16,1 3 1-16,-1 9 1 15,-8 0-4-15,-8 25 1 16,-11 9-6-16,-6 6 7 16,-6 0 4-16,-23 2 12 15,0-5-9-15,7-8 3 16,6-3 27-16,14-12-36 15,2-3-1-15,2-4-7 16,27 3 5-16,9 5 2 16,7-2 7-16,-3 3-5 0,-11-4 2 15,-6 5-1-15,-14-3 2 16,-9 2 9-16,-2 4 3 16,-11 0 14-16,-27 4 8 15,-13-2-24-15,-3-6-15 16,8-6-6-16,10-8-11 15,18-2-31-15,18 0-48 16,0-20-120-16,29-8-363 16</inkml:trace>
  <inkml:trace contextRef="#ctx0" brushRef="#br0" timeOffset="54073.61">17015 5235 837 0,'0'0'166'16,"0"0"-121"-16,0 0 23 16,0 0-13-16,0 0-28 15,0 0 3-15,102 19 24 16,-55-19-20-16,2 0-20 16,3 0-14-16,-2-12-2 15,0-5-4-15,-8 1-45 16,-6 1-14-16,-12 3-45 15,-8-3-61-15,-14 7 44 16,-2 6 4-16,-4-5-58 0,-25 2-120 16</inkml:trace>
  <inkml:trace contextRef="#ctx0" brushRef="#br0" timeOffset="54356.56">17320 5041 563 0,'0'0'229'15,"0"0"-103"-15,0 0 20 16,0 0-58-16,0 0-49 16,0 0-31-16,24 0 3 15,15 14 27-15,7 6 2 16,4-3-11-16,-2 8-11 16,-7-3 11-16,-12 9-19 0,-14 7-5 15,-13-3-4 1,-2 8 8-16,-25-7-2 0,-19 0 0 15,-12-4 2 1,3-8-9-16,4-8-3 0,16-8-15 16,12-5-16-16,13-3-48 15,8-5 4-15,17-15-141 16,28-6-353-16</inkml:trace>
  <inkml:trace contextRef="#ctx0" brushRef="#br0" timeOffset="54658.51">18185 5104 1027 0,'0'0'90'0,"0"0"-32"15,-141 0 24-15,108 13 21 16,4 6-55-16,5 2-37 15,1 11 0-15,3 3 5 16,5 2 2-16,3-2 2 16,10-3-11-16,2-4-3 15,2-6-3-15,23 2-3 16,6-8 0-16,7-4-4 16,9-4-10-16,7-5-20 15,4-3-33-15,4 0-69 0,-9 0-183 16,-2-17-445-16</inkml:trace>
  <inkml:trace contextRef="#ctx0" brushRef="#br0" timeOffset="54913.46">18633 5147 1064 0,'0'0'127'16,"0"0"-125"-16,0 0 37 0,0 0 68 16,20 128-31-16,-2-86-46 15,-7 7-10-15,-4-9-10 16,-3-2-8-16,-1-8 6 16,-1-8-8-16,-2-5-19 15,4-10-55-15,-2-7-73 16,-2 0-36-16,0-14-197 15</inkml:trace>
  <inkml:trace contextRef="#ctx0" brushRef="#br0" timeOffset="55167.42">18706 5111 604 0,'0'0'311'0,"0"0"-230"16,0 0-48-16,0 0 42 0,0 0 2 15,123 34-38-15,-78-4-8 16,-5 3 4-16,-5 6 4 16,-8-2 0-16,-11 1-9 15,-9 0-18-15,-7-6 7 16,-2-3 1-16,-25-8-5 16,-13-3-8-16,-1-4-7 15,-3-2-14-15,-1-2-3 16,12-6-62-16,6-4-84 15,18 0-204-15</inkml:trace>
  <inkml:trace contextRef="#ctx0" brushRef="#br0" timeOffset="55407.38">19620 5496 890 0,'0'0'154'15,"0"0"-55"-15,0 0 9 16,0 0 20-16,0 0-40 16,0 0-36-16,-8 85-26 15,-15-46-26-15,-8 9-13 0,-9-7-112 16,-2-12-595-16</inkml:trace>
  <inkml:trace contextRef="#ctx0" brushRef="#br0" timeOffset="57597">20357 5254 897 0,'0'0'84'15,"0"0"13"-15,0 0-6 0,0 0-26 16,0 0-55-16,0 0-2 15,0 141 32-15,-14-83 19 16,-1-3-20-16,-6-6-16 16,8-11-3-16,-1-9 2 15,8-11-10-15,1-7-7 16,3-7-3-16,2-4-1 16,0 0-1-16,0 0 3 15,0-23-3-15,5-12-1 16,10-14-24-16,9-2 4 15,5-10-8-15,9 1-10 16,3-1 10-16,-3 10 13 16,-9 9 11-16,-12 17 3 0,-8 15 4 15,-6 8 10-15,-3 2-3 16,0 16-9-16,0 21 7 16,0 14 3-16,0 7 13 15,2-1 8-15,11-3-10 16,5-8-5-16,-3-7-7 15,5-6-2-15,-6-8-7 16,-1-8-5-16,-2-5-19 16,-3-5-45-16,-8-7-45 15,0 0-147-15,-12 0-308 16</inkml:trace>
  <inkml:trace contextRef="#ctx0" brushRef="#br0" timeOffset="57755.97">20361 5562 836 0,'0'0'124'16,"0"0"-111"-16,0 0 59 15,0 0-12-15,0 0-31 16,113 0-24-16,-55-8-5 16,-7 0-26-16,-13-8-274 15</inkml:trace>
  <inkml:trace contextRef="#ctx0" brushRef="#br0" timeOffset="57994.93">20992 5412 1088 0,'0'0'56'0,"0"0"-24"15,115-20 50-15,-57 6-6 16,0 2-53-16,-6 6-19 16,-10 4-4-16,-9 2-22 15,-8 0-51-15,-5 0-50 16,-3 0-142-16,4 0 14 16,-3 0-125-16</inkml:trace>
  <inkml:trace contextRef="#ctx0" brushRef="#br0" timeOffset="58346.87">21389 5163 929 0,'0'0'191'0,"0"0"-174"16,0 0 34-16,0 0 32 15,0 0-76-15,0 0-3 16,31-4-4-16,0 18 10 0,2 2 12 16,3 6 7-16,-1 7-10 15,-3 1 14-15,-6 4-3 16,-3-1-9-16,-8 4-8 16,-8-2-8-16,-7-2 14 15,0-1-9-15,-22-7 2 16,-11-2-11-16,-4-4-2 15,-1-6-8-15,5-3-1 16,6-8-24-16,10-2-26 16,13 0-13-16,4 0-33 15,0-14-129-15,26 3-328 16</inkml:trace>
  <inkml:trace contextRef="#ctx0" brushRef="#br0" timeOffset="58625.82">22039 5264 139 0,'0'0'885'0,"0"0"-842"16,0 0 18-16,0 0 45 15,0 0 0-15,-8 104-56 16,8-72-28-16,0 4 13 0,0-2-16 15,6 7-6 1,-2-10-9-16,1-2-2 0,-3-1-2 16,-2-10-1-1,2-4-21-15,-2-6-24 0,0-8-52 16,0 0-9-16,0 0-45 16,-2-29-407-16</inkml:trace>
  <inkml:trace contextRef="#ctx0" brushRef="#br0" timeOffset="58873.78">22026 5271 998 0,'0'0'213'16,"0"0"-172"-16,0 0 0 15,0 0 47-15,0 0-49 0,0 0-36 16,89 4 12-16,-26-4 11 15,8 0-16-15,2 0-3 16,-1 0-5-16,-8-5-4 16,-15-1-2-16,-15 3-16 15,-14 1-46-15,-16 2-69 16,-4 0-5-16,0 0-166 16,-20 15-42-16</inkml:trace>
  <inkml:trace contextRef="#ctx0" brushRef="#br0" timeOffset="59062.74">22207 5494 677 0,'0'0'131'0,"0"0"-13"15,0 0 6-15,0 0-11 16,0 0-59-16,0 0-12 16,33 12 3-16,11-12-1 15,12 0-13-15,13-14-29 16,0 1-2-16,-11 1-61 15,-17 7-83-15,-26 5-201 16,-15 0-323-16</inkml:trace>
  <inkml:trace contextRef="#ctx0" brushRef="#br0" timeOffset="59232.71">22222 5717 813 0,'0'0'125'0,"0"0"-76"15,0 0 90-15,0 0-41 16,0 0-36-16,127 2-51 16,-71-2-11-16,2 0-2 15,0-8-54-15,-10 0-153 16,-5 0-528-16</inkml:trace>
  <inkml:trace contextRef="#ctx0" brushRef="#br0" timeOffset="59427.68">23115 5717 949 0,'0'0'356'0,"0"0"-321"15,0 0-18-15,0 0 44 16,-97 132-20-16,48-74-41 15,-3 5-95-15,7-8-337 16</inkml:trace>
  <inkml:trace contextRef="#ctx0" brushRef="#br0" timeOffset="61079.39">23970 5428 513 0,'0'0'98'0,"0"0"-30"15,0 0 84-15,0 0 11 16,0 0-48-16,0 0-78 15,-2-68-12-15,-27 68-7 16,-12 0 2-16,1 20 6 16,-5 9 2-16,5 0 19 15,0 7-13-15,3 3-12 16,8-2-8-16,11 4 11 0,11-3-8 16,7-1-12-16,4-3-1 15,23-5-4-15,11-8 0 16,9-4-10-16,8-9-6 15,17-6-24-15,8-2-51 16,2 0-41-16,-7-16-191 16,-15-7-448-16</inkml:trace>
  <inkml:trace contextRef="#ctx0" brushRef="#br0" timeOffset="61309.35">24328 5581 809 0,'0'0'194'0,"0"0"-176"16,0 0 57-16,0 0 45 16,116 0-48-16,-60-8-49 15,13-5-4-15,5-1-8 16,-5 5-2-16,-5-3-9 15,-14 0-37-15,-13 1-94 16,-8-3-239-16</inkml:trace>
  <inkml:trace contextRef="#ctx0" brushRef="#br0" timeOffset="61604.3">24741 5310 1037 0,'0'0'37'15,"0"0"-18"-15,0 0-18 16,0 0 69-16,0 0-35 16,139 72-17-16,-108-45 0 15,-8 2 37-15,-6 3 10 16,-9 0-25-16,-8 4-10 15,0 2 2-15,-2-1-11 16,-25-4-13-16,-6-1-8 0,-7-6-1 16,0-4-35-16,6-5-38 15,10-11-88-15,17-6-146 16</inkml:trace>
  <inkml:trace contextRef="#ctx0" brushRef="#br0" timeOffset="61844.26">25387 5479 426 0,'0'0'700'0,"0"0"-691"15,0 0 50 1,0 0 34-16,2 102 2 0,6-73-59 15,0-3-18-15,-3-3-17 16,-1-2-1-16,-4-2-23 16,0-3-92-16,0-5-79 15,0-6-376-15</inkml:trace>
  <inkml:trace contextRef="#ctx0" brushRef="#br0" timeOffset="62165.21">25341 5334 693 0,'0'0'449'0,"0"0"-411"16,0 0 9-16,0 0 19 15,0 0-40-15,0 0-23 16,118 0 0-16,-67 22 5 15,-4 10 3-15,-9 4 3 16,-9 7 10-16,-7 3-7 16,-11-5-2-16,-9 9 4 15,-2-5-3-15,-13-3 2 16,-14-4-4-16,-6-6-3 16,6-4-11-16,-2-6 0 15,0-5-24-15,9-8-65 0,2-7-34 16,12-2-43-16,6-4-396 15</inkml:trace>
  <inkml:trace contextRef="#ctx0" brushRef="#br0" timeOffset="62802.09">26068 5305 1114 0,'0'0'63'16,"0"0"-11"-16,0 0 37 15,0 0-6-15,0 0-47 16,0 0-36-16,-27-106-11 15,44 96 5-15,5 10-15 16,1 0-6-16,6 0 17 16,-6 24 2-16,-2 10 0 15,0 7 8-15,-9-1 4 16,-6 4 3-16,-6-2 10 16,0 6 5-16,-14 3 2 15,-9-5-7-15,2-5 13 0,7-5-19 16,5-11 1-16,9-13-12 15,0-3-4-15,0-9 2 16,0 0-10-16,5 0 4 16,13-7 8-16,3-7 9 15,2 3-9-15,-9 6 0 16,-3 2-5-16,-3 3 14 16,-3 0-6-16,2 0 1 15,-3 17 2-15,-2 2 3 16,1 7-7-16,-3 3 1 15,0 3-3-15,0 4 5 16,2 5-3-16,-2 8-2 16,0-1 0-16,0 3 7 0,0-9-6 15,-13-4 1-15,-3-9-2 16,-3-10 10-16,2-7-6 16,-3-9 14-16,-3 0 1 15,-3-3-6-15,-10 0-13 16,-8 0-17-16,-8 0-38 15,-1 0-40-15,6 0-104 16</inkml:trace>
  <inkml:trace contextRef="#ctx0" brushRef="#br0" timeOffset="67358.3">8243 6695 894 0,'0'0'0'0,"0"0"3"16,0 0 15-16,0 0 76 15,0 0-57-15,0 0-27 16,0 0 7-16,0 0-5 0,-114 22-1 16,98 28 16-16,-1 3 18 15,3 1 3-15,3-7-23 16,5-6 9-16,6-7-18 15,0-12-4-15,13-9-6 16,14-10-6-16,6-3-5 16,5-10-17-16,-7-20 0 15,-2-8-26-15,-9-9-17 16,-13 10 7-16,-7-3 11 16,0 10-5-16,0 10 52 15,-5 2 7-15,-1 11 57 16,2 6 2-16,4 1-17 0,0 0-45 15,0 15-2-15,0 5-2 16,0 3 16-16,6-3 2 16,3 0 2-16,3-4-3 15,-4-3-9-15,1-1-2 16,-1-3-6-16,2-6-7 16,3 2-9-16,1-3 5 15,-3-2 0-15,-1 0-3 16,2 0-1-16,1-2 9 15,1-12 6-15,-1 2 9 16,-2-2-7-16,-2 2 5 16,-2-1-4-16,2 6 0 0,2 1 6 15,-2 0-7-15,-3 6 3 16,1 0-5-16,0 0 0 16,6 4-5-16,6 22 5 15,0 2 11-15,-3 6-3 16,-3-6-4-16,-4-6 6 15,-2-4-6-15,-3-10-3 16,-1-5 1-16,-3-2-1 16,0-1 4-16,0 0 7 15,0-16 10-15,0-12-17 16,0 2-5-16,8-2-2 16,-1 1 2-16,0 15-3 15,-3 3 2-15,1 9-3 16,1 0-3-16,8 0 2 15,1 6-3-15,8 6 2 0,-3 4 2 16,0-4 3-16,-4 6 0 16,-3-2 0-16,-3 0-16 15,2 1-30-15,-1-5-75 16,3-3-224-16</inkml:trace>
  <inkml:trace contextRef="#ctx0" brushRef="#br0" timeOffset="67757.23">8907 6865 1013 0,'0'0'62'0,"0"0"-46"16,0 0 38-16,0 0-3 15,0 0-37-15,0 0-9 16,-34 100-1-16,55-98-4 15,4-2-11-15,4 0 10 16,2-31-2-16,-2-10-7 16,-10-8-21-16,-7-4-4 15,-12 2-22-15,0-7-19 16,-7 5 22-16,-15 3 26 16,-1 12 28-16,3 15 19 15,5 10 92-15,4 5-28 16,6 8-16-16,-2 0-24 0,7 4-24 15,0 24-5 1,0 7 13-16,0 10 20 0,16 6-9 16,8 4-4-16,5 3-14 15,2-1-10-15,4-6-10 16,-4-4-9-16,0-12-73 16,-2-10-75-16,-5-13-299 15</inkml:trace>
  <inkml:trace contextRef="#ctx0" brushRef="#br0" timeOffset="68328.13">9592 6587 991 0,'0'0'57'0,"0"0"-12"16,0 0 32-16,0 0-28 15,0 0-34-15,0 0 25 0,-9 116 20 16,13-62-9-16,1 4-18 16,-1 1-19-16,2-6 1 15,-1-6-13-15,-5-10-2 16,5-10 0-16,-5-6-16 15,0-14-34-15,4-3-44 16,-2-4-35-16,5-4-95 16,-3-20-67-16</inkml:trace>
  <inkml:trace contextRef="#ctx0" brushRef="#br0" timeOffset="68836.05">9756 6629 969 0,'0'0'56'0,"0"0"-42"15,0 0 50-15,0 0 16 16,2 109-39-16,19-72-6 16,-1 5 5-16,-1-1 5 15,-5 1-12-15,1-8-18 16,-7-8-11-16,-4-7-3 15,1-10-1-15,-5-3 4 16,0-6-8-16,0 0 3 16,0 0 1-16,0-2-4 0,8-16-6 15,-1-3-26-15,4 4 9 16,0 5 24-16,1 0 2 16,3 12 1-16,3 0 0 15,4 0 4-15,3 9-4 16,1 0 2-16,4 1 0 15,1-6 6-15,0-4-5 16,2 0-3-16,-4 0 0 16,0-16-12-16,-4-8-17 15,-12-2-21-15,-6 0 19 16,-7 8 12-16,0 6 19 16,-3 7 7-16,-12 5 46 15,-1 0-12-15,5 12-5 16,7 8-9-16,4 1-11 15,0-5 0-15,27-2-8 0,10-7-8 16,13-7-10-16,0 0-20 16,-4-5-100-16,-20-15-157 15</inkml:trace>
  <inkml:trace contextRef="#ctx0" brushRef="#br0" timeOffset="69023">9442 6775 1072 0,'0'0'90'0,"0"0"-90"0,0 0 0 16,165-23 6-16,-62 16 1 16,11 5-7-16,3-1-21 15,-7-2-68-15,-19-6-234 16</inkml:trace>
  <inkml:trace contextRef="#ctx0" brushRef="#br0" timeOffset="69271.97">10728 6607 1198 0,'0'0'21'0,"0"0"-20"0,0 0 54 16,0 0 42-16,54 122-59 15,-34-77-22-15,-3 1-2 16,-3-5-12-16,-5 0-2 16,-7-7-36-16,-2-12-47 15,0-8-67-15,-29-14-267 16</inkml:trace>
  <inkml:trace contextRef="#ctx0" brushRef="#br0" timeOffset="69540.92">10684 6575 839 0,'0'0'33'0,"0"0"-31"15,0 0 78-15,120-29 37 16,-66 38-91-16,6 23 2 15,-2 12 39-15,-7 7-22 16,-8 12 1-16,-16 2-10 16,-21 0-19-16,-6-2 0 15,-20-13-9-15,-24-7 3 16,-10-14 6-16,-4-11-12 16,4-10 4-16,8-8-9 15,9 0-3-15,18-8-33 16,15-16-69-16,4-2-134 15,19 4-315-15</inkml:trace>
  <inkml:trace contextRef="#ctx0" brushRef="#br0" timeOffset="69855.87">11357 6956 1047 0,'0'0'27'0,"0"0"37"16,0 0 31-16,120-78-35 15,-88 47-46-15,-12 6-8 16,-11-4-6-16,-9 10-4 0,0 9-11 16,-23 0 14-1,-15 10 1-15,-11 0 9 0,3 0-1 16,1 12 26-16,11 8 3 16,13 9-1-16,5 2-13 15,7 3-4-15,7 6-4 16,2-4-5-16,0 0-4 15,21-6-6-15,14-6 0 16,9-10-10-16,9-5-14 16,12-9-28-16,6 0-31 15,1-3-13-15,-10-13-188 16,-6-3-429-16</inkml:trace>
  <inkml:trace contextRef="#ctx0" brushRef="#br0" timeOffset="70091.83">11926 6803 940 0,'0'0'210'16,"0"0"-162"-16,0 0 9 16,0 0 35-16,0 0-29 15,0 0-50-15,-77 109 3 16,77-81 8-16,0 2-22 15,2-8-2-15,25-3-8 16,9-8-12-16,11-11-27 16,5 0-36-16,0 0-46 15,0-14-235-15</inkml:trace>
  <inkml:trace contextRef="#ctx0" brushRef="#br0" timeOffset="70778.71">12211 6834 1086 0,'0'0'90'0,"0"0"-27"15,0 0 50-15,0 0-23 16,0 0-64-16,-74 104-21 16,74-82 8-16,9-4-6 15,9-2-7-15,7-6 0 16,1-10-9-16,5 0-7 15,0-8-19-15,0-21-16 0,-6 0-47 16,-2-3 34-16,-1 4 14 16,-9 11 46-16,-1 5 4 15,-3 10 9-15,-3 1-2 16,5 1-4-16,1 0 5 16,1 10 25-16,0 9-25 15,-2-2 15-15,-4-3-3 16,0 0-6-16,0-4 6 15,-7-2-15-15,0-5 4 16,0-3-2-16,0 0 7 16,0 0-1-16,0 0 9 15,0-3-7-15,0-11-4 0,6-3-5 16,7 5-4-16,7-3 0 16,3 9-4-16,2 6 1 15,1 0 0-15,-2 1-3 16,1 16 4-16,0 7 1 15,-5 0 0-15,-5-2 1 16,-1-2 2-16,-10-8-4 16,-1-4 1-16,-3-6-1 15,0-2-4-15,0 0 4 16,0 0 0-16,-7-12 10 16,-2-6-7-16,6 0 2 15,3 0-2-15,0 4-1 16,0 2 9-16,9 4-6 0,3 4 2 15,1 4 0 1,3 0 0-16,1 0-1 0,-1 0-2 16,-1 9-2-16,3 6-1 15,-5 1-1-15,6 2 0 16,-3-2-2-16,-5 4 1 16,-3 0-5-16,-8 3-4 15,0 0-29-15,0-1-105 16,-2-9-268-16</inkml:trace>
  <inkml:trace contextRef="#ctx0" brushRef="#br0" timeOffset="71259.63">12902 6511 1028 0,'0'0'30'16,"0"0"12"-16,35 168 69 15,-19-81 16-15,-5 12-43 16,3 12-42-16,1-1-7 16,-2 4 37-16,5-1-31 15,-9-3-2-15,-2-9-22 16,-7-17 2-16,0-22-19 15,0-20 0-15,-9-22 1 0,-2-17 1 16,0-3 0-16,2-37-2 16,4-25-4-16,3-22-8 15,2-16-19-15,0-7-1 16,11 7-17-16,14 18 22 16,4 14 1-16,0 19-13 15,0 14-4-15,-2 14 18 16,-3 17 11-16,1 4 6 15,-6 8-3-15,0 22 0 16,-6 5 11-16,-7 2 0 16,2-5 2-16,-8-1 11 15,0-8 1-15,-10-5-8 0,-9-1-3 16,2-10-3-16,7-4-38 16,3-3-91-16,7-6-286 15</inkml:trace>
  <inkml:trace contextRef="#ctx0" brushRef="#br0" timeOffset="71559.57">13452 6994 745 0,'0'0'325'0,"0"0"-261"16,0 0 19-16,0 0 19 0,0 0-30 15,0 0-36 1,7 96-18-16,29-96-16 0,2 0 7 16,-3 0-9-16,-8-18-4 15,-9-2-6-15,-15 2 1 16,-3-2-15-16,-14 12 22 16,-22 6-3-16,-9 2 2 15,3 0-4-15,7 10-12 16,16 1-10-16,19-2-36 15,5-3-93-15,36-6-224 16,5 0-258-16</inkml:trace>
  <inkml:trace contextRef="#ctx0" brushRef="#br0" timeOffset="71992.5">13838 6883 893 0,'0'0'119'16,"0"0"-9"-16,0 0-2 16,0 0-22-16,0 0-45 15,0 0-36-15,-69 77 2 16,76-51-1-16,22 2-5 16,2-2-2-16,9-2-9 15,-9 2 5-15,-4 1 4 16,-9-3 1-16,-14-4 0 15,-4-3-4-15,0-3 8 0,-20-3-4 16,0-7 25-16,5-4-3 16,8 0-1-16,7-4 13 15,0-14-18-15,22-8-13 16,18-5-6-16,5 3-2 16,6 0 5-16,-5 6 0 15,-5 4 0-15,-5 11-5 16,-9 7 5-16,-8 0 2 15,-3 23 9-15,-5 6 1 16,-4-6 8-16,-2-3 3 16,-3-4-13-16,-2-7 0 15,0-5-10-15,0-4-29 0,0 0-47 16,0-7-89-16,-14-18-352 16</inkml:trace>
  <inkml:trace contextRef="#ctx0" brushRef="#br0" timeOffset="72137.47">14079 6756 925 0,'0'0'16'0,"0"0"-12"16,0 0 1-16,0 0-5 16,0 0-43-16,0 0-175 15,80 80-465-15</inkml:trace>
  <inkml:trace contextRef="#ctx0" brushRef="#br0" timeOffset="72578.39">14335 6691 524 0,'0'0'533'0,"0"0"-464"15,0 0 7-15,0 0 56 16,0 0-21-16,0 137-61 15,0-77-8-15,0 0 2 16,10-6-23-16,-4-4-1 16,3-10-3-16,-5-10-4 0,-4-10-5 15,0-8-8 1,0-7 0-16,0-5-20 0,-23 0-17 16,-6 0 10-16,4-13-14 15,4-1 19-15,13 2 13 16,8 0 9-16,0-1 0 15,17 0 3-15,26 0-3 16,13 1 2-16,1 0 0 16,-4 1-2-16,-7 8-1 15,-11 0-1-15,-8 3 2 16,-10 0-1-16,-3 0 1 16,-10 3 11-16,-4 11 12 15,0 1 9-15,0 2-9 16,0-4-2-16,-4 0-13 15,-2-3-8-15,0-5-14 0,2-3-51 16,0-2-47-16,-5 0-84 16,-1 0-198-16</inkml:trace>
  <inkml:trace contextRef="#ctx0" brushRef="#br0" timeOffset="72715.37">14493 6874 874 0,'0'0'268'0,"0"0"-202"15,0 0-17-15,0 0-33 16,0 0-16-16,0 0-23 16,58 72-46-16,-33-48-166 15,-3-10-332-15</inkml:trace>
  <inkml:trace contextRef="#ctx0" brushRef="#br0" timeOffset="73457.24">14825 6976 659 0,'0'0'297'0,"0"0"-223"16,0 0 40-16,0 0 15 15,0 0-43-15,0 0-50 16,-100 76 14-16,100-44-10 16,0-1-16-16,5-7-12 15,8-4-7-15,7-8-3 16,5-12-2-16,4 0-5 0,4 0-3 15,-2-17-20-15,0-10-5 16,-8-8-23-16,-3 3 9 16,-5 4 18-16,-6 10 29 15,-2 8 0-15,-4 6 22 16,-3 4-1-16,6 0-20 16,3 22 0-16,0 8 6 15,0 4 2-15,-3-2-5 16,-3-5 1-16,-1-8 1 15,-2-8 0-15,0-8-5 16,0 0 2-16,0-3 0 16,0 0 1-16,0-6 4 0,0-19-6 15,4-1 3-15,8-2 1 16,3 4 14-16,5 2-7 16,1 9-12-16,-2 0 10 15,1 5-4-15,-2 3-4 16,0 5-3-16,0 0-5 15,-5 13 5-15,1 11 5 16,-1-2-3-16,-9 0-2 16,3-1 2-16,-5-10 0 15,3-3-1-15,0-6-1 16,-1-2-2-16,7 0-3 16,3-3 0-16,5-18-4 15,4-1-8-15,-1 3 3 16,-5 0 6-16,-1 7 8 15,-5 6-4-15,1 5 10 0,1 1-4 16,7 6-2-16,0 14 0 16,0 3-5-16,-2 5 5 15,-7-4-2-15,-4 5 4 16,-5-3-5-16,-2-6 7 16,0-3 28-16,-13-5-21 15,-16-5-10-15,2-7 14 16,4 0-3-16,6 0 10 15,5 0-6-15,8 0-8 16,2-5-3-16,2-4-5 16,0-3-70-16,4-5-180 15</inkml:trace>
  <inkml:trace contextRef="#ctx0" brushRef="#br0" timeOffset="74799">16544 7141 54 0,'0'0'662'0,"0"0"-606"15,0 0 44-15,0 0 65 0,0 0-83 16,-129-46-46-16,111 46-21 16,-1 0-4-16,0 0 3 15,-1 4 3-15,-2 15 10 16,0 9 29-16,1 1-8 16,9 5 3-16,2 0-27 15,10 2 2-15,0-8-5 16,0-4-15-16,14-10 0 15,11-8-6-15,4-4 2 16,0-2-2-16,6-4-4 16,1-17-14-16,-3-11-16 15,-6 6-23-15,-5-9 7 0,-11 7 1 16,-4 3 8 0,-3 7 23-16,-4 11 16 0,0 3 2 15,0 4 6-15,0 0 12 16,0 8-10-16,0 12 12 15,0 3 14-15,7 6-7 16,4-5 0-16,2 0-8 16,3-6-7-16,-1-6 4 15,1-4-2-15,3-4-13 16,-4-4 0-16,5 0-2 16,-1 0-6-16,4-18-10 15,-5 0-1-15,-5 1-7 16,-4-6-20-16,-9 5 7 15,0 0-5-15,0 4 20 0,0 4 21 16,-2 1-2-16,-3 2 8 16,5 0-3-16,0 2 7 15,0 3 4-15,12-1-12 16,12 3 0-16,3 0 0 16,4 0 0-16,-6 3 0 15,1 11 0-15,-7 4 17 16,0 2 5-16,-3 4 20 15,-3 0 9-15,5-4 1 16,2-1-9-16,5-4-6 16,8-3-7-16,2-7-6 15,8-5-8-15,7 0-10 0,-4-7-6 16,-1-12-10-16,-12-2-14 16,-11-4 3-16,-10-2 1 15,-12 1-6-15,0 1-7 16,-5 4 17-16,-13 3 8 15,-4 7 1-15,4 7 7 16,-2 4 4-16,0 0 10 16,5 7 4-16,3 8 19 15,7 0-12-15,5 2 3 16,0 0-4-16,10 0-4 16,14-2-11-16,12-4-9 15,8 0 0-15,8-7-25 16,4-4-15-16,-6 0-51 15,-2 0-115-15,-11-4-328 0</inkml:trace>
  <inkml:trace contextRef="#ctx0" brushRef="#br0" timeOffset="74964.98">17766 7115 1161 0,'0'0'100'0,"0"0"3"15,0 0-1-15,0 0-30 16,0 0-72-16,0 0-3 16,-7-2-81-16,-4 31-134 15,-3 10-265-15</inkml:trace>
  <inkml:trace contextRef="#ctx0" brushRef="#br0" timeOffset="75089.96">17751 7375 1084 0,'0'0'202'16,"0"0"-48"-16,0 0-17 15,0 0-13-15,0 0-56 16,0 0-48-16,60-68-20 16,-56 57-74-16,-4 0-154 15,0-4-1100-15</inkml:trace>
  <inkml:trace contextRef="#ctx0" brushRef="#br0" timeOffset="76478.72">18992 7032 864 0,'0'0'39'16,"0"0"12"-16,0 139 62 16,0-81-15-16,0 0-6 15,9-3-37-15,0-6-17 0,-5-11-10 16,3-14-1-16,-5-7-14 16,1-13-9-16,-3-4 1 15,0 0 0-15,0-16 13 16,0-17-18-16,0-23-10 15,0-10 0-15,4-10 3 16,5-5-21-16,2 13-6 16,4 8 16-16,1 12 10 15,0 16 7-15,4 6-7 16,-3 12 1-16,1 11-1 16,1 3 8-16,-4 0 0 15,1 23-4-15,-5 7 3 16,-7 1-2-16,-4 1 2 0,0-1 1 15,-20 1 7-15,-12-3-5 16,-10 0 3-16,0-2-2 16,8-4 6-16,6-6-1 15,12-5 3-15,10-6-5 16,3-6-1-16,3 2 5 16,0-2 3-16,0 3 3 15,5 6-8-15,12-2 10 16,8 13-5-16,4 4 1 15,4 2-14-15,4 6 0 16,-2 2 3-16,1-8-6 16,-7-1 2-16,-5-3-69 15,0-4-14-15,3-4-75 0,0-8-315 16</inkml:trace>
  <inkml:trace contextRef="#ctx0" brushRef="#br0" timeOffset="76659.69">19567 7453 1009 0,'0'0'73'0,"0"0"-2"15,0 0 21-15,0 0-9 16,0 0-19-16,0 0 5 16,-26 71-28-16,23-35-30 15,-2 8-11-15,1 8-38 16,-1 0-132-16,3-2-344 0</inkml:trace>
  <inkml:trace contextRef="#ctx0" brushRef="#br0" timeOffset="78682.34">20592 6747 908 0,'0'0'11'16,"0"0"-2"-16,0 0 91 0,0 0 25 15,-118-58-75-15,76 72-36 16,-8 18 9-16,-2 22-10 16,-4 15 18-16,2 14 5 15,6 16 2-15,0 6-16 16,9 7 8-16,7-4-22 16,18-6-4-16,14-13-4 15,21-14 0-15,39-16-12 16,23-11-41-16,19-20-31 15,8-16-40-15,-2-12-118 16,-12-3-70-16</inkml:trace>
  <inkml:trace contextRef="#ctx0" brushRef="#br0" timeOffset="79201.25">20789 7154 838 0,'0'0'218'16,"0"0"-195"-16,0 0 11 15,0 0 43-15,0 0-11 0,-54 104-21 16,50-55-25-16,-1-2-4 15,3 5 12-15,-2-13-3 16,-1-5-18-16,5-11 7 16,-3-12-10-16,3-7-3 15,0-4 2-15,0 0 2 16,0-22 20-16,10-18-25 16,10-16 0-16,2-8-9 15,-2-1-15-15,2-1-3 16,1 15 12-16,-1 8-2 15,-5 11 14-15,-1 16 1 16,-7 4 2-16,-5 8 1 16,0 3 7-16,2 1-6 0,5 1-4 15,3 27 4-15,3 15 9 16,3 8 7-16,0 8 5 16,2 1-8-16,3-2 9 15,0-6-18-15,-3-8-5 16,-2-11 0-16,-6-10-1 15,-4-9-21-15,-3-10-45 16,-7-4-66-16,0 0-133 16,-15-16-195-16</inkml:trace>
  <inkml:trace contextRef="#ctx0" brushRef="#br0" timeOffset="79351.22">20851 7316 1081 0,'0'0'28'0,"0"0"-19"0,0 0 64 16,0 0-12-16,0 0-59 16,0 0-2-16,125-34-19 15,-74 29-66-15,0-2-206 16</inkml:trace>
  <inkml:trace contextRef="#ctx0" brushRef="#br0" timeOffset="79749.14">22189 7088 396 0,'0'0'360'15,"0"0"-287"-15,0 0 83 16,0 0 19-16,0 0-80 16,0 0-51-16,-38 15-33 15,38 24 45-15,0 9-1 16,0 2-11-16,0 1-22 0,0-2 5 15,0-8-12-15,0-7-9 16,0-8-2-16,0-12-4 16,0 1-18-16,0-10-19 15,0-1-42-15,0-4-24 16,-2 0-4-16,-12-15-185 16,1-20-342-16</inkml:trace>
  <inkml:trace contextRef="#ctx0" brushRef="#br0" timeOffset="80205.07">22079 7042 279 0,'0'0'510'0,"0"0"-446"16,0 0 72-16,0 0-32 15,0 0-70-15,0 0-24 16,116-60-8-16,-69 60 8 15,2 0 2-15,-8 6-4 16,-10 17 7-16,-10 8 4 16,-5-1-2-16,-13 2-4 15,-3 0-2-15,0-4-2 16,-19-2-3-16,2-5-3 16,1-3-1-16,5-7-1 0,3-4 0 15,2-4 3-15,6 3-4 16,0-1-2-16,8 7-12 15,19 4-5-15,2 6 19 16,2 2 0-16,-2 1-4 16,-10 1-3-16,-5 1-2 15,-7 1 5-15,-7-2 8 16,0-1 7-16,-21-6 3 16,-19-1 12-16,-11-1-17 15,-7-7-1-15,0-6-7 16,7-4 3-16,10 0-1 15,12-7-2-15,16-13-1 16,13-6-35-16,15 0-52 0,37-3-192 16,17 0-494-1</inkml:trace>
  <inkml:trace contextRef="#ctx0" brushRef="#br0" timeOffset="80598">23711 7059 769 0,'0'0'292'0,"0"0"-224"15,0 0 14-15,-129 40 29 16,100-17-29-16,0 12-39 16,6 7-14-16,6 4 5 15,1 4-4-15,14-5-6 16,2 1-11-16,2-7-2 15,27-6-5-15,9-1-6 16,11-12-12-16,5-9-28 16,6-4-32-16,2-7-59 15,-1 0-103-15,1-26-323 16</inkml:trace>
  <inkml:trace contextRef="#ctx0" brushRef="#br0" timeOffset="80844.96">23929 6895 1081 0,'0'0'87'16,"0"0"-86"-16,116 9-1 16,-62 25 47-16,0 7 6 15,-6 11-29-15,-9 12 0 0,-13 5 13 16,-12 14 15-16,-14-2-18 15,0-3-7-15,-32-5-19 16,-15-9 3-16,-13-3-11 16,-13-3-14-16,-1-10-61 15,14-12-191-15</inkml:trace>
  <inkml:trace contextRef="#ctx0" brushRef="#br0" timeOffset="82118.74">25209 7215 1032 0,'0'0'74'16,"0"0"-71"-16,0 0 6 15,0 0 71-15,0 134 0 16,0-66-20-16,0-2-16 16,3 1 0-16,1-9-3 15,-2-9-10-15,-2-10-8 16,0-15-4-16,0-9-8 15,0-10-7-15,0-3-4 16,0-2 3-16,0-4 2 16,0-24-5-16,0-14-10 15,5-11-12-15,-3-9-3 0,2-3 6 16,2-3-7-16,2 1-3 16,3 5 4-16,4 7 12 15,3 8-9-15,5 4 2 16,6 5-4-16,-3 8 0 15,8 6 12-15,-1 8-5 16,0 9 12-16,-3 7 3 16,-4 0 1-16,-4 23-1 15,-6 18 2-15,-5 13 9 16,-11 6 3-16,0-2 0 16,-17 0-5-16,-12-9-1 15,-7-6-1-15,-3-8 6 0,0-9-10 16,3-11-1-16,9-9 7 15,11-3-6-15,10-3 16 16,1 1 10-16,5 2-2 16,0-2-9-16,0 2-16 15,11 0 1-15,14 5-1 16,10 3 7-16,4 3 8 16,-1 0-12-16,1 0 0 15,0 2 0-15,3 0 1 16,-4 0 3-16,-5 2 6 15,-6-4-5-15,-7 0-3 16,-7-2-4-16,-8-1-2 16,-5-2 0-16,0 1-6 15,0-5-15-15,0-2-25 16,5-1-59-16,1-2-80 0,-1-2-500 16</inkml:trace>
  <inkml:trace contextRef="#ctx0" brushRef="#br0" timeOffset="82470.67">26047 7597 991 0,'0'0'73'15,"0"0"-49"-15,0 0 56 16,0 0-38-16,100 132-24 0,-100-87-15 15,-17 1 0-15,-21-6 10 16,-3-5 5-16,-1-7 4 16,9-8-2-16,11-13 15 15,11 0 1-15,11-7-4 16,0 0-7-16,0 0 9 16,0 0-9-16,0 0-10 15,13 0-5-15,18 0-6 16,11 0-2-16,9-7-4 15,3-3 0-15,0 1-9 16,6-1-3-16,-7-3-9 16,-6 5-29-16,-9 3-81 15,-16 0-22-15,-19 0-297 0</inkml:trace>
  <inkml:trace contextRef="#ctx0" brushRef="#br0" timeOffset="83752.47">27189 6895 255 0,'0'0'695'0,"0"0"-664"16,-137 113-2-16,84-57 73 15,4 7 3-15,4 2-49 16,14 8-14-16,14 1-10 15,15 2-9-15,2-3-2 16,23-5-21-16,22-6 3 16,11-6-3-16,11-12-25 15,8-13-14-15,14-16-1 16,8-13-35-16,3-2-107 16,4-5-134-16,-8-24-295 15</inkml:trace>
  <inkml:trace contextRef="#ctx0" brushRef="#br0" timeOffset="84010.41">27777 7189 697 0,'0'0'381'0,"0"0"-364"16,0 0 5-16,0 0 50 15,0 0 23-15,-36 148-43 16,34-94-17-16,2 0-1 16,0 0-20-16,0-7-14 15,0-6 0-15,0-8-7 0,0-11-44 16,0-10-41-16,0-12-39 16,0 0-150-16,0-14-160 15</inkml:trace>
  <inkml:trace contextRef="#ctx0" brushRef="#br0" timeOffset="84398.35">27806 7115 498 0,'0'0'554'0,"0"0"-540"16,0 0 74-16,0 0 10 15,0 0-56-15,0 0-42 0,73-65 3 16,-46 89-3-16,-2 10-10 15,-11 8 5-15,-8 7 4 16,-6-3 1-16,0 0 0 16,-4-4 0-16,-8-6 4 15,6-8-3-15,6-5 2 16,0-8-3-16,0-1 0 16,18-2-6-16,6-2 4 15,5 2-2-15,-3-3-8 16,-3-2 6-16,-5 4-3 15,-9 0 7-15,-9 6-6 16,0 2 8-16,-2 3 24 16,-23-2 12-16,-11 3 8 0,-3-5-12 15,0-4-15-15,4-4-9 16,10-4-8-16,12-6-2 16,13 0-17-16,0-14-39 15,38-17-134-15,26-4-623 16</inkml:trace>
  <inkml:trace contextRef="#ctx0" brushRef="#br0" timeOffset="84704.29">29054 7175 1129 0,'0'0'22'16,"0"0"13"-16,-125-4 72 16,86 6-10-16,0 28-64 15,1 7-16-15,3 12 10 16,8 1-2-16,14 0-7 16,13-4-17-16,0 0 2 15,15-7-3-15,19-9-1 16,8-5 0-16,11-8-13 15,11-7-6-15,4-6-9 16,1-4-52-16,10 0-63 16,2-7-178-16,0-17-349 15</inkml:trace>
  <inkml:trace contextRef="#ctx0" brushRef="#br0" timeOffset="84975.24">30069 7203 1119 0,'0'0'7'0,"0"0"-4"16,0 0 46-16,15 136 64 15,1-82-51-15,-1 0-36 0,1-2 1 16,-5-3-7-16,0-7-6 15,-7-7-13-15,2-10-1 16,-4-9-19-16,0-8-22 16,2-8-47-16,-2 0-18 15,-2-14-38-15,0-15-347 16</inkml:trace>
  <inkml:trace contextRef="#ctx0" brushRef="#br0" timeOffset="85252.2">30122 7185 821 0,'0'0'59'0,"0"0"15"0,0 0 56 15,0 0-54-15,0 0-41 16,127-4 0-16,-84 34-1 16,1 9 14-16,1 10-24 15,-5 3-3-15,-9-3 15 16,-9 3-11-16,-15-2-17 15,-7-6-7-15,-2 0-1 16,-27-6 2-16,-11-6 2 16,-7-6-1-16,-2-9 5 15,4-6-8-15,12-10-8 16,4-1-24-16,8 0-32 16,13-12-72-16,8-8-216 15</inkml:trace>
  <inkml:trace contextRef="#ctx0" brushRef="#br0" timeOffset="85553.14">30659 6914 1191 0,'0'0'24'0,"0"0"-22"16,0 0 50-16,85 136 28 16,-51-76-38-16,1 5-21 15,-10-2 3-15,-8 2-5 0,-5-1 0 16,-12-2-5-16,0 1-8 16,-31-5-1-16,-17-2-4 15,-8-6-1-15,4-8-18 16,-2-5-38-16,14-16-55 15,18-13-138-15,13-8-447 16</inkml:trace>
  <inkml:trace contextRef="#ctx0" brushRef="#br0" timeOffset="86145.04">32215 7744 1018 0,'0'0'186'16,"0"0"-175"-16,0 0 31 15,0 0 71-15,0 0-58 16,0 0-38-16,-9 0-7 15,-13-6 3-15,-14-8-2 16,-13-7-7-16,-8-2-1 16,-3-3 0-16,-6-3 6 0,6-2 4 15,7-3-3-15,-1-5 9 16,7-3-18-16,5 0-1 16,11-2-1-16,13-2-8 15,18 2-4-15,0 4-9 16,25 6-45-16,14 5 1 15,4 16-15-15,-3 4 21 16,-11 9 23-16,-11 9 30 16,-11 21-2-16,-7 16 9 15,0 10 4-15,-36 11 12 16,-11 5 22-16,-9-2 5 16,6-12 4-16,16-12 8 0,14-18-6 15,18-6-8 1,2-13-5-16,0-6-6 0,4-3 16 15,36 0-6-15,22 0 10 16,10-16-29-16,1-5-21 16,-6 4 2-16,-7-1-6 15,-13 4-1-15,-15 5-21 16,-14 2-36-16,-14 7 1 16,-4 0-1-16,0 0-71 15,0 0-125-15,0 0-572 16</inkml:trace>
  <inkml:trace contextRef="#ctx0" brushRef="#br0" timeOffset="87122.87">23780 8789 862 0,'0'0'90'0,"0"129"42"15,0-57-20-15,-7-6-16 16,3-7-12-16,2-6-42 15,2-15-10-15,0-12-20 16,0-9-9-16,0-8-3 16,0-6-14-16,0-3-20 15,0-9-15-15,0-23-36 16,6-16-110-16,15-9-168 16,-2-2-92-16</inkml:trace>
  <inkml:trace contextRef="#ctx0" brushRef="#br0" timeOffset="87428.82">23887 8743 483 0,'0'0'218'0,"0"0"-208"16,0 0 59-16,0 0 42 15,152-62 17-15,-101 62-54 16,-13 0-19-16,-7 15 0 16,-20 18-11-16,-11 13-12 15,-6 7 4-15,-42 5 2 16,-16 0-10-16,-9-12-4 15,8-11-15-15,16-9 3 16,22-9-4-16,14-10-4 16,13-4 2-16,0-1-1 15,0 1-5-15,6-1-1 16,26 5 1-16,9-2 6 0,11 4 4 16,4-4-6-16,-4 3-4 15,-4 4-4-15,-5-3-34 16,-5 5-42-16,1 4-51 15,-3-1-174-15,0 0-285 16</inkml:trace>
  <inkml:trace contextRef="#ctx0" brushRef="#br0" timeOffset="87818.75">24485 9094 921 0,'0'0'54'15,"0"0"41"-15,0 0-18 16,0 0-21-16,0 0-25 16,129 5-14-16,-116 18-16 15,-11 3 7-15,-2-2-5 16,-2 0 3-16,-17-5 12 16,2 1-5-16,5-6 14 15,4-7-17-15,8 1-10 16,0 0-1-16,0 6 1 15,18 5 0-15,9 0 2 16,0 3-2-16,0-1 10 0,-10-3-10 16,-5-3-8-1,-12 1 8-15,0 0 0 0,-20 0 1 16,-32-2 10-16,-10-5-5 16,-7-4 6-16,11-5-2 15,16 0 1-15,17 0-3 16,21-9-8-16,4-12-6 15,35 0-100-15,32-7-41 16,18 5-210-16,0 2-382 16</inkml:trace>
  <inkml:trace contextRef="#ctx0" brushRef="#br0" timeOffset="88298.67">25715 8261 1091 0,'0'0'84'0,"-83"111"-63"16,43-30 68-16,3 6 38 16,12 8-51-16,7 5-38 15,11 0-13-15,7 2-4 16,2-7-14-16,30-5 8 16,13-9-15-16,3-12-7 15,12-17-26-15,10-11-15 16,-1-18-7-16,6-12-48 0,-3-11-110 15,-16-9-306-15</inkml:trace>
  <inkml:trace contextRef="#ctx0" brushRef="#br0" timeOffset="89265.5">26533 8717 483 0,'0'0'130'15,"0"0"-1"-15,0 0 1 16,0 0-4-16,0 0-20 16,-114-95-47-16,83 95-18 15,0 0-7-15,-3 14 11 16,3 13 10-16,4 6-7 15,6 7-8-15,7 1-20 16,12 1 1-16,2-1-5 16,2-2-12-16,27-1-4 15,9-4-3-15,5-6-4 0,1-2-4 16,-1-5-19-16,-6-7-37 16,3-5-37-16,3-9-83 15,-3 0-304-15</inkml:trace>
  <inkml:trace contextRef="#ctx0" brushRef="#br0" timeOffset="89567.45">27420 8668 931 0,'0'0'255'16,"0"0"-226"-16,0 0 27 16,0 0 27-16,0 0-29 15,0 0-31-15,18 95 19 16,-9-44-7-16,-3 2 17 16,2 3-17-16,-4-1-16 15,0-6-11-15,3-7-8 16,-7-3-1-16,0-9-36 15,0-6-43-15,0-9-34 16,0-10-90-16,0-5-199 16</inkml:trace>
  <inkml:trace contextRef="#ctx0" brushRef="#br0" timeOffset="89850.4">27494 8661 511 0,'0'0'514'0,"0"0"-478"16,0 0 23-16,0 0 11 15,154-33-45-15,-112 57-21 16,7 6 1-16,-9 12-5 16,-11 9 23-16,-2 2-2 0,-16 0-7 15,-7-4-1 1,-4-3 9-16,-2-7-8 0,-29-3-1 15,-7-7 15-15,-4-8-20 16,-3-4-1-16,3-9-7 16,-1-3-21-16,8-5-67 15,6 0-136-15,9-12-387 16</inkml:trace>
  <inkml:trace contextRef="#ctx0" brushRef="#br0" timeOffset="90136.35">28473 8770 1028 0,'0'0'243'15,"0"0"-228"-15,0 0 16 16,0 0 36-16,0 0 13 15,0 0-40-15,6 136-13 16,-2-91 0-16,-4 1-13 16,2-5-6-16,-2-6-7 15,0-4-1-15,0-7-13 16,-2-7-29-16,-8-5-29 16,-3-5-75-16,1-7-79 15,8 0-400-15</inkml:trace>
  <inkml:trace contextRef="#ctx0" brushRef="#br0" timeOffset="90400.32">28479 8666 726 0,'0'0'405'16,"0"0"-375"-16,0 0 75 15,0 0 29-15,0 0-77 16,0 0-43-16,110-26-4 16,-62 22 8-16,2 3-9 0,3-3-2 15,7 1-7-15,-4-1 0 16,-7 2-3-16,-12-2-9 16,-16 3-34-16,-15 1-45 15,-6 0-79-15,-4 0-267 16</inkml:trace>
  <inkml:trace contextRef="#ctx0" brushRef="#br0" timeOffset="90609.27">28618 9007 662 0,'0'0'449'16,"0"0"-389"-16,0 0 49 0,0 0 11 15,0 0-52-15,142-5-55 16,-97-2-4-16,-3 2-4 16,-1-2-5-16,-8 2-17 15,-2 3-71-15,-6-1-81 16,-12 3-223-16</inkml:trace>
  <inkml:trace contextRef="#ctx0" brushRef="#br0" timeOffset="90794.23">28637 9212 772 0,'0'0'152'0,"0"0"6"15,0 0 1-15,0 0-23 0,0 0-50 16,0 0-24-16,91 58-28 16,-37-58-17-16,9 0-17 15,3 0-1-15,6-6-55 16,-3-9-61-16,-9-4-70 15,-2-8-335-15</inkml:trace>
  <inkml:trace contextRef="#ctx0" brushRef="#br0" timeOffset="91036.19">29297 8552 950 0,'0'0'211'0,"0"0"-173"16,0 0 43-16,135 0-20 15,-78 49-21-15,10 14-18 16,-9 20 15-16,-14 7-17 16,-15 10-5-16,-24 4 0 15,-7 7-15-15,-56-2-30 16,-42-3-105-16,-30-4-241 15</inkml:trace>
  <inkml:trace contextRef="#ctx0" brushRef="#br0" timeOffset="120126.14">3424 10557 678 0,'0'0'176'0,"0"0"-142"16,0 0 60-16,0 0 24 16,0 0-68-16,0 0-37 15,0 0 1-15,-5 3 11 0,5-3 7 16,0 0-13-16,0 0 14 15,0-12-8-15,7-11-25 16,13-9 2-16,8-4-2 16,11 0 3-16,1-2 2 15,-3 4-1-15,-3-1-4 16,-5 0-3-16,-9 5 1 16,-9-2 4-16,-11 1-4 15,0 11-6-15,-17 3-8 16,-8 6 8-16,-6 11-5 15,0 0 11-15,2 0 0 16,0 11-1-16,8 6 0 16,8 7 3-16,7 1-5 0,6 0-5 15,0 2-3-15,0-1 11 16,8 2-6-16,11 0 3 16,0 0-2-16,-1 4 7 15,-3 0-1-15,-5 6-4 16,-8 0-5-16,-2-4 1 15,0 0 2-15,-14-5 2 16,-11-3 5-16,-4-6 0 16,-4-3 0-16,-2-5-17 15,1-3-25-15,5-7-49 16,10-2-20-16,7 0-19 16,12-11-49-16,2-12-178 15</inkml:trace>
  <inkml:trace contextRef="#ctx0" brushRef="#br0" timeOffset="120413.09">3841 10231 750 0,'0'0'187'0,"0"0"-187"16,0 0 0-16,0 0 29 15,0 0 36-15,0 0-15 16,15 116 2-16,-6-74-1 0,0 1 0 16,-2 1-14-16,-1-1-22 15,1-2-5-15,-1-9-8 16,1-5 8-16,-4-4-10 16,1-8-3-16,-4-3-16 15,0-5-23-15,0-6-31 16,0-1-93-16,-16 0-134 15</inkml:trace>
  <inkml:trace contextRef="#ctx0" brushRef="#br0" timeOffset="120565.07">3769 10628 663 0,'0'0'148'0,"0"0"-147"15,0 0 15-15,0 0 92 16,0 0-28-16,136-55-76 0,-112 53-4 15,-10 2-39-15,-8 0-155 16,-6 4-263-16</inkml:trace>
  <inkml:trace contextRef="#ctx0" brushRef="#br0" timeOffset="121312.94">4112 10676 556 0,'0'0'64'16,"0"0"-27"-16,0 0 118 15,0 0-29-15,0 0-83 16,87-107-41-16,-85 88-2 16,-2 3 0-16,0 4-8 0,-13 5-20 15,-7 3 28-15,-5 4 7 16,3 0 6-16,2 0 15 16,0 20 23-16,7 4 3 15,6 1-21-15,5-1 0 16,2 0-23-16,0-2 5 15,4-3-8-15,19-4-2 16,6-7-3-16,2-8 4 16,9 0-2-16,2 0-4 15,1-23-15-15,-5-4-14 16,-7-7-8-16,-9-9 6 16,-11 0-14-16,-5 0-21 15,-6 1-1-15,0 8 58 0,0 5 9 16,0 10 13-1,-12 4 41-15,-9 8 31 0,6 2-51 16,1 5-3-16,1 0 1 16,7 0-25-16,-6 7 3 15,5 13-2-15,1 10-6 16,6 8 9-16,0 15 0 16,0 6 7-16,4 7 16 15,15 5-10-15,0 1-10 16,6 2-5-16,2 2 5 15,-5-2-3-15,0-5-11 16,-4-10 0-16,-7-13 0 0,-2-15 0 16,-4-13 4-1,-3-9-4-15,-2-9 0 0,0 0 8 16,-2-18 11-16,-14-19-19 16,-7-15-19-16,8-9-2 15,6-3-13-15,5 0-25 16,4 8 36-16,4 4 13 15,16 5-3-15,2 10-6 16,1 7-1-16,4 8 7 16,-8 10 13-16,-5 6-6 15,-5 6-4-15,-7 0-5 16,-2 1-33-16,0 18 21 16,0 3 25-16,-13 2 2 15,-8-2 3-15,-3-3 9 16,4 0-1-16,-4-1-11 0,8-4-6 15,7-4-84-15,5-4-186 16,4-6-169-16</inkml:trace>
  <inkml:trace contextRef="#ctx0" brushRef="#br0" timeOffset="121591.89">4732 10455 739 0,'0'0'273'0,"0"0"-273"15,0 0-5-15,0 0 5 16,0 0 14-16,0 0-1 16,25 76 0-16,-21-43-1 15,-2-1 22-15,-2 1-21 16,0-8-4-16,0-2-6 15,0-2-2-15,0-9 0 16,0-2-1-16,0-8-34 16,0-2-98-16,0 0-61 15,0-16-313-15</inkml:trace>
  <inkml:trace contextRef="#ctx0" brushRef="#br0" timeOffset="121792.85">4712 10386 596 0,'0'0'276'15,"0"0"-275"-15,0 0 35 16,0 0 97-16,0 0-86 16,0 0-47-16,-42 90 5 15,33-67-11-15,-1 3 4 16,2-5-62-16,1-6-107 15,5-1-182-15</inkml:trace>
  <inkml:trace contextRef="#ctx0" brushRef="#br0" timeOffset="121995.82">4714 10784 1034 0,'0'0'77'15,"0"0"-63"-15,0 0 64 16,0 0-10-16,0 0-68 16,0 0-3-16,107-24 3 15,-58 13-4-15,2 4-28 16,1 5-95-16,-10 2-134 16,-7 0-83-16</inkml:trace>
  <inkml:trace contextRef="#ctx0" brushRef="#br0" timeOffset="122497.73">3381 11191 890 0,'0'0'28'15,"0"0"-27"-15,0 0 26 16,0 0 88-16,0 0-64 15,0 0-32-15,-11-36 8 16,15 36-13-16,27 0-13 16,23 0 20-16,19 0-6 15,21-4 9-15,20-11-18 16,11 4 10-16,7-4-12 16,3 1 0-16,4 1-3 0,-4 1 2 15,2 2 5-15,-12 0-3 16,-17-2-5-16,-14 2-3 15,-24 4 3-15,-20 0-2 16,-15 2-3-16,-23 4-14 16,-7 0 12-16,-5 0-5 15,0 0-17-15,0 0-19 16,-2-5-13-16,-19 0-173 16,-8 1-166-16</inkml:trace>
  <inkml:trace contextRef="#ctx0" brushRef="#br0" timeOffset="122938.66">3258 11464 968 0,'0'0'59'0,"0"0"-59"16,0 0 0-16,0 0 27 16,0 0-22-16,0 0 4 15,-8 0-12-15,8 0 6 16,0 0 2-16,0 0 21 0,4 0-4 16,29-4 4-1,21-5 10-15,27-5-7 16,21-1-7-16,25-2-16 0,11 2 1 15,12-3 5-15,3 0-11 16,3-3 4-16,-2 3-5 16,-9-1-8-16,-20-2 8 15,-23 6-7-15,-30 1-3 16,-30 3 8-16,-22 5 1 16,-17 3 2-16,-3 3 27 15,0 0 45-15,0-5-14 16,-7 1-42-16,4 2-12 15,3 1-5-15,0 1-22 16,0 0-98-16,0-3-156 16</inkml:trace>
  <inkml:trace contextRef="#ctx0" brushRef="#br0" timeOffset="124724.35">6549 9520 733 0,'0'0'63'16,"0"0"-63"-16,0 0 56 15,0 0 39-15,0 0-59 16,0 0-36-16,-2 7 3 16,2 5 8-16,0 1 45 15,0 4-22-15,0 3-5 16,2 6 6-16,2 8-19 15,-4 8 15-15,0 7-5 16,2-3-7-16,-2 3-11 0,5-3 5 16,1 5 10-16,4-1-1 15,1-1-16-15,-3 0 11 16,6 2-14-16,-5-6 16 16,4 5-13-16,-1-1 5 15,-4 1-5-15,-1 6-5 16,-5 2 3-16,0 0 8 15,-2 2-12-15,3-2 10 16,-1-4-9-16,0-1 3 16,1-5 2-16,1 0-4 15,2-1 0-15,1 2 10 16,2 1-4-16,0 3-5 16,0 3-1-16,-3 6 1 0,4 3 4 15,-6 2-6 1,0 3-1-16,5-2 0 0,1-2 0 15,-2-5-2-15,3-1 2 16,1-2 6-16,-4 0-2 16,1-1-2-16,-2-8 1 15,-2 4 3-15,-3-2-2 16,-2 7 5-16,0 9-7 16,0 7 0-16,0 10-1 15,0 1 1-15,0-5-1 16,0-7 0-16,0-6-1 15,2-2 3-15,0-2-1 0,5 3 3 16,-3 1-3 0,0 1 1-16,2 1-1 0,-2 3 2 15,3 7-3-15,3 8-1 16,6 11 0-16,2 3 1 16,6-5-1-16,-1-11 1 15,2-18-1-15,-2-5-1 16,0-5 1-16,-3 1 2 15,1 1 0-15,-6 4-2 16,3 7 1-16,-5 9-1 16,1 6 2-16,-5 12-1 15,-3 12 3-15,-4 0-3 16,-2-3 2-16,0-7-3 16,0-11 2-16,-2-7 1 15,-4-15 2-15,-1-16 2 0,5-18 2 16,2-16 1-16,0-9-6 15,0-7-4-15,0 0 4 16,0 0 2-16,-3 0-6 16,-15-37 0-16,-15-29-37 15,-18-41-126-15,-1-45-404 16</inkml:trace>
  <inkml:trace contextRef="#ctx0" brushRef="#br0" timeOffset="125095.28">6988 10149 212 0,'0'0'0'0</inkml:trace>
  <inkml:trace contextRef="#ctx0" brushRef="#br0" timeOffset="128098.76">6568 9714 434 0,'0'0'42'0,"0"0"-17"16,0 0 49-16,0 0 66 15,0 0-84-15,0 0 7 16,-50-49-19-16,50 49-39 16,0 0 3-16,0 0-7 15,0 0 8-15,0 0 28 0,4 0 15 16,-2 0-7-16,3 0-6 15,-1 3-10-15,6 0-4 16,5 1 2-16,7 3-9 16,12-2 1-16,10-3 0 15,7 0-10-15,12 1-3 16,5-3 0-16,9 5-2 16,2-1 0-16,4 0 1 15,2 4-2-15,2-4-1 16,7 0 8-16,3 2-6 15,3-4-2-15,6 0 1 16,8-2-3-16,8 0 2 0,3 0 0 16,2 0-2-16,-2 7 1 15,-3-2 2-15,9-3-6 16,8-2 3-16,0 0 0 16,3 0 0-16,1-4 0 15,-8-6 0-15,-5 6 3 16,-7 4 1-16,-9 0-2 15,-4 0-4-15,4-3 1 16,2-4-2-16,-5 2-1 16,5-6 0-16,0 2-4 15,3 0-1-15,3-1 4 16,1 3 2-16,-7 0 3 0,-4-1 8 16,-1 0-8-16,-4-1-1 15,-3 2 1-15,4 0 2 16,3 4-2-16,7-1 0 15,4-1 2-15,1 2-3 16,-5-1 1-16,0 0-6 16,3 2 6-16,-1 0 2 15,1 0-1-15,-7 2-1 16,0-3 0-16,-1 3 1 16,5 0 1-16,4-1-2 15,3 1 0-15,2 0 0 16,-1 0 2-16,-8 0-1 15,-5 0-1-15,-4 0-3 0,0 0-1 16,5 0-6 0,6 0-17-16,-1 0-6 0,-1 0 22 15,-2 0 10-15,-7 0-9 16,-6 6 1-16,-7 2-3 16,-3-1 0-16,3-7-23 15,4 0-5-15,12 0-17 16,8 0 15-16,3 0-11 15,1 0 15-15,8 0 38 16,2 0 0-16,-1 7 4 16,-1-2-9-16,-11 0-12 15,-8 1-27-15,-4-3 3 0,-9 4 39 16,-6 1 4 0,-5 0 1-16,-2-6 4 15,-2 5 3-15,9-4 13 0,-1-1-7 16,1 7 5-16,-3-4-21 15,-10 2-1-15,-15 0 1 16,-5-1 9-16,-10-2-9 16,-5-1 15-16,0-3 9 15,-11 0-12-15,1 0 18 16,-7 0 13-16,-5 0-23 16,-3 0 23-16,-8 0-14 15,-7 0 10-15,-2 0-2 16,-4 0-1-16,0-3 1 15,0 1-27-15,0 2 4 16,0 0-12-16,0 0-2 0,-4 0-10 16,2 12 8-1,0 10 4-15,0 2-2 0,2 9 3 16,0 9-1-16,0 4-2 16,0 7 0-16,0 3 23 15,2-1-4-15,4 8 10 16,2 0 1-16,-2 10 9 15,-2 2-21-15,1 10 1 16,-5 1-10-16,0 7-3 16,0-1-3-16,0-2-2 15,0-2 1-15,-2-4-1 16,-3-1 1-16,1-7-1 16,2 1 0-16,0-8 0 15,-1 1 2-15,-2 4-2 0,1 11 1 16,2 3-1-16,0 5-1 15,-3-1 0-15,3-12-3 16,-4 4-3-16,-2-6 0 16,2 0 2-16,-1-3 1 15,3-5 3-15,2-6 0 16,2-4 0-16,0-2 0 16,8-1 0-16,7 1 0 15,4-2 3-15,-1 0-3 16,-5-1 0-16,1 0 0 15,-3-3 0-15,-1-4-1 16,0-2 0-16,-6-4 1 16,3-1 0-16,-3-1 2 0,0-1-2 15,3 5 0-15,-4-1 0 16,1 3-2-16,-1-4 4 16,-1 5-4-16,0-5 3 15,0-3-1-15,2 2 0 16,3-1-1-16,-3 0 0 15,6 1-4-15,-2 0 2 16,-1 2-6-16,5 1-4 16,-4 0 5-16,1 2-4 15,-3-5 4-15,2 0-5 16,-2 2 5-16,1-4 7 16,-1 5-6-16,-2-3 0 0,0-5-5 15,0-4-2-15,0-9 11 16,1 2 0-16,-3-1 3 15,-2 2-5-15,0-2 4 16,0 4 2-16,0 4 0 16,-2 4-1-16,-7 0-6 15,-1 0 6-15,4-2-11 16,-3-1 2-16,3-1 8 16,-2-2-3-16,2 2 2 15,-3-2 0-15,1 0 2 16,-2 3 4-16,3-6-4 15,-1-8-4-15,1-2-10 16,-2-11 1-16,0 2-19 0,1-4-3 16,-6 0 0-1,-1-2 26-15,-8 3-1 0,-6 7 1 16,-4 9 9-16,-5-3 2 16,-1 1 23-16,2 2 12 15,1-3-7-15,5 1-2 16,2-7-10-16,2-1 13 15,0-7-4-15,-4-4-6 16,-7 0-12-16,-11 0-8 16,-18 0 2-16,-14 0 0 15,-20 0 6-15,-13 0-7 16,-2 0 0-16,5 5 1 0,9 9-3 16,3 2 4-1,3 2-4-15,2-1 1 0,-1-5 2 16,-10 9 0-16,-13-1 3 15,-18 5-3-15,-2 1-3 16,4-9-4-16,11-2-6 16,19-6 10-16,1-7 12 15,5-2-3-15,-2 0 2 16,-1 0 10-16,5-4-10 16,-8 0 2-16,-10-2-4 15,-13 3-8-15,-6 2-1 16,-6-1 0-16,0-2 0 15,6-6-3-15,8 1-10 0,5-6 13 16,6 4 0 0,3 0 1-16,-3 2 1 0,-2-3-1 15,-2-11-2-15,-5 0 4 16,-4-12-3-16,0-5 0 16,-3-5 1-16,4-2-2 15,-3 1-9-15,-5 0-1 16,-2 8 2-16,2 6 3 15,-9 5 0-15,-2 8 6 16,0 6-3-16,3 1 7 16,4 3 1-16,11 8 3 15,4-5 6-15,9 0-7 16,12 2-7-16,8-3-1 16,7 7 1-16,7 0 0 0,2 0 5 15,4 0-5-15,3 7 0 16,2 3 0-16,-3 2 1 15,-1-4 1-15,-5 4-3 16,0-3 2-16,-2 2-1 16,4-5 0-16,2 0 0 15,3 0-2-15,1-3 2 16,-3-3-5-16,-2 0 2 16,-6 0-3-16,1 0-3 15,-2 0 1-15,-1 0 2 16,-2 3 3-16,3 3 0 15,2-1 6-15,2 2-3 16,2 3 0-16,0-2-1 0,5 6 1 16,4 5 1-1,0-2 4-15,-2 5-4 0,-4 0-1 16,-10 2 0-16,0-3-1 16,-2-2 0-16,6-2-2 15,10-4-6-15,5-8 8 16,10-3 2-16,2 1 1 15,3-1-2-15,4 5 0 16,0-2 0-16,-1 4 6 16,1 0-4-16,1 7 7 15,4-5-3-15,7 1-2 16,4-4-3-16,2-2-1 0,4-1 8 16,-4-1-2-1,-2 1-5-15,0-1 1 0,-2 4 0 16,0-4 0-16,2 1-2 15,6 0 0-15,6-1 0 16,8-2 4-16,2-2 1 16,7 0-5-16,0 0-16 15,0 0-69-15,20-14-143 16</inkml:trace>
  <inkml:trace contextRef="#ctx0" brushRef="#br0" timeOffset="129599.5">8549 9772 638 0,'0'0'66'0,"0"0"-34"15,0 0 122-15,0 0-16 16,0 0-96-16,0 0-41 16,-6-30 0-16,6 30 13 15,0-2 23-15,0 2 7 16,0 0 2-16,0 0-5 15,0 0-21-15,0 0-9 16,0 2-10-16,0 21 3 16,0 8 17-16,8 5-5 0,3 8 1 15,-3 2 4-15,0 2 0 16,-2 4-21-16,1 0 10 16,-1 6 6-16,4 6-14 15,1 8 6-15,1 9 2 16,2 5 3-16,6 3-11 15,0-2 0-15,3-4 1 16,1-3 4-16,-6-10 0 16,2-2-5-16,-5-5 1 15,-1-3-1-15,-1-2 2 16,-3-3-3-16,-2 6-1 16,1 3 0-16,-3 6 1 0,2 13 7 15,-4 1-8-15,-2 4-2 16,3 0 0-16,-1-6 4 15,5-3-1-15,0-3 5 16,2-2-5-16,0 2-1 16,1 1 2-16,3 1-1 15,1 2 0-15,1 2 1 16,1 0 5-16,0-2-7 16,0 2 0-16,-2-1 1 15,-1-3-2-15,-3-2 2 16,1-6-4-16,-3-3 8 15,0-3-7-15,-1 2 6 16,-1 1 1-16,2 2-4 0,-4 5 0 16,3 3 9-16,-5-4-6 15,-2 0-4-15,3-9 2 16,-2-1 2-16,-3 0-3 16,2 3 1-16,-2 1-2 15,0-1 4-15,0 6 3 16,0-1-4-16,0-6 1 15,0 2-2-15,0-13-1 16,0-4-1-16,0-10 1 16,0-9 0-16,-5-3 0 15,0-14 0-15,1-5-1 16,2-4 0-16,-2-5 1 0,-3 0 4 16,-5-27-5-16,-1-1-29 15,3 7-29-15,0 7-10 16,4 14 29-16,-5 0-35 15,-5 0 33-15,3 14 31 16,-3-2 10-16,7-4 1 16,7-8 0-16,2-20-2 15,0-31-106-15,15-25-920 16</inkml:trace>
  <inkml:trace contextRef="#ctx0" brushRef="#br0" timeOffset="130648.32">10481 9729 539 0,'0'0'178'0,"0"0"-111"15,0 115 37-15,0-66 27 16,0 4-34-16,0 7-48 16,6-6-3-16,-1 4-4 15,2 5-2-15,-7-1 3 16,0 9-18-16,0 4-10 0,0 7 3 16,0 4-4-1,0-1 0-15,0 3-14 0,2 0 0 16,2 4 1-16,1 9 6 15,1 3 10-15,2 2 0 16,-6 5-7-16,0 3-3 16,-2 4 9-16,2 2-2 15,2 1-10-15,5-1 12 16,5 2-13-16,3 4 6 16,6 3-7-16,2-2 0 15,-1 1-1-15,-4-2 4 16,-2-5-5-16,-3-5 0 15,-1-4 0-15,-3-2 10 0,0 2-10 16,0-1 3 0,-2-5-6-16,0-8 7 0,-2-8-8 15,-3-5 10-15,1-9-6 16,-1-6 0-16,0-3 1 16,4-3 3-16,-4-5-3 15,2 6 0-15,-3-3 1 16,-1-4 3-16,-2-4-2 15,0-6-2-15,0-2 0 16,0-5 5-16,-2-1-5 16,-5-12 0-16,1-4 1 15,-2-8-1-15,4-8-1 0,2-3-3 16,-5-5-1 0,-1-23 4-16,-2-47-33 0,4-35-63 15,6-33-114-15,18-28-497 16</inkml:trace>
  <inkml:trace contextRef="#ctx0" brushRef="#br0" timeOffset="131895.1">12817 9629 869 0,'0'0'47'0,"0"0"9"15,0 0 89-15,0 0-74 16,0 0-57-16,0 0-2 16,0-7-5-16,0 7 17 15,0 0-5-15,0 0 1 16,0 0-8-16,0 14 13 15,0 7 13-15,2 7-14 16,2 6-3-16,4 7 0 16,-4 2-2-16,0 12-7 15,3 1-3-15,2 4-2 0,0 4 3 16,2-1-8 0,-2 4-1-16,0 8-2 0,-2 5 2 15,-3 2-1-15,0 10 1 16,1 5 3-16,0 5 3 15,-1 2 11-15,3-2-6 16,1 2 4-16,4-5-6 16,-1-1-4-16,7-1 3 15,-7-4-2-15,0 6-5 16,0-1 3-16,-4 2 13 16,-1 3 4-16,1 1-5 15,2 4-2-15,0 1 1 16,4-2-5-16,-1-6-10 15,-4-2 1-15,1-7-1 16,-2 0-1-16,-2-4 1 0,-1 3 0 16,0-6-1-1,-4 0 0-15,0-1 0 0,0 2 1 16,0 7-1-16,-2-1 0 16,-4-2 0-16,-2-6 0 15,4-10 0-15,2 5 0 16,0-7 0-16,0 4 0 15,2 0 0-15,0-2 0 16,0-2 0-16,0-2 1 16,0-4-1-16,0-5 0 15,0-6 0-15,0-8 0 16,0-9 0-16,0-2 1 0,0-2 0 16,-3 1-1-16,3 5 1 15,0 1 0-15,0 5 4 16,0-1-5-16,0-1-4 15,0-10 4-15,0-10 0 16,0-16 5-16,0-8-6 16,0 0 1-16,0 0-14 15,0 0-2-15,0 0-4 16,0 0 2-16,0 0-12 16,-12-4-10-16,-9-19-22 15,-6-8-122-15,3-23-396 16</inkml:trace>
  <inkml:trace contextRef="#ctx0" brushRef="#br0" timeOffset="133355.85">15149 9589 488 0,'0'0'66'0,"0"0"29"16,0 0 10-16,0 0 19 16,0 0-25-16,0 0-2 0,-9 79-33 15,9-48-15-15,0 5-19 16,0 10 10-16,11 6-7 16,-2 8-9-16,-2 11 6 15,4 5 2-15,-7 6-14 16,0 8 0-16,6 5 2 15,-1 3-15-15,-1 2-1 16,1-4-1-16,1 1-2 16,-6-2 1-16,-2-6 7 15,-2 4-1-15,0-1 1 16,0-2 6-16,0 4 3 16,-2 2-1-16,-5 5 6 0,3 3-8 15,-6-6 3-15,8-1 2 16,-2-7-1-16,4-2-8 15,0-3-1-15,0 1 9 16,0-2-18-16,0 0 11 16,0 3-12-16,0-2 3 15,0 5 2-15,0-1-3 16,-2-4 0-16,-5 2 4 16,5-7 1-16,2-8-7 15,0-3 0-15,0-2 2 16,-2 5-2-16,2 2 0 15,0 3-1-15,0 0 0 16,0-2 0-16,0-3-2 0,9 2 1 16,1-2 1-1,4 4 0-15,-1-2 1 0,1-2 0 16,4-4 0-16,-5-5-1 16,-2-5-4-16,4-3 5 15,-9 2 5-15,-2-1-5 16,-2-2-1-16,-2-4-4 15,0-4 1-15,0-6 3 16,2-1 0-16,3-7 1 16,-3 3 0-16,0 2-1 15,-2 5 0-15,0 0 1 16,0 6-3-16,-2-3 1 0,-5-4-3 16,3 4 2-1,-3-7-1-15,2-6-1 0,3-15 2 16,-2-6-6-16,4-7-1 15,0-4-14-15,0 0-18 16,0-12-27-16,0 2-31 16,-2 0-55-16,-5 8 2 15,-2 2-117-15,0 0 20 16,0 0 10-16</inkml:trace>
  <inkml:trace contextRef="#ctx0" brushRef="#br0" timeOffset="135726.44">6792 10960 643 0,'0'0'29'0,"0"0"28"16,0 0 62-16,0 0-45 0,0 0-57 15,0 0 2-15,11 0 24 16,-11 0-2-16,0 0-19 16,0 0-11-16,4 0-3 15,0 0-5-15,10 0 9 16,9 4 16-16,6 0 0 15,9 3-8-15,4-3-3 16,3-2-5-16,-3 3-6 16,-3-2-5-16,4-2 0 15,1-1 1-15,8 0 0 16,13 0 0-16,8 0 2 16,7-1-3-16,5-7 2 0,-2-2-2 15,-1-1 5-15,-8 4-6 16,-5-2-1-16,-7 1 1 15,-6 0 1-15,0 2 8 16,0 1-3-16,2 0-2 16,1 3-1-16,1 1 1 15,8 1-4-15,-1 0 2 16,4 0 0-16,3 0-1 16,-1 0 3-16,-2 0-3 15,1 0-1-15,-1-3 3 16,3 1-3-16,-1-2 0 15,2 1 1-15,8-2 0 16,-2 3-1-16,-4-2 1 0,-3 3-1 16,-3-2 3-16,1 1-1 15,6 0-1-15,9 1-1 16,8-4 2-16,9-2-1 16,-2-2 5-16,2 1 10 15,1 0-10-15,0 2-4 16,-7 2 0-16,-7 2 1 15,-4 0-2-15,-6 2 2 16,-1-2 4-16,0 0 3 16,0-1 1-16,5 0-2 15,2-1-3-15,3 4 0 16,-4 0-2-16,-1 0-1 0,-5 0 1 16,5 0-3-16,-3 6-1 15,-6 0 0-15,2 0 1 16,-6 3 4-16,-3-8-5 15,4 1-7-15,1-2 7 16,-3 0 0-16,3 0 5 16,3 0-3-16,4 0 2 15,4-3 0-15,-1-4 0 16,1 3-1-16,-5-5-2 16,-4 4 1-16,-2 1-2 15,-3-1 3-15,-5 5 0 16,-5-3-1-16,-1 3-1 15,0 0 0-15,5 0 3 16,4 0-4-16,9-2 1 16,-2 0 3-16,2 0-4 0,-9-1 0 15,-12 3-3-15,-3 0 6 16,-7-3-4-16,-2 1 3 16,0-2 2-16,3 0-4 15,6-2 1-15,8 0 1 16,1 2-2-16,-1 0 1 15,-2 2 0-15,-4-2-1 16,-2 2 0-16,0-1 2 16,4 3-3-16,4-2 1 15,2 2 0-15,5 0 2 16,-2 0 0-16,-5 0-1 16,-1 0-1-16,1 0 2 0,-4 0-2 15,0 0 2-15,0 0-2 16,-2 0 0-16,6 0 0 15,7 0 1-15,10 0-1 16,-4 0-2-16,-1 0 2 16,-1 0 0-16,-4 0 0 15,5 0 0-15,-5 0-6 16,4 0 6-16,-3 0 0 16,-1 0 1-16,-3 0-1 15,-1 0-2-15,-3 0 2 16,-2 0-2-16,-4 0 2 15,-2 0-1-15,0 0-2 16,-4 0 2-16,6 0 0 0,0 0 0 16,2 0-2-16,-2 2 3 15,-2-2-2-15,-1 0 1 16,5 0-9-16,-5 0 4 16,-1 3 4-16,-4-3-1 15,-9 0 3-15,-3 0 1 16,1 0-1-16,1 0-3 15,7 0 3-15,-1 0 1 16,-1-3-1-16,-5 1 0 16,-7 2 0-16,-2 0-7 15,-2 0 7-15,-3 0 2 16,-2-3-2-16,1 3-1 0,-3-2 0 16,-1 0 1-16,4 2 0 15,2-5 0-15,2 5 0 16,-1-3 0-16,-4 1-1 15,-8 2 1-15,-8-2 0 16,-1 2 0-16,-3-2 2 16,2 2-2-16,-2 0 7 15,1 0-6-15,-3 0-1 16,0 0 1-16,0-2 6 16,0 2-3-16,0 0 3 15,0 0-2-15,0 0 1 16,0 0-3-16,0 0 0 15,0 0 0-15,0 0-1 16,0 0 0-16,0 0-1 16,-7-2-1-16,-41-2-20 0,-37-4 6 15,-42-6-117 1,-21-6-268-16</inkml:trace>
  <inkml:trace contextRef="#ctx0" brushRef="#br0" timeOffset="137731.09">8686 4030 529 0,'0'0'119'0,"0"0"-43"15,0 0 13-15,0 0 0 16,0 0 10-16,0 0-46 15,0 0-20-15,-33-10-6 16,33 10-14-16,4 0-13 16,19 0-2-16,12-2-4 15,13 2-46-15,2-4-125 16,-2-2-195-16</inkml:trace>
  <inkml:trace contextRef="#ctx0" brushRef="#br0" timeOffset="138114.01">9538 4060 801 0,'0'0'134'0,"0"0"-134"15,0 0-74-15,0 0 50 0,0 0-5 16,145-12-238 0</inkml:trace>
  <inkml:trace contextRef="#ctx0" brushRef="#br0" timeOffset="138419.97">10630 4071 649 0,'0'0'0'16,"0"0"-22"-16,0 0-177 15,0 0 76-15</inkml:trace>
  <inkml:trace contextRef="#ctx0" brushRef="#br0" timeOffset="138667.93">11502 4100 990 0,'0'0'136'0,"0"0"-128"15,0 0 12-15,0 0-7 16,0 0-13-16,0 0-180 15,44-8-392-15</inkml:trace>
  <inkml:trace contextRef="#ctx0" brushRef="#br0" timeOffset="138855.89">12422 4064 1100 0,'0'0'42'0,"0"0"-26"15,0 0-16-15,0 0 0 16,0 0-387-16</inkml:trace>
  <inkml:trace contextRef="#ctx0" brushRef="#br0" timeOffset="140122.67">7683 10489 581 0,'0'0'111'15,"0"0"-49"-15,0 0 32 16,0 0-46-16,0 0-33 16,0 0 9-16,0 0 11 15,-17 126 36-15,14-91-17 16,-1-3-32-16,-3 8 7 15,-2-4 3-15,3 2-1 16,-4 0-19-16,2-9 11 0,1-4-9 16,1-7-6-16,3-7-4 15,1-7 6-15,-1-4-1 16,3 0 16-16,-2-15 36 16,2-17-42-16,0-12-17 15,0-8-2-15,0-2-5 16,16-2-17-16,2 2 6 15,0 5-4-15,2 11 16 16,-3 6 4-16,0 8 0 16,0 6-2-16,-1 0 0 15,-1 1 2-15,1 6 5 16,-5-1 2-16,3 3 6 16,-8 9 1-16,7 0-1 15,5 15-9-15,0 19-2 16,6 10 11-16,-1 4-3 0,-1 0 3 15,3-4-8-15,-1-3 4 16,-2-7-1-16,1-4-8 16,-6-7 0-16,-1-6 0 15,-5-7-30-15,-7-2-47 16,-4-6-48-16,0-2-172 16,-31 0-163-16</inkml:trace>
  <inkml:trace contextRef="#ctx0" brushRef="#br0" timeOffset="140295.64">7661 10722 567 0,'0'0'336'15,"0"0"-249"-15,0 0 19 0,0 0-18 16,0 0-47-16,0 0-36 16,60-10 17-16,0 8-4 15,19-5-18-15,14-2-22 16,11-5-35-16,8-4-122 15,-10-4-187-15</inkml:trace>
  <inkml:trace contextRef="#ctx0" brushRef="#br0" timeOffset="141090.51">9224 10335 637 0,'0'0'388'16,"0"0"-356"-16,0 0-4 15,0 0 13-15,0 0-9 16,0 0 9-16,9 122 2 15,2-72-7-15,4 0-3 16,-4-3-11-16,3-6-6 16,-5-4-2-16,-3-11-4 0,2-10 3 15,-8-8-12 1,2-5 4-16,-2-3-3 0,0 0 5 16,0 0 4-16,0-20 10 15,0-11-14-15,-2-11-6 16,-12-6 0-16,3-4-1 15,-3 0-4-15,8 13 2 16,3-1 2-16,1 6-3 16,2 0 0-16,0-2-5 15,2-1-1-15,14 3-1 16,6 5-15-16,1 3 10 16,1 9-8-16,1 9-17 0,-6 6 23 15,2 2 5 1,-3 8 6-16,-3 23-1 0,-2 7 7 15,-3-2-6-15,-8 2 5 16,2-4 2-16,-2-4-1 16,3-4 2-16,1-3-3 15,2-9 1-15,2-2-2 16,-1-1 2-16,3-2-6 16,-6 0 5-16,-1-6-3 15,1 6 2-15,0-1-6 16,2 1 6-16,1 2-4 15,1 1 5-15,2 2-4 16,5 0-4-16,2 1-8 16,3-5-2-16,-5-1-2 0,-3 1-6 15,-5 3-11-15,-3-5 6 16,-1 2 19-16,-3 2 12 16,-2 0-1-16,0 2 2 15,-20 0 16-15,-4-2 26 16,-5-1-9-16,0 1-6 15,-2-1-5-15,-9-2-10 16,-1-2-9-16,-1-2-3 16,6-3-1-16,10-2-65 15,15 0-299-15</inkml:trace>
  <inkml:trace contextRef="#ctx0" brushRef="#br0" timeOffset="141570.42">11554 10181 413 0,'0'0'259'0,"0"0"-205"15,0 0 58-15,0 0 14 16,0 0-10-16,0 0-79 15,-116 0-17-15,93 0 4 16,0 8-1-16,-6 6-5 16,0 7 15-16,-6 8-8 15,2 7 19-15,-1 1-1 16,9 6-19-16,8 1-1 16,8 0-4-16,9 1-13 0,0-4 4 15,16-2-6 1,21-7-4-16,17-8-10 0,11-12-32 15,10-7-29-15,6-5-48 16,1 0-51-16,-2 0-240 16</inkml:trace>
  <inkml:trace contextRef="#ctx0" brushRef="#br0" timeOffset="141962.35">13098 10247 607 0,'0'0'125'0,"0"0"-76"15,0 0 17-15,0 0 39 16,0 0 12-16,0 0-66 16,38 138 20-16,-27-93-9 15,0 1-12-15,-2 0 2 0,-2-3-24 16,-5-7-8-16,2-6-15 15,-2-4-4-15,1-7-1 16,-1-6-54-16,3-10-72 16,-3-3-157-16,5 0-364 15</inkml:trace>
  <inkml:trace contextRef="#ctx0" brushRef="#br0" timeOffset="142268.29">13161 10258 941 0,'0'0'55'0,"0"0"24"15,0 0-6-15,0 0-16 16,160-39-49-16,-98 39-4 16,-8 10-4-16,-10 22 2 15,-8 9 1-15,-7 6 3 16,-9 3 5-16,-9 0 6 15,-9-2 7-15,-2 1-4 16,0-5 9-16,-19-5-20 16,-10-2 11-16,-5-7-8 15,1-4-3-15,-3-6-7 16,0-6-1-16,3-2-1 16,2-4-35-16,8-4-46 15,12-4-36-15,7 0-227 16</inkml:trace>
  <inkml:trace contextRef="#ctx0" brushRef="#br0" timeOffset="142786.21">15463 10217 801 0,'0'0'120'0,"0"0"11"15,0 0 5-15,0 0-14 16,0 0-61-16,0 0-57 0,29-12 0 15,-22 43 10-15,0 12 5 16,-3 6 6-16,0 4-4 16,1 1 1-16,4-1-8 15,4-12-8-15,-2-2-4 16,1-11-2-16,-1-6 0 16,-5-4-6-16,-2-6-29 15,-2-6-44-15,-2-3-49 16,0-3-10-16,0 0-218 15</inkml:trace>
  <inkml:trace contextRef="#ctx0" brushRef="#br0" timeOffset="143108.15">15548 10279 972 0,'0'0'102'15,"0"0"-34"-15,0 0 35 16,0 0-25-16,0 0-47 16,147-6 6-16,-109 6-9 0,7 0-1 15,-3 0-5-15,1-3-8 16,-4-4-9-16,3 0 0 15,-3-5-5-15,-1 4 0 16,-5 3-1-16,-13 3-10 16,-9 2-24-16,-11 0-50 15,0 0-61-15,-18 0-151 16,-13 2-46-16</inkml:trace>
  <inkml:trace contextRef="#ctx0" brushRef="#br0" timeOffset="143341.12">15691 10444 400 0,'0'0'288'0,"0"0"-129"16,0 0 50-16,0 0-25 16,0 0-81-16,0 0-43 15,75 3-16-15,-42-3-23 16,4 0-9-16,0 0-9 15,-1-3-2-15,-1 3-1 16,-6 0-20-16,-8 0-28 16,-13 0-84-16,-8 3-87 15,0 9-274-15</inkml:trace>
  <inkml:trace contextRef="#ctx0" brushRef="#br0" timeOffset="143580.07">15697 10694 629 0,'0'0'166'0,"0"0"-95"15,0 0 80-15,0 0-23 16,0 0-49-16,0 0-12 16,4 12 13-16,25-12-35 15,12 0-29-15,8 0-16 16,4-3-14-16,5 0-40 15,3-3-29-15,-5 6-3 16,-8 0-24-16,-7 0-106 0,-10 0-46 16,-9-2-301-16</inkml:trace>
  <inkml:trace contextRef="#ctx0" brushRef="#br0" timeOffset="143717.04">16480 10643 1168 0,'0'0'85'0,"0"0"26"16,0 0-59-16,0 0-52 15,0 0-250-15</inkml:trace>
  <inkml:trace contextRef="#ctx0" brushRef="#br0" timeOffset="147583.38">6894 12392 210 0,'0'0'21'16,"0"0"33"-16,0 0 82 15,0 0-12-15,0 0-34 16,0 0-41-16,0 0 11 15,-51-24 10-15,48 22-12 16,1 0-19-16,-2 1-22 16,2 1-7-16,-3-3-6 15,-3-1-1-15,0-1-2 0,4 2 5 16,0-1 33-16,2 2 21 16,2 2-24-16,0-2-7 15,0 2-3-15,0 0-26 16,0 0-3-16,0 0-1 15,13 0 4-15,7 0 4 16,5 0-3-16,4 0 4 16,4 0 4-16,3 0 2 15,1 0-3-15,2 0 7 16,1 0 6-16,4 0 2 16,1 0-10-16,6 0 1 15,4 0-10-15,-1 0 0 0,6 0-4 16,0-1 2-16,1-10 3 15,-1 1 0-15,-9 4-5 16,-4 2 1-16,-2 1-1 16,-12 3 2-16,1 0-2 15,-1 0 0-15,2 0-1 16,15 0 1-16,6-5 5 16,10 1-5-16,7-2-1 15,2 2 1-15,0 4 3 16,1-2-2-16,2 0-1 15,4 0 0-15,1-2 4 16,-10 1-4-16,-1 3 1 16,-12 0-1-16,-5 0-2 0,1-1-2 15,0-4 7 1,2 0-3-16,5 1 1 0,-1-2-1 16,5 4-1-16,2 2 0 15,-2 0-2-15,4 0 0 16,-4 0 3-16,-3 0-1 15,2 0 1-15,-6 0-3 16,2 0 3-16,5-3-2 16,0 0-15-16,2 1 10 15,-2-2 1-15,-8 1-5 16,-1 0 4-16,-2 1 6 16,-4-4 1-16,0 3 1 0,-2-2-1 15,2 1 0 1,-3-2 1-16,4 0-3 0,5 0 4 15,6 1-3-15,8 2 1 16,2 3 0-16,-2 0 0 16,-6 0 1-16,-1 0-2 15,-7 0 2-15,-5 0-1 16,-2 0 1-16,1 0-1 16,1 0-1-16,3 0 1 15,3 0 0-15,11 0 0 16,3 0 1-16,4-4 0 15,-6-1-1-15,-7 5 0 16,-8 0-1-16,-6 0 1 16,-8 0-1-16,-1 0-2 15,2-4-3-15,15-1 4 16,16-3 2-16,17-5 1 0,12 6-1 16,1 0 3-16,-1 3-3 15,-10 4 1-15,-8 0-5 16,-6 0 4-16,-13 0-1 15,-8 0-2-15,2 0-6 16,-6 0-5-16,4 0 7 16,2 0 0-16,1 0 5 15,5 0 2-15,1 0 0 16,6 0 0-16,-1-3 0 16,-5 0 0-16,-3-1 0 15,-8 2-3-15,-6 2 3 0,0-2-2 16,6-1 2-16,2-4-6 15,9 2 6-15,0-3 0 16,5 1-1-16,1 2 0 16,1-2 1-16,3 2 1 15,-6 3-1-15,-1 0 0 16,-8-1 2-16,-6 3-2 16,-1 0 0-16,1 0 0 15,2 0 0-15,7 0 1 16,-1 0 1-16,8 0-2 15,3 0 4-15,8 0 2 16,0 0-2-16,-3 0 9 16,-6 0-6-16,-8 0-7 0,-5 0 4 15,-6 3-3 1,-3-3-2-16,-6 0-3 0,2 0 1 16,-2 0 1-16,8 0 1 15,4 0 1-15,0 0-2 16,8 0 0-16,1 0-3 15,0 0 3-15,-3 2 2 16,0 1-1-16,-2-1 1 16,-2 2 0-16,5-1-3 15,-3-3 3-15,5 0 0 16,2 0 0-16,-3 0 0 16,4 0 1-16,-5 0-1 0,-5 0 3 15,-6 0-3 1,-4 0 4-16,2 0-1 0,-1 0-3 15,7 0 2-15,5 0-4 16,3 0 4-16,-5 0-1 16,-1 0 3-16,-12 0-4 15,-7 0 1-15,-10 0-1 16,-8 0 0-16,-6-3 1 16,1 3 0-16,9 0-1 15,6 0 1-15,9-2 2 16,10 2 2-16,-1 0 10 15,-2 0 1-15,-7 0 4 16,-8 0-7-16,-10 0-4 16,-6 0 2-16,-5-4 1 15,-1 3 3-15,-3-3-1 0,-3 1-3 16,-2 3 4-16,-2-2 1 16,-2 2 6-16,0-2 7 15,0 0-2-15,0 2-8 16,0-1-5-16,0-5-5 15,0 6-9-15,-4-2-1 16,-23 2-23-16,-19 0-72 16,-28 0-88-16,-28 0-310 15</inkml:trace>
  <inkml:trace contextRef="#ctx0" brushRef="#br0" timeOffset="149782">7137 13534 506 0,'0'0'93'16,"0"0"-89"0,0 0 80-16,0 0 21 0,0 0-36 15,0 0-37-15,-13-29 5 16,13 29 35-16,-2 0 0 15,2 0-18-15,-2 0-11 16,2 0-6-16,0 0-5 16,0 0-20-16,0 0-9 15,0 0-3-15,0 0-1 16,0 0-1-16,0 0 2 16,0 0 0-16,0 0-1 15,0 0 0-15,0 0 2 0,0 0-4 16,0 0 9-16,0 0-12 15,0 0 12-15,0 0-12 16,9 0 12-16,3 0-7 16,9 3 2-16,4-3 14 15,1 0-14-15,10 0 1 16,4 0 7-16,11 0 0 16,14 0-9-16,1 0 1 15,11-5 7-15,2-2-8 16,6-4 2-16,5 2-1 15,3 4 0-15,1-1-1 16,-3 6-1-16,-2 0 1 16,-6 0 0-16,-3 0 0 0,0 0 0 15,1 0 0-15,1 0-5 16,2 0 4-16,6 0-1 16,1 0-1-16,3 0 1 15,1 0-5-15,0 0 6 16,-4 0-10-16,-5 0 5 15,-3 4-1-15,-7 0 4 16,-2-1-5-16,-6-3 5 16,0 0-2-16,3 0 4 15,-4 0-1-15,7 0 0 16,1 0 2-16,0-7-2 16,4 0 2-16,-3-2-2 0,-3 3 0 15,4-2 2-15,0 4 0 16,-1-1 1-16,2 2 0 15,0 1 0-15,0-2-2 16,7-2 1-16,6 0-1 16,7 1 1-16,3-4 0 15,-3 3 2-15,0 1-1 16,-9 2 3-16,2 1-3 16,-4-5-1-16,-4 2 4 15,-3-2-4-15,-4-2-3 16,1 1 0-16,8-2 6 15,4 0-5-15,9-2 2 16,6-1-1-16,2 8 1 16,1-4 0-16,0 9-1 15,-4 0 1-15,-7 0 3 0,-5 0-3 16,-6 0 1-16,-1 0-1 16,-3 0 0-16,4 0 1 15,2 0 0-15,4 0-1 16,9 0-1-16,-2-4 0 15,5-4 1-15,-5 2-2 16,-2 1 2-16,-5-3 1 16,-6-1-1-16,-10 4 0 15,-1-4-1-15,-9 1 1 16,-1 3-1-16,3-2 1 16,4 2 0-16,12 0 0 15,2-1-1-15,-5 5 0 0,-2-1 1 16,-4 0-5-16,-3 2 0 15,-2 0-2-15,3 0-4 16,-4 0 6-16,-1 0 4 16,4 0-3-16,-1 0 1 15,-3-9-2-15,4 3 1 16,5-2 2-16,1 1 0 16,4 0 2-16,-8 2 2 15,-5-4-2-15,-8 1-3 16,-7 4 3-16,7-6 0 15,0 4 1-15,2-3-1 16,8 4 0-16,-1 1 2 16,4-1 1-16,-3 2-6 0,-1 3-10 15,-9 0-45-15,-6 0 0 16,-10 0-27-16,-4 0 65 16,-6 0 16-16,4 0 1 15,2 0 3-15,3 0 2 16,9-2 0-16,8 0 6 15,7 0 2-15,1-1 10 16,-4 3-17-16,-8 0-2 16,-3 0-1-16,-8 0-3 15,-7 0 3-15,-9-5-1 16,-5 1 6-16,1-2-5 16,4-2 9-16,5 2-7 15,-1-2 18-15,2 6 2 16,-6 0-10-16,-2 0 9 0,-2 2-12 15,-6-6 12-15,-3 4-9 16,-3 0 1-16,-6-3-4 16,0 4 6-16,0-1 2 15,4 0-1-15,-2-1-8 16,4 2-6-16,3 1 2 16,1-2 8-16,-3 2-12 15,2 0 17-15,-6-4-4 16,-4 4 4-16,-2 0 5 15,-4 0 5-15,0 0-5 16,0 0 11-16,0-2-24 0,0 2 6 16,0 0-1-1,0 0-13-15,0-3 3 0,0 3 1 16,0-1-5 0,0 1-6-16,0 0 6 0,-12 0 0 15,-41 12-60-15,-38 9-101 16,-37-10-839-16</inkml:trace>
  <inkml:trace contextRef="#ctx0" brushRef="#br0" timeOffset="152268.57">18488 7950 803 0,'0'0'43'16,"0"0"1"-16,0 0 45 0,0 0 18 16,0 0-32-16,0 0-34 15,0 0-9-15,0-7-11 16,0 7 10-16,0 0-14 16,0 0-17-16,0 10-2 15,0 4 2-15,0 4 10 16,0 3 0-16,7-4-8 15,-3 3 1-15,3-5 1 16,0-2-3-16,-3-3 3 16,3-4-4-16,-1-4-1 0,1-2-7 15,4 0 3 1,5-16-1-16,8-6 6 0,1-4 19 16,4 1-10-16,-4 6-9 15,-5-1-1-15,-3 6-3 16,-5-1 3-16,-3 6 0 15,-5 0-2-15,-2 6 3 16,0 3 6-16,-2-3 7 16,2 3 0-16,-2 0-8 15,0 0-5-15,0 0-1 16,0 0-4-16,5 0-26 16,-5 3-42-16,0 7-53 15,0-3-115-15,0 0-282 16</inkml:trace>
  <inkml:trace contextRef="#ctx0" brushRef="#br0" timeOffset="153302.39">24810 7949 340 0,'0'0'493'15,"0"0"-475"-15,0 0-7 16,0 0 66-16,0 0-8 15,0 0-34-15,2-2 0 0,3 2-2 16,2 6 8-16,-1 3 15 16,1 3-24-16,-1 3-6 15,4-4-19-15,-4 0 2 16,-2 1-6-16,3-4 6 16,-3-2-7-16,2 0-2 15,0-6 0-15,0 0-2 16,3 0 1-16,5 0-1 15,3-6 2-15,-1-11 9 16,5 3 0-16,-6-3-7 16,1-1 8-16,-3 4-2 15,-2 0-1-15,3-1 15 0,-4 8-3 16,-3 0 1-16,0 4-15 16,-2 0-5-16,-5 3-6 15,0 0 6-15,0 0-32 16,0 23-31-16,-7 4-40 15,-13 5-45-15,-1 1-382 16</inkml:trace>
  <inkml:trace contextRef="#ctx0" brushRef="#br0" timeOffset="154136.24">23591 9919 223 0,'0'0'264'0,"0"0"-195"16,0 0 41-16,0 0 36 16,0 0-66-16,0 0-47 15,-3-5-12-15,3 5 7 16,0 0 12-16,0 0 11 16,0 2-25-16,0 9 0 15,0 8 8-15,0 0 3 16,0 1-26-16,0-1 11 15,0-5-15-15,3-4 2 16,1-4-9-16,2-4-2 16,0 0 2-16,0-2 2 15,3 0 3-15,2 0-3 0,2-10 5 16,0-4-1-16,3-3 1 16,0-2-1-16,2 3-1 15,0 0-1-15,-1 2 1 16,-1 1-3-16,-3 0 0 15,3 5-1-15,-3-2 3 16,-2 3-1-16,-6 2 7 16,2 3 1-16,-7 2 6 15,0 0-7-15,0 0-10 16,0 0-9-16,0 7-19 16,0 5-42-16,0 7-42 15,0 1-263-15</inkml:trace>
  <inkml:trace contextRef="#ctx0" brushRef="#br0" timeOffset="155785.96">5719 11682 673 0,'0'0'49'0,"0"0"-39"16,0 0 84-16,0 0 16 15,0 0-79-15,0 0-19 16,-6 43 39-16,3-7-3 16,1 4 8-16,2 8-10 15,0 0-16-15,0-1 3 16,0-2-14-16,0-9-4 15,0-6-11-15,0-7-2 0,0-9-2 16,0-6 2-16,0-7-2 16,0-1 4-16,0-1-4 15,0-26 21-15,0-11-15 16,0-6-6-16,-2-8-4 16,2-6-5-16,0-4-15 15,0-6 3-15,0-1-5 16,0 5-11-16,13 6 16 15,1 12 5-15,3 10 5 16,2 8 9-16,-1 10-6 16,1 9 6-16,2 9 0 15,1 0 2-15,-7 25-4 0,-3 15 5 16,-12 10-1 0,0 1 10-16,-14 2 15 0,-17-5 2 15,-5-3 2-15,1-7-12 16,2-9-3-16,1-6-10 15,8-8 3-15,3-4-5 16,13-7-2-16,1-2 0 16,7 1 3-16,0-3-3 15,0 0 0-15,0 5 0 16,0 2-3-16,7 6 2 16,13 3 1-16,6-2 1 15,5 1 13-15,8 5-8 16,1-3 7-16,-3-1-2 0,-1 2-3 15,-2 0-5 1,-6 0 6-16,-10 2-6 0,-7 1-1 16,-3-3-2-16,-8 0 0 15,0-1 0-15,0-5 0 16,0 0-1-16,0-4-10 16,0-3-20-16,0-5-18 15,0 0-23-15,10 0-31 16,-3-2-85-16,5-17-95 15</inkml:trace>
  <inkml:trace contextRef="#ctx0" brushRef="#br0" timeOffset="156028.91">6076 11909 723 0,'0'0'208'0,"0"0"-179"16,0 0 53-16,0 0-8 16,0 0-56-16,0 0 17 15,40 99 24-15,-35-60-36 16,-3 3-7-16,0 0-11 16,-2 4-5-16,5-5-15 15,1-3-44-15,1-8-89 16,4-11-267-16</inkml:trace>
  <inkml:trace contextRef="#ctx0" brushRef="#br0" timeOffset="156850.76">5798 12958 440 0,'0'0'142'15,"0"0"-61"-15,0 0 106 16,0 0-101-16,0 0-18 16,0 0-38-16,-25 27-14 15,23 10 20-15,2 5 27 16,0 8-12-16,0-2 3 0,0 4-13 15,0-5-23 1,0-10-6-16,0-4-2 0,2-9-1 16,0-8-5-16,-2-8-3 15,0-8 0-15,0 0-2 16,0 0 0-16,0-22 1 16,0-19 1-16,0-19-1 15,0-10-29-15,0-6 4 16,2 0-7-16,14 13-23 15,9 8 32-15,-4 8-15 16,2 10 19-16,2 6 9 16,-5 14 5-16,-3 8 4 15,-3 9-5-15,-7 0 4 16,-1 9-3-16,-4 18-13 0,-2 5 13 16,0 4 5-16,0 5 0 15,-8-5 4-15,-15 4-4 16,1-4 1-16,-2-4 0 15,-1-2-1-15,5-10 0 16,7-4 4-16,3-8 3 16,8-8-4-16,2 0 1 15,0 0 16-15,0 0-5 16,0 0 17-16,0 0-23 16,0 2 0-16,12 3-6 15,7-2 11-15,4 5 10 0,2-2-13 16,10 3 7-1,-6 2 0-15,-2 1-12 0,0 8-6 16,-14 3-7-16,-1 5-23 16,-2-5-22-16,-5-2-53 15,3-14-135-15,2-4-156 16</inkml:trace>
  <inkml:trace contextRef="#ctx0" brushRef="#br0" timeOffset="157180.71">6119 13159 792 0,'0'0'34'0,"0"0"90"16,0 0-28-16,0 0-69 16,0 0-20-16,0 0 17 15,125 12-5-15,-117 11-9 16,-8 9-9-16,0 5 1 15,-10 5 6-15,-19-1 21 16,-12-3 4-16,5-7-3 16,11-11-19-16,13-10-3 15,9-10 15-15,3 0 0 16,0 0-11-16,0 0-7 16,18-4-1-16,11-12-1 15,14-5 0-15,5 1-3 16,6 5-12-16,-5 3-58 0,-3 10-57 15,-7 2-224 1,-11 3-328-16</inkml:trace>
  <inkml:trace contextRef="#ctx0" brushRef="#br0" timeOffset="158042.56">5781 14061 575 0,'0'0'173'0,"0"0"-140"16,0 0 115-16,0 0-6 15,0 0-79-15,0 0-61 16,4 12 1-16,11 34 23 15,-1 3 39-15,-4 16-1 0,1 9-16 16,-4 2-6-16,2-5-11 16,-2-9-13-16,-1-16-13 15,1-12 2-15,-5-12 3 16,3-12-9-16,-5-5-1 16,0-5 1-16,0-11 7 15,0-24-5-15,-9-14-3 16,-2-21-2-16,0-15-5 15,6-5-10-15,5 0-24 16,0 9-29-16,0 20 1 16,11 8 46-16,-2 16 22 15,0 12 1-15,2 8 1 0,7 4-1 16,6 9-1-16,5 4-3 16,7 0 4-16,-5 14 0 15,-4 17-3-15,-9 2-2 16,-9 7 5-16,-9-4-2 15,0 1 2-15,-7-6 7 16,-11-2 13-16,-3-5 0 16,0-6 4-16,1-4-6 15,5-4-14-15,3 0 4 16,5-6-1-16,3-4-3 16,2 2 7-16,2-2 5 15,0 0-1-15,0 0-10 16,0 0-3-16,0 4-2 0,0 5 0 15,11 0-1 1,7 3 2-16,5 6 9 0,8-4 5 16,4 4 0-16,7 0 5 15,1 2-14-15,-1-4 2 16,-2-2-5-16,-11 2 2 16,-9-4-5-16,-13 2-16 15,-7 1-30-15,0-7-62 16,0-2-25-16,-11-6-181 15,5 0-520-15</inkml:trace>
  <inkml:trace contextRef="#ctx0" brushRef="#br0" timeOffset="158521.48">6395 14388 385 0,'0'0'398'0,"0"0"-352"16,0 0 94-16,0 0-5 15,0 0-62-15,0 0-52 16,27-33 3-16,-10 25 2 16,4 4-15-16,1 3 5 15,0 1-11-15,-4 0-5 16,-5 0-3-16,-9 15-3 15,0 10-3-15,-4 8 0 0,0 6-1 16,-17-5 8-16,-1-2 1 16,3-9 0-16,4-5 1 15,6-9-5-15,3-4-1 16,2-5 2-16,0 0-10 16,0 0 1-16,0 0 2 15,7 3-1-15,4 1 12 16,2 1 0-16,3 6 4 15,-7 1-4-15,5-2 2 16,-8 3 2-16,3-1 2 16,-5 2 1-16,-4 9 5 15,0 3 12-15,-13 5 6 0,-18 0 0 16,-4 1 6-16,-4-9-17 16,6-15-9-16,8-8-10 15,14-38-43-15,11-31-119 16</inkml:trace>
  <inkml:trace contextRef="#ctx0" brushRef="#br0" timeOffset="163820.56">19182 7949 229 0,'0'0'302'0,"0"0"-288"15,0 0 99-15,0 0 8 16,0 0-52-16,0 0-16 0,0 0 0 16,-5-18-15-1,3 18 1-15,2 0-5 0,0 0-16 16,-2 0-7-16,2 0 9 16,0 0-11-16,0 0-2 15,0 5 2-15,0 9 18 16,0 1-1-16,0-3-21 15,4 0 13-15,1-2-12 16,1-3-1-16,0-2 0 16,-1-1-2-16,4-2 1 15,0 1-2-15,2-3 0 16,1 3 2-16,-4-3 2 16,-1 0-2-16,0 0-3 0,0 2 0 15,1 2 1-15,1-1-1 16,3 0-2-16,3 1 2 15,-1-2 0-15,1 0-1 16,-1 2-1-16,-1 0 0 16,-5-2 1-16,2 0 1 15,-4-2-1-15,1 3 0 16,1 0 0-16,0-3 0 16,5 0 0-16,0 0 0 15,5 0 0-15,0 0-1 16,4-12 4-16,-4 2-5 15,2 2 5-15,-4-3-3 16,-3 6 0-16,-2-2-2 16,2 2 2-16,1-4 0 0,1 1-1 15,6 1 0-15,1-1 2 16,3 2 1-16,-4-1-2 16,2 6-11-16,-5-3 1 15,-5 4-2-15,0-3 6 16,-1 2-1-16,-1-1 7 15,0 0 3-15,2-3-2 16,6 0-1-16,-2-2 0 16,5 0-2-16,-1 2 2 15,-2 0 2-15,-1 2-1 16,-2 2-1-16,2-3-1 16,-3 0 1-16,5 0 0 15,-1-3 0-15,-2 1-1 0,3 1 2 16,1 0-1-1,2 0 0-15,4 3-2 0,0 0-1 16,0-1-13-16,-2 1 1 16,1 2 3-16,-6 0 8 15,7 0-3-15,-5 0 3 16,3 0 2-16,4 0 0 16,-2 0-3-16,-2 0 5 15,0 0-1-15,-2 0 1 16,0 0-5-16,-8 0 1 15,1 0 4-15,1 0 3 16,1 0-2-16,3 0-1 0,-4 0-1 16,3 0 1-1,1 0 1-15,-2 5-1 0,4-1 2 16,-1-1-4-16,0 1 2 16,-4 0 0-16,0 3 0 15,-3 0 1-15,1 1-1 16,-5-1 0-16,0 0 0 15,1-3 1-15,-1 3-1 16,0 3 1-16,2-5 0 16,0 4 0-16,-1-1 3 15,1-4 0-15,-3 4-2 16,-2 2 1-16,1-3 0 16,-3 0-1-16,4 0-1 0,-4 4 2 15,1-2 0-15,1 6-1 16,0-5 3-16,-2 2 2 15,1-3-7-15,1 3 4 16,2-1-2-16,-1-1-1 16,-3 1-1-16,1-4 1 15,-5 3-4-15,-2-1 3 16,0 2 0-16,0-1 2 16,0-2-2-16,0 0 1 15,0-2-1-15,0 0 0 16,0-4 1-16,0 2 0 15,0 0 0-15,0-2 1 16,0 2 0-16,-7-2 3 16,-3-2 1-16,1 4 3 0,-1-4-6 15,4 0 2-15,2 0-2 16,-3 0 1-16,5 0 1 16,-3-2-4-16,0-4 8 15,1-2-8-15,0 2 2 16,-3 0 6-16,1 0 1 15,-2 1 6-15,4-2 0 16,2 2-2-16,2 0-6 16,0-1-4-16,0 0-4 15,0 3-1-15,0-6-5 16,0 1 5-16,4 2-2 16,10-4 3-16,-1 0 0 15,1 0 3-15,-1-2-1 0,0 2 1 16,3-2-2-16,2 2-1 15,-3 0-1-15,1 1 1 16,-5 2 0-16,2 0-1 16,-1 0-2-16,3-2-1 15,1 2-5-15,1 1 3 16,1-4-1-16,5 4 0 16,-1-5 3-16,2 6-8 15,3-4 3-15,0 1-2 16,0 3 10-16,0 0-5 15,-3 3 0-15,0 2 5 16,-1-2-8-16,-1 1 7 0,1-1-4 16,1-1 6-16,-4 3 1 15,3 0-1-15,1 0 0 16,2-1-2-16,1-2-1 16,2 2 3-16,-2-2 2 15,-2 3-1-15,-1 0-2 16,1 0 1-16,1 0 0 15,1 0 0-15,0 0 0 16,0 0 0-16,-3 0-2 16,1 0 2-16,4 0 2 15,2 0-2-15,5 0 1 16,-3 0 0-16,2 8-1 16,-6-3 0-16,-2 0 0 15,2 2 0-15,-2-1 0 16,4-1 0-16,-4-2-2 0,-2-2 2 15,-1 4 4-15,5 0-4 16,-2 3-1-16,2 1-4 16,2-2 5-16,2 2 0 15,6-2 4-15,-6 2-4 16,0-1 0-16,-1 2 0 16,-1-2 0-16,-4 2 0 15,0-4-4-15,-2 4 4 16,-2-4-3-16,0 1 5 15,3-2-8-15,-1-3 5 16,4 2 0-16,4-1 0 16,1 0-17-16,1 1 15 0,-1-2 0 15,-5 4-4-15,0-2 7 16,-2 0-6-16,-3-1-13 16,-4 0 15-16,-2-3 4 15,-5 0-8-15,3 0 3 16,-3 0-1-16,1 0 5 15,1 0 0-15,-1 0 1 16,1 0 3-16,5 0-2 16,-2 0-1-16,2 0 0 15,-4 0-5-15,-5 0 5 16,0 0 0-16,-2 0-4 16,2-3 4-16,-2 3-6 15,0 0 4-15,2 0 1 0,-2-1-1 16,5-3 2-16,3 0 0 15,-3-2 1-15,1 2-1 16,1 2 0-16,-3-3-1 16,-1 0 1-16,1 1 7 15,-3 0-7-15,4 0 7 16,-3 0 14-16,5-2-5 16,-3-2 0-16,1 0-3 15,-1 0-1-15,-2-2 0 16,1 1-1-16,-4 4 1 15,-6-1 4-15,3 2-4 16,-5 1 0-16,2 2-3 0,-2-3 1 16,2 0-9-16,3 0 6 15,-3-1-3-15,3 2-1 16,-3-1-3-16,0 1 6 16,0 2 10-16,-2-2 2 15,0 3 7-15,0-1-10 16,0-2 5-16,0-1-9 15,0 1-6-15,0-1-2 16,0 0-2-16,0 1 7 16,0 2-3-16,0-2-1 15,0 3 7-15,0 0-9 16,0 0 7-16,0 0-7 16,0 0-4-16,0 0-1 0,0 0-1 15,0 0-11 1,0 0 7-16,0 0-12 0,0 0-19 15,0 0-11-15,-16 3-18 16,-17 7-51-16,-16-5-304 16</inkml:trace>
  <inkml:trace contextRef="#ctx0" brushRef="#br0" timeOffset="165972.19">20764 6497 12 0,'0'0'39'0,"0"0"-4"16,0 0 21-16,0 0 0 16,0 0 1-16,0 0 35 15,0 0-18-15,4 0-16 0,-4 0-6 16,0 0-4-16,0 0-26 15,0 0-13-15,0 0-5 16,0 0-4-16,0 0 7 16,0 0 7-16,0 0 4 15,0 0 7-15,0 0 9 16,0 0-4-16,0 0-7 16,0 0 5-16,0 0 4 15,0 0-9-15,0 0 0 16,0 0-13-16,0 0-9 15,0 0 1-15,0 0 2 16,0 11-3-16,0 4 15 0,0-1 28 16,3-5-13-16,-1-2-3 15,2-5-19-15,-1-2 3 16,-1 2-3-16,0-2-3 16,3 0 2-16,-1 0 0 15,5 0 11-15,5 0 3 16,-1-12-9-16,5-2-9 15,-5 0-4-15,3 2-1 16,-1 2-29-16,3 3-56 16,7 2-45-16,-4 3-17 15,6 2 19-15,-8 0-86 16</inkml:trace>
  <inkml:trace contextRef="#ctx0" brushRef="#br0" timeOffset="166462.1">21812 6549 338 0,'0'0'117'0,"0"0"3"15,0 0-37-15,0 0-38 16,0 0-25-16,0 0-16 16,2-4-1-16,3 4 9 15,-1 0 7-15,0 0 1 16,3 4-8-16,-1 4 3 16,4-2 13-16,1 0-1 15,5-4-9-15,-1 0-6 0,3-2-7 16,-1 0-5-16,6 0-2 15,-3-8-21-15,5-8-16 16,-6-1-51-16,0 5-5 16,-13 0-91-16,-4 4-95 15</inkml:trace>
  <inkml:trace contextRef="#ctx0" brushRef="#br0" timeOffset="167032">23140 6534 3 0,'0'0'405'0,"0"0"-243"15,0 0-65-15,0 0-74 16,0 0-23-16,0 0-1 16,12-11 0-16,-8 25 1 15,0 2 13-15,1-3 18 16,1 2-5-16,-1-4 3 15,0 1-2-15,3-5-5 0,1-1 2 16,5-4-11 0,1-2 2-16,6 0 2 0,3 0-4 15,5-2-4-15,5-11-9 16,3-8-1-16,1 3-17 16,-3-1-8-16,-8 7-35 15,-11 7-23-15,-16 5-102 16,-18 0-364-16</inkml:trace>
  <inkml:trace contextRef="#ctx0" brushRef="#br0" timeOffset="170756.36">8049 11235 350 0,'0'0'63'16,"0"0"25"-16,0 0 34 15,0 0-52-15,0 0 1 16,0 0-8-16,6-12 2 16,-6 12 14-16,0 0 11 15,0 0-53-15,0 0 1 16,0 0-5-16,0-2-8 16,0 2-10-16,0 0-7 0,0 0 3 15,0 0-10-15,0 0-1 16,0 0 3-16,0 0-3 15,0 5 0-15,-2 9 1 16,-4 3 7-16,-1 3 4 16,3 0 1-16,-6 2-1 15,4 1-4-15,-3 0-2 16,-2 2 2-16,4-3-2 16,-2 0-5-16,-1 2 6 15,0-2-7-15,-3 4 0 16,2 2 3-16,-1-2 3 15,-3 4-3-15,-1 2 0 16,1-4 2-16,-1 1-3 16,1-1-1-16,1-5-1 0,-1 3 2 15,3-2 0-15,4-2-2 16,-3 1 0-16,1-1 2 16,-1-2-2-16,-2 2 1 15,2 0-1-15,-4 2 0 16,-2 0 0-16,2 0 2 15,1-2-2-15,6-4-2 16,-1-2 1-16,-3-1 0 16,6-5-2-16,-5-3 2 15,2 0-2-15,2-5 1 16,-2 1 0-16,3-1 2 16,-4-2 1-16,4 0-1 15,-3 0 1-15,1 0-1 0,-2 0 0 16,4-7-3-16,1-3-4 15,1 1 1-15,2 1 1 16,-4 0-2-16,6 0 6 16,0-2-3-16,0 2 0 15,0-1 1-15,0-3 3 16,0-1-6-16,0 1 2 16,0-2 1-16,0 1 3 15,8 2 0-15,-2-4 0 16,1 4 0-16,-3 1-5 15,0-2 4-15,2 2 1 16,0 0 0-16,-1 5-1 0,-1-4 0 16,-2 7-3-16,0 2 4 15,0 0 0-15,-2 0-1 16,3 0 1-16,-1 0-5 16,1 0 2-16,1 0 3 15,5 0 0-15,-5 0 1 16,5 4-2-16,2 3 1 15,0-2 0-15,3 2 0 16,-1-4 0-16,0 3 1 16,1 0 0-16,-1-2 1 15,1 0-2-15,-6 2 2 16,6 0 1-16,-1 0-2 0,2 2 1 16,2-4-2-16,-5 1 2 15,0 4-2-15,3-1 0 16,1 2 0-16,2 2 0 15,2 0 0-15,-2 3 0 16,-3-1-1-16,4-2 1 16,0 1-1-16,-5-2 1 15,3-2 1-15,-1 4 0 16,-1-6-1-16,6 3 2 16,-5-2 0-16,-3-1-2 15,-5-2-4-15,0 0 4 16,-4-1 0-16,-2-4 0 15,1 0 6-15,-3 0 6 0,0 0 19 16,0 0-7 0,0 0-1-16,0 0 0 0,0 0-12 15,0 0-9-15,0 0-2 16,0 0-2-16,0 0-54 16,0 0-62-16,0 0-190 15</inkml:trace>
  <inkml:trace contextRef="#ctx0" brushRef="#br0" timeOffset="172129.12">9721 11284 515 0,'0'0'67'16,"0"0"2"-16,0 0 63 16,0 0-36-16,0 0-50 15,0 0-23-15,0 0 13 16,-11-9 11-16,9 9-18 16,0 0-13-16,-1 0 5 15,1 4 3-15,-5 4-15 16,0 5 8-16,-1 1 6 15,-6 2-8-15,1 1-3 0,-3 5 5 16,-2 2-4 0,5 1-1-16,-3 3 5 0,6 0 1 15,-2 4-6-15,1 5-7 16,-1 0 0-16,-1 4-1 16,3-3 5-16,-2-1-4 15,1-3 0-15,2-1 4 16,-2-7-4-16,2-1-2 15,-2 0 1-15,-1-9 0 16,4 4 1-16,-1-2-3 16,-3-2-2-16,2 5 2 15,-4-1 0-15,1-3-2 16,-3 1 0-16,1 2 0 16,-4 0 0-16,4 1 0 15,-1-3 0-15,3 0 1 0,2-4-1 16,4 2 1-16,1-5-1 15,1 2 1-15,-1-2-1 16,-1-3 2-16,2-1-2 16,1-3 0-16,-1 0 0 15,-1-2 2-15,2-2-5 16,-6 0 3-16,6 0 0 16,-3 0 3-16,1-2-3 15,4-10-6-15,-1-6-3 16,3-5-3-16,0 3 2 15,0-2-17-15,0 4 21 16,0 2 2-16,3 0 2 16,1 2 1-16,2 2-7 0,1-2-1 15,-3 2 7-15,4 1-2 16,-4-4 4-16,2 5-1 16,3 0 3-16,-4 1-4 15,2 2 2-15,-3 1 0 16,-4 2-1-16,2 4 1 15,-2 0 0-15,0 0-1 16,2 0 1-16,1 0-4 16,3 0 0-16,-2 3 4 15,6 4 2-15,1 3 2 16,-1-1-3-16,7 2-1 0,-1 1 1 16,-1 0-1-1,3-1 2-15,-1 1-1 0,4 1 2 16,8 1-1-16,2 0-2 15,7 0 2-15,7 0-1 16,-1-2 0-16,5 1 0 16,-5-3-1-16,-8-2-1 15,-9-4 0-15,-19 0 0 16,-8 0-36-16,-17 3-57 16,-28-3-166-16,-12-4-592 15</inkml:trace>
  <inkml:trace contextRef="#ctx0" brushRef="#br0" timeOffset="173067.96">8335 12003 306 0,'0'0'193'16,"0"0"-125"-16,0 0 53 16,0 0-25-16,0 0-51 15,0 0 0-15,-16-18-4 16,16 18-18-16,0 0-15 15,-2 0-5-15,2 20 28 16,0 6 39-16,0 2-33 16,0 2-10-16,0-2 3 15,0-2-14-15,0-3-12 16,0-5 8-16,0-4-5 0,0-6-4 16,0-2-2-16,0-4 0 15,0-2 0-15,0 0 2 16,-3 0 2-16,-1-23-5 15,-6-2-12-15,6-5-2 16,0 2-2-16,4 2 12 16,0 5 2-16,0 6 2 15,0 3 0-15,0 1 5 16,0 1-5-16,4 0-8 16,4 4 1-16,0-2 0 15,1 4 2-15,-1 2 5 16,2 0 1-16,-1 2-1 15,-1 0 1-15,8 0-1 0,-5 8 4 16,1 6 1 0,1 2 10-16,-2 4 6 0,3 0-6 15,-4-1-1-15,2-1-8 16,-3-2-2-16,-3-2 0 16,1 0-4-16,-5-7 2 15,0-3-2-15,3-1-12 16,-5-2-26-16,0 2-10 15,0-3-68-15,0 0-51 16,0 0-43-16,-11 0-182 16</inkml:trace>
  <inkml:trace contextRef="#ctx0" brushRef="#br0" timeOffset="173247.92">8356 12162 717 0,'0'0'56'16,"0"0"-5"-16,0 0-10 15,0 0-5-15,0 0-36 16,116-36-17-16,-91 29-130 16,-8 3-359-16</inkml:trace>
  <inkml:trace contextRef="#ctx0" brushRef="#br0" timeOffset="174558.7">9812 12001 565 0,'0'0'66'0,"0"0"68"16,0 0-38-16,0 0-29 15,0 0-49-15,0 0-4 16,2-4 22-16,-2 4-11 16,2 0-12-16,4 11 9 15,-4 4 27-15,2 3-8 16,0 5-12-16,1-5-12 16,-1 0 1-16,-2-4-9 15,2-2-2-15,0-5-3 16,-2-2-3-16,-2-2 1 15,2-3 2-15,-2 0-3 16,0 0 6-16,0 0-1 0,0 0-2 16,0-8-4-1,0-6-12-15,0-1 1 0,0 0 11 16,-2-1-8-16,0 0 4 16,2-2 1-16,0 1-5 15,0-2-7-15,0-1-7 16,0 2 0-16,4-3 10 15,5 4-1-15,-5 8-3 16,0-2 4-16,-2 9 11 16,1 2 1-16,2-1-2 15,6 1-37-15,4-3 8 16,1 0 31-16,6 3-4 0,-2 0-4 16,-2 0 0-1,2 0-3-15,-7 0-5 0,-4 7 9 16,-7 6-1-16,-2 4-13 15,-2-1 5-15,-11 2 16 16,-1-6 0-16,5-4-3 16,5-1 3-16,4-6-4 15,0 1 3-15,0-2-7 16,0 0-8-16,0 0-18 16,7 0 11-16,9 0 23 15,-1 0 4-15,1 0 1 16,1 0-4-16,-1 0 0 15,-1 2-1-15,-3 5-1 16,-3 0-2-16,-3 3 3 16,1 0 0-16,-2 1 0 0,-5-3 7 15,0 2 13-15,0-3 18 16,-8 7 45-16,-13-2-17 16,-8 3-44-16,-4-5-11 15,1-4 15-15,3-3-23 16,9-3 1-16,4 0 2 15,7 0-6-15,9-3-43 16,0-17-186-16</inkml:trace>
  <inkml:trace contextRef="#ctx0" brushRef="#br0" timeOffset="175624.51">11522 11328 592 0,'0'0'154'0,"0"0"-147"16,0 0 18-1,0 0 53-15,0 0-34 0,0 0-35 16,0-39 7-16,0 39-4 15,0 0 12-15,0 7 17 16,0 15 56-16,-16 6-19 16,1 7-20-16,-9 7-10 15,5 7-16-15,-1 5 10 16,-2 0-24-16,2-1 2 16,-3-7-5-16,4-4-10 15,1-5 10-15,-1-1-9 16,7-4 3-16,-7-3-7 15,0-3 0-15,-1-2-2 16,0 1 0-16,-2-4 4 16,1-3-4-16,4-4 0 0,1-6 0 15,5-2-3-15,1-4 2 16,-3-2-3-16,5 0-4 16,-4 0 4-16,1-2-10 15,3-7 1-15,0-3 4 16,2-5-1-16,6 2-1 15,0 4 6-15,0-4 3 16,0 4-8-16,2-3 1 16,8 2 9-16,-2 3-6 15,1 2 5-15,-3 2-7 16,-1 0 8-16,0 3 0 16,-1 2-2-16,-2 0-2 0,5 0 4 15,1 0 2-15,4 0 1 16,-1 4 4-16,5 6-6 15,-1 4 0-15,1-2 7 16,1 2-6-16,0 2 1 16,-2 2 0-16,1 3-1 15,-5-2 1-15,-5 3 1 16,6-6-4-16,-8 0 3 16,3-5-3-16,-1-6 1 15,-6-1-1-15,2-4 0 16,0 2 3-16,-2-2-2 15,0 2-1-15,0-2 0 16,0 0 2-16,0 0 1 0,0 0-6 16,0 0 2-16,2 0-10 15,2 0-26-15,0 0-68 16,0 0-39-16,1 0-101 16,-3 0-97-16</inkml:trace>
  <inkml:trace contextRef="#ctx0" brushRef="#br0" timeOffset="176426.37">11731 11885 522 0,'0'0'80'16,"0"0"28"-16,0 0-6 16,0 0-54-16,0 0-28 15,0 0 17-15,-4-13 7 16,-3 13 46-16,-3-3-58 15,0-1 12-15,3 2-10 0,-3-1-10 16,1 3-15 0,2 0-8-16,-2 0 1 0,2 0 0 15,-4 0-2-15,2 0 3 16,-4 0-3-16,-1 0 1 16,3 9 0-16,5-3 3 15,-2 0 0-15,4-2 1 16,-2 4-2-16,1 0-1 15,1 2 6-15,2 0-7 16,-2 2 3-16,-2 2-3 16,4 1-2-16,-4-4 2 15,4-1 2-15,2 0-3 16,-3-2 0-16,3 2 0 16,0-2-4-16,0-2 4 0,0 0 1 15,0-3-1-15,0 0 3 16,3 3-6-16,1-2 5 15,0 0-2-15,4 0 0 16,0-2 2-16,-1 0-2 16,1 0-4-16,4 1 4 15,-3-1 0-15,5-2-3 16,-6 0-4-16,1 0 6 16,2 2 1-16,-4-1 0 15,2 1 1-15,2-2 2 16,-4 0-2-16,-3 0-1 15,3 0 6-15,-3 0-6 16,3 0-2-16,2 0 2 0,2 0 3 16,0 0 11-16,-2-3-12 15,0-1 3-15,-3-1-2 16,-1 3-3-16,-1 0 10 16,-2 1-7-16,1 1 1 15,-3 0 5-15,0 0 2 16,0 0-11-16,0 0-21 15,-7 0-104-15,-20 7-459 16</inkml:trace>
  <inkml:trace contextRef="#ctx0" brushRef="#br0" timeOffset="182734.28">9926 12581 391 0,'0'0'269'0,"0"0"-236"16,0 0 83-16,0 0-12 16,0 0-54-16,0 0-16 0,0 0 24 15,0-17-15-15,0 17-11 16,0 0-13-16,0 0-10 15,0 2-1-15,0 16 4 16,-11 5 14-16,2 1-8 16,0 2-6-16,0 0-7 15,0 3 9-15,-4 0-11 16,4 2 5-16,-5 4 7 16,3 0-10-16,-3-1 4 15,-3 2-6-15,1-4 3 16,-5 2 3-16,-8-6-1 15,0-2-2-15,-3-6-6 16,5-4 2-16,3-2 0 0,1-2-2 16,2 0 3-16,-2-2-3 15,3-4 2-15,5 0-2 16,3-4 0-16,8-2 1 16,1 0 0-16,3 0 3 15,0 0 4-15,0-2-8 16,0-12-4-16,0-4 0 15,0 4-3-15,0-2-1 16,0 0-3-16,3 2-4 16,-1 2 6-16,0 0 2 15,0 6-1-15,-2 0 3 16,2 2 1-16,0 4-5 0,4 0-1 16,-2-2 10-16,5 2-2 15,-1-2 1-15,2 0 2 16,1 0-1-16,-1 2 1 15,2 0 1-15,1 0 1 16,3 0-2-16,1 0 4 16,4 6-4-16,-1 9 3 15,4 2 7-15,-4 3-3 16,3 0-6-16,-1 4 10 16,-6 4-7-16,2 2 9 15,-3-2-7-15,-3-1-2 16,-2-9 2-16,-3-9-7 15,1-2 0-15,-2-7 4 16,-2 0-4-16,-4 0-1 16,0 0-12-16,0 0 1 0,0 0-32 15,0 3-73-15,0-3-228 16,0 0-363-16</inkml:trace>
  <inkml:trace contextRef="#ctx0" brushRef="#br0" timeOffset="183670.12">10107 13128 447 0,'0'0'47'16,"0"0"-6"-16,0 0 49 15,0 0-42-15,0 0-32 16,0 0 21-16,0 2 47 15,0 6-11-15,0 4-28 16,0 4 13-16,0 0 12 0,0 5-30 16,0 1-10-16,2 0-8 15,0 2-2-15,0-4 3 16,2 0-12-16,-2-8-7 16,1-4 0-16,-3-2-2 15,0-4 0-15,0-2 1 16,0 0 1-16,0 0 11 15,0-2-1-15,0-14-14 16,0-8-5-16,0-2-7 16,-3-5 0-16,1 1 1 15,2 2 8-15,0 0-2 16,-2 4 3-16,0 4 0 0,0 0 1 16,0 5-3-16,2 2 4 15,0 3-1-15,0 4-10 16,0-2-12-16,0 2-17 15,0 0 26-15,8-3 14 16,6 4 1-16,-3 1-1 16,0 4 1-16,-2 0-1 15,2 0 0-15,-2 1-9 16,0 14 5-16,-2-1 4 16,-5 3 1-16,-2 3-1 15,0-3-5-15,-4 4 4 16,-17-6 0-16,2-1 1 15,3-6 0-15,3-2-2 0,1-3-7 16,6-3 9 0,4 0 3-16,2 3 2 0,0-3-5 15,0 0-5-15,2 0-15 16,14 0 18-16,3 0 2 16,4 0 5-16,-3 0-2 15,-3 0-3-15,4 0 0 16,-8 0-9-16,1 0-13 15,-6 0 9-15,-1 10 5 16,2 0 2-16,-4 1 4 16,-5 1 2-16,0-3 9 15,0 3 31-15,0-1-10 0,-16 1-3 16,-9-7-6 0,1 2-6-16,-1-3-5 0,3-3-7 15,4 1-3-15,5-2 0 16,2 0-47-16,9 0-142 15,2-5-213-15</inkml:trace>
  <inkml:trace contextRef="#ctx0" brushRef="#br0" timeOffset="184788.92">11600 12579 544 0,'0'0'15'16,"0"0"37"-16,0 0 75 0,0 0-34 16,0 0-40-16,0 0 30 15,-23 72 4-15,21-55-43 16,-2 2-5-16,-3 3-2 16,-3 2 1-16,-4 4-7 15,-7 7-5-15,0 1-2 16,-6-3-13-16,0 2 0 15,4-8-5-15,6 0-4 16,-3-3 2-16,5-5-1 16,-6 0-2-16,5-3 1 15,3-8-1-15,5-2 0 16,-2-2 0-16,6-2 1 16,2 1-2-16,2 0 3 0,0-3-3 15,0 0 1-15,0 0 3 16,-3 0 0-16,1 0 1 15,0-3 2-15,-2-9-7 16,2 5-1-16,-1-3-4 16,3 1 4-16,0 0-1 15,0-2-4-15,0 2 5 16,0 1-3-16,0-1 4 16,0 4 0-16,3-3-2 15,-1-2 2-15,4 1-3 16,3 2-5-16,-3-3 2 15,4 4 6-15,-4 2 0 16,1 0-1-16,-1 1 1 0,0 2 1 16,2 1-1-16,-1 0-3 15,-1 0 1-15,6 0-3 16,3 4 3-16,3 6-2 16,7 4 4-16,-3 4 0 15,2 0 6-15,-5-1-6 16,0 6 1-16,-1-2 1 15,-5 0 3-15,3-3-1 16,-5-4-3-16,1-4 6 16,1-6-7-16,-2 1 0 15,2-5 1-15,-4 0 5 16,-2 0-5-16,-5 0 0 0,1 0 4 16,-3 0-5-1,0 0-4-15,0 0-21 0,0 0-13 16,0 0-113-16,0-5-255 15</inkml:trace>
  <inkml:trace contextRef="#ctx0" brushRef="#br0" timeOffset="185352.82">11930 12996 547 0,'0'0'97'0,"0"0"6"16,0 0 5-16,0 0-26 15,0 0-33-15,0 0-1 16,-11-20-20-16,2 20 6 16,-2 0-9-16,0 0-9 15,-1-2 7-15,1 2 4 0,5 0-3 16,-2 0-8 0,4 0 1-16,0 0-6 0,-3 0-5 15,1 4 1-15,4 3 3 16,-4 2-9-16,4 3 4 15,0 2 9-15,0 2-7 16,2 0 8-16,0 4-5 16,0-2-2-16,0 0 6 15,0 2-6-15,0-3 0 16,6-6-4-16,4-1 2 16,1-2-6-16,-3-3 0 15,9 2 2-15,1-2 3 16,-1-3 1-16,3-2 0 15,0 0-4-15,0 0 3 16,1 0-10-16,0 0 2 0,0-7-16 16,-3-3-18-1,-3 5-39-15,-5-2-63 0,-10-1-201 16</inkml:trace>
  <inkml:trace contextRef="#ctx0" brushRef="#br0" timeOffset="186514.62">13716 12467 781 0,'0'0'15'16,"0"0"71"-16,0 0-12 0,0 0-41 15,0 0-31-15,0 0 1 16,24-63 48-16,-24 63-2 15,0 0 8-15,0 0-8 16,0 0-27-16,0 0-8 16,0 5-9-16,-2 12 20 15,-7 5 11-15,-2 5-18 16,2 2-7-16,0 5 7 16,-2 7-5-16,0 1 7 15,-7 5-9-15,-3-1 8 16,-2-2-15-16,0-6 5 15,1-4 0-15,6-5-3 0,-2-2 0 16,2-5-4-16,1-3 0 16,-1-2-2-16,3-3 0 15,7-6 0-15,-4-3 0 16,6-2 4-16,-1-1-4 16,1-2 3-16,2 0 2 15,2 0-3-15,-2 0 3 16,-3 0 0-16,-4-12-5 15,2-1 0-15,-1-1-10 16,-3 0 1-16,11 3 0 16,-3 0 3-16,3 1-5 15,0 2 2-15,0 1-3 16,0 0-6-16,0 2 15 0,5-1 2 16,6-1-1-1,-5 3 1-15,-1 3 1 0,4-2-4 16,0 2 4-16,2 1 0 15,3 0-2-15,-4 0 4 16,1 0 1-16,-1 0-3 16,3 0-5-16,-5 5 5 15,4 7-1-15,-1 3 0 16,-2-3 1-16,0 3 6 16,4 0-6-16,1-1 3 15,-3 2-2-15,3-3 6 16,-1-1-7-16,-3-1 0 0,4-5 2 15,1-6 2 1,-1 0-4-16,-1 0-11 0,-1 0 6 16,-8 0 2-16,1 0-8 15,-3 0 3-15,2-8 4 16,7 2-45-16,1-2-44 16,3 1-51-16,5 4-162 15,-2-2-34-15</inkml:trace>
  <inkml:trace contextRef="#ctx0" brushRef="#br0" timeOffset="187325.48">13996 12846 629 0,'0'0'107'0,"0"0"28"15,0 0-15-15,0 0-35 16,0 0-55-16,0 0 2 0,0-7 2 15,0 19 20 1,2 6-7-16,5 1-13 16,3 1 7-16,-4 4-11 0,0-2-12 15,-1 2 5-15,-1-2-23 16,-2-5 5-16,-2-2 5 16,3-7-10-16,-3-5 2 15,0-3-9-15,0 0 7 16,0 0-7-16,0 0-30 15,0 0-25-15,0 0-11 16,0-5-106-16,0-7-181 16,-7 2-128-16</inkml:trace>
  <inkml:trace contextRef="#ctx0" brushRef="#br0" timeOffset="187766.41">13983 12864 637 0,'0'0'89'0,"0"0"33"16,0 0-22-16,0 0-58 16,0 0-18-16,0 0 2 15,-2-21-8-15,9 21 5 16,8 0-11-16,5 0 0 15,3 0 2-15,-4 0 1 0,4 4 1 16,-1 4-4-16,-5 1 2 16,2-1 2-16,-3-2 3 15,-5-1-5-15,-1 2 16 16,-3 0-18-16,-2 1-12 16,-1-1 11-16,-4 3-8 15,0-2 6-15,0-1-4 16,0 6 12-16,0-1-13 15,0 6 13-15,-16 4-4 16,-1-2 9-16,-3 1-12 16,-1-2 1-16,2-6 0 15,1 4 3-15,3-5-4 16,1-3-5-16,1-1-4 0,-6-5-1 16,4-3-23-16,-1 0-139 15,12 0-483-15</inkml:trace>
  <inkml:trace contextRef="#ctx0" brushRef="#br0" timeOffset="192515.58">11897 13709 279 0,'0'0'602'16,"0"0"-559"-16,0 0 100 15,0 0-46-15,0 0-29 16,0 0-42-16,0 0-7 15,0-37 0-15,0 37-6 0,0 0-2 16,0 0-5-16,-5 8 1 16,-1 10-4-16,-4 10 27 15,-1 0-12-15,-3 4 5 16,2 7-11-16,-5 7-5 16,0-1 6-16,-5 3-5 15,-1-1-8-15,-1-8 5 16,2 0-5-16,1-6 3 15,2-6-1-15,-1-3-2 16,4-2 4-16,-2-5-2 16,-2-4-1-16,-3 1-1 15,0-6 1-15,4 3-1 16,6-11 3-16,6 0 0 0,5 0 3 16,-2 0-1-1,4-13-2-15,-3-6-3 0,3 2-2 16,0-3-1-16,0 2 2 15,0 1 1-15,0 4 0 16,0 1-2-16,0 2-1 16,0 1-7-16,0 7-3 15,0 1-15-15,0 1 5 16,0 0 7-16,11 0-1 16,5 12 14-16,-1 6 3 15,-1 4 0-15,-3-4 1 16,5 5 1-16,-1 0 4 0,8 1 0 15,-1-1-1 1,-2 0 0-16,0 0 5 0,-2-10-6 16,0 1-2-16,-7-6-2 15,-2-2 3-15,-5-4-6 16,-2 1-4-16,-2-1-20 16,0-1-29-16,0-1-57 15,0 0-256-15</inkml:trace>
  <inkml:trace contextRef="#ctx0" brushRef="#br0" timeOffset="193031.49">12042 14307 237 0,'0'0'200'0,"0"0"-171"16,0 0 107-16,0 0-14 15,0 0-33-15,0 0-16 0,-48-2 28 16,42 2-18-16,0 0-37 16,1 0 1-16,0 0-8 15,-2 0-11-15,-1 11-14 16,-6 1 9-16,3 2 10 16,-2-1-4-16,4 1-12 15,4-1-5-15,3-4-11 16,2 0 4-16,0-1-4 15,0 4 0-15,0-2 0 16,14 1 0-16,-1-2-1 16,7-1 0-16,-2-2-1 15,2-6-1-15,5 0 1 16,2 0 1-16,4-2 3 0,-2-6-3 16,-6-7-35-16,-6 12-33 15,-11-1-31-15,-6 4-195 16,-2 0-378-16</inkml:trace>
  <inkml:trace contextRef="#ctx0" brushRef="#br0" timeOffset="194358.26">14019 13860 546 0,'0'0'71'16,"0"0"-40"-16,0 0 109 16,0 0-25-16,0 0-36 15,0 0 9-15,0-35-28 16,0 35-30-16,0 0-25 0,0 23-2 15,-12 9 29-15,-7 10 13 16,-8 0-8-16,0 9-13 16,-2-2 0-16,0 6 1 15,0-3-21-15,4-2 11 16,6-6-9-16,-2-5 3 16,3-6-5-16,1-6-1 15,1-9-3-15,5-5 0 16,0-4 5-16,-1-8-3 15,4 3-2-15,3-4 6 16,1 0-4-16,2 0-1 16,2 0 5-16,-5 0-6 15,3 0-2-15,2-5-6 0,0-9-2 16,0 1 2 0,0-2-5-16,0 0 5 0,0 5 6 15,0-4-2-15,0 7-9 16,0-4 7-16,0 3 5 15,0-2-5-15,2 2 5 16,5 4-8-16,0-1 5 16,-3 5-5-16,5 0 5 15,0 0 5-15,2 0-2 16,4 9 2-16,-1 5 1 16,1 4 8-16,5 3 3 15,3 2 4-15,4-1-3 16,-2 1-3-16,1-3-2 15,-4-4-4-15,-4-2-4 0,-5-2 0 16,-4-3-1-16,-2-4-1 16,-7-1-13-16,0-2-10 15,0 1-50-15,-2 0-37 16,-18-3-200-16</inkml:trace>
  <inkml:trace contextRef="#ctx0" brushRef="#br0" timeOffset="194797.19">14144 14400 792 0,'0'0'63'0,"0"0"41"16,0 0 15-16,0 0-77 0,0 0-31 15,0 0-2-15,0 18 33 16,0 1 0-16,4 6 16 16,-2 3-14-16,0 2-17 15,3 2-1-15,0-9-15 16,1 3-4-16,-1-7-7 16,-1-6-3-16,-2-6 0 15,0-5-39-15,-2-2-36 16,0 0-17-16,0 0-78 15,0-16-284-15</inkml:trace>
  <inkml:trace contextRef="#ctx0" brushRef="#br0" timeOffset="195199.11">14115 14397 667 0,'0'0'60'15,"0"0"48"-15,0 0-10 16,0 0-38-16,0 0-48 16,0 0 1-16,20-14 44 15,7 14-14-15,8 0 17 16,3 0-24-16,2 0-9 15,-5 3 0-15,-4 11-7 0,-6 4-18 16,-4 0-2-16,-6 1-1 16,-6 4 1-16,-2 3 2 15,-7-1 2-15,0 4 2 16,0-3 7-16,-7 0 10 16,-11-10 0-16,-1 3-5 15,-8-10-6-15,0 1-3 16,0-2-3-16,4-6-6 15,6-2-11-15,5 2-30 16,10-2-69-16,2 0-158 16,23-4-360-16</inkml:trace>
  <inkml:trace contextRef="#ctx0" brushRef="#br0" timeOffset="196031.97">16112 13675 847 0,'0'0'49'0,"0"0"-6"0,0 0 71 15,0 0-36-15,0 0-28 16,-56 127 4-16,38-71 6 15,-4 2-8-15,0 2-12 16,-1-2-21-16,1-9-13 16,0-7 5-16,2-4 5 15,-3-1-8-15,2-6-3 16,-6-4-1-16,0 2-4 16,-4 0 3-16,-3-8-1 15,1-1-1-15,6-3 0 0,5-5 0 16,11-7 1-1,3-5-2-15,6 0 3 0,2 0 3 16,0-9 1-16,0-11-7 16,0-5-4-16,0-1-3 15,0-1-4-15,5 6 7 16,2 5-2-16,-1 8 6 16,3-2-5-16,-5 4 1 15,1 4 0-15,2 0-2 16,0 2-1-16,1 0 1 15,6 0 4-15,1 4 1 16,4 12-1-16,0 3 2 16,3 7 1-16,3 1 4 15,-2 1 2-15,4-2 0 16,-2 0-5-16,2-4-2 0,-2-5 0 16,0-6-1-1,-3-4-27-15,2-1-85 0,-1-5-65 16,-3-1-242-16</inkml:trace>
  <inkml:trace contextRef="#ctx0" brushRef="#br0" timeOffset="196355.91">16281 14279 991 0,'0'0'149'16,"0"0"-142"-16,0 0 27 15,0 0 13-15,0 0-29 16,0 0 8-16,43 50 3 16,-37-22 0-16,1 3-23 15,-7 3 4-15,2-2-1 16,-2-1-3-16,0-4 3 15,0-3-9-15,0-5 2 16,4 1-6-16,-2-11 1 16,4-1-5-16,-4-8-86 15,-2 0-17-15,0 0-139 0,0-14-364 16</inkml:trace>
  <inkml:trace contextRef="#ctx0" brushRef="#br0" timeOffset="196705.85">16241 14305 740 0,'0'0'62'16,"0"0"55"-16,0 0 9 15,0 0-70-15,0 0-45 0,0 0-1 16,16-6 57-16,8 6-5 16,3 0-19-16,2 6-4 15,2-4-28-15,2 0-1 16,1-2 5-16,2 0-4 16,-5 0 1-16,-2-2-3 15,-5-6-3-15,-1 0-5 16,-9 1-2-16,-8 4-1 15,-6 3-16-15,0 0-17 16,0 0-44-16,-16 0-65 16,-3 12-82-16,-6 2-92 15</inkml:trace>
  <inkml:trace contextRef="#ctx0" brushRef="#br0" timeOffset="197007.8">16368 14482 188 0,'0'0'579'15,"0"0"-489"-15,0 0-12 16,0 0 42-16,0 0-64 16,0 0-35-16,0 1 30 15,0-1 14-15,2 0-18 16,12 0 12-16,5 0-36 0,4 0-7 15,2 0-3-15,2-1-10 16,-1-5 12-16,-4 6-15 16,-2-5-9-16,-9 5-30 15,-1 0 2-15,-8 0-30 16,-2 0-19-16,0 0-50 16,0 0-96-16,-2 0-74 15</inkml:trace>
  <inkml:trace contextRef="#ctx0" brushRef="#br0" timeOffset="197276.75">16368 14610 351 0,'0'0'107'0,"0"0"-59"0,0 0 38 15,0 0 36-15,0 0-42 16,0 0-5-16,0 14 19 15,0-12 1-15,10 5-33 16,-4-7-2-16,7 3-3 16,7-3-16-16,3 0-10 15,1 0-11-15,0 0-19 16,-1 0 0-16,-6 0-1 16,-5 0-5-16,-3 0-55 15,-1 0-18-15,0 0-114 16,0-3-124-16</inkml:trace>
  <inkml:trace contextRef="#ctx0" brushRef="#br0" timeOffset="203332.71">8158 9587 707 0,'0'0'41'15,"0"0"-41"-15,0 0-18 16,0 0 14-16,0 0-18 16,0 0-119-16,0 0-111 0</inkml:trace>
  <inkml:trace contextRef="#ctx0" brushRef="#br0" timeOffset="203639.65">9253 9390 796 0,'0'0'107'0,"0"0"-104"15,0 0 2-15,0 0 15 16,0 0-3-16,0 0-17 16,-36-2-111-16,36 2-46 15,0 0-197-15</inkml:trace>
  <inkml:trace contextRef="#ctx0" brushRef="#br0" timeOffset="203855.61">10978 9212 739 0,'0'0'0'0,"0"0"-259"16,0 0-4-16</inkml:trace>
  <inkml:trace contextRef="#ctx0" brushRef="#br0" timeOffset="209431.64">19456 10943 579 0,'0'0'105'0,"0"0"-75"15,0 0 59-15,0 0 33 16,0 0-78-16,0 0-3 16,0 0-9-16,0-13-2 15,0 13-1-15,0 0-11 16,0-2 6-16,0 0 3 15,0 1-9-15,0-3-3 0,0 0-1 16,0-1-5-16,0 3-9 16,0 1 0-16,0 1 0 15,0 0-1-15,0 0-7 16,0 21 8-16,2 20 0 16,2 6 26-16,-2 10 0 15,0 1-2-15,-2-2 9 16,0-5-19-16,0-10-6 15,0-11-4-15,0-11 4 16,0-10-2-16,0-9-1 16,3 0-2-16,-1-7 7 15,1-25-10-15,1-11-19 0,1-13 9 16,1-9-12-16,7 0-18 16,3 2-10-16,7 12 27 15,-2 11 17-15,0 11 5 16,-5 9 1-16,-6 8 7 15,-1 7 4-15,5 5-9 16,1 0 4-16,5 26 12 16,3 11 27-16,-1 7 2 15,-4 6-17-15,0 9 0 16,-5 1-9-16,5-5-11 16,-5-2-2-16,-4-13-8 15,-2-8-3-15,-7-7-16 16,0-10-33-16,-7-4-56 0,-24-11-26 15,-14 0-209 1,-6-15-372-16</inkml:trace>
  <inkml:trace contextRef="#ctx0" brushRef="#br0" timeOffset="209581.62">19498 11147 536 0,'0'0'185'16,"0"0"-182"-16,0 0 76 15,134 0 25-15,-90-2-40 16,-3 2-64-16,-6 0-10 16,-13-6-147-16,-10-4-366 0</inkml:trace>
  <inkml:trace contextRef="#ctx0" brushRef="#br0" timeOffset="209820.57">19926 10950 513 0,'0'0'366'0,"0"0"-363"15,0 0 119-15,0 0 1 16,0 0-31-16,34 126-33 16,-21-89-5-16,2 1-14 15,-3-2-4-15,-2-4-24 16,-1-2-9-16,3-6-3 15,-4-5-22-15,1-6-52 0,-1-4-41 16,-6-5-131-16,-2-4-185 16</inkml:trace>
  <inkml:trace contextRef="#ctx0" brushRef="#br0" timeOffset="210398.48">20269 11193 682 0,'0'0'78'15,"0"0"21"-15,0 0 34 0,0 0-49 16,0 0-53-16,0 0 12 16,-60-13-3-16,38 36 4 15,-1 7 15-15,2 4-21 16,7-1-5-16,7-8-17 15,7 1-2-15,0-5-14 16,9-10-3-16,18-4-10 16,6-7-5-16,7-2-15 15,3-21-26-15,-10-3 5 16,-6 1 3-16,-12 0 21 16,-7 3 22-16,-8 10 8 15,0 4 12-15,0 8 35 16,0 0-23-16,-8 2-17 0,4 16 7 15,2 2-6 1,2 7-2-16,0 6 3 0,0 6-7 16,14 12 3-16,3 14-2 15,3 2 1-15,-5 6 4 16,-3-5 5-16,-10-7-7 16,-2-9-6-16,0-12 1 15,0-10 3-15,-12-12 4 16,2-8 15-16,-5-10 10 15,-10 0 1-15,0-6-17 16,-8-26-13-16,4-12-1 16,11-12-3-16,11-9-11 0,7-3-16 15,16 7 5 1,26 4-19-16,4 13-19 0,4 14 6 16,-3 6-33-16,-3 8-84 15,-6 2-38-15,-2 0-76 16</inkml:trace>
  <inkml:trace contextRef="#ctx0" brushRef="#br0" timeOffset="210646.43">20671 11311 852 0,'0'0'119'0,"0"0"-14"16,0 0 0-16,0 0-12 15,0 0-58-15,0 0-8 16,-112 103-22-16,126-95 0 15,17-3-2-15,9-5-6 0,9 0-2 16,-7-9-22-16,-4-11-6 16,-14 1 9-16,-13 1 13 15,-11 0 10-15,-8 5-7 16,-37 1 4-16,-15 8 3 16,-6 1 1-16,0 3-41 15,20-4-47-15,25-6-209 16</inkml:trace>
  <inkml:trace contextRef="#ctx0" brushRef="#br0" timeOffset="211156.34">21622 11006 781 0,'0'0'143'15,"0"0"24"-15,0 0-88 16,0 0-16-16,0 0-31 0,0 0 12 15,-135 29 5-15,108-5-25 16,8 0-9-16,11 0-6 16,1 0-3-16,7-2-6 15,0 0 0-15,21 0-2 16,10-2-1-16,9 1 0 16,6 1-4-16,-1-3-1 15,-1 2-5-15,-10-2-10 16,-12-1-5-16,-10-5 14 15,-12-2 6-15,0-3 0 16,0 1 8-16,-23 3 33 16,-12-2 3-16,-10-5-19 0,-2 0-8 15,0-5-7-15,5 0 0 16,9 0 0-16,6-18-2 16,11-2-16-16,14 3-51 15,2 4-80-15,18 1-201 16,20 3-292-16</inkml:trace>
  <inkml:trace contextRef="#ctx0" brushRef="#br0" timeOffset="212236.16">21990 11214 531 0,'0'0'324'15,"0"0"-213"-15,0 0 27 0,0 0-31 16,0 0-31-16,0 0-40 16,-102 9-16-16,86 8 17 15,5 6-11-15,0-1-18 16,7-2-5-16,4 3-2 16,0-9-1-16,0-1-3 15,19-3-8-15,6-6-4 16,4-4-5-16,2 0-13 15,0-4-21-15,-4-18-7 16,-4-2 6-16,-11-3 42 16,-7-2-8-16,-5 5 5 15,0 11 16-15,0 4 34 0,-11 6 28 16,-5 3-3 0,5 0-13-16,2 0-11 0,7 3-12 15,2 11-11-15,0 1 3 16,0 0-4-16,5 1-3 15,12-4-6-15,10 0-2 16,2-3 0-16,4-5-3 16,6-4-6-16,-2 0-12 15,-3 0-26-15,-3-4-7 16,-11-2 1-16,-7-2 12 16,-13 8 41-16,0 0 8 15,0 0 13-15,-2 0 7 16,-4 0 5-16,-1 0-5 0,2 0 7 15,5 0-22-15,0 0-12 16,0 0-1-16,16 0-2 16,9 0-5-16,2 0 4 15,4-4-15-15,-8-7-23 16,2-3 12-16,-7 2 2 16,-3-3 23-16,-5 6 1 15,-3 4 3-15,-5 2 2 16,0 3 24-16,-2 0 1 15,0 0-17-15,0 0-9 16,2 16 10-16,2 14 13 16,-4 5-7-16,5 4 0 0,0 18 10 15,4 3-18 1,6 14 12-16,1 5 42 0,-1-3-55 16,-3-2 31-16,-8-6-21 15,-4-8-12-15,0-14-6 16,-23-12-3-16,-6-17 3 15,-4-16 2-15,0-1 11 16,-1-13-4-16,3-13-8 16,6-11 1-16,7-1-2 15,10-3 0-15,8 0-2 16,0-4-2-16,24-5-10 16,14-1-8-16,9-12 6 15,2-1-5-15,4-2 2 16,3 4-9-16,-8 9 0 15,-9 10-2-15,-7 8 27 0,-12 5 3 16,-11 8 3-16,-7 10-3 16,-2 4-10-16,0 8 4 15,-7 0 6-15,-9 0 4 16,-1 0 1-16,3 11-2 16,10 3-3-16,2 3-1 15,2 3-2-15,0 2 4 16,6-2-4-16,8 2-3 15,-3 0 4-15,-3-4 1 16,-6 5 0-16,-2-8-21 16,0-3-3-16,-4-3 3 15,-13-5-15-15,-1-3-3 0,3-1-61 16,3 0-254 0</inkml:trace>
  <inkml:trace contextRef="#ctx0" brushRef="#br0" timeOffset="212739.07">23087 10914 768 0,'0'0'222'0,"0"0"-117"15,0 0-45 1,0 0 22-16,0 0 7 0,34 125-25 16,-13-74-17-16,-3 4-2 15,-2 0-15-15,-5-2-7 16,-2-2-9-16,-7-4-3 15,-2-5-6-15,0-5-5 16,0-7 0-16,0-10-14 16,0-10-20-16,-6-8-25 15,-3-2-26-15,2 0-28 16,0-24-64-16,1-7-399 16</inkml:trace>
  <inkml:trace contextRef="#ctx0" brushRef="#br0" timeOffset="213158">23258 11035 721 0,'0'0'204'0,"0"0"-171"15,0 0 99-15,0 0-45 16,0 0-51-16,0 0-36 15,9 52 30-15,-6-12 29 16,-1 6 10-16,3-2-32 16,-3 4 0-16,2-6-16 15,-2-2-5-15,3-8-2 0,-5-7-11 16,4-11 2-16,1-6-5 16,-3-8-3-16,7 0 3 15,6-7 3-15,10-14 5 16,6-5-8-16,2 1-8 15,-2 10 0-15,-2 2-5 16,-8 9 12-16,-1 4-1 16,-3 0 2-16,2 0-5 15,-2 13 2-15,-3 2 3 16,1 3-6-16,-5-1-1 16,0-2-14-16,1-1-24 15,-1-2-29-15,-2 1-32 16,-1-6-140-16,3-2-189 15</inkml:trace>
  <inkml:trace contextRef="#ctx0" brushRef="#br0" timeOffset="213720.9">23804 11273 835 0,'0'0'81'0,"0"0"57"16,0 0-11-16,0 0-46 15,0 0-39-15,0 0-3 16,-102 59-7-16,102-49-8 16,0-1-24-16,0-2-1 0,9-4-11 15,13-3 3-15,12 0-14 16,-5 0-49-16,0-14-20 16,-10 4 7-16,-7 5 5 15,-8 3 80-15,-4 2 28 16,0 0 6-16,0 0 8 15,0 7 13-15,0 6 2 16,0 1-1-16,0-2-5 16,0-2-21-16,13-3-19 15,8-2 2-15,8-5 1 16,8 0-7-16,0-2-7 16,3-16-7-16,-11-6-11 15,-7-5 4-15,-2-4-13 16,-14-8-4-16,-1 1-2 15,-5-8 2-15,0 0 10 0,-3 6 13 16,-12 6 8-16,-1 14 1 16,5 11 28-16,1 11 10 15,-4 0 3-15,-1 2-11 16,3 21-6-16,3 3 12 16,9 2-15-16,0 4-7 15,0 4-2-15,11 0 8 16,7 3-10-16,7-5-5 15,-3-5-6-15,-4-3-2 16,-2-6-12-16,-5-5-17 16,-1-7-29-16,-4-6-58 15,-4-2-143-15,-2-5-535 0</inkml:trace>
  <inkml:trace contextRef="#ctx0" brushRef="#br0" timeOffset="213864.88">24215 11209 878 0,'0'0'25'15,"0"0"-17"-15,0 0-8 16,0 0-29-16,129-16-508 16</inkml:trace>
  <inkml:trace contextRef="#ctx0" brushRef="#br0" timeOffset="214067.84">22973 11255 1132 0,'0'0'45'16,"0"0"-41"-16,121 0 9 15,-42 0 21-15,8 0-34 16,-2-8-122-16,-8-1-409 16</inkml:trace>
  <inkml:trace contextRef="#ctx0" brushRef="#br0" timeOffset="-214060.13">25187 11097 628 0,'0'0'120'0,"0"0"-34"16,0 0 39-16,0 0 11 15,0 0-68-15,0 0-22 16,0 0-22-16,-4-8-11 15,4 29-6-15,0 8 36 16,0 3 13-16,0 0-25 16,0 3 0-16,0-6-5 15,0 4-14-15,4-8-1 0,7-3-3 16,0-5-8-16,0-3 0 16,0-4-1-16,-2-5-9 15,3-2-4-15,0-3-7 16,5 0 8-16,7-10-6 15,2-11-8-15,1 2-13 16,-2-6 2-16,-7-3 5 16,-7 2-6-16,-7-2-4 15,-4 6 24-15,0 6 15 16,0 6 4-16,0 4 6 16,0 1 13-16,0 5 15 15,0 0-8-15,0 0-21 16,0 0-5-16,0 2 0 0,0 19 3 15,0 2 20-15,0 2 13 16,8 1-15-16,0-2 4 16,3-2-18-16,1-2-3 15,1-3-4-15,-3-8 0 16,7-2-4-16,-2-5-2 16,-1-2-13-16,5 0 6 15,-3 0 0-15,-3 0-9 16,-3-10 11-16,-8-3 1 15,-2 4 10-15,0-4 4 16,0 3-4-16,0 1-1 16,0-4 0-16,0 4 2 0,0-2-3 15,0 5 2 1,0 3-4-16,0 3 4 0,0 0 1 16,0 0-1-16,0 0-16 15,-7 1-5-15,-7 11 11 16,-3 3 8-16,-3 0-17 15,4 0-30-15,-2-6-151 16,0-5-398-16</inkml:trace>
  <inkml:trace contextRef="#ctx0" brushRef="#br0" timeOffset="-213563.22">25169 10824 678 0,'0'0'95'0,"0"0"-66"15,0 0 126-15,0 0-15 16,0 0-74-16,0 119-37 15,0-107-12-15,4-3 1 16,12-5-18-16,1-4 6 16,2 0-5-16,-4 0-1 15,-3-10-2-15,-8-5-8 16,-4-3 8-16,0-1-2 16,-7 3-16-16,-13 4 2 15,-5 5 9-15,4 7-5 16,2 0-6-16,11 3-33 0,8 11-69 15,0 0-47 1,8-2-126-16</inkml:trace>
  <inkml:trace contextRef="#ctx0" brushRef="#br0" timeOffset="-212786.35">25441 10818 349 0,'0'0'121'0,"0"0"-36"16,0 0 70-16,0 0-45 16,0 0-30-16,0 0-17 15,-17-13 19-15,17 13-42 16,0 0-21-16,0 0-11 16,0 0-1-16,-4 7-3 15,0 13 21-15,0 4 30 16,-1 5-13-16,5 0-4 15,0 3-2-15,0 3 3 0,0 1-17 16,0 4-5-16,0 2-4 16,3 1 1-16,3 2-3 15,-4 1-4-15,0 2 1 16,-2 4 2-16,0 3 0 16,0 7-5-16,0 6 7 15,-8 6-1-15,1-4-10 16,-1 3 0-16,2-7 3 15,4-4-4-15,2 0 1 16,0-8-1-16,2-6 0 16,17-9-1-16,-3-13-7 15,3-13-3-15,6-8-10 0,6-5-2 16,7-6 19-16,5-20-7 16,-1-6-5-16,-3-1-9 15,-12-1-12-15,-6-1 29 16,-19-2 8-16,-2-3 0 15,-15-8 0-15,-30-3-5 16,-9 0 5-16,-9-6 0 16,1 7 1-16,6 2 1 15,8 8 2-15,14 8 4 16,10 4-3-16,12 5 8 16,12 3-4-16,0 5-9 15,16-1-3-15,20 0-9 16,11 2 8-16,1 2-4 0,6-1 4 15,-7 5-4-15,-3 2 7 16,-8 1-31-16,-7 5-52 16,-11-3-135-16,-9 2-181 15</inkml:trace>
  <inkml:trace contextRef="#ctx0" brushRef="#br0" timeOffset="-209574.91">26732 10872 709 0,'0'0'85'0,"0"0"-22"0,0 0 29 15,0 0-25-15,0 0-54 16,0 0 9-16,0 0 31 16,6-8-6-16,-1 8-7 15,-3 1-18-15,2 22 4 16,3 7 10-16,-2 9 23 15,4 5-15-15,-3 6-16 16,-2 2-2-16,-1 0-10 16,-1-4-9-16,-2-8-5 15,0-10-1-15,0-7 0 16,0-5 0-16,0-9 0 16,0-2-1-16,0-7-12 15,-5 0 3-15,-8-2 9 16,2-12 0-16,-2 0-24 0,0-2 10 15,1-3 1-15,-3 1-5 16,-3 4-5-16,-1 2 4 16,2 5 12-16,1 0-11 15,7 3 17-15,3 2 1 16,4 2 8-16,2 0-8 16,0 0-10-16,0 0-2 15,6 2 6-15,10 2 4 16,8-2 4-16,7-2-1 15,6 0 6-15,-2 0-7 16,3 0-2-16,-3-4-6 16,-1-4 1-16,-1 2 5 15,-2 0-14-15,-2 3 13 0,-4 3-2 16,-7 0 5-16,-3 0-3 16,-5 0 1-16,-1 0-2 15,-3 9 2-15,-6 0 2 16,2-2 2-16,-2 0-2 15,0 0 3-15,2 1 3 16,-2 1 0-16,3 0-3 16,-1 5 1-16,-2 0-4 15,2 4 4-15,0 3 1 16,1-3-5-16,4-3 0 0,1-2 0 16,1-8-3-1,5-1-3-15,-1-4-5 0,1 0-13 16,1-4-4-16,1-14-23 15,-1 1 22-15,-5-2-7 16,-6 9 27-16,-2 5 9 16,-2 5 7-16,0 0 9 15,0 0-15-15,4 0-1 16,1 5 0-16,3 5 3 16,6 0 11-16,-5-3 2 15,7-2-4-15,-3-1-3 16,3-4 1-16,-3 0 0 15,0 0-5-15,1-12-3 16,-6-2 1-16,-5-1 7 16,-3 0-4-16,0-1 1 15,-9 2-7-15,-12-2-4 16,-5-2 3-16,-6 1 1 0,6 2-5 16,6 5-15-16,12 3-6 15,8 7 12-15,0 0-75 16,17 7-188-16,16 9 76 15,0-2-190-15</inkml:trace>
  <inkml:trace contextRef="#ctx0" brushRef="#br0" timeOffset="-209205.97">27630 11214 379 0,'0'0'559'0,"0"0"-541"15,0 0 51-15,0 0 13 16,0 0-24-16,0 0-21 16,-76 82 12-16,62-57-5 15,8 0-17-15,4-7-10 16,2-3-8-16,0-4-9 15,15-11 8-15,17 0-4 16,4 0 2-16,3-21-4 16,-3 2-2-16,-11-8-6 15,-12 0 6-15,-13 3-5 0,0-1 2 16,0 7 2-16,-24 4-19 16,-1 6 15-16,0 4-18 15,3 4-26-15,9 0-47 16,13 0-166-16,0 0-451 15</inkml:trace>
  <inkml:trace contextRef="#ctx0" brushRef="#br0" timeOffset="-207926.19">28448 11214 415 0,'0'0'287'0,"0"0"-232"15,0 0 85-15,0 0-25 16,0 0-68-16,0 0-15 15,-102 1 6-15,90 7 2 16,-3 2-6-16,4 3-7 16,-3 6 0-16,1 1 11 15,9 5-10-15,-1 2-2 0,5 1-5 16,0 7-6-16,0-8-13 16,16 2-2-16,11-11-4 15,10-7-1-15,1-11-13 16,5 0-1-16,-8 0-18 15,-4-25 12-15,-8-1 1 16,-14-10 19-16,-9 2 5 16,0-2-9-16,-23 1-3 15,-4 7 12-15,0 9 2 16,4 4 10-16,2 10-10 16,10 0 8-16,4 3 6 15,7 2 5-15,0 0-21 0,16 0-24 16,24 0 10-16,11 0-3 15,5 0-7-15,5-5-47 16,-13-4-24-16,-7-5-50 16,-12-4 49-16,-21-7 14 15,-8-4 28-15,0-5 7 16,-8-7 26-16,-13 0 21 16,-1-4 30-16,1 4 62 15,4 9-12-15,9 5 36 16,0 13 32-16,6 4-78 15,2 6 7-15,0 4-25 16,0 0-52-16,2 18-1 16,21 14 1-16,-1 10 24 0,3 7 12 15,-1 7-12 1,-6 4 3-16,-2 8-3 0,-5 8-5 16,-5 8 1-16,-1 13-11 15,2 8 4-15,-3 4-2 16,-4-2 1-16,2-6-7 15,-2-8-5-15,11-9 0 16,7-15 6-16,9-26-6 16,9-15-10-16,4-24-15 15,5-4 14-15,10-29-3 16,-2-22 5-16,-15-9 9 16,-11-4 3-16,-23 2-3 0,-4 2 8 15,-13 11 11 1,-29 8-18-16,-14 7 2 0,-8 9-3 15,4 5-9-15,2 8-26 16,17 8-63-16,12 2-128 16</inkml:trace>
  <inkml:trace contextRef="#ctx0" brushRef="#br0" timeOffset="-205915.54">29544 11064 242 0,'0'0'428'0,"0"0"-358"0,0 0 52 15,0 0-7-15,0 0-33 16,0 0-69-16,5-12 9 15,2 12 33-15,-2 0-1 16,1 0 3-16,-4 3-16 16,7 6 1-16,3 5-12 15,1 7-11-15,5 7 2 16,-5 4-5-16,7 6-8 16,0 0 4-16,0-4-11 15,2-2 3-15,1-5-2 0,-4-9-1 16,0-6-1-16,1-9-1 15,-5-3 1-15,6 0 3 16,-2-10 1-16,-3-11 4 16,-1-12-7-16,-3-1-1 15,-6-3 0-15,-3 5 0 16,-3 6 0-16,0 6 0 16,0 7-5-16,0 0 4 15,0 8-6-15,-5 1-2 16,-1 4-10-16,-4 0-14 15,-1 4-19-15,5 15-31 16,6 4-5-16,0 5-42 16,6 0-105-16,21-4-33 0</inkml:trace>
  <inkml:trace contextRef="#ctx0" brushRef="#br0" timeOffset="-204617.77">30265 11161 649 0,'0'0'157'16,"0"0"-103"-16,0 0 106 15,0 0-74-15,0 0-59 16,0 0-5-16,-100 2 15 16,77 22 4-16,3 4-12 0,5-3-8 15,5-4-10-15,8-7-1 16,2-2-10-16,0-2-4 15,12-6-6-15,5-4 5 16,8 0-8-16,2 0-4 16,-1-14-18-16,1-4-12 15,-7-5-12-15,-6 6 11 16,-6 3 28-16,-6 4 20 16,1 10 9-16,-3 0 33 15,0 0-36-15,0 0-5 16,5 10 15-16,-1 1 12 15,3 3-11-15,3-5-4 16,6 2 0-16,6-8-6 16,3-3-6-16,4 0 3 15,0 0-4-15,0-2-4 0,-7-16-17 16,-3-4 9 0,-4-5-7-16,-7-6 15 0,-3-6-14 15,-5-8 9-15,0-5-24 16,0 0 17-16,-11-2-38 15,-2 1 28-15,1 11 26 16,4 10 18-16,-1 14 20 16,7 10 20-16,0 8-3 15,-4 3-33-15,6 23-19 16,-2 9 14-16,2 2 17 16,0 4-3-16,0-1-11 15,0 4 30-15,10 1-17 0,3-2-22 16,5 4 9-16,-1-4 1 15,4-2-5-15,1-7-10 16,4-5 4-16,1-4-10 16,0-7 1-16,0-10-1 15,0-1-9-15,2-7 3 16,0 0-9-16,2-11-5 16,-4-7-17-16,-7-2-1 15,-1-6 0-15,-7 0 19 16,-8-3-2-16,-4-3-3 15,0 9-2-15,-7 5 15 16,-8 8 9-16,2 3 4 16,1 7 1-16,8 0 16 0,-3 0-12 15,5 9 1-15,2 11 10 16,0 2 2-16,0-1-12 16,0 0-3-16,13-1 4 15,5-3 1-15,2-2-3 16,5-5-5-16,1-3 0 15,6-6 0-15,1-1 9 16,-2 0-11-16,-4 0-3 16,0-10-18-16,-7-4-16 15,-5-4 18-15,-10 1 8 16,-3 0-5-16,-2 2 0 16,0 4 10-16,0 3 6 0,0 8 5 15,0 0 8 1,0 0 1-16,0 0-14 0,0 0 0 15,0 0 0-15,2 8 3 16,5 8-1-16,0 2 5 16,8-2 8-16,-1 1-5 15,11-6-9-15,-4-3 4 16,6-4 12-16,0-4-13 16,4 0-2-16,-2 0-2 15,5-6 0-15,-5-9-15 16,-11 1-11-16,-5-3 8 15,-9-1 12-15,-4 2-5 16,0 2-1-16,-2-2 5 16,-18 6 6-16,0 2 1 15,2 3 9-15,5 5 0 0,2 0 1 16,-1 0 2-16,6 0-4 16,-3 13 8-16,0 7-2 15,6 2 5-15,1 4 2 16,2-3-4-16,0-6-7 15,0-3-9-15,0 1 6 16,7-6-4-16,17-3 4 16,3 0-1-16,5-3-6 15,-1-3-2-15,4 0-18 16,4 0-32-16,-6 0-27 16,5-9-69-16,-9 1-230 15</inkml:trace>
  <inkml:trace contextRef="#ctx0" brushRef="#br0" timeOffset="-204130.85">31733 11127 794 0,'0'0'35'15,"0"0"49"-15,0 0 53 16,0 0-73-16,0 0-48 16,0 0-6-16,-8-12 8 15,-5 10-1-15,1 2-9 0,-1 0 2 16,-3 0 3-16,5-3 20 16,-2 3-11-16,2 0-9 15,-2 0 6-15,-6 7-10 16,6 3-4-16,2 2 9 15,2-3-8-15,9 2-6 16,0 1-4-16,0 2-6 16,0-2 10-16,16 2-8 15,8 1 5-15,-2-1-1 16,7 1 2-16,-6-1-3 16,-8 1 5-16,-3-6-11 15,-8 2 11-15,-4-8-3 0,0 1-1 16,0-4 4-16,0 3 8 15,0-3 3-15,0 1-1 16,-4 2 0-16,-14 0 0 16,-9-1-10-16,-13 0-1 15,2-2-61-15,2 0-50 16,16 0-189-16,14-4-289 16</inkml:trace>
  <inkml:trace contextRef="#ctx0" brushRef="#br0" timeOffset="-203268">32188 11139 468 0,'0'0'396'0,"0"0"-296"16,0 0 36-16,0 0-19 15,0 0-51-15,-125 61-28 16,108-40-12-16,8 1-5 0,9-5-12 16,0-4-9-1,0-1-4-15,24-5 3 0,12-6 2 16,7-1-2-16,1 0 0 15,-3-1-26-15,-10-12-7 16,-10-5-2-16,-7 4 30 16,-9-4 5-16,-5 4 1 15,0 4 0-15,-5 5 13 16,-9 2 10-16,1 3 4 16,3 0-3-16,4 0-9 15,4 0 5-15,2 3-20 16,0-3 0-16,0 3-5 15,16-3 4-15,15 0 1 16,9 0 4-16,3 0-4 16,-1-2-29-16,-4-12 5 15,-7-5-12-15,-4-4 6 16,-7-7 13-16,-7-4 9 0,-4-6-1 16,-2 0 9-16,-7 1 0 15,0 7 2-15,0 8 25 16,0 8 3-16,0 6 3 15,-2 4-4-15,0 6 6 16,2 0-10-16,0 0-25 16,0 8-1-16,-5 16 1 15,3 13 6-15,2 5 0 16,0 3 10-16,0 8 4 16,0 3 7-16,0-1-16 15,0 6 7-15,0-1 1 16,-3 6-19-16,-10 1 9 0,-3 5-9 15,-1 2 3-15,3-12-6 16,1-6 3-16,7-20-1 16,4-17-6-16,2-6 5 15,0-13-20-15,6 0 4 16,27-4 18-16,7-21 3 16,-4-1-3-16,-3-6-2 15,-13-5-10-15,-11 11 1 16,-4-3 10-16,-5 12-4 15,0 5 3-15,0 0 2 16,-5 0-1-16,-14 4 2 16,-17 2-3-16,-9 4-6 15,-11 2-57-15,-4 0-80 0,16 0-348 16</inkml:trace>
  <inkml:trace contextRef="#ctx0" brushRef="#br0" timeOffset="-201978.22">22998 12457 767 0,'0'0'36'0,"0"0"-2"15,0 0 104-15,0 0-13 16,0 0-89-16,0 0-30 16,-2-21-3-16,-1 24 8 15,-2 16 28-15,-3 6-5 0,-1 7-10 16,-5 3 4-16,-5 11 11 15,-6 3-7-15,-4 6-10 16,-2 4-1-16,-5 1-2 16,-2-3-2-16,-2-3-7 15,5-8 5-15,8-6-7 16,6-8-7-16,6-8 4 16,3-7-1-16,-1-10-2 15,-2-5-2-15,-3-2 10 16,-2 0-8-16,5-20-2 15,-6-3-4-15,6-3-1 16,6 1-5-16,4 1-2 16,5 6 2-16,0 2 7 0,16 4-7 15,6 5 7 1,-2 3 6-16,1 3-6 0,-6 1 3 16,1 0 0-16,-3 0 0 15,1 0 0-15,1 8 0 16,5 8 5-16,0 2-1 15,2 2 5-15,5 4-2 16,-2 4 1-16,2 4-4 16,-5-2 3-16,2 2-3 15,1-3-3-15,-1-9-1 16,5 1 0-16,-2-7-8 16,2-2-22-16,0-4-44 0,-5-8-72 15,-6 0-246 1</inkml:trace>
  <inkml:trace contextRef="#ctx0" brushRef="#br0" timeOffset="-200746.44">23838 13026 572 0,'0'0'51'0,"0"0"102"16,0 0 13-16,0 0-51 15,0 0-57-15,0 0-5 16,6-72-18-16,-14 64-16 16,-7-2-10-16,-4 1-2 15,2 2-2-15,1 0 11 0,1 2-3 16,1 5 2-16,1 0-10 15,-3 0-5-15,-1 0 1 16,-2 14 3-16,1 10 11 16,7 1 14-16,3 1-9 15,6 6-2-15,2-6-10 16,0 1 9-16,2-3-16 16,13-6 2-16,3-2-3 15,2-6-7-15,0-4-2 16,7-6 1-16,-2 0-9 15,-1 0-9-15,-2-11-5 16,-4-6-11-16,-1-1 24 16,-5 0 6-16,-3 1-7 0,-5 4 12 15,-4 6 6 1,0 0 2-16,0 5-3 0,0-1 5 16,0 3 0-16,0 0-2 15,0 0-1-15,0 0 0 16,0 9 2-16,0 5 11 15,0 0-4-15,7 0 2 16,6 2-1-16,8-2-8 16,-2-2 9-16,6-3-1 15,-3-4-4-15,3-5-6 16,-1 0 0-16,-4 0-6 16,1 0-1-16,-13-14 3 0,-1-8-3 15,-7 2-5 1,0 1 3-16,0-1-3 0,0 3-13 15,-15-4 19-15,-4 8 5 16,9-1 2-16,-2 4-2 16,12 6 5-16,0 2 4 15,0 2-8-15,7 0-9 16,17 0 9-16,10 0-1 16,4 0-1-16,-5 0 2 15,3 0 4-15,-7 0-4 16,-4 0 0-16,-3 0 2 15,-9 6 3-15,-4 6 9 16,-5 5 11-16,-4 3 14 16,0 6-3-16,0 1-2 15,3-5-11-15,2 2-14 0,5-5 4 16,1-7-7-16,5 0 0 16,2-4-3-16,4-7-2 15,3-1 4-15,-3 0-5 16,3-1-4-16,-1-16-2 15,-4-3-4-15,0-4 6 16,-4-2-4-16,-10 0-2 16,-3-2 2-16,-3 4-9 15,0 2-8-15,-12 6-6 16,-7 4 8-16,1 7 23 16,0 5 0-16,2 0 18 15,5 0 10-15,0 3 1 0,4 13-8 16,7 2-1-16,0 3-5 15,0 2-14-15,3 1 16 16,15-4-11-16,13-3-6 16,7-10-6-16,6-7-11 15,7 0-6-15,-1 0-36 16,-6 0-57-16,-15-4-112 16,-23-4-267-16</inkml:trace>
  <inkml:trace contextRef="#ctx0" brushRef="#br0" timeOffset="-199736.62">25748 12777 764 0,'0'0'71'0,"0"0"-6"16,0 0 99-16,0 0-89 15,0 0-27-15,0 0-31 0,-27-62 0 16,8 59 3-16,-8 3 0 15,-8 0-1-15,-6 0-5 16,-8 0 7-16,-4 5-13 16,1 9-8-16,2 6 2 15,4 1 8-15,15 0 6 16,6 2 1-16,15-4-17 16,5 0 10-16,5-1-6 15,0-2-4-15,18-4 0 16,15 0 3-16,10-4-3 15,5-1 1-15,6 3 5 16,-2 3 0-16,-6-4-6 16,-5 3-3-16,-12 1-5 0,-4-3 7 15,-15 2-6-15,-5-1 6 16,-1 1 0-16,-4-1-13 16,0 4 10-16,-4-2 4 15,-21 6 1-15,-2-5-1 16,-8 1 2-16,-5-1-1 15,0-8 0-15,-1-4-1 16,3-2 2-16,5 0 2 16,8 0-2-16,10-2 4 15,10-1-6-15,3 0 0 16,2 3-22-16,0 0-45 16,0 0-61-16,0 0-171 0,0 0 2 15</inkml:trace>
  <inkml:trace contextRef="#ctx0" brushRef="#br0" timeOffset="-198475.83">26074 12900 627 0,'0'0'195'15,"0"0"-126"-15,0 0 94 16,0 0-66-16,0 0-48 16,0 0-14-16,-42-45 11 15,30 45-23-15,-3 0 7 0,1 0-14 16,1 4-2-16,-7 6-3 16,3 0-3-16,-2 4 5 15,1 2 7-15,3 2 1 16,-3 1-4-16,9 3-11 15,3 2 11-15,6-2-8 16,0-2-9-16,0-4-1 16,15-4 1-16,3-4-12 15,9-6-3-15,4-2 14 16,2 0-5-16,3-4-9 16,-9-14-11-16,-5-3-8 15,-9-8 9-15,-6 0 21 0,-5 4 4 16,-2 4 2-16,0 5 1 15,0 8-3-15,0 4 17 16,0 4-8-16,0 0 2 16,0 0-11-16,0 0 0 15,0 15 5-15,-2-2 2 16,0 8-5-16,2-5 9 16,0 0-3-16,0-4-5 15,0-2-2-15,2-2 5 16,5-2-6-16,-2 0-5 15,1-6-15-15,5 0 3 16,3 0 7-16,-1-11 4 16,3-4-7-16,1-1 0 0,-1 2 9 15,-3 1 6-15,3 3-4 16,-5 5 2-16,3 1-3 16,1 4 3-16,5 0-4 15,-2 2-1-15,4 14 5 16,-6 0 0-16,-3 0 5 15,2-1 12-15,-5-3-17 16,-2-4 2-16,-5-3 3 16,-1-5-3-16,-2 0 6 15,0 0-3-15,0 0-3 16,0 0 12-16,0-2 2 16,0-14-12-16,0-3 2 0,0 2-6 15,9 0-5 1,7 3-7-16,-6 4 5 0,4 8-6 15,-1 0 10-15,1 2 2 16,1 0-5-16,1 0 3 16,-1 9 1-16,-3 3 2 15,-3 2-3-15,-1-1 4 16,-3 4-1-16,-3-5 0 16,-2 0-7-16,0-8 6 15,0-4 1-15,0 1 6 16,0-1-6-16,0 0 20 15,0 0 2-15,0-5-17 16,0-10 1-16,0 0-1 0,0 1-5 16,14 2-8-1,8 2 5-15,0 3 2 0,-2 4-3 16,3 1-1-16,-4 2 3 16,-3 0-2-16,3 0-3 15,-6 0 7-15,-1 0-14 16,5 0 14-16,-2 12 1 15,5-2-1-15,0-2-2 16,5-1-2-16,-1-7 0 16,7 0 1-16,2 0-3 15,0 0-7-15,-5-12-6 16,-6-1 7-16,-8-3 12 0,-10 2-5 16,-4-1 10-1,0 2 12-15,-2-1-6 0,-14 5 6 16,-3 8-15-1,-4 1 11-15,-2 0 1 0,3 14 5 16,0 8 15-16,6-2-14 16,6-3-4-16,4 2-2 15,6-1-11-15,0-2-3 16,12-6-11-16,21-2-7 16,7-4-13-16,12-2-45 15,-3 0-112-15,-9-1-420 16</inkml:trace>
  <inkml:trace contextRef="#ctx0" brushRef="#br0" timeOffset="-193580.68">27625 12939 454 0,'0'0'47'16,"0"0"-21"-16,0 0 102 15,0 0-33-15,0 0 8 0,0 0-2 16,-15 46-7 0,15-27-23-16,0 1-22 0,9-6-17 15,4-4-10-15,3-6-14 16,-3-4-2-16,3 0 0 16,-1 0 0-16,5-9 5 15,5-17 4-15,4-3-14 16,-2-5-1-16,-1-4-5 15,-4-4-13-15,-5-4 7 16,-7-5-18-16,-3 0 5 16,-3 8 3-16,-4 2 12 15,0 14 6-15,0 5 0 16,-4 8 0-16,-5 4 3 16,-4 2 7-16,1 2-3 15,4 1 3-15,-1 2 8 0,2 3-11 16,-2 0 5-16,3 0-2 15,-6 12 6-15,3 16-2 16,1 10 17-16,3 8 7 16,5 4-9-16,0 2 11 15,0-2-23-15,0-8 6 16,11-2-8-16,10-6-8 16,1-7 3-16,-5-3-7 15,4-14-2-15,-4-6 2 16,1-4-1-16,7-2-1 15,4-20 3-15,-2-8-2 16,2-7-7-16,-5 2-11 0,-2 0-2 16,-1 6-13-16,-4 4 8 15,-1 3 11-15,-5 2 5 16,-5 4 1-16,-1 0 4 16,-5 1 1-16,0 2 3 15,0-3 0-15,0 0 1 16,0 2 1-16,-5 0 1 15,-1 6 0-15,1-1 4 16,1 6-4-16,2-1-1 16,0 2 1-16,0 2 13 15,-3-2-11-15,5 2 1 16,-3-3-5-16,3 3 2 16,-2 0 0-16,-2-3-1 0,1 1 2 15,1 2-3-15,2 0 4 16,0 0-1-16,0 0-2 15,0 0 3-15,0 0-4 16,0 0-6-16,-2 0 6 16,2 2 2-16,0 8 0 15,0 2 1-15,0 6 5 16,0 4-2-16,0 10 5 16,4 4 10-16,3 2 12 15,3 2-16-15,-4 1-8 16,0-4 0-16,5-3 0 15,-1-1-2-15,-4-8-5 0,1-12-2 16,-1-3 1 0,-3-7-1-16,-3-3 0 0,0 0 0 15,0 0 10-15,0 0-10 16,3 0 6-16,-1 0-6 16,2-3-4-16,0-7-7 15,3 0 1-15,1 0-4 16,2 2 6-16,3 2 5 15,-1 2 2-15,-1 4-7 16,2 0 6-16,-2 0-3 16,2 0-4-16,1 8 9 15,-1 2 5-15,3 0-3 16,-1-4-1-16,1-1-1 16,2-5-1-16,-2 0-6 15,3 0 7-15,-1 0 0 0,1-7 1 16,-2-9-1-16,-5 0-17 15,-2 0 2-15,-5 2-12 16,-5 2 15-16,0-1 10 16,0 5-22-16,-19 3 23 15,0-1 2-15,-3 3-2 16,1 3 4-16,4 0-4 16,1 0 2-16,5 9 0 15,2 6 0-15,2 5 8 16,3-1 1-16,4-1-7 15,0 0 1-15,0-2 4 16,6 2-8-16,8-3 3 0,1-3 1 16,5-7 0-16,-1-3-4 15,8-2 3-15,2 0-4 16,4-10 1-16,5-14-4 16,-1 0-33-16,-1 4 6 15,-7 1-8-15,-7 5 29 16,-7 11-2-16,-3 1 6 15,-3 2 3-15,-1 0 3 16,0 5 0-16,-2 14 1 16,-1 1 2-16,1 1 23 15,-2 2-19-15,-1-7 9 16,0-4-4-16,-3-5-3 16,0-4-3-16,0-1 0 0,0-2-6 15,0 0 16-15,0-5 11 16,4-12-27-16,9-3 0 15,7-1-7-15,3 7 1 16,-1 2 2-16,0 7 0 16,-4 2 6-16,0 3-2 15,-2 0 2-15,1 0 2 16,1 13 1-16,-3-1 2 16,1 0 15-16,-1 2-12 15,-1 0-10-15,-5-1-2 16,-7 1-43-16,-2-5-71 15,0-6-342-15</inkml:trace>
  <inkml:trace contextRef="#ctx0" brushRef="#br0" timeOffset="-193375.72">27839 12850 1163 0,'0'0'0'0,"0"0"-47"16,206-46 44-16,-104 33-6 16,-13-1-459-16</inkml:trace>
  <inkml:trace contextRef="#ctx0" brushRef="#br0" timeOffset="-191584.03">29507 12548 778 0,'0'0'183'0,"0"0"-170"16,0 0 97-16,0 0 10 16,0 0-43-16,51 115-20 15,-29-78-2-15,-6 6-13 16,-1-2-9-16,1-2-18 16,-9-3-8-16,2-7-3 0,-9-5-3 15,0-6-1-15,0-4 1 16,-11-7-1-16,-2 0-5 15,-1-3 3-15,-8-4 2 16,2 0 1-16,1 0 0 16,2 0 1-16,1-3 0 15,8-5-4-15,1 5 5 16,5-1-6-16,2-1 3 16,0 3 0-16,0-1-2 15,0-1-1-15,0-1-8 16,2 0-7-16,9 1-9 15,7 1 16-15,4-2-7 16,9 1 7-16,2 1 0 16,4-1 5-16,-2 0-13 0,3 2-7 15,2-6-7-15,3 3 14 16,1-1-11-16,-1-2 8 16,-6 3 1-16,-10 4 19 15,-10 1-5-15,-9 0 6 16,-8 0 0-16,0 0-1 15,0 0-3-15,0 0 5 16,0 4 7-16,0 1-2 16,0 4 1-16,0 3 9 15,0 1 8-15,0 6 1 16,0 0 1-16,4 0 5 16,5-6-16-16,-1 4-4 15,6-11-4-15,1-3-3 0,4-3 1 16,5 0-3-16,3 0-1 15,-3-12-11-15,-4-7-20 16,-4-3 6-16,-5 1 3 16,-4 7-2-16,-5 5 24 15,0 6 1-15,-2 2 22 16,0 1-13-16,0 0-10 16,2 1 0-16,6 11 5 15,-2 2 18-15,7-5-16 16,3-4 14-16,4-1-17 15,6-4 1-15,3 0 6 16,3-2-7-16,-3-14 2 0,-9 1 5 16,-9-2-10-16,-9 4 5 15,-2 0-1-15,0 2-5 16,-9 0-11-16,-13 3 7 16,-7 5-5-16,-2-1-15 15,2 4-52-15,5 0-21 16,6 0-131-16,18 0-146 15</inkml:trace>
  <inkml:trace contextRef="#ctx0" brushRef="#br0" timeOffset="-191275.08">30657 12807 780 0,'0'0'163'15,"0"0"-90"-15,0 0 83 16,0 0-21-16,0 0-69 16,0 0-35-16,-51 106-4 15,51-92-11-15,0-4-16 16,24-3 4-16,7-7-4 16,9 0 10-16,-1-7-4 15,-6-8-6-15,-11-6 0 16,-13 1 3-16,-9-2-2 15,0 0-1-15,-11 3-3 16,-18 2-1-16,-7 9-2 0,3 8-3 16,6 0-46-16,12 0-88 15,15 4-426-15</inkml:trace>
  <inkml:trace contextRef="#ctx0" brushRef="#br0" timeOffset="-190465.22">31145 12796 800 0,'0'0'107'16,"0"0"17"-16,0 0-7 0,0 0-44 15,0 0-38 1,0 0-17-16,-4-17 6 0,4 17-19 15,11 18-4-15,9 8 23 16,5 2 16-16,0-1-19 16,-2-5-1-16,2-2-5 15,-7-6-9-15,4-2 1 16,-10-7 1-16,-6 0-6 16,1-3-1-16,-5-2 3 15,2 0 16-15,3-12 17 16,2-11-17-16,-2 1-17 15,-3 0 11-15,-2 7-7 16,3 1-7-16,-5 3 9 16,2 4-6-16,5 0-3 0,-5 3-2 15,2 1-2-15,-1 1-13 16,-1 0-15-16,4 2-22 16,10 0-83-16,7 0-19 15,-2 0-83-15,0 4-30 16,-3 8-110-16</inkml:trace>
  <inkml:trace contextRef="#ctx0" brushRef="#br0" timeOffset="-189026.47">31743 12797 859 0,'0'0'67'0,"0"0"76"0,0 0-12 15,0 0-49-15,0 0-52 16,-116 38 8-16,100-18-13 16,5 1-8-16,7-6 0 15,2-5-16-15,2-2-1 16,0-5-3-16,0-3-15 16,19 0 4-16,15 0 1 15,8-8-10-15,-2-8-33 16,-7 2-1-16,-12-1 31 15,-13 10 26-15,-5-2 2 16,-3 7 29-16,0 0 6 0,0 0-16 16,0 0-17-16,0 0-4 15,5 3 4-15,1 5 9 16,5-2-2-16,3-5-6 16,8 1 19-16,2-2-13 15,3 0-2-15,0-3 1 16,-4-15-10-16,-8-3-18 15,-7-5 14-15,-2 0-12 16,-6-4-12-16,0-1-2 16,-8-1 15-16,-9 3 15 15,-1 0 0-15,5 10 2 16,-1-1 13-16,3-1 0 16,0 6-12-16,2 1-2 0,4 7 2 15,1 6-3 1,4 1 9-16,0 0-5 0,0 0-4 15,0 13 2-15,0 10 4 16,0 3 20-16,0 0 4 16,0 3-9-16,13 4 7 15,-1 1-11-15,3 0 2 16,1 2-4-16,-3-1-8 16,3-2 8-16,-3-2-15 15,3-12 0-15,1-3-4 16,-1-7 3-16,-1-6-10 15,-1-1 2-15,1-2-1 16,2 0 10-16,-5-2 4 16,2-18 4-16,-5-4-6 0,-3-2-2 15,-1-1-12-15,-1 3-2 16,-1 4 0-16,-3 9 5 16,2 3 1-16,-2 2 8 15,0 5 1-15,0 1 0 16,0 0 0-16,0 0-1 15,0 0-1-15,5 7-15 16,3 9 15-16,3 0 1 16,-1 3 8-16,5-5-3 15,-1-1-1-15,3-2-4 16,1-7 2-16,-3-3 1 16,4-1-3-16,-6 0-3 15,0 0 2-15,-2-1-8 0,-6-14 3 16,-1 4-5-1,-1-2-11-15,-3 3 9 0,0 2 2 16,2 4 7-16,0 0 4 16,-2 4 0-16,0 0 0 15,0 0-3-15,0 0-10 16,2 11 13-16,5 3 6 16,2 1 3-16,2-5 5 15,2 1-13-15,6-6 9 16,4-2-7-16,12-3 5 15,4 0-4-15,-5 0 1 16,1-8-5-16,-8-7-8 0,-7-3 7 16,-7 2-6-16,-13 0 5 15,0 4-13-15,0 0 1 16,0 2-2-16,-10 2 16 16,-6 4 4-16,0 2 4 15,5 2 6-15,2 0-1 16,5 0-10-16,2 0 0 15,-3 14 8-15,3 6-5 16,-2-2 2-16,4 0 6 16,0 1 0-16,0-3-6 15,0-4-7-15,15-5 3 16,7 0-4-16,7-5 4 16,7-2-4-16,6 0 0 0,1 0-17 15,1-15-20 1,-6-2-3-16,-14-4-7 0,-5 1 16 15,-9 3 19-15,-3 0 4 16,-7 1 0-16,0 6 5 16,0 2 3-16,0 4 1 15,5 4 5-15,4 0-4 16,10 0-2-16,4 0-8 16,4 0 8-16,10 14 4 15,-8 4-4-15,-2 5 1 16,-9-2 3-16,-11 2 10 15,-5-4 17-15,-2-1 7 0,-27-4-6 16,-23-2-30 0,-14-6-2-16,0-2-16 0,9-4-111 15,12 0-429-15</inkml:trace>
  <inkml:trace contextRef="#ctx0" brushRef="#br0" timeOffset="-187550.73">21930 14263 905 0,'0'0'88'16,"0"0"-79"-16,0 0 54 16,0 0 28-16,0 0-50 15,-40 119-8-15,40-81-6 0,0-4 10 16,10-3-8-16,11-4-15 15,8-13-12-15,2-6 1 16,5-8-2-16,-1 0-1 16,2-8-4-16,-4-14-21 15,-12-4-27-15,-13-4 19 16,-8-5 12-16,-10 1 0 16,-21 6-24-16,0 9 33 15,-5 6 12-15,5 10 4 16,9-2 1-16,11 5 6 15,11 0-3-15,0 0-8 16,4 0-20-16,23 0 11 0,9 0 8 16,4 0 0-16,9-14-4 15,-4-4-21-15,-5-3-32 16,-11-8-58-16,-9 3 16 16,-9-9 58-16,-9 8 8 15,-2-7 17-15,0 6 17 16,-6 6 5-16,-8 2 1 15,5 8 81-15,3 8 3 16,3-2 37-16,3 6-51 16,0 0-56-16,0 18-20 15,0 13 21-15,0 10 7 16,0 13 8-16,7 4 14 16,-3 16-3-16,1 12 6 15,-1 13-10-15,5 17-13 0,0 4-10 16,7 5-2-16,1-9-5 15,6-15-11-15,8-22-2 16,3-18 1-16,5-15-2 16,0-24-3-16,1-21-11 15,-3-1-3-15,-5-27 8 16,-8-18-2-16,-19-5-8 16,-5-8 7-16,-18 0 11 15,-27-5-6-15,-4 10 8 16,-8 13 0-16,-1 12 1 15,4 12-1-15,7 12-18 0,11 4-85 16,16 0-83 0,20 0-734-16</inkml:trace>
  <inkml:trace contextRef="#ctx0" brushRef="#br0" timeOffset="-186589.9">23018 14101 575 0,'0'0'463'0,"0"0"-428"0,0 0-1 16,0 0 3-16,0 0 47 15,0 0-39-15,-9 152 31 16,11-86-14-16,7 5-15 16,-2-3-15-16,0-2-15 15,-3-10-1-15,0-10-1 16,1-13-6-16,-5-12 7 15,2-10-16-15,-2-11 8 16,0 0-8-16,0 0 12 16,0-19 13-16,0-20-25 15,0-2-3-15,0-13-7 16,0-1-13-16,0-5 4 16,0 2-4-16,0 4 1 15,7 6 3-15,-3 6 5 16,1 6 11-16,-5 0-4 0,0 6 2 15,0 0-4-15,0 7-2 16,0 7 8-16,0 9-1 16,0-3-12-16,0 6-14 15,11 1-7-15,9 3 2 16,5 0 22-16,2 3 9 16,-6 15 2-16,-3 4 1 15,-5 2-4-15,-8-2-5 16,-5 0-3-16,0 0 0 15,0-2 4-15,-16 1 7 16,-8-2 2-16,-5 1 2 16,0-1-1-16,2-7 9 0,5 2-9 15,11-9 0-15,8 3-1 16,3-8-3-16,0 0-19 16,27 0 0-16,9 0 20 15,7 0 2-15,5 0-2 16,-1 0-6-16,0 2-3 15,-9 15-7-15,-10-4 11 16,-12 9 1-16,-9 4 6 16,-7-6 0-16,-4 3 37 15,-21-6 31-15,-6 0-8 16,0-12-7-16,1 0-21 16,4-5-12-16,-3 0-17 15,3 0-3-15,-3 0-53 0,2-5-113 16,0 1-265-16</inkml:trace>
  <inkml:trace contextRef="#ctx0" brushRef="#br0" timeOffset="-184931.18">24217 14267 780 0,'0'0'82'0,"0"0"-53"16,0 0 26-16,0 0 54 16,0 0-47-16,-11 102-4 15,11-66 3-15,0-2-16 16,0-2 0-16,0-8-21 16,13-2-8-16,0-5-3 15,3-10-9-15,2-2-4 16,-2-5-1-16,1 0-15 0,8-8-1 15,2-14-15-15,-1-12-26 16,1 0-5-16,-6-1 3 16,-8 5 28-16,-9 11 32 15,-4 6 1-15,0 5 25 16,0 4 32-16,0 4-9 16,0 0-13-16,-2 0-25 15,2 0-11-15,0 16 1 16,0 6 11-16,0-4-4 15,0 0 2-15,14-1 2 16,5-6-7-16,8-2 2 16,2-5-6-16,2-4-2 0,0 0-5 15,-4 0-23-15,-2-8-11 16,-6-8-12-16,-2-1 1 16,-9-5 7-16,-8 5 8 15,0-2 14-15,0 3 14 16,0 6 8-16,0 6 27 15,0 2 25-15,0 2-2 16,0 0-45-16,0 0 0 16,12 10-4-16,3 4 18 15,1-2-6-15,1-2 5 16,4-2-1-16,1-8-7 16,0 0-4-16,5 0-1 15,0 0-5-15,-3-12-2 0,-1-6-13 16,-8-4-5-16,-5 1 11 15,-6-4-6-15,-4 4 11 16,0 2 3-16,0 6 1 16,0 8 23-16,0 5 35 15,0 0-4-15,0 4-45 16,0 18 5-16,0 10 21 16,0-6-10-16,0 2-9 15,2-6-9-15,9-3-7 16,3-10-4-16,-3-2-11 15,-1-7-62-15,0 0-48 16,-8-13-152-16,-2-17-297 0</inkml:trace>
  <inkml:trace contextRef="#ctx0" brushRef="#br0" timeOffset="-184799.2">24857 14052 466 0,'0'0'380'0,"0"0"-380"15,0 0-54-15,0 0-54 16,0 0-573-16</inkml:trace>
  <inkml:trace contextRef="#ctx0" brushRef="#br0" timeOffset="-184250.3">25077 14459 892 0,'0'0'124'0,"0"0"11"0,0 0-4 15,0 0-55-15,0 0-44 16,94-114-20-16,-74 78-11 16,-5-3 6-16,-3-2-14 15,-10 3-9-15,-2 1 1 16,0 2 2-16,0 0-4 16,-11 8 11-16,-5 0 2 15,0 10 0-15,3 6 4 16,5 6 19-16,4 2-12 15,0 3 7-15,4 0-14 16,-4 0 2-16,-2 19 2 16,-3 11-1-16,3 2 10 0,3 8 4 15,3 4-4-15,0-3 7 16,5 0 3-16,14-3-16 16,6-6 6-16,4-6-12 15,0-8 2-15,2-8-3 16,0-6-1-16,0-4-16 15,-2 0-1-15,0-12 5 16,-4-12-9-16,-4-5-1 16,-9-10 3-16,-7-5 5 15,-5-6-7-15,0 1-8 16,0 6 5-16,0 7-2 16,-13 14 27-16,1 5 5 15,6 15 3-15,-1 2 27 0,1 6-1 16,0 29-17-16,2 6 14 15,4 9 21-15,0 1-25 16,0 3-16-16,12-9 3 16,3 0-5-16,1-5-9 15,1-9 0-15,1-6-31 16,7-11-63-16,2-14-89 16,2 0-540-16</inkml:trace>
  <inkml:trace contextRef="#ctx0" brushRef="#br0" timeOffset="-183295.47">26058 14377 855 0,'0'0'130'0,"0"0"-113"15,0 0 60-15,0 0 32 16,0 0-53-16,134 6-38 16,-82-34-10-16,-2-6 5 15,-14-3-12-15,-7-6-1 16,-15 2-11-16,-12-12 0 15,-2-1-8-15,0-5 13 0,-14 0-3 16,-7 2 9 0,-6 10 6-16,2 13 5 0,5 11 23 15,9 11-10-15,2 10-5 16,5 2-8-16,-4 16-8 16,2 19-1-16,4 9 12 15,2 2-1-15,0 2 8 16,0 1 5-16,6 4 7 15,10 3-10-15,4 0-1 16,4-1-5-16,3-4-7 16,0-10-9-16,2-9 8 15,-4-13-9-15,-6-7-17 0,-3-12 10 16,-5 0-24 0,1-8 26-16,-1-20-2 15,-7-12-5-15,-2-6-13 0,-2 0-5 16,0 1-10-16,-13 4 9 15,-3 15 31-15,5 12 3 16,5 5 9-16,2 9 7 16,4 0-6-16,0 15-9 15,0 14 2-15,0 4 10 16,13 3 0-16,9-1-4 16,5-9-10-16,4-6 2 15,7-8 0-15,2-7-1 16,3-5-2-16,1 0-1 15,-5-14-1-15,-5-9-19 16,-14-3 7-16,-6-3 9 0,-12 0 0 16,-2 6-11-16,0 5 11 15,-9 6 8-15,-6 7 2 16,-4 5 8-16,4 5 7 16,1 16 7-16,10 11-5 15,4-9-5-15,0 3-15 16,14 0 7-16,15-8-10 15,15-4-7-15,12-5-16 16,8-9-55-16,5 0-66 16,-8 0-315-16</inkml:trace>
  <inkml:trace contextRef="#ctx0" brushRef="#br0" timeOffset="-182772.56">27387 14241 870 0,'0'0'204'15,"0"0"-165"-15,0 0 46 0,0 0-8 16,0 0-45 0,0 0-25-16,134-110 19 0,-94 80 0 15,-7-5-3-15,-4 2-4 16,-14-3-4-16,-12-3-5 16,-3 3-10-16,-11 4-4 15,-20 10 0-15,-7 10-4 16,-2 10-11-16,4 2-1 15,4 0 0-15,11 17 6 16,9 7-8-16,12 5 0 16,0 5 6-16,25 7 11 15,15-2-3-15,7 3 0 16,0 0-15-16,-3-1 19 16,-8-4-2-16,-14-6 3 15,-11-4 3-15,-11-6 4 0,0-7 10 16,-25-3 15-16,-8 1 7 15,-5-9-16-15,5-3-16 16,6 0-4-16,12 0 0 16,10-3-29-16,5-12-52 15,7-2-194-15,27 3-213 16</inkml:trace>
  <inkml:trace contextRef="#ctx0" brushRef="#br0" timeOffset="-181670.75">27978 14134 666 0,'0'0'148'16,"0"0"16"-16,0 0 15 16,0 0-73-16,0 0-27 15,0 0-17-15,-62-59-7 16,43 59-28-16,3 0-4 15,3 1 2-15,-2 16-15 16,1 5-1-16,1 5 5 16,2 2-9-16,2 3 1 15,7 0-3-15,2-6-3 16,0-3-4-16,2-6-2 16,16-7-9-16,6-5-3 0,3-5-11 15,6 0 11-15,-2 0-12 16,-2-23-11-16,-6-3 16 15,-9 2 16-15,-8-2 9 16,-6 9 0-16,0 2 0 16,0 9 7-16,0 4 17 15,0 2 9-15,0 0-28 16,0 0 4-16,0 2-8 16,0 14 6-16,0 1-5 15,0-3 0-15,0 3-1 16,0-2-1-16,9-3 0 15,0-7-4-15,5-1-5 0,1-4-10 16,5 0-1 0,0 0 2-16,2-21-14 0,-4 2 1 15,-5 3 17-15,-3 5-4 16,-2-1 15-16,-1 7 3 16,-1 1 2-16,0 4-2 15,0 0 0-15,5 0 0 16,1 9-4-16,-2 10 2 15,1 3 2-15,-1 0 5 16,-2-1 2-16,-3-6-1 16,-3-5 11-16,-2-3-8 15,0-4-8-15,0-3 7 16,0 0-6-16,0 0 10 16,0-8-1-16,0-12-11 15,4-4-10-15,8 0 4 0,5 4-1 16,2 4 6-16,-2 9 1 15,1 0-1-15,-5 7 1 16,1 0 2-16,-1 0-2 16,-4 12-1-16,2 6 1 15,-2 2 4-15,-5-2 0 16,-2 0 2-16,0-8 0 16,-2-2-4-16,4-6 1 15,-4-2 0-15,0 0-1 16,0 0-2-16,0-2-7 15,0-11 5-15,0-4-4 16,0 3-4-16,0 2-1 0,0 6 11 16,8 0 0-16,5 2 0 15,5 4 3-15,5 0-3 16,1 0 1-16,0 0-1 16,3 0 2-16,7 0-2 15,1 0-1-15,8-4-1 16,-5 0 1-16,-3-4 0 15,-6-1 1-15,-8 4-1 16,-8-1 1-16,-11 2-2 16,-2-2-6-16,0 0 7 15,-15-1 1-15,-14 6 15 16,-7 1 22-16,-3 0 13 0,8 0 2 16,10 12 2-1,9-2-18-15,5 3-33 0,7 4 10 16,0-3-13-16,19 0-17 15,25-1-23-15,20-8-35 16,17-3-41-16,6-2-60 16,-7 0-377-16</inkml:trace>
  <inkml:trace contextRef="#ctx0" brushRef="#br0" timeOffset="-181534.77">29342 14191 1135 0,'0'0'14'0,"0"0"-14"16,0 0-11 0,0 0-179-16</inkml:trace>
  <inkml:trace contextRef="#ctx0" brushRef="#br0" timeOffset="-176758.6">19643 15603 534 0,'0'0'193'16,"0"0"-160"-1,0 0 77-15,0 0 36 0,0 0-65 16,0 0-65-16,0 0 22 15,0-33 7-15,0 29-6 16,0 4-2-16,0-1-11 16,0 1-3-16,0 0-5 15,0 0-2-15,0 0-10 16,0 0 0-16,0 0 1 16,0 0 1-16,0 0-1 15,0 0-3-15,0 0-4 16,0 0 2-16,0 5-1 15,0 13 0-15,2 5 6 0,7 3 2 16,0-4-1 0,0 6 1-16,-3 2-3 0,-1 2-2 15,2 0 4-15,-5 3 2 16,0-8 0-16,0 5-1 16,1-1 0-16,-1-5-2 15,0-1-1-15,0 4-3 16,2-3-1-16,6 0-2 15,-1-2 3-15,-1-2-2 16,6-4-1-16,-5 0 2 16,2-5-1-16,-2-1-1 15,-2-1 0-15,-1-2 1 0,1-2-1 16,-3 3 0 0,3-6 0-16,0 1 0 0,4-5 0 15,0 3 0-15,7-1 0 16,4-2-4-16,3 0 4 15,2 0-6-15,-3 0-9 16,2 0-13-16,-5-5-17 16,-4-7-15-16,-3-2-37 15,-3-1-7-15,-4-2-134 16,0-4-64-16,-1 3-151 16</inkml:trace>
  <inkml:trace contextRef="#ctx0" brushRef="#br0" timeOffset="-176500.64">19599 15998 890 0,'0'0'34'15,"0"0"48"-15,0 0 34 16,0 0-41-16,0 0-44 16,139-41-5-16,-101 39-17 15,-6 2-9-15,-4 0-15 16,-3 0-68-16,-2 0-147 0,-3 0-205 16</inkml:trace>
  <inkml:trace contextRef="#ctx0" brushRef="#br0" timeOffset="-176133.71">20168 16012 685 0,'0'0'51'0,"0"0"46"16,0 0 53-16,0 0-37 16,0 0-47-16,0 0-16 15,-4 0-5-15,4 0 4 16,0 0 1-16,0 0-25 15,0 0 4-15,0 0-20 16,0 10-9-16,2 8 4 16,10 8 6-16,1 2-5 15,3 6-5-15,-5 6-8 16,-2 0-85-16,-7 1-207 16</inkml:trace>
  <inkml:trace contextRef="#ctx0" brushRef="#br0" timeOffset="-175121.89">20862 15625 717 0,'0'0'68'0,"0"0"-36"16,0 0 93-16,0 0-1 15,0 0-91-15,0 0-17 0,0-6 9 16,0 6-4 0,-15 0 8-16,-12 0-23 0,-6 4 1 15,-3 0-1-15,5-3-2 16,-3-1 4-16,8 0 0 16,3 0-4-16,7 0 6 15,12 0-3-15,2 0 7 16,2 0 1-16,0 0-9 15,0 0-6-15,0 0 1 16,0 0-2-16,0 0 0 16,0 5 1-16,2 9 3 15,10 8 12-15,-2 4 11 0,3 6-2 16,1 8-13 0,-3 4 3-16,5 0-6 0,-5-2 4 15,-3 1-4-15,0-2 1 16,-4 0-1-16,1-5 7 15,1 2-1-15,1-1-2 16,2-2-1-16,2 1-3 16,-2 0-4-16,0 0 2 15,2-5-6-15,-2-6 2 16,-1-9 0-16,0-3-2 16,-4-9 1-16,0-4-1 15,-4 0 0-15,0 0 0 16,0 0-1-16,2 0-1 15,1 0-9-15,5 0-14 16,6-14-17-16,11-5-16 0,10-2-28 16,12-2 10-1,6 5 9-15,8-3-60 0,-1 2 3 16,-7 3-6-16,-11 6-17 16,-17-3-140-16</inkml:trace>
  <inkml:trace contextRef="#ctx0" brushRef="#br0" timeOffset="-174628.97">21273 15781 690 0,'0'0'248'16,"0"0"-232"-16,0 0 86 15,0 0-6-15,0 0-58 16,0 0-38-16,0-14 0 16,0 44 4-16,0 10 41 15,0 4 6-15,0 7-4 16,0-3-10-16,-10-2-11 15,-3-2-11-15,-2-12-10 16,-1-6 4-16,-2-9-4 0,2-8-3 16,0-3 3-16,1-6 0 15,-3 0 1-15,1-15-2 16,5-10-4-16,8-8-7 16,4 4-1-16,0 9 5 15,6 8 2-15,15 8 0 16,3 4-3-16,7 0 4 15,3 0 3-15,1 12 0 16,1 6-3-16,-5 0 0 16,-4-4 2-16,-2 0-2 15,-5-2-10-15,-5 2-58 16,1-5-60-16,-9-9-136 16,-5 0-397-16</inkml:trace>
  <inkml:trace contextRef="#ctx0" brushRef="#br0" timeOffset="-174178.05">21497 15686 909 0,'0'0'52'0,"0"0"13"16,0 0 23-16,0 0-47 0,0 0-31 15,0 0 3 1,112-6 30-16,-83 17-7 0,-2 10 2 16,-10 4-16-16,-5 5 4 15,-8-4 6-15,-4 6-8 16,0-6 0-16,0-2-7 16,0 0-1-16,0 0-11 15,0-2-1-15,0-4-3 16,5 5 0-16,13 4 2 15,1 4-2-15,4 0-1 16,-1 4 2-16,-2-9-2 16,-6 6 1-16,-6-9-2 15,-3 4 2-15,-5-5-1 16,0-8 1-16,0 2-1 0,-13-5 7 16,-23-4 2-1,-2-5-3-15,-2-2-4 0,2 0 1 16,13 0-6-16,9-6-1 15,14-12-31-15,2-8-76 16,25-6-135-16,24 1-776 16</inkml:trace>
  <inkml:trace contextRef="#ctx0" brushRef="#br0" timeOffset="-173943.09">22099 16058 1211 0,'0'0'20'16,"0"0"13"-16,0 0 26 0,0 0-14 15,0 0-13-15,143 0 6 16,-80 0-28-16,-1 0-1 16,-2-6-9-16,-9-2-1 15,-15 0-11-15,-14 6-39 16,-17 2-72-16,-5 0-41 15,-20 0-130-15,-27 14-388 16</inkml:trace>
  <inkml:trace contextRef="#ctx0" brushRef="#br0" timeOffset="-173779.12">22172 16226 868 0,'0'0'208'0,"0"0"-154"16,0 0 16-16,0 0 13 15,0 0-1-15,146 0-53 16,-91-8-29-16,-1 1 0 16,-14 4-19-16,-9 3-143 15,-4 0-342-15</inkml:trace>
  <inkml:trace contextRef="#ctx0" brushRef="#br0" timeOffset="-173172.23">23196 15538 835 0,'0'0'274'0,"0"0"-188"16,0 0-26-16,0 0 14 15,0 0-40-15,0 0-4 16,54 45 10-16,-34-13 0 16,2 4-19-16,-2 8 11 15,-2 2-6-15,-5 6-8 16,-6-4-9-16,-5 2-2 15,-2-4 3-15,0 3-9 16,2-9 14-16,0 0-8 16,3-8-2-16,2-6 0 0,2-5-2 15,-1-1-3-15,4-11 0 16,-1 3 0-16,3-4 0 16,1-2 1-16,3-6-1 15,4 0-1-15,4 0 0 16,1-9-28-16,-2-10-28 15,-2-8-4-15,-8 6-48 16,-4-11-54-16,-6 2-125 16,-5-6-413-16</inkml:trace>
  <inkml:trace contextRef="#ctx0" brushRef="#br0" timeOffset="-172977.26">23031 15913 1166 0,'0'0'37'0,"0"0"27"16,0 0-6-16,0 0-36 15,0 0-17-15,148-7-1 16,-88 2-3-16,0-1-1 16,-5 2-7-16,-6 4-62 15,-9-4-47-15,-11-2-189 16</inkml:trace>
  <inkml:trace contextRef="#ctx0" brushRef="#br0" timeOffset="-172677.31">23673 15981 824 0,'0'0'35'0,"0"0"38"16,0 0 65-16,134 13-58 15,-114 5-31-15,-7-1-2 16,-13 10-8-16,0 4 2 16,-9 2 15-16,-20-3-22 15,0 2 8-15,5-3-18 16,8-10 1-16,10-9 3 0,4-1-25 16,2-9-2-16,0 0 4 15,15 0-5-15,20 0 14 16,13-5-14-16,2-9-5 15,4-2-56-15,-2 2-70 16,-8-4-97-16,-6-4-820 16</inkml:trace>
  <inkml:trace contextRef="#ctx0" brushRef="#br0" timeOffset="-172053.42">24494 15500 1031 0,'0'0'16'0,"0"0"23"16,0 0 52-16,0 0-59 15,0 0-32-15,0 0 0 16,-71-12 16-16,36 23 12 15,-5-3 13-15,1 1-9 16,-4 4-10-16,1-2 3 16,-6 1-18-16,4-3 9 15,2-5-9-15,2-3-2 16,11-1 2-16,11 0 7 16,9 0 5-16,9 0 8 0,0 0-3 15,0 0-19-15,0 0-3 16,0 0-1-16,5 4-2 15,10 10-1-15,-1 7 2 16,3 7 11-16,2 4 0 16,-2 8-3-16,-1 4 9 15,1 4-4-15,-7 6-4 16,-2-6-2-16,-3 7 0 16,-1-11-2-16,0-2 3 15,-4-7-2-15,2-4 0 16,2-4-2-16,-2-6-4 15,2 7 4-15,3-2-3 16,-3-4 0-16,2 0-1 0,6-4-1 16,-3-4-1-16,4-8 0 15,5-3 2-15,4-3 2 16,12 0 10-16,1-5-12 16,1-7-3-16,-12 2-27 15,-3 2-7-15,-8 0 2 16,-1 7 5-16,-4 1 1 15,1-9-32-15,2 1-50 16,-2-1-35-16,2-10-404 16</inkml:trace>
  <inkml:trace contextRef="#ctx0" brushRef="#br0" timeOffset="-171594.5">24643 15712 1037 0,'0'0'146'0,"0"0"-125"16,0 0 8-16,0 0-21 16,0 0 3-16,0 0 31 15,-20 129 13-15,-3-75-7 16,-1 1-9-16,-3-5-9 15,3-6-13-15,3-13 3 0,4-4-7 16,5-16-6 0,6 0-1-16,2-11-1 0,-3 0-2 15,-3 0 3-15,-2 0-2 16,-1-14-4-16,1 0-6 16,10 2 1-16,0-2 5 15,2-2 0-15,0 6-4 16,0-5 4-16,0 8 0 15,4-3 2-15,2 6-2 16,2 4-7-16,0 0 0 16,5 0 5-16,1 5-4 15,-1 11 6-15,5 7 0 0,2-9 2 16,0 4 0 0,3-10-4-16,4 2-4 0,2-6-67 15,10-4-111-15,-1 0-258 16</inkml:trace>
  <inkml:trace contextRef="#ctx0" brushRef="#br0" timeOffset="-171101.58">24797 15566 1138 0,'0'0'75'0,"0"0"-59"0,0 0 38 16,0 0 11-16,0 0-41 15,0 0-15-15,114-54 13 16,-101 54-7-16,-3 0-6 16,0 8-1-16,-1 10-4 15,-1 6 10-15,-3 7-2 16,0-1-2-16,-5 6 4 15,0 0-2-15,0 0-6 16,0 3 1-16,2-5-2 16,0-2 2-16,3-3-5 15,3 1 0-15,-1-5-1 16,2-4 3-16,2 6-4 0,-2-5 1 16,0 1-1-1,2 2 1-15,-4-1 1 0,-1-2 0 16,-1 0-2-16,-3-8 2 15,1-1-1-15,-3 4-1 16,0-2-1-16,0-6 1 16,-3 8 0-16,-19-8 0 15,-11 2 7-15,-5-4 0 16,-5-2-3-16,-1-2 3 16,1 1-7-16,7-4-19 15,16 0-79-15,20-22-176 16</inkml:trace>
  <inkml:trace contextRef="#ctx0" brushRef="#br0" timeOffset="-170381.71">25611 15490 816 0,'0'0'97'0,"0"0"-8"16,0 0 28-16,0 0-20 0,0 0-8 16,21 106-17-16,-7-69-22 15,-1 7-13-15,1 2-18 16,1 1 0-16,-1 4-13 15,-3-7 5-15,-5 0-5 16,-6-3-5-16,0-10-1 16,0 0-7-16,0-9-8 15,0-12-23-15,0-10-25 16,0 0-95-16,0-18-129 16</inkml:trace>
  <inkml:trace contextRef="#ctx0" brushRef="#br0" timeOffset="-169482.87">25854 15512 733 0,'0'0'50'16,"0"0"7"-16,0 0 116 15,0 0-91-15,0 0-75 16,0 0 6-16,35 54 66 16,-22-9-6-16,1 3-15 15,-3 2-3-15,3-1-23 0,-6 0-4 16,-1-8 2-16,-1-12-12 16,-1 0-9-16,-2-17-7 15,-1-3 2-15,-2-4-1 16,0-5-2-16,2 0 1 15,2 0 1-15,3-9-1 16,1-8-2-16,6-2-27 16,4 1 13-16,-2 6-5 15,-1 6 2-15,3 6 11 16,-5 0 6-16,7 0-2 16,1 4 2-16,-2 10 1 15,2 4 6-15,-1 1 2 16,-1-7-4-16,2-3-1 15,1 0 2-15,3-9 0 16,6 0 1-16,3 0-4 0,-1-9-3 16,0-3-2-1,-10 3-8-15,-10-6-1 0,-11 1 5 16,-2-1 6-16,-4-6-10 16,-19 5-2-16,-4 2 1 15,-4 2 2-15,2 10 9 16,5 2 5-16,4 0 3 15,2 0-1-15,9 19 5 16,5-2-11-16,1 5 1 16,3-2 4-16,0 0-2 15,16-2-5-15,13-4 2 16,6-9 3-16,8-5 2 0,5 0 0 16,6 0-6-16,-2-12-11 15,-6-2-16-15,-7 3-4 16,-12 3 17-16,-10 2 5 15,-9 6 6-15,-2 0-3 16,-2 0-4-16,0 14 10 16,1 4 2-16,-1-4 11 15,2-5 1-15,-2 0-2 16,0-4-4-16,-4-5-3 16,2 0-2-16,0 0 6 15,3 0 7-15,5-9-6 16,6-5-6-16,2 0-2 15,6 2-2-15,-3 6-1 16,1 2 1-16,-4 4 0 16,2 0 0-16,-3 0 3 0,4 0-2 15,-1 0-1-15,-5 8 1 16,1 2-1-16,-7 4 0 16,-7-5-21-16,-2 0-89 15,0-5-271-15</inkml:trace>
  <inkml:trace contextRef="#ctx0" brushRef="#br0" timeOffset="-169271.9">25659 15816 983 0,'0'0'294'0,"0"0"-294"16,0 0 0-16,127-41 2 16,-38 29-2-16,14 7-11 15,-7 0-61-15,-19-4-191 16</inkml:trace>
  <inkml:trace contextRef="#ctx0" brushRef="#br0" timeOffset="-168454.04">27677 15337 802 0,'0'0'113'16,"0"0"5"-16,0 0-30 16,0 0-25-16,0 0-45 15,0 0-3-15,0 33 43 16,0-8-3-16,0 9-10 16,0 5-9-16,0 5 0 0,0 1-22 15,0 1 6-15,6 2-2 16,7 1-11-16,1-8 11 15,1-3-18-15,-1-6 0 16,-1-4 0-16,1-10 1 16,-3-6 4-16,0-6-5 15,-2-2-3-15,4-4 1 16,1 0-2-16,6 0 2 16,0-5 0-16,3-7-18 15,-6 1-22-15,-1-1-38 16,-3 2-14-16,-5-3-43 15,-8-6-203-15</inkml:trace>
  <inkml:trace contextRef="#ctx0" brushRef="#br0" timeOffset="-168259.08">27447 15731 998 0,'0'0'173'15,"0"0"-173"-15,0 0 14 16,127-45 47-16,-63 36-25 16,4 5-32-16,-3 4-4 15,-10 0-6-15,-6 0-76 16,-14 0-183-16,0 0-302 0</inkml:trace>
  <inkml:trace contextRef="#ctx0" brushRef="#br0" timeOffset="-167661.18">28107 15723 725 0,'0'0'147'15,"0"0"-100"-15,0 0 54 16,0 0-41-16,0 0-41 15,0 0-9-15,-18-32 9 16,18 32-2-16,0 0 5 16,0 0 1-16,0 0 8 15,0 0-1-15,0 0 2 16,0 0-11-16,0 4-6 16,0 10 10-16,2 8 11 15,8 5 0-15,-2 5-6 16,1-6-15-16,-3 6 1 15,2-6-13-15,-4-3-1 0,3-2-2 16,-5-3-12-16,-2-4-50 16,0-14-124-16,0 0-377 15</inkml:trace>
  <inkml:trace contextRef="#ctx0" brushRef="#br0" timeOffset="-166999.3">28674 15305 981 0,'0'0'59'16,"0"0"-14"-16,0 0 52 15,-139 29-36-15,101-26-49 16,-3 2-10-16,6-3 7 16,8-2 24-16,8 0-5 15,5 0-2-15,5 0-11 16,5-2 3-16,4-3-6 15,0 5-5-15,0 0 2 16,0 0-9-16,0 5-5 16,0 13-5-16,0 8 10 0,0 6 4 15,0-2 5-15,0 4-4 16,0 0 13-16,0 7-3 16,2 0-1-16,0 2-2 15,2-1-1-15,-4 2 0 16,0-1-1-16,0-2 5 15,0 3-3-15,-4-8-4 16,-2-4 4-16,1-5-6 16,5-9-6-16,0 4 3 15,0-4-2-15,0 0 0 16,0 0-1-16,13-4 1 16,-2-2 2-16,3-2-3 0,-1-3 0 15,-1 0 1-15,1-5 0 16,3 0 0-16,3-2 0 15,10 0-1-15,2 0 0 16,8 0-16-16,-6 0-4 16,-4 0-12-16,0-2-19 15,-9 0-39-15,-4 0-4 16,-3-3-35-16,-7-4-194 16,2-7-245-16</inkml:trace>
  <inkml:trace contextRef="#ctx0" brushRef="#br0" timeOffset="-166272.42">28932 15677 1101 0,'0'0'57'0,"0"0"1"16,0 0 26-16,0 0-62 15,0 0-16-15,0 0-6 16,-3 42 32-16,3-8 4 16,0-3 16-16,5 4-27 15,1 1-4-15,-6-8-11 16,2-2 1-16,2-3-2 0,-4-10-3 16,0-4-4-16,0-8 1 15,0-1-3-15,0 0 2 16,0 0 3-16,0-5 6 15,0-18-5-15,0-9-6 16,0-8-2-16,0-4-1 16,2 0-5-16,-2-2-2 15,2 2 5-15,-2 8-1 16,0 2 6-16,0 6-1 16,0 1 1-16,0 5 0 15,4 4 0-15,5 5-3 16,2 2-1-16,3 3 0 15,-2 4-5-15,7 4 6 0,-1 0-6 16,-1 0-4-16,-1 4 3 16,-5 10 3-16,0 4 3 15,-11 4 3-15,0 5-7 16,0-5 6-16,-11 2-6 16,-7-4 3-16,5-6 4 15,4-4 1-15,5-7-6 16,4 2 5-16,0-5-2 15,0 4-6-15,0 2-20 16,6-2 12-16,14 2 13 16,5 2 2-16,-1 0-1 15,1 0-7-15,-6 1 7 0,2 0-5 16,-7 1 5 0,-6 0 3-16,-1 2-1 0,-5 2 1 15,-2 0 10-15,0 2 4 16,-23 3 13-16,-10-10 10 15,-5 2-12-15,1-8-18 16,8-3 6-16,8 0-13 16,8-2-10-16,13-19-42 15,0-12-132-15,11-5-440 16</inkml:trace>
  <inkml:trace contextRef="#ctx0" brushRef="#br0" timeOffset="-165814.5">29457 15304 1111 0,'0'0'58'0,"0"0"-27"15,0 0 11-15,0 0-3 16,0 0-9-16,130 42-22 15,-96-14 7-15,-12 2 12 16,-11 7-23-16,-7 6-1 16,-4 7 11-16,0-5 10 15,-10 1 2-15,-9-2-3 16,4-4-9-16,4-8-7 0,4-3-1 16,7 3-2-16,0-1-3 15,0-5-1-15,11 2 3 16,5-2-1-16,-1-3 0 15,-3-4-2-15,-1-1 0 16,-7-1 0-16,-2-4 1 16,-2-4 1-16,0-4 2 15,0 0 4-15,0-1 4 16,-13-4 1-16,-12 3 3 16,-6-3-10-16,-9 0-1 15,2 0-5-15,10 0-12 16,3 0-10-16,19-7-26 15,6-12-57-15,0-6-114 0,28-8-886 16</inkml:trace>
  <inkml:trace contextRef="#ctx0" brushRef="#br0" timeOffset="-165605.54">29978 15719 946 0,'0'0'380'0,"0"0"-362"16,0 0 51-16,0 0-1 16,142-28-37-16,-86 20-28 15,2 2-2-15,-7-2 9 0,-15 4-10 16,-14 2-6 0,-17 2-47-16,-5 0-72 0,-14 0-66 15,-28 10-215-15</inkml:trace>
  <inkml:trace contextRef="#ctx0" brushRef="#br0" timeOffset="-165448.58">29953 15859 470 0,'0'0'520'0,"0"0"-457"16,0 0 68-16,0 0 2 15,0 0-69-15,154 10-43 16,-108-10-10-16,-11-4-11 15,-12 1-37-15,-13 0-223 16</inkml:trace>
  <inkml:trace contextRef="#ctx0" brushRef="#br0" timeOffset="-164539.72">30699 15383 333 0,'0'0'749'15,"0"0"-720"-15,0 0 63 16,0 0 14-16,0 0-25 15,0 0-56-15,0-20-16 16,0 20 1-16,0 0 3 16,4 0-11-16,6 15-1 15,-1 11 12-15,-3 11 19 16,4 2-13-16,-6 1-10 16,0 5 14-16,3-3-12 15,-3 2-6-15,0 0-2 16,-1-8-2-16,0 0 1 15,-3-6 0-15,0-8-2 0,2-4 3 16,2 0-1-16,-2-8 7 16,1-1-9-16,-1-2 1 15,2-1-3-15,-4-2 8 16,4 0-9-16,1-2 7 16,0-2-8-16,-1 0 9 15,3 0-2-15,4 0-1 16,9 0 0-16,7-2-2 15,6-12-17-15,5-2-38 16,3-1-25-16,-4-6-71 16,-1 2-39-16,-16-2-258 15</inkml:trace>
  <inkml:trace contextRef="#ctx0" brushRef="#br0" timeOffset="-164344.77">30767 15669 837 0,'0'0'142'16,"0"0"-49"-16,0 0-2 15,0 0-3-15,0 0-37 16,0 0-1-16,82-4-17 16,-49 4-18-16,3 0-15 15,4 0-24-15,-4 0-130 16,-7 0-285-16</inkml:trace>
  <inkml:trace contextRef="#ctx0" brushRef="#br0" timeOffset="-163931.83">31199 15833 122 0,'0'0'1084'16,"0"0"-1037"-16,0 0 46 15,0 0 7-15,0 0-52 16,0 0-36-16,2-17-12 0,19 17 3 16,4 0-3-16,0 3 0 15,-7 14 0-15,-9 2-6 16,-9 7-1-16,0 6 5 15,-20 5-1-15,-9-9 3 16,1 2 2-16,1-9 1 16,8-10 1-16,9-3 1 15,8-4-1-15,2-4 2 16,0 0 9-16,4 0-8 16,21 0 22-16,12 0 1 15,7-4-14-15,6-10-11 0,-2 2-5 16,-3 2-11-1,-5-4-28-15,-13 2-42 0,-9 2-99 16,-11-3-217-16</inkml:trace>
  <inkml:trace contextRef="#ctx0" brushRef="#br0" timeOffset="-163077.98">31892 15344 855 0,'0'0'167'15,"0"0"-64"1,0 0-44-16,0 0-22 0,0 0-25 16,0 0-9-16,-45-2 9 15,35 4 8-15,0 2 7 16,-3-2 1-16,0-1-1 16,-5 5-2-16,-3-6-13 15,0 0-1-15,-2 0 4 16,3 0-9-16,7 0 0 15,3 0 7-15,8 0 5 16,2 0 6-16,0 0-16 16,0 0 1-16,0 0-4 15,0 0-3-15,0 0 0 0,0 0 1 16,0 0-3-16,-2 6-3 16,-4 14-1-16,-3 3 4 15,2 7 0-15,2 7 4 16,5-3 3-16,0 7-2 15,0 4 7-15,8-1-8 16,5-4 3-16,-5-5-2 16,0 2-3-16,-6-5 4 15,0-2-2-15,-2 0 4 16,0-2-3-16,0-2 2 16,0-1-1-16,0-5-2 15,0-3-2-15,0-3 1 16,0-4-2-16,2-1 5 15,5-5 2-15,1 2 31 0,4-3-26 16,1 2 2-16,7-5 1 16,3 4-7-16,6-3-2 15,-3 2-6-15,3-3-1 16,2 0-7-16,-2 0-22 16,2-4-37-16,0-10-27 15,1 2-14-15,-1-6-47 16,0 4-53-16,-9-4-280 15</inkml:trace>
  <inkml:trace contextRef="#ctx0" brushRef="#br0" timeOffset="-162373.1">32128 15680 1114 0,'0'0'98'16,"0"0"-56"-16,0 0-1 15,0 0 44-15,0 0-31 16,41 119-22-16,-41-77-13 16,0-4 10-16,0-2-2 15,0-11-11-15,0-8-6 16,0-6 3-16,0-8-7 0,0-3 0 15,0 0 0 1,0 0 8-16,0 0 2 0,0-17 1 16,0-17-17-16,0-11-19 15,2-5 4-15,0 0-9 16,0 2 0-16,-2 4 15 16,0 6 7-16,0 0 2 15,2 6-3-15,7-3 0 16,3 7-6-16,3 3-3 15,3 2-5-15,5 9-2 16,-6 5 3-16,-1 4 4 16,-5 5 9-16,-3 0 1 15,2 0-4-15,-6 5 1 16,-2 8-3-16,-2 1 4 16,0 2-2-16,0 0 5 0,0 4-1 15,0-6-5-15,-4 0 4 16,-3 0 3-16,-2 3 0 15,7-9 1-15,2 3-2 16,0 2-5-16,6-1-12 16,17 2 6-16,2-4 3 15,-8 2 4-15,-3 2-2 16,-8-4 4-16,-6-2-2 16,0 4 5-16,0-3 0 15,0 2 9-15,-8 1 6 16,-15-3 2-16,-6 0 2 15,-4-4-5-15,-1-2-11 0,5-1 9 16,9-2-5-16,7 0 2 16,7 0-6-16,6 0 0 15,0 0-3-15,0 0-11 16,8-2-77-16,21-6-97 16,2-7-342-16</inkml:trace>
  <inkml:trace contextRef="#ctx0" brushRef="#br0" timeOffset="-161922.18">32543 15462 369 0,'0'0'846'15,"0"0"-819"-15,0 0 65 0,0 0 5 16,0 0-58-16,0 0-38 15,114-56 2-15,-89 56 4 16,-4 0 3-16,2 0 0 16,-13 0-5-16,2 16-1 15,-10 3-4-15,-2 13 4 16,0-5-4-16,0 7 11 16,-10-2 1-16,-4-2-1 15,9-1-3-15,-3-3-2 16,0-4-3-16,8 0-2 0,-4-5-1 15,4 2 4 1,0 3-2-16,0 0-2 0,0 0 3 16,10-3 4-16,0 1-2 15,1-1-2-15,-1 1 6 16,-4 2-6-16,-1-1 3 16,-3-3 4-16,-2 0 0 15,0-4 15-15,0-6-5 16,-9 2 2-16,-11-2-11 15,-16 6-6-15,-9-9-5 16,-3 4-32-16,-2-5-80 16,8-4-127-16</inkml:trace>
  <inkml:trace contextRef="#ctx0" brushRef="#br0" timeOffset="-159799.55">22645 17503 634 0,'0'0'217'16,"0"0"-198"-16,0 0 146 15,0 0-22-15,0 0-47 16,0 0-54-16,88-116 2 15,-57 72-10-15,9-9-16 16,3-6-10-16,-6 5-6 16,-6 5-2-16,-16 10-13 15,-15 7-7-15,0 6 3 0,-15 7-3 16,-16 11-17 0,-6 8 0-16,-2 0 28 0,6 16 7 15,8 2-6-15,14 2 0 16,9 6 0-16,2-4 6 15,6 5-10-15,28 5-4 16,6-2 13-16,9 6-7 16,-2 3 0-16,-3 7 10 15,-5-5-3-15,-17 3-7 16,-16-8-12-16,-6-2 9 16,-4-10 11-16,-23-6 4 15,-9-5 12-15,-1-13 7 16,1 0-2-16,3 0-15 15,8 0-2-15,16-14 8 0,9-4-10 16,0-3-28-16,20-7 1 16,21 6 6-16,5-4 21 15,3 3 0-15,-2 0 0 16,-7 1 0-16,-4 4 0 16,-11 2-1-16,-10 11 3 15,-9 0-2-15,-4 5 8 16,-2 0 7-16,0 0-3 15,0 5 5-15,0 12 18 16,0 1-13-16,0 5-2 16,0 3-7-16,0-3 4 15,0 0-14-15,12-2-1 16,5-3-1-16,2-4 1 0,1-6 5 16,-1-3-7-16,6-5 0 15,0 0-12-15,2-22-4 16,4-1-17-16,-4-3-14 15,-8 8 2-15,-5 4 44 16,-12 5 1-16,-2 4 23 16,0 1 21-16,0 4 10 15,0 0 0-15,0 0-35 16,0 0-19-16,0 9-1 16,0 8 1-16,0 7 3 15,5-2 0-15,3-4 0 16,4 0-3-16,3-10-9 0,5 1-48 15,7-9-24 1,7 0-20-16,-1-4-162 0,0-23-124 16</inkml:trace>
  <inkml:trace contextRef="#ctx0" brushRef="#br0" timeOffset="-159259.64">23659 17299 527 0,'0'0'219'0,"0"0"-105"16,0 0 71-16,0 0-87 15,0 0-53-15,0 0-25 16,-79 58 6-16,79-36-8 16,0-7-4-16,15 0-3 15,7-4-2-15,5-8-4 0,4-3 2 16,7 0-1 0,0-10-6-16,0-16-14 0,0 1 6 15,-5-8-2-15,-1-1 3 16,-8 2-3-16,-6 4-11 15,-9 2 20-15,-9 0 1 16,0-1 0-16,-4 8 1 16,-14 2-1-16,-1 8 0 15,6 1 9-15,7 3 12 16,2 5 4-16,4 0-1 16,-3 0-24-16,0 22 3 15,1 5-3-15,0 3 9 0,2 5 12 16,0 6 0-1,0-4 3-15,0-2-3 0,4-3-9 16,6-10-5-16,-4-10-4 16,1-6 1-16,5-2-4 15,5-4 3-15,8 0 8 16,6-4 3-16,4-10-1 16,3 5-10-16,-4 0-3 15,-6 6 1-15,-5-2-1 16,-11 5 1-16,-2 0 0 15,-1 0-1-15,-5 0 0 16,4 0 2-16,-2 0-2 16,3 5 0-16,7-2-11 15,3 1-36-15,8 1-64 16,0 4-56-16,-4-5-324 0</inkml:trace>
  <inkml:trace contextRef="#ctx0" brushRef="#br0" timeOffset="-158336.8">24691 17111 809 0,'0'0'30'15,"0"0"48"-15,0 0 63 0,0 0-49 16,0 0-37-16,0 0-26 15,21-18-3-15,-13 45 37 16,2 7 5-16,-1 9-33 16,2 1-2-16,-2 5-13 15,0-6-6-15,-5-2-8 16,3-6-6-16,-3-7 0 16,1-6-4-16,-3-8-20 15,0-9-39-15,1-5-63 16,-3 0-4-16,0-23-182 0</inkml:trace>
  <inkml:trace contextRef="#ctx0" brushRef="#br0" timeOffset="-157812.89">24953 17079 1020 0,'0'0'31'0,"0"0"1"16,0 0 58-16,13 130-3 15,1-86-36-15,3 2-24 0,-5-9-6 16,-4-4 4-16,-1-11-9 16,-5-12-12-16,1-2-3 15,-3-8 2-15,0 0 1 16,0 0 6-16,2 0-1 15,9-18-9-15,9 1-17 16,4 5 10-16,5 1 7 16,-2 8 1-16,-5 3-1 15,1 0 1-15,-6 0 1 16,-3 0-2-16,-3 3 6 16,-5 3 6-16,2-6-5 15,-2 5 1-15,7-5 4 16,8 0-4-16,6 0 3 15,2-14-11-15,0-5-2 0,-8 6-14 16,-5 4-1-16,-11 4 11 16,-5 2 6-16,0 3 1 15,-7 0-1-15,-11 0 11 16,1 3-2-16,5 11-1 16,10-1-2-16,2 1-6 15,0 0 2-15,29-2-2 16,6-7-3-16,12 0-18 15,-2-5-53-15,-14 0-102 16,-19 0-428-16</inkml:trace>
  <inkml:trace contextRef="#ctx0" brushRef="#br0" timeOffset="-157600.93">24645 17205 1150 0,'0'0'82'0,"0"0"-82"15,0 0-20-15,0 0 5 16,158-10 0-16,-56 15-16 16,12 0-8-16,5-5-95 15,-5 0-28-15,-14 0-199 16</inkml:trace>
  <inkml:trace contextRef="#ctx0" brushRef="#br0" timeOffset="-156679.09">25789 17197 758 0,'0'0'51'16,"0"0"-47"-16,0 0 54 15,0 0-58-15,0 0-20 0,0 0-44 16,-68 12-43 0,39-2-8-16,4-2 70 0,2 0 23 15,9-6 6-15,8 2 15 16,6-4 0-16,0 0-9 15,0 0-15-15,2 0-14 16,4 0 39-16,2 0 7 16,-8-6 91-16,0 6 4 15,0-4 10-15,0-4-23 16,0 4 8-16,-3 2-3 16,-6-6-5-16,-4 4-44 15,-5 4-11-15,-2 0-20 16,-4 0-8-16,-1 0 3 15,0 0-2-15,3 4 4 0,4 6 11 16,4 2 3-16,8-2-8 16,2 7-8-16,1 0 1 15,1 1 12-15,2 0 3 16,0 4-14-16,5 0 11 16,8-8-9-16,-2 0-4 15,0-6-7-15,3-8 1 16,1 0 0-16,8 0-3 15,4-4-4-15,2-14-6 16,4-3-25-16,-2-2-12 16,-8 0 1-16,-4 6 17 15,-9 9 21-15,-8 1 8 16,-2 7 13-16,0 0 18 0,0 0-7 16,0 0-21-1,0 0-3-15,2 11 0 0,4 3 8 16,3 2 7-16,3-6 7 15,1-2 2-15,3-4-3 16,3-4-9-16,4 0 1 16,2 0-7-16,1-12-2 15,0-7-4-15,-3-6-18 16,-1 1-9-16,-9-10 5 16,-3 1 12-16,-8-2-12 15,-2-5 2-15,-4-5 10 16,-19 1 9-16,3 2 1 0,0 3 1 15,9 22 8 1,2 3 15-16,5 14 27 0,4 0-28 16,0 8-23-16,0 24 4 15,-2 12 3-15,2 10 25 16,0 9-9-16,13-1 18 16,13-4-20-16,-1-8 1 15,6-10-15-15,-4-10-6 16,-5-12-2-16,-6-8-21 15,-5-10-46-15,-2 0-53 16,-9-5-115-16,0-21-681 16</inkml:trace>
  <inkml:trace contextRef="#ctx0" brushRef="#br0" timeOffset="-156552.11">26047 17191 1172 0,'0'0'13'16,"0"0"-11"-16,137-35-2 15,-71 26-5-15,-1-5-383 16</inkml:trace>
  <inkml:trace contextRef="#ctx0" brushRef="#br0" timeOffset="-155975.21">27142 16779 1202 0,'0'0'75'16,"0"0"-68"-16,0 0 40 0,0 0 44 16,0 0-71-16,0 0-20 15,-25 37 0-15,0 30 26 16,-8 8 5-16,-5 7 8 15,-4 2 3-15,-5-8-15 16,3-9-5-16,-1-13-8 16,5-18-6-16,7-14-2 15,8-10-3-15,7-12-2 16,5 0 5-16,0-26-6 16,3-10-2-16,10-3-18 15,0-2 0-15,12 9 3 16,12 6 10-16,-2 12 7 0,-4 6 1 15,0 8 8 1,2 0-3-16,3 0-1 0,4 8 1 16,2 10 5-16,2-4 2 15,4 4-11-15,7-4 6 16,3 3-7-16,4-8-1 16,0 5-24-16,-7-2-90 15,-3-6-106-15,-8 2-653 16</inkml:trace>
  <inkml:trace contextRef="#ctx0" brushRef="#br0" timeOffset="-155517.29">27307 17244 1127 0,'0'0'50'0,"0"0"7"16,0 0 51-16,0 0-25 15,0 0-46-15,131-32-3 16,-64 29 11-16,7 3-3 16,6-4-17-16,-2-1-3 15,0 0-18-15,-2-4 0 16,-1 0 0-16,4-3-3 15,-2-2-2-15,-5 1-5 16,-14 8-14-16,-14-4-29 16,-15 5-23-16,-10 4-27 15,-9-5-45-15,1 5-33 16,3-9-210-16</inkml:trace>
  <inkml:trace contextRef="#ctx0" brushRef="#br0" timeOffset="-155150.35">28219 16946 1029 0,'0'0'93'0,"0"0"7"16,0 0 8-16,0 0-41 0,0 0-39 15,0 0-6-15,-6-10-2 16,14 10-2-16,19 10-1 16,8 8-3-16,3 8-5 15,-3-4-2-15,-1 6-3 16,-5 2-1-16,-4-4 4 16,-7 2-4-16,-5 4 2 15,-9 3 3-15,-4-3 1 16,0 3 3-16,-19-3-5 15,-18 3 6-15,-7-3-13 16,-8-6 5-16,4 0-5 16,5-8-21-16,16-8-57 15,19-10-58-15,8 0-248 16</inkml:trace>
  <inkml:trace contextRef="#ctx0" brushRef="#br0" timeOffset="-154394.48">28985 17084 1353 0,'0'0'30'0,"0"0"-22"15,0 0 2-15,0 0 16 0,0 0 7 16,0 121-15-16,0-77-2 16,0-3 6-16,0 2 15 15,0-7-14-15,5-8-14 16,-5-5 2-16,0-10-8 16,0-1-2-16,0-8-1 15,0 2-14-15,0-6-17 16,0 0-17-16,0 0 0 15,0 0 12-15,-11-22 7 16,3-10-22-16,6-7 6 16,2-16 33-16,0-3 10 15,0-8 2-15,0-2 9 16,0 5 14-16,8 15-10 0,-8 2-6 16,0 12 7-16,0 5 10 15,0 0 8-15,2 11-12 16,2 0-2-16,1 4-5 15,-1 6-4-15,7 2-9 16,7 2 0-16,7 4-3 16,1 0 0-16,1 0-2 15,4 0-5-15,-5 4-1 16,-3 10-1-16,-5 4 0 16,-14 8-3-16,-4 2 0 15,0 2 7-15,-24 2 4 16,-5-2 1-16,-2-6 1 0,6-8 1 15,10-5 1-15,3-4-1 16,12-7 1-16,0 0 8 16,0 0-8-16,12 0 1 15,10 0-1-15,2 0 2 16,-4 0-1-16,1 0-1 16,-6 0-1-16,-3 10 1 15,-4-1-4-15,-3 4 4 16,-5 1 0-16,0 0 13 15,0 3 17-15,-23 1 5 16,-6-4-4-16,-13 4-1 16,-14-6-20-16,-6 2 0 15,-5-5-10-15,20-4-66 0,38-5-284 16</inkml:trace>
  <inkml:trace contextRef="#ctx0" brushRef="#br0" timeOffset="-141167.78">18357 17754 911 0,'0'0'60'16,"0"0"-21"-16,0 0 97 15,0 0-60-15,0 0-44 16,0 0-15-16,0 0 7 16,0 0-9-16,-4 0-9 15,4 44 48-15,0 11-6 16,8 15-11-16,1 1-18 16,-1 1-7-16,0-1-5 15,-2-6 1-15,-1-14-8 0,-1-4 0 16,-2-17-20-1,0-12-24-15,0-6-34 0,-2-12-26 16,3 0-20-16,6-26-86 16,6-14-317-16</inkml:trace>
  <inkml:trace contextRef="#ctx0" brushRef="#br0" timeOffset="-140866.83">18727 17711 848 0,'0'0'48'0,"0"0"-34"16,0 0 83-16,0 0-29 0,0 0-24 16,0 0 39-16,33 123-8 15,-22-69-8-15,7 3-21 16,-3 3-15-16,3-4-10 15,1-7-11-15,-9 0-2 16,-1-13-6-16,-7-8 1 16,0-10-3-16,-2-1-3 15,0-12-6-15,0-5-19 16,0 0-11-16,-10 0-18 16,-17-10-94-16,0-8-313 15</inkml:trace>
  <inkml:trace contextRef="#ctx0" brushRef="#br0" timeOffset="-140679.87">18546 18228 708 0,'0'0'313'0,"0"0"-309"15,0 0 58-15,0 0 18 16,0 0-45-16,121-63-35 15,-97 63-9-15,-4 0-80 16,-2 12-132-16,0-2-61 16</inkml:trace>
  <inkml:trace contextRef="#ctx0" brushRef="#br0" timeOffset="-140278.93">18994 18249 777 0,'0'0'31'0,"0"0"30"16,0 0 127-16,0 0-99 15,142 0-51-15,-110-14-22 16,-10 7-3-16,-4-4 7 16,-5-1-13-16,-11 2-3 15,1-2 3-15,-3-6-5 16,0 0-2-16,0 4-12 15,-13 0-2-15,-6 5-1 0,-2 2-7 16,-2 7-16-16,-1 0 29 16,3 0 9-16,4 4 0 15,3 8 15-15,5-2-1 16,5 5 1-16,2 4-6 16,2 1 3-16,0 6-5 15,0 6 4-15,4-1-8 16,17 1 2-16,2-6-5 15,12-8 0-15,5-10-13 16,1-8-23-16,0 0-32 16,-5-4-98-16,-9-18-98 15,-14-8-303-15</inkml:trace>
  <inkml:trace contextRef="#ctx0" brushRef="#br0" timeOffset="-139989.99">19311 18115 623 0,'0'0'125'15,"0"0"-118"-15,0 0 3 16,0 0 106-16,0 0-11 16,0 0-35-16,93 89 2 15,-70-62-19-15,-5 5-8 16,-7-1-29-16,-7-3 16 16,-4-2-11-16,0-8-16 15,0-4 4-15,-4-11 3 16,-12-3-10-16,5 0 9 0,2-17 3 15,7-9-6 1,2-6-7-16,6 0 5 0,24-3 5 16,7 3 4-16,8 6-15 15,-3 8-3-15,0 9-6 16,-5 4-41-16,-6 5-46 16,-5 0-134-16,-12 5-282 15</inkml:trace>
  <inkml:trace contextRef="#ctx0" brushRef="#br0" timeOffset="-139226.12">19933 18290 894 0,'0'0'33'16,"0"0"-31"-1,0 0 53-15,0 0 42 0,0 0-48 16,0 0-10-16,75 10-2 15,-59-10-10-15,-3 0-16 16,-6-6-2-16,0-9-3 16,-7 3-1-16,0-6-5 15,0 4 0-15,-18 2-5 16,-7 3-8-16,-8 4 7 16,-3 5 5-16,1 0 1 15,4 19 5-15,4 6 18 16,7 1 6-16,7-1-5 0,8-4 2 15,2 2-7 1,3-2-8-16,0-2 5 0,18-5-3 16,11 2-3-16,11-7 0 15,10-4 1-15,5-1-6 16,1-4-5-16,-3 0-12 16,-6 0-40-16,-7-4-51 15,-11-8-73-15,-8-2-416 16</inkml:trace>
  <inkml:trace contextRef="#ctx0" brushRef="#br0" timeOffset="-139007.16">20363 18133 1347 0,'0'0'35'16,"0"0"28"-16,0 0 17 16,0 0-49-16,0 0-31 15,0 0-76-15,-14 28-15 16,14 15-74-16,0 2-390 16</inkml:trace>
  <inkml:trace contextRef="#ctx0" brushRef="#br0" timeOffset="-138843.18">20446 18441 1399 0,'0'0'84'0,"0"0"25"0,0 0 7 15,-10-101-46-15,10 95-57 16,-4 6-13-16,-13 28-87 16,-16 20-161-16,-6 2-151 15</inkml:trace>
  <inkml:trace contextRef="#ctx0" brushRef="#br0" timeOffset="-137311.45">21206 17878 663 0,'0'0'7'15,"0"0"24"-15,0 0 171 16,-121-12-84-16,95 20-63 16,1 19 9-16,5 5-8 15,7 4-17-15,6 3 10 0,7-2-29 16,0 1 3-16,2-11-23 16,16-4 5-16,4-12-3 15,5-4-4-15,0-7-1 16,4 0-12-16,-2-18-8 15,-2-12-6-15,-6-7 3 16,-4 2-7-16,-9-2 11 16,-1 10 6-16,-7 7 8 15,0 14 8-15,0 1 13 16,0 5 1-16,0 0-14 16,0 29 0-16,0 5 24 15,0 7-12-15,0 4 15 16,0 3-6-16,0-4-2 0,0 7 4 15,0-3-18-15,0-2-2 16,0-2 1-16,-11-9-4 16,-14-12-1-16,-2-6 0 15,-2-8-8-15,8-9 1 16,5 0 8-16,7-3-3 16,9-12 3-16,0-1-13 15,15-5-7-15,22 0 16 16,4-5 4-16,9-2 3 15,-2-2-2-15,0 2 3 16,-2-3-3-16,-3-5-1 16,-8 0-1-16,-8-1-7 15,-10 0-13-15,-10 4 17 0,-7-2 4 16,0 5 0 0,-9-2 0-16,-13 10-1 0,0 4 1 15,4 7 5-15,5 4 6 16,3 2-4-16,10 5 8 15,-4 0-6-15,4 23-6 16,-2 9 12-16,0 12 3 16,2 10 0-16,0 8 7 15,0 8 2-15,0 11-8 16,8 5-2-16,4 9-2 16,1 0-5-16,-3-1-3 15,0-3-7-15,-3-11 3 16,-1-14-2-16,4-23 4 15,-1-18-5-15,-1-13-2 0,-1-12 0 16,2 0-15-16,-2-12 9 16,1-13 8-16,4-11 8 15,-5-2-3-15,-5 3-4 16,-2 6-1-16,0 3-3 16,-21 5 1-16,-5 3-8 15,-3-1-6-15,5 12-1 16,12 5-15-16,12 2-10 15,0-4-32-15,23-4-118 16,21-10-170-16</inkml:trace>
  <inkml:trace contextRef="#ctx0" brushRef="#br0" timeOffset="-135513.77">22004 18161 496 0,'0'0'356'0,"0"0"-346"16,0 0 85-16,0 0 6 15,0 0-41-15,0 0-12 16,-21 120-6-16,26-81 3 15,8-7-15-15,5-4-20 16,6-6 0-16,5-14-7 16,9-8-3-16,1 0-4 15,5-18-14-15,-2-12-9 0,-6-2-35 16,-7-4-3-16,-14 0-9 16,-8 6 44-16,-7 4 30 15,0 11 3-15,-4 5 46 16,-11 10 36-16,1 0-53 15,5 14-17-15,0 26-11 16,7 10 15-16,2 13-10 16,0 3 7-16,4 0 4 15,14-2 2-15,-4-6-8 16,-6-4-7-16,-3-11-2 16,-5-11-3-16,0-4 0 15,-20-10 0-15,-14-6-2 16,3-4-4-16,-5-8-9 0,11 0 4 15,8 0-4 1,9-8 13-16,8-7-7 0,0-6-17 16,8-5-18-16,23-6 26 15,5-3 4-15,4 3-7 16,9 0-3-16,3-2-7 16,-6 2 12-16,-3 0-1 15,-8-2-2-15,-3 1-13 16,-10 4 6-16,-7 0-10 15,-8-3-23-15,-7 3 22 16,0-3 38-16,0-3 5 16,-11 13 8-16,-5 2 14 15,1 8 18-15,4 12-9 0,-1 0-19 16,1 0 11 0,2 15 8-16,2 11-11 0,5 6 4 15,2 2 18-15,0 6 1 16,0 0-12-16,5-8-12 15,8-2-9-15,7-8-5 16,2-12-7-16,1-4-2 16,4-6-1-16,2-1-4 15,2-31-10-15,-4 1-5 16,-8-10-6-16,-5-3 2 16,-12 5 5-16,-2-6 4 15,0 13 12-15,-4 10 3 0,-16 8-1 16,-1 10 9-1,2 4-4-15,-2 0 2 0,6 4 5 16,1 10-3-16,6 3 12 16,1 2-6-16,7-1-10 15,0 8 9-15,0 1 0 16,0-3-3-16,11-5-1 16,10-4-9-16,-2-5-1 15,3-6 2-15,8-4-2 16,-1 0-8-16,2-6-5 15,0-17-9-15,-2-3-4 16,-7 1-19-16,-6 11 24 16,-8 2 14-16,-8 5 7 15,0 3 7-15,0 4-4 16,0 0 14-16,0 0-9 0,0 13-4 16,0 6 6-16,0 4 11 15,0-5-5-15,0 0 0 16,0-10-7-16,0 2-1 15,0-6-4-15,14-4-2 16,1 0-2-16,6 0-1 16,1-14-19-16,1-9 12 15,0 0-2-15,-6 2-21 16,-7 7 17-16,-5 9 14 16,-5 5 2-16,0 0 24 15,0 0-2-15,0 0 0 16,0 14-13-16,-3 12 25 0,-1-6-2 15,4 2-7-15,0-4-4 16,0 0-14-16,12-3-7 16,12-4 0-16,5 1-4 15,4-6-30-15,4-6-57 16,-6 0-163-16</inkml:trace>
  <inkml:trace contextRef="#ctx0" brushRef="#br0" timeOffset="-134305.97">23513 18110 428 0,'0'0'91'16,"0"0"-84"-16,0 0 48 15,0 0-5-15,0 0-8 16,0 0-4-16,0 0 54 0,-7-65 34 16,7 63 25-16,0 2-56 15,0 0-40-15,0 0-38 16,0 28-9-16,0 8 27 15,-3 13 7-15,3 4-2 16,0-2-2-16,0 0-2 16,0 0-9-16,0-7-6 15,12-9-5-15,-1-2-5 16,-2-10-3-16,-2-12-8 16,-5-4 1-16,-2-6-1 15,0-1-20-15,0 0-10 16,0-17-12-16,-7-14-78 15,-6-13-34-15,2-11-95 0,1 2-23 16,-2-1-63-16,3 6 335 16,1 11 50-16,6 4 29 15,2 11 94-15,0 1-49 16,0 5-18-16,10 2-36 16,1 4 5-16,6-2-1 15,5 3-30-15,1-4-16 16,4 6-10-16,-8 4-9 15,-7 3-9-15,-12 3-21 16,0 26-87-16,-16 7-184 16</inkml:trace>
  <inkml:trace contextRef="#ctx0" brushRef="#br0" timeOffset="-133983.03">23445 18340 847 0,'0'0'272'0,"0"0"-240"15,0 0 62-15,0 0-14 16,114 0-53-16,-74-3-18 16,-1 0-3-16,-12 3-6 15,-6-4-20-15,-5 4-84 16,-5-5-51-16,1 2-51 16,-4 3 50-16,-5 0 74 15,-1 0 82-15,-2 0 38 16,0 3 83-16,0 12 49 0,0-3-38 15,0 2-57 1,0-4-13-16,0-3-12 0,0-2-16 16,0-1-16-16,0-4-4 15,0 0-12-15,0 0-2 16,0 6-27-16,0-3-61 16,0-3-64-16,-5 0-113 15,-6-13-134-15</inkml:trace>
  <inkml:trace contextRef="#ctx0" brushRef="#br0" timeOffset="-133859.05">23751 18103 750 0,'0'0'147'0,"0"0"-72"16,0 0 20-16,0 0-95 0,0 0-241 16,0 0-284-16</inkml:trace>
  <inkml:trace contextRef="#ctx0" brushRef="#br0" timeOffset="-133496.11">23881 18272 1243 0,'0'0'79'0,"0"0"-67"15,0 0 12-15,0 0-8 0,0 0-11 16,0 0 0-1,11 111-5-15,-11-84 0 0,0-10 2 16,0-3-2-16,0-8-3 16,-7-6 3-16,3 0 4 15,2 0 7-15,2 0-10 16,0-15 3-16,0-7-8 16,0 0 4-16,19-4 0 15,4-2-1-15,8 5 0 16,-7 12 0-16,-3 5 1 15,-2 6 0-15,-7 0 4 16,-1 0-4-16,0 22 0 16,-7 2-5-16,-2 5-1 15,1-3-18-15,-1-1-39 0,3-5-9 16,8-10-82-16,5-2-211 16,1-8-221-16</inkml:trace>
  <inkml:trace contextRef="#ctx0" brushRef="#br0" timeOffset="-133128.17">24251 18330 426 0,'0'0'332'16,"0"0"-173"-16,0 0 33 16,0 0-84-16,0 0-41 15,0 0-35-15,-85 76-9 16,85-64 0-16,0-3-18 0,0-9-1 15,22 0-1 1,5 0 0-16,6-17 7 0,1-15-10 16,-7-6-21-16,-5-4-17 15,-9-11-3-15,-9 3 15 16,-4-1 3-16,0 0 9 16,-15 15 6-16,-5 14 8 15,2 14 36-15,3 8 19 16,-1 0-13-16,3 8-4 15,-1 21-9-15,7 0 15 16,5 2 4-16,2 10-8 16,0 3-18-16,12 0-6 0,9 3-16 15,4-7-2 1,-2 3-42-16,-4-2-48 0,-3-7-122 16</inkml:trace>
  <inkml:trace contextRef="#ctx0" brushRef="#br0" timeOffset="-131718.42">24837 18052 741 0,'0'0'185'16,"0"0"-149"-16,0 0 130 0,0 0-73 15,0 0-53 1,0 0-32-16,20 14 4 0,-9 13 37 16,1 9 6-16,-2 4-20 15,-1 8 4-15,1-2-9 16,-4 2-10-16,-2-7 5 15,-2-5-17-15,-2-14-3 16,0-8-3-16,0-6-2 16,0-8 0-16,0 0-10 15,-6 0 10-15,-17-8-1 16,-3-14-29-16,-3 3 7 16,6-2 19-16,10 11 4 15,7 2 3-15,6 4-2 16,0 4-2-16,0 0-3 15,17 0-18-15,14 0 11 0,8-3 11 16,3-9 3-16,3-2-3 16,1 3-8-16,-6-8-2 15,-4 1 2-15,-7 8 0 16,-11-2-14-16,-8 6 5 16,-6 6 12-16,-4 0 4 15,0 0 1-15,0 0-14 16,0 14 14-16,-12 9 5 15,5-1 9-15,3 0 0 16,4-4-2-16,0 0-2 16,0-4-4-16,0-4-6 15,15-6 4-15,5-1-3 0,3-3 8 16,8 0-7-16,-2 0-2 16,-2-3-11-16,-5-3 4 15,-11 1-4-15,-2 2-4 16,-7 3 12-16,-2 0 3 15,0-4 11-15,0 4-5 16,0-2-4-16,0 0 0 16,0 2 8-16,0 0-6 15,0 0-2-15,0 0-2 16,0 0-6-16,5 0 4 16,6 0 2-16,7 4 3 15,0 0-3-15,3-4 3 16,4 0 1-16,-7 0 0 0,-3-4 1 15,-5-6-4-15,-10 2 8 16,0-2-8-16,0 1-1 16,-2 2-6-16,-14-3 6 15,-5 4-7-15,2-2 7 16,-1 0 0-16,7-2-4 16,3 1-24-16,8 5-22 15,2 4-40-15,12 0-149 16,21 0-305-16</inkml:trace>
  <inkml:trace contextRef="#ctx0" brushRef="#br0" timeOffset="-131363.48">25708 18276 767 0,'0'0'245'0,"0"0"-207"16,0 0 94-16,0 0-84 16,0 0-22-16,0 0 28 15,-53 86-1-15,46-56-13 16,1-6-17-16,6-13-5 16,0 2-12-16,0-12-3 15,2-1-3-15,17 0 1 16,10-14 1-16,3-11 6 15,-1-8-8-15,-4 8 0 0,-13 3 0 16,-10 8 5-16,-4 6-3 16,-2 2-1-16,-21 2 7 15,1 4-3-15,2 0-3 16,4 0-4-16,7 4-27 16,9 0-94-16,0-2-228 15</inkml:trace>
  <inkml:trace contextRef="#ctx0" brushRef="#br0" timeOffset="-130367.66">26188 18101 859 0,'0'0'19'0,"0"0"-11"16,0 0 122-16,0 0-53 16,0 0-71-16,0 0 50 15,31 104 14-15,-14-64-6 16,2 1-24-16,-2-11-11 15,1-9-2-15,-4-6-4 16,-3-5-15-16,-5-10-7 16,-1 0 8-16,-1 0 4 15,-2 0 0-15,6-18 10 0,-2-6-10 16,-2-6-6 0,3 3 0-16,-1-1 3 0,4-2-9 15,1 2 2-15,-3 7 1 16,2 2-3-16,-6 6-2 15,1 13 0-15,-3 0-1 16,0 0 0-16,4 0-11 16,2 0 7-16,3 5 4 15,-3 10-12-15,2 0-27 16,1 3-46-16,-3 4-33 16,4 2-88-16,3-2-184 15</inkml:trace>
  <inkml:trace contextRef="#ctx0" brushRef="#br0" timeOffset="-128995.89">26772 18209 812 0,'0'0'210'15,"0"0"-114"-15,0 0 15 16,0 0-40-16,0 0-36 15,-116 63-4-15,107-35-6 16,7-6-19-16,2 0-2 16,0 0-4-16,0-10-1 0,15-7 1 15,5-5 0-15,3 0 1 16,4 0-1-16,-4-17-10 16,2-5-9-16,-4-2-4 15,-6-2-7-15,-6 8 7 16,-4 4 21-16,-5 5 2 15,0 5 5-15,0 4-3 16,0 0-2-16,0 11-1 16,0 10 1-16,0 0 14 15,0-3-9-15,4-4 12 16,11 0-3-16,5-10-4 16,9-4 11-16,3 0-6 15,5 0-5-15,4-12-1 16,-10-6-9-16,-2-6-10 15,-9-7 7-15,-6-1 0 0,-6-8 3 16,-3-8-7-16,-5-10-7 16,0 0-14-16,0 0 13 15,-5 12 14-15,-6 7-1 16,-2 12 2-16,2 12 2 16,4 8 6-16,0 2 0 15,7 5-1-15,-4 0-6 16,1 0-1-16,1 22 2 15,0 10 4-15,0 9 3 16,2 7 12-16,0 0 1 0,0-2 0 16,0 7 4-1,13-8-9-15,3 0-12 0,1-6-1 16,8-2 1-16,-3-11-1 16,1-12-4-16,2-4 0 15,-4-10-4-15,4 0-10 16,0-3 6-16,-5-23 1 15,2-4 6-15,-6-6-4 16,-5 5-4-16,-5 8 5 16,-3 9 3-16,-3 6 0 15,0 8-1-15,0-4 2 16,0 4 1-16,0 0 6 16,0 0-3-16,0 0-4 15,0 4-2-15,0 14 2 16,0 0 0-16,0 5 5 15,2-2-3-15,13 2 5 16,-1-9-7-16,1 0 1 0,6-10-2 16,-4-4 1-16,8 0-9 15,-3-6 4-15,1-16-11 16,-2-5-4-16,-2 1-21 16,-9 2 17-16,-3 7 4 15,-7 4 20-15,0 13 0 16,0 0 20-16,0 0-7 15,0 0-13-15,0 14 1 16,7 5 1-16,2-4 7 16,7-4-3-16,-1 1-1 15,8-11 0-15,-4-1-2 16,10 0 5-16,-4 0-6 0,-3-18-4 16,3-3-4-16,-14-4 3 15,-5-1-3-15,-6-1-8 16,0 10 2-16,0 3 2 15,0 14 10-15,-8 0 0 16,-13 0 18-16,6 14 1 16,-3 8 0-16,7 0 1 15,7 0-3-15,2-4-6 16,2 0-8-16,0-4-2 16,21 3 4-16,11-8-4 15,2 4 3-15,4-8 2 0,-1 0-6 16,1-5-3-1,-3 0-1-15,-4 0-11 0,2-19 0 16,-7-6-9-16,-6 2 14 16,-4-5 10-16,-9 7 5 15,-7-2-5-15,0 12 4 16,0-1-4-16,0 9 0 16,0 3 2-16,0 0-2 15,0 0-5-15,0 8 5 16,0 6 1-16,8 4 0 15,1-2 1-15,0-6 1 16,0 0 8-16,-5 2-7 16,-4-2-2-16,0-1-1 15,-2 8 1-15,-25 1-2 0,-4 5-22 16,0-1-88-16,11-8-71 16,11-11-447-16</inkml:trace>
  <inkml:trace contextRef="#ctx0" brushRef="#br0" timeOffset="-128254.02">28579 18089 906 0,'0'0'168'0,"0"0"-91"0,0 0 22 15,0 0-29 1,0 0-24-16,0 0-9 0,-75 48-11 16,64-20-14-16,9-2 8 15,2 0-20-15,0-12-2 16,0 0-1-16,13-6-3 16,14-8-7-16,4 0 13 15,4 0-4-15,3-12-12 16,-7-10 3-16,-4-2-10 15,-11 2 12-15,-12 5 11 16,-4 8 7-16,0 3 10 16,0 6 2-16,-2 0-8 0,-4 0-8 15,6 0 9 1,-2 0 0-16,2 0-12 0,0 0 0 16,8 0-18-16,19-17 2 15,9 0 4-15,-5-5 12 16,-4 1-22-16,-8-3 11 15,-5-3-4-15,-12 1 13 16,-2 4 2-16,0-7-1 16,-11 4 1-16,-7 1 17 15,0-2-4-15,3 13 8 16,4 4-3-16,4 9 3 16,2 0-2-16,5 0-2 15,0 0-12-15,0 0-5 16,0 22 0-16,0 5 6 15,0 14-1-15,0 7 4 0,2 6 12 16,1 8 3-16,1 6 1 16,1 2-4-16,-1 7-7 15,3-5-7-15,-1-12 6 16,3-10-13-16,7-18-3 16,2-10 0-16,6-8-1 15,1-14 0-15,2 0-15 16,4-10 18-16,-4-22 2 15,-7-8-1-15,-9-4 2 16,-11 4-1-16,0 4 5 16,-9 5-6-16,-22 14-14 15,-2 13-36-15,-2 4-20 0,10 0-32 16,13 0-107-16,12 0-367 16</inkml:trace>
  <inkml:trace contextRef="#ctx0" brushRef="#br0" timeOffset="-127839.09">29386 17842 1115 0,'0'0'53'15,"0"0"-49"-15,0 0 54 16,-37 143 18-16,32-93-43 0,1-6-6 16,-8 1 8-16,-1-10 2 15,-1-11-15-15,-1-3-1 16,1-16-8-16,-3 0 0 16,-1-5-4-16,1 0-1 15,-2 0-1-15,7-19-6 16,2 6 1-16,8 0-1 15,2 5 2-15,0 3-3 16,0 5 0-16,0 0 2 16,2 0-1-16,4 0 5 0,6 0 5 15,-1 0-5 1,1 7 0-16,5-1-4 0,1 2 2 16,7 2-4-16,-1 5-8 15,-2 0-53-15,1 3-60 16,-1-4-201-16</inkml:trace>
  <inkml:trace contextRef="#ctx0" brushRef="#br0" timeOffset="-126926.25">29924 18195 694 0,'0'0'255'0,"0"0"-152"16,0 0 16-16,0 0-26 15,0 0-27-15,0 0-1 16,9-8-1-16,20-16-5 15,6-15-34-15,3 0-2 16,-4-11-13-16,-6-4-9 16,-5 2-1-16,-7 6-4 0,-10 11-10 15,-6 14 2 1,0 2-8-16,-11 13-21 0,-15 2 13 16,-1 4 9-16,4 0-5 15,8 0-4-15,8 10 4 16,7 11-16-16,0-2 7 15,0 16 16-15,9-3 12 16,6 3 3-16,1 6 2 16,-1-5 0-16,-1-11 1 15,-3 8 0-15,-7-8 1 16,-1-2 6-16,-1 0-5 16,-2-10 11-16,0 0-13 15,0-4 2-15,0-5-2 16,0-4-1-16,0 0-15 15,0 0 4-15,0 0-21 0,0 0-105 16,7-8-261-16,2 3-165 16</inkml:trace>
  <inkml:trace contextRef="#ctx0" brushRef="#br0" timeOffset="-125763.45">30643 18052 784 0,'0'0'205'16,"0"0"-121"-16,0 0 26 0,0 0-34 15,0 0-52-15,0 0-16 16,-117-47 6-16,105 47-5 15,-3 0 7-15,-3 20 12 16,1-5 16-16,-2 2 1 16,3-3-19-16,3 4-11 15,3 0 1-15,4 4 1 16,2 0-8-16,4-4-4 16,0-4-3-16,0-2-2 15,0-5 1-15,14-5-1 16,3-2-9-16,6 0-2 0,4-2-1 15,4-18-3-15,-2-3-4 16,-2-7 6-16,-5 4 5 16,-7 8 8-16,-6-2 2 15,-4 7-2-15,-5 10 5 16,0-1 8-16,0 4-3 16,0 0 3-16,2 0-11 15,-2 0-2-15,3 0-4 16,-1 0-6-16,0 12 4 15,2 2 6-15,5 4 5 16,-3-4-3-16,4-7 2 16,-4 2-4-16,-1-4 0 0,-1-5-3 15,0 0-6 1,10 0-5-16,3-9 10 0,6-8 1 16,-3-2 1-16,-5 5 1 15,2-2 1-15,-7 12 3 16,0-1-2-16,-4 5 0 15,1 0-1-15,-1 0-1 16,4 0 1-16,1 9 0 16,-3 7 0-16,1 4 2 15,-4-2 0-15,2 3 5 16,-5-8-4-16,-2-3 0 16,0-10 0-16,0 0-3 15,0 0 0-15,2 0 5 16,0 0 8-16,3-10-1 15,1-5-12-15,8-9-1 0,-1 1-6 16,5 0 7-16,-1 11 0 16,0-1 0-16,-1 3-1 15,-8 10 0-15,-1-4-4 16,-1 4 3-16,1 0 2 16,2 7-5-16,0 13-6 15,-3 4 8-15,1 1 0 16,-7 1 3-16,0-4 1 15,3-3-1-15,1-6 0 16,-2-13 0-16,3 0-2 16,3 0-1-16,6 0 3 15,1-10 2-15,6-8 2 0,3 1-4 16,-6 3-2-16,-2 2-7 16,-1 7 8-16,-1 5-4 15,-1 0-10-15,7 0 9 16,-3 0 2-16,2 0-3 15,1 0 6-15,-1-4-1 16,2 0-2-16,-1-2-8 16,-2-2 3-16,-2 1 7 15,-10-8 2-15,-2 1 5 16,-4 4 5-16,0 2 16 16,-4 4-1-16,-14 4 6 15,-2 0-1-15,0 0 4 16,11 0 9-16,9 0-8 0,-4 4-12 15,4 4-17-15,0 7-6 16,0 2-2-16,2 1-2 16,22 0-18-16,5 4-26 15,7-4-29-15,0 0-13 16,6-6-178-16</inkml:trace>
  <inkml:trace contextRef="#ctx0" brushRef="#br0" timeOffset="-125102.58">31810 17812 997 0,'0'0'147'16,"0"0"-123"-16,0 0 77 16,0 0-13-16,0 0-41 15,0 0-24-15,2-28-3 16,2 28-9-16,5 14 12 15,-2 15 12-15,2 5 4 16,-1 16-8-16,2 4-3 16,-8 1 1-16,3-4-17 15,-3-15-5-15,-2-2-7 16,0-10-9-16,0-7-28 16,0-12-34-16,2-5-22 15,13 0-53-15,3-18-252 16</inkml:trace>
  <inkml:trace contextRef="#ctx0" brushRef="#br0" timeOffset="-124277.71">32063 17781 993 0,'0'0'125'0,"0"0"-14"16,0 0-15-16,0 0-58 15,0 0-33-15,0 0 34 16,10 75 19-16,-1-30-22 16,-3 4 0-16,3 0 0 0,-2-3-12 15,-2-12 3 1,-1-12-9-16,-4-13 2 0,2 0-16 16,0-9-1-16,-2 0-3 15,7 0 1-15,4 0-1 16,7-16 3-16,6 2-3 15,1 0-8-15,-6 4 2 16,0 2 2-16,-5 0 4 16,-6 4-1-16,-1 4 0 15,-3 0-5-15,0 0 1 16,6 0 2-16,1 12 1 16,2-3 2-16,3 0 2 15,-8 1-2-15,6-6 2 0,1-4-1 16,4 0 1-1,0 0-2-15,4 0-2 0,-5-14-12 16,1-9 8-16,-7 6 5 16,-3-1 1-16,-9 4 1 15,0 5-1-15,0 2-5 16,0 5 2-16,-9-2 3 16,-5 4 2-16,3 0 4 15,3 0-6-15,-2 0 4 16,4 10-3-16,-3 4 1 15,7 1-2-15,0 0 1 16,2-5-1-16,0-3-1 16,0-2 0-16,0 2-4 15,6-7 0-15,17 0-5 0,6 0 5 16,2 0-3 0,2-12-12-16,-6 5 11 0,-7 2 1 15,-7 0 4-15,-4 5-4 16,-5 0 8-16,-1 0 2 15,1 0-2-15,-2 0-4 16,8 0 4-16,-8 5 0 16,0-5 4-16,0 3-2 15,0-3 5-15,0 0-4 16,1 0-3-16,-3 0 2 16,2 0-2-16,7 0 0 15,-2 0 4-15,8 0-3 16,3 0 4-16,-1 0-3 0,2 0 1 15,3 0-1-15,1 0-2 16,3 0 0-16,-6 0-20 16,-11 0-55-16,-9-3-115 15,-5-2-411-15</inkml:trace>
  <inkml:trace contextRef="#ctx0" brushRef="#br0" timeOffset="-124083.75">31905 17950 1465 0,'0'0'19'0,"0"0"17"16,161-67 28-16,-79 50-41 16,-3 7-23-16,-10 10-109 15,-27 0-308-15</inkml:trace>
  <inkml:trace contextRef="#ctx0" brushRef="#br0" timeOffset="-122793.97">16221 18628 358 0,'0'0'210'0,"0"0"-210"16,0 0 0-16,0 0 69 16,0 0 75-16,0 0-79 15,-42-44-15-15,42 40 43 16,0 4-11-16,0-3-28 15,0 0-10-15,0 2-5 16,0-6 1-16,0 3-14 16,0 4-8-16,0-4 9 15,0 4-9-15,0 0-4 16,0 0-14-16,6 19 8 16,12 6-1-16,5 1 10 15,-1 7-14-15,4 1 2 16,-1-6-5-16,0 2 0 0,-6-10-28 15,0 0-38 1,-3-4-11-16,-6-9-123 0,-5-1-125 16,-3-6-365-16</inkml:trace>
  <inkml:trace contextRef="#ctx0" brushRef="#br0" timeOffset="-122530.02">16544 18584 818 0,'0'0'64'16,"0"0"7"-16,0 0-12 0,0 0 28 16,0 0-38-16,-35 117-3 15,19-81-10-15,5 4-8 16,-2-6-3-16,1 3-19 15,1-2-6-15,-3-3-14 16,4-2-20-16,-1-9-37 16,6-10-61-16,5-7-129 15,0-4-83-15</inkml:trace>
  <inkml:trace contextRef="#ctx0" brushRef="#br0" timeOffset="-122155.08">16709 18795 641 0,'0'0'117'0,"0"0"-73"16,0 0 60-16,0 0-5 16,0 0-49-16,0 0-20 15,0 27 24-15,0-10-36 16,0 4 8-16,12-7-18 15,5 2 13-15,3-9-7 16,5-3 3-16,2-4-8 16,6 0-7-16,5-10-2 15,-3-12 0-15,-4 2-20 0,-14-1 13 16,-13 2-8-16,-4 3 13 16,-4 0 2-16,-21 6-2 15,-6 1-4-15,-1 6 4 16,1 3 0-16,4 0 2 15,7 0 0-15,5 0-7 16,-1 0 2-16,5 0-27 16,2 0-49-16,5 3-119 15,4 2-118-15</inkml:trace>
  <inkml:trace contextRef="#ctx0" brushRef="#br0" timeOffset="-121744.15">17072 18744 878 0,'0'0'70'0,"0"0"-68"16,0 0 28-16,0 0 58 15,0 0-41-15,0 0 10 16,16 109-5-16,-3-79-21 15,1-7-3-15,1-10-12 16,-5-1-1-16,1-10-10 16,-1 2-5-16,0-4-3 0,1 0 0 15,2-4-11 1,3-14-2-16,-3-3 4 0,-1 0-8 16,-10 5 8-16,-2 2 12 15,0 10 3-15,0 0 15 16,0 4 6-16,0 0-5 15,0 0-19-15,0 0-4 16,4 8 4-16,7 6 13 16,5 2 1-16,1 1-11 15,1-1 0-15,5-7-3 16,-1 6-15-16,2-8-42 16,5-3-74-16,2-4-261 15</inkml:trace>
  <inkml:trace contextRef="#ctx0" brushRef="#br0" timeOffset="-121413.21">17799 18872 359 0,'0'0'263'0,"0"0"-258"16,0 0 60-16,0 0 30 16,0 0-36-16,0 0-30 15,-80-29 25-15,56 29 58 0,3 14-27 16,0 3-22-16,7 6-18 16,3-1 14-16,7 0-27 15,4-4-16-15,0 4-9 16,4-8-7-16,23-1 0 15,10-8-31-15,12-5-21 16,9 0-33-16,2 0-74 16,-2 0-52-16,-6-10-39 15</inkml:trace>
  <inkml:trace contextRef="#ctx0" brushRef="#br0" timeOffset="-120708.33">18162 18874 724 0,'0'0'61'15,"0"0"-42"-15,0 0 73 16,0 0 8-16,0 0-59 16,0 0-6-16,-58-5-3 15,54 9 9-15,-2 6-12 16,1 4-6-16,1 4-6 15,2 4 11-15,2-4-1 16,0 4-11-16,0-8-11 16,15 1 2-16,7-9-7 0,7-5-8 15,3-1-19 1,-3 0-14-16,-5-14-32 0,-4-4-33 16,-11 1 20-16,-4-6 36 15,-5 12 32-15,0-4 18 16,0 11 40-16,0 1 13 15,0 3-12-15,0 0 6 16,0 0-38-16,0 0-9 16,0 1 0-16,8 5 15 15,3 6-1-15,-1-2-2 16,-2-6-5-16,-3 4-5 16,-1-5 5-16,-2-3-7 15,-2 0 0-15,2 0-5 16,6 0 5-16,2-4-17 15,7-11-10-15,0 1 26 0,3 8 1 16,3 4 0-16,-4 2 1 16,2 0 6-16,-1 4 2 15,-3 8 6-15,-3-2 6 16,-3 1 13-16,-9-4-3 16,0 2-7-16,0-4-14 15,-2-2-4-15,0-3-3 16,0 0 7-16,0 0 7 15,0 0-2-15,0-13-10 16,0-9-5-16,14 4-3 16,-1 0 0-16,3 4-10 15,2 7 13-15,-4 7 1 0,-2 0 1 16,5 0 5-16,-2 10-6 16,5 1-1-16,-3 7 1 15,2 0-3-15,-2 4-1 16,-5-4-91-16,-6-5-279 15</inkml:trace>
  <inkml:trace contextRef="#ctx0" brushRef="#br0" timeOffset="-119996.45">19447 18857 828 0,'0'0'22'16,"0"0"18"-16,0 0 66 15,0 0-35-15,0 0-55 16,0 0-4-16,-70-18 27 16,55 22-11-16,-3 13 8 15,-2 10 9-15,2 1 7 16,5-6-13-16,4 7-16 15,9-5 0-15,0-6-17 16,0-2-5-16,16-9-1 16,15 2-10-16,9-9-17 15,0 10-1-15,0-10-11 0,-4 0-35 16,-7 0-53-16,-2 0-147 16,-8-19-131-16</inkml:trace>
  <inkml:trace contextRef="#ctx0" brushRef="#br0" timeOffset="-119611.52">19593 18705 636 0,'0'0'245'0,"0"0"-229"15,0 0 94-15,0 0 22 0,0 0-60 16,25 122-25-16,-9-96-8 15,-5 1-6-15,-2-6-12 16,-2-7-9-16,-5-2-4 16,0-6-3-16,-2-6-4 15,0 0 1-15,0 0 16 16,0 0-4-16,2-14-13 16,5-4-1-16,4 0-16 15,3 7 5-15,-1-4 8 16,0 11 3-16,-4-1 0 15,0 5 1-15,-2 0-1 16,2 0 3-16,2 9-3 16,-2 8-2-16,4 3 1 0,-2-3 1 15,5 2-13-15,1-8-51 16,10 0-71-16,2-8-154 16,5-3-92-16</inkml:trace>
  <inkml:trace contextRef="#ctx0" brushRef="#br0" timeOffset="-119046.62">20048 18825 624 0,'0'0'214'16,"0"0"-115"-16,0 0 55 16,0 0-30-16,-115-9-67 0,101 21-20 15,5-1-9-15,7 7-7 16,2-3-10-16,0-4-9 15,0 0-2-15,11-4 0 16,9 0-2-16,1-7-2 16,5 0-9-16,-2 0-10 15,-3-7-17-15,-6-3-6 16,-5-1 17-16,-4 3 0 16,0 1 25-16,-3 7 4 15,-1 0 0-15,2 0-1 16,1 0-10-16,4 0 11 15,0 0 2-15,-1 0-1 16,6 2 1-16,-5 3 5 16,-3-3-3-16,-4-2-2 15,-2 6-4-15,0-6 0 0,0 0-1 16,0 0-6 0,0 0 9-16,0 0 2 0,0 0-2 15,0 0 0-15,0 0-2 16,0 0 2-16,6 0 0 15,0 0 2-15,-1-6 8 16,1 5-3-16,4 1 2 16,-2-4 0-16,1 2 8 15,2 0-6-15,-2-3 0 16,2 5 4-16,0 0-5 16,1 0 3-16,1 0-6 15,-2 7-7-15,2 0 6 0,-4 2-6 16,1-2-6-16,0-6-17 15,9-1-42-15,2 0-147 16,8-1-88-16,8-9-167 16</inkml:trace>
  <inkml:trace contextRef="#ctx0" brushRef="#br0" timeOffset="-118526.71">20470 18839 206 0,'0'0'628'0,"0"0"-493"15,0 0 28-15,0 0-58 16,0 0-44-16,0 0-32 16,-88 72-19-16,88-64 1 0,12-1-8 15,17-7-3-15,11 0-17 16,5 0 8-16,1-18-17 16,-3 1-14-16,-7 6 25 15,-9 5 15-15,-10 6 1 16,-3 0 17-16,-3 13 11 15,-5 6 6-15,3 2-5 16,-9 0 0-16,0-5-1 16,0-7-6-16,0-1-12 15,-7-8-5-15,-3 0-4 16,-4 0 6-16,1 0-8 16,-2 0-1-16,9 0-7 0,4 0 7 15,2 0-3-15,0 0-2 16,0 0-24-16,10 0-1 15,13-8 5-15,11-1 5 16,2-7 1-16,-5-2-15 16,3 1 5-16,-9-2 11 15,-10 5 18-15,-7-1 1 16,-8 3 3-16,0 2 25 16,0 2 42-16,-4 8-14 15,-5 0-23-15,3 0-1 16,2 0-12-16,1 0-8 15,3 0-5-15,0 14-7 16,5-3 0-16,26 9-5 16,15-6-16-16,19-11-47 15,13 1-82-15,3-4-475 0</inkml:trace>
  <inkml:trace contextRef="#ctx0" brushRef="#br0" timeOffset="-116876">21872 18751 600 0,'0'0'100'0,"0"0"-5"0,0 0 10 16,0 0-24-16,0 0-16 16,0 0-5-16,0 0 46 15,24 58-24-15,-20-32-34 16,4 4-9-16,-6-1-15 16,0-4-3-16,0 1-8 15,1-4-3-15,-1-4-9 16,-2-8-1-16,0-2 0 15,0 1 0-15,0-9 1 16,0 1-3-16,0-1-3 16,-13 0-6-16,-3 0 4 0,1 0-10 15,5-3 4-15,8-8 7 16,2 2-10-16,0-4 2 16,0 8 7-16,0-3 4 15,0 3-1-15,0 5 4 16,12 0-9-16,5 0 6 15,5 0 3-15,7 0 1 16,7 0-1-16,6 0-8 16,1-7 0-16,-3 3-22 15,-7-7 13-15,-4 11-13 16,-11-4-13-16,-7 4 7 16,-7 0 16-16,-4 0 20 15,0 0-1-15,0 0 1 16,0 0 12-16,0 0 3 0,0 0 14 15,0 8-19-15,0-1-3 16,0-3 4-16,0-1-1 16,3-3-5-16,2 4-5 15,6-4-5-15,-1 0 1 16,9 0-28-16,1 0 16 16,-1 0 2-16,4 0-3 15,-3 5-2-15,-5-5-2 16,-6 2 3-16,-4-2 14 15,-5 0 4-15,0 0 5 16,0 0-4-16,0 0 6 16,0 0 2-16,0 1-3 15,0-1 2-15,3 0-8 0,9 0 4 16,9 0 5-16,6-8 0 16,2-3-6-16,-8 0-3 15,0 0 0-15,-13 0 1 16,-5 9 1-16,-3-2 0 15,0 1 33-15,0-2-5 16,-7 1-15-16,-6 1-12 16,-3 3-3-16,-4-3-5 15,5 3-33-15,2 0-27 16,5 3-57-16,8 9-96 16,0-3-125-16</inkml:trace>
  <inkml:trace contextRef="#ctx0" brushRef="#br0" timeOffset="-116545.05">22775 18883 737 0,'0'0'93'0,"0"0"-41"15,0 0 164-15,0 0-129 16,0 0-58-16,0 0-19 15,-88 4 13-15,88 20-6 16,0-2 1-16,0-3-9 16,14-5-2-16,4-8-4 0,6-5 0 15,3-1 0-15,4 0 7 16,-4 0 0-16,-8-14-8 16,-9 0-2-16,-10-1-3 15,0 0-1-15,-2 6 4 16,-20-3-4-16,-1 12 1 15,1-3-5-15,6 3-22 16,12 0-40-16,4 0-165 16,7 3-228-16</inkml:trace>
  <inkml:trace contextRef="#ctx0" brushRef="#br0" timeOffset="-116028.14">23252 18831 649 0,'0'0'307'0,"0"0"-305"0,0 0 110 16,0 0-22-16,0 0-37 15,0 0-25-15,47 82-4 16,-34-69 1-16,-4-6-17 15,-3-3-1-15,2 0-3 16,-6-4 1-16,0 0-2 16,2 0 7-16,1 0 10 15,3 0 7-15,0-11-17 16,-4-6 3-16,0 1-3 16,1 2-1-16,1 0-1 15,4-2-6-15,-6 11-1 0,0-4-1 16,-2 9-2-16,-2 0-3 15,5 0-17-15,1 4-41 16,6 13 16-16,1 3-48 16,3-3-84-16,1-1-71 15,6-3-55-15</inkml:trace>
  <inkml:trace contextRef="#ctx0" brushRef="#br0" timeOffset="-114951.33">23698 18874 877 0,'0'0'104'0,"0"0"79"15,0 0-73 1,0 0-40-16,0 0-39 0,0 0-14 16,-110 27 2-16,110-17-8 15,0-6-11-15,0 4 0 16,0-8-1-16,5 0-11 15,13 0-5-15,-1 0 0 16,6 0 3-16,-9-4-7 16,-1-6-1-16,-5-5 22 15,0 4-2-15,-4 2-5 16,0 8 0-16,-2 0 2 16,1-2-5-16,1 3 8 0,5 0 2 15,2 0 14 1,4 0-3-16,6 0 5 0,1 0-11 15,2 0-4-15,3 0 4 16,4 0-5-16,-4-16-24 16,-7-2 2-16,-4-4 8 15,-7 0 6-15,0-2 3 16,-5-6 5-16,-4 2 1 16,0-2-1-16,0 7-2 15,0 9 2-15,0 5 1 16,0 0 4-16,-2 5 6 15,0 4 11-15,-3 0 9 16,1 0-23-16,4 0 9 16,0 0-14-16,0 17-2 15,-4 2 13-15,2 8 4 0,-1 2 1 16,3 0 6-16,0-1-6 16,0-2 1-16,13-5-12 15,8 6-1-15,0-10 2 16,0-3-4-16,6-1-6 15,0-10 1-15,-1-3-13 16,3 0 5-16,5-7 0 16,-3-4-7-16,-7-10-9 15,-4 1 7-15,-11 2 5 16,-4 0 12-16,-3 8 1 16,0 6 3-16,-2 0-4 15,0 4 1-15,0 0-1 0,0 0 2 16,0 8 1-16,-4 6 5 15,4 0-1-15,0 4 4 16,0-6-9-16,0-2 3 16,4-6-4-16,9-1-1 15,3-3-2-15,4 0 1 16,4 0 1-16,1 0-4 16,0-7-2-16,-6-7-14 15,-7 0 0-15,-5 2 14 16,-5 1 2-16,-2 8 4 15,0 3 4-15,0 0 3 16,0 0 0-16,0 0 0 16,2 0-4-16,0 0-3 0,8 0 2 15,0 0 3 1,8 0 0-16,4 0-3 0,3 0-2 16,2-4-3-16,-3 0-15 15,1-2 10-15,-8-2-12 16,-3 7 9-16,-9-5-1 15,-5 5 11-15,0 1 1 16,0 0 4-16,0 0 7 16,-12 0-2-16,-1 0 9 15,2 0-8-15,4 0 5 16,7 0 0-16,-2 8-10 16,2 5-4-16,0-1-1 0,0 2 0 15,22 1-46 1,9-3-38-16,13-2-157 0,8-6-660 15</inkml:trace>
  <inkml:trace contextRef="#ctx0" brushRef="#br0" timeOffset="-114094.48">25129 18825 245 0,'0'0'746'0,"0"0"-730"15,0 0 75-15,0 0 48 16,0 0-63-16,0 0-43 16,-54-30-18-16,43 30 18 15,-5 0 0-15,1 4-11 16,1 10-9-16,8 4 11 16,4 0-5-16,2-2-12 15,0-1-3-15,8-1 0 0,15-7-1 16,6-7-3-16,2 0-7 15,0 0 2-15,-2 0-2 16,-4-11-6-16,-10-5 10 16,-8 9 3-16,-7-3 7 15,0 6-7-15,0 4-1 16,-7-2 1-16,1 0 5 16,-1 2-4-16,7 0-1 15,0 0 0-15,0 0-6 16,0 0-7-16,0 0-6 15,17-6-5-15,8-3 23 16,-2-3-15-16,-3-8-9 16,-7 3 24-16,-4-1 1 0,-7-5 3 15,-2 2-2-15,0-1 0 16,0 7 9-16,0 6 9 16,0 5 9-16,0 4-12 15,0-1-9-15,0 1 0 16,0 0 0-16,0 0-5 15,0 0-2-15,0 5-6 16,0 19 6-16,0 2 9 16,0 5-1-16,0 6-1 15,0 3-3-15,0 5 12 16,7 2-12-16,8-1 12 16,4-11 19-16,0-16-35 15,-5-6 4-15,1-13 2 16,-5 10-5-16,-4-10-1 0,3 0-5 15,5 0-11-15,1 0 16 16,5 0 7-16,-3 0-7 16,-7-15-10-16,-6-3-6 15,-4-8 12-15,0 7 4 16,-9 2-8-16,-15 10 5 16,-7 7-13-16,-12 0-40 15,-6 0-42-15,2 1-111 16,12-1-877-16</inkml:trace>
  <inkml:trace contextRef="#ctx0" brushRef="#br0" timeOffset="-112967.67">26036 18839 625 0,'0'0'131'0,"0"0"-16"16,0 0 28-16,0 0-31 0,0 0-67 15,0 0-28-15,-2-30-16 16,0 23 1-16,-1 4 1 15,1 3 10-15,0 0 16 16,2 0-17-16,-5 26 1 16,1 6 32-16,0 1 5 15,1-4-11-15,3-7-14 16,0-4-6-16,0-8-4 16,0-6-6-16,0 0-9 15,0-4 4-15,0 0 6 16,0 0-1-16,0 0-7 15,0-4 3-15,0-20-5 16,0-12-9-16,0-5-5 16,0-6-15-16,5-1 9 15,6 6-2-15,3 2-9 0,3 1 1 16,-1 11-4 0,1 10 26-16,-1 6 4 0,-3 6 2 15,3 6-4-15,-1 0 0 16,-5 0-2-16,-1 14 8 15,-5 0-2-15,-2 4 2 16,-2 0-3-16,0 3 3 16,0-5 0-16,-11-4 4 15,-1-2 0-15,6-2 0 16,6-4-3-16,0-4-1 16,0 8-7-16,6-2-1 15,13 2 6-15,3 1 2 0,3 10 0 16,-3-5-1-1,-2-3-2-15,-9 3 3 0,-9-3-2 16,1-3 4-16,-3 5 3 16,0-8 31-16,-20-1 0 15,-9-4-4-15,-3 3-9 16,3-3-14-16,7 0-7 16,11 0-2-16,9 0-14 15,2-7-53-15,19 3-55 16,24-6-430-16</inkml:trace>
  <inkml:trace contextRef="#ctx0" brushRef="#br0" timeOffset="-112802.7">26593 18848 126 0,'0'0'1051'0,"0"0"-967"16,0 0 50-16,0 0-62 15,0 0-72-15,0 0-8 16,0-13-164-16,-2 5-1070 15</inkml:trace>
  <inkml:trace contextRef="#ctx0" brushRef="#br0" timeOffset="-102897.42">16417 4150 684 0,'0'0'122'0,"0"0"-67"0,0 0 85 15,0 0-40-15,0 0-39 16,0 0-43-16,0 0-16 16,0 0 10-16,-29 3 18 15,25 7-6-15,-2 7-7 16,-2 3 11-16,2 11-7 16,-5 8 7-16,1 2-4 15,-5 2 0-15,-1 3-14 16,-1-3-5-16,-4-5 16 15,6-2-21-15,-5-7 10 16,0-8-10-16,0-2-1 0,4-9 1 16,-1-2 2-16,3-6 2 15,1-2 5-15,1 0-4 16,6 0-1-16,-3 0-3 16,5 0 1-16,-2-10 0 15,4-2-2-15,2-6-2 16,0-2 1-16,0 2-9 15,6 1 8-15,4 5-1 16,-5 6-3-16,-3 5 0 16,0-2 3-16,0 3-2 15,0 0-5-15,4 0 10 16,0 0 3-16,1 0 0 0,1 0-2 16,2 7-1-16,1 6 3 15,2-1 2-15,7 9-5 16,0-1 5-16,2 0 0 15,3-1-4-15,-3 0 3 16,5-5-4-16,2-2-17 16,4 1-48-16,9-6-70 15,10-5-143-15,0-2-252 16</inkml:trace>
  <inkml:trace contextRef="#ctx0" brushRef="#br0" timeOffset="-102362.52">16995 4488 714 0,'0'0'160'16,"0"0"-98"-16,0 0 57 0,0 0-44 16,0 0-41-16,0 0-26 15,131-32-5-15,-96 27-3 16,13 2-14-16,5-4-54 16,8 0-203-16,-3-4-270 15</inkml:trace>
  <inkml:trace contextRef="#ctx0" brushRef="#br0" timeOffset="-102012.58">17365 4351 878 0,'0'0'62'0,"0"0"32"16,0 0 5-16,0 0-59 15,0 0-35-15,0 0-2 16,53-16 0-16,-38 16 17 16,2 2-2-16,0 10-8 15,-1 2 4-15,-5 2 4 16,-4 5 5-16,-7 2-7 15,0 0 4-15,-3 2-2 0,-21 0-3 16,-7-1-6 0,-5-2-9-16,0 0-9 0,5-2-24 15,14-6-53-15,14-6-76 16,3-8-302-16</inkml:trace>
  <inkml:trace contextRef="#ctx0" brushRef="#br0" timeOffset="-101193.72">17980 4371 170 0,'0'0'895'0,"0"0"-870"16,0 0-10-16,0 0-3 16,0 0 42-16,0 0-1 15,0 92-35-15,0-56 14 16,0 1-8-16,0-6 12 16,0 0-13-16,0-9-15 15,0-6 10-15,0-6-17 16,0-8 0-16,0 2 7 15,0-4-7-15,0 0-1 16,0 0 0-16,0 0 3 0,0-16 1 16,0-7-4-16,0-8-10 15,-5-1 0-15,1-2 7 16,-3-1 3-16,1 2 0 16,6 5-4-16,0 1-3 15,0-1-19-15,0 5-4 16,0-2-2-16,11 1-5 15,4 6-13-15,1 0 18 16,2 4 1-16,-1 2 15 16,0 2 0-16,-5 6 9 15,-3 2 7-15,5 2 3 16,-1 0-3-16,-1 2 1 16,-1 14 5-16,-5 4 1 0,-4 2-7 15,-2-1 0-15,0 2 5 16,-6 0 4-16,-15-6 1 15,0 1 1-15,-2-2-5 16,1-2-3-16,2-1-1 16,8-8-1-16,8 0-1 15,4-5 0-15,0 0-5 16,0 0-7-16,16 0-7 16,12 0 19-16,7 0 1 15,-4 0 0-15,-2-3-1 16,-6 3-5-16,-2 0 5 15,1 0 3-15,-4 7-2 16,-2 0-1-16,-8 3 16 0,-3 0-9 16,-5 0 7-16,0 4 3 15,0-2 13-15,-11 0-5 16,-7-1 9-16,0-3 2 16,-2-4-18-16,0 2-6 15,0-2-5-15,-2-4-7 16,-1 4-1-16,8-4-47 15,1 0-113-15,14 0-242 16</inkml:trace>
  <inkml:trace contextRef="#ctx0" brushRef="#br0" timeOffset="-101054.74">18579 4437 1243 0,'0'0'0'0,"0"0"-39"15,0 0-639-15</inkml:trace>
  <inkml:trace contextRef="#ctx0" brushRef="#br0" timeOffset="-94037.96">16899 5944 493 0,'0'0'115'16,"0"0"-15"-16,0 0-48 0,0 0 0 15,0 0 8 1,0 0 0-16,0 0 32 0,9-17-22 16,-9 13 0-16,0 4-18 15,0-2-12-15,0 2-8 16,0-1-15-16,0-2 5 16,0 3-12-16,0 0 9 15,0 0-18-15,0 0 2 16,0 0-3-16,0 0 0 15,0 0-2-15,0 6 2 16,2 10 2-16,0 3 14 16,2 1-9-16,1 8 7 15,0 0-5-15,-1 4 6 0,3-4-7 16,-5-2 1 0,0-4-6-16,-2-7 5 0,0-1-6 15,0-5 0-15,0-5-4 16,0-2 1-16,0-2-3 15,0 0-1-15,0 0-16 16,0-2-22-16,0-11-99 16,-6-2-132-16,-1-1-208 15</inkml:trace>
  <inkml:trace contextRef="#ctx0" brushRef="#br0" timeOffset="-93362.08">16856 5761 295 0,'0'0'392'15,"0"0"-356"-15,0 0 39 16,0 0 24-16,0 0-34 15,-122 46 5-15,97-20-23 16,5 8-12-16,2 2-1 16,3 2-2-16,3 0-9 15,6 0 10-15,-1-3-14 16,7-3-5-16,0-3 2 0,0-2 3 16,0-3 2-1,9 0-3-15,5 0-4 0,1-4-4 16,5 0 4-16,3-4-2 15,-1-2-1-15,-2-1 2 16,-3-4-7-16,-1-1-3 16,5-4-2-16,0 0-1 15,0-2 2-15,3-2 1 16,1 0 2-16,0 0-3 16,3 0-2-16,1 0 1 15,0-6 4-15,2-8-5 16,0-4-3-16,-2-2 3 0,-2-2 0 15,-4-3-5 1,-5 6 5-16,-5-3 0 0,-2 2 1 16,-4 0-1-16,-5-3 1 15,0 0-1-15,1 0 0 16,-3 4 1-16,0-5 4 16,0 6-4-16,0 0 1 15,0-3 4-15,0 5 1 16,-5 0 3-16,-9 1-5 15,1-2 5-15,-5 0 5 16,-4-4-5-16,0 3 5 16,-3 2-4-16,-2-2-8 15,-2 8-1-15,-4 3-2 16,-11 7-14-16,-5 0-36 16,-10 0-54-16,15 7-101 0,20-7-745 15</inkml:trace>
  <inkml:trace contextRef="#ctx0" brushRef="#br0" timeOffset="-92297.26">20804 5966 195 0,'0'0'476'0,"0"0"-465"16,0 0 18-16,0 0 43 16,0 0-17-16,114-5-19 15,-112 18-11-15,-2 1 11 16,0 4 32-16,-2 1 9 16,-13 2-17-16,-8 3-14 15,3-4-20-15,3-2-3 16,5-8-3-16,5-3-2 15,5-2 2-15,0-3-15 0,2-2-2 16,0 0 5-16,0 0-7 16,0 0 7-16,0 0-8 15,4 0 0-15,15 4 22 16,2 0-8-16,6-2-2 16,2 1-7-16,0-3-2 15,0 0 0-15,0 0 0 16,-4-3-3-16,-8-3-2 15,-3 2-18-15,-8 2-28 16,-1 0-43-16,-5-2-48 16,0-4-166-16</inkml:trace>
  <inkml:trace contextRef="#ctx0" brushRef="#br0" timeOffset="-91540.39">20951 5854 722 0,'0'0'74'0,"0"0"-16"16,0 0 35-16,0 0-14 15,0 0-51-15,0 0-20 16,-75-12-4-16,52 24 8 0,-1 3 26 15,1 5-25-15,-3 3 18 16,4-1-7-16,-1-3-6 16,0 2 4-16,2-2-10 15,7-1 2-15,3-1 1 16,5-4 6-16,-2 1-10 16,0 5-1-16,1 1-3 15,1-1-1-15,4 0 1 16,-2-3 0-16,4-5-4 15,0 1 3-15,0 1-6 16,0-1 1-16,0 0-1 16,0 0 0-16,17-3-2 15,1 4 2-15,1-3 4 16,6-1 5-16,2 2-9 0,-3-1 4 16,3-1-3-16,-3-5-1 15,3-3 2-15,6 1-2 16,2-2 2-16,0 0-2 15,3 0 1-15,-5 0-1 16,3-2 2-16,-7-6 3 16,0 0-3-16,-9 0-2 15,-1 2-2-15,0-4 2 16,-3 3 3-16,-1-8-3 16,1-2 3-16,-1 3-3 15,5-9 0-15,0 2 3 16,-4 2 0-16,-3-1 0 15,-4 1 1-15,-4 0-1 0,-1 1 2 16,-2 4 0-16,-2 0-2 16,0 3-3-16,0 2 3 15,0-3-2-15,-4-2 3 16,-12-1 1-16,-4 1 4 16,-2-1-8-16,-3 1-1 15,-2 2-1-15,-2 1 1 16,-6 2 4-16,-3 9-4 15,-7 0-14-15,1 0-7 16,4 0-37-16,11 0-23 16,13 0-45-16,16 0-356 15</inkml:trace>
  <inkml:trace contextRef="#ctx0" brushRef="#br0" timeOffset="-90678.54">24105 6038 835 0,'0'0'111'16,"0"0"-99"-16,0 0 55 15,0 0-4-15,0 0-19 16,0 0-32-16,69-31-9 15,-40 30 8-15,3 1 1 0,-3 0 13 16,-5 0-20-16,-5 0-5 16,-11 8 0-16,-8 12-2 15,0 3 1-15,-6 4-11 16,-26-1 12-16,1-4-4 16,0-2 8-16,9-6-3 15,9-4 1-15,5-8-1 16,6 0-1-16,2-2-2 15,0 0 1-15,16 0 1 16,6 0 5-16,0 0-3 16,-1 4-2-16,-8 3 1 15,0 0 1-15,-4-2-4 0,-7 2 3 16,0 0-1-16,-2 2 12 16,0-1 2-1,-4-2 16-15,-14 3-4 0,1-2-9 16,-2-2-7-16,2-2-10 15,1 1-30-15,7-4-33 16,1 0-52-16,6-2-183 16</inkml:trace>
  <inkml:trace contextRef="#ctx0" brushRef="#br0" timeOffset="-89812.7">24277 5900 611 0,'0'0'100'0,"0"0"8"16,0 0 21-16,0 0-13 15,0 0-73-15,-122-3-1 16,102 3-13-16,-3 0-18 16,4 6 21-16,-2 3 0 15,1-1-19-15,3 4 15 0,-4 0-8 16,6 2-4-16,-3 2-13 16,5 0 6-16,1 5 0 15,1 2-3-15,0-2 1 16,2 3-2-16,5 1 5 15,1-4-4-15,1 4 6 16,0 1-7-16,-2-2 5 16,2-2-10-16,2 0 2 15,0 0 5-15,-4-1-6 16,4-1 1-16,0-3 3 16,0 0-2-16,12-2-2 15,-1 6 10-15,7-3-11 16,2 0 1-16,-2-1 1 15,2-5-2-15,-2 3 2 0,2-3-2 16,0-2 0 0,0-3-1-16,2 2 1 0,1-4-2 15,2 0-8-15,-4-2 10 16,2-3 0-16,-1 0-2 16,3 0 2-16,-6 0 3 15,2 0-2-15,-4-5-2 16,-3-3 2-16,1-2 2 15,-3-1-3-15,1-1 0 16,3 0 0-16,-5-1 1 16,3-3 2-16,-4-1-3 15,1 2-1-15,1-2 1 16,-3 3 1-16,-1 1 1 0,-1 1-2 16,0-1 1-16,0 2 1 15,-3-3 0-15,0 1 0 16,1 3-2-16,0-4 2 15,-3 0 3-15,0-1-1 16,5 0 1-16,-3-1-3 16,-2 2 0-16,0 1-1 15,0-2 6-15,-2-1-5 16,0 0 6-16,0-2-6 16,0 2 0-16,0 0 3 15,0 2-5-15,-17 2-3 16,-12-2 3-16,-20 1-19 0,-27-1-27 15,-29-1-35 1,-15-10-165-16</inkml:trace>
  <inkml:trace contextRef="#ctx0" brushRef="#br0" timeOffset="-82208.02">4442 11937 301 0,'0'0'63'0,"0"0"3"16,0 0 20-16,0 0-23 16,0 0-15-16,0 0-11 15,0 0 13-15,0 0 1 16,-11-54-8-16,11 54-22 16,0 0-21-16,0 0 0 15,0 0 0-15,0 6 2 16,0 9 13-16,2 2 0 0,0 3 8 15,3-2-13-15,1 2 8 16,-1 0-6-16,2-2-1 16,-3 2 6-16,-4-2-6 15,5 0 5-15,1-2-15 16,-1 0 1-16,4 2-2 16,-3 2 5-16,3 0 3 15,3-1 1-15,-6 0-8 16,1 1 4-16,-1-6-2 15,-6-2-3-15,6-5 1 16,-4-3 1-16,2-2-2 16,0-2-10-16,1 0-7 15,1 0-11-15,4 0 18 0,5 0 10 16,5 0 5-16,2 0-5 16,5-8-8-16,0-9-20 15,4-4-36-15,-4-2-44 16,-3-2-118-16,-15 2-134 15</inkml:trace>
  <inkml:trace contextRef="#ctx0" brushRef="#br0" timeOffset="-81962.06">4358 12242 338 0,'0'0'54'15,"0"0"-48"-15,0 0 5 16,0 0 20-16,0 0 5 16,146-60 0-16,-105 41-3 15,-8 7-24-15,-6 4-9 16,-10 1-66-16,2 2-78 15</inkml:trace>
  <inkml:trace contextRef="#ctx0" brushRef="#br0" timeOffset="-81737.1">4853 12059 513 0,'0'0'15'15,"0"0"45"-15,0 0-31 16,0 0-26-16,0 0 5 16,0 0 14-16,0 91 18 15,0-68-34-15,8 0-2 16,1 2-1-16,-2-2-3 16,2 3-36-16,-3-3-89 15,-6-4-319-15</inkml:trace>
  <inkml:trace contextRef="#ctx0" brushRef="#br0" timeOffset="-81106.21">4605 13029 499 0,'0'0'22'0,"0"0"-1"16,0 0 72-16,0 0-22 15,0 0-61-15,0 0-8 0,-2-13-2 16,2 13 19-16,0 13 47 15,0 10-31-15,0 7-11 16,7 10 6-16,-1 9-23 16,-2 1 2-16,1 0 2 15,2-5-2-15,0-4-6 16,1-7-3-16,1-4 0 16,0-6 0-16,0-2 1 15,0-6-1-15,-3-2 1 16,2-3 2-16,-4-4-1 15,0-2-2-15,1-3 0 16,1-2-5-16,6 0-12 16,5 0 17-16,8 0 1 0,6-7 0 15,2-9-1 1,3-4-11-16,-9 3-22 0,-11-2-58 16,-10 3-41-16,-6 0-59 15,-6 4-232-15</inkml:trace>
  <inkml:trace contextRef="#ctx0" brushRef="#br0" timeOffset="-80895.24">4547 13392 627 0,'0'0'46'0,"0"0"-45"0,0 0 27 15,0 0 54-15,127-85-52 16,-85 66-23-16,-3 6-1 16,-8 4-6-16,-7 6-17 15,-6 3-60-15,-12 0-173 16</inkml:trace>
  <inkml:trace contextRef="#ctx0" brushRef="#br0" timeOffset="-80580.3">4915 13229 667 0,'0'0'26'0,"0"0"-25"0,0 0 46 16,0 0 29-16,0 0-76 15,0 0 2-15,96-4-2 16,-90 33 21-16,-4 5-6 15,-2 4-5-15,0-4-10 16,0-3 6-16,0-9-3 16,0-5-3-16,0-8 0 15,0-5 3-15,0-2 0 16,0-2-2-16,0 0-1 16,0 0 0-16,6 0-1 15,19-2-9-15,14-11-7 0,7-4-45 16,6 1-50-16,-1-4-186 15</inkml:trace>
  <inkml:trace contextRef="#ctx0" brushRef="#br0" timeOffset="-79906.41">4636 14209 468 0,'0'0'40'15,"0"0"-17"-15,0 0 70 16,0 0 8-16,0 0-69 16,0 0-32-16,-11-9-3 15,11 9 3-15,0 7 4 16,0 11 6-16,0 2 25 16,0 5-8-16,0 4 13 15,0 4-3-15,0 4-19 16,0 7-5-16,0-2-13 15,5 7 4-15,1-1-4 16,1 0 0-16,-1 2 4 16,-1-6-1-16,4-4-1 15,-2-4 0-15,-1-4 7 0,3-5-7 16,3-10-3-16,-4-2 2 16,3-6-1-16,3 0 3 15,-3-5-3-15,7-4 0 16,5 0 1-16,5 0 2 15,6-14-2-15,-1-9-1 16,3-8-5-16,-5 0-50 16,-6-1-32-16,-10-2-97 15,-13-2-212-15</inkml:trace>
  <inkml:trace contextRef="#ctx0" brushRef="#br0" timeOffset="-79703.45">4663 14614 538 0,'0'0'216'0,"0"0"-216"16,0 0 0-16,0 0 8 15,113-80-8-15,-72 66-18 16,-1 0-62-16,-5 2-52 15,-12-2-129-15</inkml:trace>
  <inkml:trace contextRef="#ctx0" brushRef="#br0" timeOffset="-79172.54">5060 14534 613 0,'0'0'54'0,"0"0"-52"15,0 0 53 1,0 0-4-16,0 0-45 0,0 0-6 15,42 0 0-15,-28 0 0 16,-1 0-1-16,0 0-7 16,1 14-7-16,-1 8 8 15,-2 0 4-15,-2 0-4 16,-5 2 7-16,-4 6-1 16,0-7-2-16,0 3 3 15,-2-11-9-15,-4-3-2 16,-1-2-9-16,4-7 13 15,1-2-18-15,2-1-16 16,0 0-20-16,2 0-25 16,16 0 49-16,3-4 37 15,-2 2 8-15,2 2 6 0,-9 0 5 16,0 2-19 0,-5 16-2-16,-7 0 2 0,0 3 20 15,0-3 18-15,-11 4 25 16,-16-4-6-16,-11 8-26 15,-11 2-15-15,-5-10-16 16,-4-2-22-16,10-11-99 16,7-5-304-16</inkml:trace>
  <inkml:trace contextRef="#ctx0" brushRef="#br0" timeOffset="-50185.57">7904 12186 461 0,'0'0'75'0,"0"0"-66"16,0 0 62-16,0 0-1 16,0 0-39-16,0 0-29 15,0 0 0-15,0 0 3 16,2 3 7-16,1-1-8 15,-3-2-4-15,0 0-24 16,-10 0-288-16</inkml:trace>
  <inkml:trace contextRef="#ctx0" brushRef="#br0" timeOffset="-49772.64">8094 13203 508 0,'0'0'28'0,"0"0"-24"16,0 0-4-16,0 0 0 15,0 0-24-15,0 0-307 16</inkml:trace>
  <inkml:trace contextRef="#ctx0" brushRef="#br0" timeOffset="-38241.65">12204 11791 285 0,'0'0'171'0,"0"0"-140"15,0 0-20-15,0 0 2 16,0 0-13-16,0 0 0 16,0 0 8-16,0 0-6 15,0 0 17-15,0 0 1 16,0 0 9-16,0 0 24 15,0 0-17-15,0 0-7 0,0 0-4 16,0 0-16 0,0 0-2-16,0 0 0 0,0 0-4 15,0 0-1-15,0 0-1 16,0 0-1-16,0 0 3 16,0 0 6-16,0 0 10 15,0 0-16-15,0 0 7 16,0 0 15-16,0 0-8 15,0 0 0-15,0 0-16 16,0 0 5-16,0 0 3 16,0 0-9-16,0 0 0 15,0 0 1-15,0 0 0 0,0 0 6 16,0 0 9 0,0 0-3-16,0 0 11 0,0 0-7 15,0 0-1-15,0 0 7 16,0 0-6-16,0 0-1 15,0 0 10-15,0 0 3 16,0 0-13-16,0 0 3 16,0 0-11-16,0 0-5 15,0 0-3-15,0 0 0 16,0 0-4-16,0 0-59 16,0 0-159-16,0 0-429 15</inkml:trace>
  <inkml:trace contextRef="#ctx0" brushRef="#br0" timeOffset="-37506.77">12358 12832 712 0,'0'0'72'0,"0"0"-17"0,0 0 45 15,0 0-54-15,0 0-46 16,0 0 6-16,11-13 9 15,-11 10 38-15,3 1-14 16,-1-1-15-16,2-1 3 16,-2 1-22-16,1-2-5 15,1 2-17-15,-2 0-61 16,0-1-185-16,-2 2-533 16</inkml:trace>
  <inkml:trace contextRef="#ctx0" brushRef="#br0" timeOffset="-36808.89">12312 11825 339 0,'0'0'114'0,"0"0"-35"0,0 0 52 16,0 0-60-16,0 0-33 16,0 0-5-16,12-24 28 15,-9 24-14-15,-3 0-8 16,0 0-39-16,0 0-12 15,0 0-69-15,0 0-34 16,0 10-110-16</inkml:trace>
  <inkml:trace contextRef="#ctx0" brushRef="#br0" timeOffset="-36230">12387 12934 440 0,'0'0'149'16,"0"0"-53"-16,0 0 11 16,0 0-31-16,0 0-47 0,0 0-20 15,2 0-8-15,0-4 7 16,-2 1-6-16,0 1 2 16,0-1-4-16,0-3-32 15,0-6-173-15</inkml:trace>
  <inkml:trace contextRef="#ctx0" brushRef="#br0" timeOffset="-35728.08">12391 11887 695 0,'0'0'9'16,"0"0"-9"-16,0 0-34 0,0 0-33 16,0 0-142-1,0 0 31-15,29-8 38 0</inkml:trace>
  <inkml:trace contextRef="#ctx0" brushRef="#br0" timeOffset="-35317.15">12356 13092 387 0,'0'0'10'16,"0"0"1"-16,0 0-11 15,0 0-5-15,0 0-172 16</inkml:trace>
  <inkml:trace contextRef="#ctx0" brushRef="#br0" timeOffset="-34807.24">12374 11967 337 0,'0'0'38'16,"0"0"-38"-16,0 0 0 16,0 0-1-16,0 0-59 15,0 0-110-15,6 21 89 16,-14-18 60-16,0-1 21 15,6-2 68-15,2 4-15 16,0-4-53-16,0 0-74 16</inkml:trace>
  <inkml:trace contextRef="#ctx0" brushRef="#br0" timeOffset="-34311.33">12354 12886 88 0,'0'0'319'0,"0"0"-274"16,0 0-10-16,0 0 9 15,0 0-43-15,0 0 2 16,2 2-3-16,0-2 0 16,-2 0 13-16,2 0 1 15,0 0 4-15,0 0-16 16,-2 0 8-16,0 0-10 15,0 0-11-15,0 0-55 16,0 0-65-16</inkml:trace>
  <inkml:trace contextRef="#ctx0" brushRef="#br0" timeOffset="-33013.55">12354 12886 324 0,'10'2'73'16,"-10"-2"-66"-16,0 0 39 15,0-2-20-15,0 2-17 16,0-3-2-16,0 1 37 16,0 2 20-16,0 0-26 15,0 0-4-15,0 0-11 16,0 0-12-16,0 0-11 16,0 0-12-16,0 0 4 15,0 0 8-15,0 0 0 16,0 0-2-16,0 0 3 15,0 0-1-15,0 0 1 0,0 0 1 16,0 0-1 0,0 0 0-16,0 0 2 0,0 0 7 15,0 0-7-15,0 0 5 16,0 0-1-16,0 0 3 16,0-2 9-16,0 2 3 15,0 0 3-15,0 0-11 16,0 0-6-16,0 0-6 15,0 0 8-15,0 0-6 16,0 0-2-16,0 0-2 16,0 0 15-16,0 0-6 15,0 0 9-15,0 0 0 0,0 0 3 16,0 0-9 0,0 0-2-16,0-1-3 0,0-1-3 15,0 2 1-15,0 0-5 16,0 0 2-16,0 0 7 15,0 0-9-15,0 0 1 16,0 0 0-16,0 0 7 16,0 0-1-16,0 0 4 15,0 0-5-15,0 0 5 16,0 0 5-16,2 0-3 16,-2 0-6-16,0-2 3 15,0 2-10-15,0 0 2 16,0 0 3-16,0 0-1 15,0 0 11-15,0 0-9 16,0 0-2-16,0 0-2 0,0 0-2 16,0 0 3-16,0 0-6 15,0-2 6-15,0 2-6 16,0 0 6-16,0 0-2 16,0 0 0-16,0 0-1 15,0 0 2-15,0 0-1 16,3 0 0-16,-3-3-1 15,0 3 2-15,0 0-2 16,0 0 0-16,0 0 0 16,0 0 0-16,0 0 0 15,0 0 2-15,0 0 12 16,0 0-12-16,0 0 0 0,0 0-2 16,0 0 1-16,0 0-3 15,0 0 2-15,0 0-4 16,0 0 1-16,0 0 2 15,0 0 0-15,0 0-1 16,0 0 1-16,0 0 1 16,0 0 0-16,0 0 0 15,0 0 0-15,0 0 0 16,0 0-3-16,0 0 1 16,0 0-1-16,0 0 0 15,0 0 2-15,0 0 1 16,0 0 1-16,0 0-1 15,0 0 6-15,0 0-3 0,0 0-3 16,0 0 4 0,0 0-1-16,0 0-3 0,0 0-3 15,0 0-2-15,0 0 5 16,0 0 0-16,0 0 0 16,0 0-2-16,0 0 2 15,0 0 6-15,0 0-6 16,0 0 0-16,0 0 1 15,0 0-1-15,0 0 0 16,0 0 4-16,0 0-3 16,0 0-2-16,0 0 2 15,0 0 1-15,0 0-2 0,0 0 5 16,0 0-5 0,0 0 0-16,0 0-13 0,0 0 11 15,0 0-17-15,0 0-15 16,0 0 18-16,0 0 11 15,0 0-3-15,0 0-5 16,0 0 4-16,0 0-13 16,0 0-39-16,0-2-25 15,-5 0-61-15,1 1-124 16,0 1-139-16</inkml:trace>
  <inkml:trace contextRef="#ctx0" brushRef="#br0" timeOffset="-29662.13">13855 11315 176 0,'0'0'103'15,"0"0"-71"-15,0 0 77 0,0 0-42 16,0 0-3-16,0 0-14 16,0-14 0-16,0 14-19 15,0 0 12-15,0 0-5 16,0-1 4-16,0-2 6 15,0 3-19-15,0 0 10 16,0 0 2-16,0 0-18 16,0 0 1-16,0 0 9 15,0 0-9-15,0 0-9 16,0 0-10-16,0 0-5 16,0 0 0-16,0 0-3 15,0 0 3-15,0 0 2 0,0 0-2 16,0 0 2-1,-6 10 2-15,-3 2 6 0,1 2-5 16,2 3 5-16,0-3 0 16,0 3 0-1,-3 0-2-15,2-1 2 0,0 0-6 16,3-2 6-16,1 0-8 16,-1 0 5-16,-2 2-4 15,-1 6 10-15,-2-2-13 16,2 2 9-16,3 1 0 15,-3-9-6-15,2 3 5 16,1-1 5-16,-5-3-11 16,5 2 5-16,-3-1-7 15,0 2 2-15,0-2-2 16,-1 4 4-16,1-1-4 0,-4-2 0 16,0 4 0-1,2-3 0-15,-3 2 3 0,4-6-2 16,1 2-1-16,-1-3 1 15,2 2 0-15,4 0 0 16,-4-1-2-16,-5-1 1 16,-5-1 0-16,-7 2 1 15,2 1 0-15,-2-4-1 16,5-3 0-16,7-2 0 16,3-2 0-16,3 0 1 15,0-2 4-15,1 0-5 16,1 0 1-16,-3 0 0 15,6 0 1-15,-2 0-2 16,2-6 1-16,0 1-2 0,-2-2 2 16,0-3-2-16,-3 1-2 15,1-4-2-15,1 1 0 16,3 2-2-16,0-2-1 16,0 1 8-16,0-1-2 15,0 1 1-15,0 2 1 16,0 2-2-16,0 2-1 15,0 1 2-15,0 0-1 16,0 3-2-16,3-3 3 16,-1-2-1-16,-2-1-6 15,2 4 8-15,5-3-2 16,-3 0 2-16,2 3-3 16,1-1 6-16,3 3-3 0,-2-1 3 15,1-2-3-15,-5-3 0 16,-1 7 0-16,-3 0 0 15,2 0 0-15,1 0 1 16,1 0-1-16,-2 0 0 16,7 0 0-16,-5 0-2 15,3 0 1-15,2 0 2 16,-2 0-1-16,1 0 2 16,2 7-3-16,-4-3 1 15,5 3 0-15,-5 3-2 16,4-2 2-16,-3 1 0 15,-3 0 0-15,2-1 0 0,-3-1-2 16,4 1 2-16,-3-2 0 16,1 0 1-16,3 2-1 15,-1-2 4-15,2 2-4 16,-2-2 3-16,-3 2-3 16,3-1 0-16,0 0 0 15,-1-1 0-15,1-4 0 16,2 2-4-16,-5-4 4 15,1 2 0-15,0 2-1 16,-3 0 0-16,0-1 1 16,-2 0 1-16,2-1-1 15,0 0 1-15,2 0-3 16,-1 0 5-16,1-2-6 0,-2 3 3 16,1-3 0-1,-3 0 14-15,2 0 4 0,-2 0 2 16,0 0-10-16,0 0-8 15,0 0-2-15,0 0-9 16,0 0-25-16,0 0-38 16,0 0-99-16,0 0-171 15</inkml:trace>
  <inkml:trace contextRef="#ctx0" brushRef="#br0" timeOffset="-28238.38">14015 11689 225 0,'0'0'98'16,"0"0"-52"-16,0 0-5 15,0 0 16-15,0 0 1 16,0 0-9-16,0 0-6 16,0-3-2-16,0-1 9 15,0 4-5-15,0-2-12 16,-5 2 15-16,2 0-28 0,-3 0-10 16,1 0-10-16,-3 0 1 15,1 0-1-15,-2 0 14 16,2 0-7-16,3 0 3 15,-1 0-5-15,3 0 7 16,-5 0-4-16,0 4-5 16,1 5 2-16,-3-2 2 15,3 0-5-15,1-2 3 16,-2 0-5-16,5-1 4 16,0 1-1-16,2 4 3 15,-2-1-5-15,-3 0 3 16,1 2 5-16,-1-4 5 0,0 0-3 15,-1 0 0-15,2 0-8 16,-1 0 2 0,1 1 9-16,2 0-10 0,2 0 3 15,-2 0 0-15,2-1 2 16,-4 0-5-16,4-4 2 16,0 4-4-16,0-2 5 15,0 0-3-15,0 2-1 16,0-2 2-16,0 2 3 15,6 3-4-15,0-2-2 16,-4 1-1-16,3 0 2 16,-1 1-2-16,0-4 1 15,4 4-2-15,-2-6 0 16,1 1 0-16,-3 1 0 16,5 0-3-16,-2 1 3 0,0-4 0 15,-1-1 2-15,1 2-2 16,0 0-3-16,-1-2 3 15,1 1 0-15,-1-2 0 16,3 4 2-16,-1-2 4 16,2-2-6-16,-1 0 0 15,1 0 0-15,-2 0 0 16,-1 0-8-16,-3 0 7 16,0 0 0-16,-1 0-1 15,0 0 2-15,1 0 7 16,-2 0-6-16,0 0-1 15,2 0 5-15,-1 0-4 16,1 0 0-16,-2 0 1 0,2-4-2 16,0 2 2-16,-2 2-1 15,-2-2 1-15,0 2 3 16,0-1-1-16,0-2-4 16,0 3 3-16,2-3-2 15,-2 2-1-15,0 1 2 16,0 0-2-16,0 0 0 15,0 0-3-15,0 0 2 16,0 0-2-16,0 0-1 16,0 0-2-16,0 0 6 15,0 0 0-15,0 0 1 16,0 0 0-16,0 0-1 0,0 0-38 16,-4 0-149-16,-6-6-509 15</inkml:trace>
  <inkml:trace contextRef="#ctx0" brushRef="#br0" timeOffset="21138.05">2904 16918 472 0,'0'0'518'0,"0"0"-516"16,0 0-2-16,0 0 73 16,76-120-6-16,-60 98-46 15,-1-1 10-15,-5-4 0 16,-2 0-3-16,1-2 9 16,-5-8-25-16,-2 5-4 15,-2 2-4-15,0 2-3 16,0 10-1-16,-15 1-8 15,-5 12 4-15,-9 5-4 0,-2 0-2 16,-5 10 10 0,5 8 4-16,6 8-3 0,10-4-1 15,13 0-2-15,2 1-15 16,13-2 2-16,24 4 6 16,11 0 6-16,2 3 3 15,4 7 0-15,-2 5 0 16,-15 4-6-16,-12 2 6 15,-14-2 0-15,-11 0 2 16,0-4 3-16,-24-4 5 16,-7-9 4-16,-10-3-7 15,1-7-5-15,-3-4-2 0,4-9-24 16,9-4-21 0,13 0-50-16,10-13-128 0,7-15-41 15</inkml:trace>
  <inkml:trace contextRef="#ctx0" brushRef="#br0" timeOffset="21416">3229 16549 901 0,'0'0'123'0,"0"0"-106"16,0 0 9-16,0 0 4 15,0 0-29-15,0 0 23 16,39 96 34-16,-15-42-8 0,-4 0-22 16,-2 4 2-16,-1 0 3 15,-1-3-22-15,-3-6-6 16,-3-10-2-16,-6-3-3 16,-1-14 0-16,-3-8-18 15,0-9-20-15,-14-5-33 16,-20 0-112-16,-3-19-824 15</inkml:trace>
  <inkml:trace contextRef="#ctx0" brushRef="#br0" timeOffset="21606.97">3366 16958 992 0,'0'0'61'0,"0"0"-45"16,0 0 1-16,0 0 26 15,0 0-26-15,0 0-17 16,124-8-60-16,-109 8-246 16</inkml:trace>
  <inkml:trace contextRef="#ctx0" brushRef="#br0" timeOffset="22337.84">3725 17040 532 0,'0'0'198'16,"0"0"-176"-16,0 0 179 16,0 0-51-16,0 0-86 0,0 0-29 15,81-90-9-15,-81 72-19 16,0 4-7-16,-8 2-13 16,-15 8-9-16,-4 4 8 15,-4 0 12-15,3 13 2 16,1 8 3-16,7 1-2 15,7-4 4-15,10 5 4 16,3-2-7-16,0 4 5 16,16-4 2-16,11 2 8 15,6-1-7-15,5-13-4 16,5-1 5-16,-1-8-3 16,2 0 6-16,1-9 0 0,-5-21-13 15,-5-11-1-15,-6-3-12 16,-8-6-19-16,-11 2 18 15,-2 4-8-15,-8 7 14 16,0 14 7-16,0 5 7 16,-5 6-2-16,-2 2 1 15,-1 1 3-15,3 1-3 16,3 7 3-16,0 1 5 16,2 0-13-16,0 0 6 15,0 0-5-15,0 0-2 16,0 1-3-16,0 26 3 15,0 9 20-15,0 12 13 16,9 11-3-16,11-1-13 0,4 7 6 16,0 0-8-16,-1-3-9 15,-1-8-4-15,-6-10-1 16,-5-8 1-16,-2-14-1 16,-7-10-2-16,-2-9 2 15,0-3-1-15,0-3 11 16,-4-23-7-16,-14-14-4 15,5-4-30-15,6-2-10 16,7 6 15-16,0 9-8 16,2 9 18-16,9 8 11 15,0 10-1-15,3 4-7 16,-1 0-6-16,3 0 11 0,-5 18 6 16,-1-4-1-16,-2 8 4 15,-8-4 7-15,0 5 5 16,0-1 0-16,-4 0-1 15,-13-8-8-15,2-2-5 16,1-12-39-16,1 0-39 16,2-8-241-16,2-24-274 15</inkml:trace>
  <inkml:trace contextRef="#ctx0" brushRef="#br0" timeOffset="23252.68">4531 16902 707 0,'0'0'42'0,"0"0"-36"15,0 0 138-15,0 0-39 16,118-10-71-16,-104 28-19 16,-7 13 6-16,-7 8 5 15,0 3 35-15,-21 2-33 16,-6 1-5-16,1-14-2 16,6-8-11-16,4-5 1 15,12-10-8-15,2-8 4 16,2 0-2-16,0 0 19 15,0 0 5-15,0 0-14 0,2 0-8 16,20 0 6 0,10-5-2-16,7-4-8 0,-3 1 2 15,2 0-5-15,-4 1-27 16,-3 4-55-16,-9 3-37 16,-6 0-248-16</inkml:trace>
  <inkml:trace contextRef="#ctx0" brushRef="#br0" timeOffset="23786.59">3337 17642 769 0,'0'0'149'16,"0"0"-148"-16,0 0 71 15,0 0 75-15,0 0-96 16,0 0-37-16,-45 0 12 15,45 0-1-15,0 0 5 16,0 0 8-16,0 0 5 0,0 0 0 16,0 0-19-16,3 0-11 15,14 0-13-15,16-4 20 16,17-4-9-16,14 2-4 16,11-2 2-16,15-2-7 15,11 2 8-15,3-3 1 16,6-1-5-16,-2-2-6 15,4 1 0-15,-2 1 0 16,-6-7 0-16,-8 10-9 16,-20-4-1-16,-20 4-4 15,-18 9-1-15,-21-5 8 16,-8 5-4-16,-9 0-18 0,0 0-21 16,0 0-21-16,0 0-41 15,-18 9 25-15,-13 0-133 16,-7 5-190-16</inkml:trace>
  <inkml:trace contextRef="#ctx0" brushRef="#br0" timeOffset="24271.51">3437 17991 296 0,'0'0'428'0,"0"0"-412"0,0 0 21 15,0 0 115-15,0 0-56 16,0 0-82-16,-63 26 1 16,63-26 19-16,0 0 15 15,0 0-18-15,0 0 11 16,0 0 2-16,2 0-11 15,21 0 5-15,12 0-1 16,17-4 3-16,15-10-17 16,15-16-9-16,16-3-2 15,16-6-3-15,13-5-6 0,11 3 5 16,5 5-7 0,0 9-2-16,-16 1-2 0,-20 7-7 15,-34 6-25-15,-31 4 19 16,-21 4 16-16,-17 5 0 15,-4 0 3-15,0 0 28 16,0 0 0-16,0 0-5 16,0 0 1-16,0 0-10 15,0 0-1-15,0 0-9 16,0-3-7-16,0 3-11 16,0 0-38-16,0 0-31 15,0 0-106-15,0 3-356 16</inkml:trace>
  <inkml:trace contextRef="#ctx0" brushRef="#br0" timeOffset="25529.29">6397 16687 36 0,'0'0'802'15,"0"0"-767"-15,0 0 44 16,0 0 39-16,0 0-58 16,0 0-46-16,0 0-3 15,-76-63 10-15,70 63-3 16,-5 0-8-16,-12 5-9 0,-6 22-1 15,-6 8 0-15,-1 2 5 16,7-2 1-16,9 0 4 16,11-8-1-16,9-4-5 15,0-2 0-15,5-7-4 16,17-5 2-16,9-6-2 16,3-3-1-16,3 0-1 15,1-17 2-15,-5-9-16 16,-8-1-20-16,-7 0-18 15,-11 1 6-15,-5 3-49 16,-2 10 97-16,0 8 42 16,0 2 8-16,0 3-16 0,0 0-21 15,0 3-13-15,0 15 0 16,6 9 4-16,8 5 10 16,4 2 8-16,0 2-2 15,-3 4-3-15,-1 3-10 16,-3 4 13-16,-9 2-17 15,-2 0 26-15,0 1-8 16,-18-6-6-16,-11-7 0 16,-4-7-1-16,-6-12-4 15,4-10 6-15,4-8-9 16,2 0 1-16,14 0-4 16,7-18-4-16,8-4-47 15,10 0-73-15,30-4-93 0,11 4-156 16</inkml:trace>
  <inkml:trace contextRef="#ctx0" brushRef="#br0" timeOffset="26490.12">6751 16651 760 0,'0'0'67'0,"0"0"-51"15,0 0 76 1,0 0 8-16,0 0-88 0,0 0-12 16,-6 5 28-16,6 12 14 15,0 9 19-15,0 6-15 16,8 4 23-16,2 13-22 15,3 9-14-15,3 9 3 16,1 14-24-16,4 12 9 16,-1 4-16-16,-3 7 10 15,2-5-15-15,-2 3 4 16,-1-9 0-16,2-12-4 16,-3-6-4-16,-2-17-5 15,-1-17 6-15,-3-19-27 0,-1-21 8 16,2-1-14-1,3-32 35-15,7-12-1 0,3-10 2 16,-2-4 0-16,-5 10-2 16,-5 8 2-16,-11 3-8 15,0 10-1-15,-15-4-9 16,-26 4 11-16,-12-4 6 16,-7-1-3-16,0 6 6 15,4 4-2-15,13 8 6 16,12 0 13-16,14-1-8 15,7 0 2-15,10 1-13 16,0-3-12-16,25-6 7 16,16 5-10-16,7 0-22 15,6 4-15-15,-5 2-64 0,-7 12-181 16,-13 0-362-16</inkml:trace>
  <inkml:trace contextRef="#ctx0" brushRef="#br0" timeOffset="27809.89">7849 17008 511 0,'0'0'182'16,"0"0"-150"-16,0 0 39 15,0 0-27-15,0 0-21 16,0 0-16-16,0-9 9 16,0 4 14-16,0 5-14 15,0 0 35-15,-3-4-1 16,-4 1-3-16,-4-4-21 15,5 3-10-15,-2 1-8 16,4-2-5-16,2 5 7 16,-4-4-2-16,1 4-2 15,1 0-2-15,0 0-4 0,-4 0 0 16,-3 0-1-16,-2 4 1 16,-5 15 0-16,0-2 1 15,1 5 0-15,1 9 0 16,5-4 13-16,4 9-1 15,5-2-1-15,2-2 1 16,0-6-3-16,0-3-1 16,13-14-8-16,8 5 3 15,0-14-2-15,4 0 2 16,4 0 3-16,-2-9 3 16,-3-17-10-16,-1 3-8 15,-10 6-14-15,-4 3 11 16,-4 6 10-16,-5 3 1 0,0 5-3 15,0 0-4-15,0 0 6 16,0 0 1-16,0 0 0 16,0 0 0-16,0 0 0 15,0-2 2-15,0-5 2 16,0 2 1-16,0 0-4 16,0 1 0-16,0 4 10 15,0-5-3-15,0 5-3 16,0 0-1-16,0 0 0 15,0-4-4-15,2 0 2 16,-2-5 0-16,0 1-2 16,0 1 0-16,0 4 0 0,0 3 5 15,0-4-3 1,0 4-2-16,0 0 4 0,0 0-1 16,0 0-2-16,0 0-1 15,0 0-3-15,0 0 1 16,0 0 2-16,0 0 0 15,0 0 0-15,0 0-2 16,0 0 1-16,0 9 1 16,4 12 1-16,5-3 2 15,2 6 10-15,5-2 6 16,-1 0-13-16,1-4 1 16,2-6-4-16,-3 2-3 15,1-10 3-15,2 1-3 16,-2-5-8-16,1 0-41 15,8 0-29-15,2 0-198 0,6-5-224 16</inkml:trace>
  <inkml:trace contextRef="#ctx0" brushRef="#br0" timeOffset="28434.78">8319 17034 822 0,'0'0'17'0,"0"0"1"16,0 0 83-16,0 0-24 0,118-3-56 15,-85 3-1 1,-2 14 4-16,1 7-2 0,-6 2-4 16,-1 3 2-16,-5 1 12 15,-6-4-20-15,-4-2-4 16,-5-2 6-16,-5-7-13 16,0-2 0-16,0-6 8 15,-5 2 2-15,-12-2-2 16,3-4 1-16,3 0-3 15,5 0 0-15,4 0 16 16,2-10-8-16,0-9-8 16,0-2-3-16,17-1 2 0,10-5-3 15,2 5-2 1,4 0 0-16,-6 8 0 0,-7 9-1 16,-4 0-1-16,-8 5-17 15,0 0-21-15,0 0-23 16,1 0-16-16,3 0-60 15,1 0-111-15,1 0-226 16</inkml:trace>
  <inkml:trace contextRef="#ctx0" brushRef="#br0" timeOffset="28731.73">8902 17119 940 0,'0'0'28'0,"0"0"36"0,0 0 36 16,0 0-49-16,-4 112-25 16,22-99-2-16,-3 1 5 15,6-14-20-15,4 0 10 16,1 0 2-16,3-14-10 16,-7-7 14-16,-6-2-14 15,-9 0-8-15,-7 2 2 16,-7 3-3-16,-26 8-2 15,-10 2-12-15,-3 8 12 16,0 0-1-16,11 0-8 16,15 0-31-16,15 0-8 15,5 4-32-15,19-4-191 0,20 4-54 16</inkml:trace>
  <inkml:trace contextRef="#ctx0" brushRef="#br0" timeOffset="29263.64">9228 17120 722 0,'0'0'78'0,"0"0"-1"16,0 0 51-16,0 0-45 0,0 0-53 15,0 0-27 1,0-1 13-16,0 19-9 0,0 6 54 16,0-2-10-16,0 4-2 15,0-8-25-15,2-1-18 16,7-3-4-16,3-5 0 16,1-6 0-16,3-3-2 15,1 0-12-15,6 0 10 16,-5-17-25-16,-5 5-11 15,-5-2 17-15,-5 10 21 16,-3 4 0-16,0 0 0 16,0 0-8-16,0 14 8 0,2 7 2 15,5-4 7 1,2-2-7-16,4-10 6 0,1 2-1 16,6-7-1-16,4 0 13 15,3-12-3-15,6-15-11 16,-6-1-3-16,-7 2 3 15,-9 8 1-15,-11 4 9 16,0 10 32-16,0 0-7 16,-6 4-11-16,-13 0-16 15,2 0-13-15,-1 0-1 16,3 0-1-16,5 0-55 16,6 0-68-16,4 0-7 15,0-8-448-15</inkml:trace>
  <inkml:trace contextRef="#ctx0" brushRef="#br0" timeOffset="29992.51">10078 17034 873 0,'0'0'63'16,"0"0"-63"-16,0 0 142 15,0 0-53-15,0 0-15 16,60 127-47-16,-52-97 21 15,2-2-23-15,-4-3-10 16,1-6-11-16,-5-5 3 16,-2-6-7-16,0-3-33 15,0-5-33-15,0 0-11 16,-18 0-164-16,-8-20-679 16</inkml:trace>
  <inkml:trace contextRef="#ctx0" brushRef="#br0" timeOffset="30151.48">10082 16961 840 0,'0'0'32'16,"0"0"-32"-16,0 0 6 16,0 0-6-16,0 0-215 15,0 0-40-15</inkml:trace>
  <inkml:trace contextRef="#ctx0" brushRef="#br0" timeOffset="30539.42">10510 17103 838 0,'0'0'42'0,"0"0"-23"15,0 0 100-15,-134-14-15 16,112 14-69-16,5 0-30 16,-2 0 1-16,3 7 18 15,1 8-1-15,7 2-7 16,2-3-5-16,6 0-7 16,0-1 1-16,14 1-3 15,15 0 1-15,7-2 3 16,8-2-5-16,3 2-1 0,-5 1 3 15,-8 6-3-15,-10-7-2 16,-8 3-1-16,-9-6-1 16,-7 3 1-16,0-2 3 15,-27 5 4-15,-15 0 3 16,-8-1-7-16,2-5 2 16,5-4-2-16,14-1-7 15,12-4-21-15,11 0-49 16,6 0-140-16,19-4-210 15</inkml:trace>
  <inkml:trace contextRef="#ctx0" brushRef="#br0" timeOffset="31321.28">10813 16695 969 0,'0'0'10'15,"0"0"-10"-15,0 0 0 16,0 0 81-16,41 113 4 16,-13-55-26-16,-6 12 6 15,-1 2 13-15,-6-1-48 16,-6-8 0-16,0-14-18 16,-5-13 6-16,1-14-8 15,-3-13-4-15,0-9-2 0,-2 0-2 16,7-5 11-16,2-25 14 15,11-10-27-15,12-5-12 16,3 5 7-16,1 12-1 16,-5 10 2-16,-6 11-5 15,-6 7 8-15,-1 0-14 16,5 3-2-16,-4 19 8 16,4 4 7-16,-7 2 0 15,1-1 2-15,-1-1-5 16,-1-3-14-16,6-4-49 15,1-7-37-15,3-8-83 16,6-4-177-16,0 0-282 16</inkml:trace>
  <inkml:trace contextRef="#ctx0" brushRef="#br0" timeOffset="32075.15">11515 17062 352 0,'0'0'508'0,"0"0"-435"15,0 0 73-15,0 0-44 16,-113 0-62-16,103 17-27 16,10 0-2-16,0 7 3 15,0-2-3-15,8-3 2 16,5-7-11-16,7-6 2 16,2-2 0-16,2-4-4 15,1 0-25-15,-4-4 10 0,-4-6-3 16,-8-3-13-1,-2 8 20-15,-5 1 11 0,-2 4 10 16,0 0 14-16,0 0-14 16,0 0-3-16,0 0 2 15,0 9 9-15,0 8 4 16,0-7-1-16,7 2-1 16,1-7-14-16,8 0 0 15,-1-1-3-15,8-4-3 16,4 0-3-16,0-4 1 15,-3-10-32-15,-2 0-1 16,-6 2 3-16,-7 3 0 0,-5 7 18 16,-4 2 14-1,0 0 8-15,0 0-2 0,0 0-2 16,0 11 14-16,2 1 24 16,6 2-21-16,2 0-4 15,1-7-4-15,3 0 9 16,5-7-6-16,4 0-8 15,6 0 5-15,4-7-13 16,1-14-23-16,-3 3-17 16,-6 6-1-16,-11 2 11 15,-8 10 16-15,-6 0 14 16,0 0 4-16,0 0 3 0,0 0 11 16,0 3 23-1,0 4-4-15,0 1-25 16,0 0-3-16,6-8-1 15,1 0-3-15,9 0 2 16,3 0 0-16,8-4 10 0,4-15-17 16,-1 7-3-16,-10 3-22 15,-4 4 25-15,-14 5-5 16,-2 0 3-16,4 0 1 16,-1 0 2-16,1 14 8 15,2-2 1-15,1 3-1 16,0-7-6-16,-2 1-3 15,-1-4-4-15,0-1-43 16,-2-4-73-16,-2 0-131 16,0-16-389-16</inkml:trace>
  <inkml:trace contextRef="#ctx0" brushRef="#br0" timeOffset="32231.12">12111 16929 1053 0,'0'0'63'0,"0"0"-63"15,0 0-4-15,0 0-15 16,0 0-107-16,0 0-227 16</inkml:trace>
  <inkml:trace contextRef="#ctx0" brushRef="#br0" timeOffset="32504.08">12378 17079 666 0,'0'0'207'0,"0"0"-130"0,0 0 94 15,0 0-66-15,0 0-63 16,0 0-9-16,25 116-8 16,-23-102-5-16,-2-6-16 15,0-6 1-15,0-2-1 16,0 0 3-16,0-2 18 16,0-15-13-16,0-4-9 15,4 7-1-15,5-4-1 16,2 8 1-16,3-3-2 15,3 9-1-15,3 3-2 16,3 1-15-16,0 0-15 16,-6 0 5-16,-1 0-19 15,-3 9-15-15,-1 0-18 0,-2 5-3 16,1 0-57-16,5-6-59 16,-1-4-180-16</inkml:trace>
  <inkml:trace contextRef="#ctx0" brushRef="#br0" timeOffset="32850.01">12750 17080 922 0,'0'0'198'16,"0"0"-120"-16,0 0 27 0,0 0-39 16,0 0-44-1,-83 106-9-15,83-87-9 0,0-7-8 16,19-10 2-16,8-2-21 15,6-7-2-15,2-10 7 16,-6 1-11-16,-12 10 29 16,-11 6 8-16,-4 0-2 15,-2 22 2-15,0 18 26 16,0 6 19-16,0 2-6 16,0 6-15-16,-2 0-21 15,2-1-9-15,0-17 17 16,0-8-2-16,-2-16-16 15,-14-3-1-15,-13 0 0 16,-9-6 2-16,-7 2-2 16,1-3-8-16,8-2-17 15,9 0-60-15,15 0-191 16</inkml:trace>
  <inkml:trace contextRef="#ctx0" brushRef="#br0" timeOffset="34220.78">13751 17111 279 0,'0'0'290'0,"0"0"-231"16,0 0 115-16,0 0-52 15,0 0-29-15,0 0-55 16,-49-22-7-16,20 22 20 16,3 14-11-16,-1 2 17 15,0-2-13-15,0 4 7 16,0 0-19-16,-2-1-9 16,9 6-11-16,3-5 3 15,10 4-8-15,7-1-1 16,0-1-4-16,5-3 2 15,19-3-4-15,7-6 9 16,7-8-7-16,6 0-2 16,1-13-1-16,-5-10-24 0,-9 0 0 15,-10-3-4 1,-11 5 1-16,-7 7 22 0,-3 2 6 16,0 6 11-16,-3 1 12 15,-3 5-7-15,2-3 8 16,4 3-3-16,0 0-21 15,0 0-1-15,0 12 1 16,0 5 4-16,10-2 6 16,15-5 5-16,6 2-1 15,5-12-5-15,7 0-5 16,-1 0-3-16,0 0-1 16,-4-18-7-16,-6-4 3 0,-9-8-7 15,-11-2-7 1,-10-9 12-16,-2-7-7 0,-8-2-2 15,-21 0-17-15,2 7 21 16,-2 6 7-16,2 11 4 16,9 16 12-16,2 2 2 15,5 8-4-15,2 0-4 16,-2 22-4-16,2 5 2 16,2 10 1-16,7 4 7 15,0 2 5-15,0 1 3 16,14 4-5-16,11-2 2 15,3 7-10-15,6-11 4 16,2-2-7-16,3-6 0 16,3-12-2-16,-3-7 0 15,1-12-2-15,-5-3-6 0,1-12-9 16,-3-20 1-16,-6-8 1 16,-7-8 2-16,-9-2-11 15,-11-8 11-15,0-8-16 16,-4 1-12-16,-21 0 2 15,-4 6-1-15,6 14 29 16,2 13 8-16,8 16 1 16,4 11 15-16,6 5 20 15,-1 0-5-15,2 14-30 16,0 16 0-16,2 10 23 16,0 1 14-16,0 8-7 15,8 1-4-15,13 2 6 0,4 3-21 16,6-7 14-16,6-6-15 15,1-2 2-15,3-10-12 16,1-9-5-16,2-1-35 16,5-15-59-16,-1-5-176 15</inkml:trace>
  <inkml:trace contextRef="#ctx0" brushRef="#br0" timeOffset="35503.56">14808 17219 696 0,'0'0'59'0,"0"0"-47"15,0 0 87-15,118-36 25 0,-87 14-29 16,1-6-69-16,-3-2-7 16,-10-11 5-16,-5 1-7 15,-12-2-17-15,-2-2 0 16,0 3 2-16,-6 8 0 15,-6 8 9-15,1 10 28 16,0 4-2-16,0 8-9 16,-2-3-13-16,3 6-6 15,1 0-5-15,3 0 0 16,-1 0-4-16,1 9 0 16,1 14 0-16,2 9 6 15,3 4 2-15,0 3 27 0,3 7 6 16,19 1-13-1,3-7-7-15,8 1-13 0,9-9 5 16,5-10-4-16,3-5-5 16,-4-8-4-16,-1-9-7 15,-5 0 4-15,-4 0 1 16,-10-18-6-16,-5-8-7 16,-8-5 13-16,-7-5-10 15,-6 0-4-15,0-8 4 16,0 1 3-16,-2-3-2 15,-11 0-6-15,1 11 3 16,4 5 6-16,-1 16 8 16,1 10 2-16,-4 4 7 0,-3 0-1 15,1 18-5-15,-1 8-2 16,5 10 0-16,8 0 9 16,2 12 6-16,0 1 2 15,4 0-4-15,14-1 6 16,5-7-7-16,0-5-8 15,0-12-5-15,2-4 6 16,-5-14-5-16,0-2-1 16,-4-4-1-16,2 0 1 15,1-15 2-15,4-2-2 16,0-1-15-16,-6 6 6 16,-5 3 1-16,-4 4 4 0,1 5-7 15,3 0 11 1,-2 0-2-16,6 0 0 0,0 0-13 15,4 14 15-15,4-6 6 16,0 2-4-16,8-7 1 16,-1-3-1-16,0 0-2 15,-2 0-23-15,-9-3-5 16,-5-7 11-16,-5-2-10 16,-10 5 27-16,0 0 0 15,0 2 7-15,-12 5 12 16,4 0-3-16,1 0 4 15,3 0-11-15,2 0-4 16,2 5-2-16,0 4-1 16,2 4 7-16,23-5-4 15,12-2-5-15,14-6-13 0,5 0-31 16,-3-14-74-16,-17-13-116 16,-34 4-561-16</inkml:trace>
  <inkml:trace contextRef="#ctx0" brushRef="#br0" timeOffset="35695.52">14951 17070 470 0,'0'0'785'15,"0"0"-785"-15,156-39 0 0,-50 28 1 16,10 7-1-16,-4 4-37 15,-14 0-226-15</inkml:trace>
  <inkml:trace contextRef="#ctx0" brushRef="#br0" timeOffset="36082.45">16160 17057 803 0,'0'0'346'15,"0"0"-330"-15,0 0 14 16,0 0 9-16,0 0-29 16,0 0 39-16,23 71 7 15,-7-43-18-15,-1-1-7 16,1-5-3-16,-1-4-23 15,-3-10 1-15,-5-4 1 16,-3-4-7-16,-2 0 4 16,2 0 9-16,1-26 12 15,1 0-22-15,2-6-1 16,-2 5-3-16,3 6 1 16,-3 7 0-16,2-1-5 0,-4 3 5 15,2 7-4-15,-1-4 0 16,-3 9 0-16,0 0-1 15,-2 0-7-15,0 0-43 16,4 0-91-16,6 0-165 16,3 10-167-16</inkml:trace>
  <inkml:trace contextRef="#ctx0" brushRef="#br0" timeOffset="37402.23">16582 17103 911 0,'0'0'259'0,"0"0"-223"15,0 0 19-15,0 0-4 0,0 0-29 16,0 0-14-16,-54 66 2 16,54-49 0-16,0-3-10 15,0-9-1-15,18-5-1 16,9 0-8-16,7-14 9 15,-1-8-36-15,-6-5-3 16,-7 4 23-16,-11 7 17 16,-7 6 2-16,-2 1 25 15,0 9 39-15,0 0-36 16,0 0-9-16,0 0-18 16,0 12 0-16,4 3 4 15,6-2 0-15,5-4 4 0,10-9-3 16,8 0 4-16,9 0-1 15,5-18-11-15,-3-4 0 16,-7-13-26-16,-9-1 11 16,-14-6-4-16,-8-9-13 15,-6-9 14-15,-2 2-21 16,-23 5-8-16,-1 9 33 16,0 13 14-16,-1 11 0 15,11 13 2-15,5 2 13 16,1 5 6-16,6 0-7 15,-2 12-11-15,-1 11 6 16,7 12 11-16,0 6 14 16,0 5-4-16,11 2-3 0,5 2-5 15,6-2-6-15,4-3 8 16,1 1-17-16,7-7 1 16,-1-3-2-16,-2-9-2 15,0-1-3-15,-4-13-1 16,-6-8 0-16,5-5-9 15,4 0 4-15,3-18 3 16,2-13-11-16,-3-5-20 16,-10 0 19-16,-9 0-3 15,-9 6-2-15,-4 8 13 16,0 13 5-16,0 4 1 16,0 5 2-16,0 0 1 15,0 0-3-15,-2 5 1 0,2 12-1 16,0 1 0-16,0 5 6 15,0-6 0-15,18-3-2 16,5 3-1-16,2-12 0 16,4 0-3-16,4-5-8 15,0 0 3-15,-1 0-3 16,-11-15 8-16,-3 3-1 16,-7-2-3-16,-3 0 4 15,-6-4-4-15,-2 6-4 16,0 2 1-16,0 6 3 15,0 1 0-15,-2 3 4 16,-1 0 5-16,3 0 2 0,0 0-6 16,0 0-1-1,0 0-1-15,0 17 1 0,5-1 10 16,6-2 1 0,5 4-7-16,-1-4-3 0,1-1 1 15,1-3-2-15,-1-10 2 16,6 0-2-16,2 0 7 15,5-9-7-15,0-13-13 16,0-2-12-16,-6-2 22 16,-8-2-21-16,-3 9 11 15,-8 8 12-15,-4 2 1 16,0 9 11-16,0 0 14 16,0 0-21-16,0 5 1 15,0 10-2-15,0 0 13 0,0-1-14 16,0 0 7-16,7-6-4 15,11-4-2-15,7-4-2 16,6 0 8-16,6-4-9 16,3-14-1-16,2 0 0 15,-5 0-18-15,-8 6-2 16,-12-2 21-16,1 0 2 16,-7 6-2-16,3-2 0 15,-5 5 3-15,-3 2 12 16,-2 3-3-16,1 0-12 15,4 0-6-15,0 14 4 16,2 9 2-16,-4-2 1 16,-3 2-1-16,-4-6 5 0,0 1 0 15,0-4 1-15,0-2-3 16,-6-1-1-16,-14-8-2 16,-16 6-6-16,-11 0-57 15,-7-1-135-15,6 2-763 16</inkml:trace>
  <inkml:trace contextRef="#ctx0" brushRef="#br0" timeOffset="38661.01">7804 17959 975 0,'0'0'28'0,"0"0"-21"15,0 0 48-15,0 0-6 16,0 0-21-16,0 0-5 16,-38-48 3-16,29 48-20 0,-5 8 10 15,-4 18-4-15,-1 6-4 16,-4 8 12-16,1 8 8 16,0-3-4-16,2 4-1 15,7-4-4-15,8-14-7 16,5-3-11-16,0-5 0 15,2-11 1-15,20-6-2 16,7-6-2-16,7 0 2 16,7-18 1-16,-3-10-1 15,-3-2-31-15,-8-7-5 16,-8 2-13-16,-15 3 25 16,-6-3 15-16,0 10 9 15,0 6 0-15,0 5 8 0,-4 10 12 16,2 4 14-16,-1 0-25 15,3 0-9-15,0 22-3 16,0 8 3-16,7 1 5 16,7 0 13-16,-1-7 3 15,2-2-3-15,3-7-3 16,0-8-10-16,4-2-1 16,3-5-1-16,4 0 10 15,4 0-11-15,0 0-2 16,-4-9-8-16,-2-5-10 15,-2-4-1-15,-5-4-2 16,-7-5-8-16,-2-8-3 16,-8-2 8-16,-3 2 3 15,0 5 7-15,0 8 14 0,-14 12 27 16,8 5-12-16,1 5 4 16,5 0-9-16,0 0-10 15,0 17-5-15,0 7 1 16,7 2 0-16,15 6 4 15,2 2 3-15,1-2 0 16,2 0-2-16,-9-2 1 16,-3 2-2-16,-5 0 13 15,-10 3 2-15,0-3-3 16,-10 0 15-16,-9-6-18 16,0-9-4-16,-1-12-5 15,3-5-14-15,3 0-59 0,7-14-67 16,7-20-435-16</inkml:trace>
  <inkml:trace contextRef="#ctx0" brushRef="#br0" timeOffset="39297.9">9027 17732 210 0,'0'0'627'16,"0"0"-567"-16,0 0 3 15,0 0 12-15,0 0-26 16,0 0 7-16,0 110 6 15,-4-55-8-15,2 3 7 16,0 0-29-16,-3 4-1 16,-3-4-9-16,-4 0 1 15,-1-9-9-15,-7-8 7 16,0-11-19-16,0-11 11 16,-1-5-12-16,2-14 7 0,-1 0-8 15,1 0 8-15,4 0-5 16,3 0 3-16,8-10-1 15,2-4-5-15,2-4 0 16,0-8 2-16,0-1 3 16,6 1-5-16,6 2-3 15,1 7 2-15,-3 4 0 16,-8 5 1-16,0 8-1 16,-2 0-2-16,2 0-1 15,5 0-5-15,6 4 0 16,3 18 9-16,6 0 4 15,5 9-3-15,1-4 3 16,3 4-1-16,6-4 5 0,-4-4-5 16,0-2-2-1,-1-2-1-15,-3-6 1 0,-2-8-1 16,-3 5 0-16,-4-6-1 16,-6 0-1-16,-8-4-6 15,-6 3-11-15,0-3-23 16,0 13-23-16,-18 1-71 15,-11 0-429-15</inkml:trace>
  <inkml:trace contextRef="#ctx0" brushRef="#br0" timeOffset="40042.77">9857 17834 738 0,'0'0'59'16,"0"0"-30"-16,0 0 50 15,0 0 18-15,0 0-45 16,0 0-17-16,4 53 54 15,5-11-21-15,5 14 1 16,-3 2-20-16,2 2-9 16,-2-4-10-16,-4-6-12 15,-1 1 1-15,1-13-17 0,-2-6 0 16,-1-10-2-16,1-8-12 16,-5-11-20-16,0-3-31 15,0 0-24-15,0-3 9 16,0-19-220-16,0-6-403 15</inkml:trace>
  <inkml:trace contextRef="#ctx0" brushRef="#br0" timeOffset="40895.62">10057 17865 551 0,'0'0'328'0,"0"0"-326"16,0 0-2-16,0 0 132 16,0 0-18-16,37 155-34 15,-20-96-10-15,-1 6-5 16,-3-10-13-16,-2-5-21 16,0-9-12-16,-2-13-9 15,-5-12-6-15,-1-6-2 16,-3-6-1-16,0-4 2 15,4 0-2-15,-4 0 4 16,5 0-1-16,-3-14-4 16,7-2-15-16,2 2 15 0,3 4 1 15,-1 10-1 1,-2 0 1-16,2 0-3 0,0 0 3 16,3 0-2-16,5 8 2 15,-4-2 5-15,1-3-2 16,2-3-2-16,2 0-3 15,3 0 1-15,-3 0-4 16,0-7-7-16,-6-11 1 16,-5 4-18-16,-7-5 9 15,-4 11 17-15,0 3 2 16,0-4-6-16,-11 6 6 16,-9 3 5-16,1 0-4 0,-2 0 5 15,6 0-6 1,8 0-1-16,4 0-6 0,3 3 7 15,0 11-1-15,0 1 0 16,0 1 1-16,5 2 5 16,13-8 4-16,2-3-2 15,2 0-3-15,3-7 2 16,4 0 0-16,-2 0-6 16,2 0-4-16,-5 0-2 15,-3 0 1-15,-8-2 0 16,-3 2 3-16,-5-5-2 15,-2 5 4-15,-3 0 1 16,0 0-1-16,4-3-1 16,1 3 1-16,1-4 0 15,0 0 2-15,4-2-1 0,1 2-1 16,-5 4 0-16,1-4-1 16,-5 4-5-16,1 0 6 15,-1 0-2-15,5 0 0 16,1 0 2-16,8 0 1 15,0 0 4-15,2 8-5 16,-1 0 0-16,-1-2 3 16,-3-3-2-16,1 8 5 15,-3-8-2-15,0 2 0 16,-2-5-2-16,-2 0-2 16,-3 0-5-16,-2 0-14 15,-2-5-49-15,-11-12-134 0</inkml:trace>
  <inkml:trace contextRef="#ctx0" brushRef="#br0" timeOffset="41095.58">9770 18052 1142 0,'0'0'4'15,"0"0"7"-15,138-39-11 16,-66 25 20-16,1 6-20 16,-1 4-81-16,-8 4-204 0,-13 0-398 15</inkml:trace>
  <inkml:trace contextRef="#ctx0" brushRef="#br0" timeOffset="41909.44">11205 17772 812 0,'0'0'121'0,"0"0"-30"16,0 0-20-16,0 0-22 15,0 0 29-15,7 155 11 16,9-97-23-16,1 2-11 15,6-12-14-15,-3-4-18 16,-1 1-15-16,-2-10 2 16,-7-3-9-16,-2-5 0 0,-4-9-1 15,-4-4-11-15,0-4-18 16,0-8-7-16,0-2-9 16,0 0-37-16,0-12 0 15,0-10-124-15,0-15-169 16,0 2-250-16</inkml:trace>
  <inkml:trace contextRef="#ctx0" brushRef="#br0" timeOffset="42657.31">11457 17758 838 0,'0'0'180'0,"0"0"-151"15,0 0 19-15,0 0 57 16,18 139-28-16,-5-86-23 16,1 5-12-16,-1 0 10 15,1-9-16-15,-1-5-19 16,-1-8-4-16,1-12-6 16,-5-8-1-16,0-6-6 15,-6-6 0-15,-2-4 0 16,0 0 2-16,0 0-1 15,6 0-1-15,3-18 0 16,5-8-9-16,1 3-9 16,1-3 12-16,-1 14 4 15,1 5-1-15,-3 7 2 0,3 0-2 16,-5 0 0-16,4 0-2 16,-1 4 3-16,1 6 2 15,3 0 3-15,1 2 0 16,-2-2-2-16,3-2 0 15,-5 5 0-15,1-8-1 16,-3 0 0-16,-3-2-1 16,-4-3 2-16,3 0-2 15,-2-8-4-15,2-10-5 16,0 9-12-16,-5-4-7 16,-2 9 26-16,0 4 1 15,-2 0-1-15,0 0 3 0,0 0 0 16,0 0 1-16,0 0-1 15,0 0 0-15,0 0 3 16,0 0-3-16,3 0 3 16,4 0 0-16,2 0 3 15,6 0 2-15,7 0-4 16,5 0-4-16,2-4 0 16,-2-6-15-16,-4 3-5 15,-8 0-9-15,-7 7 22 16,0 0-8-16,-2 0 13 15,3 0-5-15,0 14 6 16,0 0 2-16,2-2 2 16,-2 6 6-16,0-8 4 15,0 2-1-15,-7-6 0 0,0 6-5 16,-2-2 0-16,0 7-3 16,-11-3-8-16,-20 0 3 15,-8-6-62-15,0-8-76 16,-3-4-428-16</inkml:trace>
  <inkml:trace contextRef="#ctx0" brushRef="#br0" timeOffset="42819.29">11894 17848 614 0,'0'0'306'0,"0"0"-306"16,0 0-14-16,0 0-13 15,0 0-103-15,0 0-199 16</inkml:trace>
  <inkml:trace contextRef="#ctx0" brushRef="#br0" timeOffset="43054.24">11201 18115 1046 0,'0'0'40'0,"0"0"-23"15,0 0 77-15,0 0-29 0,0 0-47 16,0 0-17-16,-20-5 1 16,49 2 4-16,18-11 25 15,22-14-7-15,13-6-24 16,3 2-38-16,-3 10-116 15,-17 14-234-15</inkml:trace>
  <inkml:trace contextRef="#ctx0" brushRef="#br0" timeOffset="45119.89">12922 18103 588 0,'0'0'27'0,"0"0"-14"15,0 0 60-15,0 0-33 16,0 0-23-16,0 0 33 16,0 0 14-16,0 0 11 15,22-39 25-15,-22 32-48 16,0 2-16-16,0-2-11 16,-7 7-8-16,-1-2 5 15,-3 2-22-15,-1 0 0 16,4 0 3-16,-1 0-3 15,-1 0 2-15,2 2-4 16,-1 2 2-16,-1-1 0 16,2 2 3-16,-1 2-1 15,1-5-2-15,0 3 0 0,-1 3 0 16,1-2 0-16,-4 12 1 16,-1 8 1-16,-1 1 1 15,3 4 0-15,3-9 0 16,1 0 3-16,5 0 3 15,2-3-2-15,0-1 5 16,0-4-12-16,2 0 3 16,13-2 4-16,1-2 10 15,4-2-9-15,5-8 5 16,1 0-4-16,6-4-1 16,-1-15 0-16,0 2-8 15,-4-5 0-15,-5-1-15 0,-4-5-2 16,-7-2 1-16,-8-12 8 15,-3-6-7-15,0-3-2 16,-8-14 1-16,-9 2-6 16,-6 1-1-16,3 8 15 15,7 18 8-15,2 10 8 16,4 17 10-16,2 0 1 16,5 9 1-16,-2 0-13 15,2 0-7-15,0 4-2 16,-2 24 2-16,2 8 5 15,0 12 5-15,0 7 6 16,0 11 26-16,18 6-4 0,4 3 1 16,1-8-21-16,3-9-6 15,-1-13-6 1,4-9-5-16,0-8 8 0,2-20-9 16,-2-8 1-16,3 0 1 15,-1-22 2-15,0-14-4 16,-6-10-11-16,-2-7-21 15,-11 7-16-15,-5 7 9 16,-7 13 24-16,0 7 9 16,0 6 6-16,-16 4-1 15,-2 1-4-15,-11 8 3 16,2 0 0-16,0 8 1 16,1 6 1-16,10 4 2 15,3-4-1-15,6 7 7 16,7 6 2-16,0 4-4 0,0 4 15 15,20-3 5-15,12 0-11 16,10-5-5-16,7-13-9 16,7-6-1-16,8-8-5 15,-5 0-53-15,-4-19-57 16,-6-11-144-16,-14-2-398 16</inkml:trace>
  <inkml:trace contextRef="#ctx0" brushRef="#br0" timeOffset="45403.84">13653 18040 155 0,'0'0'692'0,"0"0"-686"16,0 0 24-16,0 0 104 15,0 0-64-15,0 0-58 16,-62 17 6-16,46 5 16 15,9 2-4-15,3 6-21 16,4 6 8-16,0-1-11 16,0-4 3-16,2-3-4 15,21-5-2-15,6-5-3 16,6-6-5-16,5-8-36 0,-2-4-25 16,5-4-59-1,-6-18-64-15,-1-9-61 0,-7 3-38 16</inkml:trace>
  <inkml:trace contextRef="#ctx0" brushRef="#br0" timeOffset="46483.65">13923 18049 466 0,'0'0'171'0,"0"0"-52"16,0 0 23-16,0 0-10 16,0 0-57-16,0 0-19 15,-122 22-12-15,110 8-10 16,3 2-12-16,5 0 9 0,4-6 7 15,0 2-18 1,0-6-3-16,6-5-13 16,10-12-4-16,4-5-3 0,2 0 0 15,7-10-8-15,0-15 4 16,-4-12-49-16,-5 2-4 16,-9 3 13-16,-6 11 39 15,-3 16 8-15,-2 5 13 16,0 0-6-16,4 5-7 15,3 11-1-15,4 6 1 16,0-4 14-16,0-4 5 16,-4 0-9-16,0-10 2 15,-5-4-4-15,-2 0-1 16,0 0 8-16,0 0 5 16,0-4 5-16,0-14-20 0,0 0-5 15,9-9-23 1,5 13-16-16,1 7 16 0,-1 7 15 15,-1 0 8-15,5 0 5 16,1 16-5-16,4 9 9 16,-5-4 2-16,-5-3-7 15,-4 3 5-15,-5-16 0 16,-1 0-6-16,-3-5 5 16,0 0-3-16,0 0 7 15,0 0 3-15,0 0-4 16,0-19-11-16,0 1-4 15,0 4 1-15,0 7-12 0,0-2 6 16,0 9 9 0,0 0 3-16,0 0-3 15,9 0 0-15,-1 0 15 0,6 0-6 16,-1 0-6-16,5 0-2 16,6 0-1-16,3 0 3 15,4 4-2-15,-2 1 5 16,2-5-1-16,3 0-5 15,-3 0 0-15,-4-23-4 16,-5-7-7-16,-9-9-7 16,-13-12-16-16,0-3-4 15,-8-4-2-15,-24 10-13 16,-1 3 28-16,2 21 25 16,2 2 7-16,6 9 32 15,6 4-2-15,7 1-4 0,6 8-13 16,4 0-20-16,0 22 2 15,0 22-2-15,10 14 12 16,9 19 24-16,2 10 0 16,3 15 8-16,3 4-11 15,-1-4-3-15,1-8-12 16,-2-10-9-16,-7-26-4 16,-3-18 2-16,-9-22-6 15,0-9 1-15,-6-9-2 16,0-5 12-16,0-25 9 15,-6-16-21-15,-7-21-10 16,1-2-15-16,6-7-4 0,6 12-10 16,0 10 19-16,3 9-21 15,15 15-7-15,6 16 9 16,1 5 28-16,-2 9 1 16,-2 0-1-16,-3 5-1 15,-5 13 11-15,-1-6 1 16,-8 2 2-16,-4 0 8 15,0 1 4-15,0 2 2 16,-14-5-6-16,-1 2-10 16,4-6-11-16,4-1-55 15,7-7-52-15,0 0-159 16,0-2-252-16</inkml:trace>
  <inkml:trace contextRef="#ctx0" brushRef="#br0" timeOffset="46769.6">14872 18085 257 0,'0'0'668'15,"0"0"-569"-15,0 0 11 16,0 0-15-16,0 0-61 16,-41 106-13-16,41-88-7 15,8-4 2-15,9-9-7 16,6-5-7-16,2-5 14 15,2-23-16-15,-7-2-3 0,-9-2-1 16,-9 9 0 0,-2 6-4-16,-7 9 0 15,-19 8-3-15,-6 0 1 0,1 13 2 16,6-1-16-16,9 7-27 16,16-7-92-16,0-9-192 15,4-3-367-15</inkml:trace>
  <inkml:trace contextRef="#ctx0" brushRef="#br0" timeOffset="47234.52">15131 17994 401 0,'0'0'623'0,"0"0"-568"15,0 0 30-15,0 0-10 0,0 0-37 16,0 0-25-16,-84 41-5 15,84-24 0-15,0 6-7 16,10 0 3-16,17 1 0 16,7-2-3-16,1-1 0 15,-2 1-1-15,-6-4 0 16,-8 5-1-16,-7-6 2 16,-9 1-2-16,-3 0 1 15,0 5 0-15,-15-9 5 16,-8-10 5-16,3-1 7 15,2-3-7-15,2 0 12 16,8-21-7-16,8-11-10 0,0-9-5 16,15-3-3-16,21 8-2 15,2 7 5-15,0 8 2 16,-9 5 5-16,-7 14 4 16,3 2-5-16,-8 0-2 15,1 0 13-15,-5 10 16 16,-6 4-19-16,-2 3 4 15,-3 6-12-15,-2-1-2 16,0 0-4-16,0-8-4 16,0-2-26-16,0-10-30 15,0-2-29-15,0 0-40 16,0-36-196-16</inkml:trace>
  <inkml:trace contextRef="#ctx0" brushRef="#br0" timeOffset="47398.49">15356 17892 789 0,'0'0'193'0,"0"0"-114"16,0 0 25-16,0 0-73 16,0 0-31-16,0 0-71 15,-10 0-57-15,27 23-119 16,5-13-330-16</inkml:trace>
  <inkml:trace contextRef="#ctx0" brushRef="#br0" timeOffset="47788.42">15543 17781 1005 0,'0'0'75'15,"0"0"-58"-15,0 0 79 0,0 0-4 16,56 164-23-16,-45-101-31 16,-4 0-12-16,-7-5-8 15,0-14-6-15,0-3-2 16,0-15-7-16,0-8-2 15,-7-9-2-15,-6-4-1 16,-1-5-6-16,-1 0-1 16,3 0 7-16,4-19 3 15,3 1-1-15,5-8 0 16,0 4 9-16,7-2-2 16,13 5-7-16,9-1 6 15,2 3-3-15,1 8 0 0,-1-6-3 16,0 7 0-16,0-1 0 15,-2 0 4-15,-4 4-4 16,-8 5-3-16,-3 0 3 16,-7 0-2-16,-1 19 1 15,-2 3 0-15,-2-5 0 16,4 2 0-16,-6-1 0 16,0-9-11-16,0-2-22 15,0-7-65-15,0 0-50 16,-16-7-241-16</inkml:trace>
  <inkml:trace contextRef="#ctx0" brushRef="#br0" timeOffset="47941.4">15805 17888 1126 0,'0'0'108'0,"0"0"-36"16,0 0-15-16,0 0-57 15,0 0-64-15,0 0-73 16,60 79-107-16,-37-47-395 15</inkml:trace>
  <inkml:trace contextRef="#ctx0" brushRef="#br0" timeOffset="48395.32">16079 18003 159 0,'0'0'897'0,"0"0"-868"16,0 0 42-16,0 0 12 15,0 0-15-15,0 0-54 16,-29-4-9-16,13 36 47 16,3 1-1-16,3-4-21 15,8 2-23-15,2-8-5 16,0-1-2-16,2-14-3 16,16-8 3-16,9 0-2 15,4-8-1-15,1-20-12 16,-1-6-6-16,-7 6 6 15,-11 6 8-15,-3 10 7 16,-8 12 8-16,0 0 1 16,-2 0-9-16,0 0-2 0,7 0-7 15,-1 12 9-15,1-3 0 16,2-4 6-16,0-1 1 16,4-4 1-16,3 0 3 15,1 0-1-15,1 0-3 16,-1-4-2-16,-5-6-4 15,7 1-1-15,-2 2 0 16,1 7 0-16,2-5-2 16,-4-4 0-16,2 3-4 15,1-2-15-15,-5 4-20 16,-3 4-30-16,-7 0-25 16,-4 4-5-16,0 14-60 15,0 12-79-15,-2-6-259 0</inkml:trace>
  <inkml:trace contextRef="#ctx0" brushRef="#br0" timeOffset="48848.24">16800 17866 816 0,'0'0'585'0,"0"0"-560"16,0 0-17-16,0 0 17 0,0 0-20 15,0 0-3-15,12 75 0 16,1-39 2-16,-3-8 4 15,-8-6-7-15,-2-9-1 16,0-4-8-16,0-1-3 16,0-8-59-16,-14 4-75 15,1-4-148-15</inkml:trace>
  <inkml:trace contextRef="#ctx0" brushRef="#br0" timeOffset="49020.21">16771 17670 1082 0,'0'0'192'0,"0"0"-177"15,0 0-15-15,0 0-25 16,0 0-230-16,0 0-507 16</inkml:trace>
  <inkml:trace contextRef="#ctx0" brushRef="#br0" timeOffset="49416.14">17061 17744 1029 0,'0'0'62'0,"0"0"14"0,0 0-8 16,0 0-31-16,0 0-23 15,0 0 2-15,-44 18 50 16,20-4-25-16,5 0-14 16,6-6-16-16,7 1-9 15,6-8-2-15,0-1 0 16,0 0-16-16,4 0-18 16,16 4 2-16,0 0 27 15,3-4 1-15,-6 4 3 16,-1 0 1-16,-3 2 0 15,-1 6 0-15,-2 7 1 16,-5 7 2-16,-3-2-3 0,-2 1 9 16,0 1-1-16,0-7 12 15,-15-1 5-15,1-4 2 16,-3-4-8-16,1-2-8 16,3-4-6-16,-1-4-2 15,-1 0-3-15,-2 0-34 16,-4 0-153-16,7 0-925 15</inkml:trace>
  <inkml:trace contextRef="#ctx0" brushRef="#br0" timeOffset="54673.23">17797 17365 772 0,'0'0'99'16,"0"0"-76"-16,0 0 58 15,0 0 5-15,0 0-40 16,-15 102-7-16,15-74-10 16,0-1 10-16,0-1 1 15,0-2-1-15,-2 6-2 16,-8-2 6-16,-3 2-20 16,-3-4-4-16,3-1-4 15,-3-4-8-15,5-4-5 0,-2-4-1 16,-1-3-1-1,3-6 1-15,3-4-1 0,-2 0 0 16,6 0 4-16,2 0-4 16,0 0 0-16,2 0-4 15,0 0 10-15,0 0-1 16,0-4-5-16,0-14-19 16,0 0 11-16,8-4-10 15,4-1 8-15,1 6 2 16,1-1-15-16,1 4 9 15,-2 2-9-15,-3 6 6 16,-4 6 7-16,0 0 8 0,-1 0-4 16,7 6 6-16,0 9 2 15,5 10 13-15,0-4-15 16,3-4 11-16,-2 1-8 16,2-8-2-16,-2 3-1 15,7-8-12-15,-1-5-42 16,7 0-92-16,0 0-175 15,-4-10-172-15</inkml:trace>
  <inkml:trace contextRef="#ctx0" brushRef="#br0" timeOffset="54996.17">18042 17552 941 0,'0'0'63'0,"0"0"-38"15,0 0 34-15,0 0-18 16,0 0 7-16,0 0-6 16,-2 81-7-16,20-64-8 15,-1-7 3-15,2-5-10 16,-1-5-12-16,-3 0 2 16,1 0-9-16,-7-9 5 15,-5-5-6-15,-4-4-4 16,0-4-6-16,-9 0 4 15,-13 3 3-15,-7-2-3 0,0 7 6 16,2 1-1 0,5 13 0-16,0 0-2 0,3 0-19 15,6 13-30-15,7 9-20 16,6 2-142-16,0-4-190 16</inkml:trace>
  <inkml:trace contextRef="#ctx0" brushRef="#br0" timeOffset="55394.11">18310 17490 722 0,'0'0'102'15,"0"0"-70"-15,0 0 146 0,0 0-75 16,0 0-69-16,0 0-21 15,-9-23 1-15,0 23-8 16,2 0 5-16,3 11 9 16,1 1-15-16,3 1 0 15,0-3 0-15,5 6-2 16,13-5 3-16,2 1 1 16,2-3-6-16,-2 5 3 15,-1-2-4-15,-9-1 2 16,-5 3 0-16,-5-2-2 15,0 2 2-15,-7 4 1 16,-13-6 7-16,-3-6 3 0,4-3-5 16,5-3-3-16,3 0-2 15,7 0-3-15,0-7-1 16,4-18-47-16,0 4-39 16,15-9-88-16,14 8-114 15,2 2-74-15</inkml:trace>
  <inkml:trace contextRef="#ctx0" brushRef="#br0" timeOffset="55725.05">18592 17362 610 0,'0'0'350'16,"0"0"-238"-16,0 0-4 15,0 0-30-15,0 0-24 0,0 0-29 16,-108 25-8-16,103-6-8 15,5-2 0-15,0-3-4 16,0 4-3-16,22 0 1 16,5-1-3-16,4 1 0 15,-6-4 0-15,-5 0 1 16,-7 2 0-16,-9-7-1 16,2 2-3-16,-6-3 3 15,0 4 0-15,-6-6 4 16,-13 2 0-16,-8-2 2 15,0-2-5-15,5-4-1 16,7 0-4-16,8 0-21 0,2 0-49 16,5-18-38-16,0 0-144 15,9 4-153-15</inkml:trace>
  <inkml:trace contextRef="#ctx0" brushRef="#br0" timeOffset="57005.82">18804 17186 868 0,'0'0'56'0,"0"0"28"15,0 0 10-15,0 0-34 0,0 0-45 16,0 0-4-16,29 33 42 15,-19-3 10-15,-2 6-11 16,-5 8-14-16,-3-4-10 16,0 0-4-16,0 0-6 15,0-8-6-15,-3-10-7 16,-1-8-4-16,0-5 2 16,4-6-3-16,0-3 0 15,-2 0 0-15,2 0 7 16,-6 0-4-16,2 0-3 0,0-12 0 15,-1 3-1 1,3-4 0-16,2 8 0 0,0-7-3 16,0 5 0-16,0 0 0 15,5 2 3-15,9 1-3 16,1 4-5-16,1 0 3 16,3 0 4-16,-1 0-5 15,0 0 2-15,4 12 5 16,1-6 0-16,-3 2 2 15,0-8 0-15,-2 0-1 16,1 0 1-16,4 0-2 16,-3-17-12-16,-3-6-6 15,-7 2-7-15,-8-2 2 16,-2 5 5-16,0 4 7 16,-8 6 6-16,-9 6 5 15,1 2 0-15,1 0 10 0,-1 0-1 16,3 14 6-16,7 0-4 15,4 4 4-15,2-4-7 16,0 3 9-16,0-4-8 16,4-3-9-16,13 2 3 15,1-6 1-15,3-1 2 16,4-5-5-16,4 0 1 16,2 0 5-16,2 0-6 15,0-11-1-15,-4-7-1 16,0 1 0-16,-7-2-5 15,-4 0-4-15,-7 4 8 16,-9 5-4-16,-2 3 3 16,0 0 0-16,0 3 1 0,0 1 1 15,0-2 0-15,0 5 1 16,0 0-5-16,0 0-1 16,0 0-4-16,0 0-10 15,0 0-8-15,0 5 16 16,2 4 5-16,6 8 7 15,0 0 0-15,-1 1 0 16,-1 5 1-16,0 0 3 16,-6 0-1-16,0-2 0 15,0-7 2-15,0-1 5 16,0-10-8-16,0-3 3 16,0 0 7-16,0 0 15 15,0 0-2-15,2-16-3 0,11-3-22 16,7-8-7-16,2 1 4 15,0 5-5-15,1-2 1 16,-5 0-2-16,-1 4 5 16,-3 3-5-16,-7 2 7 15,-3 5-4-15,-4 0 10 16,0 4-10-16,0 2 12 16,0 3-2-16,0 0-4 15,0 0 5-15,0 0-11 16,0 0 1-16,0 0 5 15,4 0-8-15,5 8-2 16,1 6 8-16,3 1 2 0,0 4-3 16,0 0 3-16,0 1-1 15,-1 1 1-15,-3 1 0 16,-3-4 4-16,-4-6-4 16,-2-1 5-16,0-8 4 15,0-3-4-15,0 0 5 16,0 0 0-16,0 0-1 15,0 0-4-15,0 0 2 16,-8 0-4-16,-7 0-6 16,-1 0-1-16,5 0-20 15,6 0-22-15,5 0-53 16,0-3-8-16,0-4-132 16,5 0-94-16,10-2-49 0</inkml:trace>
  <inkml:trace contextRef="#ctx0" brushRef="#br0" timeOffset="57388.76">19939 17138 708 0,'0'0'262'15,"0"0"-199"-15,0 0-1 16,0 0 3-16,0 0-20 16,0 0 5-16,-2 13 5 15,2 1-4-15,0 4-9 16,0-1-15-16,0 10-3 15,0-5-6-15,0 6-8 16,0-3 2-16,2 6-8 16,1-2 6-16,1-8-7 15,0-3-1-15,1-6-2 16,-3-5-1-16,1-4-23 16,-1 6-56-16,-2 4-89 15,0 1-190-15</inkml:trace>
  <inkml:trace contextRef="#ctx0" brushRef="#br0" timeOffset="57590.72">19952 17670 1046 0,'0'0'153'15,"0"0"-72"-15,0 0 44 16,0 0-34-16,0 0-53 15,0 0-19-15,5-76-19 16,2 57-14-16,-7 14-37 0,0 5-151 16,-16 0-674-16</inkml:trace>
  <inkml:trace contextRef="#ctx0" brushRef="#br0" timeOffset="61808.99">16052 11536 236 0,'0'0'78'0,"0"0"5"16,0 0 5-16,0 0 9 15,0 0-40-15,0 0-21 16,0 0-15-16,0 0 1 15,0-7-4-15,0 7-13 16,0 0 14-16,0 0 13 0,0 0-6 16,0 0 9-16,0 0 2 15,0 0-1-15,0 0-21 16,0 0-8-16,0 0-4 16,0 0-2-16,0 0-1 15,0 0 2-15,0 0 10 16,0 0 32-16,0 0 4 15,0 0-18-15,0 0-3 16,0 0-5-16,0 0-1 16,0 0-7-16,0 0 18 15,0 0 3-15,0 0 6 16,0 0 9-16,0 0-9 16,0 0 3-16,0 0-3 0,0 0-16 15,0-3-5 1,0 3-6-16,0 0-14 0,0 0-1 15,2 0-31-15,7 0-218 16</inkml:trace>
  <inkml:trace contextRef="#ctx0" brushRef="#br0" timeOffset="81570.56">23561 7756 688 0,'0'0'77'16,"0"0"3"-16,0 0 35 15,0 0-31-15,0 0-48 16,0 0-30-16,0 0 2 16,0 0-5-16,3 2-3 15,-3-2-4-15,-3 0 4 16,-9 0 1-16,0 0 2 15,1 0-3-15,0 0 0 0,-1 0 1 16,2 0 4 0,5 0-1-16,1 0 15 0,2 0 5 15,2 0 0-15,0 0-9 16,0 0 5-16,0 0-1 16,0 0-3-16,0 0-8 15,6 0-4-15,21 0-3 16,13 0-1-16,22 0-2 15,17 0-23-15,14 0-80 16,10 0-181-16,-1 0-553 16</inkml:trace>
  <inkml:trace contextRef="#ctx0" brushRef="#br0" timeOffset="82750.35">28865 7812 337 0,'0'0'106'0,"0"0"-53"0,0 0 41 15,0 0-11-15,0 0-14 16,0 0-17-16,-4 0 10 16,4 0-13-16,0 0-7 15,0 0-9-15,0 0 5 16,0 0-8-16,0 0-16 15,0 0-8-15,0 0-1 16,0 0 4-16,0 0 4 16,0 0 10-16,2 0-7 15,27 0 10-15,13 0 9 16,22 7-35-16,17-4-8 16,12 2-200-16</inkml:trace>
  <inkml:trace contextRef="#ctx0" brushRef="#br0" timeOffset="86935.63">27586 9360 496 0,'0'0'153'15,"0"0"-142"-15,0 0 50 0,0 0 11 16,0 0-46 0,0 0-25-16,102-2 5 0,-102 4-6 15,0 3-6-15,0-2 6 16,-15 1 2-16,-1-2 6 16,5-2-8-16,-1 0-8 15,6 0-17-15,3 0-5 16,-3 0 2-16,2 0 28 15,1 0 1-15,-8-4 3 16,6-1 4-16,-5-2 29 16,0 3-4-16,1 1 5 15,5 3 39-15,2-3-1 16,2 1-37-16,0 2-17 16,0 0-5-16,0 0-17 0,27 0-7 15,10 0-5-15,17 0 1 16,11 0-20-16,-1 0-61 15,3 0-59-15,-9 0-285 16</inkml:trace>
  <inkml:trace contextRef="#ctx0" brushRef="#br0" timeOffset="87497.53">30142 7939 441 0,'0'0'269'0,"0"0"-233"0,0 0 42 16,0 0 36 0,0 0-60-16,0 0-33 0,63-4-17 15,-41 4 6-15,0 10-10 16,0-1-23-16,-1-6-201 16</inkml:trace>
  <inkml:trace contextRef="#ctx0" brushRef="#br0" timeOffset="105451.41">1100 12784 756 0,'0'0'52'0,"0"0"-27"15,0 0 73-15,0 0 41 16,0 0-81-16,0 0-38 16,0 0-13-16,0 0 3 15,0 0-10-15,0 25 3 16,0 8-1-16,0 6 22 16,0 12-4-16,0 5 6 15,-4 4-1-15,-5 5 1 0,-4-6 4 16,-3-6-10-16,0-3-9 15,-3-6-8-15,-4-6 2 16,-1-6-3-16,-1-3 0 16,-8-12 1-16,4-5-1 15,-11-6-4-15,4-6 0 16,5 0 2-16,0-10 5 16,11-15-5-16,4-1-2 15,9 1-11-15,7-3-8 16,0 3-2-16,0 4-7 15,18 7 4-15,7 3 26 16,6 8 2-16,7 3-2 0,2 0-2 16,-4 0 2-16,-5 7 3 15,-9 9-1-15,3 1 9 16,-1 1-10-16,1 2 4 16,-3-3 2-16,-2 0-4 15,-2-3-2-15,-1-4 2 16,0 2-3-16,0-2-11 15,1-6-27-15,7-1-51 16,4-3-95-16,2 0-7 16,-2 0-154-16</inkml:trace>
  <inkml:trace contextRef="#ctx0" brushRef="#br0" timeOffset="105769.36">1258 13346 730 0,'0'0'18'0,"0"0"-3"16,0 0 90-16,0 0 11 15,0 0-43-15,0 0-30 16,106 35-12-16,-77-35-2 16,-2 0-5-16,0-2-14 15,-10-14-4-15,-3-4 9 16,-10-2 1-16,-2 3-10 15,-2 4 1-15,0-1 1 0,-4 6-7 16,-21 2-1-16,0 4-7 16,1 4 1-16,0 0-27 15,4 0 11-15,4 0-2 16,5 7-37-16,0 5 4 16,6 0-123-16,5 3-19 15,0-5-118-15</inkml:trace>
  <inkml:trace contextRef="#ctx0" brushRef="#br0" timeOffset="106173.29">1713 13159 488 0,'0'0'123'0,"0"0"-72"15,0 0 71-15,0 0-51 16,0 0-71-16,0 0 0 16,-33 30 20-16,14-7 10 15,-2-1 7-15,8-2-19 16,4-3-3-16,4-1 12 16,5 2 4-16,0-2-16 15,16-3-1-15,11-1 3 16,4-5-8-16,5-2 3 15,-1-3-1-15,-3 1-10 16,-8-1 2-16,-11 2 0 0,-6-1-3 16,-7 2-2-16,0 2-9 15,0 6 11-15,-15 3 24 16,-14 4 17-16,-5 0-21 16,1 0-15-16,8-4-5 15,7-9-1-15,11-6-32 16,7-1-53-16,0-4-89 15,7-20-159-15</inkml:trace>
  <inkml:trace contextRef="#ctx0" brushRef="#br0" timeOffset="106556.21">1997 13152 817 0,'0'0'21'16,"0"0"24"-16,0 0 73 16,0 0-65-16,0 0-47 15,0 0-1-15,-85 56 2 16,83-32-1-16,2-5 0 16,0-2-4-16,0-2 1 15,13-5-1-15,3 4 2 16,1-2-1-16,1 2 5 15,1-1 2-15,-2 1-8 0,-5-3-2 16,-4-5 0 0,-5 0 2-16,-3-5-2 0,0 6 6 15,0-1-6-15,-19 1 12 16,-10 0-2-16,-4-3-7 16,4-1 0-16,7-3-3 15,6 0-3-15,12 0-15 16,4-9-30-16,6-8-151 15,30-4-165-15,7 1 83 16</inkml:trace>
  <inkml:trace contextRef="#ctx0" brushRef="#br0" timeOffset="106984.15">2195 13198 398 0,'0'0'156'0,"0"0"-82"15,0 0 74-15,0 0-40 16,0 0-61-16,0 0-6 16,-13 27 33-16,11-5 3 15,2-3-54-15,0-1-4 16,0 0 5-16,6-6-8 16,10 0 3-16,4-1-3 15,0-9-14-15,1-2 6 16,2 0-3-16,0-5-5 15,2-13-8-15,-5-1-7 16,-3-2-2-16,-3-1 13 0,-7 8 0 16,-3 4 4-16,-4 5 14 15,0 5 20-15,0-3 11 16,0 3-16-16,0 0-29 16,0 0 0-16,4 8 0 15,3 11 0-15,4 3 18 16,2 2-4-16,3 0 6 15,-3 0-6-15,4 4-5 16,-7-2-9-16,-1 4-4 16,-3 0 4-16,4 1-18 15,1-2-28-15,-5 1-68 16,4-2-180-16</inkml:trace>
  <inkml:trace contextRef="#ctx0" brushRef="#br0" timeOffset="107411.07">784 14200 695 0,'0'0'131'0,"0"0"-102"15,0 0 52-15,0 0 66 16,0 0-93-16,0 0-45 16,18-20 1-16,20 57 31 15,-2 4 8-15,-3 5-11 0,-13 1-25 16,-4 3-1-16,-6-3-9 16,-7-12-3-16,-3-6-24 15,0-7-45-15,-7-10-44 16,-20-12-212-16</inkml:trace>
  <inkml:trace contextRef="#ctx0" brushRef="#br0" timeOffset="108137.95">722 14083 99 0,'0'0'802'0,"0"0"-786"15,145-68-7 1,-83 64 116-16,-1 4-70 0,-9 15-44 16,-7 23 5-16,-7 6-4 15,-7 9-10-15,-12 3 16 16,-13-3-8-16,-6 9-3 16,0-4 1-16,-18-2 5 15,-9-8-6-15,-6-8-7 16,-7-16 1-16,2-7 0 15,-5-17-1-15,1 0-8 16,9 0-13-16,10 0-7 16,10-21 16-16,13 3-5 15,0-2-16-15,32-6-32 16,12 4 12-16,9 0 42 0,3 1-25 16,0 5 2-1,-7 2 5-15,-9 9-23 0,-11 3 0 16,-9 2-49-16,-12 0-15 15,0 0 53-15,-6 7 25 16,0-2 38-16,0-1 59 16,1-4-5-16,-3 0 12 15,4 0-1-15,5 0-23 16,0 0-24-16,2 0-12 16,3-7-6-16,-3 0 10 15,4 0 14-15,3-2 15 16,0-3 19-16,4 0-4 15,-2-1 2-15,3-5-8 16,1-2-24-16,-2-4-14 16,-2 2-7-16,-7 4-1 0,-11 4 2 15,-2 5 0-15,0 4 10 16,-8 3 4-16,-13 2-3 16,-7 0-5-16,-4 12-2 15,4 10-2-15,6-3 1 16,6 2 7-16,7 1 1 15,7 2 8-15,2 1-9 16,0 2 18-16,8-7-25 16,17-2 0-16,8-6 2 15,5-3-9-15,12-8-4 16,3-1-26-16,5 0-42 16,0-19-56-16,-7-8-109 0,-6 3-164 15</inkml:trace>
  <inkml:trace contextRef="#ctx0" brushRef="#br0" timeOffset="108407.9">1783 14165 645 0,'0'0'94'0,"0"0"-40"16,0 0 30-16,0 0-21 15,0 0-21-15,0 0 71 16,-29 64-60-16,23-35 4 0,0 2-30 16,6-4-9-16,0-1-8 15,0-4-7-15,2-9-3 16,17 0-11-16,8-12-36 16,4-1-49-16,9-1 46 15,5-20-99-15,-3-3-110 16,-7-2-175-16</inkml:trace>
  <inkml:trace contextRef="#ctx0" brushRef="#br0" timeOffset="109135.78">2035 14173 515 0,'0'0'296'15,"0"0"-245"-15,0 0 43 0,0 0 25 16,0 0-71-16,0 0-27 15,-81 97 13-15,81-74-6 16,0 0-9-16,0-6-3 16,0-5-13-16,5-2-3 15,6-6-3-15,2-4-7 16,3 0-21-16,1-2 31 16,2-13-1-16,-3-6-11 15,-3 1-22-15,-5 3 4 16,2 0 5-16,-4 8 15 15,-3-4 3-15,-1 7 7 16,-2 6 1-16,6 0-1 16,1 0-9-16,4 0 8 0,7 0 1 15,0 0 4-15,0 0 2 16,-1 4-2-16,-3 2 0 16,-5 3 0-16,-5-4 4 15,-2 2-8-15,-2-2 0 16,0-1 0-16,0-4 1 15,0 0 18-15,-8 0 7 16,-4 0-13-16,6-4-10 16,3-10 4-16,3 2-7 15,0 2-4-15,0 2 1 16,5 3-3-16,13 5 6 16,5 0 3-16,2 3-2 0,7 19 9 15,0 6 3-15,-4 0 10 16,-1 2-3-16,-7-5-1 15,-7-1-15-15,-1-9 1 16,-8-7 1-16,-4-4-5 16,0-4 0-16,0 0 15 15,0-22 43-15,-6-7-43 16,-4-10-16-16,1 0-2 16,7 0-10-16,2 11-1 15,0 6 10-15,0 14 3 16,0 6 0-16,0 2-2 15,16 0-5-15,6 0 7 16,9 10 0-16,6 4 2 0,-4 2-1 16,0 2-1-16,-6 0-1 15,-8 0 0-15,4 0-10 16,-12 1-31-16,-9-7-30 16,-2-1-87-16,-9-7-244 15</inkml:trace>
  <inkml:trace contextRef="#ctx0" brushRef="#br0" timeOffset="109585.7">2610 13883 656 0,'0'0'397'16,"0"0"-389"-16,0 0 34 15,44 138 61-15,-13-72-25 16,10 10-13-16,3 10-39 16,-3 2-10-16,-10-3-8 15,-2-5 3-15,-7-16-11 16,-6-16 0-16,-6-17 27 16,-3-17-26-16,-7-9 1 15,0-5 5-15,0-6 14 16,-7-28 3-16,-15-20-24 15,-4-26-11-15,1-6 1 0,3-2-23 16,11 17-9 0,11 13 18-16,0 16-11 0,13 7-2 15,7 16 31-15,-2 7 4 16,2 9-8-16,0 3-7 16,0 4 5-16,-4 17 3 15,-3 7 8-15,-11-3 2 16,-2 4 0-16,0 0-1 15,-22-2 5-15,-2-1-5 16,8-10-16-16,5-13-61 16,9-3-131-16,2 0-60 15</inkml:trace>
  <inkml:trace contextRef="#ctx0" brushRef="#br0" timeOffset="109861.65">3062 14107 704 0,'0'0'92'16,"0"0"13"-16,0 0 83 16,0 0-93-16,0 0-63 15,0 0-7-15,69 93-3 16,-46-93-1-16,6 0 2 16,-4 0-13-16,-2-20 6 15,-2-6-10-15,-13-1-6 16,-8 1-1-16,0 4-1 15,-26 5-6-15,-8 12-1 16,-1 5 1-16,1 0 4 0,5 7-10 16,12 12-27-16,15-1-44 15,2 0-50-15,17-10-91 16,23-4-241-16</inkml:trace>
  <inkml:trace contextRef="#ctx0" brushRef="#br0" timeOffset="110245.58">3386 14002 1006 0,'0'0'127'0,"0"0"-93"16,0 0 15-16,0 0-2 0,0 0-47 16,0 0-2-16,48 36-6 15,-5-12-2-15,-1-3-6 16,-8-1 10-16,-7-1 0 15,-14 0 4-15,-11-1 3 16,-2-9-1-16,0 2 3 16,-22-3 20-16,0-6 4 15,-1-2 8-15,6 0-12 16,5-9 0-16,6-12-6 16,6-7-17-16,4-2-2 15,25-2-8-15,4 8 10 16,1 9 0-16,-8 10 8 15,-3 5 2-15,-3 0 4 0,-2 8-9 16,-4 4 10 0,-4-2-12-16,-5-3-2 0,-3 2-2 15,-2-5-33-15,0-4-85 16,0 0-91-16,-17-13-114 16</inkml:trace>
  <inkml:trace contextRef="#ctx0" brushRef="#br0" timeOffset="110422.55">3544 13812 615 0,'0'0'227'0,"0"0"-192"16,0 0-35-16,0 0-16 15,0 0-68-15,0 0-147 0</inkml:trace>
  <inkml:trace contextRef="#ctx0" brushRef="#br0" timeOffset="110837.48">3544 13812 991 0,'160'-62'107'0,"-160"62"-98"15,13 22 40-15,10 8 41 16,4 8-24-16,6 8-31 16,-8 2-11-16,-7 0-16 15,-9 0 8-15,-9-7-16 16,0-9 3-16,0-6-3 15,-5-13 7-15,-9-6-11 16,-1-7 7-16,1 0-3 0,6-8 14 16,6-14-9-16,2-4 1 15,0 4-6-15,20-1 8 16,9 5-5-16,0 9 8 16,-1-4-6-16,-3 7-1 15,-1 6-3-15,1 0 1 16,-8-3-1-16,4 3 3 15,-9-7 4-15,-4 5-2 16,-3 1-6-16,-5-1-7 16,0-5-6-16,0 2-38 15,-11-2-87-15,-12 6 25 16,1-2 4-16,1 1-39 0,4-5 41 16,6-7 100-16,4-1 7 15,7-2 64-15,-2-2 2 16,2 1 16-16,0 4-9 15,0 7-52-15,4 2-21 16,12 5-83-16,-1 0-57 16,10 18-128-16,-3 1-256 15</inkml:trace>
  <inkml:trace contextRef="#ctx0" brushRef="#br0" timeOffset="111116.43">4090 13892 864 0,'0'0'269'0,"0"0"-241"0,0 0 9 16,0 0-6 0,0 0-31-16,0 0-10 0,51-2-38 15,-15 2-8-15,4-7-17 16,-11 0-49-16,-14 3 93 16,-7 3 29-16,-8 1 67 15,0 0 15-15,0 0-54 16,0 0-10-16,0 3 43 15,0 1-31-15,0-2-16 16,0-2-14-16,17 0-9 16,14 0-2-16,7-6-47 15,-11 3-95-15,-9 3-58 0,-16 0-20 16,-2 12 0 0</inkml:trace>
  <inkml:trace contextRef="#ctx0" brushRef="#br0" timeOffset="111572.34">1281 15258 529 0,'0'0'252'16,"0"0"-236"-16,0 0 38 15,0 0 96-15,0 0-14 16,0 0-43-16,-27 18-12 15,81-36-32-15,29-14-1 16,33-12-5-16,33-14-8 16,29-12-5-16,27-8-20 15,23 1 10-15,21-3-20 16,1 3-1-16,-9 3-4 0,-27 4-20 16,-45 8-33-16,-44 14-20 15,-47 14-35-15,-42 16 27 16,-25 12 36-16,-11 6 42 15,-18 0-122-15,-27 16-37 16,-15 9-44-16,-6-1-228 16</inkml:trace>
  <inkml:trace contextRef="#ctx0" brushRef="#br0" timeOffset="111986.28">1499 15454 836 0,'0'0'76'0,"0"0"-55"15,0 0 97-15,0 0 19 16,0 0-50-16,0 0-43 15,66-39-23-15,30-6 20 16,26-9 12-16,28-4-9 16,14-10-4-16,21-3-4 15,16-1-9-15,4-4-11 16,0 2-16-16,-11 7-5 16,-25 7-6-16,-26 10-15 0,-25 9-6 15,-29 4 23-15,-28 11 8 16,-28 8 1-16,-20 7 10 15,-11 6 11-15,-2 3-3 16,0-3-5-16,0 5-13 16,0 0-3-16,0 0-48 15,-17 0-47-15,-16 9-55 16,-10 14-236-16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0:28:47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 734 498 0,'0'0'173'15,"0"0"-163"-15,0 0 82 16,0 0 31-16,0 0-11 15,0 0-34-15,0 0-41 16,-76-35-10-16,72 35-1 0,-2 0 4 16,-11 0-4-1,-5 11-14-15,-5 14 2 0,-4 6-2 16,0-1 3-16,2 8-1 16,1 0 9-16,5-1-4 15,3 2-8-15,7-3-10 16,3 3 1-16,8 4 1 15,2 6 0-15,0 3 1 16,0 4 7-16,16-6-8 16,1-4-1-16,8 0 0 15,4-6-2-15,2-1-2 16,-2-6 2-16,-2-11 0 16,0-3 3-16,0-11-6 15,2-8 3-15,4 0 0 16,5-22 0-16,4-17 0 0,1-7 0 15,-1-12-4 1,-9 0-4-16,-4-2 7 0,-2 4-14 16,-15 2 13-16,-6 2 2 15,-6-1 6-15,0 1-5 16,-4 4 2-16,-17 0 2 16,-1 8-4-16,-7 2-1 15,-2-6 3-15,-3 10 2 16,1 6-5-16,2 1 0 15,6 17 2-15,0 3-2 16,4 0 0-16,-2 7 0 16,-1 0 1-16,1 0-1 15,-1 17-7-15,2 6 5 0,-1 9 0 16,1 7 2-16,7-3 0 16,6 0 0-16,9 2-5 15,0-1 4-15,9 4-9 16,17-2 8-16,6-2 0 15,3 2 2-15,3-10 0 16,3 2 1-16,1-5 7 16,-3-4-3-16,2 0 10 15,-3-2-11-15,-9-3-2 16,0 2-1-16,-10-1 3 16,-3-2 2-16,3 6-6 15,-9-6-2-15,-1 2-2 16,-3-2-1-16,2-4-40 15,-6 5-41-15,7-2-66 0,-5 4-201 16,-2-2-123-16</inkml:trace>
  <inkml:trace contextRef="#ctx0" brushRef="#br0" timeOffset="346.94">1489 2092 1119 0,'0'0'47'0,"0"0"-45"0,0 0 27 15,0 0 47-15,0 0-39 16,0 0 2-16,182-97-4 15,-97 46-15-15,2-4-10 16,-3 4 5-16,-8 7-12 16,-5 6-3-16,-12 6 0 15,-17 8 0-15,-12 12-16 16,-20 9-16-16,-8 3-5 16,-2 0-30-16,0 5-5 15,-18 11-122-15,-13 9 74 16,-4 2-107-16,-3-1-215 0</inkml:trace>
  <inkml:trace contextRef="#ctx0" brushRef="#br0" timeOffset="653.88">1573 2336 681 0,'0'0'337'15,"0"0"-295"-15,0 0 46 16,0 0 22-16,0 0-34 16,0 0-49-16,109-75-15 0,-30 26-1 15,8-8 18 1,10-3-15-16,3-4 1 0,4 4-5 16,-9 2-4-16,-10 14 1 15,-16 8-5-15,-15 9-2 16,-21 15-6-16,-16 2-5 15,-13 8 11-15,-4 2 5 16,0 0-5-16,0 0-32 16,-10 0-44-16,-13 9-79 15,0-6-329-15</inkml:trace>
  <inkml:trace contextRef="#ctx0" brushRef="#br0" timeOffset="10757.13">3361 1071 1002 0,'0'0'16'15,"0"0"40"-15,2 123 15 16,1-76 4-16,1-4-8 0,-2-4-17 15,0-3-29-15,-2-2-5 16,0-10 2-16,0-10-2 16,2-7-9-16,-2-7-7 15,3 0 7-15,-3-7 18 16,0-24 29-16,0-18-32 16,-7-21-17-16,1-8-5 15,1-6-13-15,5-3-6 16,0 11-4-16,7 8 7 15,15 10 8-15,7 10-22 16,3 6 14-16,1 12 15 16,5 16-5-16,-1 12 0 0,4 2-18 15,-1 19 4 1,-9 15 2-16,-6 9 7 0,-17 3-18 16,-8 14 18-16,-4-8 4 15,-31-2 7-15,-11-7 4 16,0-13 9-16,11-6 13 15,6-9 3-15,15-6 11 16,9-6-22-16,5-1-8 16,0 7-8-16,5-1 10 15,17-3 4-15,9 4 2 16,7-5-5-16,7 5 0 16,4 3-2-16,0 2-2 15,-3 5-8-15,-5-3 5 16,-3 7-6-16,-5 2-5 0,-6 1-8 15,-7 4-29-15,-9 5-4 16,-7-3-167-16,-4-5-134 16</inkml:trace>
  <inkml:trace contextRef="#ctx0" brushRef="#br0" timeOffset="11110.07">4759 551 1187 0,'0'0'46'16,"0"0"-42"-16,-129 115 19 16,86-43 82-16,7 14-13 15,10 11-46-15,7-2-12 16,17 4 11-16,2-11-21 16,12-4-2-16,28-6-19 15,14-13-3-15,12-7-6 16,11-14-45-16,9-14-39 0,12-14-35 15,2-16-294 1</inkml:trace>
  <inkml:trace contextRef="#ctx0" brushRef="#br0" timeOffset="12212.88">5748 1020 0 0,'0'0'868'16,"0"0"-807"-16,0 0 97 0,0 0-57 15,0 0-46 1,0 0-19-16,0-10-19 0,0 44-14 16,-9 9 20-16,-6 13 23 15,-1 0-25-15,-2-3 20 16,3 0-34-16,2-9 19 16,3-10-25-16,4-8 11 15,4-9-12-15,2-12 2 16,0-1 3-16,0-4-10 15,0-4 10-15,0-27-7 16,0-18 2-16,0-11-5 16,4-2-17-16,14-4 15 0,2 8-6 15,4-3 11 1,1 5-10-16,2 6 2 0,2 4 3 16,-6 17-4-16,-6 10 6 15,-3 11-13-15,-1 8 16 16,5 0-1-16,1 15-12 15,6 24 15-15,4 13 32 16,-4 2 4-16,8 9-7 16,-4-7-1-16,2 6-13 15,-2-8-6-15,-11-10-5 16,-2-6-4-16,-12-20-5 16,-4-7-28-16,0-6-58 15,-13-5-75-15,-23 0-34 16,-8-22-645-16</inkml:trace>
  <inkml:trace contextRef="#ctx0" brushRef="#br0" timeOffset="12387.85">5655 1180 1178 0,'0'0'26'0,"0"0"-4"15,0 0 6-15,0 0 15 16,0 0-39-16,0 0 12 15,176 0-2-15,-96 0-14 16,12-9-34-16,-1-3-108 0,1-2-276 16</inkml:trace>
  <inkml:trace contextRef="#ctx0" brushRef="#br0" timeOffset="13053.73">7160 930 1168 0,'0'0'57'0,"0"0"-57"15,0 0 0-15,0 0 38 16,0 0 66-16,24 157-44 0,-13-99-30 15,-2-2 1-15,-2-2 10 16,2-6-9-16,-5-12-7 16,3-4-10-16,-5-10-14 15,0-15 1-15,-2-2-2 16,0-5-2-16,0 0 2 16,0-20 0-16,-13-20-4 15,-10-16-24-15,4-7 20 16,3 0 1-16,7-3-13 15,7 8 8-15,2 3 9 16,0 3-3-16,0 10 1 16,9 8-10-16,13 6 8 0,0 6 6 15,5 0-20 1,0 8 5-16,4 8-11 0,2 6-4 16,-10 0 2-16,-5 28 7 15,-9 6-5-15,-9 12 5 16,0 0-7-16,-16 5 27 15,-6-5-4-15,6-1 4 16,12-8 2-16,4-7 3 16,0-11-1-16,16-6-2 15,19-8 6-15,14-2-6 16,6-3 0-16,6 0 0 16,-10 4-6-16,-17 2-8 15,-10 6 14-15,-15 2-4 16,-9-4-1-16,0 8 5 15,-23 0 46-15,-23 2 6 0,-16 7-9 16,-10-4-8-16,3-3-15 16,13-3-14-16,14-10-3 15,15-5-3-15,9-2-31 16,14 0-110-16,4-7-175 16</inkml:trace>
  <inkml:trace contextRef="#ctx0" brushRef="#br0" timeOffset="13384.67">8802 854 1117 0,'0'0'51'15,"0"0"5"-15,0 0 27 16,0 0-11-16,-131 26-10 16,90 4-24-16,4 7-8 15,8 2 19-15,8-5-9 16,8 9-24-16,11-7-10 16,2-2-1-16,0 1-5 0,23-6-1 15,8 0 0 1,11-14-14-16,14-4-29 0,13-8-33 15,18-3 20-15,13 0-96 16,9 0-18-16,3-3-248 16</inkml:trace>
  <inkml:trace contextRef="#ctx0" brushRef="#br0" timeOffset="13654.63">9864 896 1288 0,'0'0'51'15,"0"0"-26"1,0 0 1-16,0 0 24 0,0 0 23 16,-11 129-22-16,11-83-24 15,0 0-1-15,0-4 0 16,0-10-20-16,0-2-6 15,0-10-2-15,0-12-45 16,0 0-54-16,0-8-9 16,2 0-62-16,7-5-32 15,1-21-175-15</inkml:trace>
  <inkml:trace contextRef="#ctx0" brushRef="#br0" timeOffset="13915.58">9961 872 387 0,'0'0'507'0,"0"0"-360"0,0 0-17 16,0 0-29-16,0 0-10 16,0 0-75-16,23-36-16 15,15 56 0-15,7 6 4 16,5 6 6-16,-5 2-10 16,-3 12 7-16,-8 6 6 15,-12 1 19-15,-11-1-10 16,-11-6-6-16,-9-4-15 15,-30-4 8-15,-11-8-1 16,-8-4-8-16,2-8 0 16,8-11-12-16,7-6-15 15,19-1-35-15,11-14-71 0,11-14-251 16</inkml:trace>
  <inkml:trace contextRef="#ctx0" brushRef="#br0" timeOffset="14172.54">10829 580 1215 0,'0'0'99'0,"0"0"-76"15,0 0 35-15,142 93 16 16,-86-39-20-16,-2 12-20 0,-7 11-8 15,-3 15-5-15,-17 10-2 16,-16 7 1-16,-11-1-16 16,-29 0-4-16,-45-1-25 15,-37 3-61-15,-41-4-84 16,-26-8-446-16</inkml:trace>
  <inkml:trace contextRef="#ctx0" brushRef="#br0" timeOffset="15915.23">3007 2691 508 0,'0'0'661'16,"0"0"-661"-16,0 146 0 15,0-76 0-15,-7-2 44 0,1 3 1 16,3-13-20 0,-4-10-11-16,3-12 10 0,2-18-6 15,2-7-10-15,0-11-7 16,0 0 3-16,0-17 14 15,0-24-8-15,-7-17-10 16,3-15-23-16,2-7-6 16,2-9 2-16,2 5-1 15,17 10 13-15,8 5 8 16,2 15-5-16,2 17 2 16,3 9 9-16,4 21-5 15,0 7-3-15,0 0-12 16,-7 31 16-16,-9 5-6 15,-13 5 10-15,-9 8 1 16,-4-1-4-16,-32 2 4 0,-13-2 7 16,-5-6-4-16,-1-5-1 15,8-9 6-15,13-5 14 16,16-6 1-16,12-6-5 16,6-1-18-16,0-3-1 15,14-3 1-15,13 0 8 16,1 1-5-16,6 2 12 15,4 3-2-15,1-1 0 16,1 3-9-16,-1 5-4 16,-2 0-2-16,-5 6-33 15,-3-2-65-15,-3-10-215 16,-6-5-300-16</inkml:trace>
  <inkml:trace contextRef="#ctx0" brushRef="#br0" timeOffset="16113.2">3553 3020 1037 0,'0'0'108'0,"0"0"-101"16,0 0-7-16,0 0 92 16,0 0-24-16,0 0-50 15,27 124-14-15,-23-88-4 16,-2 1-32-16,2-2-71 15,6-5-221-15,3-14-338 0</inkml:trace>
  <inkml:trace contextRef="#ctx0" brushRef="#br0" timeOffset="16486.14">4248 2525 1112 0,'0'0'37'16,"0"0"6"-16,-122 118 62 16,91-55-17-16,4 8-31 15,8 7-23-15,9 6-6 16,10-2-2-16,0-3-10 16,24-8-10-16,23-5-6 15,18-9-1-15,13-10-24 16,13-9-25-16,11-12-36 0,10-17-79 15,0-9-189 1</inkml:trace>
  <inkml:trace contextRef="#ctx0" brushRef="#br0" timeOffset="17791.91">5218 2687 675 0,'0'0'260'0,"0"0"-234"0,0 0 9 16,0 0 57-16,0 0-38 15,0 0-19-15,-11 122 30 16,4-66-20-16,-2-2 16 16,-2 1-8-16,-5-6-30 15,1-5-3-15,1-5-6 16,4-11 2-16,5-14-13 16,1-6-2-16,4-8-1 15,0 0-2-15,0-20-3 16,0-22-4-16,0-17-18 15,15-11-9-15,10-4 13 16,6-2-26-16,4 8 21 16,1 10 15-16,-7 17 12 0,-13 20 1 15,-5 8 21-15,-11 13 11 16,2 0-13-16,10 0-19 16,3 25 0-16,9 7 7 15,6 12 22-15,1 5 1 16,-2 4-5-16,-5 1 1 15,-2-4-19-15,1-6 1 16,-11-5-8-16,-2-5 0 16,-6-6-13-16,-4-13-43 15,0-4-61-15,-26-11-20 16,-19-2-269-16</inkml:trace>
  <inkml:trace contextRef="#ctx0" brushRef="#br0" timeOffset="17941.88">5202 2938 1003 0,'0'0'127'0,"0"0"-127"16,0 0 2-16,0 0 10 15,0 0 44-15,139 0-28 16,-66 0-26-16,12 1-2 16,-3-1-70-16,-1 0-273 15</inkml:trace>
  <inkml:trace contextRef="#ctx0" brushRef="#br0" timeOffset="18691.75">6874 2769 378 0,'0'0'563'0,"0"0"-480"15,0 0-23-15,0 0 5 16,0 0-2-16,0 0-7 0,0 52-18 16,0-11 10-16,0 6 5 15,0 7 1-15,0 1-13 16,5-6-16-16,-1 0 9 15,1-9-14-15,1-8-12 16,-4-8-4-16,0-14-3 16,-2-6-2-16,0-4-17 15,0-9 16-15,0-24-9 16,-10-15-7-16,-4-14-8 16,5-10 3-16,7-3 3 15,0 5-26-15,2 12 30 16,0 14 13-16,0 12 3 15,0 10 2-15,0 8-1 16,6 7 1-16,10-5-1 0,4 7-2 16,9-1 0-16,4 0 1 15,1 6 1-15,-2 0-1 16,-6 8-9-16,-10 18-7 16,-8 4 2-16,-8 2 8 15,0 5 6-15,-6 2 0 16,-9-3 0-16,5-2 3 15,4-8-3-15,6-4 3 16,0-4-7-16,0-3 0 16,6-4-8-16,8-2-8 15,3-4-5-15,4 0-5 16,-1-3 13-16,-3 1 14 16,4 4 3-16,-6 2 0 0,-1 1 0 15,-1 1-3-15,-4-2 2 16,-2 3-1-16,-3 5-1 15,-4-1-1-15,0 2 4 16,-25 2 5-16,-12-2 0 16,-6-3-8-16,-1-4 3 15,-1-8-2-15,3-3 1 16,6 0 1-16,9-7-50 16,14-12-147-16,13-6-310 15</inkml:trace>
  <inkml:trace contextRef="#ctx0" brushRef="#br0" timeOffset="19059.68">8308 2743 1068 0,'0'0'95'16,"0"0"-63"-16,0 0 42 15,0 0 34-15,0 0-32 16,-130 20-47-16,110-10 6 0,0 8-10 16,-7 6 3-16,-4 10 3 15,2 2-8-15,0 5 0 16,4-5-7-16,14-4-7 15,11 2-9-15,0-2 0 16,21 0-2-16,19-6-8 16,11-8-10-16,20-6-31 15,23-10-20-15,24-2 13 16,19 0-35-16,7-6-28 16,-12-14-354-16</inkml:trace>
  <inkml:trace contextRef="#ctx0" brushRef="#br0" timeOffset="19293.65">9270 2578 1244 0,'0'0'0'15,"0"0"0"-15,0 0 19 16,166 53 28-16,-110-4-1 15,-2 4 1-15,-6 5-25 16,-8 5 7-16,-22 0-6 16,-18 8-20-16,-27-2-3 15,-46 6-25-15,-28-5-59 16,-17-6-151-16</inkml:trace>
  <inkml:trace contextRef="#ctx0" brushRef="#br0" timeOffset="20386.46">11025 2819 870 0,'0'0'43'0,"0"0"-41"15,0 0 63-15,0 0 80 16,20 134-60-16,-16-80-31 15,-4 1-4-15,0-1 0 16,0-6-10-16,0-7-12 16,-2-6-8-16,-4-9-16 15,1-10-4-15,5-6-4 0,0-10-23 16,0 0-11 0,0-19 8-16,0-30-74 0,0-9-9 15,0-10 21-15,3-5 6 16,12 7 16-16,5 5 25 15,5 8 45-15,-4 11 16 16,4 6 87-16,-4 9 5 16,1 4-40-16,2 5-16 15,-2 6-19-15,5 5-19 16,0 7-14-16,4 0-4 16,0 17 1-16,-4 17-6 15,-7 10-1-15,-15 2 3 16,-5 4-1-16,-10-2 2 15,-25-2 6-15,-7-4 10 16,1-14-7-16,10-6 4 0,12-12-5 16,12-8 22-16,7-2-7 15,0 0 15-15,0 3-32 16,0 5 2-16,22 4 3 16,7 4 12-16,2-2 7 15,-2 2-13-15,0-2-4 16,-2 5-4-16,2-5-3 15,2 6-10-15,4-3-39 16,8-5-87-16,2-6-149 16,-3-6-408-16</inkml:trace>
  <inkml:trace contextRef="#ctx0" brushRef="#br0" timeOffset="20761.39">11822 3116 1055 0,'0'0'28'0,"0"0"9"16,0 0 26-16,0 0-21 15,0 0-36-15,0 0 13 16,110 50 0-16,-83-16-1 15,-12 6-9-15,-7 4-5 0,-8-2-4 16,-12-1 0 0,-19-8 19-16,-5-3-1 0,5-11 0 15,8-6 9-15,13-8 2 16,10-5-9-16,0 0-3 16,0 0-14-16,10 0 3 15,24 0 2-15,15-12 0 16,13-2-8-16,5 3-8 15,-7-5-35-15,-6 5-42 16,-5 3-30-16,-7-6-200 16,0 0-589-16</inkml:trace>
  <inkml:trace contextRef="#ctx0" brushRef="#br0" timeOffset="21315.3">13390 2328 893 0,'0'0'19'0,"0"0"-9"16,0 0 140-16,0 0-31 0,0 0-59 16,-136 26-32-16,96 18-5 15,-9 18 26-15,0 10 11 16,-1 18-25-16,11 7-16 15,5 1 3-15,19 1-9 16,12-8-9-16,3-4-2 16,36-10-2-16,31-18-1 15,31-11-7-15,25-21-4 16,20-19-29-16,2-8-83 16,-8 0-94-16,-16-19-532 15</inkml:trace>
  <inkml:trace contextRef="#ctx0" brushRef="#br0" timeOffset="21799.21">14522 2694 935 0,'0'0'103'0,"0"0"-11"16,0 0 10-16,0 0-36 16,0 0-15-16,-131 21-6 15,87 11-8-15,-1 2 4 16,11 4-2-16,10 2-13 15,11-1-10-15,10-3-14 16,3 2-2-16,16-4-7 0,27-2-21 16,9-4-19-16,18-7-29 15,12-8-65-15,7-5-91 16,5-6-326-16</inkml:trace>
  <inkml:trace contextRef="#ctx0" brushRef="#br0" timeOffset="22112.16">15920 2685 1027 0,'0'0'37'0,"0"0"-19"15,0 0 71-15,0 0 11 16,0 0-56-16,9 134-16 16,-9-96-8-16,0 0 6 15,0 1-8-15,0-6-18 16,0 2-15-16,0-7-51 15,0-6-89-15,0-8-263 0</inkml:trace>
  <inkml:trace contextRef="#ctx0" brushRef="#br0" timeOffset="22449.1">15826 2601 1045 0,'0'0'53'0,"0"0"-53"0,0 0 0 16,0 0 2-16,134-41 15 16,-85 57-15-16,2 17-1 15,-5 13-1-15,-9 8 2 16,-8 1 18-16,-9 4 10 15,-13-5 7-15,-7 0 11 16,0-4 9-16,-14-3-16 16,-21-3-13-16,-15-3-13 15,-8-6-9-15,1-5-1 16,8-10 0-16,13-6-5 16,18-12-38-16,18-2-86 15,0-16-144-15</inkml:trace>
  <inkml:trace contextRef="#ctx0" brushRef="#br0" timeOffset="22730.06">16596 2358 985 0,'0'0'119'0,"0"0"-119"16,0 0 73-16,133 143 22 15,-83-70-32-15,-11 12-9 16,-5 8-19-16,-16 10 6 0,-18 1-19 16,0 11-14-16,-35 7-6 15,-29 3-2-15,-27 5-43 16,-26-1-108-16,-16-21-343 15</inkml:trace>
  <inkml:trace contextRef="#ctx0" brushRef="#br0" timeOffset="24945.67">3551 4770 877 0,'0'0'52'15,"0"0"-52"-15,0 0 0 16,0 0 31-16,0 0 75 16,0 0-78-16,-40 0-19 0,38 0 3 15,2 0 1-15,0 0 5 16,0 5-15-16,0-2-1 16,17 1-1-16,18-4 44 15,17 0 21-15,17 0-33 16,14 0-11-16,8-2-8 15,7-10-2-15,7 0 4 16,13 2-14-16,16-2 7 16,9-2-8-16,15 2 6 15,16-2-7-15,13-4 0 16,25 1 6-16,10 0-4 16,10-3 11-16,0 4-10 0,-9 3 5 15,-13-2-7-15,-14 4 0 16,-14-1-1-16,-14 3-7 15,-12-1 5-15,-4-1-1 16,-3 3 3-16,3-3 0 16,6-2 0-16,16 1 4 15,4 1 4-15,2-6 2 16,3 1-6-16,-7-4 2 16,-2-2-6-16,2 8 4 15,5 1-1-15,0 2-2 16,3 1 2-16,6 2-2 15,3-1 7-15,4-4-8 16,6-1 2-16,-1-2-6 0,1 0 4 16,1-2 0-16,-4 3 0 15,-11-8 2-15,-3 3-2 16,-11 0 2-16,-14-6-4 16,-9-2-3-16,-17-2 5 15,-6-2-2-15,2-2 2 16,-2 1-2-16,2 1 2 15,5-4 0-15,-2 4 0 16,-8 0 0-16,-3 2-4 16,-13 10 3-16,-10 2 1 15,-20 8 3-15,-20 2-3 16,-28 5-8-16,-32 3-4 0,-45 0-94 16,-62 7 16-16,-51 8-231 15</inkml:trace>
  <inkml:trace contextRef="#ctx0" brushRef="#br0" timeOffset="26047.47">3606 4814 667 0,'0'0'163'15,"0"0"-154"-15,0 0 9 16,0 0 52-16,0 0 8 0,0 0-19 16,-37-30-25-16,32 30-5 15,5 0 6-15,-3 0-28 16,3 0-7-16,0 8-3 15,0 21 3-15,0 6 6 16,0 9-1-16,5 5 5 16,13 9 3-16,7 8 18 15,-1 11-7-15,0 15 8 16,3 8-10-16,0 0 7 16,-3 0-9-16,-5 3-8 15,-2 1-2-15,-1 8 5 16,1 8-14-16,2 9 24 0,-1 10-8 15,1 7 0-15,-5 5-12 16,6 8 1 0,-7-1-2-16,5-5 4 0,0-1-2 15,2-12 3-15,0-11-5 16,0-6 0-16,3-13 1 16,-2-6 6-16,2-4 1 15,-1-5-4-15,-2-3-2 16,-4-10-3-16,2-17-1 15,-11-13 0-15,-3-23-2 16,0-15 0-16,-4-10-1 16,0-4-8-16,0-18-8 15,-13-29-15-15,-9-24-50 0,8-13-91 16,14-9-194 0</inkml:trace>
  <inkml:trace contextRef="#ctx0" brushRef="#br0" timeOffset="28125.11">13425 3825 363 0,'0'0'304'0,"0"0"-204"15,0 0-40-15,0 0 3 16,0 0 37-16,0 0 7 16,27 43-46-16,-11-11-12 15,2 12 14-15,-7 12-23 0,-4 10-10 16,-5 7 0 0,-2 13-9-16,0 6-2 0,0 7-6 15,-18 9 18-15,1 10-3 16,0 1-7-16,5 4-15 15,3 4-2-15,4-2-2 16,0 5 12-16,5-10-7 16,0 2-4-16,-2-8-2 15,-2 5 8-15,-9 5-3 16,3-8-6-16,-3 0 2 16,2-5-1-16,4-10-2 15,-4-1 1-15,7-9 0 0,0-4 1 16,-4 1 1-1,2-4-2-15,-3 3 1 0,-3-3 2 16,4-12-1-16,-5-2 3 16,1-6-2-16,6-3-2 15,1-1 5-15,5-2-5 16,0-8-1-16,0-6 2 16,0-4 0-16,0-6-2 15,0-6 3-15,0-6-2 16,2-2 1-16,1-1-2 15,-1-4 0-15,-2 2-5 16,0-7 5-16,0 0-2 16,0-2 0-16,0-2-4 15,0 8 3-15,0 0 2 16,0 2 1-16,0 2 0 0,0 0-1 16,-5-1-2-16,-3-3 2 15,-2-2 0-15,-1-1-3 16,1-2-2-16,-7-4-1 15,-9 4-6-15,-12 0 2 16,-11 3 5-16,-16-4 4 16,-12 7-4-16,-17-4-6 15,-18 6-7-15,-4-2 14 16,-6 6 0-16,-5 1 5 16,2 2 0-16,-2 4 0 15,2 2 0-15,-2 2 9 16,-9-5-8-16,-13 6 1 0,-12-1 1 15,-17 0 0 1,-5 4-3-16,0-4 0 0,11 2 1 16,16-1 7-16,25-11 0 15,15-2-7-15,13-6 7 16,3 0-7-16,-6 4 2 16,-22 10 2-16,-16-2-1 15,-8 4-4-15,-9-1 0 16,9-4-5-16,10-4 5 15,6-6 0-15,11-1 1 16,2-2-1-16,1 0 0 16,-1 5 2-16,1-5-2 15,-9-1-6-15,-12 0 5 0,-7-3-6 16,-1 6 7-16,8-4-7 16,14-2 6-16,12-7-1 15,9 2 2-15,7-3 0 16,-1 0-1-16,2 0-3 15,-1 0 3-15,-4 0 0 16,3 3 1-16,-3 6-2 16,-5-4-5-16,-3 0 5 15,-1-1-5-15,7-4 3 16,13 0 5-16,19 0-2 16,6-7-4-16,9 0-11 15,2 0 8-15,-4 4 5 16,6 3 1-16,-2 0 4 15,2 0-4-15,6 0 2 0,4 0 0 16,6-6-1-16,2-2 2 16,0-5-1-16,2 2 1 15,-1 1 0-15,-2-1 0 16,-1 6 2-16,-4 1-6 16,-5-1 3-16,2 3-2 15,2 0 2-15,6-1 2 16,7-4-2-16,8 2 2 15,5 3-2-15,7-5 0 16,0 7 1-16,-1 0-1 16,-8-4 0-16,0 4-3 15,-6 0 2-15,-4-1-1 16,2 1-3-16,0 0 3 0,4-5-1 16,5 3 3-16,-2 2 0 15,-5 0 0-15,-4 0 0 16,-4 0-4-16,-4 0 4 15,6 0 1-15,1 0-1 16,1 0 0-16,4 0 0 16,5 0 3-16,0 0-2 15,4 2 1-15,1-2 0 16,1 6 0-16,1-2 3 16,-2 0-2-16,1-1-3 15,-5-3 0-15,-10 0-8 16,-5 0-12-16,-7 0-54 0,-3 2 7 15,-4-2-54-15,3 0-115 16,12-11-39-16</inkml:trace>
  <inkml:trace contextRef="#ctx0" brushRef="#br0" timeOffset="29453.89">3885 5983 757 0,'0'0'105'0,"0"0"-99"16,0 0-6-16,0 0 85 15,0 0-46-15,0 0-39 16,-9 0 0-16,9 0 17 16,0 0 48-16,0 0-22 15,0 0-3-15,0 0 16 16,0 0-30-16,0 0-21 0,0 0-5 16,0 0 0-16,0 5 0 15,0 0 6-15,0 4-2 16,5-4 6-16,12-1-6 15,10-4 13-15,8 0 0 16,8 0 1-16,11 0-6 16,6 0 4-16,13-4 0 15,21-8-9-15,9 0 7 16,16-5 4-16,16-2 1 16,10-1 8-16,13 0-20 15,6 2 0-15,6 0-2 16,-7 4 1-16,-7-1-4 0,-5 1-2 15,-4 3 2 1,1-3-2-16,-1 2-1 0,5-2-3 16,1 0 4-16,10-2-4 15,4 0 4-15,4 2 2 16,1 4-1-16,-2 0-1 16,-5 0 1-16,-9 1 0 15,-7-1 0-15,-2 3-1 16,-2-1-12-16,1-3 5 15,-2 3-13-15,1 1 13 16,2-2-9-16,2 4 8 16,3-5 8-16,0 3 0 15,-5 3-2-15,-2 4-1 16,-1 0 1-16,1 0 0 16,-6-4-2-16,-8 2-13 0,-10-3-9 15,-10-3 5-15,4-1 16 16,2 2-5-16,3-4 8 15,0 3 2-15,-1 0 2 16,-3-4 0-16,-5 7-2 16,-2-8 4-16,1 3-2 15,4 2 2-15,3-4 0 16,11 0 0-16,-1-2-4 16,0 2 1-16,-1 1-1 15,-5-1 9-15,-3 1-6 16,-8-4 7-16,-15 6-2 0,-7-2 5 15,-13-4-3-15,-1-1-1 16,-1 0 2-16,-2 0-11 16,-1 0 1-16,-8 6 3 15,-13 0-3-15,-9 0 1 16,-6-1 0-16,-3-3 4 16,7 2 6-16,-1 3-5 15,-1 0-7-15,-5 1 4 16,-11 1-2-16,-7-4-2 15,-5 8 3-15,-4 0 1 16,-2 2 5-16,5 1-4 16,7-9-5-16,5 5-1 15,12 1-1-15,0 3 0 16,-2 0-2-16,-8 0 3 0,-21 0-1 16,-18 0-55-16,-78 0-115 15,-56 7-391-15</inkml:trace>
  <inkml:trace contextRef="#ctx0" brushRef="#br0" timeOffset="30593.69">6201 4729 496 0,'0'0'159'0,"0"0"-156"0,0 0 60 15,0 0 79-15,0 0-77 16,0 0-11-16,-85-47-15 16,80 43 42-16,3-3-38 15,0 4-4-15,0-1-11 16,0-1-5-16,0 5 4 15,-5-5-5-15,3 3-4 16,4 0 3-16,-2 2 3 16,2 0-10-16,0 0-2 0,0 0-5 15,0 0-7 1,0 0-5-16,0 21-5 0,8 16 10 16,10 13 12-16,-2 8 10 15,2 8-6-15,-1 11 1 16,-3 7-5-16,3 12-6 15,-8 10-1-15,3 5 5 16,-6 7-2-16,3 4 6 16,3 3 1-16,-2 3-9 15,3 1 15-15,1-8-13 16,-1-3 1-16,3-1 0 16,2-6-1-16,0-3-5 15,-2 4 11-15,1 5-12 16,-3 3 3-16,6 0 4 0,-4-3-9 15,5-7-1-15,2-5 1 16,-3 2 1-16,1-3 2 16,-6 1-3-16,-5-5 12 15,0 2-9-15,-6-7 5 16,-4-4-4-16,0-10 3 16,0-17-4-16,0-18-1 15,0-16-1-15,0-8-1 16,0 0 0-16,0 2 0 15,0 5 1-15,-2 7-1 16,-6 5 0-16,-2 5 2 16,-1-7 7-16,3-7-6 15,0-13-3-15,6-12 0 16,2-5-1-16,0-2-4 16,0 0-28-16,0-36-20 0,-2-20 1 15,2-30-9-15,0-24-92 16,0-27-337-16</inkml:trace>
  <inkml:trace contextRef="#ctx0" brushRef="#br0" timeOffset="31387.55">8406 4485 768 0,'0'0'128'0,"0"0"-117"16,0 0 62-16,0 0 63 15,0 0-56-15,0 0-35 16,-5 72-3-16,12-37 0 16,6 7-5-16,1 16-7 15,-3 11-5-15,0 11-11 16,0 9-3-16,-2 12 1 0,-3 11-9 15,-1 4 2 1,4 13-1-16,2-1 13 0,9 1-1 16,7-1 2-16,4-1-7 15,5 2 5-15,1-1-4 16,-3 7 8-16,-3 3-9 16,-8 10-3-16,-5 12-2 15,-7-3-5-15,-5 0 4 16,-2-10-3-16,-4-13-2 15,6-12 1-15,4-12 0 16,3-7-1-16,3-10 4 16,0-1-3-16,-7-5 2 15,-7 5-2-15,-2-5 2 0,0-3 4 16,0-10-1 0,-8-18-2-16,-4-11-3 0,8-16 2 15,4-14-3-15,0-10-1 16,0 0 1-16,0-5-10 15,0-14-12-15,0-36-13 16,0-35-32-16,10-28-45 16,11-25-187-16</inkml:trace>
  <inkml:trace contextRef="#ctx0" brushRef="#br0" timeOffset="32745.31">5322 5254 843 0,'0'0'47'15,"0"0"-9"-15,-10 128 78 0,1-82 16 16,-1-7-54-16,2-4-36 15,-1 4-12-15,3-7-2 16,-4-2 1-16,1-2-18 16,3-10-6-16,2-3-5 15,-2-4 0-15,6-8 1 16,-2-3-1-16,-2 0-3 16,-3-17 2-16,1-22-23 15,4-17-45-15,2-14 8 16,2-5-7-16,27-2-13 0,6 8 5 15,-1 19 73-15,-7 16 3 16,-5 18 37-16,-7 16-7 16,1 0-22-16,4 26 2 15,7 20 18-15,2 11 42 16,0 2-3-16,0 4-10 16,-2-5-2-16,-5-5-14 15,-5-6-28-15,-1-9-13 16,-5-3-3-16,-4-7-29 15,-7-6-57-15,0-5-78 16,-22-12-294-16</inkml:trace>
  <inkml:trace contextRef="#ctx0" brushRef="#br0" timeOffset="32904.29">5343 5608 389 0,'0'0'635'15,"0"0"-635"-15,0 0 0 16,145-46 59-16,-81 32-13 16,7 4-46-16,-4 0-13 15,-11 2-289-15</inkml:trace>
  <inkml:trace contextRef="#ctx0" brushRef="#br0" timeOffset="33586.17">6843 5092 1155 0,'0'0'70'0,"0"0"-63"16,0 0 53-16,0 0 26 15,0 0-64-15,0 0-13 16,5 121 20-16,1-64 5 16,5-3 1-16,3-6-10 15,-5-11-6-15,-1-8-9 16,-6-11-4-16,-2-7-6 0,3-8-1 16,-3-1-11-16,0-2 3 15,0 0 8-15,0-28-2 16,-9-18-2-16,0-16-5 15,3-10-8-15,6 2 8 16,0 0-10-16,6 7-7 16,19 13 26-16,-1 4-8 15,3 11-1-15,0 5 3 16,-3 7-6-16,-1 13 2 16,-10 6 0-16,-5 4 6 15,0 0-8-15,-2 11-20 16,-1 11 21-16,-1 12 11 0,-4 1 1 15,0-1 8-15,0 1-2 16,0-3-3-16,0-6-3 16,0 3-1-16,0-9-3 15,9-2-2-15,13-6-13 16,1-1 9-16,6-2-11 16,0 6 11-16,0 3 0 15,-5 3-1-15,-4 4-5 16,-6-6 10-16,-10 6-2 15,-2-3 8-15,-2 2 1 16,0 6 4-16,-11-2 6 16,-18 0-1-16,-7-2 0 15,-8-2-6-15,-8-7-1 0,2-8 1 16,-2-6-4-16,9-3-8 16,17 0-4-16,19 0-43 15,7-17-217-15,47-12-598 16</inkml:trace>
  <inkml:trace contextRef="#ctx0" brushRef="#br0" timeOffset="34147.07">9487 4916 223 0,'0'0'79'0,"0"0"-11"16,0 0 22-16,0 0 10 15,0 0 3-15,0 0 6 16,53-34 16-16,-53 26 13 15,0 5-22-15,0-1-22 16,0 2-11-16,-15 2-44 16,-12 0-19-16,-11 2-6 15,-9 17 5-15,-2 11 14 16,5 1 4-16,8 3-8 16,9 5-1-16,14 0-11 15,8-1-9-15,5-2-3 16,7-3-5-16,31-5 0 0,8-6 0 15,12 0-12-15,12-15-32 16,1 2-3-16,2-7-33 16,4-2-61-16,-4 0-132 15</inkml:trace>
  <inkml:trace contextRef="#ctx0" brushRef="#br0" timeOffset="34823.94">10815 4335 565 0,'0'0'202'16,"0"0"-132"-16,0 0 41 16,0 0-9-16,0 0-53 15,0 0-33-15,-6 7-11 0,1 22 67 16,5 7 9-16,-2 10-27 15,2 8-3-15,0 5-6 16,0 7-17-16,0 7-4 16,0 6 2-16,7 14-8 15,1 6 7-15,-6 17-20 16,2 5-1-16,-2 8 9 16,2 3 9-16,2-3-14 15,5 6 8-15,3 2-10 16,-1-3 7-16,1 2 0 15,-3-6-7-15,-3 2 10 16,-3-5-6-16,-2 4 1 16,-3-3-2-16,0-3 5 15,0-5-6-15,0-5 1 16,0-11 4-16,0-1-3 0,0-6-7 16,0-2 3-1,0-2-5-15,0-6 2 0,0 0-2 16,0-6 0-16,-8 0 0 15,2-4 0-15,-3-11-1 16,5-17 1-16,2-17-1 16,-1-18 0-16,3-14-2 15,0-8-3-15,0-38-20 16,0-20-23-16,7-10-30 16,6-7-40-16,1-1-24 15,-1 2-164-15</inkml:trace>
  <inkml:trace contextRef="#ctx0" brushRef="#br0" timeOffset="35312.87">11604 4726 614 0,'0'0'274'0,"0"0"-256"15,0 0 53-15,0 0 66 0,0 110-49 16,5-72-31-16,6 4 5 15,0 7-35-15,3 1-2 16,-3-4 10-16,0-3-9 16,-4 0-18-16,-5-15-8 15,-2-2-25-15,0-6-49 16,0-10-52-16,0-10-152 16,0 0-245-16</inkml:trace>
  <inkml:trace contextRef="#ctx0" brushRef="#br0" timeOffset="35647.81">11691 4780 358 0,'0'0'655'0,"0"0"-602"16,0 0 26-16,0 0 9 15,0 0-11-15,119-86-40 16,-82 86-26-16,8 0-3 15,2 12-1-15,2 14-6 16,0 8-1-16,-2 10-2 16,-10 4 2-16,-10 12 4 15,-6 10 5-15,-19 1-5 16,-2-3 3-16,-9 1-7 16,-30-9 8-16,-2-16-4 15,-4-8 1-15,5-12-2 16,4-14 3-16,5-5-6 0,6-5-15 15,6 0-6 1,1 0-2-16,7-9-21 0,3-13-47 16,8-8-65-16,6-2-288 15</inkml:trace>
  <inkml:trace contextRef="#ctx0" brushRef="#br0" timeOffset="35792.78">12501 5085 1188 0,'0'0'71'0,"0"0"-20"15,0 0-51-15,0 0-57 16,0 0-359-16</inkml:trace>
  <inkml:trace contextRef="#ctx0" brushRef="#br0" timeOffset="37493.49">3838 7444 673 0,'0'0'34'15,"0"0"-34"-15,0 0 68 16,0 0 118-16,0 0-94 16,0 0-77-16,-44 9-15 15,52-9 26-15,15 0 23 16,6 0-5-16,13 0-2 15,9 0-8-15,7-4 9 0,13-6-21 16,10-2 5-16,8 0 5 16,13-3-15-16,4 1-1 15,2-3-9-15,4 2 3 16,2 1-7-16,-3 5 1 16,5-3-4-16,-2-2 4 15,-8 2-4-15,-3-2 3 16,-5 5-6-16,0 0 3 15,3 1-1-15,-1 2-4 16,7-3 5-16,15 2 5 16,13-5-2-16,12 0-3 15,11 0 1-15,-2-2-2 16,6 1 2-16,-1 2-2 0,2-4-1 16,-5 5 1-16,1-4 1 15,-3 0-7-15,-2 2 7 16,4 2-1-16,0 5 1 15,-7-2 0-15,-1 3 0 16,-12-2-3-16,-9-6-4 16,-2 4 5-16,-6 0-2 15,-5 1 3-15,0 0-3 16,0 0 4-16,1-2 0 16,-1 3-1-16,7 2 1 15,-5 0 1-15,5 2 1 16,-3-2-1-16,-6 1-1 0,-4-4-1 15,-8-1-5-15,-4 0-4 16,2-2-5-16,5 2 11 16,-3-3-1-16,10-4-3 15,10-2 2-15,8 2 5 16,8-5 1-16,0 0-1 16,5 2-4-16,0 3-42 15,-10 1 14-15,-8 0 1 16,-16-4 1-16,-9-3 7 15,-10 1 4-15,-1-5 17 16,-2 5 3-16,-2 2 2 16,-1-3 5-16,1 9-5 15,0-5 6-15,-3 7 15 0,-8 3-15 16,-12 2 9-16,-13-2-3 16,-9 2 6-16,-7-2 13 15,-6 2 6-15,-6 1-6 16,-6-2-9-16,-1 0-4 15,-3 0 7-15,2 1 2 16,7 2-12-16,7-1-9 16,4 4-4-16,2-7-4 15,1 7 1-15,-5 0-1 16,-3-3 0-16,-9 3 0 16,-11 0 0-16,-6 0-1 15,0 0-4-15,-23 0-7 0,-37 0-29 16,-29 0-38-1,-40 0-50-15,-12 0-125 0,8-2-478 16</inkml:trace>
  <inkml:trace contextRef="#ctx0" brushRef="#br0" timeOffset="38520.31">2761 6846 420 0,'0'0'449'16,"0"0"-422"-16,0 0 27 0,0 0 55 15,0 0-63-15,0 0-26 16,-24 88 31-16,24-38 39 15,2 11-39-15,4-3 6 16,2-4-15-16,-2-11-7 16,-1-5-10-16,-3-11-15 15,2-13-8-15,-2-8-2 16,3-6-1-16,-5 0-5 16,0-32 5-16,0-10-8 15,0-16-17-15,0-13 10 0,0-9-16 16,0-20 2-1,0 5-9-15,0 3 5 0,3 13-2 16,16 24 20-16,10 8 2 16,11 13-3-16,5 5 17 15,4 5 9-15,4 12 1 16,-6 9-8-16,-5 3 0 16,-17 35-2-16,-25 23-5 15,-6 18 5-15,-52 17 8 16,-19-3 14-16,2-9 8 15,13-12 23-15,12-25-16 16,19-16-11-16,16-16-9 0,11-6-8 16,4-6 4-1,0 0-13-15,0 0-7 0,0 0 7 16,8 0-15-16,19 0-5 16,11 0 20-16,2 1 17 15,7 6-14-15,1 3 0 16,2 0-1-16,3 2-2 15,1 4-7-15,-8 0-42 16,-6 8-65-16,-8 1-20 16,-12-6-180-16,-14-1-460 15</inkml:trace>
  <inkml:trace contextRef="#ctx0" brushRef="#br0" timeOffset="38716.28">3305 7011 643 0,'0'0'283'0,"0"0"-281"15,0 0 57-15,0 0 74 16,0 0-45-16,0 0-53 16,45 88-27-16,-29-59-8 15,-1 9-16-15,-1 5-72 16,-4 4-228-16</inkml:trace>
  <inkml:trace contextRef="#ctx0" brushRef="#br0" timeOffset="39361.17">2890 8226 831 0,'0'0'177'0,"0"0"-155"15,0 0 23-15,0 0-21 0,0 0 65 16,-6 138-32-16,15-70-23 16,2-1 14-16,-2-6-5 15,0-17-10-15,-3-12-15 16,-1-18-12-16,0-10 2 16,-5-4-5-16,0-2 7 15,0-30 11-15,0-18-21 16,-5-23-21-16,-9-12 5 15,6-12-11-15,8 3-53 16,0 12-1-16,20 12 28 16,16 21 7-16,1 10 21 15,-3 15 25-15,-7 14 2 16,-3 10-2-16,-4 0-3 0,-8 20-1 16,-10 13 3-16,-2 12 1 15,-16 7 14-15,-20 2 11 16,-4-2-12-16,0-8 16 15,6-12 6-15,10-8 13 16,13-9-17-16,6-10 1 16,5-5-32-16,0 5 0 15,5 3-1-15,17 0 1 16,12 4 1-16,5-7 16 16,4 3-10-16,1 4 3 15,-1-3-4-15,-5 3-6 16,-5-2-30-16,-8 0-64 0,-12-2-82 15,-7-8-249 1</inkml:trace>
  <inkml:trace contextRef="#ctx0" brushRef="#br0" timeOffset="39668.11">3381 8374 610 0,'0'0'433'15,"0"0"-423"-15,0 0 11 16,0 0 31-16,0 0-25 16,0 0 18-16,0 79-21 15,0-42 12-15,-7 5 7 0,-6-4-1 16,-1-5 2-16,6-8-13 16,3-8-3-16,3-8-5 15,2-4-13-15,0-1-10 16,0-4-2-16,0 3 1 15,15 2 2-15,8-5 6 16,10 0-4-16,5-3-3 16,7-18-1-16,3-9-43 15,8-11-39-15,5-4-72 16,1-8-206-16</inkml:trace>
  <inkml:trace contextRef="#ctx0" brushRef="#br0" timeOffset="40403.98">5037 3662 881 0,'0'0'122'0,"0"0"-68"16,0 0 4-16,0 0-3 15,0 0-44-15,0 0-10 16,85 1 10-16,-27 3-11 16,13-4-45-16,14 0-145 15,9-19-201-15</inkml:trace>
  <inkml:trace contextRef="#ctx0" brushRef="#br0" timeOffset="40688.93">6975 3509 796 0,'0'0'266'0,"0"0"-215"15,0 0-46-15,0 0 8 0,0 0 2 16,171-12-15-16,-106 3-117 16,-5-3-225-16</inkml:trace>
  <inkml:trace contextRef="#ctx0" brushRef="#br0" timeOffset="40885.9">8562 3488 982 0,'0'0'205'16,"0"0"-168"-16,0 0 28 0,0 0 12 15,129-47-51 1,-94 27-26-16,-4 6-131 0,-15-1-332 16</inkml:trace>
  <inkml:trace contextRef="#ctx0" brushRef="#br0" timeOffset="41813.74">5467 6220 1035 0,'0'0'29'16,"0"0"6"-16,-6 118 65 15,-5-70-5-15,2 7-47 16,0 3-20-16,-5-2-5 16,-1 4 9-16,-12 2-18 15,-6 3 1-15,-5 3-13 16,-9-3 1-16,3-10-3 0,3-15 0 15,5-20 0 1,12-20-8-16,4 0 6 0,9-16-10 16,6-12-22-16,5-6-2 15,0 0 16-15,12 10 13 16,10-5 7-16,4 11 9 16,-1 0-9-16,0 7 1 15,0 4 2-15,-4 6 3 16,4 1 4-16,-3 0 0 15,7 4 13-15,0 13-1 16,5 2 0-16,1 8-4 16,1 4-12-16,5-4-6 15,1-1-7-15,5-7-25 16,8-13-41-16,3-6-80 0,0 0-172 16,-4-19-555-16</inkml:trace>
  <inkml:trace contextRef="#ctx0" brushRef="#br0" timeOffset="42345.65">7284 6113 1231 0,'0'0'0'0,"0"0"-28"16,0 0 28-16,0 0 29 15,-29 141 32-15,16-67-42 16,-5 12-3-16,-9 5 39 15,-8-1-3-15,-3-6-20 16,-3-11-21-16,6-18 0 16,-1-16-4-16,10-20-6 15,1-12 2-15,3-7-2 0,0-12-2 16,1-23-5-16,6-4-12 16,11-5 13-16,4 5-8 15,0 3 6-15,13 8 3 16,7 10 4-16,0 8 7 15,2 3-5-15,3 7-1 16,-3 0 0-16,7 0-1 16,-5 11 1-16,3 5 9 15,2 8 2-15,0 5-4 16,0-2-3-16,0 2-5 16,-2-8-4-16,0 2-26 15,6-5-49-15,11-5-85 16,14-4-162-16,7-8-265 0</inkml:trace>
  <inkml:trace contextRef="#ctx0" brushRef="#br0" timeOffset="42923.55">9471 5925 714 0,'0'0'393'16,"0"0"-366"-16,0 0-12 16,0 0 43-16,0 0 21 15,0 0-43-15,-33 100 0 16,12-46 2-16,-3 12 7 16,-7 9-10-16,2 7-9 15,-5-3-1-15,3-6-1 16,0-10-5-16,4-14-2 15,5-14-6-15,6-17-5 0,8-8-1 16,3-10 3-16,1 0 7 16,-1-28-15-16,3-7-3 15,2-6-17-15,0 4 8 16,2 8-8-16,12 5 17 16,1 12 0-16,-1 2 2 15,3 0-5-15,-3 6 6 16,3 4 0-16,4 0 0 15,-1 0-1-15,7 14 1 16,0 8 3-16,4 2-2 16,0-2 2-16,0 0-3 15,3-8-8-15,-5-2-42 0,4 0-65 16,-2-7-184-16</inkml:trace>
  <inkml:trace contextRef="#ctx0" brushRef="#br0" timeOffset="43966.36">5827 6888 724 0,'0'0'96'16,"0"0"-37"-16,0 0 48 15,0 0 12-15,0 0-72 16,0 0-30-16,0 2 10 16,2 17 48-16,-2 8-30 15,0-3-3-15,0 4-4 0,0 0-10 16,0-2-12-16,0 2-1 16,0-6-6-16,0 1-4 15,0-10-3-15,0-5 0 16,-2-5-2-16,2-3 0 15,0 0-4-15,-3 0 4 16,1-5-6-16,2-19 3 16,0-14-8-16,0-3 3 15,0-11-2-15,0 3-6 16,0 2-1-16,11 10 3 16,-2 8 14-16,-2 15 0 15,-3 11 10-15,-1 3-1 16,-1 0-4-16,2 0-5 0,0 0-2 15,6 17 2 1,1 18 9-16,0 5 15 0,5 2-5 16,-6-2-12-16,7-3-2 15,-5-6-1-15,-3-4-4 16,1-6-9-16,-4-8-17 16,-6-3-27-16,4-6-38 15,-4-4-47-15,0 0-157 16,-18 0-135-16</inkml:trace>
  <inkml:trace contextRef="#ctx0" brushRef="#br0" timeOffset="44117.34">5791 7062 784 0,'0'0'184'0,"0"0"-174"16,0 0 38-16,0 0 41 15,0 0-51-15,0 0-30 16,138-51-8-16,-95 44-18 15,-4 5-80-15,-1-4-288 16</inkml:trace>
  <inkml:trace contextRef="#ctx0" brushRef="#br0" timeOffset="45023.18">7681 6725 669 0,'0'0'98'0,"0"0"-92"15,0 0 40-15,0 0 18 16,0 0-42-16,0 0-20 15,-4-4 12-15,4 4 63 16,-2 4 19-16,2 11-29 16,0 4-19-16,0 10 3 15,0 0-10-15,0 6-5 16,2-1-14-16,4-4 3 16,1-6-15-16,-3-8-2 15,-1-10 6-15,-1-4-11 16,-2-2 1-16,0 0 5 0,0-18-6 15,0-12-3-15,-7-11-11 16,-6-6-5-16,-5 3 13 16,5-5-13-16,2 8-1 15,4 6 15-15,7 9-12 16,0 4 2-16,0 1 7 16,0 9 3-16,5-1-1 15,1 7-4-15,1 6 6 16,1 0 0-16,4 0-1 15,3 10-4-15,-1 4 6 16,-1 7-1-16,-4-1 0 16,-3-1-1-16,0 1 2 0,-6 2-1 15,0-4 0-15,0 0 1 16,0-1-1-16,0-3-4 16,0-2 1-16,-8-5 0 15,4 0 3-15,2-7 1 16,2 1-4-16,0 2-4 15,4-1-6-15,14 0 9 16,9 1 5-16,0-1 3 16,2 5-3-16,0-3-1 15,-10 1-5-15,2 3 4 16,-10 5-1-16,-7 6-3 16,-4-1 3-16,0 7 3 15,-15-1 22-15,-14 2 15 0,-7-2-13 16,1-4-8-1,1-8 3-15,5-8-10 0,3-4-9 16,3 0-28-16,10-6-58 16,10-14-47-16,3 2-348 15</inkml:trace>
  <inkml:trace contextRef="#ctx0" brushRef="#br0" timeOffset="45749.06">9806 6476 3 0,'0'0'727'0,"0"0"-637"16,0 0 49-16,0 0 19 15,0 0-53-15,0 0-36 16,0-11-24-16,-7 11 9 16,-11 0-18-16,-11 14-9 0,-2 4-3 15,-3 5-5-15,5 0 5 16,0 0-10-16,7-2 6 16,7 1 1-16,6 0-12 15,7 0-3-15,2 0-5 16,0-3-1-16,8-8-2 15,15 4 2-15,6-6-5 16,-3-7-8-16,5 2 9 16,-4-4-12-16,2 0 15 15,-4 0-2-15,-1 0 1 16,-3 0 4-16,-13 0-1 16,-1-2-1-16,-5-2 2 15,-2 0 2-15,0-1-4 0,0 2-10 16,0 1-27-16,0 2-22 15,0 0-54-15,0 0-111 16,0 13-505-16</inkml:trace>
  <inkml:trace contextRef="#ctx0" brushRef="#br0" timeOffset="48945.5">9721 7339 217 0,'0'0'593'16,"0"0"-587"-16,0 0-6 16,0 0 143-16,0 0 51 15,0 0-130-15,0 0-43 16,-74 18 9-16,48 18 27 15,5 4-5-15,2 1-30 16,-4 9 8-16,1 8-15 16,-7 2 6-16,0-2-11 15,-3-2 2-15,-1-5-5 16,0-9-3-16,-5-6-2 16,7-14-1-16,4-13 2 15,2-4-2-15,10-5 0 16,-3-3-1-16,4-11-2 15,8-4-4-15,3 2 6 0,3 0-5 16,0-5 0-16,12 2 3 16,3-2 2-16,4 0 0 15,-4 3 1-15,1 4-3 16,-3 3 4-16,-3 8-4 16,2 3 1-16,1 0-5 15,5 16 6-15,3 10 13 16,3 6-5-16,0 0 6 15,3-1 0-15,0-4-2 16,2 1-5-16,4-6-4 16,-4 0 0-16,3-5-3 15,-8-6-7-15,-1 2-23 0,-2-9-1 16,0 0-26-16,-1-4-66 16,4 0-64-16,-6-3-248 15</inkml:trace>
  <inkml:trace contextRef="#ctx0" brushRef="#br0" timeOffset="49305.44">10007 7854 623 0,'0'0'134'0,"0"0"-130"16,0 0 96-16,0 0 83 15,0 0-110-15,0 0-24 16,-121 2-3-16,86 12 13 16,0 4-3-16,4 1-15 15,7-1-12-15,8-3-17 16,3 3-3-16,13-2-4 15,0-1-1-15,0-1-4 16,20 0 2-16,7-2-2 16,6-2 0-16,8-4 0 0,-1-6-9 15,-1 0-19-15,4 0-59 16,-3-8-66-16,0-9-222 16</inkml:trace>
  <inkml:trace contextRef="#ctx0" brushRef="#br0" timeOffset="50145.29">11674 7106 787 0,'0'0'195'0,"0"0"-135"15,0 0 29-15,-70 127 43 16,57-71-53-16,-1 4-38 16,-3 12-5-16,-1-1-8 15,-7 2 0-15,-8-2-15 16,-5-9-13-16,3-11 3 16,1-18 3-16,7-15 1 15,9-8-2-15,7-10-3 16,7 0 13-16,2 0-13 15,2-12-2-15,0-11-9 16,0-3 5-16,15 5 2 16,3 1 3-16,0 8-2 0,-2 5 1 15,-3 0-3-15,0 3 3 16,-2 0 0-16,3 4 5 16,1 0-4-16,8 0-1 15,4 9-2-15,2 8 2 16,0 1 6-16,2 2-6 15,2 3-11-15,-2-10-6 16,7-3-29-16,2-6-42 16,1-4-61-16,3 0-229 15</inkml:trace>
  <inkml:trace contextRef="#ctx0" brushRef="#br0" timeOffset="50551.23">11999 7511 145 0,'0'0'238'16,"0"0"-200"-16,0 0 68 0,0 0 54 16,0 0-13-1,0 0-60-15,-36 4 17 0,36-4-16 16,0 0-27-16,0 6-10 16,0 2-5-16,0 9-1 15,0 2-7-15,0 6-17 16,0 3 0-16,0 2-3 15,0 0-5-15,2-5-4 16,5-4-4-16,0-5-5 16,-2-4 0-16,-5-6-6 15,2-3-30-15,-2-3-47 16,0 0-49-16,0-3-206 16</inkml:trace>
  <inkml:trace contextRef="#ctx0" brushRef="#br0" timeOffset="50849.17">11872 7528 844 0,'0'0'138'0,"0"0"-119"16,0 0 62-16,0 0 22 15,0 0-45-15,0 0-30 16,131 8-4-16,-102 9-1 15,-9 8-9-15,-7 1-14 16,-5 6-1-16,-6-2 1 16,-2 2 4-16,0-4 2 0,0 0 6 15,-12-7 5-15,4-6-3 16,-1-3-5-16,-5-6-1 16,3-4-8-16,-5-2-3 15,3 0-26-15,5 0-43 16,6 0-39-16,2-2-240 15</inkml:trace>
  <inkml:trace contextRef="#ctx0" brushRef="#br0" timeOffset="50988.15">12395 7611 1200 0,'0'0'52'0,"0"0"-52"16,0 0-10-1,0 0-84-15,0 0-966 0</inkml:trace>
  <inkml:trace contextRef="#ctx0" brushRef="#br0" timeOffset="53176.77">13969 3360 687 0,'0'0'47'0,"117"-19"-47"16,-28 6-19-16,17 1-151 16</inkml:trace>
  <inkml:trace contextRef="#ctx0" brushRef="#br0" timeOffset="57383.04">2674 3670 479 0,'0'0'26'0,"0"0"-26"16,0 0-9-16,0 0 9 0,0 0 67 16,0 0-16-1,0 0-40-15,0-17-11 0,0 17 0 16,0 0-8-16,0 13-30 15,0 2-33-15,0 3 36 16,-4 0-43-16,2-5-85 16</inkml:trace>
  <inkml:trace contextRef="#ctx0" brushRef="#br0" timeOffset="57862.95">13211 2879 538 0,'0'0'0'16</inkml:trace>
  <inkml:trace contextRef="#ctx0" brushRef="#br0" timeOffset="63852.91">17705 894 824 0,'0'0'45'0,"0"0"-42"15,0 0 41-15,0 0 64 16,0 0-38-16,0 0-35 16,0 0-25-16,0 0 1 15,0 46 20-15,0-2 34 16,0 13-8-16,0 4-13 16,0 1-4-16,0 3-19 15,-4-7 5-15,-2-12-13 16,1-11-10-16,3-15 0 15,2-15-1-15,0-5-1 0,0-4 6 16,-4-29-3 0,-6-20-4-16,4-17-4 0,-5-4-12 15,-1-9 0-15,4 8 0 16,3 9 0-16,5 5 4 16,0 17 12-16,7 10-3 15,4 9-2-15,0 15 4 16,2 10 0-16,10 0 0 15,4 31 0-15,8 8 1 16,-2 7 14-16,-3 9-6 16,-1 3 8-16,2 0 8 15,-4 0-5-15,-1-5-15 16,-1-6-4-16,-10-4-1 16,-6-13 1-16,-4-6 0 15,-5-8-28-15,0-10-40 0,0-6-55 16,-16 0-63-16,-22-15-542 15</inkml:trace>
  <inkml:trace contextRef="#ctx0" brushRef="#br0" timeOffset="64018.89">17632 1185 435 0,'0'0'583'16,"0"0"-583"-16,0 0 0 0,0 0 9 15,125 0 60 1,-69 0-69-16,2 0-5 0,-10 0-200 16,-5 0-154-16</inkml:trace>
  <inkml:trace contextRef="#ctx0" brushRef="#br0" timeOffset="64309.83">18506 1189 1156 0,'0'0'127'16,"0"0"-112"-16,0 0 9 0,0 0 32 15,0 0-8-15,150 0-14 16,-71 0-19-16,2 0-9 15,-8-2-5-15,-3 0-1 16,-15 0-15-16,-8 2-15 16,-14 0-20-16,-6 0-46 15,-12 0 13-15,-3 0-22 16,-8 0-104-16,-4 0-26 16,0-16-260-16</inkml:trace>
  <inkml:trace contextRef="#ctx0" brushRef="#br0" timeOffset="64587.79">18987 976 811 0,'0'0'308'16,"0"0"-297"-16,0 0-1 15,0 0 61-15,0 0 23 16,147 93-24-16,-91-70-26 15,-4 0-12-15,-10 5-14 16,-11 2-3-16,-19 2-4 16,-12 8-10-16,0 4 7 15,-37 0-4-15,-11 3-4 16,-17-8 0-16,1-2-4 0,3-1-23 16,3-10-31-1,11-6-67-15,12-19-72 0,12-1-437 16</inkml:trace>
  <inkml:trace contextRef="#ctx0" brushRef="#br0" timeOffset="65218.68">19734 1059 1088 0,'0'0'190'15,"0"0"-166"-15,0 0 5 0,0 0 22 16,0 0-7-16,0 0 14 16,58 128-28-16,-40-76-6 15,-2-2-16-15,0 0 12 16,-8-8-7-16,1-9-4 16,-7-9-9-16,0-14 3 15,-2-7-8-15,0-3 5 16,0 0 0-16,0-16 0 15,0-14 0-15,-2-16-6 16,-4-6-2-16,-5-6 5 16,-1 0 2-16,6 0-8 15,3 6 8-15,3 1-7 16,0 2-7-16,21 8-4 16,2 10 11-16,2 8-7 0,2 9 15 15,0 8-12 1,-7 0 7-16,-2 6-2 0,2 0-2 15,-7 14-10-15,-3 10 9 16,-10 8-9-16,0-2 17 16,-8 11-3-16,-14-10 5 15,0 1 9-15,4-6-8 16,7-10-1-16,9-1-3 16,2-3-2-16,0-2-4 15,20 2 7-15,11-4-4 16,5 0 6-16,-3 4 0 15,-4-1 1-15,-6 1 1 0,-8 3 7 16,-7-1 3 0,-2-2 1-16,-4-7 1 0,-2 0 1 15,0 2 3-15,-25 0-2 16,-12 9-2-16,-9-7-14 16,2-2-6-16,11 0-29 15,8-7-39-15,9 0-102 16,12-3-515-16</inkml:trace>
  <inkml:trace contextRef="#ctx0" brushRef="#br0" timeOffset="67399.3">17875 2037 660 0,'0'0'67'16,"0"0"-9"-16,0 0 46 16,0 0 41-16,0 0-40 15,-2 111-51-15,-8-58-5 16,0 14 20-16,-3-1-5 15,-8 4-19-15,3-7-21 16,1-4 6-16,3-11-11 16,7-13-10-16,3-15 3 15,4-10-9-15,0-10 3 16,0 0-1-16,0-12 2 16,0-27-7-16,2-17-9 0,9-14-11 15,3-12 16 1,3 0-15-16,8-3-8 0,2 11 18 15,2 18-7-15,2 14 16 16,-11 24 0-16,-7 9 0 16,-8 9 5-16,0 0-9 15,1 5 7-15,5 27-3 16,5 14 13-16,-1 16 10 16,4 1 1-16,-4-1-5 15,1-4-2-15,1-4-8 16,-1-10-1-16,-3-3-8 15,1-9-3-15,-5-6-15 16,-7-9-26-16,0-4-47 0,-2-6-80 16,-6-7-166-16,-28 0-315 15</inkml:trace>
  <inkml:trace contextRef="#ctx0" brushRef="#br0" timeOffset="67559.27">17801 2484 558 0,'0'0'510'0,"0"0"-510"16,0 0 12-16,0 0 5 16,0 0 47-16,0 0-31 15,141-17-22-15,-96 17-11 16,-7 0-10-16,-11 0-152 16,-10-7-388-16</inkml:trace>
  <inkml:trace contextRef="#ctx0" brushRef="#br0" timeOffset="67850.22">18397 2472 808 0,'0'0'428'15,"0"0"-406"-15,0 0 10 16,0 0 61-16,0 0-8 15,145 0-35-15,-70-2-24 16,4-6-12-16,-2 1-6 0,-3-4-8 16,-9 2-2-16,-14 4-7 15,-11-4 0-15,-20 9-33 16,-11 0-11-16,-9 0-29 16,0-3-18-16,0 1 2 15,-2-5-96-15,-9-2 14 16,2-2-51-16,-4-6-23 15</inkml:trace>
  <inkml:trace contextRef="#ctx0" brushRef="#br0" timeOffset="68083.17">18843 2293 680 0,'0'0'261'0,"0"0"-162"0,0 0-2 16,0 0-20-16,0 0-33 15,0 0-21-15,100 7 12 16,-49 23-3-16,-4 3 4 15,-10 4-6-15,-2 1 4 16,-14 0-9-16,-9-4-12 16,-12 2 7-16,0-1-11 15,-20-2-6-15,-14 1-3 16,-6-5-2-16,0-9-26 16,8-8-13-16,13-6-51 15,17-6-67-15,2-4-257 16</inkml:trace>
  <inkml:trace contextRef="#ctx0" brushRef="#br0" timeOffset="68385.13">20062 2254 940 0,'0'0'226'0,"0"0"-160"16,0 0 36-16,-134-24-10 16,79 36-14-16,-1 19-18 15,4 8-7-15,8 3-15 16,11-4-5-16,10 5-5 0,15-4-22 16,8 5-6-16,13-6-1 15,31-7-16-15,21-4-14 16,15-10-11-16,11-7-9 15,3-5-15-15,-9-5-76 16,-19-1-139-16,-27-15-453 16</inkml:trace>
  <inkml:trace contextRef="#ctx0" brushRef="#br0" timeOffset="70033.84">18191 3324 1042 0,'0'0'144'0,"0"0"-137"15,0 0 11-15,0 0 50 16,0 0 2-16,-120-28-52 16,76 63-14-16,-8 1 3 15,4 15 7-15,3 2 2 16,11 1 6-16,10-2-11 16,11-2 10-16,11-1 0 15,2-8-8-15,0-6-1 16,21-12-11-16,18-5-1 15,14-13-6-15,14-5 2 16,17 0-9-16,3 0-26 0,-2 0-49 16,-6-10-51-16,-15-12-140 15,-20-10-445-15</inkml:trace>
  <inkml:trace contextRef="#ctx0" brushRef="#br0" timeOffset="70280.8">18506 3592 1178 0,'0'0'90'16,"0"0"-75"-16,0 0 25 0,0 0 34 15,163 0-26 1,-85 0-40-16,4 0-5 0,-6 0-3 15,-11 0-8-15,-14 0-22 16,-11 0-50-16,-13 0-46 16,-12-11-82-16,-15-1-93 15,0-6-93-15</inkml:trace>
  <inkml:trace contextRef="#ctx0" brushRef="#br0" timeOffset="70503.75">18936 3423 642 0,'0'0'185'0,"0"0"-153"16,0 0 35-16,0 0 40 0,0 0-11 16,0 0-45-16,107 32-19 15,-76 1 37-15,0 10-9 16,-6 6-10-16,-5-2-9 16,-9 6-13-16,-9-12-2 15,-2-3-20-15,0-5-1 16,-21-11-4-16,-16 1-1 15,-3-6-25-15,-9-5-35 16,3-4-95-16,12-8-234 16</inkml:trace>
  <inkml:trace contextRef="#ctx0" brushRef="#br0" timeOffset="70790.71">19743 3413 1372 0,'0'0'10'0,"0"0"2"16,0 0 25-16,0 0 31 16,38 133-23-16,-29-67-32 15,0-2-11-15,-3-1 5 16,2-13-7-16,-4-15 0 15,2-8-12-15,-3-6-17 16,-3-13-30-16,0-6-18 0,0-2-60 16,0-19 24-16,-9-19-106 15,2-21-53-15,2-14-18 16</inkml:trace>
  <inkml:trace contextRef="#ctx0" brushRef="#br0" timeOffset="71013.67">19743 3413 509 0,'38'-87'185'16,"-38"62"-53"-16,0 6 15 15,7 5 11-15,10 10-80 16,10 4-29-16,12 0-21 16,7 14-9-16,8 14-3 15,-1 8 13-15,-6 4-11 16,-10 5 9-16,-12 1 9 0,-11-5-17 16,-14 2-10-16,0 4 4 15,-10-10-7-15,-25 3 1 16,-9-5-3-16,-8-12-4 15,-2 2-4-15,10-14-16 16,13-4-47-16,17-7-96 16,14-11-286-16</inkml:trace>
  <inkml:trace contextRef="#ctx0" brushRef="#br0" timeOffset="71126.64">20604 3587 1267 0,'0'0'158'0,"0"0"-158"0,0 0-112 16,-156-48-580 0</inkml:trace>
  <inkml:trace contextRef="#ctx0" brushRef="#br0" timeOffset="94255.64">11876 5889 269 0,'0'0'355'0,"0"0"-217"16,0 0-36-16,0 0 15 16,0 0-31-16,0 0-42 15,0 0-3-15,0 0-25 16,-13-20-1-16,13 20-7 15,0 0 4-15,0 0-1 16,0 0 11-16,-2 0-16 16,2 0-4-16,-2 0-2 15,0 0 1-15,2 0-7 16,0 0 10-16,0 0-4 0,-6 2 0 16,6 2 2-16,-2 2-2 15,0-1 2-15,-2 4-1 16,-3 1 10-16,3 1-6 15,-2 0-2-15,0-1-2 16,2 2 3-16,-5 2-1 16,5 1 1-16,-5 0-4 15,2-1 7-15,0 3-7 16,-1 0 6-16,-2 2-4 16,4 0-1-16,-1 1 1 15,-1 1-1-15,1-1 0 16,0 2 2-16,2-2-3 0,3 1 0 15,-6 0 0-15,-4-1 1 16,3-3-1-16,-2-3 2 16,9-1-1-16,-5-1-1 15,0-2-1-15,1 6 1 16,-7 3 2-16,-1-4-2 16,-1 4-2-16,-1-6 0 15,-1-1 4-15,1 0-3 16,5-3 1-16,3-6 0 15,6-1-2-15,2-2 4 16,0 2-5-16,-4 1 1 16,0-3 1-16,-3 0 2 15,5 0 0-15,-2 0-1 0,-4 0 6 16,0 0-3 0,-1 0 1-16,2-10-4 0,0-1-3 15,7-4-1-15,-2-2 4 16,2 2-4-16,0 1 4 15,0 3 0-15,0 7 2 16,0-4 4-16,0 4-3 16,0-2 1-16,2 2-3 15,3 0 0-15,-3 2 3 16,1 1-4-16,-1-1-3 16,0 2-2-16,-2 0 4 15,2 0 1-15,-2 0 1 16,0 0-1-16,0-3-2 15,2 3 1-15,3 0-2 0,1 0 1 16,4 0 1-16,-2 3 1 16,-1 2 0-16,4 5-1 15,0 1 3-15,4-3 3 16,-3 1-4-16,3 1 0 16,-1 0-1-16,-1 6-5 15,3-2 5-15,-1 2 2 16,-1 3-1-16,1-4-2 15,-1 2-4-15,-5-5 5 16,-1-3 1-16,-1 0 2 16,-5-3-2-16,3-2 0 15,-2-3-1-15,-1 2 3 16,2-1-3-16,-4 2 11 0,0-1-8 16,2-3 2-16,-2 0-5 15,2 0 0-15,-2 0 3 16,0 0-2-16,0 0-2 15,0 0 1-15,0 0-59 16,0 0-65-16,0 0-356 16</inkml:trace>
  <inkml:trace contextRef="#ctx0" brushRef="#br0" timeOffset="95507.42">11977 6354 224 0,'0'0'265'15,"0"0"-143"-15,0 0-30 16,0 0-6-16,0 0-21 15,0 0-37-15,-3-9-5 16,3 9-7-16,0 0 10 16,0 0-4-16,0 0 0 15,0 0 9-15,0 0-6 16,0 0-5-16,0 0 1 0,0 0 5 16,0 0 8-16,0 0-7 15,0 0-6-15,0-3-5 16,0 2-4-16,0 1-5 15,0 0-6-15,0 0 4 16,0 0-1-16,0 0-4 16,0 0 3-16,0 0-3 15,0 0 0-15,0 0-2 16,0 0 2-16,0 0 0 16,0 0 1-16,0 0-1 15,0 0-2-15,0 0 1 16,0 0 1-16,0 0 1 0,0 0 3 15,0 0 3-15,0 0-3 16,0 0 3-16,0 0-3 16,0 0 3-16,0 0-1 15,0 0-2-15,0 0-1 16,0 0-2-16,0 0 0 16,0 0-1-16,0 0-2 15,0 0 2-15,0 0 0 16,0 0 0-16,0 0 0 15,0 0 0-15,0 0 0 16,0 0-1-16,0 0 1 16,0 0 0-16,0 0 0 15,0 0-1-15,0 0-4 0,0 0-2 16,0 0 2 0,0 0-8-16,0 0 10 0,0 5 3 15,0 2 0-15,0 0 1 16,0 5-1-16,0-2 0 15,0 7-1-15,0 0 1 16,0 6 0-16,0-1 1 16,0-2-1-16,0-2 0 15,0-4 0-15,0-7 1 16,0-2 0-16,0-5 0 16,0 0-1-16,0 0 1 15,0 0 5-15,0 0-1 0,0 0 4 16,0 0-9-1,0-8-31-15,-4-1-17 0,-1 4-46 16,5-1-132-16,0-5-120 16</inkml:trace>
  <inkml:trace contextRef="#ctx0" brushRef="#br0" timeOffset="96648.22">12123 6322 288 0,'0'0'88'0,"0"0"-36"16,0 0 15-16,0 0-11 15,0 0 1-15,0 0-15 0,6-24 25 16,-4 21 0 0,0 3-6-16,0 0 5 0,0-3 1 15,-2 2-10-15,0-2-27 16,0 2-8-16,0-2-7 15,0 1-13-15,-2 2-2 16,-4 0 1-16,-2 0 16 16,0 0-10-16,-3 0 0 15,1 0 0-15,2 0-3 16,-1 0 1-16,-3 0-3 16,6 5 5-16,-5-1-3 15,-1 3 2-15,4-1-4 0,-1 0 5 16,3 0-6-1,0 2 3-15,2-2-3 0,2 6 0 16,-3 0 5-16,1 1-1 16,-2-1-3-16,-1-2 3 15,0 0-1-15,-2 0 1 16,5 2 0-16,-1-5 10 16,1 4-15-16,4-3 4 15,0-1 0-15,0 0-4 16,0-1-1-16,0 1 1 15,0 2 5-15,9-2 3 16,-3 2-8-16,3-5 1 16,-2 1 7-16,2 2-6 15,6-2-1-15,-3-2 3 16,1 1 1-16,1-2-2 0,-1 1-1 16,-3 2 1-16,2-5 0 15,-5 0-3-15,1 0 0 16,4 0 1-16,1 0 0 15,3 0 6-15,-3-8-1 16,1 4 0-16,-3-1-1 16,-5 5-2-16,-1-3-2 15,-1 1 11-15,-4 0-4 16,0-3 4-16,0 5 6 16,0-1-7-16,0 1-3 15,3-2-8-15,-1 0 4 16,2 2-4-16,1 0-3 15,-5 0 2-15,0 0-6 0,0 0-9 16,0 0-20-16,0 0-48 16,0 0-172-16,-2 2-691 15</inkml:trace>
  <inkml:trace contextRef="#ctx0" brushRef="#br0" timeOffset="99990.64">13312 5999 572 0,'0'0'69'15,"0"0"30"-15,0 0 21 16,0 0-1-16,0 0-37 16,0 0-37-16,0 0 6 15,0 0-16-15,0 0 1 16,-5 0-16-16,5 0-3 16,0 0-7-16,0 0-1 15,0 0 8-15,0 0-6 16,0 0-4-16,0 0-1 15,0 0-5-15,0 0-1 16,0 0-3-16,0 3-10 0,2 6 13 16,14 8-3-16,1-6 6 15,-2 3-3-15,1 0 0 16,-3 1 1-16,0-3 1 16,0-2-1-16,0-8-1 15,6-2 3-15,1 0-3 16,6-9 6-16,10-16 9 15,2-9-5-15,4-5-1 16,1-1-8-16,-1 1 6 16,0 2-1-16,-3 1-6 15,-6 6 0-15,-6 6 1 16,-8 6 0-16,-3 6 7 0,-7 6-3 16,-5 4 0-16,-2 2 5 15,-2 0-10 1,0 0-7-16,0 3-44 0,-4 18-36 15,-19 5-95-15,4-3-501 16</inkml:trace>
  <inkml:trace contextRef="#ctx0" brushRef="#br0" timeOffset="105341.71">14741 6110 791 0,'0'0'69'15,"0"0"45"-15,0 0-3 16,0 0-32-16,0 0-38 16,0 0-22-16,0 0 4 15,-14 1 14-15,14-1-6 16,0 0-15-16,0 2 0 15,19 1-1-15,7-3 9 0,21 0 0 16,11 0-9-16,13-5-8 16,7-5 1-16,-5 1-8 15,-3 3-22-15,-12 2-16 16,-11-4-15-16,-5 4 4 16,-8-4 3-16,-13 1-24 15,-5 0-51-15,-13-2-81 16,-3 4-105-16</inkml:trace>
  <inkml:trace contextRef="#ctx0" brushRef="#br0" timeOffset="105647.66">15251 5807 861 0,'0'0'66'16,"0"0"-54"-16,0 0 74 15,0 0-13-15,0 0-26 16,136 93-19-16,-96-58-2 16,-6 1 5-16,-14 4-18 15,-9 2-10-15,-11 4 11 16,-7 3-8-16,-32-3 2 0,-24 2 7 15,-7-8-15-15,-5-8-9 16,11-12-28-16,18-13-30 16,27-7-179-16,19-15-416 15</inkml:trace>
  <inkml:trace contextRef="#ctx0" brushRef="#br0" timeOffset="106465.52">16335 5554 827 0,'0'0'129'0,"0"0"-51"15,0 0-13-15,0 0-20 0,0 0 14 16,-13 119-24-16,-6-54 1 15,-5-2 6-15,-10 5-2 16,-3-3-9-16,-5-7-18 16,-1-11-10-16,3-7 0 15,5-11-1-15,8-15-1 16,6-11 1-16,11-3 2 16,10-9 0-16,0-23-4 15,4-9-40-15,29 5 28 16,5 4 12-16,3 6 8 0,-8 12-6 15,-6 8 2-15,-3 6-3 16,-2 0-1-16,1 15 0 16,-1 7 1-16,-2 2 17 15,0 0-11-15,-3 0 1 16,-1-2-7-16,3-7 0 16,-4 2-1-16,1-5-36 15,-1-5-71-15,-7-7-107 16,-8 0-384-16</inkml:trace>
  <inkml:trace contextRef="#ctx0" brushRef="#br0" timeOffset="106759.47">16473 5917 155 0,'0'0'579'15,"0"0"-537"-15,0 0 70 16,0 0 46-16,0 0-53 15,0 0-42-15,113 89-17 16,-82-89-13-16,1 0-19 16,4 0-10-16,-14-14-4 15,2-7 0-15,-5-1 6 16,-15 5-6-16,0 6 0 16,-4 2-4-16,-8 4 4 15,-26 1-3-15,-11 4 3 0,1 0-6 16,3 0-17-1,18 0-4-15,13 2-28 0,10-2-61 16,0 0-196-16,18 0-361 16</inkml:trace>
  <inkml:trace contextRef="#ctx0" brushRef="#br0" timeOffset="107163.4">17213 5767 712 0,'0'0'77'0,"0"0"-14"0,0 0 81 16,0 0-65-16,-125 14-45 15,83 6-4-15,6 2 2 16,12 0-4-16,4 0 0 15,6 2-22-15,7-3-4 16,7-1-2-16,0-5-1 16,23-1-2-16,17-1 3 15,7-2 3-15,1-3-3 16,-7 1 0-16,-5 0-8 16,-14 1 6-16,-13 1-6 15,-7 3 7-15,-2-5 1 16,-9 6 5-16,-24-1 12 0,-19-2-9 15,-1 0-8-15,4-4 0 16,8-4-5-16,17-2-15 16,13-2-30-16,11 0-53 15,0 0-202-15,18-11-200 16</inkml:trace>
  <inkml:trace contextRef="#ctx0" brushRef="#br0" timeOffset="107554.33">17632 5775 277 0,'0'0'231'16,"0"0"-190"0,0 0 131-16,0 0-55 0,0 0-3 15,0 0-16-15,-105 4-18 16,74 13-4-16,4-2-27 15,8 2-9-15,2-3-28 16,9 3-3-16,3-1-2 16,5 2-5-16,0-4-2 15,3 2-5-15,19-2 2 16,9-2 2-16,5 0-3 16,-1-2-4-16,3 0 5 15,-7 1-3-15,-6 1-1 0,-11 0-1 16,-10 0 7-1,-4-1-8-15,-2 2 9 0,-27 2 5 16,-10 0 4-16,-3-1-7 16,0-4-2-16,11-5 0 15,4-3-18-15,13-2-45 16,14 0-202-16,0-19-533 16</inkml:trace>
  <inkml:trace contextRef="#ctx0" brushRef="#br0" timeOffset="108836.11">18025 5559 413 0,'0'0'646'0,"0"0"-634"16,0 0 29-16,0 0-34 15,0 0-6-15,0 0 35 16,-7 130-16-16,7-70 8 16,0 4 12-16,-14-2 1 15,-6-3-17-15,0-5 3 16,0-10-2-16,-2-9 1 16,2-5-18-16,0-9 0 15,-3-7-8-15,-4-6-6 16,-2-6 5-16,3-2-8 0,2 0 8 15,5-2 1-15,11-16 0 16,8-5 0-16,0-6-7 16,18-5-12-16,18 2 8 15,8 2 1-15,3 7 4 16,-5 6 6-16,-7 8-2 16,-8 5 2-16,-2 4-3 15,-7 0 0-15,-3 13-5 16,1 6 5-16,-3 2 3 15,3 0 2-15,4 4 4 16,2-6-2-16,7 2-1 16,-2-11-2-16,2-2-1 15,2-8-5-15,1 0-2 0,3-3-18 16,-4-15-16-16,-4-1 6 16,-4-3 13-16,-15 1 12 15,-5 0 8-15,-3-2 1 16,0 6-8-16,-9-1 9 15,-14 7 3-15,1 6 6 16,-1 5 0-16,4 0 2 16,5 0-2-16,3 0 8 15,2 13-8-15,0 9-4 16,5 4 5-16,1 1-2 16,3-1 12-16,0-6-7 15,5-4-7-15,15-9-1 0,1-2-5 16,8-5 0-1,6 0 10-15,7-10-2 0,7-14-3 16,-4-7-5-16,-7 4-23 16,-7-4-6-16,-13 5 21 15,-4 6 5-15,-12 4 1 16,-2 6-8-16,0 2 0 16,0 3 10-16,0 0 5 15,0 3-4-15,0 2-1 16,-2 0-4-16,2 0 2 15,0 0 1-15,0 0-1 16,0 2-1-16,0 10 0 16,0 6 1-16,0 3 2 15,6-5 1-15,9 7-1 16,-3-4-1-16,3-2 1 0,-3 1 2 16,-10-4-1-16,-2 4 3 15,0 3 1-15,0-3 6 16,-14 4 3-16,-1-4 12 15,1-4-5-15,1 0-12 16,-1-8-7-16,12-4 5 16,2-2-5-16,-2 0 7 15,0 0-4-15,2 0 3 16,0-4-8-16,0-8-17 16,4-2-3-16,16-4 18 15,7-2 0-15,4-2 0 16,5-3-2-16,4-3-9 0,-2-2-1 15,-2 2-3-15,-7 2 0 16,-12 4 12-16,-5 2-2 16,-8 3 7-16,-4 5 7 15,0 5 7-15,0 5 16 16,0 2-11-16,0 0-2 16,0 0-16-16,0 0-1 15,0 0-5-15,0 12 5 16,0 6-1-16,0 2 4 15,0 2-3-15,0 2 1 16,11 2-1-16,1 0 1 16,-1 0-1-16,-1-1 2 15,-2-7-2-15,-6-2-2 0,-2-4 0 16,0 2-4-16,-25 0-10 16,-10-4-28-16,0-8-43 15,4-2-137-15,14 0-477 16</inkml:trace>
  <inkml:trace contextRef="#ctx0" brushRef="#br0" timeOffset="109189.05">19593 5591 931 0,'0'0'117'16,"0"0"-74"-16,0 0 30 15,-15 116 38-15,15-73-24 16,0 8-39-16,15 5-21 16,4-1-15-16,-3-4-5 15,-8-5-7-15,-8-5-27 16,0-12-35-16,-4-11-48 0,-21-16-122 16,-2-2-409-16</inkml:trace>
  <inkml:trace contextRef="#ctx0" brushRef="#br0" timeOffset="109436">19442 5627 921 0,'0'0'96'0,"0"0"-7"16,128-68-6-16,-70 57-29 16,8 11-31-16,-1 4-12 15,-1 28 2-15,-10 13 10 16,-16 6 16-16,-18 12-28 0,-20-3 2 15,-7 4-9-15,-35-4 0 16,-16-6-4-16,-5-10-5 16,3-9-5-16,4-11-12 15,8-9 0-15,7-8-40 16,8-7-37-16,18 0-57 16,15-12-160-16</inkml:trace>
  <inkml:trace contextRef="#ctx0" brushRef="#br0" timeOffset="109787.94">20075 6017 1042 0,'0'0'40'0,"0"0"70"16,0 0-18-16,134-18-46 15,-94-2-37-15,-7 2-5 16,-8-2-4-16,-7-1-1 15,-18 1-11-15,0-1-33 16,0 3 34-16,-24 6 11 16,-8 2 4-16,-1 8 16 15,-3 2-8-15,4 0 4 16,3 5 5-16,6 12-9 16,7 3 5-16,3-2-4 15,1 5 6-15,12-4-5 0,-2 1-5 16,2 0-5-16,0-2-4 15,9 2 1-15,15-3-1 16,5-3-12-16,8-5-8 16,5-4-25-16,0-5-66 15,3 0-97-15,-1 0-462 16</inkml:trace>
  <inkml:trace contextRef="#ctx0" brushRef="#br0" timeOffset="110036.9">20592 5793 680 0,'0'0'405'0,"0"0"-368"0,0 0 33 16,0 0 38-16,0 0-50 15,-122 90-50-15,115-61 1 16,5-2 8-16,2 1-8 15,0-2-8-15,16-2 2 16,6-3-3-16,0-9-2 16,11-7-29-16,5-5-41 15,3 0-62-15,5 0-199 16</inkml:trace>
  <inkml:trace contextRef="#ctx0" brushRef="#br0" timeOffset="110807.78">20860 5865 779 0,'0'0'214'16,"0"0"-134"-16,0 0-16 16,0 0 30-16,0 0-24 15,-67 118-50-15,65-99-7 16,2-4-1-16,0-4-3 15,2-5-7-15,16-6 1 16,4 0 0-16,7 0-3 16,0-14-10-16,-7-4-33 15,-3 1 7-15,-6 2-4 0,-7-4 27 16,-2 2-10 0,-1-1 14-16,-3-3 9 0,5 5 6 15,-3 2-1-15,2 3 30 16,1 4 7-16,1 2-28 15,3 5-9-15,5 0-3 16,3 7-2-16,3 11-4 16,-4 1 3-16,0-2 1 15,-8 1 0-15,0 2 2 16,-8 2 0-16,0 3 7 16,0-4 10-16,-12-1 0 15,-3-8-2-15,3-5 4 16,6-7-8-16,1 0-4 15,5-2 12-15,0-20-11 0,5-5-10 16,15-4-5-16,7-1 0 16,2 7 5-16,-4 2 0 15,-2 12 0-15,-2 10-2 16,-1 1 1-16,-3 0 1 16,-1 0-5-16,-3 9 1 15,-4 8 4-15,5 3 0 16,-5 1 3-16,-5-4 4 15,3-1-1-15,-7-5-2 16,0-4-2-16,0-4-2 16,0-3 7-16,2 0-3 15,-2 0 7-15,0-14-5 16,0-6-6-16,0 0-1 0,7 2-4 16,2 2 5-16,7 2 9 15,-3 4-6-15,5 2 3 16,3 7-6-16,2 1 0 15,-3 0 0-15,1 0-1 16,-8 7-3-16,-3 7 2 16,-2 0 2-16,-4 0-13 15,-4 0-5-15,0-4-15 16,0-4-38-16,0-1-62 16,7-5-309-16</inkml:trace>
  <inkml:trace contextRef="#ctx0" brushRef="#br0" timeOffset="111311.68">21665 5474 559 0,'0'0'323'15,"0"0"-148"-15,0 0-60 16,0 0-83-16,0 0 8 15,6 139 27-15,1-55-6 16,-3 8-4-16,-4-2-13 16,0-3-15-16,0-3 6 15,-11-1-13-15,1-4-8 16,4 0 0-16,4-7 1 0,2-12-7 16,0-16 0-16,-2-16-8 15,-2-18-20-15,-3-10-4 16,-1 0 5-16,-2-12 14 15,4-27 1-15,-1-15-14 16,5-16 18-16,2-6-15 16,0-2-15-16,0 1 6 15,15 7 4-15,8 8-11 16,-1 8-16-16,3 10 8 16,-1 14 7-16,0 8-13 15,1 8 3-15,0 10 8 16,2 4-1-16,-4 4 10 15,0 18 9-15,-7 7 11 0,-7 0 5 16,-9 4 1-16,0-2 1 16,-16 0 3-16,-20-5 2 15,-4-5-5-15,5-3-2 16,6-8-17-16,15-10-170 16,12 0-298-16</inkml:trace>
  <inkml:trace contextRef="#ctx0" brushRef="#br0" timeOffset="111641.62">22070 5835 916 0,'0'0'125'15,"0"0"-31"-15,0 0 30 16,0 0-13-16,0 111-61 15,0-94-24-15,13-5-3 16,10-4-5-16,6-6 1 16,6-2-1-16,10 0-7 15,2-11-11-15,-6-8-7 16,-12-4-10-16,-17-2 4 16,-12 4-13-16,-6 2 2 15,-39 6 6-15,-10 8-10 16,-5 5 13-16,-3 0 3 0,16 0 3 15,12 5-28-15,14 2-41 16,17 3-31-16,4-4-155 16,6-2-213-16</inkml:trace>
  <inkml:trace contextRef="#ctx0" brushRef="#br0" timeOffset="112173.53">22507 5773 696 0,'0'0'173'0,"0"0"-7"16,0 0-73 0,0 0-11-16,0 0-32 0,0 0 13 15,0 0-11-15,-94 8-26 16,84 7-12-16,3 2-6 15,7 3-4-15,0 1-4 16,0-1 0-16,11-3 0 16,11 1-2-16,1 0-9 15,-8 2 10-15,-1-1 1 16,-5-2-4-16,-7 2-1 16,-2-5 2-16,0-2-1 15,0-4 4-15,-16-3 0 16,-4 0-4-16,2-5-3 15,3 0 6-15,3 0-7 0,8 0 7 16,4-10-1-16,0-9 2 16,2-3 0-16,18-3 5 15,12-1 3-15,1 2-8 16,9 4-1-16,-1 6-3 16,-6 5-6-16,-8 7 10 15,-4 2-5-15,-8 0 3 16,1 2 2-16,-8 14 8 15,-3 3 8-15,-3-2-6 16,-2 1 1-16,0-4 3 16,0-4 2-16,0-3-16 15,0-4-19-15,0-3-66 16,0 0-128-16,0-3-688 0</inkml:trace>
  <inkml:trace contextRef="#ctx0" brushRef="#br0" timeOffset="112316.5">22693 5663 801 0,'0'0'45'0,"0"0"-43"16,0 0-4-16,0 0-115 15</inkml:trace>
  <inkml:trace contextRef="#ctx0" brushRef="#br0" timeOffset="112887.4">22938 5538 723 0,'0'0'412'15,"0"0"-322"-15,0 0-18 16,0 0-14-16,0 0 6 16,13 111-20-16,-13-71-19 15,0 4-2-15,0 0 7 0,0-2-23 16,0 2-4 0,0 0 7-16,0-2-8 0,0-8 6 15,0-8-8-15,0-7-2 16,0-6-27-16,0-2 3 15,-11-10-19-15,-5-1 0 16,-1 0 25-16,-4-15 6 16,1-7 10-16,7-1 4 15,1 5 12-15,6 4 16 16,6 2 6-16,-2 4 0 16,2 1 4-16,0-2-12 15,11 4-19-15,17-3-6 0,9-1 0 16,5 3-1-1,3-2-9-15,-3 2-9 0,-2 4 5 16,-3 0 13-16,-2 2-1 16,-2 0 1-16,-8 0 0 15,-6 0 0-15,-5 0 2 16,-7 7 7-16,-1 2 7 16,-2 5-9-16,-2 2-2 15,-2 3 3-15,0-2 1 16,0 0-8-16,0-3-2 15,-12-2-9-15,-11-5-35 16,-2-2-37-16,1-5-97 16,6 0-233-16</inkml:trace>
  <inkml:trace contextRef="#ctx0" brushRef="#br0" timeOffset="113045.38">23212 5726 960 0,'0'0'87'16,"0"0"-60"-16,0 0-17 15,0 0-10-15,0 0-122 16,0 0-459-16</inkml:trace>
  <inkml:trace contextRef="#ctx0" brushRef="#br0" timeOffset="113735.25">23649 5859 715 0,'0'0'226'16,"0"0"-103"-16,0 0-18 15,0 0-5-15,0 0-33 16,0 0-28-16,-81-14 1 15,59 14-3-15,4 9-4 16,-4 6-7-16,4 2-3 16,2 6-6-16,3 0-6 15,5-6-10-15,0 5 2 0,8-5-2 16,0-6-1 0,0 4-1-16,0-9 1 0,23-6-7 15,6 0-2-15,4 0-3 16,3-6-13-16,-5-11 7 15,-4-2-9-15,-7-1 7 16,-5-1-7-16,-3 0 3 16,-3-2 11-16,-5 4 3 15,0-4 1-15,4 0 8 16,2 6 1-16,1 2 1 16,3 6 4-16,1 9-4 15,1 0 2-15,-1 0-3 0,4 20-4 16,-9 4 3-1,-1 8-2-15,1 0 2 0,-4-2 1 16,-2 0 3-16,-1-6 1 16,-3-6 7-16,0-8 11 15,0-3-3-15,0-4-8 16,0-3-7-16,0 0 11 16,0 0 6-16,0-6 0 15,0-17-20-15,0-7-1 16,2-1 2-16,16-3-2 15,7 8 0-15,-4 1 0 16,2 6 18-16,6 5 7 16,2 1 0-16,7 6 4 15,3 2-8-15,-4 5-6 16,1 0-11-16,-5 0-2 0,-4 17-2 16,-2-1-1-16,-13 4 0 15,-8 2-3-15,-6-2-11 16,0 6-24-16,-16-4-56 15,-5-2-191-15</inkml:trace>
  <inkml:trace contextRef="#ctx0" brushRef="#br0" timeOffset="113861.24">24625 6057 1456 0,'0'0'40'16,"0"0"27"-16,0 0-67 15,0 0-25-15,0 0-411 0</inkml:trace>
  <inkml:trace contextRef="#ctx0" brushRef="#br0" timeOffset="120478.09">14221 2496 727 0,'0'0'117'15,"0"0"-68"-15,0 0 37 16,0 0 11-16,0 0-64 16,0 0-23-16,0 0-7 15,0 0 7-15,0 0 30 16,0 0-1-16,0 0 3 16,0 0 7-16,0 0 12 0,0 0-32 15,0 0 1-15,0-2-14 16,7-6 0-16,-2-4-10 15,3-6-1-15,-1-3 3 16,0 0-8-16,4-9 0 16,-4-6 7-16,-3-10-7 15,3-2 3-15,-4-3-3 16,1 5 1-16,-4 8-6 16,0 2 4-16,0 8-9 15,0 10 7-15,0 4-3 16,-2 5 3-16,-3 4 2 15,2-2 1-15,1 7 3 16,0-5 0-16,0 1-2 16,0 4 2-16,-1-5 1 15,1 2-2-15,2-1-1 0,0 4 0 16,0 0 1-16,0-2-1 16,0 2 1-16,0-3-2 15,0 3-2-15,0 0 1 16,0 0-3-16,0 0 2 15,0 0 2-15,0 0-5 16,0 0 4-16,0 0 1 16,0 0-5-16,0 0 5 15,0 0 0-15,0 0 0 16,-2 0 2-16,-2 0-2 16,0 0-3-16,-4 0-2 15,-7 0 5-15,-10 9 1 0,-6 1-1 16,-7 0 0-16,-11-1 0 15,-2-4 0-15,-9-5 1 16,-2 6 1-16,2-4-2 16,-1 5 2-16,8-4-5 15,-1 1 4-15,5-4-4 16,2 2 5-16,-2 1-2 16,-5-3 0-16,-10 0-8 15,-12 0 2-15,-13 0 2 16,2 0-19-16,-2 0 14 15,0 0-3-15,6 0 10 16,-1 7-2-16,-1 3 3 16,2-8 1-16,4 6 1 15,-2-6 3-15,-2 3-4 0,-2-2-2 16,-8-3 2-16,-1 0 2 16,-2 0-1-16,-1 0 0 15,10 9 0-15,-3-2 0 16,3 0-1-16,2 5 0 15,-2-9-1-15,10-3 0 16,1 2 1-16,7-2 0 16,-4 12 0-16,-8-8 0 15,-4 9-4-15,-6-3 2 16,-1-3 1-16,5 9 1 16,8-3 5-16,0-5-5 0,6-4 2 15,-1 3-2 1,-1 6 0-16,-2-5 0 0,6 3-3 15,-2-1 2-15,5 1 1 16,6-3-2-16,2 3 1 16,9-8 1-16,4-3 0 15,14 0 3-15,6 0-2 16,0-4-1-16,-2 0 0 16,-13-2-1-16,-7 1-2 15,-2 3-8-15,-1-12-6 16,1 4-1-16,5 2-1 15,0-4 14-15,7 11 5 16,1 1-2-16,-1 0 2 0,4 0-1 16,-1 0 1-1,-1 0 0-15,-4 0-1 0,5 0-7 16,3 0-10-16,6 0 18 16,8 0 0-16,-2 0 2 15,3 0-4-15,-6 0 4 16,0 0-4-16,-1 0 2 15,-2 0 0-15,7 0 0 16,0 0 0-16,-2 1 4 16,-1 2-4-16,-4 1-3 15,2-4 1-15,-2 0 0 16,2 0 2-16,2 0 0 0,1 4 2 16,-9-4-2-1,-3 0-3-15,-1 0-18 0,4 0 8 16,6 0 13-1,-2 0 2-15,5 0-2 0,0 0 1 16,6 0 2-16,9 0 7 16,7-3-8-16,0 3 13 15,0-1 23-15,0 1-31 16,0 0-7-16,0 0 0 16,0 0 3-16,0 0 14 15,0 0-11-15,0 0 0 16,0 0-3-16,0 0-3 15,0 0-5-15,0 0 2 16,0 0 3-16,0 0 6 16,0 0-6-16,0 0-6 0,0 10-1 15,0 5-6-15,0 4 13 16,0 8 0-16,0 2 1 16,0 0 1-16,0 10-2 15,0-6 1-15,0-1-1 16,0-3 0-16,0-11-1 15,0-6 3-15,0-4-2 16,0-8 0-16,0 3-2 16,0-3 1-16,0 0 1 15,0 2 4-15,3-2 3 16,-1 0-5-16,-2 0 4 16,0 0-6-16,0 0-10 0,0 0-15 15,0 0-32 1,2-11-63-16,0 3-205 0,-2 8-82 15</inkml:trace>
  <inkml:trace contextRef="#ctx0" brushRef="#br0" timeOffset="120838.02">8325 2508 500 0,'0'0'115'0,"0"0"-58"16,0 0 46-16,0 0 44 16,0 0-31-16,0 0-79 15,0-14-12-15,0 14-12 0,0 0-4 16,0 0-9-16,2 7 5 16,12 15 7-16,3 3 12 15,6 1-1-15,2 2-5 16,-1-8-6-16,-2-6-6 15,-4-2 0-15,-5-7-5 16,1-1 2-16,-1-4-2 16,5 0 7-16,5-23 1 15,1-2 8-15,-2-3-17 16,-4 3 2-16,-9 13-4 0,-3 2-9 16,-1 10-24-1,0 0-86-15,4 12-227 0,4 15-29 16</inkml:trace>
  <inkml:trace contextRef="#ctx0" brushRef="#br0" timeOffset="139961.71">1682 10728 658 0,'0'0'113'16,"0"0"-28"-16,0 0 46 16,0 0 13-16,0 0-92 15,0 0-20-15,0 0-9 0,-125 42 5 16,102 18 5-16,2 16-1 15,5 7-12-15,12 9 19 16,4-2-19-16,2-4-3 16,29-8-5-16,10-20-9 15,10-15-3-15,9-21 0 16,6-22 0-16,9 0-1 16,-2-39-7-16,-1-22-8 15,-10-18 8-15,-20-13-12 16,-19-8-12-16,-21-4 21 15,-4-5-9-15,-36 5-21 16,-12 11 20-16,-3 26 20 0,-5 21 0 16,-2 28 2-16,1 15 8 15,2 3-1-15,6 30-5 16,13 12 4-16,13 11-2 16,16-3-9-16,9 0 4 15,9-4-6-15,31 0 1 16,14 3 2-16,11 2 3 15,3 6 5-15,-1 1-1 16,-4 2 7-16,-14-1 2 16,-14 2-3-16,-12-9 17 15,-15-5-17-15,-8-8 10 16,0-10-19-16,0-9 1 16,0-8-2-16,0-8-58 0,0-2-19 15,-2 0-130 1,-6 7-444-16</inkml:trace>
  <inkml:trace contextRef="#ctx0" brushRef="#br0" timeOffset="140277.65">1501 12280 1303 0,'0'0'11'16,"0"0"-6"-16,0 0 12 0,0 0 43 15,0 0-57-15,0 0 4 16,108-112-7-16,-25 70 4 16,12-4 13-16,14-7-4 15,7-1 8-15,-2-6-19 16,-4 0 2-16,-12 5-4 15,-11 10-13-15,-21 14-47 16,-19 17-63-16,-25 13-10 16,-22 1-114-16,-25 18-30 15,-25 8-237-15</inkml:trace>
  <inkml:trace contextRef="#ctx0" brushRef="#br0" timeOffset="140562.6">1495 12436 1275 0,'0'0'0'0,"0"0"10"16,0 0-10-16,189-92 67 15,-86 36-44-15,9-2-19 16,3 0 7-16,-3 5 10 15,-2 5-9-15,-12 2-1 16,-11 9-10-16,-16 11-1 0,-26 7 5 16,-22 13-5-16,-15 4-3 15,-8 2-24-15,0 0 0 16,-18 0-38-16,-11 4-17 16,-5 4-294-16</inkml:trace>
  <inkml:trace contextRef="#ctx0" brushRef="#br0" timeOffset="148015.31">4081 10629 893 0,'0'0'146'15,"0"0"-141"-15,0 0-5 16,0 0 34-16,0 0-7 15,0 0 8-15,0 161 8 0,7-91 0 16,2-2-1 0,1-10-14-16,4-7-12 0,-5-15-6 15,0-8-1-15,-5-16-6 16,-1-3 0-16,-1-9-2 16,-2 0 8-16,0-12 3 15,0-29-10-15,0-15-2 16,0-18-27-16,-5-14-6 15,5-5-9-15,0-3 7 16,3 9 4-16,21 17 20 16,12 18-2-16,4 22 0 15,6 16 6-15,-3 14 7 0,-9 9 0 16,-21 32-3 0,-13 17-12-16,-9 8 12 0,-29 3 3 15,-1-3 10-15,4-8-3 16,12-10 9-16,4-9-1 15,11-12 1-15,8 0 1 16,0-5-9-16,0 1 1 16,13 4-4-16,11-5 0 15,10-1 7-15,5-2-9 16,2-3 5-16,6 0 0 16,-5 0-5-16,0-5 4 15,-2 1-1-15,-3 1-6 16,-6 0 3-16,-7 7-6 15,-6 1-2-15,-7 1-30 16,0 5-35-16,0-2-39 0,5-1-179 16,6-6-126-16</inkml:trace>
  <inkml:trace contextRef="#ctx0" brushRef="#br0" timeOffset="148339.25">5160 10267 1161 0,'0'0'34'0,"0"0"-20"0,-116 27-8 16,83 26 60-16,-1 21-46 15,1 22-8-15,8 18 7 16,5 11 17-16,13 1-12 16,7-7 0-16,5-10-20 15,35-8 3-15,23-15-7 16,16-11-5-16,20-13 4 16,12-24-33-16,12-16-60 15,-3-22-103-15,-10-16-533 16</inkml:trace>
  <inkml:trace contextRef="#ctx0" brushRef="#br0" timeOffset="150272.91">6061 10640 937 0,'0'0'4'0,"0"0"22"15,0 107 96-15,0-58-26 16,0-1-54-16,-4-4-14 16,-6-4 5-16,1-8-6 15,3-9-10-15,2-9-9 0,4-10-4 16,-4-4 0-16,0 0 5 16,-2-25-2-16,-3-15-7 15,9-14-43-15,0-6 38 16,9-1-22-16,24 3 8 15,12 7 3-15,-3 3 9 16,0 5 4-16,-8 13 0 16,-12 10-2-16,-4 12 5 15,-7 8-4-15,1 14 0 16,-2 20 4-16,7 16 17 16,-2 6 21-16,-2 2 5 15,-2 5-15-15,7-2-1 16,-4-8-11-16,-2-2-5 0,2-9-9 15,-7-12-2 1,2-10-1-16,-5-11-48 0,-4-9-78 16,0 0-16-16,-40-15-172 15</inkml:trace>
  <inkml:trace contextRef="#ctx0" brushRef="#br0" timeOffset="150439.88">6059 10882 913 0,'0'0'45'16,"0"0"-33"-16,0 0-12 16,0 0 92-16,0 0-38 15,0 0-33-15,158 28-1 16,-104-28-20-16,3 0-52 0,3-11-190 16,2-11-297-16</inkml:trace>
  <inkml:trace contextRef="#ctx0" brushRef="#br0" timeOffset="156828.78">7409 10539 937 0,'0'0'8'15,"0"0"3"-15,0 111 104 16,0-65-20-16,0 0-39 16,0-2-31-16,0-4-1 15,4-8 12-15,3-8-4 16,-2-6-23-16,-3-9-6 0,-2-6 0 16,0-3 1-16,0 0 2 15,0 0 10-15,0-6 12 16,-2-20-23-16,-10-8-5 15,4-5-14-15,-1 0 5 16,7-1-6-16,-1-2 8 16,3 4-7-16,0 0 3 15,0 1-1-15,10 3 4 16,-2 2 5-16,1 1-3 16,3 8-12-16,0 2 9 15,7 10 3-15,2 8-17 16,6 3 1-16,0 3 18 15,0 23-2-15,-5 8-5 16,-6 9 0-16,-9 2 6 16,-7 1 2-16,0 1 0 0,-5-11 2 15,-6-8 1-15,4-10 0 16,7-8-3-16,0-4-5 16,23-6-43-16,19 0 21 15,10 0 2-15,3 0 28 16,-2 8 1-16,-12 6 4 15,-12 6-5-15,-16 0 0 16,-13 4 3-16,0-2 49 16,-20 2 18-16,-16-4-12 15,-8 0-21-15,-8-4-22 16,3-2-7-16,5-4-8 16,6-7-11-16,11-3-44 0,19-3-62 15,8-19-269-15</inkml:trace>
  <inkml:trace contextRef="#ctx0" brushRef="#br0" timeOffset="157195.71">9164 10415 1074 0,'0'0'38'0,"0"0"-15"15,0 0 59-15,-127-4 13 16,104 4-72-16,-1 7-18 16,-8 19 4-16,-10 11 21 15,-1 7-1-15,4 4-13 16,3 5-8-16,14-3 9 15,9 0-9-15,10-6-6 16,3-2-2-16,20-8-2 16,23-8 0-16,7-6-1 0,13-12-13 15,7-8 0 1,-2 0-10-16,3-3-34 0,-1-17-53 16,-5-6-46-16,-9 1-254 15</inkml:trace>
  <inkml:trace contextRef="#ctx0" brushRef="#br0" timeOffset="157557.65">10343 10343 984 0,'0'0'59'0,"0"0"-59"16,0 0 0-16,0 0 30 15,0 0-2-15,0 0 47 16,56 121 4-16,-37-63-7 15,-3-2-15-15,-3-3-23 16,1-4-15-16,-3-7-11 16,-4-8-4-16,-3-8-4 15,-2-8-10-15,-2-6-33 16,0-8-57-16,0-4-57 16,0 0-155-16</inkml:trace>
  <inkml:trace contextRef="#ctx0" brushRef="#br0" timeOffset="157835.6">10428 10360 827 0,'0'0'165'0,"0"0"-154"15,117-23-5-15,-57 23 72 16,-2 0-38-16,-2 20-25 0,-8 16-2 15,-13 12 14 1,-14 6 0-16,-13 2 1 0,-8 1-8 16,0-10 10-16,-16-2 0 15,-11-7-26-15,-4-6 10 16,-2-6-9-16,-3-6-10 16,1-6-30-16,1-8-36 15,1-6-63-15,10 0-235 16</inkml:trace>
  <inkml:trace contextRef="#ctx0" brushRef="#br0" timeOffset="158164.54">11921 10253 1129 0,'0'0'70'0,"0"0"-67"16,0 0-3-16,0 0 55 16,0 0 23-16,29 140-46 15,-20-89-13-15,-3 2 17 16,3-2-3-16,-4-5-22 15,-2-7-9-15,-1-6 1 0,-2-10-3 16,0-6-6-16,0-8-26 16,0-6-29-16,0-3-49 15,-2-4-4-15,-8-24-331 16</inkml:trace>
  <inkml:trace contextRef="#ctx0" brushRef="#br0" timeOffset="158426.5">11992 10270 1055 0,'0'0'87'16,"0"0"-68"-16,0 0 37 0,0 0 25 15,0 0-38-15,143-2-22 16,-94 2-12-16,0 0 3 15,-7 0-3-15,-3 0-8 16,1 0 4-16,-11 0-5 16,-7 0 0-16,-11 0-8 15,-9 0-15-15,-2 0-43 16,0 0-44-16,-15 0-246 16</inkml:trace>
  <inkml:trace contextRef="#ctx0" brushRef="#br0" timeOffset="158660.46">12044 10597 1076 0,'0'0'70'16,"0"0"-43"-16,0 0 71 15,0 0-11-15,0 0-63 16,0 0-20-16,138-5 16 15,-89-4-13-15,-3 1-7 16,-5 2-21-16,-16 5-51 16,-14 1-58-16,-11 0-119 15,-9 12-48-15,-28 9-124 16</inkml:trace>
  <inkml:trace contextRef="#ctx0" brushRef="#br0" timeOffset="158786.44">12129 10756 492 0,'0'0'114'0,"0"0"37"15,0 0 17-15,0 0-18 16,0 0-75-16,0 0-33 16,156 4-23-16,-104-29-19 15,2-4-44-15,-9-3-268 16</inkml:trace>
  <inkml:trace contextRef="#ctx0" brushRef="#br0" timeOffset="159057.39">12893 10090 1242 0,'0'0'42'0,"0"0"-37"16,134 54 16-16,-76-2 47 15,-5 8-41-15,-4 23-17 16,-6 8 4-16,-14 6 1 16,-23 9 19-16,-6-11-34 15,-51-1-14-15,-23-7-37 0,-19-11-100 16,-12-4 18 0,0-16-423-16</inkml:trace>
  <inkml:trace contextRef="#ctx0" brushRef="#br0" timeOffset="187715.41">4199 11081 487 0,'0'0'0'0,"0"0"-92"15,0 0-114-15,0 0 109 0,174 112 15 16</inkml:trace>
  <inkml:trace contextRef="#ctx0" brushRef="#br0" timeOffset="190105">4400 11081 879 0,'0'0'0'16,"0"0"-18"-16,0 0 0 16,0 0 18-16,33 136 3 15,3-100 2-15,-3-8-5 16,8-9 0-16,-1-12 10 16,9-7 9-16,8-2 30 15,11-40-25-15,5-20-18 16,-2-17-6-16,-8-11-29 0,-23-2-12 15,-33 3 15 1,-7 5 9-16,-47 6 1 0,-25 18 3 16,-13 25 13-16,-12 28 48 15,-8 7-45-15,10 44-3 16,5 17 0-16,20 11 4 16,20 8 14-16,19 6 7 15,21 7 3-15,10-6 1 16,16-3-16-16,36-9-12 15,17-16 9-15,18-19-3 16,11-15-2-16,15-18 13 16,19-7-2-16,15-32-13 0,17-35 13 15,11-20-16-15,10-17-11 16,-9-16-48-16,-18 7 25 16,-33 14 12-16,-49 27-14 15,-51 28 36-15,-35 24 6 16,-61 20-6-16,-36 1 0 15,-20 40 3-15,4 15 17 16,9 9 29-16,21 10-6 16,26 2 11-16,25-5-26 15,24-2-13-15,18-4-2 16,20-5 2-16,42-2-4 16,32-11 1-16,29-16-6 15,24-18 2-15,22-14-4 16,19-10-4-16,10-29-19 15,11-22 6-15,7-15-20 0,-6-12-6 16,-16-6-24-16,-33 9 34 16,-48 23 12-16,-53 26 17 15,-53 26-1-15,-21 10 13 16,-48 21-12-16,-21 17 13 16,2 7 40-16,4 5-12 15,15-4 1-15,22-3-17 16,24-5-11-16,16-2-9 15,41 0-5-15,48-2 13 16,38-13-1-16,37-12-8 0,21-9-4 16,14-14-23-1,1-22 1-15,3-14-1 16,5-7-37-16,2-13-15 0,1-2 39 16,-11 1-35-16,-28 16 43 15,-43 13-5-15,-52 18 33 16,-53 15 1-16,-24 9 0 15,-33 0 0-15,-30 9 62 16,-13 15 22-16,0 10-15 16,7 3-26-16,9 2-18 15,25 0-9-15,19-1-15 16,16-3-2-16,38-7 2 16,37-3-4-16,31-16 4 15,23-9-4-15,18-1-4 16,11-32-32-16,2-10 4 0,4-11-55 15,-4-13-35-15,-8-5 47 16,-23 0 53-16,-38 4-2 16,-62 11-51-16,-38 11-39 15,-76 14 25-15,-31 10 91 16,-13 16 228-16,0 6-43 16,11 20-44-16,16 20-25 15,19 8-55-15,27 3-24 16,34 0-28-16,22-2 1 15,43-5-2-15,46-10 15 16,38-10-5-16,33-18-18 16,16-6-1-16,11-10-17 15,-6-26-4-15,-11-17-20 16,-10-5-36-16,-17-9-12 0,-28 9 69 16,-37 21 21-16,-40 17 3 15,-38 16 22-15,-6 4 18 16,-42 4 1-16,-10 18-2 15,1 6 0-15,6-5 4 16,13-6-12-16,18-4-6 16,17-4-17-16,3 3-9 15,45 0-2-15,29-5 2 16,30-5-2-16,26-2-10 16,10-9-28-16,5-10-10 15,-4-4 7-15,-16 7 6 16,-15 6 29-16,-23 6 6 15,-22 4 1-15,-22 0 15 0,-12 0 16 16,0 0 7-16,13 0 6 16,26 0-2-16,26 0-9 15,24 11-22-15,14 11-7 16,2 3-5-16,-11 3-7 16,-23-5-3-16,-31-5-13 15,-30-6-12-15,-39-2-51 16,-12-2-9-16,-56-6 62 15,-21-2-128-15</inkml:trace>
  <inkml:trace contextRef="#ctx0" brushRef="#br0" timeOffset="195901.99">14943 10347 810 0,'0'0'326'15,"0"0"-312"-15,0 0-6 16,0 0 0-16,0 0 66 16,-35 132-19-16,35-80-23 15,0 0-10-15,0-6-1 16,0-7 2-16,0-11-12 0,0-14-7 16,2-9-4-1,-2-5 4-15,0 0 4 0,0-9-7 16,0-29 9-16,0-19-10 15,4-8-7-15,6-5-8 16,7-3 3-16,10 9-5 16,2 6 5-16,11 6 2 15,5 9-4-15,-1 16 12 16,1 12-2-16,-5 15-1 16,-7 0-3-16,-6 24-3 15,-11 15-10-15,-11 7 14 16,-5 6 2-16,-23-2 5 0,-24 0 12 15,-10-6-1 1,-3-8 11-16,8-8 10 0,17-7-11 16,14-9 7-16,15-7-13 15,6 1-15-15,6 5-10 16,39 4 10-16,18 8 11 16,12-1-8-16,8 2 1 15,-8 4-8-15,-5 0 4 16,-13-1-7-16,-10-2 5 15,-11-3-13-15,-16-8-7 16,-11 0-7-16,-7-5-23 16,-2-2-23-16,0-7-58 15,0 0-254-15</inkml:trace>
  <inkml:trace contextRef="#ctx0" brushRef="#br0" timeOffset="197938.64">16420 10028 524 0,'0'0'82'0,"0"0"-72"16,0 0 36-16,0 0 55 15,0 0-44-15,0 0-38 0,0 0 4 16,2 20-2-16,0-18 29 16,0-2-20-16,-2 0-2 15,2 0 0-15,-2 0 0 16,0 0 1-16,0 0-3 15,0 0-6-15,0 0-17 16,0 0-3-16,0 0-4 16,0 0 0-16,0 2-4 15,0 2 8-15,0 4 0 16,-17 10 7-16,-10 6 21 16,-12 12 0-16,-5 8-5 15,-5 10 24-15,-2 15-14 0,0 13 8 16,3 12-6-16,11 11 3 15,12-3-16-15,21-6-13 16,4-10-2-16,35-10-7 16,37-11-6-16,24-16-2 15,22-8-20-15,11-11-42 16,-4-12-97-16,-18-10-236 16</inkml:trace>
  <inkml:trace contextRef="#ctx0" brushRef="#br0" timeOffset="198480.55">16868 10573 1097 0,'0'0'23'15,"0"0"-12"-15,0 0-11 16,0 0 78-16,-29 130-28 16,21-86-24-16,4-3 0 15,-2-5 1-15,-5-9-7 16,7-13-12-16,-2-5-2 16,-2-9-3-16,3-9 7 15,1-26-10-15,4-21-9 16,0-8-23-16,25-6 7 15,14 5-3-15,3 14 17 16,-5 15 11-16,-4 17 3 16,-6 17-3-16,2 2 8 15,2 30-1-15,-3 19 23 0,-1 4-1 16,0 8-11-16,-2-3 7 16,0-8-19-16,-10-6-1 15,-1-10-5-15,-6-9-4 16,-8-10-45-16,0-13-93 15,-15-2-206-15</inkml:trace>
  <inkml:trace contextRef="#ctx0" brushRef="#br0" timeOffset="198632.52">16750 10819 243 0,'0'0'978'0,"0"0"-966"16,118-49-2-16,-29 31 10 0,13 4 22 15,3 6-32-15,-11 4-10 16,-16 2-37-16,-23-2-263 16</inkml:trace>
  <inkml:trace contextRef="#ctx0" brushRef="#br0" timeOffset="199352.4">18052 10381 1100 0,'0'0'63'15,"0"0"-61"-15,0 0-2 16,0 0 37-16,0 0-5 15,0 0-32-15,-10-2 0 16,10 18 5-16,0-2-2 16,2 2 3-16,3 3-3 15,-2-4 7-15,3 2-7 16,-2 0 0-16,1 3-3 16,-1 4 15-16,0 0-5 0,2 5 4 15,-6 0 5-15,0 2 0 16,0 1 2-16,0-4 0 15,0-6-8-15,0-7-9 16,0-8-2-16,0-5 0 16,0-2-1-16,0 0 8 15,0-14 1-15,0-16-10 16,0-10-11-16,-8-6-2 16,-5 0-7-16,-1-5 2 15,3 5 10-15,5 2 2 16,6 0-8-16,0 9-5 15,11 1-17-15,16 9 34 16,8 9-3-16,8 6 8 16,3 8-3-16,4 2 2 15,-4 0-2-15,-5 4-2 0,-14 16 2 16,-8 8-11-16,-9 2-1 16,-6 1 12-16,-2 4 4 15,-2-3-4-15,0 3 3 16,0-6-2-16,9 0-1 15,9-2-9-15,4-3-5 16,2 1-21-16,-5-2 8 16,-9 4-2-16,-10-3 12 15,0 0 16-15,-15 0 1 16,-20-1 38-16,-12-4 10 16,-5-3-14-16,-1-6-20 15,6-6-8-15,7-4-6 0,13-4-16 16,21-28-59-16,6-6-280 15</inkml:trace>
  <inkml:trace contextRef="#ctx0" brushRef="#br0" timeOffset="199636.35">19529 10307 1169 0,'0'0'24'0,"0"0"10"0,0 0 60 15,-138 32-29-15,105 6-45 16,2 6-12-16,8 4 11 16,14 0-3-16,9-1-9 15,0-1-7-15,29-11-2 16,16-4-11-16,17-15-26 15,19-8-22-15,12-8-58 16,9 0-191-16,-1-11 136 16</inkml:trace>
  <inkml:trace contextRef="#ctx0" brushRef="#br0" timeOffset="199862.31">20517 10325 1162 0,'0'0'173'16,"0"0"-173"-16,-5 107 0 15,5-50 77-15,7 2-16 16,6-3-52-16,-8-6-9 16,-5-6 2-16,0-10-2 15,0-8-22-15,-9-10-29 16,-4-12-46-16,-3-4-46 15,-2-10-242-15,0-23-401 16</inkml:trace>
  <inkml:trace contextRef="#ctx0" brushRef="#br0" timeOffset="200079.27">20575 10377 952 0,'0'0'170'0,"0"0"-123"15,135-28 43-15,-81 28-18 16,0 14-40-16,-4 14-9 15,-7 8 1-15,-14 4-4 16,-11-2-12-16,-16 3 0 16,-2-4-7-16,-20 4-1 15,-27-5 1-15,-13-2 2 16,-7-4-3-16,3-10-15 16,8-6-23-16,14-11-35 15,17-3-106-15,21-3-288 0</inkml:trace>
  <inkml:trace contextRef="#ctx0" brushRef="#br0" timeOffset="200306.23">21179 10171 1184 0,'0'0'59'0,"0"0"-49"16,0 0 48-16,0 0 29 15,158 126-31-15,-93-54-27 16,6 10-6-16,-9 6-16 16,-21 4 96-16,-28-5-98 0,-13-7 3 15,-69 2-16-15,-41-7-50 16,-32 0-79-16,-19-9-158 16</inkml:trace>
  <inkml:trace contextRef="#ctx0" brushRef="#br0" timeOffset="204211.55">14839 11773 1014 0,'0'0'15'0,"0"0"-6"16,0 0 43-16,0 0-11 15,0 0-39-15,0 0 32 16,-29 166 25-16,21-95-1 15,-4-1-19-15,1-4-8 16,7-12-1-16,-1-14-18 16,5-14-7-16,0-12-5 0,0-14 1 15,0 0 4-15,0-33 6 16,0-27-11-16,0-15-21 16,0-8-7-16,15 5-26 15,6 8-4-15,4 20 25 16,-6 20 33-16,-3 14 0 15,-5 16 9-15,0 0-4 16,5 13-4-16,8 20 12 16,5 5 8-16,0 4 21 15,-2 4-5-15,-1-2-5 16,-1 2-17-16,-5-1-12 16,-1-6-3-16,-9-4-1 0,-1-7-39 15,-7-8-95 1,-2-8-190-16</inkml:trace>
  <inkml:trace contextRef="#ctx0" brushRef="#br0" timeOffset="204387.52">14939 12129 953 0,'0'0'172'16,"0"0"-163"-16,0 0-5 15,0 0 42-15,0 0-46 0,141-10-30 16,-108 10-238 0,-8 0-258-16</inkml:trace>
  <inkml:trace contextRef="#ctx0" brushRef="#br0" timeOffset="204686.47">15550 12162 381 0,'0'0'874'0,"0"0"-855"15,0 0-7-15,0 0 64 0,0 0-33 16,0 0-40-16,87 4-2 15,-33-4 8-15,14 0 6 16,9 0-15-16,2 0-1 16,-4 0 0-16,-15-4-17 15,-16 2-25-15,-17-3-28 16,-19 1-64-16,-8-1-96 16,0-3-86-16</inkml:trace>
  <inkml:trace contextRef="#ctx0" brushRef="#br0" timeOffset="204955.42">15942 11976 1076 0,'0'0'88'16,"0"0"-85"-16,0 0 34 15,0 0 28-15,150-11-37 16,-88 15-15-16,-8 24 6 15,-12 10 1-15,-15 10 4 16,-16 10 4-16,-11 2 1 16,-3 3 14-16,-28-1-8 15,-7-5-17-15,-4-8-4 16,3-5-14-16,2-14 0 16,13-7-25-16,6-15-52 0,7-8-92 15,6-7-172-15</inkml:trace>
  <inkml:trace contextRef="#ctx0" brushRef="#br0" timeOffset="206289.19">12509 12146 1017 0,'0'0'24'15,"0"0"-11"-15,0 0-6 16,0 0 81-16,32 140-29 0,-22-92-34 16,2-4-4-1,-3-6 8-15,-3-4-21 0,0-8-1 16,-6-10-7-16,0-7-6 15,0-7-29-15,0-2-1 16,0-11 19-16,0-23-42 16,0-18-139-16,-6-12 95 15,2-5 11-15,0 2-40 16,-1 4 100-16,5 16 32 16,0 10 37-16,0 12 103 15,2 6-34-15,11 5-9 16,8 2-18-16,4 2-44 15,8 4-21-15,5 0 21 16,2 6-6-16,-4 0-22 0,-9 16-7 16,-10 11-7-16,-17 4-73 15,0 8-118-15,-25-4-146 16</inkml:trace>
  <inkml:trace contextRef="#ctx0" brushRef="#br0" timeOffset="206440.16">12648 12366 854 0,'0'0'23'15,"0"0"-19"-15,125-15 67 16,-67 3 28-16,-2-1-99 16,-6 5-79-16,-12 0-138 0</inkml:trace>
  <inkml:trace contextRef="#ctx0" brushRef="#br0" timeOffset="206821.1">13066 12260 1044 0,'0'0'10'16,"0"0"-5"-16,0 0 80 15,48 128 6-15,-32-87-42 16,-8-8-29-16,5-3-5 15,-8-9-6-15,0-9-8 0,-3-7-1 16,-2-5-16 0,0-8 7-16,0-24 8 0,-2-17-51 15,-6-14 14-15,6-5 5 16,2 2-25-16,0 13 35 16,14 17 23-16,1 21 7 15,4 13 21-15,5 2-19 16,7 8-2-16,1 18 6 15,-3 3-2-15,-8 2-2 16,-11-1-5-16,-10 1 1 16,0 1 12-16,-10-1 0 15,-19 1-5-15,-6-4-12 16,-5-1-1-16,0-10-59 0,13-9-67 16,9-8-191-1,18-6-376-15</inkml:trace>
  <inkml:trace contextRef="#ctx0" brushRef="#br0" timeOffset="206988.07">13932 12140 900 0,'0'0'180'0,"0"0"-174"15,0 0 6-15,0 0 47 16,-118 32-59-16,109-15-57 0,9 3-193 15,0-1-181 1</inkml:trace>
  <inkml:trace contextRef="#ctx0" brushRef="#br0" timeOffset="207114.05">13943 12446 317 0,'0'0'499'16,"0"0"-402"-16,0 0 52 15,0 0-26-15,0 0-47 16,0 0-76-16,-63-25-27 15,61 10-80-15,0 7-237 16</inkml:trace>
  <inkml:trace contextRef="#ctx0" brushRef="#br0" timeOffset="208726.77">16783 11877 442 0,'0'0'511'16,"0"0"-502"-16,0 0 69 16,0 131 9-16,0-75-10 15,0 2-24-15,0 4-20 16,0-6 9-16,0-3 7 0,0-9-29 16,0-10-10-16,0-8-6 15,0-11-1-15,0-5-3 16,0-8-1-16,0-2-3 15,0-12 4-15,0-29-6 16,-9-22-16-16,0-10 2 16,9-4-16-16,0 4-12 15,0 17 1-15,14 12 43 16,3 12 4-16,-1 9 3 16,-3 6 2-16,1 5-1 15,-6 6 12-15,9 2-9 16,0 4-7-16,3 0 0 0,3 0-6 15,-4 18 5 1,-3 3-3-16,-3 8-5 0,-2 1 8 16,-4 6-3-16,-2 3-8 15,-3 1 3-15,2-6 7 16,1-4-1-16,6-7-6 16,2-5-2-16,3-3-7 15,4-4-20-15,0-6-54 16,1 2 51-16,-2 2-1 15,-5 1 36-15,-1 0 6 16,-7 4 10-16,-4 1 6 16,-2 0 16-16,0 4 10 15,-4 0-2-15,-18-3-9 16,-12-4-6-16,-10 0 2 16,-3-6-3-16,-2-4-18 0,6-2 19 15,8 0-18-15,8 0-7 16,14-6-36-16,5-9-274 15</inkml:trace>
  <inkml:trace contextRef="#ctx0" brushRef="#br0" timeOffset="209873.57">14796 13036 863 0,'0'0'53'15,"0"0"-51"-15,0 0 15 16,0 0 76-16,0 0-25 16,0 0-36-16,31 97 21 15,-17-58-7-15,-1 7-2 16,1 7-4-16,-3-1-8 16,1-4-21-16,-6-6-7 0,1-10-3 15,-5-10 0-15,0-13-2 16,0-9-10-16,-2 0-10 15,0-7 7-15,0-27-15 16,0-12-31-16,-13-18-31 16,-1-3-35-16,3 7-45 15,7 14 120-15,4 16 51 16,0 12 0-16,0 4 17 16,13-1-1-16,5 4-14 15,0-1 9-15,-2-2-7 16,-1-2 7-16,1-4-10 15,4-2 23-15,0 4-3 0,4 0 14 16,3 8 4 0,2 3 12-16,7 7-25 0,-3 0-9 15,3 0-8-15,-3 10-8 16,1 17 1-16,-3 3-1 16,-7 5-2-16,-1 2 2 15,-9-2-2-15,-12-3-1 16,-2-1-2-16,0-4 6 15,-14-10-2-15,-9-4 1 16,0-12 10-16,-6-1-10 16,0 0-1-16,6-14 6 15,5 2-5-15,9 2 1 16,7 3-2-16,2 4 11 16,0-2-10-16,0 0-2 15,0 1 2-15,0 1-1 0,0 3 0 16,0 0-2-16,0 0-37 15,0 0-92-15,-6 0-98 16,-11-5-208-16</inkml:trace>
  <inkml:trace contextRef="#ctx0" brushRef="#br0" timeOffset="210677.43">15346 13159 340 0,'0'0'368'16,"0"0"-354"-16,0 0 78 16,0 0 11-16,0 0-37 15,0 0-56-15,-6-69 7 16,-2 54 10-16,-1 6 4 16,-3 1-9-16,-3-2 2 15,-5 2 0-15,-5 2-7 16,1 1-2-16,0 2 1 15,1 1 5-15,3 2-12 0,0 0 0 16,4 0-7 0,-3 0 4-16,-4 0-5 0,5 0 4 15,-4 2-1-15,0 10-4 16,1 0 0-16,-3 6 3 16,2 1 8-16,0 2 9 15,3 1-1-15,6 4-8 16,-3 4 0-16,3 5 8 15,-1-2-13-15,4 1 3 16,5 1-7-16,5-1 8 16,0 0-2-16,0 2 1 15,5-1-1-15,15-6-5 16,5-3 6-16,3 0-9 16,15-5 5-16,5-5 4 15,6-4-5-15,4-7 7 0,-6-2-11 16,-6-3-7-16,-10 0 5 15,-2-3-5-15,-8-11 5 16,-4 2-11-16,-4 0 12 16,-9 0 0-16,-3 2-4 15,-6 0-12-15,0-2-52 16,0 0-73-16,0 0-218 16</inkml:trace>
  <inkml:trace contextRef="#ctx0" brushRef="#br0" timeOffset="210962.38">15744 13346 1060 0,'0'0'125'16,"0"0"-125"-16,0 0 3 15,0 0 30-15,0 0 10 16,138-13-29-16,-78 3 10 16,0 1 13-16,-4 0-10 15,-6-1-14-15,-6 6 0 16,-13-3-11-16,-11 6-2 16,-9-2-16-16,-9 2-40 0,-2-2-52 15,0-1-84-15,0-5-195 16</inkml:trace>
  <inkml:trace contextRef="#ctx0" brushRef="#br0" timeOffset="211209.34">16150 13126 882 0,'0'0'23'0,"0"0"-18"16,0 0 111-16,0 0-12 15,0 0-46-15,0 0-15 0,91 130-1 16,-68-95 17-16,-8-3-31 16,-9-2-17-16,-6 0-9 15,0 2-2-15,-11 3 4 16,-22-2-6-16,-16-1 2 16,-4-4-28-16,-1-5-60 15,7-11-62-15,16-12-248 16</inkml:trace>
  <inkml:trace contextRef="#ctx0" brushRef="#br0" timeOffset="211465.29">16729 13217 1068 0,'0'0'160'0,"0"0"-160"15,0 0 0-15,0 0 36 16,0 0 55-16,36 134-78 16,-22-86-8-16,-1-2 0 15,-2-6 6-15,-4-5-8 16,-3-8-3-16,-2-5-2 16,-2-13-3-16,0-4-49 15,0-5-42-15,-10 0-124 16,-11-1-226-16</inkml:trace>
  <inkml:trace contextRef="#ctx0" brushRef="#br0" timeOffset="211741.25">16789 13142 1035 0,'0'0'47'15,"0"0"-40"-15,0 0 64 16,117-9-6-16,-62 24-36 15,-4 13-13-15,-6 6 6 16,-12 5-22-16,-8 3 1 16,-10 0 2-16,-7 0-3 15,-8-4 1-15,0-6 1 16,-8-1 3-16,-15-2-3 16,-10-7 19-16,-2-3-21 0,-3-10 4 15,3 5 1-15,-3-10-5 16,7 3-30-16,8-4-66 15,9-3-172-15,14 0-297 16</inkml:trace>
  <inkml:trace contextRef="#ctx0" brushRef="#br0" timeOffset="211871.22">17510 13395 1411 0,'0'0'87'0,"0"0"-87"15,0 0-15-15,0 0-65 0,0 0-694 16</inkml:trace>
  <inkml:trace contextRef="#ctx0" brushRef="#br0" timeOffset="214293.8">19279 12258 795 0,'0'0'5'0,"0"0"0"15,0 0 27-15,3 125 59 16,-3-92-14-16,0-1-58 16,-7-1-16-16,-9-7-3 15,1-6-41-15,-1-13-124 16,-4-5-165-16</inkml:trace>
  <inkml:trace contextRef="#ctx0" brushRef="#br0" timeOffset="-214643.02">19070 12168 806 0,'0'0'31'16,"0"0"-18"-16,0 0 42 16,0 0 26-16,143-18-19 15,-79 23-31-15,3 17 8 16,-7 9-2-16,-8 5-19 15,-13 4-9-15,-16 8-9 16,-19 3 1-16,-4-2-2 0,-15 4 1 16,-26-9-4-16,-3-9 8 15,-3-8-2-15,1-13-1 16,-1-6-1-16,2-8 0 16,14 0-1-16,13 0-9 15,12-3 10-15,6 2-5 16,15-1 0-16,25 0 2 15,18 2 3-15,11-2 0 16,7-5 1-16,2-2-1 16,3-5 0-16,0-7-1 15,-9-2 1-15,-11-5-9 16,-15-1 7-16,-19 1-4 16,-19 2-8-16,-8 0-1 0,-4 5-5 15,-25 4 8 1,-6 5 12-16,-3 10 8 0,-2 2 33 15,-3 0-13-15,10 20 2 16,6 5-7-16,10 2-7 16,7 5 10-16,8 0-14 15,2 0 17-15,0-2-22 16,20-2-6-16,11-3-1 16,11-3 0-16,8-8-11 15,8-4-24-15,0-10-35 16,2 0-25-16,-2 0-98 15,-12-15-84-15</inkml:trace>
  <inkml:trace contextRef="#ctx0" brushRef="#br0" timeOffset="-214416.06">20180 12422 218 0,'0'0'611'0,"0"0"-567"16,0 0 14-16,0 0 90 15,0 0-75-15,0 0-29 16,-93 91-18-16,85-61 10 16,8 0-15-16,0-7-7 15,0 2-14-15,23-9-4 16,10-6-4-16,8-6-25 0,5-4-17 16,1 0-64-1,-5-9-156-15,-4-11-199 0</inkml:trace>
  <inkml:trace contextRef="#ctx0" brushRef="#br0" timeOffset="-213749.18">20399 12476 864 0,'0'0'162'0,"0"0"-94"16,0 0 15-16,0 0 8 15,0 0-53-15,-61 115-28 16,61-101-8-16,7-2-2 0,15-8-2 15,5-4-5 1,4 0-1-16,3-11 5 0,-10-10-30 16,-1 1 6-16,-19-1 1 15,-4 3 9-15,0 3 4 16,-4 4 9-16,-3 8 4 16,4-1 10-16,3 1-3 15,0 3 9-15,0 0-16 16,19 0-17-16,7 3 17 15,4 13 2-15,-1 1 1 16,-8 3 0-16,0 5-3 16,-5-7 1-16,-8-2 4 15,-1-4-1-15,-7-8 9 16,0-4-12-16,0 0 8 16,0 0 8-16,0-3 8 0,-7-14-12 15,5-7-13 1,2-2-8-16,2-3-3 0,21 9 5 15,0 8 4-15,2 8-1 16,-7 4 3-16,0 0 1 16,0 16-1-16,-5 8 0 15,1-2 17-15,-8 1-9 16,1-2 11-16,-5-8-8 16,2-5-5-16,-1-4-1 15,0-4-4-15,-3 0 4 16,0 0 4-16,2-11 25 15,-2-8-14-15,6-6-20 0,3 4-2 16,-1 2-1 0,6 8 3-16,-1 0 0 0,1 8-1 15,-5 3 4-15,5 0 4 16,1 0-7-16,5 2 4 16,2 8-3-16,-4-1 4 15,2 2-3-15,-7-1-2 16,1-5-2-16,-5-1-31 15,0-1-62-15,-3-3-74 16,-1 0-296-16</inkml:trace>
  <inkml:trace contextRef="#ctx0" brushRef="#br0" timeOffset="-213337.25">21121 12133 929 0,'0'0'68'15,"0"0"-45"-15,0 0 16 16,42 117 54-16,-22-49-35 16,0 6-7-16,2 10-7 15,-3-1-2-15,0-3 25 16,-1-5-10-16,-5-17-55 16,-5-11 12-16,-8-16-4 15,0-14-6-15,0-10-1 16,0-7 4-16,0 0 3 15,-3-27-1-15,-6-16-9 16,0-18-22-16,5-14 3 0,4 3-13 16,0 2-13-16,2 19 2 15,11 17 21-15,-1 11-8 16,-4 14 11-16,3 6 14 16,1 3-17-16,-1 0 22 15,5 6-4-15,-1 14 4 16,-1 3 0-16,-6-2 0 15,-5 2-4-15,-3-1 4 16,-3 0 1-16,-21-3-1 16,-10 2-4-16,3-8-30 15,7-10-109-15,11-3-338 16</inkml:trace>
  <inkml:trace contextRef="#ctx0" brushRef="#br0" timeOffset="-213057.3">21502 12480 847 0,'0'0'218'0,"0"0"-199"15,0 0 75-15,0 0-2 16,0 0-24-16,0 0-41 16,98 70-17-16,-74-70-5 15,-3 0-1-15,-3 0 3 16,-7-12-3-16,-7-4-4 15,-4 0-6-15,0 0-2 0,0 6-5 16,-13 5 11 0,-12 5 1-16,-6 0-13 0,2 0 13 15,4 5-49-15,8 9-16 16,7 0-26-16,8-1-142 16,2-5-219-16</inkml:trace>
  <inkml:trace contextRef="#ctx0" brushRef="#br0" timeOffset="-212609.38">21856 12406 1060 0,'0'0'83'15,"0"0"-53"-15,0 0 44 0,0 0-17 16,0 0-41-16,0 0-14 15,-58 51-2-15,58-33-4 16,19-1 3-16,7 2 1 16,0-1 3-16,1 0 5 15,-4-1-5-15,-5 0 3 16,-1 1-6-16,-10-2-5 16,-7 0 4-16,0 2-1 15,-2-2 1-15,-16-4 2 16,2-6 0-16,8-6 10 15,3 0 2-15,5-12 19 16,0-12-32-16,7-6 1 0,17 2 2 16,8 5-1-16,-3 5 5 15,-5 11 2-15,-2 7-4 16,-6 0 7-16,-1 0-4 16,1 4 4-16,-5 8 4 15,1 2-4-15,-6-4-5 16,-4 0-7-16,-2-2 0 15,0 0-17-15,0 0-48 16,-8-2-64-16,-15-5-60 16,1-1-487-16</inkml:trace>
  <inkml:trace contextRef="#ctx0" brushRef="#br0" timeOffset="-212474.4">21997 12356 1137 0,'0'0'16'15,"0"0"1"-15,0 0 28 16,0 0-45-16,0 0-47 16,0 0-128-16,22 12-235 15</inkml:trace>
  <inkml:trace contextRef="#ctx0" brushRef="#br0" timeOffset="-212033.48">22262 12279 1079 0,'0'0'37'0,"0"0"36"16,0 0 2-16,0 0-43 16,0 0-10-16,0 0 22 15,103 147-22-15,-88-94 14 16,-1-6-18-16,-8-4 5 15,-3-13-23-15,-1-7 2 16,-2-8-2-16,0-7-4 16,-13-8-5-16,-14 0-4 15,4-3 13-15,1-17 2 16,7 1 0-16,10-1-1 16,5 3-1-16,0 3 0 15,22 0 3-15,19 2-3 0,5 2 0 16,6 2 4-16,-3 4-4 15,-7 1 0-15,-2 3 0 16,-9 0 0-16,-6 0-1 16,-5 3 1-16,-9 11 0 15,-7 3 0-15,-2 3 13 16,-2-2-3-16,0 2-9 16,0-4-2-16,-13-3-18 15,-3-2-52-15,5-11-73 16,3 0-166-16</inkml:trace>
  <inkml:trace contextRef="#ctx0" brushRef="#br0" timeOffset="-211911.49">22637 12328 565 0,'0'0'157'0,"0"0"-157"15,0 0-72-15,0 0-97 16</inkml:trace>
  <inkml:trace contextRef="#ctx0" brushRef="#br0" timeOffset="-211236.62">22962 12475 1046 0,'0'0'144'16,"0"0"-120"-16,0 0 39 15,0 0 40-15,0 0-63 16,0 0-20-16,-118 86-4 16,118-54-6-16,0-4-4 15,5-8-4-15,14-6 2 16,8-12-8-16,6-2 1 16,8 0 0-16,3-24-19 15,-1-2-3-15,-10 0 7 16,-7 4 6-16,-7 8 12 15,-5 7-4-15,-8 6 4 16,-2 1-2-16,3 0-8 0,-3 0 9 16,6 11 1-16,-4 3 0 15,1-3 0-15,1-3 2 16,0-5 3-16,-4 0 4 16,-2-3-4-16,-2 0-5 15,0 0 3-15,0 0 9 16,5-6-2-16,1-11-10 15,5 3-9-15,5 2 3 16,2 7-1-16,-5 5 4 16,5 0-3-16,0 0 6 15,-2 4 1-15,1 6 0 16,-1-2 0-16,1-2 1 0,1-5 1 16,7-1-1-1,2 0 0-15,4-3 4 0,0-18-6 16,-4-1-5-16,-7 0-12 15,-6 7 12-15,-8 4 5 16,-4 7-2-16,-2 4 2 16,2 0-2-16,3 0-8 15,6 11 4-15,5 6 5 16,6 4 2-16,3-4 1 16,-6 1 3-16,-3-5-4 15,-7-1 4-15,-7-6-2 16,-2-2 5-16,0-3-6 0,-15 2-1 15,-24-3-2 1,-3 2-11-16,0-2-79 0,6 0-185 16</inkml:trace>
  <inkml:trace contextRef="#ctx0" brushRef="#br0" timeOffset="-210194.8">24451 12490 468 0,'0'0'299'0,"0"0"-224"0,0 0 64 16,0 0-2-16,0 0-48 16,-129-33-33-16,97 33 7 15,-3 0-10-15,2 18-12 16,-1 6-14-16,5 7-14 16,5 1 4-16,11 2-11 15,10-1 6-15,3-3-12 16,7-4 2-16,26-4-5 15,11-10 2-15,10-5-8 16,-2-7-3-16,-4 0-28 16,-7-11-21-16,-8-13 0 15,-10-4 13-15,-6-1 11 16,-1 4-7-16,-12 7 34 0,-4 6 10 16,0 8 21-16,0 2 31 15,0 2-14-15,0 0-33 16,0 0 8-16,0 11-7 15,9 6 22-15,7 1-2 16,8-3-9-16,1 0 6 16,4-7-8-16,0-4-15 15,0-4 4-15,0 0-9 16,-7 0-3-16,-5 0-14 16,0-12-25-16,-9-6 13 15,-6 0 13-15,-2 1 5 16,0-3 2-16,0 5 14 0,0 1 4 15,0 4 21 1,0 2 0-16,7 1-4 0,15 7-20 16,5 0 0-16,11 0-1 15,-3 0 1-15,0 8-2 16,-6 12 2-16,-6 3 0 16,-2 0 5-16,-3 2 11 15,-3-7 1-15,-3-3 12 16,1-6-5-16,0-4-5 15,5-5-13-15,13 0-5 16,0 0 12-16,7-9-14 16,-2-13-10-16,-7-5-11 15,0-2-17-15,-11-5 8 16,-5 8 11-16,-8 6 5 16,-5 9 14-16,0 10 9 0,0 1 24 15,-14 0-9 1,-3 0 6-16,3 12-4 0,3 3 1 15,7-1-20-15,4 1-7 16,0-1 7-16,2-2-7 16,25-2-10-16,11-2 1 15,12-8-21-15,6 0-68 16,0 0-118-16,-11-8-369 16</inkml:trace>
  <inkml:trace contextRef="#ctx0" brushRef="#br0" timeOffset="-210066.82">25659 12439 1125 0,'0'0'70'15,"0"0"-34"-15,0 0 27 16,0 0-63-16,0 0-268 16</inkml:trace>
  <inkml:trace contextRef="#ctx0" brushRef="#br0" timeOffset="-209929.84">25793 12705 1181 0,'0'0'251'0,"0"0"-194"15,0 0 47-15,0 0-31 16,0 0-73-16,0 0-65 16,-4-25-96-16,-16 36-488 0</inkml:trace>
  <inkml:trace contextRef="#ctx0" brushRef="#br0" timeOffset="-207922.19">26529 12385 828 0,'0'0'168'15,"0"0"-166"-15,15 136 26 16,-8-76 79-16,-2-7-31 16,-3-2-23-16,2-10-32 15,-2-14-12-15,-2-10-1 16,2-10-3-16,-2-7 1 15,0-4-1-15,0-34 6 16,0-17-11-16,0-20-25 0,0-14 1 16,0-6-10-16,0 0 3 15,5 11 7-15,7 22 18 16,-4 20 6-16,3 16 0 16,-1 15 0-16,-4 10-10 15,3 1 8-15,-1 14-2 16,4 22 0-16,-10 10-1 15,-2 5 2-15,-6 2-5 16,-23-7 3-16,0-9-1 16,4-10 6-16,5-7 0 15,7-7 1-15,1-3 14 16,5-5 0-16,7 4-9 0,0 0-5 16,0 5 8-16,16 2 11 15,4 4 2-15,7 2-6 16,0 1 3-16,-1-3-5 15,-1-2 1-15,-2-5-4 16,-6-2-4-16,-1-2-7 16,-3-2 0-16,-1-5-1 15,5 4-50-15,8-2-39 16,6 3-82-16,4 2-28 16,-1 1-34-16,-5 0 25 15,-9-2-72-15</inkml:trace>
  <inkml:trace contextRef="#ctx0" brushRef="#br0" timeOffset="-207690.23">27039 12680 590 0,'0'0'228'0,"0"0"-173"16,0 0 81-16,0 0-8 15,0 0-49-15,0 109-21 16,5-66-5-16,8 1-15 16,3 0-24-16,-5 0-11 15,-7-4-3-15,0-6-27 16,-1-8-87-16,2-15-157 16,-3-11-439-16</inkml:trace>
  <inkml:trace contextRef="#ctx0" brushRef="#br0" timeOffset="-207314.3">27704 12082 1053 0,'0'0'65'16,"-118"61"-31"-16,53-6 45 15,9 11 38-15,5 7-59 16,15 2-32-16,14 5-16 15,13-1 10-15,9-3-3 16,17-4-15-16,28-7-2 16,18-7-1-16,8-12-9 15,18-14-20-15,2-8-8 16,1-12-60-16,-14-12-35 0,-16 0-213 16</inkml:trace>
  <inkml:trace contextRef="#ctx0" brushRef="#br0" timeOffset="-206896.37">28174 12363 1143 0,'0'0'51'15,"0"0"-50"-15,0 0 50 16,0 140 62-16,0-95-54 15,2 0-39-15,-2-7-12 0,0-8-3 16,0-8 0 0,0-10-5-16,0-7 2 0,0-5-3 15,0-13 4-15,0-27-6 16,0-16 1-16,0-6-13 16,0 0-6-16,25 5-5 15,6 11 7-15,-2 10 14 16,-2 10 5-16,-7 10 2 15,-5 6 8-15,1 6-6 16,6 4-3-16,5 0 4 16,6 21 4-16,0 18 3 15,4 7 2-15,-4 10 5 0,-2 2 5 16,-2-2-16 0,-7-3-8-16,-6-7 0 0,-7-8-1 15,-9-6-2-15,0-10-68 16,-13-8-96-16,-14-14-224 15</inkml:trace>
  <inkml:trace contextRef="#ctx0" brushRef="#br0" timeOffset="-206730.4">28261 12583 155 0,'0'0'1108'15,"0"0"-1080"-15,0 0-24 16,0 0 19-16,0 0 15 15,162-7-28-15,-63 7-5 16,-1 0-5-16,-7 0-49 0,-11-1-105 16,-10-5-218-16</inkml:trace>
  <inkml:trace contextRef="#ctx0" brushRef="#br0" timeOffset="-206167.5">29297 12472 829 0,'0'0'342'15,"0"0"-321"-15,0 0 59 16,-2 112 32-16,8-75-41 0,8-1-46 16,-1-6-8-16,-4-3-9 15,1-12 2-15,-6-5-4 16,-4-3-6-16,0-7 0 15,0 0 2-15,0-17-2 16,0-15 0-16,4-18-19 16,3-10 7-16,7-9-7 15,5 4-8-15,-1 10 2 16,7 11 10-16,-8 12 13 16,-1 8 0-16,-3 6 2 15,1 8-2-15,1 7-7 16,4 3 4-16,5 3 5 15,3 20 0-15,-1 2-1 0,-10 5-3 16,-7-2 1 0,-9 2-1-16,0-2 1 0,-2-2 3 15,-23 1 5-15,3-6 0 16,-2-4-4-16,5-1 3 16,19 0-4-16,0-4-1 15,0 2-5-15,7-1 2 16,15 0 1-16,7 0 3 15,3 2 0-15,-3 2 0 16,-7-3-2-16,-9 1 5 16,-11 2-3-16,-2-2 3 15,0 3 10-15,-15 0 18 0,-14-2-14 16,-6-4 2-16,1-10-19 16,5-2-21-16,13 0-77 15,14-22-225-15</inkml:trace>
  <inkml:trace contextRef="#ctx0" brushRef="#br0" timeOffset="-205933.54">29899 12221 1268 0,'0'0'36'0,"0"0"-31"16,114 31 66-16,-61 13-16 15,-2 18-23-15,-5 16-11 16,-15 7-9-16,-14 7 53 0,-17 2-56 16,-6-5-9-16,-39-7-5 15,-15-9-28-15,-7-7-37 16,2-15-71-16,1-15 29 16,10-19-292-16</inkml:trace>
  <inkml:trace contextRef="#ctx0" brushRef="#br0" timeOffset="-204937.71">30643 12400 1046 0,'0'0'47'0,"0"0"-27"16,0 0 22-16,0 0 59 16,6 130-23-16,0-76-37 15,-2-4-4-15,-2-1-5 16,1-13-12-16,-3-12-9 0,0-9-8 15,0-10 1 1,0-5-2-16,0 0-1 0,0-12 9 16,-11-27-10-16,-7-19-3 15,3-17-16-15,3-7 7 16,12-1-13-16,0 8-2 16,20 12-6-16,16 15 9 15,7 14 18-15,-4 10 6 16,1 12-7-16,-6 12 5 15,-10 0 0-15,-3 18 2 16,-13 15-7-16,-6 12 1 16,-2 1 6-16,-15 0 0 15,-18-6 11-15,-3-5-8 16,9-3 18-16,5-9-11 0,16 2-3 16,6-5-1-16,0 0-2 15,0-2-4-15,15 4 12 16,9-2 1-16,12 1 1 15,2 4-1-15,2-4-1 16,-2 0 0-16,-7-7-9 16,-14-3-2-16,-9-2-1 15,-8-6-15-15,0-3-40 16,-2 0-72-16,-21 0-27 16,3-12-321-16</inkml:trace>
  <inkml:trace contextRef="#ctx0" brushRef="#br0" timeOffset="-204660.76">31076 12657 908 0,'0'0'83'15,"0"0"-22"-15,0 0 25 16,0 0-26-16,0 0 13 16,0 0-19-16,88 98-22 15,-84-62-14-15,-4 1-17 16,-12-1 2-16,-17 1 2 15,-4-6 16-15,4-12-3 16,7 1-3-16,10-15 0 16,12-3-2-16,0-2-7 15,0 0-1-15,29 0-4 0,16 2 7 16,16 0-5-16,10 1-3 16,2 2-31-16,-8-3-35 15,-8 0-69-15,-7-2-217 16</inkml:trace>
  <inkml:trace contextRef="#ctx0" brushRef="#br0" timeOffset="-204245.83">31890 11997 1088 0,'0'0'86'16,"0"0"-67"-16,-130 76 21 0,97-21 62 15,10 11-51 1,6 10-20-16,5 2-18 0,12-2-6 16,0-3 1-16,3-8-4 15,23-2-4-15,9-8-5 16,-2-14-23-16,5-7-28 15,4-16-38-15,-4-12-75 16,2-6-320-16</inkml:trace>
  <inkml:trace contextRef="#ctx0" brushRef="#br0" timeOffset="-203760.91">32501 12388 511 0,'0'0'140'0,"0"0"10"15,0 0-16-15,0 0-26 16,0 0-46-16,0 0-3 15,-81-2 1-15,52 18-4 16,2 4 1-16,5 2-29 16,5 1 6-16,3-1-7 15,5-3-6-15,7-1-14 16,2-3-4-16,0 1-3 16,11-2 0-16,32-1-27 15,7 4-11-15,6-3-40 16,-4-2-76-16,-5-6-209 15,-12-6-191-15</inkml:trace>
  <inkml:trace contextRef="#ctx0" brushRef="#br0" timeOffset="-203525.95">32833 12366 264 0,'0'0'885'0,"0"0"-870"16,0 0-8-16,0 0 85 16,0 113-9-16,0-67-43 15,0 0-19-15,7-4-11 16,-3 2-2-16,0-8-1 0,-4-8-7 16,0-8-29-16,0-10-64 15,0-10-64-15,-6 0-149 16,-1-25-252-16</inkml:trace>
  <inkml:trace contextRef="#ctx0" brushRef="#br0" timeOffset="-203294.99">32911 12308 1016 0,'0'0'95'0,"0"0"-1"15,0 0-22-15,0 0-31 16,0 0-38-16,0 0 14 15,120 96 6-15,-82-54 8 0,-9 2-20 16,-15-4-5 0,-14 1-5-16,0-7-1 0,-7-5-4 15,-24-4-6-15,0-9-14 16,-4-8-16-16,2-8-20 16,2 0-2-16,14-8-28 15,1-18-230-15</inkml:trace>
  <inkml:trace contextRef="#ctx0" brushRef="#br0" timeOffset="-203041.04">33278 12172 1200 0,'0'0'53'16,"0"0"-46"-16,0 0 83 15,114 88-23-15,-64-38-34 16,-13 8-3-16,1 4 5 16,-5 5-1-16,-17-2-13 15,-11 4-6-15,-5-3-4 16,-45 4 0-16,-35 2-11 16,-43 2-27-16,-35 9-81 15,-14-9-149-15,5-8-944 16</inkml:trace>
  <inkml:trace contextRef="#ctx0" brushRef="#br0" timeOffset="-198901.76">17668 13589 1009 0,'0'0'0'0,"0"0"6"16,0 0 10-16,0 0 100 15,0 0-60-15,0 0-55 16,0 0 3-16,4 74 42 16,29 19 22-16,6 17-17 15,1 21-7-15,2 17-11 16,1 23-7-16,-8 35-7 0,-4 21-5 16,-13 21 1-16,-11 5 6 15,-7-13-2-15,-4-18-14 16,-21-19 11-16,-6-12-2 15,0-21 9-15,6-13-18 16,7-24 1-16,9-26 9 16,9-18-4-16,0-14 0 15,11-17-11-15,16-7 1 16,4-7-4-16,-2-8-3 16,-4-10-30-16,-12-12-28 15,-2-14-17-15,-4 0-30 16,-1-46-40-16,-1-38-190 15</inkml:trace>
  <inkml:trace contextRef="#ctx0" brushRef="#br0" timeOffset="-196973.09">17853 13701 505 0,'0'0'498'15,"0"0"-483"-15,0 0 2 16,0 0 97-16,0 0-13 16,0 0-60-16,-25-28-35 15,25 28-4-15,0 0 8 16,0 0 7-16,0 0-9 0,10 0-4 15,19 0 25 1,17 0 6-16,21 0-8 0,20 0-10 16,10 0-13-16,15 0 10 15,11 0-10-15,20 0 4 16,17 0-6-16,31 2-2 16,21 3 5-16,0 4-7 15,-5 7 2-15,-19 7-12 16,-14-1 6-16,-2-5-6 15,4-5 2-15,13-7 10 16,3-5 0-16,4 0-1 16,2 0-10-16,3-5 0 15,9-2 9-15,-2-3-8 16,4 4 6-16,5 2 1 0,-5 4 3 16,-3 0 1-16,-6 0-1 15,-12 4-16-15,2 7 0 16,-4 1-3-16,-2 0 17 15,-6 2-12-15,-5-7-6 16,-6-1 8-16,-10 1-2 16,-8-4 2-16,-7-1 8 15,-8 2 3-15,0-1 2 16,-6-3-1-16,-4 0 1 16,-4 0 1-16,-5 0-1 15,0 0-1-15,-8-3 3 16,-6-3 0-16,-8 3-3 15,-9-4-1-15,-2 7 1 16,-14 0 4-16,-7 0-4 16,-4 0-1-16,1 0-5 0,3 7 3 15,4 5 3-15,-4-1 0 16,-13 1 1-16,-10-1 1 16,-20-4-1-16,-13-2-2 15,-8-2-3-15,0 1 4 16,0 2 0-16,-5-2 21 15,0 0-5-15,3-2 4 16,2 1-1-16,0-3-9 16,0 5-2-16,-2 5 2 15,-5 5 4-15,-3 8 4 16,-9 7 3-16,-1 15-5 0,-6 11-7 16,1 14-2-16,1 6-2 15,3 10-3-15,6 12 0 16,5 8-1-16,6 7 1 15,4 2 13-15,0-2-10 16,0-1-4-16,4 3 6 16,6 1-2-16,-3 3-5 15,-3-7 0-15,-4 1 0 16,0-11 0-16,0-3 0 16,0-9 0-16,-11-15 1 15,-1-4-1-15,-1-13-1 16,3-4 1-16,-2-6 4 15,1 2-3-15,-1-5-1 16,1-1 1-16,-1-5-1 0,2 4 0 16,1-7 0-16,1 0 2 15,6-2 10-15,-1-7-10 16,3 5-2-16,0-6-1 16,0 1-10-16,0-1 11 15,0-4-1-15,0 0-5 16,0-3 4-16,0-2 2 15,-14 2 0-15,-8-1 0 16,0-9 0-16,-7 4 0 16,0-9 0-16,-4-3 1 15,-6 3 3-15,-11-4-1 16,-13 0-2-16,-13 0-1 0,-11 0-1 16,-11 0 0-16,-8 0 1 15,-8 0-3-15,-9 0 2 16,3 0 0-16,-7 0 1 15,-1 0 0-15,-1 0 0 16,-4 0-1-16,-6 5 1 16,-19 2 0-16,-9-2 0 15,-19 1-5-15,-7-2 4 16,-5-4-10-16,-1 0 1 16,0-4-5-16,1-10 9 15,2 5 5-15,-2 5 0 16,6 4 1-16,14 0 3 15,8 0-3-15,14 13 0 0,7-3 0 16,6 2 5 0,18-6 0-16,21 1-5 0,19 2-2 15,20-7 2-15,7 1-6 16,2 2 3-16,0-5-11 16,-12 0-4-16,-19 0 8 15,-24 0-4-15,-30 4-11 16,-13-4 12-16,-9 0 5 15,0 0 4-15,3 0 4 16,2-12 0-16,7-2 0 16,8-4-1-16,6 4 1 15,12 0 8-15,7 5 7 16,5 5-15-16,1 4 4 16,5 0 2-16,11 0-3 0,17 0-3 15,16 0 0-15,16 0-1 16,7 0 1-16,7 9-9 15,0 0 7-15,-8 8 2 16,-1 1 0-16,-12 0 0 16,-10-1 0-16,-7 6 0 15,-6-9 1-15,4 0-1 16,3-7 3-16,15-2-3 16,10-5 3-16,10 0 7 15,4 0 7-15,2 0 0 16,2-8 4-16,6 4-17 15,8-1 19-15,11 5-12 16,2 0-4-16,0 0-7 0,5 0-35 16,30-14-120-16,21-3-365 15</inkml:trace>
  <inkml:trace contextRef="#ctx0" brushRef="#br0" timeOffset="-195795.3">17951 15013 555 0,'0'0'32'0,"0"0"6"16,0 0 26-16,0 0 30 0,0 0-51 15,0 0 15-15,-55-51 17 16,55 51-15-16,0 0-5 16,0 0-25-16,0 0-17 15,0 0 5-15,0 0-2 16,0 0 3-16,0 0 9 15,0 0-5-15,0 0-2 16,2 0 2-16,15 0 1 16,10 0 1-16,13 0 0 15,16 0-5-15,8 0 0 0,15 0-17 16,5 0 6 0,10 0-6-16,8 0 4 0,14 0-6 15,11 0 0-15,8-3-1 16,-2 3 0-16,-4-2-2 15,-2 2 2-15,3 0-1 16,3 0-8-16,6 0 7 16,1 0-1-16,-4 0 3 15,-3 0 0-15,2 0-1 16,-8-2 1-16,2 0 0 16,-2 2 0-16,-5 0 0 15,-4 0-3-15,1 0 2 16,1 0 0-16,9 0 0 15,12 0 1-15,10 0-2 0,10 6 2 16,-1 4 3-16,-5 6-3 16,-7-2-1-16,-7 2 1 15,-8 6 3-15,-3-4-3 16,-3 0-3-16,0-2-4 16,4-4 7-16,1 2 0 15,0-2 0-15,-6 2 0 16,-1-1 1-16,-7-4 1 15,-6 0-2-15,-12-6-2 16,-4-1 2-16,-7-2-2 16,8 0-43-16,1 0 0 15,0 0 30-15,-3-2-3 16,-3 0 6-16,-1 2-2 0,-4 0 9 16,2 0 2-16,-4 0 2 15,0 0 2-15,3 0-1 16,2 0 0-16,-1 0-1 15,2 2 1-15,-2 0 3 16,-1-2 0-16,-6 0-3 16,-4 0 1-16,-6 0 1 15,-10-2 4-15,-2-8-5 16,-4 4 13-16,4-6-6 16,-2 1 7-16,-7 0-7 15,-6 5 13-15,-18-6-2 16,-10 6 0-16,2-4 5 15,-7 2-5-15,9-2-3 0,6 3-8 16,8-5-7-16,9 5-2 16,1 0-5-16,-5 1 6 15,-9 3 1-15,-14 1 5 16,-17 2-6-16,0-2-28 16,-56 0-102-16,-40-15-26 15,-45-3-572-15</inkml:trace>
  <inkml:trace contextRef="#ctx0" brushRef="#br0" timeOffset="-194782.47">19657 13890 305 0,'0'0'99'15,"0"0"-11"-15,0 0 56 16,0 0-40-16,0 0-26 16,0 0-28-16,0-92 30 15,0 84-45-15,0 4 24 16,0 2 5-16,0 2-20 0,0 0 0 15,0 0-21-15,0 0 4 16,0 0-24-16,0 24 11 16,0 10 9-16,4 14 9 15,2 8-4-15,1 14-2 16,-5 10 1-16,-2 11-13 16,0 6-9-16,0 7 14 15,0 10-8-15,2 6 1 16,5 7-3-16,4-4 5 15,-2 0-6-15,5-6-6 16,-1-1 4-16,3-2 5 16,-1 2-8-16,1 1 1 15,1-5 2-15,2 0 4 0,-4-2 1 16,3-7-11 0,-3-5 6-16,-1-4-2 0,-1-5-4 15,1-12 2-15,-5-11 2 16,-3-13-2-16,-2-2 10 15,-4-8 3-15,0 3-9 16,0-2 0-16,0 1 3 16,0-10-1-16,0-12-8 15,0-9 1-15,0-6-1 16,0-8-2-16,0 0-7 16,0 0-2-16,0-4-26 15,0-32-31-15,3-23-80 16,8-21-320-16</inkml:trace>
  <inkml:trace contextRef="#ctx0" brushRef="#br0" timeOffset="-192473.87">21564 13784 685 0,'0'0'77'15,"0"0"-54"1,0 0 46-16,0 0 48 16,0 0-48-16,0 0-33 0,0 0 11 15,-2 30-6-15,9-4 22 16,0 10-27-16,1 10 1 16,-1 11 14-16,2 9-8 15,0 9-15-15,2 5-10 16,-3 9-6-16,-2 4 12 15,-2 8-19-15,-4 16 2 16,2 1 0-16,0 5 7 16,3-5-12-16,3-11 11 15,0 0-12-15,-2-4 6 16,3-5 6-16,0 1-8 16,0-7-5-16,2 2 1 0,-2 5-1 15,-2-2 8-15,2-2-5 16,-3-7 3-16,-2-2 0 15,1-2-3-15,2-4-1 16,-5 1 3-16,5-9-1 16,-3-5 1-16,-4-9-1 15,0 0-1-15,0 0 7 16,0-9-8-16,0 4 1 16,-6-7 0-16,-3-2-1 15,2-8-1-15,2-10 2 0,3-8 2 16,2-14-2-1,0-4-1-15,0 0 1 0,0-12-3 16,0-24-34-16,0-26-48 16,4-23-44-16,15-15-175 15</inkml:trace>
  <inkml:trace contextRef="#ctx0" brushRef="#br0" timeOffset="-191625.02">23649 13798 812 0,'0'0'56'15,"0"0"24"-15,0 0 44 16,0 0-46-16,0 0-54 0,0 0-17 16,10 36 36-16,4 8 18 15,4 14-6-15,2 17-5 16,-2 15-15-16,-1 9-4 15,2 6-14-15,-4 8-10 16,1 7 0-16,-5 4 1 16,-2 2-6-16,2-10 7 15,-2-5-9-15,-5-2 0 16,-2-7 0-16,-2 4 6 16,0 3-2-16,0-10-2 15,-13-2 0-15,0-7 1 16,-3-6-3-16,5-4 2 15,2-3 1-15,0-7 8 0,3 2 20 16,1-10-27-16,1 3-1 16,4-9 4-16,0-6 5 15,0-15-12-15,0-12-3 16,0-9 3-16,0-14 7 16,0 0-4-16,0 0 4 15,0 0-7-15,0 0 0 16,0 0-14-16,0 0-12 15,-5 0-33-15,-29 0-111 16,-16-11-312-16</inkml:trace>
  <inkml:trace contextRef="#ctx0" brushRef="#br0" timeOffset="-190869.15">18515 14328 898 0,'0'0'70'0,"0"0"-43"0,0 0 42 15,0 0-14-15,0 0 3 16,0 0-3-16,-4 143-5 15,1-74 14-15,-1 5-9 16,-5-2-30-16,0-1-6 16,-2-12-7-16,2-17-1 15,4-13-10-15,1-17 0 16,4-12-1-16,0 0 0 16,0-29 0-16,0-25-15 15,0-23-16-15,0-12 10 16,4-9 5-16,5 10-11 15,-2 12 16-15,4 16 8 0,2 16 6 16,-3 18 4-16,-2 11-1 16,1 15 14-16,5 0-6 15,8 20-8-15,6 22 10 16,9 10 8-16,-2 6 1 16,-1 5-1-16,-1-1-5 15,0-2-11-15,-8-2 2 16,-7-4-10-16,-11-14-18 15,-7-4-21-15,0-13-64 16,-29-18-43-16,-23-5-283 16</inkml:trace>
  <inkml:trace contextRef="#ctx0" brushRef="#br0" timeOffset="-190718.18">18444 14607 1055 0,'0'0'83'0,"0"0"-72"15,0 0-3-15,181-27 81 16,-88 22-54-16,5 5-35 16,-2 0-27-16,-16 0-167 15,-11 0-475-15</inkml:trace>
  <inkml:trace contextRef="#ctx0" brushRef="#br0" timeOffset="-190029.3">20325 14397 1107 0,'0'0'65'16,"0"0"-57"-16,0 0-4 15,0 0 69-15,47 143-9 16,-16-82-33-16,0-3-1 16,-8 0-4-16,-10-13 4 15,-4-10-10-15,-9-16-14 0,0-6-2 16,0-9 2 0,0-4-4-16,-12 0 9 0,-7-12-6 15,-1-19-5-15,1-10 0 16,9-17 0-16,5-15-4 15,5 3-6-15,0 2 0 16,5 3 5-16,19 9-2 16,7 4-12-16,7 6 14 15,0 8 0-15,-3 10 1 16,-6 6-1-16,-4 8-3 16,-11 9 8-16,-1 5 0 15,-9 0-5-15,0 11-5 0,2 15 0 16,-6 6 7-1,0 3 1-15,0-2-3 0,0 4 5 16,-6-6 1-16,-2 0-1 16,1-1 0-16,5-4-11 15,2-1 1-15,0-2-4 16,17 0-2-16,10 0-8 16,4-2 1-16,8-7-3 15,-1 3-6-15,-5-8-2 16,-10 4-16-16,-8-9 32 15,-11 4 7-15,0 2 9 16,-4 6 2-16,0 4 2 16,-13-1 18-16,-24 7 7 15,-15-6-5-15,-12-5 6 16,-13-1-12-16,4-10-7 0,13-4-1 16,22 0-8-16,24-9-37 15,14-10-139-15,25-3-769 16</inkml:trace>
  <inkml:trace contextRef="#ctx0" brushRef="#br0" timeOffset="-189644.36">22870 14382 1113 0,'0'0'35'16,"0"0"6"-16,0 0 71 15,0 0-18-15,-140-31-51 16,105 31-11-16,-8 4 16 15,-5 20 16-15,-6 6-19 16,0 7-17-16,0 5-4 16,10 4-14-16,13 2-2 15,15-2-4-15,16 0-4 0,4-6-6 16,39-2 3 0,15-10-26-16,20-6-26 0,11-9-16 15,10-7-35-15,-1-2-59 16,-7-4-193-16,-4 0-472 15</inkml:trace>
  <inkml:trace contextRef="#ctx0" brushRef="#br0" timeOffset="-189352.42">24388 14554 1312 0,'0'0'19'15,"0"0"-15"-15,0 0 52 16,0 0-18-16,0 0-15 16,27 140 18-16,-17-82-16 15,-4-3-5-15,1-9 1 16,-1-7-15-16,-2-8-6 15,2-9-17-15,-4-8-28 16,-2-6-13-16,0-8-88 16,0 0-128-16,0-8-78 15</inkml:trace>
  <inkml:trace contextRef="#ctx0" brushRef="#br0" timeOffset="-189112.45">24491 14483 366 0,'0'0'723'0,"0"0"-662"16,0 0-4-16,0 0-12 16,119-24-6-16,-71 62-13 15,6 17-6-15,-5 3-10 16,-13 6 3-16,-9 1 2 16,-17-7 2-16,-10-9 2 15,-4-7 4-15,-34-7-23 16,-17-8-4-16,-20-6-3 0,-6-4-6 15,-4-10 7-15,4 1-31 16,28-3-105-16,19-2-365 16</inkml:trace>
  <inkml:trace contextRef="#ctx0" brushRef="#br0" timeOffset="-187538.73">17755 15936 439 0,'0'0'227'0,"0"0"-223"16,0 0 5-16,0 0 84 0,0 0-11 16,0 0-24-16,17-9 35 15,-5 5 7-15,3-4-17 16,3 2-14-16,3 3-12 15,4-2-6-15,8 5-18 16,4 0-7-16,7 0-3 16,4 0-3-16,8 0-5 15,4 0 0-15,9 0-7 16,11-4 6-16,4 2-7 16,8-2-5-16,9 0 1 15,3-2 0-15,3 2-3 16,-2 2 0-16,-10 1-5 0,-3 1 5 15,-7 0 0-15,4 0-9 16,2-5 9-16,-2 5 4 16,5-4-4-16,0 4 0 15,1 0-1-15,8 0-1 16,4 0 2-16,5 4-2 16,2 1-1-16,1-4-7 15,3 3-2-15,-2 0 1 16,-6 0 4-16,-8 0-5 15,-11 0 8-15,1-4 3 16,-1 0-3-16,-2 0 4 16,5 0 1-16,-3 0-1 15,1 0-2-15,-1 0-1 0,-6 0-1 16,-5 0 3-16,-4 2 0 16,-7 0 2-16,-2 0-1 15,2-2 1-15,0 0 1 16,9 0-2-16,4 0 0 15,7 0 0-15,3 5 1 16,-3-2 1-16,-6 6-2 16,-5-4-2-16,-7-1 2 15,-2 1 0-15,-2-1-5 16,0-4 5-16,2 0-6 16,-4 0 1-16,1 0-5 15,1 0 3-15,5 0 6 0,8 0-4 16,7-4 0-16,8-1-3 15,4 1 4-15,-1 4 4 16,-7 0 0-16,-6 0 0 16,-3 0-1-16,-1 0 2 15,6 4 0-15,2-4 5 16,2 0-5-16,1 0 2 16,-1 0 4-16,-2 5-5 15,-4 0 0-15,-7-1-2 16,-14 0 2-16,-12 1-2 15,-3-5 3-15,-2 0-2 16,2 0 1-16,5 0 0 16,-6 0 2-16,4 0-4 15,2 0 5-15,4 0 5 16,4 0-1-16,-2 0-6 0,-3 0 4 16,-7 0-6-16,-5 0 3 15,-3 0-4-15,2 0 3 16,5 0-3-16,3 0 0 15,1 0 2-15,-2 0 0 16,-11 0-2-16,-1 0 0 16,-4 0 1-16,3-5 0 15,5 1 3-15,-8 3-4 16,1-2 1-16,-5 2-1 16,2-3 2-16,5-5 1 15,-3 6 3-15,6-2-6 16,-1 5 1-16,-5 0 3 0,-3-2-1 15,-6 2-3 1,-5 0 6-16,-6-4-4 0,3 4 3 16,0-3-3-16,-7-2-1 15,-4 1 7-15,-5 4 0 16,-2 0 1-16,0-2-9 16,-2 2-2-16,-50-12-49 15,-39-2-99-15,-51-18-532 16</inkml:trace>
  <inkml:trace contextRef="#ctx0" brushRef="#br0" timeOffset="-186549.9">16860 15182 1113 0,'0'0'74'0,"0"0"-72"16,0 0 5-16,0 0 29 16,0 0 25-16,0 0-19 15,-8 108 8-15,8-56-11 16,0 1-6-16,0-2-4 16,12-3-10-16,0-8-11 15,-1-13-5-15,-1-8-3 16,-8-11-1-16,-2-3-8 0,0-5-8 15,0-13 13-15,0-22 0 16,-10-16-23-16,-3-7-3 16,13 0 2-16,0 0 1 15,0 0 8-15,23 4-2 16,6 5 3-16,9 2 13 16,8 10 0-16,1 16 3 15,-5 14 1-15,-11 7 2 16,-4 0-2-16,-11 19-3 15,-7 16-3-15,-9 5 3 16,0 6 4-16,-29 7 7 16,-23-9 3-16,-12 0-8 15,-3-9-1-15,7-6 0 0,14-3 2 16,9-8 4 0,16 0-5-16,0-4 7 0,10 5 16 15,9-4-15-15,2 3 13 16,0 0 2-16,9-4-16 15,20 4 13-15,9-5-6 16,13-3-5-16,7-5 1 16,2 2-3-16,-5-1-8 15,-10-2-2-15,-13 6-14 16,-12 2-25-16,-7 5-67 16,-11 2-4-16,-2-1-108 15,0-9-165-15</inkml:trace>
  <inkml:trace contextRef="#ctx0" brushRef="#br0" timeOffset="-186352.94">17354 15552 1173 0,'0'0'43'15,"0"0"-42"-15,0 0 66 16,0 0 35-16,0 107-56 15,0-61-32-15,0 7-12 16,0 5-2-16,6-5-31 16,15-2-104-16,-2-8-186 0</inkml:trace>
  <inkml:trace contextRef="#ctx0" brushRef="#br0" timeOffset="-185693.05">16646 16415 1105 0,'0'0'37'15,"0"0"-33"-15,0 0 14 16,0 0 44-16,0 0 4 16,-6 125-25-16,10-82-15 15,1 3 4-15,-2-5-13 16,-3-7-6-16,0-12-6 15,0-12-3-15,0-6-1 16,0-4-1-16,0 0 4 16,0-22-4-16,0-19-28 15,-3-7-7-15,3-6-5 0,0-8 3 16,7 4 27 0,20 0 1-16,11 4 9 0,4 4 0 15,11 11 0-15,3 11 0 16,2 16 1-16,-5 12-1 15,-12 0-1-15,-12 18 1 16,-18 20-7-16,-11 17-18 16,-23 3 24-16,-30-5 1 15,-9-2 1-15,2-11 2 16,6-10 26-16,16-12-4 16,16-6 11-16,10-6-7 15,8 2-11-15,4-4-15 16,0 6 2-16,9-1 5 15,13 0 9-15,3 5-5 0,8 2-5 16,8-2 4-16,3 4 3 16,3-4-16-16,-3-2-4 15,-6-5-51-15,0-4-58 16,-2-3-111-16,-9 0-373 16</inkml:trace>
  <inkml:trace contextRef="#ctx0" brushRef="#br0" timeOffset="-185429.1">17167 16682 1130 0,'0'0'32'15,"0"0"-27"-15,0 0 20 16,0 0 19-16,0 0-30 0,0 0 20 16,21 97-13-16,-21-56 2 15,0-1 4-15,0-8-9 16,-10 0 5-16,3-10 5 15,-3-7-1-15,8-3-13 16,2-9-2-16,0 1-12 16,2-4 1-16,32 0-5 15,13 0 2-15,15 0-19 16,12 0-45-16,6 0-50 16,3-12-143-16,-10-6-527 15</inkml:trace>
  <inkml:trace contextRef="#ctx0" brushRef="#br0" timeOffset="-182494.61">18718 15466 53 0,'0'0'140'0,"0"0"-140"15,0 0 0-15,69-124 35 16,-58 93 55-16,5-1-5 0,-8 3-47 16,3 7 52-1,1 3 30-15,-8 10-2 0,5-1-48 16,-3 6-18-16,-6 0-19 16,0 4 9-16,0 0 0 15,0 5-2-15,0 26-6 16,0 14 40-16,-2 12-6 15,-15 1-34-15,-10 5 4 16,-4-5-4-16,-5-5-9 16,-2-2-16-16,0-7-1 15,-2-8-6-15,3-7-2 16,-2-6 0-16,6-13-3 0,6-2-1 16,5-8-9-1,6 0 6-15,5 0 6 0,5-18-6 16,6-12-3-16,0-2-20 15,15-4 18-15,12 10 11 16,-2 8-1-16,1 5 4 16,-6 12 2-16,0 1-1 15,-1 0 2-15,-4 8 4 16,9 10-5-16,-3 4-3 16,5 2 13-16,3-2-11 15,2 0-1-15,5-5 2 16,-2 6-4-16,5-9-9 15,3-2-37-15,8-3-73 16,6-9-114-16,-3 0-407 16</inkml:trace>
  <inkml:trace contextRef="#ctx0" brushRef="#br0" timeOffset="-181909.71">20347 15298 835 0,'0'0'13'0,"0"0"18"15,0 0 128-15,-80 124-43 16,60-80-78-16,-5 6-11 16,-2-4 28-16,0-1-8 15,-2-1-18-15,0-12-20 16,-2-6-2-16,3-8 1 15,-1-8-2-15,0-6-6 16,2-4-6-16,5 0 5 0,4 0-7 16,7-6 8-1,4-6 0-15,5 6 3 0,2-2 5 16,0-1-8-16,0 0-4 16,20-2 4-16,4 8 7 15,5-1-6-15,2 4 4 16,-4 0 2-16,0 0 1 15,-4 13 4-15,-2 1-5 16,0-5 6-16,-3 1-3 16,1-2-10-16,6-4 0 15,6 2 4-15,5-5 1 16,0-1-5-16,-2 0-24 0,-9 0-24 16,-6 0-26-1,-5 0-35-15,-12 0-133 0,-2 0-209 16</inkml:trace>
  <inkml:trace contextRef="#ctx0" brushRef="#br0" timeOffset="-181158.84">19068 15580 495 0,'0'0'143'16,"0"0"-142"-16,0 0 50 15,0 0 50-15,0 0-41 16,0 0-25-16,4 31 28 16,-4-22-6-16,0 9 2 15,0 5-21-15,0-1-8 16,-2 4 5-16,-7-8-15 15,5-4-4-15,-3-2-7 16,4-12-7-16,3 0 4 16,0 0-3-16,0 0-6 0,0-18-2 15,0-5-41-15,0-2 15 16,10 1 3-16,-2 6 13 16,3 6 15-16,-1 2 1 15,-4 6 14-15,3 4 0 16,1 0-15-16,-2 0 15 15,5 9-3-15,1 8-3 16,1 1 1-16,-1-1 16 16,-1 8-10-16,1-3-1 15,-3 0-6-15,-1-8-6 16,0-2-2-16,-6-3-1 0,1-3-26 16,-5-3-44-1,0-3-57-15,0 0-68 0,-19-9-305 16</inkml:trace>
  <inkml:trace contextRef="#ctx0" brushRef="#br0" timeOffset="-180969.87">19076 15738 600 0,'0'0'214'15,"0"0"-162"-15,0 0 80 16,0 0-13-16,0 0-78 15,0 0-12-15,85-3-9 16,-42 3-19-16,-1 0-1 16,5 0-89-16,-5 0-187 0,0 0-172 15</inkml:trace>
  <inkml:trace contextRef="#ctx0" brushRef="#br0" timeOffset="-179981.04">20563 15659 395 0,'0'0'251'0,"0"0"-224"16,0 0 15-16,0 0 88 15,0 0-34-15,0 0-16 16,0 32-17-16,0-14 4 0,0 0-18 16,0 0-22-16,0-2-8 15,2-2-1-15,-2-5-7 16,0 0-5-16,3-9 0 15,-3 0-3-15,0 0-3 16,0 0 11-16,0-10-11 16,0-15-6-16,0-6-24 15,0-1 0-15,3-2 8 16,3 10 2-16,-2 2 19 16,3 5 1-16,-3 7 1 15,4 2-1-15,-2 3 0 16,0 0-3-16,3 0 2 15,1 5 1-15,-2 0 0 16,-1 0 0-16,-3 0-5 0,0 1 2 16,-4 13-2-16,0 4-16 15,0 4 19 1,-19-1-9-16,1-3-5 0,3-4 4 16,5-7 4-16,6 0 4 15,2-3-4-15,2-4-14 16,0 0-46-16,4 0-4 15,16 0 66-15,14 0-2 16,-3 9 2-16,-4-4 6 16,-7 7-1-16,-9-2 1 15,0-2 13-15,-4 1 30 16,-3 0 24-16,1-1-17 16,-5 1-17-16,0 0 7 0,0 2-22 15,0-4-1 1,-2-2-10-16,-12 0-2 0,-4-5-1 15,-6 4-4-15,-3-4-5 16,-2 0-64-16,0 0-183 16,6 0-324-16</inkml:trace>
  <inkml:trace contextRef="#ctx0" brushRef="#br0" timeOffset="-178025.38">22872 16365 603 0,'0'0'130'0,"0"0"-68"15,0 0 37-15,0 0 34 16,0 0-37-16,0 0-56 15,29-58-4-15,-19 39-4 0,-1 1 0 16,-7 10-13 0,-2 0 0-16,0 4-5 15,0 4 1-15,0-1-13 0,0 1-4 16,0 0-1-16,-5 0 3 16,-3 3 3-16,-6 15-2 15,-3 10 9-15,-6 8-2 16,-8 13 3-16,-2 1 9 15,-3 2 1-15,3 3-2 16,-2-6-12-16,6-5-7 16,4-7 0-16,0-16 0 15,7-8-3-15,0-13-8 16,0 0 8-16,2-9 2 16,1-23-9-16,4 2-6 15,6-2-4-15,5 10-2 0,0 9 14 16,0 8 8-16,0 1 9 15,9 4-4-15,4 0-3 16,3 0 1-16,4 0 5 16,-4 14 1-16,7-2 7 15,0 3 0-15,4 2 3 16,2-3 0-16,7 2-8 16,0-5-8-16,4-2-3 15,2-1-16-15,1-8-69 16,1 0-83-16,-6 0-358 15</inkml:trace>
  <inkml:trace contextRef="#ctx0" brushRef="#br0" timeOffset="-177117.54">23196 16670 376 0,'0'0'93'0,"0"0"63"16,0 0-13-16,0 0-45 16,0 0-43-16,0 0-20 15,0 0 13-15,-2-11 7 16,-5 11 18-16,-4 0-32 15,-2 0-14-15,-8 0-13 16,2 0-3-16,-2 0-2 16,-1 0 18-16,0 14 1 0,6 0 4 15,3 3-14-15,2-3-1 16,6-4-4-16,5 2-2 16,0-3 1-16,0 5-11 15,0 2 5-15,18 3-1 16,11-1-5-16,3-4-1 15,3-2-8-15,9-6-45 16,6-6-70-16,1 0-212 16</inkml:trace>
  <inkml:trace contextRef="#ctx0" brushRef="#br0" timeOffset="-176089.72">24562 16204 607 0,'0'0'120'16,"0"0"-100"-16,0 0 99 15,0 0 1-15,0 0-61 16,0 0-43-16,0 0 12 16,-8-4 21-16,8 4-9 15,0 0-19-15,-2 0 8 16,-5 8-12-16,-9 19 13 15,-2 4 0-15,-6 5 14 16,-3 5-13-16,-2 3-8 16,-4-2-8-16,2 2-6 15,-3-4 3-15,-2-4 1 16,0-2-12-16,1-12 1 16,6-3 4-16,4-10-3 0,10-5 0 15,5-4-2 1,4 0 6-16,2 0-1 0,4-13-6 15,0-4-4-15,0-3-12 16,0 4-4-16,14-1 14 16,3 3 5-16,5 3 1 15,-6 7 1-15,0 4 0 16,-6 0-1-16,4 0 0 16,1 0 1-16,1 10 3 15,4 9 6-15,-2-2-1 16,-5 5 0-16,1 0-3 15,-3-4-4-15,5 0-2 0,3-4-7 16,6-2-2-16,6-3-44 16,8-8-90-16,1-1-164 15,-1 0-401-15</inkml:trace>
  <inkml:trace contextRef="#ctx0" brushRef="#br0" timeOffset="-175697.79">24763 16520 167 0,'0'0'180'0,"0"0"-53"16,0 0 34-16,0 0-18 16,0 0-15-16,0 0-3 15,-4 0-8-15,4 0-38 16,0 0-20-16,0 0-8 16,0 0-22-16,0 0-19 15,-2 15-5-15,-3 4 19 16,3-2 0-16,-1 5-7 0,3 4-8 15,0-4-8 1,0 0-1-16,0-3-2 0,0-2-32 16,5-7-34-16,-3-1-45 15,-2-6-59-15,0-3-187 16,0 0-219-16</inkml:trace>
  <inkml:trace contextRef="#ctx0" brushRef="#br0" timeOffset="-175453.83">24757 16549 82 0,'0'0'769'0,"0"0"-659"16,0 0-45-16,0 0 8 15,0 0-42-15,0 0-29 16,142-41 2-16,-111 60-3 16,-6 3 19-16,-9 8 16 15,-12-4-19-15,-4 2 5 0,0 2 0 16,-14-2-10-16,-9-1-1 15,-2-5-11-15,-2-9-2 16,7-4-8-16,2-4-11 16,7 0 7-16,6-5-35 15,5 0-46-15,0-5-111 16,29-13-295-16</inkml:trace>
  <inkml:trace contextRef="#ctx0" brushRef="#br0" timeOffset="-175345.84">25231 16670 1171 0,'0'0'148'0,"0"0"-148"0,0 0-199 15</inkml:trace>
  <inkml:trace contextRef="#ctx0" brushRef="#br0" timeOffset="-150896.09">26776 15562 569 0,'0'0'126'15,"0"0"-112"-15,0 0 9 16,0 0 36-16,0 0-31 0,0 0-22 16,0 0 2-16,0 0 14 15,0 0-2-15,-29 8-6 16,29-8-7-16,0 0-5 16,0 0-2-16,0 0-4 15,0 5-37-15,0-1-66 16,16-3-38-16,1-1-234 15</inkml:trace>
  <inkml:trace contextRef="#ctx0" brushRef="#br0" timeOffset="-146458.86">27197 15334 697 0,'0'0'214'0,"0"0"-203"16,0 0 48-16,0 0 65 15,0 0-58-15,0 0-53 16,0 0-3-16,11 8-2 16,28-6 33-16,11 2-13 15,11-4-3-15,11 0-8 16,3 0-4-16,8 0-13 15,-8 0 4-15,-5 0-4 0,-10-6-43 16,-12-2-8-16,-8-1-17 16,-8 0-35-16,-12-3-99 15,-18 6-34-15,-2-1-64 16</inkml:trace>
  <inkml:trace contextRef="#ctx0" brushRef="#br0" timeOffset="-146188.91">27418 15388 788 0,'0'0'65'0,"0"0"-58"16,0 0 71-16,0 0 42 15,0 0-50-15,49 136-24 16,-38-94-13-16,-7 3-2 15,-4-2-5-15,0-2-10 16,0-9-7-16,0-1-6 16,0-12-2-16,-6 1-1 15,2-10-24-15,1-6-30 16,1-4-39-16,2 0-60 16,0-28-173-16</inkml:trace>
  <inkml:trace contextRef="#ctx0" brushRef="#br0" timeOffset="-145677.99">27752 15415 862 0,'0'0'80'0,"0"0"-44"15,0 0 73-15,-24 137-36 16,24-102-28-16,0-2-19 15,0-2-23-15,3-5 0 16,-1-3 3-16,0-11-3 16,-2-5-3-16,0-5 0 15,0-2-1-15,0 0 0 0,2 0 1 16,5 0-1-16,8-2-27 16,7-5 17-16,3-5-4 15,4 12 6-15,0 0 7 16,-4 0-6-16,2 0 8 15,2 17-2-15,-6 1 5 16,-2-4-3-16,-1 4 3 16,-7-8-1-16,3-3-2 15,-3-1 0-15,5-6-4 16,2-6-6-16,-2-17-4 16,-1-7-3-16,-3-6-15 15,-3 10-1-15,-4 8 33 16,-7 8 32-16,0 10 32 0,0 0-33 15,0 1-25-15,3 26-6 16,3-1 11-16,7 0 25 16,7 2-15-16,5-7-11 15,4 2 1-15,0-12-11 16,-5-4-6-16,-4-7-73 16,-11 0-67-16,-9-18-387 15</inkml:trace>
  <inkml:trace contextRef="#ctx0" brushRef="#br0" timeOffset="-145535.02">28013 15476 717 0,'0'0'367'16,"0"0"-367"-16,0 0-63 0,0 0 63 16,0 0 0-16,146 58-44 15,-92-44-185-15,-11-1-166 16</inkml:trace>
  <inkml:trace contextRef="#ctx0" brushRef="#br0" timeOffset="-145222.08">28504 15580 478 0,'0'0'349'15,"0"0"-268"-15,0 0 4 16,0 0 19-16,0 0-9 0,0 0-40 15,-67 74-9-15,53-59-22 16,8 2-7-16,6-3-16 16,0 3 1-16,6 1-2 15,19 0 0-15,4-4-9 16,0 0-2-16,-7 2-10 16,-9-9 4-16,-6 0 11 15,-7-2-2-15,0-5 8 16,-4 9 2-16,-23-5 13 15,-15 0 14-15,-2 2-17 16,1-4-12-16,16-2 0 16,16 0-7-16,11 0-68 15,15 0-233-15</inkml:trace>
  <inkml:trace contextRef="#ctx0" brushRef="#br0" timeOffset="-144042.28">29505 15647 147 0,'0'0'171'0,"0"0"-83"15,0 0 52-15,0 0 66 16,0 0-86-16,0 0-20 0,-44-40-5 15,23 40-28-15,-8 0-26 16,2 0-6-16,0 12-3 16,1 11 6-16,1 8-5 15,3 1-2-15,8 0-6 16,8-2-14-16,6-4 13 16,0-3-15-16,2-10-4 15,25-3 1-15,11-8-3 16,13-2-1-16,9-2 1 15,7-21-3-15,-9-12-15 16,-9-8-16-16,-9-4 0 16,-15-7 14-16,-8-8 2 15,-11-6-7-15,-6-3 5 0,0 1 0 16,-12 8 15 0,-9 10 2-16,2 12 5 0,1 14 7 15,5 8 5-15,8 13 10 16,3 5-5-16,2 0-13 15,-5 0-9-15,5 7-3 16,-4 23-9-16,-1 14 12 16,5 3 14-16,-4 8 6 15,4 5 2-15,0-2-4 16,0 0-4-16,15-1-4 16,6-11-1-16,3 2-8 15,5-9 2-15,2-2-3 0,1-11 0 16,-3-8-2-1,0-7-14-15,0-8-4 0,6-3-8 16,5 0 6-16,1-26-11 16,-4 3-11-16,-10-12-6 15,-12 7 36-15,-7-2-5 16,-8 3 17-16,-3 8 1 16,-21-2 2-16,-5 6 4 15,-2 7 18-15,2 8 2 16,6 0 2-16,5 4-11 15,1 20-2-15,5 6-4 16,3 2 8-16,7 3 0 16,2-4-4-16,0-4-14 15,16-6 5-15,10-3-5 16,13-4-5-16,5-14-20 0,5 0-36 16,5 0-36-16,-3 0-204 15,0-14-207-15</inkml:trace>
  <inkml:trace contextRef="#ctx0" brushRef="#br0" timeOffset="-143779.33">30416 15633 984 0,'0'0'81'15,"0"0"-61"-15,0 0 37 0,0 0-6 16,0 0-36-16,0 0-11 16,-98 76-1-16,92-47 2 15,3 3-1-15,3-5-4 16,0-8-3-16,7-2-7 16,22-11-48-16,13-2-20 15,8-4-73-15,6 0-123 16,-1-14-144-16</inkml:trace>
  <inkml:trace contextRef="#ctx0" brushRef="#br0" timeOffset="-143069.45">30809 15587 772 0,'0'0'217'0,"0"0"-150"15,0 0 37-15,0 0 0 16,-116 82-33-16,105-56-39 15,1-4-24-15,8 5 6 16,2-4-7-16,0 0-5 16,8-9-1-16,7-2-1 15,7-12-7-15,-1 0-18 16,2 0-4-16,0-9-7 16,-1-14 2-16,-4-3 5 15,-2 3 7-15,-5 0 3 0,-5 11 17 16,1 3 2-1,-4 4 2-15,-1 5 17 0,-2 0-5 16,6 0-14-16,1 5-7 16,7 13 7-16,-1 0 0 15,-2 4 6-15,0-4-6 16,-7-4 1-16,-1-2 0 16,-3-8-1-16,0-4 0 15,0 0 3-15,0 0 6 16,0-7 0-16,0-13-1 15,-5-1-5-15,5-5 0 16,0 3-3-16,11 10 0 16,7 6 4-16,3 6 8 15,0 1-8-15,6 0-1 16,0 1-2-16,-4 19-1 0,-4-3 2 16,-1-3 2-16,-2 4 3 15,-5-6 5-15,-4-3-6 16,-3 0-6-16,-4-7 0 15,0 0 0-15,0-2 0 16,0 0 7-16,0 0 2 16,-2-4 15-16,-9-8-12 15,4 3-2-15,5-5 5 16,2 1-2-16,0 3-5 16,0-2-4-16,15 3 18 15,8 0-18-15,0 9 9 16,-4 0-10-16,-1 0-2 0,-3 0 3 15,-1 4-4-15,1 10 0 16,-3 4 1-16,-3-1-1 16,-3-3 0-16,-4 3-12 15,0-2-31-15,6-6-68 16,1-1-111-16,10-4-544 16</inkml:trace>
  <inkml:trace contextRef="#ctx0" brushRef="#br0" timeOffset="-142626.53">31473 15360 897 0,'0'0'251'0,"0"0"-219"16,0 0 63-16,0 0-33 15,0 0-38-15,0 0-11 16,25 156 28-16,-8-71 5 15,-8 9-17-15,-2 4-11 16,-5 0-1-16,-2-3 9 16,0-11-16-16,-2-21-10 15,-10-14 3-15,2-23-3 16,1-16-2-16,5-10 2 16,-2 0 3-16,2-32 7 15,4-21-10-15,0-5-21 0,0-9-9 16,25 4 4-1,4 13-9-15,4 10-13 0,3 10-10 16,-3 9 17-16,-2 1 3 16,-4 13-7-16,-9 5 16 15,-9 2 27-15,-7 0-3 16,-2 6-6-16,-2 12 11 16,-25 2 5-16,-8 0 16 15,-1-4 3-15,7-2-18 16,13-4-6-16,12-8-11 15,4-2-77-15,9 0-216 16,27-12-361-16</inkml:trace>
  <inkml:trace contextRef="#ctx0" brushRef="#br0" timeOffset="-142361.58">31912 15727 918 0,'0'0'208'0,"0"0"-166"15,0 0 41-15,0 0 3 16,0 0-22-16,0 0-45 16,-40 94-6-16,65-90 3 15,6-4 2-15,4 0-1 16,-1-9-17-16,-7-14-4 16,-14 5 0-16,-8 1 2 15,-5 3 2-15,0 5-1 16,-23 5-12-16,-12 4 7 0,-8 0-10 15,10 0-13-15,10 0-44 16,19 0-60-16,4 0-220 16</inkml:trace>
  <inkml:trace contextRef="#ctx0" brushRef="#br0" timeOffset="-141929.65">32313 15669 368 0,'0'0'739'16,"0"0"-706"-16,0 0 23 16,0 0 34-16,0 0-20 15,0 0-50-15,-65 4-3 16,65 10-17-16,8 4 5 0,18 0-3 16,10 3-2-16,2-4-1 15,-7 1-14-15,-11 0-8 16,-11 1 4-16,-9-2 9 15,-4 5 4-15,-23-3 6 16,-4-6 11-16,4-3 14 16,9-6 3-16,7-4 1 15,11 0-4-15,0 0-3 16,20-20-3-16,18-6-15 16,8 0-4-16,6 4-7 15,-7 8 7-15,-10 0 1 0,-13 5 6 16,-10 9 7-16,-6-3 7 15,-4 3-1-15,3 0-9 16,2 0-9-16,-1 23 2 16,-1-2-4-16,-5 5 0 15,0 2-6-15,0-2-16 16,-11-8-42-16,-7-7-69 16,2-11-90-16,9 0-417 15</inkml:trace>
  <inkml:trace contextRef="#ctx0" brushRef="#br0" timeOffset="-141800.67">32585 15516 1147 0,'0'0'85'0,"0"0"-28"16,0 0-39-16,0 0-18 0,0 0-37 16,0 0-62-16,0 77-262 15</inkml:trace>
  <inkml:trace contextRef="#ctx0" brushRef="#br0" timeOffset="-141373.74">32842 15490 1261 0,'0'0'45'15,"0"0"-15"-15,0 0 44 16,0 0-6-16,2 135-41 0,7-83 5 15,-3 2-11 1,-3-4-4-16,-3-2-17 0,0-12 0 16,0-6-2-16,-5-10-11 15,-6-8-11-15,2-7-2 16,0-5-2-16,-4 0 2 16,4 0 18-16,5 0 8 15,-6-9 4-15,8-1-1 16,2-2 8-16,0 2 15 15,12-7-3-15,30-2-13 16,16 1-10-16,-2 2-2 16,4 6-5-16,-9 6 7 15,-15 4 1-15,-7 0 8 0,-14 0 8 16,-10 0 6-16,-5 0-5 16,0 4-12-16,0 6 0 15,0 6-6-15,0-2-3 16,0-3-18-16,0-4-45 15,0-2-33-15,-5-5-119 16,3-5-435-16</inkml:trace>
  <inkml:trace contextRef="#ctx0" brushRef="#br0" timeOffset="-141251.77">33141 15665 1178 0,'0'0'44'0,"0"0"-23"16,0 0-21-16,0 0-22 15,0 0-140-15,0 0-325 16</inkml:trace>
  <inkml:trace contextRef="#ctx0" brushRef="#br0" timeOffset="-140856.83">33326 15825 1080 0,'0'0'216'0,"0"0"-159"16,0 0 12-16,0 0-6 16,0 0-40-16,0 0-7 15,-72 44-5-15,72-26-2 16,0-6-7-16,7-5-2 0,24-7-14 16,11 0-1-1,8 0-18-15,2-15-15 0,-4-2 18 16,-13-2 13-16,-10 3 14 15,-14 6 3-15,-9 6 28 16,-2 4 4-16,0 0-13 16,0 0-2-16,0 0-13 15,0 0 7-15,0 0-2 16,9 0 30-16,4 0-11 16,12 0 11-16,0 0-25 15,-1 0-2-15,-4 0-12 16,-11 0 0-16,-2 0-16 0,-7 0-11 15,0 0-18-15,0 23-31 16,-2 3-80-16,-12-1-268 16</inkml:trace>
  <inkml:trace contextRef="#ctx0" brushRef="#br0" timeOffset="-140253.9">27509 16918 1183 0,'0'0'139'0,"0"0"-132"0,0 0 1 15,0 0 15 1,0 0 1-16,0 0-4 0,-27 116-13 16,27-80-3-16,0-3-4 15,0-8 0-15,0-6-33 16,0-10-40-16,-10-4-40 15,-3-5-176-15,-10-14-165 16</inkml:trace>
  <inkml:trace contextRef="#ctx0" brushRef="#br0" timeOffset="-140090.97">27492 16772 777 0,'0'0'166'16,"0"0"-83"-16,0 0 14 0,0 0-15 15,0 0-54 1,0 0-28-16,15-23-44 0,-15 50 0 16,0 1-22-16,0 2-171 15,2-4-120-15</inkml:trace>
  <inkml:trace contextRef="#ctx0" brushRef="#br0" timeOffset="-139709.03">27987 16924 611 0,'0'0'478'16,"0"0"-454"-16,0 0 27 0,0 0 30 15,0 0-34-15,0 0-40 16,-74 0-2-16,36 0 6 15,-2 12 7-15,7 2-1 16,12-3-7-16,8 1-8 16,13-3-2-16,0 3-4 15,0 6-5-15,15-4 7 16,14 5-7-16,5-2 4 16,-1-5-2-16,-8-2-7 15,-5 2 1-15,-11-2 1 0,-7 4 3 16,-2-1 3-16,0 5 6 15,-19 0 8-15,-16-1-3 16,0-3 0-16,-3-2-5 16,3-1-6-16,1-11-53 15,14 0-111-15,18-4-229 16</inkml:trace>
  <inkml:trace contextRef="#ctx0" brushRef="#br0" timeOffset="-139221.12">28789 16525 1093 0,'0'0'47'0,"0"0"-15"15,0 0 24-15,0 0-37 16,0 0-8-16,-65 126 16 16,32-56 25-16,-1 3-23 15,-5-1-4-15,-6-9-4 16,-2-5-7-16,-6-11-8 16,5-7-3-16,11-18 1 0,10-7-2 15,14-11-2 1,6-4 13-16,2 0-4 0,1-26-4 15,4-6-5-15,0 1-8 16,14-1-27-16,10 11 28 16,2 6 4-16,-5 7 3 15,-5 4 7-15,-1 4-5 16,1 0-2-16,1 0 0 16,1 18-1-16,-2-2 3 15,0 8-2-15,-1-2 1 16,-1-3-1-16,-1 2 4 15,3-7-4-15,1 2-4 16,3-9-20-16,7-4-74 16,2-3-20-16,5 0-120 15,-8-17-304-15</inkml:trace>
  <inkml:trace contextRef="#ctx0" brushRef="#br0" timeOffset="-138965.16">28818 16999 644 0,'0'0'354'0,"0"0"-302"15,0 0 46-15,0 0-5 16,0 0-47-16,0 0-23 16,-22 59 10-16,46-51 8 15,12-8-7-15,11 0-10 16,6 0-4-16,-3-18-17 16,-17 1 1-16,-20 2-2 15,-13 3-2-15,0 2-5 16,-33 3-12-16,-17 0 16 15,-6 7 1-15,8 0 1 0,17 0-1 16,17 0-18-16,12 0-61 16,2 2-77-16,22 6-179 15,26-4-247-15</inkml:trace>
  <inkml:trace contextRef="#ctx0" brushRef="#br0" timeOffset="-138626.22">29407 16910 974 0,'0'0'228'16,"0"0"-203"-16,0 0 23 0,0 0 36 16,0 0-33-16,0 0-32 15,-96 31-12-15,93-14-3 16,3 1-3-16,0-4-2 15,10 4-3-15,16-4 3 16,10 2-8-16,-1-2-10 16,-6-4 3-16,-10-2-21 15,-15 1 3-15,-4-4 17 16,0 4 14-16,-23 4 3 16,-14 0 21-16,-13 1 15 15,-1-5-21-15,13 3-13 16,11-5-2-16,17-3-20 0,10-4-67 15,0 0-83-15,15 0-362 16</inkml:trace>
  <inkml:trace contextRef="#ctx0" brushRef="#br0" timeOffset="-138290.27">29783 16895 1056 0,'0'0'78'16,"0"0"9"-16,0 0 8 16,0 0-50-16,0 0-21 15,-133 20-11-15,112-6-4 0,8 7-2 16,4-7-6 0,9 4-1-16,0 4-1 0,7-4-3 15,15-2-5-15,9-2-5 16,0 0-2-16,-2-6 4 15,-8 2 8-15,-13-5 2 16,-6-1 2-16,-2-4-5 16,0 3 5-16,-10-3 5 15,-17 7 8-15,-7-4 3 16,-3 2-11-16,10-5-5 16,4 4-30-16,13-4-71 15,10 0-98-15,0 0-359 0</inkml:trace>
  <inkml:trace contextRef="#ctx0" brushRef="#br0" timeOffset="-137892.35">30078 16941 1098 0,'0'0'158'16,"0"0"-109"-16,0 0 18 15,0 0-21-15,0 0-28 16,0 0-5-16,-54 81 3 16,47-51-4-16,3-8 7 15,4 0-18-15,0-12 0 16,0-1-1-16,25-9-16 0,10 0-2 16,14-4-9-16,7-14-6 15,-5-5-21-15,-15 5 38 16,-14 6 16-16,-15 6 0 15,-5 6 42-15,-2 0-3 16,0 0-14-16,0 0-9 16,-4 18-5-16,-5 9 7 15,-3 9 4-15,4-4 8 16,3 7-3-16,3 2-7 16,2-1-1-16,-4 9-6 15,-8-3-13-15,-3 1-3 16,-1-1-44-16,3-2-81 0,9-7-260 15</inkml:trace>
  <inkml:trace contextRef="#ctx0" brushRef="#br0" timeOffset="-137381.45">30773 16811 1032 0,'0'0'145'0,"0"0"-81"16,0 0 7-16,0 0-23 15,0 0-24-15,0 0-7 16,5 89 24-16,-1-53-10 16,-4-4-12-16,4-6-16 15,-2-4-3-15,1 0-10 16,-3-8-42-16,0 0-50 15,-18-6-60-15,-19-8-296 16</inkml:trace>
  <inkml:trace contextRef="#ctx0" brushRef="#br0" timeOffset="-137039.5">30699 16798 983 0,'0'0'88'15,"0"0"-71"-15,128-45 85 16,-86 41-26-16,-11 4-41 16,0 4-35-16,-6 27-3 15,-6 5 1-15,-5 6 2 16,-11 6 3-16,-3 0 0 16,0-7 5-16,-19-2 2 15,2-7-3-15,-1-6 3 16,1-7 1-16,0-10-6 0,-5-9 0 15,-9 0-1-15,-13 0 2 16,-4 0-6-16,0-9-11 16,5 0-2-16,18 6 8 15,12-2-4-15,13 5-23 16,0 0 15-16,5 0-26 16,26-2-15-16,16 2-21 15,11 0-182-15,-7 0-189 16</inkml:trace>
  <inkml:trace contextRef="#ctx0" brushRef="#br0" timeOffset="-131501.46">28348 13006 1144 0,'0'0'16'0,"0"0"-15"15,0 0-1-15,0 0 0 16,0 0-12-16,0 0-192 15,0 0 35-15,-9-10 62 16,0-2-276-16</inkml:trace>
  <inkml:trace contextRef="#ctx0" brushRef="#br0" timeOffset="-129467.81">29489 12944 984 0,'0'0'214'16,"0"0"-193"-16,0 0 37 15,0 0 56-15,0 0-55 16,0 0-39-16,0 0-8 15,0-10 12-15,0 10-14 16,0 0-10-16,0 0-1 16,0 0-27-16,0 0-70 15,-11 0-200-15</inkml:trace>
  <inkml:trace contextRef="#ctx0" brushRef="#br0" timeOffset="-128861.91">32264 12996 768 0,'0'0'538'15,"0"0"-517"-15,0 0-4 16,0 0 55-16,0 0-10 15,0 0-48-15,-8 0-14 0,8 0-26 16,0 0-82 0,4 0-206-16</inkml:trace>
  <inkml:trace contextRef="#ctx0" brushRef="#br0" timeOffset="-128628.96">33120 12988 1119 0,'0'0'45'0,"0"0"-43"16,0 0 14-16,0 0-16 15,0 0-69-15,0 0-726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0:34:2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 996 977 0,'0'0'10'15,"0"0"13"-15,0 0 46 0,0 0 40 16,0 0-32-16,-79-102-27 15,69 102-24-15,-1 0-9 16,-5 38-7-16,-10 16 1 16,-5 20-6-16,2 14 3 15,6 5 3-15,15-3-2 16,8-5 6-16,0-17-1 16,4-17-3-16,20-10-9 15,8-13-2-15,1-14-1 16,1-14 0-16,1 0 1 15,7-37 8-15,1-23-1 16,-1-15-7-16,-9-13-16 0,-19-7-4 16,-14-4 10-16,0 8-2 15,-24 12-5-15,-8 15 16 16,-5 20 0-16,-4 18-8 16,-1 14 6-16,-3 12-8 15,-6 15 8-15,0 25 3 16,7 13 3-16,9 6-1 15,18-5 0-15,17-2-2 16,0 0 0-16,29 1-1 16,20 0 4-16,6-1 1 15,6-2-1-15,-1-4-1 16,-4-6 1-16,-9-1 3 16,-7-3 5-16,-9-4-11 0,-8-5-2 15,-8-1 2 1,-7-3-11-16,-2-7-49 0,-6 0-164 15,0-4-314-15</inkml:trace>
  <inkml:trace contextRef="#ctx0" brushRef="#br0" timeOffset="218.95">1557 2280 1121 0,'0'0'47'16,"0"0"-46"-16,0 0 49 16,0 0 47-16,0 0-67 0,0 0-14 15,137-33 23-15,-58-11-21 16,9-6-18-16,-8-2-2 16,-11 11-100-16,-24 12-60 15,-30 15-283-15</inkml:trace>
  <inkml:trace contextRef="#ctx0" brushRef="#br0" timeOffset="370.93">1627 2356 1003 0,'0'0'18'16,"0"0"-14"-16,0 0 64 0,0 0 12 16,125 53-33-16,-48-56 12 15,13-33-45-15,11-17-14 16,-1-12-81-16,-11-10-471 15</inkml:trace>
  <inkml:trace contextRef="#ctx0" brushRef="#br0" timeOffset="1865.67">3169 970 956 0,'0'0'100'0,"0"0"-91"16,16 132 55-16,-3-70 21 16,-3 3-2-16,-4 2-40 15,1-7-10-15,-3-13-23 16,-4-11 11-16,0-19-8 16,0-10-9-16,0-7-1 15,0 0 10-15,-2-36 5 16,-23-28-18-16,6-30-13 0,9-15-14 15,10 5 5-15,14 10 1 16,24 14-4-16,3 17 25 16,5 15-1-16,-2 17-2 15,1 22 1-15,-3 9 2 16,-4 22-18-16,-6 30 16 16,-13 6-6-16,-17 7 7 15,-2-5 2-15,-25-4 1 16,-8-5 18-16,-2-10-8 15,10-9-4-15,14-13 14 16,5-9-2-16,6-6-18 16,0 1-2-16,8 8-1 0,17 3 1 15,8 1 6-15,7-5-3 16,5 3 5-16,2-3-5 16,-5 0-3-16,0 4-8 15,4-5-33-15,0 8-47 16,5-5-173-16,-2 0-307 15</inkml:trace>
  <inkml:trace contextRef="#ctx0" brushRef="#br0" timeOffset="2159.62">4535 611 1163 0,'0'0'37'15,"0"0"-21"-15,-153 58 65 16,98 13 11-16,3 17-29 16,11 19-16-16,13 6-35 15,17-2 2-15,11-6-11 16,18-6-3-16,32-9-4 15,16-8-11-15,14-7-12 16,11-17-39-16,7-14-62 16,-4-18-114-16,-16-20-571 15</inkml:trace>
  <inkml:trace contextRef="#ctx0" brushRef="#br0" timeOffset="2616.54">5084 1063 1021 0,'0'0'121'0,"0"0"-116"0,0 0 14 15,0 0 7-15,0 0 12 16,0 0 61-16,87 128-43 16,-58-74-25-16,-2-1 6 15,-3-2-4-15,-3-9-21 16,-6-7-7-16,-7-12-2 16,0-12-1-16,-6-8-2 15,0-3-1-15,3-14 1 16,5-23 4-16,9-19 1 15,3-4-1-15,5 5-5 16,-8 8 2-16,0 13 4 16,-9 13-2-16,-3 4 1 0,-2 14-1 15,-3-1 0-15,1 2-2 16,-3 2-1-16,2 0-1 16,-2 0-1-16,2 0-6 15,2 0-21-15,0 0-61 16,-4 0-88-16,0-3-336 15</inkml:trace>
  <inkml:trace contextRef="#ctx0" brushRef="#br0" timeOffset="4161.27">6088 1171 485 0,'0'0'3'0,"0"0"-3"16,0 0 95-16,0 0 39 16,0 0-26-16,0 0-52 15,33-28-9-15,-26 31 16 16,3 24-23-16,4 3 60 15,-1 10-29-15,-2 1-16 16,3 5-2-16,-1 1-12 16,1-3-14-16,-1-2-6 15,-4-8-15-15,-2-8 2 16,-1-10-4-16,-6-3-3 16,5-10-1-16,-5-3 0 15,0 0 0-15,0-20 8 16,0-16-8-16,0-3-16 0,0 0-2 15,8 11 5 1,4 15 0-16,-1 9 9 0,-3 4 0 16,9 0 1-16,1 0-4 15,3 0 0-15,6 0 7 16,2 7 14-16,2 8-11 16,5-1 7-16,-3 0 0 15,2-1-8-15,-4-3-2 16,-2 1 2-16,-3-6 1 15,-4 2-3-15,-4-5 0 16,-2-2 0-16,-7 0 1 16,0 0 0-16,-3-11 7 0,-1-11-3 15,-3-5 3-15,-2-2 5 16,0-2-8-16,0 7 15 16,0-3-9-16,-2 8 11 15,-3 2 6-15,3 9-1 16,0 4-15-16,0 1-12 15,2 3-1-15,0 0-37 16,0 0-43-16,0 15-87 16,0 2 0-16,11-2-207 15</inkml:trace>
  <inkml:trace contextRef="#ctx0" brushRef="#br0" timeOffset="4455.22">7148 1194 429 0,'0'0'841'0,"0"0"-830"16,0 0-4-16,0 0 40 16,0 0-21-16,0 0-14 15,132 32 2-15,-67 3 9 16,-3 9-17-16,-6 2 2 15,-8-4-1-15,-3-4-2 16,-7-7-5-16,-11-9-2 0,-7-7-14 16,-5-6-10-1,-8-6-30-15,-2-3-27 0,-5 0-20 16,0 0-27-16,0 0-30 16,0-2-179-16</inkml:trace>
  <inkml:trace contextRef="#ctx0" brushRef="#br0" timeOffset="4717.17">7542 1157 835 0,'0'0'303'16,"0"0"-292"-16,0 0 0 15,0 0 68-15,0 0-7 16,-50 136-26-16,17-96-34 16,-10 4 5-16,-4 0-13 15,0-9-4-15,7-2-12 16,7-8-19-16,10-7-41 16,8 5-50-16,6-21-212 15,9 1-252-15</inkml:trace>
  <inkml:trace contextRef="#ctx0" brushRef="#br0" timeOffset="5071.1">8491 1177 757 0,'0'0'141'15,"0"0"-70"-15,0 0 10 0,0 0 46 16,0 0-38-1,0 0-28-15,95 84-31 0,-66-64-1 16,0 6-12-16,3-6-14 16,-6-2-3-16,1 5-3 15,-5-2-48-15,-2-1-63 16,-9-6-86-16,-3-7-371 16</inkml:trace>
  <inkml:trace contextRef="#ctx0" brushRef="#br0" timeOffset="5280.07">8867 1238 1145 0,'0'0'44'15,"0"0"-19"-15,-60 106 4 16,35-55 51-16,-2 7-53 15,-8 12-27-15,-9-5-36 16,-10 3-13-16,0-10-66 16,14-28-309-16</inkml:trace>
  <inkml:trace contextRef="#ctx0" brushRef="#br0" timeOffset="5750.99">9625 1238 1281 0,'0'0'138'0,"0"0"-138"16,0 0 1-16,0 0 13 15,131-33 11-15,-52 22-22 16,3 4-3-16,-9 0-6 16,-6 2 3-16,-11 5-2 0,-13 0-6 15,-12 0 10-15,-16 0 0 16,-13 0-11-16,-2 10-9 16,-17 8 2-16,-32 8 19 15,-16 8 0-15,-13 1 13 16,-7 4 9-16,12 1 6 15,10-3-10-15,19-7-6 16,22-7-11-16,12-5-1 16,10-4 0-16,3 3 0 15,23-13 4-15,21-4 7 16,16 0 8-16,-5-4-3 16,13-8-11-16,-5-4 2 15,6 0-7-15,4-3-2 16,4 0-18-16,1 1-37 0,-4-5-146 15,-3-5-266-15</inkml:trace>
  <inkml:trace contextRef="#ctx0" brushRef="#br0" timeOffset="5978.95">10987 730 1287 0,'0'0'75'0,"0"0"-13"0,0 0-14 16,172 114 16-1,-103-32-10-15,4 20-22 0,-3 16-12 16,-8 15-16-16,-28 4-4 16,-30 2-15-16,-20 4-63 15,-64-8-67-15,-34-13-267 16</inkml:trace>
  <inkml:trace contextRef="#ctx0" brushRef="#br0" timeOffset="7791.64">4803 2877 891 0,'0'0'28'0,"0"0"-1"16,0 0 101-16,0 0-40 15,0 0-39-15,0 0-20 16,0 0-2-16,-102-18 1 16,102 18-12-16,0 0-1 15,0 0-1-15,6 0-5 0,34 0-6 16,20 0 34-16,27 0 9 16,19-17-18-16,5-2-12 15,0 3-11-15,-5 5-3 16,-18 4-1-16,-10 2-1 15,-17 5 0-15,-24 0-13 16,-12 0-1-16,-21 5-8 16,-4 15-19-16,-19 8 40 15,-28 6 1-15,-16 9 3 16,-11-1 2-16,-6 4-1 16,-4-2 4-16,-1 2-2 15,3 4-5-15,3 0 3 0,11-2-2 16,7-1-1-16,14-11-1 15,16-7 6-15,18-12-6 16,13-4-3-16,0-3-4 16,9-2 2-16,33-5 5 15,20-3 19-15,23 0-4 16,18-14-3-16,6-6 0 16,2-2-9-16,-6 1 2 15,-14 5-5-15,-10 7 0 16,-19 0 8-16,-20 5-8 15,-19 3 0-15,-15-2-16 16,-8 3-15-16,0 0-31 16,0 0-53-16,0 8-18 0,0 1-266 15</inkml:trace>
  <inkml:trace contextRef="#ctx0" brushRef="#br0" timeOffset="8585.5">2866 3130 816 0,'0'0'131'15,"0"0"-131"-15,0 0 35 16,0 0 98-16,0 0-75 16,0 0-38-16,-53 54-14 15,53 4 20-15,0 9 30 0,0 3-6 16,6-4-18-16,10-11-11 15,4-9-7-15,-7-15-4 16,3-7-5-16,-7-12-2 16,-2-8-3-16,-3-4-3 15,-1 0 3-15,1-34 6 16,2-18-6-16,-1-23-21 16,-1-7 0-16,-4-5-4 15,0-4 1-15,0 8 2 16,0 13 12-16,0 21 2 15,0 17 7-15,0 16-2 16,7 8 0-16,6 5 0 16,8 3-9-16,6 0 8 0,0 18-5 15,-6 10-10-15,-3 9-25 16,-11 2-31-16,-7 5-44 16,-11 1-166-16,-32 1-400 15</inkml:trace>
  <inkml:trace contextRef="#ctx0" brushRef="#br0" timeOffset="8728.48">2837 3445 663 0,'0'0'75'0,"0"0"31"15,0 0 1-15,147-4 21 16,-93-7-79-16,2-1-19 16,0 1-17-16,-12-5-13 0,-11-3-32 15,-10 2-232-15,-17-12-476 16</inkml:trace>
  <inkml:trace contextRef="#ctx0" brushRef="#br0" timeOffset="9237.39">3339 3222 970 0,'0'0'103'16,"0"0"-101"-16,0 0 68 15,0 0 30-15,54 138-45 16,-37-95-21-16,-3-1-21 0,-4-2-5 16,-1-12-1-1,-4-4-4-15,2-12-3 0,-7-6 0 16,2-2-17-16,-2-4-28 16,0 0 24-16,0-20 12 15,0-19-72-15,0-5-24 16,0-3-85-16,0 5-30 15,-6 3-25-15,-6 7-12 16,-1 6 102-16,1 4 155 16,3 3 216-16,5-2-106 15,4 5 12-15,0 2 32 16,0 7-22-16,0-2-33 16,0 6 4-16,0 0 10 15,2 3-64-15,17 0-21 0,10 0-6 16,2 0-6-16,2 6 3 15,-2 12-3-15,-6 4-13 16,-10 8-3-16,-3 8-1 16,-12 5-3-16,0 4 4 15,-3 6 5-15,-17-3 5 16,-2-6-5-16,-1-10 0 16,6-9-4-16,5-14-2 15,6-8-15-15,1-3-59 16,1-7-85-16,4-20-318 15</inkml:trace>
  <inkml:trace contextRef="#ctx0" brushRef="#br0" timeOffset="9404.36">3896 3205 1267 0,'0'0'88'16,"0"0"-70"-16,0 0 18 15,0 0 0-15,0 0-36 16,0 0-73-16,-7 33-229 16,-6 2-334-16</inkml:trace>
  <inkml:trace contextRef="#ctx0" brushRef="#br0" timeOffset="9531.34">3983 3527 1125 0,'0'0'129'0,"0"0"21"0,0 0-50 15,0 0-35-15,0 0-65 16,0 0-23-16,-36-42-134 16,5 36-587-16</inkml:trace>
  <inkml:trace contextRef="#ctx0" brushRef="#br0" timeOffset="10266.2">6296 3192 835 0,'0'0'124'15,"0"0"-45"-15,0 0 19 16,0 0-1-16,0 0-37 15,0 0-24-15,-4 2-17 16,20-2-17-16,26 0 27 16,16 0 13-16,19-3-15 15,6-8-5-15,0 2-17 16,-2 0-3-16,-15 3-2 16,-5 0-3-16,-15 0-15 0,-12 6-27 15,-12-2-9-15,-13-1-35 16,-6 3 4-16,-3-7 6 15,0-3-35-15,-8-4-199 16,-9-4-326-16</inkml:trace>
  <inkml:trace contextRef="#ctx0" brushRef="#br0" timeOffset="10513.17">6874 2984 922 0,'0'0'115'0,"0"0"-83"16,0 0-5-16,0 0-18 0,0 0 52 16,120 58 5-1,-70-34-19-15,-11 4-5 0,-10 0-3 16,-10 4-25-16,-15 5 9 16,-4 2-7-16,-13 4 0 15,-34-2-10-15,-16 4 7 16,-3-8-13-16,3-8-38 15,18-15-60-15,21-14-95 16,24 0-566-16</inkml:trace>
  <inkml:trace contextRef="#ctx0" brushRef="#br0" timeOffset="11157.06">8161 2921 830 0,'0'0'260'0,"0"0"-225"0,0 0 21 16,0 0 34-16,0 0-27 15,0 0-21-15,-5 0-29 16,5 0-6-16,0 0 6 15,0-5 5-15,0-2-10 16,-2-2 3-16,0 4-1 16,-1 1-1-16,1 2-1 15,0-2 1-15,-1 4-3 16,3 0 1-16,0 0-6 16,0 0-1-16,0 0 0 0,0 0-2 15,0 0-7-15,0 0-1 16,25 13 4-16,6 8 6 15,9 6 0-15,5 1 3 16,-1 0-3-16,-3-5 3 16,-10 0-3-16,-7-9 0 15,-8-2-1-15,-3-6 1 16,-6-6-3-16,-4 1-1 16,-1-1 4-16,-2 0 4 15,0 0 1-15,0 0-5 16,2 0-2-16,0 0-2 15,0 0-3-15,0 0-6 16,-2 6-31-16,0-3-48 16,0 1-56-16,-8-4-266 15</inkml:trace>
  <inkml:trace contextRef="#ctx0" brushRef="#br0" timeOffset="11437.01">8618 2941 687 0,'0'0'517'0,"0"0"-482"16,0 0-21-16,0 0-13 0,0 0 29 16,0 0 38-16,20 116-43 15,-30-67 0-15,-11-3 9 16,-2 0 4-16,1-7-20 15,3-8-8-15,9-5-5 16,1-6-1-16,3 3-4 16,-2-4-14-16,4 6-19 15,2-6-58-15,2-6-132 16,0-13-372-16</inkml:trace>
  <inkml:trace contextRef="#ctx0" brushRef="#br0" timeOffset="12051.9">5212 4412 830 0,'0'0'212'15,"0"0"-209"-15,0 0 6 0,0 0 103 16,0 0-32-16,0 0-63 16,15-51-15-16,9 79 15 15,5 8 36-15,-2-2-17 16,0 3-17-16,-5-1-15 15,-2-8-1-15,-2-2 1 16,0-8-4-16,2-9-23 16,0 0-65-16,2-7-63 15,-2-2-224-15,-7-11-389 16</inkml:trace>
  <inkml:trace contextRef="#ctx0" brushRef="#br0" timeOffset="12260.86">5621 4342 931 0,'0'0'166'0,"0"0"-160"15,0 0-2-15,-46 104 63 16,26-57 6-16,1 10-35 16,-4 1-20-16,-4 5-3 15,-2-2-1-15,-2-2-9 16,4-4-5-16,11-9-25 15,11-8-68-15,5-11-145 16,0-17-333-16</inkml:trace>
  <inkml:trace contextRef="#ctx0" brushRef="#br0" timeOffset="12823.77">6448 4772 1247 0,'0'0'54'0,"0"0"-43"0,0 0-4 15,0 0 56-15,0 0-63 16,130 3 0-16,-19-3 17 15,30-11-13-15,12-11 3 16,1 2-2-16,-9-2-2 16,-20 8-5-16,-23 2 2 15,-28 4-10-15,-30 6-31 16,-25 0-9-16,-19-1 4 16,-3-4 33-16,-32 0 11 15,-10-4-23-15,-9-1 7 16,-1-2 17-16,2-2-1 15,5-2 2-15,11 1 4 16,10 6 13-16,12-3 6 16,7 7-7-16,8 6-1 0,0-2-15 15,0 3-4-15,21 0-2 16,10 0 5-16,11 0 1 16,3 4 1-16,-5 17 3 15,0 7 12-15,-6-2 5 16,-7 8-5-16,-10-2 6 15,-9 0-11-15,-8 4 7 16,0-2-12-16,-10 3 14 16,-17-1-20-16,-4 0 6 15,-3-6-6-15,3-7-31 16,11-8-103-16,9-15-76 16,11-4-742-16</inkml:trace>
  <inkml:trace contextRef="#ctx0" brushRef="#br0" timeOffset="13347.68">7962 4620 345 0,'0'0'874'0,"0"0"-859"16,0 0 39-16,0 0 26 16,0 0-50-16,0 0-26 0,105-16-3 15,-14 5 12-15,9 2-12 16,-2-1 3-16,-13 3-3 16,-14 2-1-16,-11 3 2 15,-17 2-2-15,-11 0 0 16,-20 0 0-16,-9 10-12 15,-3 10 12-15,-24 10 14 16,-28 6 2-16,-10 4-16 16,-10 2 12-16,10 0-3 15,4 2 2-15,11-5-1 16,12-3-2-16,8-5-3 16,16-12-3-16,8-11 1 0,3-8-3 15,0 0 1 1,27 0 4-16,22-2 30 0,24-14 23 15,17-5-27-15,1-1-21 16,-2 0-7-16,-6 4 0 16,-10 0-3-16,-7 3 2 15,-14 2-6-15,-18 1 4 16,-16 9-1-16,-18 0-21 16,0 3-28-16,-25 0-38 15,-31 17-33-15,-12 2-363 16</inkml:trace>
  <inkml:trace contextRef="#ctx0" brushRef="#br0" timeOffset="14683.44">4674 5895 359 0,'0'0'0'16,"0"0"-111"-16,0 0 111 15,0 0 155-15,0 0-27 16,0 0 15-16,0 0 11 16,38-70 2-16,-38 70-49 0,0 0-66 15,9 0-18-15,-4 12-17 16,8 16 10-16,11 10 36 16,5 10-7-16,9 3-5 15,9 0-13-15,2 2-1 16,9-7-4-16,-5-7-9 15,-3-6-9-15,-8-7 3 16,-11-10-7-16,-11-4-2 16,-9-10-32-16,-7-2-53 15,-4 0-14-15,0-8-5 16,-8-15-302-16</inkml:trace>
  <inkml:trace contextRef="#ctx0" brushRef="#br0" timeOffset="14924.4">5060 5809 833 0,'0'0'116'0,"0"0"-114"16,0 0 56-16,-76 125 63 15,51-69-37-15,-2 4-41 16,-4 3-15-16,3-5 9 15,-1 0-15-15,6-9-11 16,7-5-1-16,5-8-10 0,9-12-23 16,2-7-77-1,2-17-148-15,27 0-312 0</inkml:trace>
  <inkml:trace contextRef="#ctx0" brushRef="#br0" timeOffset="15621.28">5795 6178 940 0,'0'0'13'0,"0"0"-4"15,0 0 77-15,0 0 74 16,0 0-106-16,0 0-54 16,-47 2 4-16,94 2-2 15,24-4 51-15,25 0-10 16,27 0-25-16,17-16 3 15,10-7-6-15,1 3-8 16,-8-1 3-16,-7 1-10 16,-7 3 2-16,-13 2 1 0,-25 4-2 15,-26 4-1-15,-32 2 1 16,-21 5-2-16,-12-1 0 16,0 1-5-16,-25-3 4 15,-12-1-11-15,-6 0 2 16,-1-2-2-16,6-6 11 15,7-2 2-15,0-1-13 16,4-6 4-16,2 6 7 16,2 4 1-16,4 1 1 15,7 6 0-15,4 4 2 16,3 0 0-16,5 0 9 16,0 0-2-16,0 0-9 0,0 0-2 15,0 0-5-15,18 0-1 16,8 12 8-16,10 6 2 15,5 4-1-15,1 7 5 16,1-3-6-16,-1 4 12 16,-7-2-3-16,-8-1 3 15,-14 2 3-15,-8-3-12 16,-5 0 14-16,0 0-15 16,-20 2 2-16,-18-3-1 15,-7 5-3-15,-3-7-16 16,-8-3-63-16,4-16-122 15,10-4-829-15</inkml:trace>
  <inkml:trace contextRef="#ctx0" brushRef="#br0" timeOffset="16475.13">7668 5900 712 0,'0'0'136'16,"0"0"-106"-16,0 0 71 16,0 0 18-16,0 0-55 0,0 0-33 15,0 0-4-15,0-3 16 16,0 3 10-16,0 0-11 15,0-2-13-15,0 2-5 16,0 0-1-16,0-4-10 16,0 4-1-16,0 0-4 15,0 0 0-15,0 0-1 16,0 0-7-16,2 0-11 16,3 0 11-16,10 9 0 15,5 14 0-15,5 3 1 16,8 4-1-16,1 5 2 15,5-1 0-15,9 0 2 16,-2-3-3-16,1 1 1 16,-5-6-2-16,-15-6 0 15,-4-8-1-15,-15-5-3 0,-8-3-12 16,0-4-32-16,0 0 14 16,-29 0-50-16,-2-6-77 15,6-14-163-15,6-2-27 16</inkml:trace>
  <inkml:trace contextRef="#ctx0" brushRef="#br0" timeOffset="16775.08">8086 5947 590 0,'0'0'269'0,"0"0"-195"16,0 0 26-16,0 0-24 15,0 0-29-15,0 0-31 16,3 19-5-16,-6 14 21 16,-7 9 39-16,-9 4-6 15,-4 7-24-15,-6 1-10 16,-5 4-1-16,0 0-9 16,1-8-8-16,9-1-13 15,1-9 8-15,1-8-8 16,9-8 0-16,3-9-1 15,4-6-16-15,6-9-30 16,0 0-48-16,0 0-53 16,20-4-287-16</inkml:trace>
  <inkml:trace contextRef="#ctx0" brushRef="#br0" timeOffset="17264">8495 6184 370 0,'0'0'569'0,"0"0"-565"15,0 0-4-15,0 0 119 16,0 0-30-16,0 0-48 15,-14-51-38-15,14 56-2 16,5 21 7-16,6 10 28 16,6 4 4-16,6 0-5 15,2 0 8-15,-1-4-5 16,3-6-13-16,0-3-5 16,-1-12-5-16,1-4-3 15,-2-8-2-15,-1-3 2 16,3 0-5-16,2-1 8 15,0-19 4-15,2-2-4 16,1-10 12-16,-6-7 5 16,3 2-14-16,-7-5 0 0,1 3 0 15,-5 7-8-15,-5 10 4 16,-2 4-8-16,-6 8 10 16,-3 7-7-16,0 0-6 15,-2 3-1-15,0 0-2 16,0 0-22-16,0 8-73 15,0 14-42-15,0 10-35 16,0-6-270-16</inkml:trace>
  <inkml:trace contextRef="#ctx0" brushRef="#br0" timeOffset="19453.62">4393 7481 480 0,'0'0'365'15,"0"0"-309"-15,0 0 63 16,0 0-43-16,0 0-50 15,0 0-26-15,0 25 0 16,13 22 45-16,6 14-4 16,0 3 10-16,1 7-1 15,-3-6-20-15,-5-2 3 16,-1-13-4-16,-1-8-18 16,-2-17-1-16,-3-8-6 0,-3-8 0 15,2-9 2 1,-2 0-1-16,-2 0-1 0,0-14 16 15,6-13-14-15,0-5-4 16,3 1-2-16,2 5-1 16,-2 1-1-16,6-1-4 15,4-1 6-15,3-1 4 16,0 0-4-16,0 1 0 16,-4 1-1-16,-2 0-3 15,-8-3 3-15,0-4 0 16,-6 4 1-16,0 4-1 15,-2 10 1-15,0 7 0 16,0 6 0-16,0-1-5 16,0 3-6-16,0 0 3 15,0 0-25-15,0 20-35 0,0 6-25 16,0 5-94-16,0-3-169 16,9-4-111-16</inkml:trace>
  <inkml:trace contextRef="#ctx0" brushRef="#br0" timeOffset="20015.52">5050 7636 1069 0,'0'0'66'16,"0"0"-63"-16,0 0-3 15,0 0 12-15,0 0 35 16,10 136-17-16,1-78 14 16,2 0 16-16,-2-1-8 15,0-8-27-15,-1-8-12 16,-1-11-2-16,-1-14-9 16,-1-12-2-16,-3-4 0 15,1 0-3-15,6-20 3 16,4-18 15-16,5-10-15 15,1 1-24-15,-4 7 10 16,-5 13 13-16,-3 8-10 16,-5 13 9-16,-4 5 1 0,2 1 1 15,8 0-12-15,3 17-15 16,7 12 25-16,5-1 4 16,1 2 3-16,0-4 2 15,-1-2 2-15,0-9-5 16,-5-3 2-16,-9-7-1 15,-2-5-4-15,-3 0 1 16,-1-12 9-16,2-18 5 16,-1-8-16-16,-3 0 3 15,-3-1 4-15,0 1-3 16,0 4 6-16,0 4-3 16,0 4-2-16,-7 6 2 0,1 6-7 15,3 8 1-15,0 2-1 16,1 4-28-16,2 0-45 15,0 2-91-15,12 12-231 16,15 2-162-16</inkml:trace>
  <inkml:trace contextRef="#ctx0" brushRef="#br0" timeOffset="20795.38">6246 7814 784 0,'0'0'119'16,"0"0"4"-16,0 0-3 15,0 0-32-15,0 0-38 16,0 0-50-16,35-4 0 15,15 4 13-15,19 0 21 16,13 0-12-16,10-8-10 16,10-4 4-16,10-3 10 15,5 1-10-15,6-1-10 16,-5 1 3-16,-4 8-8 16,-16 2 4-16,-20 2-3 0,-24 2-4 15,-23 0-4-15,-22 0-8 16,-9 0-14-16,0-2-3 15,-19-4 1-15,-14-3-11 16,-3-4-33-16,-3 0-8 16,3-2-87-16,3-2-66 15,-2 3-73-15</inkml:trace>
  <inkml:trace contextRef="#ctx0" brushRef="#br0" timeOffset="21095.33">7148 7567 529 0,'0'0'115'16,"0"0"-18"-16,0 0 34 0,0 0-14 16,0 0-39-1,0 0-78-15,5 0 1 0,17 12 25 16,9 6 42-16,8 3-16 16,3 3 0-16,3 2-16 15,-3 0-8-15,-3 2 4 16,-3-1-11-16,-11-4 6 15,-7 5-20-15,-12-4-2 16,-6-2 5-16,0 0-6 16,-18-5 10-16,-15-3-12 15,-9 0 2-15,-10-4-4 16,-4-2-16-16,4-3-44 0,11-2-45 16,17-3-22-1,17 0-146-15,7 0-315 0</inkml:trace>
  <inkml:trace contextRef="#ctx0" brushRef="#br0" timeOffset="21594.24">7909 7631 1065 0,'0'0'46'0,"0"0"-32"0,0 0 38 15,0 0 3-15,0 0-45 16,0 0 23-16,69 105 2 15,-19-66 1-15,6 0 4 16,5-3-9-16,-10-5-15 16,-4-1-10-16,-9-6-5 15,-7-5-2-15,-6-4-2 16,-10-5-26-16,-9-6-37 16,-6-4-68-16,0 0-105 15,0 0-95-15</inkml:trace>
  <inkml:trace contextRef="#ctx0" brushRef="#br0" timeOffset="21794.21">8392 7650 961 0,'0'0'113'0,"0"0"-81"15,0 0 89-15,-123 114 16 16,86-64-54-16,-8 4-54 15,3-1-15-15,-5 3-8 16,-4-2-6-16,-1-7-12 16,10-8-76-16,15-15-87 15,21-20-261-15</inkml:trace>
  <inkml:trace contextRef="#ctx0" brushRef="#br0" timeOffset="21908.19">8747 7867 1118 0,'0'0'298'0,"0"0"-298"16,0 0-159-16</inkml:trace>
  <inkml:trace contextRef="#ctx0" brushRef="#br0" timeOffset="28838.99">2545 9566 778 0,'0'0'25'16,"0"0"-19"-16,0 0 3 16,0 0 33-16,0 0-12 15,-118 149-8-15,114-87 36 0,2 10 6 16,2-3 1-16,0-2-26 15,0 3-14-15,13-15-13 16,9-11 1-16,3-16-4 16,4-17 5-16,8-11-1 15,15-7 2-15,8-35 19 16,7-16-19-16,-7-12-12 16,-16-5-3-16,-13 8-1 15,-14 4-4-15,-17 9 4 16,0 2-14-16,-21 12 12 15,-17 6-4-15,-7 10 4 16,1 7-15-16,2 10 16 16,6 5 0-16,5 2-5 15,4 4 2-15,3 16-3 0,4 8-13 16,13 4 0-16,7 2 9 16,0 0 5-16,9 5 2 15,24-1 3-15,3 6 2 16,0-5 0-16,0 4 1 15,-7-7 4-15,-8-9-5 16,0 0 2-16,-3-10-1 16,-7-3 6-16,-3-5-4 15,-3-6 0-15,0 4-3 16,-3-1-6-16,0 6-12 16,0 9-45-16,-2 2-155 15,0 12-107-15</inkml:trace>
  <inkml:trace contextRef="#ctx0" brushRef="#br0" timeOffset="29041.95">2465 10774 1136 0,'0'0'25'0,"0"0"-18"16,0 0 24-16,127-39 30 15,-40 7-34-15,4 3-19 16,-6-2-8-16,-23 6-4 16,-12 6-32-16,-19 3-107 0,-22 6-259 15</inkml:trace>
  <inkml:trace contextRef="#ctx0" brushRef="#br0" timeOffset="29215.92">2367 10910 985 0,'0'0'19'16,"0"0"12"-16,0 0-15 15,189-10 66-15,-77-16-23 16,10-6-59-16,-5 0 5 16,-13 6-5-16,-13 2-84 15,-14 2-231-15</inkml:trace>
  <inkml:trace contextRef="#ctx0" brushRef="#br0" timeOffset="31245.57">4665 9649 864 0,'0'0'62'16,"0"0"-50"-16,0 0 45 16,0 0-5-16,0 0-33 15,-14 120 48-15,19-47-7 16,7 7-12-16,-8 2-16 15,2-10 27-15,-6-6-37 16,0-14-2-16,0-17-10 16,0-15-2-16,0-13-8 15,0-7 2-15,0-5 14 0,0-36 9 16,-4-22-15-16,-12-27-10 16,3-9-20-16,7-8-9 15,6 8-16-15,2 12 3 16,29 15 22-16,7 18-10 15,-1 16 19-15,2 18 11 16,-2 10-5-16,-7 10-3 16,-10 3-7-16,-16 36 2 15,-4 14 10-15,-24 10 3 16,-26 7 5-16,-8-2 6 16,0-10-3-16,10-9-3 15,12-9-1-15,16-15 0 16,15-2-4-16,5-5-1 0,0-1-2 15,25-3 6-15,8 1 8 16,5-1-1-16,6 2-3 16,6 2 5-16,1 0-1 15,7 3 0-15,-7-2 2 16,-6 3-9-16,-16 0-1 16,-12-2-3-16,-9-6-10 15,-6-2-17-15,-2 1-23 16,0-5-48-16,0-4-136 15,0 0-219-15</inkml:trace>
  <inkml:trace contextRef="#ctx0" brushRef="#br0" timeOffset="31472.53">5233 10178 900 0,'0'0'217'15,"0"0"-189"-15,0 0 27 16,0 0 4-16,0 0-33 16,0 0 16-16,31 90-13 15,-21-49-8-15,1-3-3 16,-3 0-13-16,2-2-5 16,-4 2-23-16,-1-4-73 15,-5-5-80-15,0-14-415 0</inkml:trace>
  <inkml:trace contextRef="#ctx0" brushRef="#br0" timeOffset="31823.47">6254 9474 968 0,'0'0'86'15,"-122"44"-31"-15,39 11 39 16,4 17 14-16,9 12-38 15,12 12-33-15,18 13-14 16,19 0 4-16,21 0-8 16,12-7-10-16,51-11-8 15,30-6-2-15,30-20-31 16,20-14-30-16,4-24-81 16,-3-22-219-16</inkml:trace>
  <inkml:trace contextRef="#ctx0" brushRef="#br0" timeOffset="33552.17">6466 9825 1030 0,'0'0'69'15,"0"0"-64"-15,0 0 94 16,0 0 2-16,0 0-68 16,0 0-33-16,19 8 2 15,4 45 17-15,2 7 16 16,4-2-15-16,-6-7-10 0,-3-8 2 15,-3-13-6-15,-5-9 1 16,-3-10-4-16,-3-9 0 16,-4-2-3-16,2 0 17 15,6-24 4-15,1-24 15 16,7-16-36-16,-1-4-1 16,2 5-9-16,-4 15 3 15,-4 12 3-15,-2 12 3 16,-7 11 1-16,0 6-1 15,-2 7 1-15,0 0-17 16,0 0-26-16,0 8-41 16,0 17-45-16,7 5 42 0,9 4-74 15,6-8-200-15</inkml:trace>
  <inkml:trace contextRef="#ctx0" brushRef="#br0" timeOffset="34222.05">7492 9881 428 0,'0'0'565'0,"0"0"-555"0,0 0-10 16,0 0 94-16,0 0-23 15,0 0-46-15,0 0-19 16,0-48 5-16,0 55-11 16,0 18 3-16,9 14 4 15,4 8 26-15,3 4-1 16,-4-3 3-16,5-2-15 16,-5-7 0-16,-2-10-11 15,-1-7-3-15,-5-10-6 16,0-7 0-16,-1-5 6 15,-3 0-4-15,2 0 9 16,3-25-5-16,4-6-6 0,4-6 0 16,3 3-23-1,-1 10 21-15,3 8 1 0,0 6 1 16,-1 6 0-16,4 4-7 16,-8 0 2-16,9 0-2 15,1 14 4-15,-2 2 3 16,4 1 5-16,-2-2-4 15,-1-3 0-15,0 2 3 16,3-2-4-16,1-2 0 16,-5 0-1-16,-4-3 0 15,-7-4 1-15,-4-1 1 16,-2-2 0-16,-1 0 0 16,3-7 11-16,4-23 28 15,1-9-36-15,-1-8-4 16,0 4 4-16,-6 8-1 0,1 8 2 15,-1 13 2-15,-4 4 3 16,0 6-10-16,0 1 0 16,0 1-1-16,0 2-3 15,2 0-41-15,4 0-27 16,8 13 0-16,4 5 13 16,11-3-33-16,4-6-198 15,6-1-235-15</inkml:trace>
  <inkml:trace contextRef="#ctx0" brushRef="#br0" timeOffset="34510">8773 9784 1149 0,'0'0'47'0,"0"0"-40"16,0 0-7-16,0 0 69 16,125 80-8-16,-73-42-44 15,-4-4-11-15,2 8-4 16,-5-4 0-16,-3-4 3 16,-5-2-5-16,-6-13 0 15,-8-5-1-15,-12-7-3 0,-7-2-53 16,-4-4-16-16,0-1-7 15,-2 0-87-15,-17-20-165 16</inkml:trace>
  <inkml:trace contextRef="#ctx0" brushRef="#br0" timeOffset="34711.97">9101 9815 1067 0,'0'0'64'0,"0"0"-9"16,-95 109 30-16,66-68-13 15,2 5-46-15,-7 3-22 0,-4-3-4 16,-9-3 0-16,-2-10-77 16,5-7-133-16,11-15-595 15</inkml:trace>
  <inkml:trace contextRef="#ctx0" brushRef="#br0" timeOffset="35004.91">9484 9668 1235 0,'0'0'32'0,"0"0"-20"16,0 0-12-16,150 33 58 15,-88 18-31-15,6 18-22 16,-2 28 13-16,-6 7 1 16,-13 10 24-16,-20-6-12 15,-27-3-31-15,-16-1-2 16,-53-6-7-16,-25-9-37 15,-12-17-86-15,6-28-281 16</inkml:trace>
  <inkml:trace contextRef="#ctx0" brushRef="#br0" timeOffset="36135.72">11168 9314 479 0,'0'0'183'0,"0"0"-180"16,0 0-3-16,0 0 110 16,0 0-7-16,0 0-44 15,87 71 23-15,-74-42-18 16,-2 14-3-16,0 13-7 15,-4 9 8-15,3 8-18 16,-2 7 5-16,-2-8-22 16,-1-7-8-16,-1-14-12 0,0-19-2 15,-4-9-4 1,6-12-1-16,-6-11 0 0,0-13 0 16,0-27 0-16,-3-20-15 15,-2-19-8-15,1-5-29 16,4-6-17-16,0 6 24 15,12 18 30-15,17 18 15 16,4 17 0-16,-4 19-2 16,9 12-2-16,6 0-1 15,1 24 5-15,3 13-2 16,-11 5-1-16,-20 2 4 16,-15 2-3-16,-2-2 1 15,-24-3 1-15,-18-8 5 16,-12-1-2-16,-6-8-1 15,4-2 5-15,5-2-7 0,13-4-1 16,18-1 1-16,8-8 2 16,12 1 0-16,0 1-2 15,0 0 1-15,25 5 0 16,8-5 15-16,12-2 5 16,11-2-8-16,7-5-5 15,-5 0-4-15,-3 4-2 16,-12 1-4-16,-12 7-5 15,-6 7-52-15,-6-1-59 16,-3 2-294-16</inkml:trace>
  <inkml:trace contextRef="#ctx0" brushRef="#br0" timeOffset="36446.67">12121 10011 1167 0,'0'0'35'16,"0"0"-33"-16,0 0 42 15,0 0 48-15,0 0-57 16,-29 116-14-16,10-79-7 16,-6 2 1-16,7-11 7 0,3-5-20 15,3-2 10-15,10-7-8 16,2-1 1-16,0-1-2 15,0 2-3-15,20-2 2 16,14-1 7-16,11-5-9 16,12-6-5-16,15 0-27 15,13-10-50-15,6-14-69 16,3 0-177-16,-5-5-546 16</inkml:trace>
  <inkml:trace contextRef="#ctx0" brushRef="#br0" timeOffset="36735.61">13047 9515 1310 0,'0'0'45'15,"0"0"-44"-15,0 0 3 16,-116 141 68-16,47-55-21 16,5 12-15-16,8 3-13 15,20 1-7-15,24-10-10 16,12-12-6-16,29-10-4 16,27-10-1-16,15-8-34 0,14-12-3 15,11-16-55-15,13-16-81 16,14-8-141-16</inkml:trace>
  <inkml:trace contextRef="#ctx0" brushRef="#br0" timeOffset="37575.47">13738 9861 890 0,'0'0'287'15,"0"0"-278"-15,0 0 11 0,0 0 72 16,0 0-26-16,0 0-52 16,-7-14-12-16,19 14 10 15,-6 2-8-15,-4 0 2 16,-2 1 3-16,0-1-9 15,0-2 1-15,0 0 6 16,0 0-6-16,0 0 0 16,0 0-1-16,0 0 0 15,0 0 1-15,0 0-2 16,0 0 2-16,0 0-1 16,0 0 2-16,0 0 0 15,0 0 3-15,0-9-5 0,0 4-7 16,0 0 1-16,0 1 1 15,0 3 0-15,0-1 2 16,0-3 3-16,0 3 1 16,0 0 0-16,0 0-2 15,0 1 2-15,0-3-1 16,0 1 0-16,0-2-3 16,0 5 3-16,0-3 2 15,0 3-2-15,0 0 0 16,7-3 0-16,2 1 0 15,0 2 0-15,-3-2 0 16,1-1 1-16,-7 3-1 16,0 0 0-16,0 0 2 0,0 0-1 15,0 0-1-15,0 0 0 16,0 0 1-16,0 0-1 16,0 0 0-16,0 0-1 15,0 0 2-15,0 0 0 16,0 0-1-16,0 0 0 15,0 0 5-15,0 0-4 16,0 0 4-16,0 0 2 16,0 0-2-16,0 0-3 15,0 0 2-15,0 0-4 16,9 0 0-16,11 21-4 16,9 19 4-16,16 16 4 0,3 8-3 15,2 2 1-15,-2-5 0 16,-3-2-2-16,-3-11 1 15,-5-7-3-15,-9-9-2 16,-6-12 4-16,-6-10 0 16,-7-7 4-16,-7-3-4 15,-2 0-13-15,0-15-16 16,0-9-84-16,-15 0-50 16,-12-5-301-16</inkml:trace>
  <inkml:trace contextRef="#ctx0" brushRef="#br0" timeOffset="37816.43">14133 9828 1089 0,'0'0'75'0,"0"0"-48"15,0 0 24-15,0 0 46 16,-37 113-34-16,6-55-46 15,-9 3 5-15,-9-4-4 16,0-6-11-16,4-11-6 16,6-5 0-16,7-11-1 15,10-10-16-15,9-8-47 16,1-6-100-16,10 0-247 16</inkml:trace>
  <inkml:trace contextRef="#ctx0" brushRef="#br0" timeOffset="38237.35">14819 9900 846 0,'0'0'86'15,"0"0"13"-15,0 0 8 16,0 0-25-16,0 0-43 15,0 0-24-15,8-2 0 16,17 26 25-16,11 5 14 16,7 5-24-16,-2 1-18 15,11 1 9-15,-6-6-12 16,-3-1-7-16,-7-9-2 16,-18-5-15-16,-9-6-30 0,-5-4-37 15,-4-5-60-15,0 0-124 16,0-10-180-16</inkml:trace>
  <inkml:trace contextRef="#ctx0" brushRef="#br0" timeOffset="38461.32">15274 9936 430 0,'0'0'591'15,"0"0"-530"-15,0 0 18 16,0 0 12-16,0 0-63 15,0 0-22-15,-13 80 10 16,-4-27 35-16,-9 0-11 0,-6 3-20 16,-5 1-2-1,-1-3-11-15,5-3-7 0,10-8-4 16,10-11-32-16,10-10-100 16,3-15-143-16,0-7-554 15</inkml:trace>
  <inkml:trace contextRef="#ctx0" brushRef="#br0" timeOffset="38977.23">15620 10040 1136 0,'0'0'12'16,"0"0"-10"-16,0 0 40 15,0 0 37-15,0 0-46 16,0 0-22-16,164-22 3 16,-99 22-1-16,-3 4-2 15,-2 5 5-15,-6 0-12 16,-10 3-2-16,-11 0 1 15,-10 0 1-15,-11 2-4 16,-12 2-2-16,0 6 2 16,-18 0 6-16,-24 4 0 0,-12-2 6 15,-9 2 7-15,-3 2-10 16,0 0 1-16,6 4-3 16,10-1 8-16,9-4-1 15,17-2-1-15,10-9 2 16,14-4 6-16,0-2-3 15,12-1 25-15,23-4 10 16,16-1-7-16,17-4-20 16,7 0-19-16,8 0-5 15,4-14 5-15,-2-4-7 16,-4 0-6-16,0 1-12 16,-10 0-32-16,-11-1-32 0,-13 2-54 15,-20-5-94-15,-12 0-595 16</inkml:trace>
  <inkml:trace contextRef="#ctx0" brushRef="#br0" timeOffset="39196.19">16604 9661 919 0,'0'0'379'16,"0"0"-361"-16,114 106 78 15,-53-38-3-15,-5 13-24 16,-10 7-42-16,-15 6-10 0,-29 2-11 16,-13 7-3-1,-57-1-3-15,-33-2-47 0,-26-2-55 16,-16-11-87-16,-4-10-433 16</inkml:trace>
  <inkml:trace contextRef="#ctx0" brushRef="#br0" timeOffset="41212.83">3355 12293 789 0,'0'0'105'16,"0"0"-103"-16,0 0 37 0,0 0 61 16,0 0-56-16,0 0-20 15,24 61 16-15,-13-61-6 16,0 0 29-16,5-6-35 15,6-22-3-15,5-12 4 16,0-10-20-16,-5-7-9 16,-9-4-4-16,-7-5-17 15,-6-4 6-15,0 3-6 16,0 4 14-16,0 4 5 16,-8 5 4-16,-1 11-2 15,3 20 0-15,4 10 0 16,-2 13 0-16,2 0-11 15,0 28-21-15,-2 19 20 16,0 9 12-16,-1 12 3 16,5-3 3-16,0 0 13 0,0 3 6 15,7-7-13 1,11-5 0-16,3-15-7 0,4-8 1 16,0-13-2-16,0-12 0 15,-1-8-4-15,-6 0 0 16,0-10 1-16,-7-15 7 15,-2 2-1-15,-9-2-7 16,0 11 0-16,0 4 5 16,-3 2-5-16,-10 3-7 15,-5 1-11-15,-2 1-7 16,0 3-29-16,3 0-37 16,1 0-104-16,7-3-78 0,9-8-177 15</inkml:trace>
  <inkml:trace contextRef="#ctx0" brushRef="#br0" timeOffset="41454.8">3740 11905 159 0,'0'0'737'15,"0"0"-737"-15,0 0 16 16,0 0-11-16,0 0 58 15,101 117 24-15,-66-68-4 16,-1 9-21-16,-12 4-10 16,-11 5-28-16,-11 1-6 15,0 4-13-15,-31-2-4 0,-21-1-1 16,-12-10-56-16,-7-16-98 16,8-25-474-16</inkml:trace>
  <inkml:trace contextRef="#ctx0" brushRef="#br0" timeOffset="43268.48">4890 11829 818 0,'0'0'70'0,"0"0"-70"16,0 0 0-16,0 0 99 15,0 126 5-15,2-68-47 16,7-2-14-16,-4-6-3 16,2-3-12-16,-5-13-1 15,0-10-15-15,-2-6-6 0,0-10-1 16,0-6-2-16,0-2 5 16,0-5 12-16,0-38-20 15,-6-20-12-15,-6-19-20 16,7-4-32-16,5 6-30 15,0 6 12-15,14 11 57 16,10 12 25-16,8 8 1 16,4 9-1-16,4 10 2 15,9 12-1-15,2 10-1 16,2 2-1-16,-8 20 1 16,-13 24-6-16,-26 10 6 15,-6 13 3-15,-43 1 18 0,-19-7-11 16,-3-8 2-16,12-13-5 15,17-12 6-15,14-7 2 16,13-10-4-16,9-4-11 16,0-2 0-16,0-1 2 15,18 3 10-15,7 0 17 16,8 3-2-16,5 3-4 16,4 0-22-16,1 2 14 15,-1-2-7-15,-3 2-7 16,-6 1-1-16,-7-2-1 15,-4 4-24-15,-6-2-30 16,-5 1-57-16,-7-4-243 16</inkml:trace>
  <inkml:trace contextRef="#ctx0" brushRef="#br0" timeOffset="43456.45">5586 12105 1128 0,'0'0'20'0,"0"0"-17"16,0 0 42-16,0 127-8 15,-5-86-22-15,5 2-15 16,0-5-3-16,0-6-38 16,0-9-184-16,0-11-409 0</inkml:trace>
  <inkml:trace contextRef="#ctx0" brushRef="#br0" timeOffset="43787.39">6132 11618 1150 0,'0'0'50'0,"0"0"-48"0,0 0 27 16,-133 26 49-1,98 12-46-15,2 13-17 0,-3 9-4 16,10 7 7-16,8 3-5 16,12 3-12-16,6-1 1 15,11-4-1-15,22-5 0 16,11-7 3-16,12-8-4 15,12-10-18-15,7-10-21 16,10-14-44-16,4-14-54 16,-4 0-146-16,-10-34-270 15</inkml:trace>
  <inkml:trace contextRef="#ctx0" brushRef="#br0" timeOffset="44212.32">6629 11869 476 0,'0'0'577'15,"0"0"-568"-15,0 0-1 16,0 0 31-16,0 0 55 16,0 0-40-16,47 102-26 15,-27-65-2-15,0-4-1 16,-2-3-6-16,-5-1-2 15,1-14-11-15,-6-1-1 16,1-5-10-16,-5-4 11 16,4-2-4-16,-6-2 2 0,0-1 8 15,0 0 2-15,5 0 3 16,4-6 4-16,7-20 1 16,2-9-17-16,5-10-4 15,-6-5-1-15,4-2-5 16,-5 6 4-16,-3 6 1 15,-6 14 0-15,-7 12 5 16,-2 8 10-16,0 3-6 16,0 3-9-16,0 0-2 15,0 0-2-15,0 0-5 16,2 0-22-16,3 0-34 16,4 0-68-16,11 4-34 0,9 3-189 15</inkml:trace>
  <inkml:trace contextRef="#ctx0" brushRef="#br0" timeOffset="45084.17">7768 11853 302 0,'0'0'506'16,"0"0"-490"-16,0 0 78 0,0 0 73 16,0 0-86-1,0 0-49-15,5-55 21 0,-5 55-12 16,0 0-36-16,0 21 0 15,2 15 13-15,4 13 26 16,6 4-14-16,1 5-8 16,3 0-7-16,1-5 2 15,1-7-10-15,-2-9-3 16,-3-11 0-16,-6-7-3 16,-3-9 1-16,-2-7-2 15,1-3-2-15,1 0 2 16,5-11 5-16,2-15-5 15,3-4-4-15,3 3-4 16,4 5 1-16,-8 7 5 16,1 1-2-16,-6 6 4 0,1 2-2 15,3 3-2-15,-1 3 4 16,5 0-8-16,3 0 3 16,4 10 4-16,6 8 1 15,2 4 1-15,-2 0-1 16,2 2 1-16,-2-3-1 15,-2-5 5-15,-8-4-10 16,-5-4 11-16,-3-4-6 16,-2-2 0-16,0-2 0 15,0 0 0-15,-1-4 12 16,0-18-4-16,-2-10-4 16,-3-12 0-16,-3-6-1 0,0 2-2 15,0 6 2-15,0 5 2 16,0 9 8-16,0 4 2 15,0 6 2-15,-5 1 8 16,-1 4-5-16,3 0-14 16,3 8-6-16,-3 1-3 15,3 4-7-15,0 0-29 16,0 0-40-16,0 16-108 16,12 0-67-16,8 0-236 15</inkml:trace>
  <inkml:trace contextRef="#ctx0" brushRef="#br0" timeOffset="45826.04">8640 11351 124 0,'0'0'684'0,"0"0"-659"15,0 0-19-15,0 0 56 16,0 0-18-16,0 0-40 16,-7-14-3-16,4 14 6 15,3 0-7-15,-2 0 48 16,2 0-8-16,0 0-5 15,0 0-3-15,0 0-14 16,0 0 9-16,0 0-11 16,0 0-4-16,0 0-3 0,0 0-4 15,0 0-4-15,0 0 3 16,0 0-4-16,0 0 0 16,0 0 1-16,0 0 8 15,0 0 7-15,0-2 7 16,0 2-5-16,0 0 2 15,0-2-5-15,0 2-7 16,0 0-1-16,2-1-7 16,17-1 1-16,5 2 9 15,10 0-5-15,6 0-1 16,5 21-3-16,5 18-1 16,8 13 2-16,3 16 3 0,-3 12 8 15,-3 10-2 1,-8 5-11-16,-9 5 10 0,-13 1-2 15,-16 3-4-15,-9-7-4 16,-7-8 0-16,-31-13 3 16,-9-12-2-16,-4-12 0 15,-1-16 1-15,10-12-1 16,17-17-1-16,15-7-64 16,10-24-94-16</inkml:trace>
  <inkml:trace contextRef="#ctx0" brushRef="#br0" timeOffset="46883.87">10642 11601 1064 0,'0'0'0'0,"0"0"0"0,15 147 33 15,-4-74 64-15,-2 1-41 16,2-4-21-16,-6-8-2 16,-1-11-3-16,-4-17-18 15,0-17-8-15,0-6-1 16,0-11-2-16,0 0 14 16,0-25 5-16,-9-24-12 15,-8-26-8-15,3-18-5 16,8-7-40-16,6-2-59 15,0 10 34-15,24 17 14 16,7 17 15-16,7 23-22 16,6 18-24-16,6 17 47 15,-1 4 31-15,-1 33 9 0,-10 0 0 16,-13 9 0-16,-16 0 0 16,-9-2 6-16,-18-1 21 15,-19-2 16-15,-4-5 10 16,3-6-6-16,11-2-12 15,12-5 3-15,9 3-25 16,6 3 2-16,0 0 6 16,0 3 6-16,13-3 3 15,7 2-12-15,2-4 13 16,2 0-6-16,3-2-9 16,2-2-12-16,0-6-1 15,-4-3-2-15,0-6-1 0,-4-4-12 16,-3-4-47-16,-2 0-64 15,-3 0-143-15,-6-12-408 16</inkml:trace>
  <inkml:trace contextRef="#ctx0" brushRef="#br0" timeOffset="47226.8">11286 11997 1094 0,'0'0'34'0,"0"0"-20"16,0 0 24-16,0 0 62 0,0 0-46 15,138 122-38 1,-116-83-15-16,-8 7 0 0,-14 0-1 16,0 2 0-16,-12-2 11 15,-12-4-11-15,-3-4 7 16,1-4 10-16,8-7-8 15,5-8 2-15,7-8-3 16,6-5-1-16,0-6-2 16,0 0 10-16,12 0-10 15,21 0 8-15,23 0 3 16,13-5-16-16,12 2-1 16,-6-2-19-16,-1 5-33 0,-11 0-48 15,-13-2-65 1,-9-3-377-16</inkml:trace>
  <inkml:trace contextRef="#ctx0" brushRef="#br0" timeOffset="47565.73">12403 11364 1128 0,'0'0'54'16,"0"0"-43"-16,-172 100 59 15,107-34 63-15,12 5-83 16,9 10-18-16,9 0-10 15,20 2 1-15,15 1-7 16,7 5-8-16,38-3-5 16,15-5-3-16,17-9-2 15,10-10-32-15,9-8-26 16,2-12-64-16,-7-15-148 16</inkml:trace>
  <inkml:trace contextRef="#ctx0" brushRef="#br0" timeOffset="48575.56">12862 11756 655 0,'0'0'239'15,"0"0"-169"-15,0 0 25 16,0 0-35-16,0 0-29 15,0 0-12-15,0 0 25 16,77 109-13-16,-52-70-12 16,2-2-14-16,-2-2-3 15,-4 0-2-15,2-3-4 16,-7-4-42-16,-5-12-90 16,-7-10-304-16</inkml:trace>
  <inkml:trace contextRef="#ctx0" brushRef="#br0" timeOffset="48835.51">13276 11811 585 0,'0'0'234'16,"0"0"-215"-16,0 0 25 15,-69 107 65-15,58-56-34 16,-7 11-36-16,-4 7 8 0,-2 3-11 16,-5-2-14-16,4-2-13 15,3-10-8-15,-1-8 0 16,6-11-1-16,-4-9-25 16,4-14-88-16,-1-15-326 15</inkml:trace>
  <inkml:trace contextRef="#ctx0" brushRef="#br0" timeOffset="49383.42">13571 12068 1083 0,'0'0'74'16,"0"0"-58"-16,0 0 30 15,0 0 22-15,0 0-40 16,0 0-6-16,138-2-2 16,-49 2-2-16,14-9-6 15,1-1-5-15,1 0-4 16,-5-4 2-16,-11 4-3 15,-8 2-2-15,-16 6 0 16,-17 2-1-16,-14 0-5 0,-19 7-4 16,-15 17 0-16,0 3 2 15,-26 9 7-15,-23 3 2 16,-13 1 2-16,-8 0 3 16,-5 0 1-16,1 0-2 15,0 1 0-15,3-2 0 16,6-3-2-16,10-5 2 15,10-6 3-15,16-4-1 16,16-9-1-16,11-7-1 16,2 2-2-16,0-7-1 15,17 0 14-15,26 0 15 16,19 0-8-16,20-9-13 16,15-5-10-16,5 3 4 15,4-1-8-15,0 2 4 0,-8-3-19 16,-16 3-31-16,-17 0-33 15,-18-2-79-15,-11-2-193 16</inkml:trace>
  <inkml:trace contextRef="#ctx0" brushRef="#br0" timeOffset="49647.37">14977 11737 1120 0,'0'0'40'0,"0"0"-26"15,163 14-14-15,-85 29 64 16,-6 14-25-16,-12 17-30 16,-20 11 15-16,-20 9 19 15,-20 8-26-15,-12 2-10 16,-38 0 10-16,-22-3-17 15,-10-7-16-15,-15-6-14 16,4-12-124-16,-1-19-256 16</inkml:trace>
  <inkml:trace contextRef="#ctx0" brushRef="#br0" timeOffset="50815.17">3524 13638 364 0,'0'0'0'16,"0"0"0"-16,0 0 5 15,0 0 23-15,0 0-8 16,0 0 24-16,91-67 61 15,-87 60 15-15,-4-2-19 16,0 8-7-16,0-4-3 16,0 3-15-16,-10 1-43 15,-15-2-28-15,-8 3-4 0,-3 0 0 16,-2 12 1-16,0 11-2 16,7 3 6-16,2 1-4 15,7 5 3-15,8 9-4 16,12-1 0-16,2 2 0 15,9-3-1-15,27-10 0 16,6-7 0-16,14-10-1 16,8-12-2-16,3 0-9 15,0-10-41-15,-7-20-84 16,-15-2-107-16,-16-10-303 0</inkml:trace>
  <inkml:trace contextRef="#ctx0" brushRef="#br0" timeOffset="51018.13">3787 13423 685 0,'0'0'271'0,"0"0"-271"15,0 0 0-15,127 53 77 16,-71-14 1-16,-6 12-40 16,-4 7-20-16,-13 5-2 15,-15 8-4-15,-16-4-5 16,-2 4-1-16,-29-3-6 15,-27-3 0-15,-18-5-44 16,-10-8-104-16,2-20-217 0</inkml:trace>
  <inkml:trace contextRef="#ctx0" brushRef="#br0" timeOffset="52863.82">5027 13629 742 0,'0'0'64'16,"0"0"-56"-16,0 0 37 15,0 0 73-15,-41 143-15 16,34-90-48-16,3-10-7 15,4-2-17-15,0-9-8 0,0-6-10 16,-2-13 2-16,2-4-8 16,0-9-2-16,0 0-5 15,0 0 23-15,0-31 19 16,0-15-27-16,0-15-15 16,2-11-16-16,11-3-6 15,5 7-5-15,3 10 8 16,2 11 13-16,2 13 5 15,2 6-4-15,-2 6 2 16,-3 5 1-16,-2 8-8 16,-4 9-3-16,-6 0-1 15,-5 6-5-15,-5 20 2 16,0 9 10-16,-17 2 4 16,-22 11 3-16,-5-2 5 0,2-2-1 15,5-2-1 1,16-7 0-16,11-8-3 0,8-3 6 15,2-5-3-15,0-4-2 16,7-6 5-16,13-1 1 16,2-2 12-16,7-3 6 15,5 0-8-15,-1-1-4 16,0 2-4-16,-4 2-4 16,-4 2-5-16,-4 4-7 15,-8 2-26-15,-5 4-45 16,-4-4-176-16,0-7-250 15</inkml:trace>
  <inkml:trace contextRef="#ctx0" brushRef="#br0" timeOffset="53036.79">5428 13944 1007 0,'0'0'22'0,"0"0"34"16,0 117 39-16,6-73-44 15,3 2-39-15,3-4-10 16,3-4-4-16,1-8-16 16,3-10-111-16,2-17-402 15</inkml:trace>
  <inkml:trace contextRef="#ctx0" brushRef="#br0" timeOffset="53357.73">6138 13319 917 0,'0'0'12'16,"0"0"29"-16,0 0 75 15,-145 58-34-15,97 10-38 16,-2 18 15-16,6 9 1 0,9 7-24 16,19-5-17-16,16-6-18 15,0-10 2-15,37-7 0 16,15-12-3-16,8-12-10 16,21-12-16-16,5-16-46 15,11-14-24-15,-4-8-144 16,-8-20-229-16</inkml:trace>
  <inkml:trace contextRef="#ctx0" brushRef="#br0" timeOffset="54009.62">6732 13716 964 0,'0'0'48'0,"0"0"-40"15,0 0-7-15,0 0 54 16,0 0-27-16,0 0-20 16,15-8 15-16,-13 8 2 15,-2 0-2-15,0 0 4 16,0 0-5-16,0 0-1 15,0 0-12-15,0 0 1 0,0 0 1 16,0-4 1 0,2-2 3-16,-2-3 2 0,2 0-16 15,1-1-1-15,-3 2 0 16,0 1 0-16,0 3 0 16,0 3 1-16,0-3 1 15,0 1-1-15,3 0-1 16,-3 1 5-16,2 2-5 15,4 0 0-15,9 9-11 16,10 17 5-16,6 13 6 16,5 3 3-16,0 2 5 15,0 0 0-15,-1-3 3 16,-1-12-6-16,-5-2-1 16,-5-11 0-16,-6-7-1 15,-7-5 2-15,0-4-2 0,-2 0 19 16,5-10 24-16,-1-14-22 15,-2-10-7-15,2-10-11 16,-4-10 1-16,1-10-2 16,-4-2-2-16,3 9 0 15,2 13 1-15,-2 19 8 16,0 10 6-16,-5 11 2 16,-4 2-20-16,0 2 0 15,0 0-14-15,0 0 2 16,0 2-24-16,0 14-5 15,0 10-28-15,0-3-75 16,0-10-159-16</inkml:trace>
  <inkml:trace contextRef="#ctx0" brushRef="#br0" timeOffset="55075.43">7904 13687 461 0,'0'0'396'0,"0"0"-380"15,0 0 23-15,0 0 62 0,0 0-28 16,0 0-42-16,22 92 3 15,-4-59 24-15,2 1-5 16,-4 3-15-16,-1-4-10 16,3 1-3-16,1-5-13 15,-6-9-10-15,-5-11 7 16,-4-4-8-16,0-5 8 16,-4 0 0-16,2 0 7 15,-2-9 5-15,2-13-8 16,2-7-13-16,7-2-18 15,3 1 18-15,3 4-19 16,-3 8 5-16,-3 7 12 0,-5-1-4 16,1 12 3-16,0 0 2 15,6 0-2-15,8 0 3 16,5 19 2-16,1 1 3 16,-1 2 3-16,-1 1-2 15,0-3-1-15,2-5 1 16,-5-2-1-16,-7-6-1 15,-1 0-3-15,-7-3 2 16,-3-4-3-16,0 0 0 16,-2 0 5-16,-2 0 3 15,3 0 8-15,6-22 13 16,-2-13-18-16,6-9-11 16,-4-2 0-16,-2 0 2 0,-7 10-1 15,0 8 2-15,0 8 17 16,0 4 6-16,-3 4-15 15,-4 4-3-15,3 4-8 16,2 1-2-16,2 3-3 16,0 0-12-16,0 0-27 15,0 0-39-15,0 4-64 16,9 17-53-16,8 3-26 16,6 0-107-16</inkml:trace>
  <inkml:trace contextRef="#ctx0" brushRef="#br0" timeOffset="55324.39">8776 13684 837 0,'0'0'176'0,"0"0"-167"16,0 0 72-16,0 0 11 15,0 0-42-15,134 63-17 16,-90-31-9-16,0-3-10 15,1 0-2-15,-5 5-1 16,-9-7-4-16,-6-1-6 16,-5-6-1-16,-7-2-3 15,-1-9-6-15,-8-4-27 16,-4-2-49-16,0-3-81 0,0 0-161 16</inkml:trace>
  <inkml:trace contextRef="#ctx0" brushRef="#br0" timeOffset="55556.35">9179 13740 1009 0,'0'0'134'0,"0"0"-99"15,0 0 26-15,0 0 37 16,0 0-63-16,-129 97-13 15,82-54-1-15,-2 3-16 16,2-1 7-16,5-5-12 0,8-8-3 16,14-6-37-16,11-6-95 15,9-8-118-15,0-12-350 16</inkml:trace>
  <inkml:trace contextRef="#ctx0" brushRef="#br0" timeOffset="55818.3">9388 13471 1254 0,'0'0'4'15,"0"0"5"-15,0 0 6 16,154 133 26-16,-96-64-23 15,-4 5-16-15,-10 4 10 16,-7-8-5-16,-16-3 11 16,-19-8-13-16,-2-1-5 15,-46-3 0-15,-21-4-42 16,-20-3-101-16,-2-16-276 16</inkml:trace>
  <inkml:trace contextRef="#ctx0" brushRef="#br0" timeOffset="57387.03">11332 13601 963 0,'0'0'11'0,"-4"113"2"16,4-45 74-16,0-8-5 15,0-4-39-15,4-10-15 16,-4-10-9-16,0-12-13 16,0-7-3-16,0-12-3 15,0-5 0-15,0 0-16 16,0-15-11-16,-17-29-45 15,-3-14-146-15,1-9-89 16,6 4-77-16</inkml:trace>
  <inkml:trace contextRef="#ctx0" brushRef="#br0" timeOffset="57701.98">11332 13601 260 0,'23'-118'167'16,"-1"104"-138"-16,5 7 74 15,2 7 41-15,7 0-42 16,6 11-42-16,3 15 48 15,-8 0 5-15,-10 8-80 16,-16 7 9-16,-11 0-19 16,-4 5 2-16,-27-3-10 15,-9-7 1-15,-3-12-10 16,1-9 3-16,6-2-8 16,9-6 1-16,11-7 1 15,14 3 3-15,2-3 6 16,0 0-12-16,0 2 0 0,0 5-2 15,12 2 2 1,19 3 11-16,13 2 0 0,8-3-5 16,-2 2-6-16,0 0-7 15,-12 0-36-15,-12 4-12 16,-5-3-51-16,-21 0-141 16,0-6-170-16</inkml:trace>
  <inkml:trace contextRef="#ctx0" brushRef="#br0" timeOffset="57985.93">11870 13950 587 0,'0'0'131'0,"0"0"-87"16,0 0 141-16,0 0-34 16,0 0-62-16,66 111-50 15,-66-71-3-15,-15 0 8 16,-7-4-1-16,4-10-20 15,2-4-6-15,6-6-7 16,4-4-2-16,4-7-6 16,2-2-2-16,0 1 5 15,0 1-5-15,8 4 0 16,18-4 3-16,16-5-3 16,12 0-1-16,15 0-23 15,8 0-49-15,6-3-38 16,2-11-30-16,2-8-237 15</inkml:trace>
  <inkml:trace contextRef="#ctx0" brushRef="#br0" timeOffset="58273.88">12920 13329 465 0,'0'0'665'16,"0"0"-639"-16,-185 55 16 0,113 2 75 15,10 7-37-15,12 9-39 16,19 4-26-16,18 6-5 16,13 4-6-16,16-3-6 15,33-3 3-15,13-5-1 16,7-8 0-16,7-2-31 15,3-13-39-15,-8-9-73 16,-9-20-19-16,-13-20-447 16</inkml:trace>
  <inkml:trace contextRef="#ctx0" brushRef="#br0" timeOffset="59293.7">13649 13668 980 0,'0'0'87'0,"0"0"-8"16,0 0-1-16,0 0 0 16,0 0-62-16,0 0-13 15,0 0 1-15,42 50 34 16,-22-22-25-16,0 2-6 15,0-6-4-15,3 1-3 16,-2-8-36-16,4-5-71 16,4-6-42-16,-4-6-183 0,-1 0-342 15</inkml:trace>
  <inkml:trace contextRef="#ctx0" brushRef="#br0" timeOffset="59501.66">14017 13619 831 0,'0'0'269'16,"0"0"-258"-16,0 0 54 15,-125 109 30-15,88-58-28 16,4 4-43-16,0 7-12 16,2 4-4-16,2-2-3 15,2 3-5-15,3-6-7 16,4-10-56-16,6-15-51 15,7-19-201-15,7-17-447 0</inkml:trace>
  <inkml:trace contextRef="#ctx0" brushRef="#br0" timeOffset="59973.58">14462 13786 819 0,'0'0'378'0,"0"0"-361"0,0 0-9 16,0 0 32-16,0 0-13 16,0 0-2-16,170 19-14 15,-88-12-1-15,0 1-8 16,-3 2 0-16,-8 2-2 15,-13 2 2-15,-11-2 4 16,-16-2 6-16,-16 2-2 16,-9-2-10-16,-6 2-2 15,-6 6 2-15,-29 5 3 16,-17 4 12-16,-12 6-14 16,-5 1 6-16,-2 2-3 15,4 1 9-15,4 2 1 16,12-9-2-16,16-7 5 0,14-4-3 15,13-5-5-15,8-1-5 16,0-6 7-16,17 3-2 16,26-6 23-16,17-2-11 15,20-2-11-15,19 0-10 16,3-2-15-16,2-19-8 16,-1 2-19-16,-11-11-45 15,-13-13-95-15,-14-13-524 16</inkml:trace>
  <inkml:trace contextRef="#ctx0" brushRef="#br0" timeOffset="60191.54">15646 13513 1289 0,'0'0'107'0,"0"0"-102"16,188 94 0-16,-109-31 43 15,-2 9-7-15,-22 11-29 16,-21-4-11-16,-26 7-1 16,-10 3-3-16,-54 5 0 15,-26 8-13-15,-31-3-48 16,-22 5-85-16,-12 2-234 16</inkml:trace>
  <inkml:trace contextRef="#ctx0" brushRef="#br0" timeOffset="61375.34">3720 15422 817 0,'0'0'110'15,"0"0"-109"-15,0 0 93 0,0 0-10 16,-140 90-27-16,98-62-10 16,3 7-6-16,12 1-9 15,10-6-23-15,10 2-6 16,7-5 0-16,0 0-3 16,5-1 1-16,14-12 3 15,8-4 5-15,2-6 2 16,4-4 1-16,4 0 15 15,0-14-17-15,3-18 0 16,-4-8-10-16,-5-14-2 16,-11-8-9-16,-9-10-10 15,-9-5-1-15,-2-2 14 0,0 12 1 16,-8 4-5-16,-3 17 11 16,1 18 1-16,4 14 14 15,4 8 9-15,2 6-4 16,0 0-19-16,0 9-5 15,0 25-10-15,0 22 14 16,0 9 1-16,10 13 19 16,2 1 8-16,1-1 3 15,1-8-8-15,-1-7-12 16,5-10-3-16,5-12-7 16,1-15 0-16,7-8-16 15,5-11-17-15,6-7-34 16,4-11-28-16,8-29-22 0,-11-13-193 15,-10-10-173 1</inkml:trace>
  <inkml:trace contextRef="#ctx0" brushRef="#br0" timeOffset="61571.31">4143 15195 1045 0,'0'0'102'0,"0"0"-102"16,0 0 0-16,0 0 69 15,132 149 17-15,-80-75-37 16,-6 15 16-16,-10 11-28 16,-12 10-18-16,-24 6-17 0,-6 1-2 15,-42 3-27-15,-20-4-55 16,-11-4-172-16,-5-23-857 16</inkml:trace>
  <inkml:trace contextRef="#ctx0" brushRef="#br0" timeOffset="63084.04">5824 15530 913 0,'0'0'97'0,"0"0"-89"16,0 0 60-16,0 0 16 16,0 0-45-16,0 0-39 15,0 0-3-15,-4-6 1 16,4 34 2-16,0 7 21 16,9 11-3-16,4 7 20 15,5 6 21-15,0 3-23 16,-3-4-15-16,3-10-13 15,-5-11 2-15,-1-14-8 0,-5-6-1 16,-3-13-1-16,-2-4 4 16,0 0 7-16,3-26 14 15,3-19-7-15,4-13-16 16,3 0-4-16,1 0-3 16,1 9-2-16,0 10 7 15,-5 11 1-15,2 10 1 16,-5 6-2-16,-5 5 0 15,1 7-2-15,-2 0-2 16,1 0-19-16,9 0-13 16,1 7 3-16,3 13-3 15,4 11 6-15,-2 6-12 16,1 3-17-16,3 4-59 0,0-8-188 16,-4-8-42-1</inkml:trace>
  <inkml:trace contextRef="#ctx0" brushRef="#br0" timeOffset="64054.87">6944 15570 825 0,'0'0'58'15,"0"0"-55"-15,0 0-3 16,0 0 51-16,0 0-1 15,62 125 16-15,-43-85-2 0,0 0-26 16,-6-8 2 0,-6-2-14-16,-3-5-9 0,-4-10-4 15,0-1-8-15,0-10 4 16,0 0-2-16,0-4-5 16,0 0 3-16,0 0 1 15,0 0 1-15,2 0 6 16,11-8-13-16,10-14-1 15,6-4-1-15,9 4-1 16,0 5-1-16,-4 6 4 16,-5 8 0-16,-8 3-1 15,0 0 0-15,-5 17-2 16,-3 5 3-16,-5 0 1 16,4 1 0-16,-6-10 7 0,1-3-5 15,-3-6-3-15,1-4 6 16,2 0-5-16,4 0-2 15,7 0 3-15,4-6 15 16,4-8-16-16,-1 7 5 16,0-2-4-16,-8-1 0 15,1-4 2-15,-3-2-4 16,-1-7 10-16,-1-9-2 16,-3 0-5-16,-8-1 0 15,-2 1 4-15,0 1-7 16,-2 12 2-16,-8 7-1 15,6 8 1-15,2 4-2 0,-2 0-8 16,-3 4-21-16,1 22-38 16,0 6-35-16,6-1-124 15,0-8-232-15</inkml:trace>
  <inkml:trace contextRef="#ctx0" brushRef="#br0" timeOffset="64250.84">7918 15548 1135 0,'0'0'0'0,"0"0"0"16,89 117 30-16,-45-55 27 16,-1 1-38-16,-12 2-17 0,-18 0 5 15,-13 5-7-15,-15-4 0 16,-47-2-34-16,-33-10-106 15,-22-10-189-15</inkml:trace>
  <inkml:trace contextRef="#ctx0" brushRef="#br0" timeOffset="64669.77">5519 15346 893 0,'0'0'81'16,"0"0"-40"-16,0 0-22 16,0 0-2-16,-25 102 16 15,12-28 17-15,4 19 0 0,9 4-20 16,0 12 3-16,16-3-11 15,32-4-5-15,26-7-5 16,20-19-12-16,12-18-3 16,15-18-39-16,5-31-77 15,-7-9-161-15</inkml:trace>
  <inkml:trace contextRef="#ctx0" brushRef="#br0" timeOffset="65426.63">4784 15557 615 0,'0'0'41'0,"0"0"-41"15,0 0 0-15,0 0 86 16,0 0 54-16,86 155-10 16,-68-100-39-16,0-1-36 15,-5-6-8-15,-4-8-35 16,-2-12-4-16,-2-10-4 16,-5-10-2-16,0-8-2 15,0 0 4-15,-8-22 3 16,-18-24-7-16,-1-20-55 15,9-14-16-15,12 0-117 0,6-5 10 16,0 8 88 0,18 11 72-16,10 11 18 0,11 17 17 15,7 15 42-15,3 14-43 16,3 9-12-16,-6 0-2 16,-10 4 14-16,-12 24 25 15,-15 10-18-15,-9 6 27 16,0 2 18-16,-13 0-17 15,-12-3 12-15,-2-5-49 16,6-4 4-16,0-8-13 16,5-6 6-16,8-3-11 15,3-5 7-15,5 3-2 16,0-1-1-16,7 3 20 16,13 2 10-16,3 1 8 0,3-1-24 15,3-2-17-15,2 1 1 16,0 5-2-16,2-2 0 15,-4 4-4-15,-2 0-16 16,-4 1-5-16,-7-3-26 16,-7-1 4-16,-5-4-143 15,-4-4-76-15,0 0-36 16</inkml:trace>
  <inkml:trace contextRef="#ctx0" brushRef="#br0" timeOffset="65592.61">5407 16075 630 0,'0'0'243'16,"0"0"-234"-16,0 0 77 0,0 0 58 16,23 111-63-16,-19-53-33 15,-4 10-25-15,4 7-4 16,3-3-15-16,3 0-4 16,0-5-49-16,-1-20-136 15,1-19-686-15</inkml:trace>
  <inkml:trace contextRef="#ctx0" brushRef="#br0" timeOffset="67511.27">9761 15473 614 0,'0'0'416'0,"0"0"-400"15,0 0-16-15,53 120 85 16,-32-66 9-16,-3 4-60 15,-3-5-7-15,-1-14-9 16,-3-7-9-16,-7-18 3 16,-2-6-6-16,-2-8-4 15,0 0 9-15,-6-8 3 16,-21-28-12-16,-9-13-2 0,3-18-17 16,2-9-10-1,15 1-11-15,16 8 2 0,0 2 19 16,37 19 16-16,11 14-4 15,3 18 2-15,0 14 6 16,0 0-3-16,-1 26 0 16,-13 2-6-16,-10 6 3 15,-16 3-18-15,-11 2 16 16,0 3 5-16,-6 2 6 16,-21 1 6-16,-7-9 10 15,-1-6-8-15,6-7-8 16,6-14 0-16,15-6 2 15,5 2-7-15,3-5-1 16,0 4 1-16,0 6 3 0,13-3-4 16,10 8 15-16,4-7-4 15,8 1-8-15,-1-2 14 16,1-5 0-16,-1-2-14 16,-8 0-3-16,-3 0 0 15,-10 0 0-15,1 0-48 16,-1 5-41-16,1 8-72 15,5 6-36-15,-3-6 0 16,1-1-154-16</inkml:trace>
  <inkml:trace contextRef="#ctx0" brushRef="#br0" timeOffset="67857.21">10530 15875 816 0,'0'0'155'0,"0"0"-149"16,0 0 68-16,0 0 41 15,0 0-19-15,138 75-60 16,-113-49-27-16,-12 6 2 16,-8-4-4-16,-5 6-6 15,0-2 5-15,-21-1 3 16,-3-10-1-16,4-1 4 0,6-3 5 15,6-12 1 1,6-1-7-16,2-4-7 0,0 0-4 16,0 0-3-16,10 0 3 15,19 0 2-15,9 0-2 16,11 0-4-16,7 0-34 16,4 0-25-16,5 11-20 15,-3 8-99-15,-1-5-180 16,-10 0-316-16</inkml:trace>
  <inkml:trace contextRef="#ctx0" brushRef="#br0" timeOffset="68141.16">11274 15462 1202 0,'0'0'86'0,"0"0"-81"16,-117 54 7-16,74 0 82 15,5 9-33-15,7 4-37 16,11 8-1-16,11-2-5 16,9-3-1-16,15-2-17 15,32 0 0-15,16-2-7 16,13-9-19-16,14-8-15 15,11-17-13-15,16-9-54 0,-2-20-97 16,-10-3-354 0</inkml:trace>
  <inkml:trace contextRef="#ctx0" brushRef="#br0" timeOffset="69694.89">11872 15744 797 0,'0'0'40'16,"0"0"-37"-16,0 0 51 0,0 0 103 15,0 0-99 1,0 0-53-16,22 19 16 0,-6 29 56 16,0 6-10-16,-3 4-24 15,0-10-13-15,0-3-1 16,1-9-15-16,-3-13-2 16,-4-6-7-16,-5-11-2 15,0-6-2-15,-2 0 1 16,0 0 3-16,0-18-5 15,0-8-12-15,0 1-12 16,0 8-8-16,2-1 0 16,12 10 32-16,1-2 0 15,8 2-6-15,-1 3 5 16,3 1 1-16,4 2-2 0,2 2-1 16,0 0 3-16,3 6 0 15,-1 12-5-15,0 4 5 16,1 4 1-16,-3 1-1 15,-4-8 3-15,-7-2-1 16,-7-7-2-16,-4-6 1 16,-2-4-1-16,0 0 1 15,-3 0 8-15,0-28-3 16,-2-6-4-16,-2-12-4 16,0 2 2-16,-2 3 0 15,-13 3 21-15,1 14-8 16,1 6 13-16,9 6-8 15,-1 10-11-15,5 2-5 16,0 0-2-16,0 0-9 16,0 6-34-16,0 12-3 0,9 1-10 15,6 0-21-15,8-3-93 16,6 0-151-16,4-2-257 16</inkml:trace>
  <inkml:trace contextRef="#ctx0" brushRef="#br0" timeOffset="69972.85">12985 15843 1109 0,'0'0'33'15,"0"0"-24"-15,0 0 39 16,0 0 31-16,0 0-38 15,129 107-22-15,-76-67 10 16,12-4-4-16,-3 0-13 16,-6-2 1-16,-7-6-13 15,-11-10 0-15,-14-6-1 16,-10-1-18-16,-8-8-28 16,-6-3-43-16,0 0-25 15,-15-14-176-15,-16-16-560 16</inkml:trace>
  <inkml:trace contextRef="#ctx0" brushRef="#br0" timeOffset="70198.81">13379 15869 989 0,'0'0'132'15,"0"0"-124"-15,0 0 67 16,0 0 16-16,0 0-48 15,-107 107-17-15,71-71-5 16,1 0 7-16,1-4-6 16,5-2-18-16,7 2-4 0,4-6 0 15,7-3-35 1,4-6-44-16,3-2-75 0,4-6-244 16</inkml:trace>
  <inkml:trace contextRef="#ctx0" brushRef="#br0" timeOffset="70558.74">13762 15837 452 0,'0'0'266'0,"0"0"-219"15,0 0 68-15,0 0 72 16,0 0-94-16,0 0-31 16,103 25 0-16,-67-13-13 15,3 5-14-15,7 5-10 16,-5 2-10-16,-5 7-13 15,-7-9 1-15,-4 0-3 16,-7-8 0-16,-5-2-12 16,-7-2-23-16,-1-10-33 15,-5 0-21-15,0 0-37 0,0-22-301 16</inkml:trace>
  <inkml:trace contextRef="#ctx0" brushRef="#br0" timeOffset="70790.71">14202 15829 745 0,'0'0'194'16,"0"0"-183"-16,0 0 89 16,0 0 25-16,0 0-47 15,0 0-28-15,-32 125-4 16,6-85 1-16,-1-5-19 15,-2 2-12-15,4-1-11 16,6-10-5-16,5 2-29 0,9-5-59 16,5-11-97-16,0-7-291 15</inkml:trace>
  <inkml:trace contextRef="#ctx0" brushRef="#br0" timeOffset="71321.61">14549 15957 1137 0,'0'0'41'15,"0"0"-17"-15,0 0 70 16,0 0-26-16,0 0-66 15,0 0 3-15,56-17 5 16,-19 13-1-16,9 0-5 16,-2-5-1-16,3 1 1 15,-3 2-3-15,3 6 4 16,-7-3-5-16,1 3 1 16,-10 0-1-16,-9 0 3 15,-8 0-3-15,-8 0-2 0,-6 0-7 16,0 14 9-1,-27 11 4-15,-17 10 7 0,-10 2 8 16,-4 4-6 0,-2-1-3-16,9-2 2 0,9-2-2 15,6-8 3 1,16-5 1-16,9-6 6 0,9-5-6 16,2-2 2-16,0-6 10 15,6-4 1-15,28 0 8 16,10 0-4-16,16-12-18 15,8-5-5-15,0-2-7 16,5-3 4-16,2 8-5 16,-2-3-2-16,-9 4-10 15,-14 6-14-15,-13-2-50 0,-14 1-38 16,-12 0-3 0,0-6-187-16</inkml:trace>
  <inkml:trace contextRef="#ctx0" brushRef="#br0" timeOffset="71555.57">15516 15673 938 0,'0'0'530'0,"0"0"-527"16,0 0-2-16,0 0 67 15,130 85-9-15,-72-36-45 16,-11 6-14-16,-18 10-2 15,-14 2 2-15,-15 9-1 16,-7 4-8-16,-44 0-25 0,-22 10-20 16,-16 5 2-16,-14-2-10 15,-15 4-78-15,-9-15-223 16</inkml:trace>
  <inkml:trace contextRef="#ctx0" brushRef="#br0" timeOffset="74369.08">3640 10124 709 0,'0'0'170'16,"0"0"-129"-16,0 0 17 16,0 0 20-16,0 0-31 15,0 0-33-15,-2 4 15 16,2 4 17-16,0-4-12 15,0-2-3-15,0 0-3 16,0-2-11-16,0 3 4 16,0-3-14-16,0 0 2 15,0 7-1-15,0 10-8 0,0 8 1 16,0 15 5-16,0 6-2 16,0 5-4-16,0-1-8 15,0-6-60-15,2-6-58 16,18-15-179-16,2-18-451 15</inkml:trace>
  <inkml:trace contextRef="#ctx0" brushRef="#br0" timeOffset="75550.88">3758 10198 217 0,'0'0'420'15,"0"0"-406"-15,0 0 97 16,0 0-4-16,0 0-31 15,0 0-49-15,0 0 15 16,-38-32-4-16,29 32-1 16,0 0-7-16,1 0-1 15,0 0-1-15,2 0-11 16,-3 0-10-16,-5 19-5 16,-1 8 11-16,2 5-2 15,3 1 2-15,6 4 13 16,4-2-8-16,0 2-14 0,0-2 1 15,9-1 7 1,5-4-11-16,1-5 0 0,-1-8 3 16,-4-5-8-16,7-8 7 15,-5-4-5-15,2 0 2 16,4 0-7-16,0-19 1 16,1-2 1-16,2-3-10 15,-5 2-1-15,-8 2 4 16,1-2 12-16,-7 2-2 15,-2-3 5-15,0 4-2 16,0-1 1-16,-4 1-2 16,-7-1-2-16,-1 5 2 15,6 3 7-15,2 6 1 16,1 6 9-16,3 0-14 0,0 0-1 16,0 12-4-16,0 20 4 15,0 8 12-15,3 4 8 16,7-3-1-16,2-2-9 15,3-1-7-15,1-8-1 16,2-3-8-16,2-11-6 16,0-13-49-16,7-3-31 15,-3-10-150-15,-4-24-124 16</inkml:trace>
  <inkml:trace contextRef="#ctx0" brushRef="#br0" timeOffset="75779.84">3916 9936 756 0,'0'0'229'16,"0"0"-221"-16,0 0 63 16,112 116 81-16,-62-60-58 15,9 17-45-15,-1 14-6 16,-9 26-10-16,-18 19-17 15,-24 21-16-15,-7 7-12 16,-44-5-65-16,-17-21-158 16,1-32-632-16</inkml:trace>
  <inkml:trace contextRef="#ctx0" brushRef="#br0" timeOffset="80351.05">14559 1163 662 0,'0'0'116'0,"0"0"-105"0,0 0 17 15,0 0 74 1,0 0 9-16,0 0-60 0,0 0-18 16,-14-22-20-16,14 22 21 15,0 0 0-15,0 0 1 16,0 0-3-16,0 0-3 16,0 0-4-16,0-2-2 15,0 2 1-15,0 0-10 16,0-3 3-16,0 2 0 15,0 1-9-15,-3-2 0 16,3 2-5-16,-2 0-3 16,2 0 0-16,0 0 0 15,-2-2 1-15,2 2-1 16,-2 0-1-16,2 0-2 0,0 0-1 16,-2 0-2-1,2 0-1-15,-4 0-2 16,-8 0 6-16,-6 0 2 0,0 0-12 15,-4 0 5-15,2 0 7 16,2 0 0-16,-2 0-2 16,5 4 1-16,-4 2 1 15,6 4-3-15,3-2-3 16,2 6-3-16,2 4-7 16,6 6 4-16,0 13 8 15,0 2 5-15,6 1 1 16,12-3 2-16,-3-7 0 15,2-5-3-15,-2-9 0 16,-1-7-1-16,-2-6 1 16,7-3-5-16,1-2 5 0,4-20 4 15,5-7 9-15,-4-4-11 16,-3-5-2-16,-5 7-9 16,-7-1 6-16,-6 13 3 15,-4 5 0-15,0 9 0 16,0 5-1-16,0 0 1 15,0 0-13-15,0 5-8 16,0 16 15-16,0 8 6 16,5 3 9-16,1 2-2 15,8-1 0-15,1-6-7 0,-1-8 0 16,3-4-30-16,2-10-34 16,-2-5-106-1,3 0-181-15,-9-20-313 0</inkml:trace>
  <inkml:trace contextRef="#ctx0" brushRef="#br0" timeOffset="80540">14812 1095 870 0,'0'0'78'0,"0"0"-66"15,0 0 38-15,0 0 61 16,58 134-34-16,-51-72-44 0,-7 3-23 15,0 0-10 1,-15 2-2-16,-20-9-47 0,-2-3-45 16,-7-10-150-16,-4-20-90 15</inkml:trace>
  <inkml:trace contextRef="#ctx0" brushRef="#br0" timeOffset="80817.96">14048 1032 507 0,'0'0'0'15,"0"0"0"-15,0 0 14 16,-116 90 57-16,109-21 53 15,7 3 34-15,0 10-3 16,13 0-82-16,8 2-17 16,10-5-36-16,6-13-14 15,17-5-6-15,17-20-57 16,12-15-132-16,8-18-120 16</inkml:trace>
  <inkml:trace contextRef="#ctx0" brushRef="#br0" timeOffset="81828.78">15838 659 414 0,'0'0'77'0,"0"0"47"15,0 0-33-15,0 0-14 16,0 0-54-16,0 0 19 0,-18-40 6 16,16 39 16-16,2 1-30 15,-3 0 14-15,3 0-18 16,0 0-15-16,0 12-11 15,0 7 27-15,0 9 28 16,0 7-16-16,3 11-13 16,5 4 9-16,4 2-16 15,1 9-5-15,1 1-4 16,-3 6-1-16,-1 3 2 16,0 8-7-16,-1 5 1 15,-3 2-2-15,1 1 3 16,4-2 3-16,-2 2 0 15,2 2-3-15,0 5-5 0,2 6-4 16,-1 10 2 0,1-2-1-16,0-1 0 0,-1-5-1 15,-4-7 1-15,-1-5 8 16,0-9-5-16,-4-5-5 16,-1-8 13-16,0-8 1 15,-2-2-2-15,6-10-9 16,1-5 18-16,2-3-12 15,0-7 6-15,0-13-12 16,-3-10 0-16,-4-6-3 16,-2-4-9-16,0 0-7 15,-2-11-4-15,-22-23-18 0,-8-15-30 16,1-20-51 0,3-13-68-16,8-14-418 0</inkml:trace>
  <inkml:trace contextRef="#ctx0" brushRef="#br0" timeOffset="84125.39">15797 738 721 0,'0'0'17'15,"0"0"2"-15,0 0 45 16,0 0 25-16,0 0-2 0,0 0-69 16,-24-79 17-16,24 77 17 15,0 0-16-15,0 2-24 16,0-2 5-16,0 2 7 15,18 0-9-15,11 0 9 16,8 0 1-16,8 0 2 16,4 0 4-16,5 13-10 15,4-6-8-15,4 4-1 16,7-4-5-16,11-4-1 16,5-3 7-16,9 0-11 15,8 0 2-15,12 0-3 16,4 0 1-16,9 0-2 15,-2 2-1-15,-5 4-1 0,1 0-4 16,-3-4 4 0,2 0-2-16,9-2-2 0,1 0 1 15,6 0 4-15,3-4-3 16,-8-10 0-16,-4 5 4 16,-5 4-1-16,-1 5 1 15,-3 0 0-15,-4 0 0 16,-6 0 0-16,0 0-1 15,-4 0-1-15,6 0 3 16,2-7-2-16,1 3 0 16,1 1 1-16,-3 1 4 15,-4 2-4-15,-4 0-2 0,-7 0 1 16,-3 3 2 0,-6 1 4-16,2 1-4 0,-7-5-1 15,11 0 0-15,7 1 0 16,4-1 0-16,10 3-2 15,-2 1 2-15,1-3 1 16,-2 5-1-16,1-3-1 16,-3 5 1-16,-4-8 0 15,-1 0-1-15,2 0 1 16,-2 0-1-16,-6 0 1 16,5 0 0-16,-3 0-1 15,-4 0-8-15,0 0 2 16,-3-3 5-16,-2-2-2 15,-1-1-1-15,1 6-3 16,-6-7 6-16,0 3-1 0,0 3-11 16,0-6 4-16,4 5 5 15,-3 1 5-15,3-1 0 16,-4 0-4-16,2 2 4 16,-2 0-1-16,-3 0 1 15,-4 0 0-15,-7 0 0 16,-8 0 0-16,-10-7 1 15,-10 4-1-15,-7 0 0 16,-7 2-4-16,-10 1 4 16,0-3 0-16,-6 3 4 15,-8 0-3-15,3-2-1 16,-1 2 3-16,7 0 3 0,-1 0 2 16,-2 0-7-16,0 0 3 15,-4 0-1-15,-3 0-3 16,-2 0-4-16,-2 0 4 15,0 0-6-15,0 0-11 16,0 10 17-16,0 10 13 16,0 5 0-16,-6-1 0 15,-1 3-10-15,3 6 12 16,-1 7-7-16,5 12 6 16,-2 9 0-16,-5 9 2 15,3 8 1-15,-3 6 4 16,5 4-6-16,2 6-7 15,0 3 2-15,0-1 4 0,0-2-2 16,7-1-6 0,1 2-5-16,4-2 4 0,1 3-1 15,-2-2 2-15,7-3-4 16,-5-1 10-16,1-2-11 16,-1-2 18-16,-1-4-19 15,-2-4 0-15,-8-8 1 16,1-10 0-16,-3-9 0 15,0-12 3-15,-3-6 7 16,-5-8-10-16,1-6 3 16,0-3-4-16,0-3 1 15,5-2-2-15,-4 0 1 0,-3-1-1 16,2-5 1 0,-10 4-3-16,0-4 1 0,-2 2 0 15,-4-1-3-15,-1-2-1 16,-5-4 0-16,-11 2-10 15,-10-2-1-15,-14 0 2 16,-19 0-4-16,-12 0 16 16,-10 3 0-16,-9 1-1 15,0 3 4-15,-4 0 8 16,0 2-4-16,-5 0-2 16,3 1 0-16,-3-1 1 15,-4-1 3-15,-8 0-4 16,-15-4 3-16,-8 4-5 15,-7 1 0-15,-9-4 0 16,-2 4 9-16,-2-2 5 0,8 3-3 16,8 0-1-16,10 0-2 15,7 4-7-15,0-1 3 16,5 1-1-16,-3 1-3 16,2 3-8-16,6-2 8 15,1-2 0-15,7-7 2 16,8-7-2-16,9 0-3 15,0 0 3-15,-2 0-14 16,-1-12 7-16,-5 1 7 16,-9 3-1-16,-3 8 1 15,-17 0-2-15,5 0 2 16,7 0-5-16,15 0 3 0,27 0 2 16,15 0 3-16,11 0-1 15,9 0-2-15,0 0 0 16,0 2-3-16,-2-2-1 15,0 2-1-15,-5 0-2 16,-1 0 1-16,-4-2 0 16,-1 0-2-16,0 0-1 15,3 0 1-15,2-4 0 16,3-4 8-16,1 2-1 16,-3 1 1-16,-4-7 5 15,0 7-5-15,0-2-1 16,6-2 1-16,10 4-5 15,9-2 5-15,12 3 0 0,8 0 1 16,1-1 3-16,6 0-4 16,-3 1 0-16,-14 4-1 15,-9 0-3-15,-7 0 0 16,-11 0 4-16,8 4 2 16,5-2-2-16,6 1 0 15,7 2-1-15,6-5 2 16,9 0-1-16,9 0 2 15,9 0 3-15,-1 0-3 16,1 0 1-16,-2 0 0 16,-6 0 0-16,2 0-3 15,-1 0 0-15,-1 2 0 0,6-2 2 16,0 0-3-16,2 0 1 16,2 0 0-16,0 0 1 15,0 0-1-15,0 0-1 16,4 0-24-16,19-2-97 15,6-20-292-15</inkml:trace>
  <inkml:trace contextRef="#ctx0" brushRef="#br0" timeOffset="86261.02">15985 1508 656 0,'0'0'54'16,"0"0"3"-16,0 0 50 15,0 0 11-15,0 0-59 16,0 0-7-16,0 0-10 0,-12-16-1 16,12 16-3-16,0 0-18 15,0 0-2-15,0 0-9 16,0 0 10-16,0 0-12 15,23 0 11-15,4 0 13 16,13 0-8-16,5 0-5 16,1 0-4-16,6 4-7 15,-1-3 7-15,-2 6-9 16,0-5-1-16,2 1 1 16,0 2-3-16,5-5-2 15,2 0 0-15,9 0 0 16,11 0 2-16,0 0 0 15,2 0-2-15,1 0 0 16,-4 0-15-16,2 0 12 0,-2 0-11 16,6 0 14-16,2 0 2 15,4-3-2-15,5 3-5 16,-3-2-1-16,1 1 6 16,1-3 0-16,-2 4-1 15,3 0 0-15,0 0-1 16,-1 0-2-16,1 0 3 15,-1 0-6-15,1 0 2 16,5 0 5-16,3 0 1 16,-2 0-1-16,-5 0 0 15,0 0-2-15,-9 0 1 16,3 0 0-16,3 2-1 0,1 0-3 16,4 1-11-16,3-3 8 15,0 0 1-15,-2 0 0 16,3 0 4-16,-6 0-8 15,-3 0 6-15,-7 0-2 16,-6 0-3-16,4 0 9 16,8 0-4-16,5 0-4 15,7 0 6-15,0 0-9 16,-8 0-9-16,-3 0-4 16,-1-2 4-16,-4-1 10 15,-4 3 4-15,-8 0 4 16,-3 0-1-16,-7 0 5 0,-1 0-1 15,5 0 2 1,2 0 1-16,5 0-1 0,5 0-2 16,-4 0 0-16,0 0-2 15,-9 3 2-15,-5-1-2 16,-3-2 1-16,0 0 1 16,5 0-1-16,4 0 2 15,0 0 2-15,0-3-2 16,-4 1-1-16,-3-5 1 15,-4 4-1-15,-2-1 0 16,4-7 1-16,-2 10-1 16,5-3 0-16,-1 4 0 15,-4 0-3-15,0 0 3 16,-10 0 5-16,-5 0-5 0,-7 0 0 16,-9 0 0-1,-2 0 0-15,-2 0 1 0,4 0-1 16,12 0 4-16,3 0 2 15,7 0 0-15,4-2-1 16,3 2-5-16,0 0 1 16,-10 0-1-16,-10 0 0 15,-16 0 0-15,-6 0 1 16,-3 0 0-16,-1 0 0 16,9 0-1-16,5-2 5 15,5 2-2-15,7 0 2 16,-1 0-4-16,8-2 1 15,6-3 3-15,-6 5-2 0,-1 0-3 16,-11 0 1 0,-15 0 3-16,-14-3-4 0,-2 3 6 15,0-2 52-15,0-2-15 16,-2 4-23-16,-10-7-11 16,8 4-5-16,2 3-3 15,2-5-1-15,0 5-22 16,0 0-12-16,0 0-7 15,0 0 3-15,-16 0-41 16,-42-10-372-16</inkml:trace>
  <inkml:trace contextRef="#ctx0" brushRef="#br0" timeOffset="88355.65">17632 761 518 0,'0'0'93'0,"0"0"-55"16,0 0 60 0,0 0-41-16,0 0-35 0,0 0-6 15,0 0 28-15,13-12 29 16,-13 12-7-16,0 0-12 16,0 0-24-16,0 0 1 15,0 0-11-15,0 0-7 16,0 0-5-16,0 0-8 15,0 0 3-15,2 7 15 16,6 5 5-16,-4 0 3 16,0 1-9-16,3 8 1 15,-1-1 0-15,6 2-6 0,-3 6-1 16,2 2-3-16,0 8-1 16,0 3-5-16,-2 5-2 15,-2 0 8-15,0 4 0 16,-3 2-5-16,0-1 0 15,-2-4-2-15,5-2 0 16,-2-2 7-16,2-2 0 16,-1-2-5-16,-2 5 3 15,3-6-4-15,-5 5 2 16,-2 1-4-16,0-4 0 16,0 6 8-16,0-6-8 15,0-1 1-15,2 2 3 16,4 3 0-16,-4-2-2 15,0 7 7-15,2-1 0 16,-2-4 4-16,3 0-6 0,3-4-1 16,0-6 1-16,0-1-7 15,-1 0 0-15,-1 6 5 16,0 0-5-16,-6 2 1 16,2 3-1-16,-2-6 0 15,0 6-1-15,0 0 1 16,0 1 1-16,-2 1-1 15,-6-2 1-15,2 4 1 16,1-2-2-16,3 2 0 16,0 1 0-16,-2-8 2 15,4 2-2-15,-5-1 0 16,2-6 1-16,1 3 0 0,0 0 1 16,-2-8-2-16,2 3 1 15,2-2-1-15,0-13 0 16,0 5 0-16,0-4-1 15,0-4 1-15,-3-2 10 16,3-14-8-16,-2 0-2 16,2 3-6-16,-2-3-6 15,2 0-1-15,-2 4-13 16,-2-4-4-16,-2 1 7 16,-2 1 1-16,-3-2-24 15,-1-19-18-15,10-26-63 16,2-23-376-16</inkml:trace>
  <inkml:trace contextRef="#ctx0" brushRef="#br0" timeOffset="89307.49">19072 710 478 0,'0'0'128'16,"0"0"-79"-16,0 0 89 15,0 0-26-15,0 0 12 16,0 0-54-16,0-34-17 16,0 34-15-16,0 0-9 15,0 0-11-15,0 0-7 16,0 0 3-16,0 0-5 15,0 13-6-15,6 8 12 16,4 9 13-16,-1 10-1 16,-1 4 1-16,4 9-15 15,-1-2-3-15,1 7 2 16,0-2-4-16,-1 1-4 0,3 4 2 16,-1 0 0-16,-4 5 7 15,3 1-12-15,-6 5 2 16,0 4-2-16,4 2 3 15,-3-2-1-15,-3-8 0 16,-2 2-3-16,-2 0 8 16,0 5-7-16,0 3 7 15,0 0-1-15,0 0-4 16,0-7 3-16,0-1 4 16,0-7-4-16,0 4-3 15,0 5-2-15,0-1-1 16,0-1 0-16,0-6 1 15,0-4 1-15,0-4-2 0,0-2 3 16,0-4-2-16,0 1 7 16,0-4-6-16,0 1-1 15,0-3 3-15,0-1 0 16,2-6-4-16,0 2 6 16,3-2-5-16,-5-4 0 15,2-1-1-15,0-10 1 16,1-5 1-16,-1-8 5 15,0-10-7-15,1 0 0 16,-3 0-6-16,0-1-4 16,0-27-13-16,0-19-24 15,0-23-47-15,-7-16-124 0,7-18-564 16</inkml:trace>
  <inkml:trace contextRef="#ctx0" brushRef="#br0" timeOffset="90222.33">20528 706 665 0,'0'0'149'0,"0"0"-81"16,0 0 57-16,0 0-14 15,0 0-66-15,0 0-23 16,4 0-16-16,1 0 6 16,-5 0 14-16,0 0 15 15,2 0-18-15,0 4 10 16,9 6-10-16,0 10-9 16,1 8 5-16,1 6-5 15,-1 10 0-15,0 2 2 16,1 4-8-16,-5 4 2 15,1 2-5-15,-7 5 1 0,4 3-3 16,-6 0-3-16,0 0 1 16,0 2 0-16,0-2 7 15,0-2 2-15,0 1-2 16,0-1-7-16,0 1 4 16,0 10-3-16,0 9 2 15,0 5-2-15,0-3-1 16,4 4 3-16,4-7-3 15,-4-9 0-15,1-2 0 16,-3-8 3-16,-2-2-2 16,0 0 5-16,0 2 2 15,0-1-3-15,0-1 1 0,0 0-3 16,0-4 1-16,0 3 4 16,0-5-5-16,0-3 0 15,0-2 4-15,0-8-1 16,0 2 10-16,0-11-9 15,0-10-4-15,0-8 8 16,0-11-12-16,0-3 2 16,0 0 1-16,0 0 9 15,0-15-12-15,2-9-2 16,2-7-42-16,-4 8-17 16,0 0-13-16,0 2-7 15,0-4-68-15,-8-7-240 16</inkml:trace>
  <inkml:trace contextRef="#ctx0" brushRef="#br0" timeOffset="91168.17">21881 712 580 0,'0'0'100'0,"0"0"-9"16,0 0 17-16,0 0-2 0,0 0-47 15,0 0-19-15,2-2-10 16,-2 2 2-16,0 0 0 16,0 0-14-16,2 10-1 15,3 10 35-15,-1 1-22 16,0 8 2-16,4 5-10 15,-2 7 4-15,1 0-14 16,-1 8 11-16,-1 2-16 16,0 3 8-16,-1 5-11 15,0-1 4-15,1 4 4 16,-5 2-11-16,2 2 11 0,-2-4-3 16,0 3 9-16,0-6-12 15,0 2-6-15,0-4 4 16,0-4-4-16,0-1 2 15,0 1-2-15,-2-1 2 16,2-5 1-16,0 4 2 16,0 2 18-16,0-6-21 15,0 2 7-15,-2 1-2 16,-3-4 2-16,3 4-9 16,-2-4 3-16,2 6-1 15,-4-5 1-15,6-1-3 16,0 0 2-16,-2-7 0 0,2 8-4 15,-2-1 4 1,0 0 0-16,2 1 0 0,0 8 4 16,0-6-2-16,0 2 2 15,0-9 3-15,-4-10-5 16,4-3-2-16,0-11-1 16,0 2 0-16,0-6 1 15,0-2 4-15,0-6-1 16,0-5-4-16,0-1 2 15,0 0-3-15,0 0-8 16,0 0-20-16,0-21-21 16,0-9-43-16,0-9-140 15,-17-4-921-15</inkml:trace>
  <inkml:trace contextRef="#ctx0" brushRef="#br0" timeOffset="92089.01">16615 1105 448 0,'0'0'151'0,"0"0"-78"15,0 0 3 1,0 0-19-16,0 0-10 0,0 0 13 16,0-13-2-16,0 13-4 15,0 0-20-15,0 5-17 16,2 11 4-16,15 6 13 16,1 3-7-16,-3 0 3 15,7 7-11-15,1-2-12 16,-4-2 0-16,2 2-6 15,-6-5 0-15,1-6 8 16,1-7-9-16,-3-4-5 16,1-8 5-16,-3 0 4 15,3 0 6-15,3-1 3 16,5-18 5-16,1 0-4 0,-4-1-4 16,-2-3-5-16,-3 0 22 15,-3 2-7-15,-1 1 4 16,-2 0 13-16,-3-3-20 15,1 3 2-15,-4 5-16 16,-3 6 0-16,0 8 0 16,0 1-2-16,0 0-1 15,0 0-30-15,0 0-21 16,0 4-57-16,0 16-12 16,0 6-82-16,8-2-81 15,21-2-239-15</inkml:trace>
  <inkml:trace contextRef="#ctx0" brushRef="#br0" timeOffset="92855.87">18160 1203 82 0,'0'0'821'0,"0"0"-762"0,0 0 31 16,0 0 0-16,0 0-28 15,0 0-27-15,-19-32-24 16,19 32-3-16,0 0-4 15,0 0 2-15,0 0-6 16,-2 0 0-16,2 0-2 16,0 18-16-16,0 10 18 15,0 10 7-15,0 3-1 16,2-4 7-16,9-1-13 16,1-5 1-16,-4-8 1 15,1-7-2-15,-3-7 0 16,-4-8-6-16,5-1 0 0,-7 0-3 15,3 0 9 1,1-3 2-16,3-12 12 0,1-2-7 16,-1 3-7-16,2-1 0 15,0 3-5-15,2 0 5 16,0 0-8-16,5 0 2 16,0 5-2-16,-3 2 1 15,-2 5 4-15,2 0 3 16,-4 0-4-16,1 5 0 15,0 7 3-15,1 2 0 16,1-2 1-16,-3 0 1 16,1-4 0-16,0-1 2 15,1-2-3-15,5-3-5 16,-1-2 5-16,5 0 1 0,-2 0-1 16,0-2 1-16,-1-7 2 15,-1-5 0-15,-1-4 15 16,-1 4 3-16,-5-8 6 15,-3 4 13-15,-6 0-8 16,0-2 13-16,0 5 0 16,-8-2-24-16,-7 5 7 15,1 2-25-15,5 3-3 16,2 6-5-16,7-3-4 16,0 4-24-16,-2 0-48 15,2 0-12-15,0 10-99 16,0 2-253-16</inkml:trace>
  <inkml:trace contextRef="#ctx0" brushRef="#br0" timeOffset="93222.81">19562 1146 991 0,'0'0'54'16,"0"0"16"-16,0 0-5 0,0 0 5 15,0 0-43-15,0 0-20 16,29-3-7-16,0 27 29 15,2 3-4-15,1 2-5 16,2 0-3-16,-6-2-8 16,-1-7-9-16,-3 2 0 15,-5-8-19-15,-6-2-28 16,-5-1-20-16,0-11-28 16,-8 0-54-16,0 0 49 15,0-19-10-15,0-3-214 16</inkml:trace>
  <inkml:trace contextRef="#ctx0" brushRef="#br0" timeOffset="93431.77">19826 1092 532 0,'0'0'206'15,"0"0"-117"-15,0 0 29 16,0 0 20-16,0 0-52 15,0 0-39-15,-96 95-6 16,73-61-10-16,-1-3-16 16,4 1-15-16,4-3-6 15,3 0-54-15,11-8-94 16,2-8-285-16</inkml:trace>
  <inkml:trace contextRef="#ctx0" brushRef="#br0" timeOffset="93882.7">21088 1060 500 0,'0'0'284'0,"0"0"-212"16,0 0 80-16,0 0-20 15,0 0-62-15,0 0-38 16,-12-12-11-16,12 12 11 16,0 0 2-16,0 0-11 15,0 0-17-15,7 0-5 0,4 11 2 16,10 4 8 0,-2 3-1-16,3 5-9 0,3-5-1 15,0 2-21-15,-4 0-53 16,0-4-30-16,-1 0-90 15,-7-8-53-15,-4-6-131 16</inkml:trace>
  <inkml:trace contextRef="#ctx0" brushRef="#br0" timeOffset="94120.66">21350 1081 597 0,'0'0'129'0,"0"0"13"0,0 0-17 16,0 0-40-16,0 0-63 15,0 0-9-15,-35 40 11 16,14-13 7-16,0 5-5 16,0 3-20-16,-1 5-4 15,-2 1-2-15,3-2-68 16,3-1-176-16,7-8-268 15</inkml:trace>
  <inkml:trace contextRef="#ctx0" brushRef="#br0" timeOffset="94669.56">22260 1056 797 0,'0'0'166'0,"0"0"-86"16,0 0-6 0,0 0 21-16,0 0-32 0,0 0-40 15,0 0 13-15,84 0 10 16,-28 0-1-16,0 0-30 16,0 0-9-16,-16 0-5 15,-9 0 2-15,-13 0-1 16,-11 0-2-16,-7 0-1 15,0 0 0-15,0 0-8 16,-16 13-15-16,-18 8 4 16,-10 11 20-16,-12-1 13 15,-2 1-10-15,9-2 3 0,9-6-5 16,11-4 1 0,14-4 1-16,10 0-3 0,5-4-11 15,0 0 8-15,9-2 3 16,13-5 3-16,21-4 28 15,3-1-18-15,14 0 2 16,5-1-15-16,-5-8-18 16,0-2-47-16,-10 8-101 15,-13-1-358-15</inkml:trace>
  <inkml:trace contextRef="#ctx0" brushRef="#br0" timeOffset="96581.23">16154 2356 513 0,'0'0'87'15,"0"0"-72"-15,0 0 64 16,0 0 28-16,0 0-54 16,0 0-26-16,2 2 28 15,0 0 16-15,-2-2-21 16,2 0-20-16,-2 0-14 16,6 0 1-16,-2 0-7 15,0 0-5-15,3 3 15 0,-1 0-4 16,4-1 0-1,1 2 0-15,2 0 0 0,1 0-15 16,1-4 10-16,3 6-7 16,5-4 9-16,3-1-5 15,0 4 7-15,11-5-7 16,-2 2 3-16,1-2-6 16,-3 2-3-16,-2-2-1 15,0 0 1-15,1 2-2 16,-3 2 1-16,0-2 1 15,0 1-2-15,0-3 1 16,4 0-2-16,9 0 1 16,10 0 0-16,10 0 0 15,10 0 3-15,3 0 4 16,2-7-6-16,-4 5 1 0,2 0-2 16,-1 2 0-16,-1 0 0 15,-1 0 0-15,-7 0 0 16,-5 0 0-16,-2 0 0 15,0 0 0-15,2 0 1 16,5 0-1-16,1 0 1 16,3 0 0-16,5 4-1 15,-3-4 1-15,0 4 0 16,-1-1 0-16,-3 0-1 16,4-1 0-16,0 0-6 15,5 0 1-15,7 1-4 16,-6-3-1-16,4 5-9 15,-6-1 3-15,-7 1 7 0,3-2 2 16,0-1 1-16,3-2-2 16,3 0 3-16,2 0-8 15,-2 0 6-15,-2 0-4 16,-5 0 8-16,-3 0-8 16,-4 0 7-16,2-5 1 15,0 5 3-15,1-3 1 16,1-5-1-16,0 2-8 15,0 2 1-15,-2-1-13 16,-1 5 5-16,-1 0-1 16,-1-5 7-16,7 5 1 15,-3 0-5-15,2-2-18 0,1 0 3 16,-9-4 26-16,-2 4 1 16,0-2 0-16,-7 0-7 15,5 0 8-15,2 0 8 16,2-2-8-16,2 2-2 15,-1-2 1-15,-1 2 0 16,0-1 2-16,-2-4 0 16,0 3 3-16,2 4-3 15,3 2-1-15,-1-3-2 16,-2 2 2-16,3 1 0 16,-1 0 4-16,2-4-4 15,3 0 0-15,-5-2-1 0,4-5 0 16,-1 11 1-1,-1-3 5-15,9 3-4 0,-1 0-1 16,-1-4 0-16,-2-2-1 16,1-1 1-16,3 6 0 15,2-3 0-15,4 0 0 16,-6 4-2-16,-6-6 1 16,-2 6 0-16,-9 0-2 15,-6 0 2-15,0 0 1 16,-6 0 1-16,5 0-1 15,3-2 0-15,4-2 1 16,1-1-1-16,3 0 2 16,0 5-1-16,-2-2 0 15,-2-1-1-15,-6 0 0 16,-13 1 0-16,-3-3-1 0,-7 0 1 16,-7 5 0-16,-1-4-3 15,0 0 3-15,1 0 1 16,2-5 0-16,4 6 9 15,8-1 25-15,4-1-7 16,7 5 16-16,-10-2-27 16,-6 2-9-16,-11 0-3 15,-13-1-1-15,-5 1-4 16,-14-2-7-16,-46 2-35 16,-27 0-224-16,-22-5-549 15</inkml:trace>
  <inkml:trace contextRef="#ctx0" brushRef="#br0" timeOffset="97623.05">15496 1942 532 0,'0'0'36'16,"0"0"20"-16,0 0 75 15,0 0-8-15,0 0-56 16,0 0-53-16,-28-28-5 16,28 28 3-16,0 23 0 0,0 13 46 15,0 10 3 1,0 12 8-16,0 0-18 0,0 1 0 16,0-9-18-16,0-10-19 15,7-12-2-15,-3-10 3 16,0-8-5-16,0-6-8 15,-1-4-2-15,-1 0 4 16,0 0-3-16,3-25 7 16,2-12-8-16,-1-11-19 15,-2-10 8-15,-4-12-3 16,0-9-22-16,5 7 21 16,2 3-11-16,2 14 1 15,8 15 15-15,-3 12-7 16,-1 11 3-16,-3 15 10 0,-4 2 3 15,1 0-5 1,-3 12 5-16,2 12-3 0,0 9 8 16,-6 1-4-16,0-4 5 15,0 0-3-15,0-5-1 16,0 4 1-16,-12-2-1 16,-3 6-1-16,-3 3 3 15,-5-4-2-15,1-2 0 16,4-6 0-16,2-10 2 15,10 0 1-15,6-9 0 16,0-4-1-16,0 3-3 16,0-4-1-16,4 3 1 15,12 2 14-15,2 4 4 0,4 1 0 16,5-1-7-16,0 1-5 16,4 1 7-16,-2 3-13 15,-2-7-5-15,-3 2-43 16,-9-6-55-16,-3-3-109 15,-10 2-201-15</inkml:trace>
  <inkml:trace contextRef="#ctx0" brushRef="#br0" timeOffset="97836.01">15797 2176 755 0,'0'0'115'0,"0"0"-107"15,0 0 40-15,0 0 83 16,0 0-51-16,0 0-43 16,25 106-6-16,-27-76-1 15,-9-4-29-15,1-1-1 16,6 1-15-16,4-3-68 16,0 3-193-16,0-6-394 15</inkml:trace>
  <inkml:trace contextRef="#ctx0" brushRef="#br0" timeOffset="98471.9">15249 2941 814 0,'0'0'22'0,"0"0"-19"15,0 0 71 1,14 125 60-16,-6-90-78 0,-3 3-25 16,-1-13-10-16,-2-4 5 15,-2-8-7-15,0-9-17 16,0-1 0-16,0-3-1 16,0-7 11-16,0-23-12 15,0-14-11-15,0-6-24 16,3-4 13-16,8 4-11 15,9 10 19-15,0 8 14 16,2 7-6-16,-1 9 6 16,-4 8 6-16,-3 8-3 15,-1 0-3-15,-7 10 0 0,-6 12-8 16,0 6 8 0,-8 9 5-16,-26-2-3 0,-3 4-1 15,0-4 0-15,6-9-1 16,12-6 22-16,7-5 6 15,8-7-15-15,4-2-9 16,0 0 4-16,0 0-8 16,11 0 9-16,11 2 10 15,5-2-1-15,4 3-6 16,12 4 0-16,-1-3-12 16,-2 1-1-16,-2-2-77 15,-9-6-138-15,-13-3-194 0</inkml:trace>
  <inkml:trace contextRef="#ctx0" brushRef="#br0" timeOffset="98729.85">15533 3113 650 0,'0'0'276'16,"0"0"-270"-16,0 0-6 15,0 0 57-15,0 0 15 16,0 0-50-16,0 0-8 15,104 53 9-15,-104-14 42 16,0 0-17-16,-11-1-4 16,-5-6-2-16,5-8 0 15,5-10-18-15,6-7-17 16,0-6-7-16,21-1-3 0,29 0-19 16,16-13-14-16,15-11-56 15,2-5-132-15,-12 1-603 16</inkml:trace>
  <inkml:trace contextRef="#ctx0" brushRef="#br0" timeOffset="100271.59">17240 1722 931 0,'0'0'94'0,"0"0"-80"15,0 0 33-15,0 0 28 0,0 0-15 16,-105 137-37-1,85-93-1-15,2 6 4 0,-5 2 2 16,-3 3-5-16,-3-2-4 16,-4-2 6-16,-1-5-16 15,-2-12 2-15,3-10-7 16,6-10 1-16,6-8-1 16,0-5 3-16,5-1-4 15,7 0-3-15,1 0 2 16,8-13-2-16,0-2-10 15,0-12 2-15,0 1 2 16,13-2 1-16,9 0 9 16,3 11-4-16,-12 5 2 15,-1 12-2-15,-4 0 0 16,-1 3-11-16,9 19 11 0,-1 6 14 16,3 8 5-16,-1 1-1 15,6-2-11-15,4-2 1 16,6 1-8-16,7-13 0 15,9 1-26-15,12-7-35 16,7-6-119-16,9-6-240 16</inkml:trace>
  <inkml:trace contextRef="#ctx0" brushRef="#br0" timeOffset="101494.37">18711 1775 385 0,'0'0'235'16,"0"0"-143"-16,0 0 30 16,0 0-14-16,0 0-18 15,0 0-44-15,-3-11-29 16,3 13-8-16,-6 10 40 0,-3 4 2 15,-5 11-12-15,-1 3-1 16,-7 14-14-16,-1 14 7 16,-10 3-10-16,-7 8 4 15,-5-7-6-15,3-11-10 16,4-9-1-16,9-16-6 16,13-10 3-16,8-7 10 15,3-6-11-15,5-3-2 16,-4 0 10-16,0-7-3 15,-4-10-9-15,0-2 1 16,1-3-1-16,5 5-5 16,0-2-1-16,2 1 0 15,0 7 6-15,0-1-5 0,0-3 3 16,2 7 2 0,2-1 0-16,3 2 1 0,1 3-2 15,0 3-12-15,-2-1 2 16,1 2 8-16,1 0-10 15,6 2 13-15,7 11-9 16,-2 7 9-16,6 3 5 16,6 3 4-16,0 1-2 15,7-3-6-15,5 3 3 16,-8-1-4-16,-1-4-1 16,-3-2-12-16,-2-3-30 15,2-5-65-15,2-7-104 16,-1-5-382-16</inkml:trace>
  <inkml:trace contextRef="#ctx0" brushRef="#br0" timeOffset="102327.23">19792 1740 768 0,'0'0'191'15,"0"0"-131"-15,0 0 1 16,0 0 5-16,0 0-12 16,0 0-19-16,-11 66-7 15,2-27 16-15,0 2 0 16,-9 15-4-16,-2 4-18 0,-4-2-11 15,-1 1-2-15,-4-12 3 16,4-7-12-16,6-15 0 16,-1 0 0-16,2-10 4 15,4-2 0-15,1-4-5 16,2-9 3-16,2 0-2 16,0 0 6-16,0 0-5 15,2 0 10-15,3-13-11 16,2-3 0-16,2-6-2 15,0-3-9-15,4-3 2 16,19 1-9-16,1 3 13 16,-2 1-4-16,-2 0-4 15,-4 12 8-15,-7 5 0 0,0 4 3 16,-1 2-5-16,4 8-4 16,1 15 11-16,5 3 0 15,0-4 2-15,2-1 3 16,5 2 3-16,4-4-4 15,2 5-4-15,-2-4 0 16,0-1 3-16,-4-5-2 16,-8-6 0-16,-1-1-1 15,-3-2 0-15,1-5-1 16,-1 0 1-16,0 0 2 16,1 0 8-16,-4 0 3 15,-7 0-3-15,-3 0 2 0,0 0 3 16,0 0-6-16,0 0-2 15,0 0-2-15,0 0-3 16,0 0 2-16,0 0-3 16,0 0-1-16,0 0-3 15,0 0-5-15,0 0-21 16,0 0-43-16,-9 0-49 16,-11 0-261-16</inkml:trace>
  <inkml:trace contextRef="#ctx0" brushRef="#br0" timeOffset="103893.96">20033 2825 546 0,'0'0'196'0,"0"0"-58"15,0 0-60-15,0 0 1 16,0 0-32-16,0 0-12 15,4-16-6-15,-4 16-4 16,0 0 16-16,0 0-9 16,0 0-3-16,0 0-4 15,0 0-24-15,0 0-1 0,0 0-14 16,0 0 14-16,0 0-6 16,0 6 5-16,-6 6 1 15,-6 6 8-15,-1 5-5 16,-2 4-1-16,-8 8-1 15,1 9-1-15,-3 3 6 16,0 4-1-16,2-1-5 16,0-8 7-16,3-8-6 15,5-10-1-15,1-6 3 16,5-8 1-16,5-6-3 16,-3-4-1-16,-2 0 17 15,-6-8-9-15,-1-16-8 0,0 0-4 16,0 2 2-1,8-4-5-15,-1 12 7 0,7 0 3 16,2 8-1-16,0 6-4 16,0 0 4-16,0 0-3 15,0 0 1-15,0 0-21 16,11 8 17-16,11 10 1 16,5-1 3-16,7 8 8 15,8-4 3-15,5 0-4 16,8-3-2-16,5-8-5 15,3-4-28-15,4-6-54 16,-7 0-167-16,-9-4-487 16</inkml:trace>
  <inkml:trace contextRef="#ctx0" brushRef="#br0" timeOffset="104471.86">21482 2627 839 0,'0'0'99'0,"0"0"-99"15,0 0 19-15,0 0 67 16,0 0-51-16,0 0-19 16,-51 84 27-16,24-38 19 15,-4 2 6-15,-3 1-28 16,1-3-15-16,0-8 2 15,-1-9-7-15,7-7-9 16,7-5-10-16,0-9 7 16,4-4-6-16,0-4-2 15,1 0 5-15,-1 0-3 0,5 0-2 16,5-9-1-16,2-1-3 16,4-4-8-16,0 3 6 15,0-5 2-15,2-1 1 16,17 3-1-16,6 1 1 15,-3 4 3-15,-1 4-1 16,-4 5 1-16,1 0-9 16,5 14 9-16,-4 6 3 15,2 2-1-15,-2-1-2 16,-1-1 0-16,5 1-19 16,4-5-45-16,10-7-53 15,13-4-132-15,7-5-133 16</inkml:trace>
  <inkml:trace contextRef="#ctx0" brushRef="#br0" timeOffset="105049.76">22496 2520 226 0,'0'0'673'16,"0"0"-635"-16,0 0 57 0,0 0-11 16,0 0-34-16,0 0-39 15,-2-6-10-15,2 15 1 16,-4 14 5-16,-8 12 32 15,-3 6-11-15,-6 0 1 16,-2 2 4-16,-6 3-7 16,-8-2-7-16,-3-5-6 15,3-5-2-15,-1-5-7 16,11-11 2-16,7-7-3 16,5-4-1-16,1-6-1 15,5-1 4-15,-1 0 2 16,2 0 0-16,4-12-6 0,1 1-1 15,3-6 0-15,0 3-1 16,0-4 3-16,9 2-3 16,7 2 2-16,-1 2-2 15,3 4 0-15,-2 4-2 16,4 2 6-16,-4 2 1 16,-3 0-3-16,3 2-2 15,-1 14-6-15,6 4 7 16,2 3 5-16,2-3-3 15,2 1 1-15,2-3-3 16,0-4 0-16,2-4-11 16,0-2-45-16,-2-8-95 15,2 0-156-15,-2 0-210 0</inkml:trace>
  <inkml:trace contextRef="#ctx0" brushRef="#br0" timeOffset="106319.54">17171 2212 428 0,'0'0'296'16,"0"0"-268"-16,0 0 39 15,0 0 8-15,0 0-29 16,0 0-33-16,0-18 0 16,2 18-7-16,-2 0 5 15,0 0 0-15,0 0-3 16,2 4 52-16,7 8-22 15,0 4-10-15,2-3-4 16,2 5-5-16,-4 1 3 16,1-6-11-16,-2 3-2 15,1-14-3-15,-2 5-6 16,-2-5 3-16,-5-2 1 0,4 0-4 16,2 0 11-16,5-9 8 15,7-10-3-15,-5-8-7 16,3 1-5-16,0 8-4 15,-7-1 1-15,0 12 2 16,-5 4-1-16,-4 0 0 16,0 3-2-16,0 0-4 15,0 0-25-15,0 4-77 16,0 10-92-16,0 3-98 16</inkml:trace>
  <inkml:trace contextRef="#ctx0" brushRef="#br0" timeOffset="107472.34">18932 2188 561 0,'0'0'42'16,"0"0"-25"-16,0 0 51 15,0 0 4-15,0 0-22 16,0 0-44-16,-22-21 8 0,22 21 11 16,0 0 16-16,-3 0-21 15,-1 0-12-15,-3-5 17 16,4 5 6-16,-1 0-2 15,4 0-5-15,0 0 10 16,0 0-8-16,0 0-13 16,0 0 7-16,0 0-7 15,0 0 2-15,0 0-5 16,0 0-10-16,0 0 0 16,0 0-1-16,0 18 1 15,0 5 13-15,0 5 6 16,0 2 0-16,0-2-6 0,0-3-4 15,0-1-4-15,0-8-1 16,0-7-3-16,0 0-2 16,4-9 1-16,2 0-5 15,-6 0-1-15,2 0 6 16,-2-2 0-16,6-14 6 16,1-4-6-16,1 3-12 15,2-2-4-15,-1 9 10 16,-5 0 4-16,0-2 2 15,1 12 1-15,-5-2 1 16,2 2 0-16,-2 0 0 16,0 0-2-16,0 0-11 15,0 0 1-15,5 9 10 0,-1 2 2 16,1-2 2-16,1 3-3 16,1-5 0-16,0 0 0 15,-5-4-1-15,3-3-5 16,-3 0 4-16,0 0-4 15,7-3 5-15,0-11 9 16,2-6-8-16,0 1 4 16,0 2-3-16,-6 7 0 15,-1 6-1-15,-4 4 4 16,0 0-5-16,0 0 0 16,0 0-42-16,0 0-43 15,0 12-162-15,9-3-267 0</inkml:trace>
  <inkml:trace contextRef="#ctx0" brushRef="#br0" timeOffset="107923.26">20091 2145 637 0,'0'0'196'0,"0"0"-124"16,0 0 21-16,0 0 25 15,0 0-61-15,0 0-43 16,36-4 4-16,-20 11 8 16,-1 9-4-16,-1 1-5 15,-1 0 1-15,2-2-3 16,-1 3-12-16,-1-2-3 0,0 1 0 15,-2-1-32-15,0-7-3 16,-1-2-23-16,-6-3-21 16,0-4-122-16,-4 0 0 15,0-11-10-15</inkml:trace>
  <inkml:trace contextRef="#ctx0" brushRef="#br0" timeOffset="108109.23">20278 2069 558 0,'0'0'144'0,"0"0"-2"15,0 0 0-15,0 0-26 0,-54 112-68 16,39-90-21-16,-1 2-15 16,3 1-12-16,-1-4-1 15,6 4-60-15,3-4-185 16,5-4-423-16</inkml:trace>
  <inkml:trace contextRef="#ctx0" brushRef="#br0" timeOffset="108681.13">20139 2855 318 0,'0'0'202'0,"0"0"-191"16,0 0 69-16,0 0 45 15,0 0-51-15,43 107-25 16,-25-81-22-16,-4 0 7 0,-1-2 13 15,0-5-11-15,-4 4-30 16,0-7-6-16,0-4-18 16,-2-2-53-16,1-6-65 15,4-4-107-15,-5 0-109 16</inkml:trace>
  <inkml:trace contextRef="#ctx0" brushRef="#br0" timeOffset="108912.09">20269 2935 625 0,'0'0'102'16,"0"0"-40"-16,0 0 65 15,0 0 1-15,0 0-68 16,0 0-33-16,-31 108-5 15,17-77-11-15,-5 1-10 16,1 0-2-16,-1-2-44 16,13-10-153-16,6-14-389 15</inkml:trace>
  <inkml:trace contextRef="#ctx0" brushRef="#br0" timeOffset="110001.9">21700 2972 467 0,'0'0'125'15,"0"0"-29"-15,0 0-6 16,0 0-4-16,0 0-33 16,0 0-2-16,-2 0 21 15,2 0-13-15,0 0-18 0,0 0-4 16,0 0-16-16,0 0 0 16,0 0-19-16,0 0-2 15,0 0 0-15,0 0 0 16,0 3 0-16,0 3-14 15,0-2-12-15,0 0-9 16,0 1 4-16,0-2-45 16,0-1 34-16,0 1 25 15,0-3 8-15,0 0 5 16,0 0 3-16,0 0 1 16,0 0-10-16,-6-5-9 15,-2-3 8-15,0-1 11 0,1-4 6 16,-1 4 12-16,-2-5 29 15,1 4 23-15,5 2-37 16,0 1 1-16,-2 5 10 16,4 2-12-16,-2 0-18 15,0 0 2-15,2-1-12 16,-5-1-4-16,3-3 2 16,2 5-1-16,-4 0-1 15,6 0 0-15,-2 0 5 16,2-2-5-16,0 0-2 15,0 2-2-15,0 0 1 16,0 0-1-16,0 0-15 16,0 0 2-16,0 9 14 15,0 0-6-15,10 2 2 16,3-1 0-16,1-3-6 0,-1 1-8 16,-3-2-15-16,2 1-79 15,-3-4-11-15,-3-3-16 16,-1 0-16-16,-2 0-4 15,-3 0 6-15</inkml:trace>
  <inkml:trace contextRef="#ctx0" brushRef="#br0" timeOffset="110320.84">21727 2931 59 0,'0'0'333'16,"0"0"-204"-16,0 0-76 15,0 0 33-15,0 0 10 16,0 0-66-16,0-5-11 16,0 5-4-16,0 0 5 15,0 0 9-15,0 5 7 16,0 5-6-16,0 2 5 15,0 7 32-15,0 1-34 16,-9 2-14-16,-4 2-5 16,-2 0 1-16,-4 4-15 15,6-5-3-15,-3 2-43 0,8-4-84 16,2-9-115 0,6-9-398-16</inkml:trace>
  <inkml:trace contextRef="#ctx0" brushRef="#br0" timeOffset="110981.73">22596 2958 884 0,'0'0'53'0,"0"0"-40"16,0 0 82-16,0 0-47 16,0 0-45-16,0 0-1 0,-4-20-2 15,4 20 8 1,0 0 34-16,0 0-19 0,2 0 3 16,2 0 10-16,8-3-13 15,5-2-16-15,6 1-4 16,6 1 1-16,4-1-1 15,1 1 5-15,4 1-5 16,-7-3-2-16,-2 3-1 16,-7 2 2-16,-6 0-4 15,-12 0 1-15,-4 0-8 16,0 0-12-16,0 2 11 16,-18 10 10-16,-6 6 0 15,-5 2 4-15,-2 2 1 16,-3 4 1-16,6 1-4 0,1-6 6 15,7 0 2-15,7-9 5 16,3-6 4-16,10-2-6 16,0-4-10-16,0 0 3 15,18 0-1-15,20 0 31 16,11-2 4-16,9-13-25 16,-3 3-15-16,-1 0-8 15,-7-2-30-15,-7 3-93 16,-11 0-303-16</inkml:trace>
  <inkml:trace contextRef="#ctx0" brushRef="#br0" timeOffset="134983.56">21288 1814 552 0,'0'0'160'15,"0"0"-86"-15,0 0-4 16,0 0-1-16,0 0-32 15,0 0-10-15,0 0 21 16,0 0-2-16,6 0 0 16,-6 0-3-16,0 0-10 15,0 0-1-15,0 0-12 16,0 0-4-16,0 0-9 16,0 0-7-16,0 0 0 0,0 0-5 15,0 0 5 1,0 2 4-16,-2 8 0 0,-7 4-4 15,-1 5 0-15,-2 3 4 16,-1 0-4-16,-3 5 0 16,1 4 0-16,-4 7 2 15,2 0-2-15,-1-4 1 16,3-4 0-16,1-1 0 16,3 0-1-16,-1-4 1 15,2-1-2-15,-1-10 1 16,1-6-1-16,-1 0-2 15,3-2 0-15,-4-1-2 16,-1 2 5-16,4-6 1 16,-2-1 1-16,6 0 0 15,3 0 0-15,-2 0 5 0,4 0 6 16,-4 0-8 0,1-1 0-16,3-9-4 0,0-2 3 15,0 2 3-15,0-2 0 16,0 1 0-16,0 4-3 15,0-6-3-15,0 5-1 16,0-8 0-16,3 4 0 16,-1 2-2-16,2-2-3 15,-2 8 1-15,-2-2 4 16,0 6-1-16,0 0-3 16,0 0-1-16,2 0 4 15,5 0 0-15,0 0-1 0,-2 0 0 16,1 0-3-1,-6 0 4-15,0 0-2 0,2 0 1 16,-2 0 1-16,2 0-5 16,-2 0 6-16,3 0-8 15,3 5-5-15,1 4 9 16,0 2 4-16,2 3 0 16,-1 0-4-16,2 0 3 15,1 0 0-15,-3-2 1 16,4-1 0-16,1-1 1 15,-1 1-1-15,1 0 0 16,-3 1-3-16,2-3 2 16,-3-3 1-16,-1-4-1 15,0 2-4-15,-8-2 4 16,2-2-10-16,0 4-8 0,-2-4-19 16,2 0-21-16,-2 4-41 15,0-4-53-15,0 0-50 16,0 0-197-16</inkml:trace>
  <inkml:trace contextRef="#ctx0" brushRef="#br0" timeOffset="135553.46">21366 2065 538 0,'0'0'156'0,"0"0"-47"15,0 0 1-15,0 0 2 16,0 0-53-16,0 0-22 16,2-14 2-16,0 14-16 15,-2 0-6-15,0 0-5 0,0 0-4 16,0 0-8 0,0 0 1-16,3 0-3 0,1 0 2 15,0 0-9-15,6 0 8 16,3 9 1-16,1 6 0 15,1-7 1-15,1 8 0 16,1-4-1-16,-1 3 0 16,-1 2-1-16,1-3 1 15,-5 2 1-15,0-4-1 16,-1-1 0-16,-4-4-2 16,-2 2 0-16,-1-4-8 15,-1 0-11-15,-2-3 5 0,0 0-4 16,0 2 6-1,0-3-13-15,0-1 8 0,0 4-5 16,0-4-19-16,0 0-9 16,0 0-4-16,0 0-10 15,0 0-63-15,0 0-140 16</inkml:trace>
  <inkml:trace contextRef="#ctx0" brushRef="#br0" timeOffset="136259.34">21533 2025 242 0,'0'0'191'16,"0"0"-106"-16,0 0-28 15,0 0 31-15,0 0-5 16,0 0-43-16,0-2-10 16,0 2-6-16,0 0 10 15,0 0-12-15,0 0-13 16,0 0 2-16,0 0-3 0,0 0-2 15,0 0 0-15,0 0-6 16,0 0 0-16,0 0 0 16,0 4 2-16,-5 3-1 15,5-4 3-15,-4 3 1 16,-2 2-5-16,1 1 3 16,-4 2 5-16,4-1-5 15,-3-4 2-15,1 2-2 16,1 3 1-16,-4-8 0 15,2 9-3-15,-3 0-1 16,1 3 1-16,4-4 0 16,-1-3-1-16,1-2 0 15,1 1 0-15,-2 1 0 0,3 0 0 16,-3-3 1-16,3 4 0 16,-2-6-1-16,0 1 1 15,4-4-1-15,0 0 3 16,0 3 4-16,2-1 9 15,0 2 1-15,0-3-6 16,0-1 4-16,0 0-6 16,0 0 3-16,0 0-1 15,0 0 4-15,0 0 10 16,0 0-1-16,0 0-8 16,0 0 0-16,0 0-8 15,0 0-6-15,0 0-1 0,0 0-2 16,0 0-2-1,0 0-30-15,0 0-100 0,-2 0-181 16</inkml:trace>
  <inkml:trace contextRef="#ctx0" brushRef="#br0" timeOffset="138569.94">17015 2663 680 0,'0'0'112'16,"0"0"-98"-16,0 0 6 16,0 0 20-16,0 0-13 0,0 0-26 15,0 12 4 1,0 10 22-16,-9 0 33 0,-4 6-12 15,-1 2-7-15,-4 0-17 16,2 5 3-16,-1-2 1 16,-5-1-8-16,-1 0-7 15,-2-4-2-15,8-6-11 16,1-2 0-16,3-4-1 16,4-2 0-16,0-1-2 15,-2 1-6-15,-1-2 3 16,-1 2 3-16,0-2-3 15,4-6 5-15,0 0-4 16,7-6 4-16,0 0 0 16,2 0 2-16,-2 0 3 15,-1-3 1-15,-3-6-5 16,1-3-4-16,2 1 4 16,-1-1 3-16,-2 0 0 0,1 3 2 15,1-1 9-15,-1 2-7 16,5-4-1-16,0 3-6 15,0-1 2-15,0 5-2 16,7 0 0-16,0 1-4 16,1 4-1-16,-1-1 4 15,2 1 1-15,2 0-2 16,3 0 2-16,1 0 0 16,3 0 3-16,2 8-2 15,2 4-1-15,-1 2 3 0,-6 2 6 16,1 0-1-1,-3 0-2-15,-1-1-6 0,1 0 1 16,-5-1-1-16,4-2 2 16,-5 0 0-16,-3-2-2 15,0 0-34-15,-2-5-43 16,0-5-131-16,-2 0-95 16</inkml:trace>
  <inkml:trace contextRef="#ctx0" brushRef="#br0" timeOffset="139191.82">17107 3007 358 0,'0'0'154'0,"0"0"-154"15,0 0-4-15,0 0 1 16,0 0-20-16,0 0-17 16,0-1 40-16,0 1 21 15,0 0 58-15,0 0 8 16,0 0-1-16,0 0-21 16,0 0-21-16,0 0-21 15,0 0-6-15,0 0-8 16,0 0 8-16,0 0-6 15,0 0-3-15,0 0-1 16,0 0-7-16,2 0 5 16,2 0 10-16,5 1 9 15,7 10-4-15,1 1-2 0,1 1 0 16,4 1 0-16,0 3-10 16,3-3-5-16,0 2 2 15,-1-4-5-15,-4-1-2 16,-2 0 2-16,-3-7 6 15,-5-2-6-15,-4 0-1 16,-6-2 1-16,0 0 3 16,0 0-3-16,-2 0-36 15,-14 0-76-15,1-7-24 16,-1 0-94-16,-1-3-308 16</inkml:trace>
  <inkml:trace contextRef="#ctx0" brushRef="#br0" timeOffset="142836.2">17460 2970 30 0,'0'0'329'16,"0"0"-245"-16,0 0-22 15,0 0-15-15,0 0 1 0,0 0 11 16,0 0-10-16,0 0-18 16,0 0-18-16,0 0-1 15,0 0-3-15,0 0-6 16,0 0-1-16,0 0-4 16,0 0 2-16,0 0-1 15,0 0-3-15,0 0 0 16,-2 0 4-16,2 0-2 15,0 0 0-15,0 0 2 16,-2 0 0-16,2 0 1 16,-2 0-1-16,-2 2 1 0,1 0-2 15,-1-1 2-15,4 1 1 16,0 1-2-16,0-3 0 16,0 0 0-16,0 0 8 15,0 0 15-15,0 0 21 16,0 0-6-16,0 0 4 15,0 0-5-15,0 0 18 16,0 0-15-16,0 0-19 16,0 0-8-16,0 0-5 15,0 0-2-15,0 0-6 16,0 0-1-16,0 0-1 16,0 0 2-16,0 0 0 15,0 0-1-15,0 0 0 0,-2 8 1 16,-6-4 2-1,2 3-1-15,-3 3 0 0,3 1 1 16,-2-1 1-16,-2 3-2 16,1-1 4-16,-3-1-5 15,4 1 5-15,1-3-2 16,3-4 2-16,-1 1 1 16,0 0-2-16,1-4-3 15,2 5-1-15,-3-4 2 16,1 1-1-16,0 1-1 15,2 0 1-15,-1 1-1 16,0-3 0-16,-1 4 0 0,0-1 2 16,-1 1-2-1,-1 2 0-15,6 1 0 0,-7 0 0 16,2-4 0-16,1 5 2 16,-5-4-2-16,5 3 1 15,0-2-2-15,1-4 2 16,3-1-2-16,-2 0 1 15,-3-1 0-15,3 2 0 16,0 2 1-16,-3-2-1 16,3-2 0-16,0 4 0 15,0-4 0-15,2 0 1 16,0 3-1-16,0-5 0 16,-2 0 0-16,2 2 0 15,0-2 0-15,-2 3 0 16,2 1 1-16,-3-2 0 0,3 2 1 15,-4 0-2-15,-1 0 1 16,3 1 0-16,-3-1-1 16,3 1 0-16,-2-1 0 15,0 1 0-15,1 0 0 16,3-3 0-16,0 3 0 16,0-2 0-16,0 1 2 15,-2-1-3-15,2-3 2 16,0 0-1-16,0 0 1 15,0 0 4-15,0 0 5 16,0 0 18-16,0 0 6 16,0 0-4-16,0 0-13 0,0 0-3 15,0 0-6 1,0 0-8-16,0-3-1 0,0-4-33 16,0 0-86-16,0-3-362 15</inkml:trace>
  <inkml:trace contextRef="#ctx0" brushRef="#br0" timeOffset="152669.49">17387 3118 285 0,'0'0'131'0,"0"0"-101"16,0 0-4-16,0 0 13 16,0 0-8-16,0 0-18 0,0 0 27 15,0-5 2-15,0 5 5 16,0 0-10-16,0 0-19 16,0 0 5-16,0 0-1 15,0 0-19-15,2 0-1 16,0 0-2-16,3 0 7 15,-1 0 1-15,3 0-1 16,-2 3 1-16,3 3 4 16,1-4-4-16,0-1-4 15,3 8-1-15,-4-5-2 16,1 2-1-16,-2 0 3 16,0-2-3-16,-3 1 2 15,5-5-2-15,-2 0 0 0,0 5 1 16,1-1 0-1,-1-1 2-15,-1 2-1 0,2-1 1 16,-4 0-2-16,0 0 0 16,-2 0 1-16,3 0 2 15,-1 2-2-15,0-2-1 16,2 2 1-16,-4-1-2 16,0-5 4-16,2 5-3 15,-2-3-1-15,3 3 0 16,-3 0 1-16,2 1-1 15,1-2 1-15,-2-2 0 16,1 0 0-16,-4-2-1 16,2 2 0-16,-2-2 0 15,0 0 2-15,0 0-2 0,0 0-3 16,0 0 0-16,0 0 3 16,-6 0 1-16,-8 0 0 15,-4 0-1-15,0-4 1 16,-4-5-1-16,0 1 0 15,-3-1 0-15,3 3-1 16,1-2 2-16,4 2 12 16,-1-3 2-16,3-4 3 15,1 6-5-15,1-5-7 16,6 5-2-16,0 3-3 16,1-2 7-16,3 0-1 15,-1 2-7-15,-2-4 3 16,-4 2-3-16,1-2-2 0,-1 4-5 15,2-1 4-15,2 2 2 16,-3-1 0-16,3 0 1 16,-1 2 0-16,-7 2 0 15,3 0-1-15,0-1-1 16,0-5 2-16,2 3 0 16,0-1 3-16,2 2-3 15,-1-1 0-15,1 0 1 16,3-1 1-16,-4 2-1 15,8 2-1-15,0-3 3 16,0 1 1-16,0 2 21 16,0 0-5-16,0 0-8 0,0 0-2 15,0-3 5-15,0 3 10 16,0 0-16-16,0 0-9 16,0 0 2-16,0 0-2 15,0 0-1-15,0 0-4 16,0 0-3-16,0 0-5 15,0 0-19-15,0 0-1 16,0 0 12-16,0 0-4 16,0 0-21-16,2 0-94 15,4 0-176-15</inkml:trace>
  <inkml:trace contextRef="#ctx0" brushRef="#br0" timeOffset="157654.63">9710 6198 518 0,'0'0'214'15,"0"0"-200"-15,0 0 44 16,0 0 24-16,0 0 2 16,0 0-39-16,0 0 40 15,0-27-63-15,0 27 4 16,0 0 0-16,0 0-8 16,0 0-3-16,0 0-8 15,0 0 6-15,0 0-13 16,0 0-3-16,0 0 0 15,0 0-9-15,0 0 8 16,2 11 4-16,7-2 0 16,0 3 3-16,0 1-3 15,-1-3 3-15,3 0-1 0,-3-2-2 16,-2-3-2-16,-6-2 2 16,0 1 0-16,0-4-1 15,0 0 1-15,0 0 3 16,0 0 4-16,0 0-2 15,2 0 3-15,5 0 3 16,5-4-4-16,3-10 16 16,9-4-15-16,5-2-5 15,3-2-3-15,5-2-3 16,-3 2-1-16,1-2 1 16,-4 3 3-16,-6 4-2 15,-9 4 0-15,-9 8 0 0,-7 5-15 16,0 0-30-16,-21 1-22 15,-10 20-117-15,4 6-75 16,3 5-230-16</inkml:trace>
  <inkml:trace contextRef="#ctx0" brushRef="#br0" timeOffset="173049.96">4095 7911 586 0,'0'0'93'0,"0"0"-87"16,0 0-6-16,0 0 88 16,0 0-31-16,0 0-52 15,0 0-1-15,0 0 5 16,10 0 46-16,-10 0 10 15,0 0-12-15,0 0-16 16,0 0-6-16,0 0-7 16,0 0-9-16,0 2 6 15,0-2-8-15,0 0-4 16,0 0-8-16,0 1-1 0,0-1 0 16,0 0 2-1,0 2-1-15,0-2 0 0,0 5-1 16,0-5 2-16,0 0 0 15,0 0-1-15,0 0 4 16,0 0-1-16,0 0-1 16,0 0 6-16,0 0 3 15,0 0-6-15,0 0-6 16,0 6 0-16,-8-2 0 16,-1 0 1-16,-3 0-1 15,4-3 0-15,1 4 0 16,-2-1 0-16,-4-3 1 15,-2 3-1-15,-6-4-2 16,-8 0 2-16,0 0 4 16,-2 3-4-16,0-2 1 0,-3 2-1 15,1-2-1-15,-6 6-2 16,-3-4 3-16,-9 2-7 16,-2-1-2-16,-5-2 8 15,0 0 0-15,-2-2-3 16,2 1 7-16,0-1-3 15,6 3 0-15,2-2 1 16,4-1 1-16,11 0 1 16,4 0-2-16,8 0-1 15,10 0 4-15,2 0 8 16,4 0-1-16,7 0-1 16,-4 0-1-16,4 0-3 0,0 0 0 15,0 0 4-15,0-4 1 16,0-1 2-16,0-2-3 15,0-5 2-15,0-1-9 16,0-4-1-16,0 1 0 16,0-3 1-16,0-10 0 15,0-6-3-15,0-3 7 16,0-5 3-16,0 5-4 16,0-2 1-16,0-1 1 15,0 2-3-15,0-3-3 16,-2-4-2-16,-7-3 6 15,-3-2-6-15,-1-2 0 0,-3-5-1 16,-3-1 1-16,-4 0 11 16,5 0-8-16,-1 0 3 15,2-4-1-15,2 5 6 16,-1 0-10-16,6 2-1 16,-2 3 1-16,3 2-4 15,1-7 6-15,-1-3-3 16,1 1 0-16,4-9-3 15,2 6 1-15,0 4 2 16,0 4 1-16,-1 4 2 16,-5 5-2-16,-2-2 0 15,2-5 0-15,-3 6-1 16,1-8-1-16,6-3 1 0,-3 2 0 16,5-2-1-1,2 2-5-15,0 4 6 0,0 1-10 16,0 4-1-16,-2-4 11 15,0 5 3-15,-8-4 2 16,2 1-5-16,-3 6-2 16,-1-11 2-16,4 5 5 15,5 2-5-15,3-6 0 16,0 14 2-16,0-5-2 16,0 3 1-16,0 5-1 15,-4 2 0-15,-2 0-2 16,-4 0 2-16,-3-2 0 0,2-5-1 15,-5 1 1 1,-2 2 2-16,5 9-2 0,4 5-2 16,3 3 0-16,3 3 2 15,3 4-1-15,0 0 1 16,-2 0-2-16,2 3 2 16,-5-2 0-16,1-3 0 15,0 2 1-15,-3-6-1 16,3-2 0-16,-1 1 0 15,0-1-1-15,3 7 1 16,0 1 0-16,0-3 3 16,0-2-3-16,-1-1-3 15,-1 1 3-15,-2 1 0 16,0 2 0-16,2 0 0 16,2 1 0-16,-2-5-1 0,-1 1-9 15,-5-3 10-15,0 2-5 16,1-2 4-16,-1-2 0 15,4-2 1-15,0 5 1 16,4 6 5-16,-3 5-6 16,3 2 0-16,2-1 2 15,-2 5-7-15,2 0 5 16,-2 3 0-16,-3-2 0 16,3-1 0-16,2 1 0 15,0-5 0-15,0-1-7 16,0 4 5-16,0 1-10 15,7-1-1-15,-1 3 1 0,3 2-11 16,-3-3 15 0,6 0 5-16,-1 2-5 0,1 1 8 15,1 0-2-15,-3 0 0 16,11 0 1-16,8 0 0 16,8-4 0-16,9 1 1 15,2 1 0-15,-1 2 2 16,0 0-1-16,0 0 0 15,0-4 2-15,4 1-3 16,9-2 0-16,0 3 2 16,2 0-2-16,-4-1 0 15,-4 3 2-15,0 0-2 16,-10 0-1-16,-1 0 1 0,-5 0 0 16,-5-3-3-1,0 1 3-15,1-2 2 0,-1-1-2 16,0-2-15-16,-4 3 13 15,0 3-1-15,-4 1 0 16,-7 0 3-16,-7 0-3 16,-4 0-7-16,-3 0 0 15,-2 0 5-15,-2 0-2 16,0 0 3-16,0 0 4 16,-4 0-41-16,-18 0-40 15,-2 0-91-15,-1 0 54 16,0 0 57-16,5 0 5 15,2 0 34-15,0-3 18 16,5-2 4-16,-1 2 3 0,6-3 19 16,-3 3 27-16,-1-2-11 15,4-1 2-15,-5 3-17 16,1-2-5-16,-1 3 8 16,1-2 26-16,6 4-15 15,-1 0 12-15,3-1-8 16,2-2-4-16,2 3 3 15,-2-4-4-15,2 0 2 16,-5 4-10-16,2-2-3 16,3 2-9-16,0 0 1 15,0 0-12-15,0 0-5 16,0-4 0-16,0 4-6 16,0-6 5-16,0 4 1 0,0-2 0 15,0-2 3 1,0 6-2-16,0 0-2 0,0 0 1 15,0 0 0-15,0 0-7 16,0 0 5-16,0 0-2 16,0 0-4-16,0 0 4 15,0 0 1-15,0 0 1 16,0 0-1-16,0 0 3 16,0 0 0-16,0 0 4 15,0 0-3-15,0 0 2 16,0 0 2-16,0 0-5 15,0 0 2-15,0 0 7 16,0 0-9-16,0 0-3 0,0 0-4 16,3 0 6-16,12 0-13 15,14 0 14-15,7 0 1 16,5 0 2-16,-4 0-2 16,-3 6-1-16,-5 14 0 15,-12 3-4-15,-5 9 4 16,-8 1-4-16,-4 7 4 15,-2 5 11-15,-21 4-5 16,-8 8-1-16,-2 3 5 16,-5 6-10-16,5 0-31 15,10-20-97-15,21-28-688 16</inkml:trace>
  <inkml:trace contextRef="#ctx0" brushRef="#br0" timeOffset="182683.28">22550 1819 434 0,'0'0'44'0,"0"0"43"16,0 0 28-16,0 0-26 16,0 0-41-16,0 0-15 15,0 0 11-15,11-10 25 16,-11 7-19-16,0 3-11 16,0 0-12-16,0 0 7 0,0 0-10 15,0 0-7-15,0 0 3 16,0 0-16-16,0 0 1 15,0 0-5-15,0 0-1 16,0 0 1-16,0 0 0 16,0 0 0-16,0 0-1 15,0 0 0-15,0 0-4 16,0 4-2-16,0 10 6 16,-9 0 2-16,2 0 0 15,0 3 0-15,-2-3 3 16,1-1-3-16,-1 4 0 15,-5 0 3-15,3 2-2 0,-5 5-2 16,-1 0 0 0,1 2 4-16,1 0-3 0,3-2 1 15,4 2 0-15,1 1-2 16,-3-8 0-16,2 3 0 16,1-4 0-16,1-4 1 15,-1 2 0-15,-2-4-1 16,0-1-2-16,3-3 1 15,-2-2 2-15,4 1 2 16,0-2-1-16,1-5-2 16,3 0 1-16,0 0 5 15,0 0 4-15,0 0 13 16,-2-10 5-16,-2-5-23 0,0 3-5 16,4-5 0-1,0-2 0-15,0-3 3 0,0-2 2 16,0 9-5-16,0 0 0 15,0 4 0-15,0-1 0 16,0 5 3-16,0 2-2 16,0 5 0-16,0 0 0 15,0-9-1-15,0 7-1 16,0-7 1-16,0 9 0 16,0-3-3-16,4-1 1 15,2 2 2-15,-3 0-4 16,-3-1-2-16,0 3 6 15,2-3-4-15,-2 3-2 16,4 0 2-16,1 0-1 0,0 0 1 16,-3 0 0-16,-2 0 1 15,2 0-2-15,0 0 1 16,2 10 2-16,3-3 1 16,3 8 1-16,-2-5-1 15,1 2-2-15,-3 9 3 16,8-4 7-16,-1 0-6 15,1-2-1-15,3-2-1 16,-5-2-8-16,3-3 5 16,1 5-30-16,-9-12-25 15,-1 6-54-15,-4-7-52 16,-2 0-106-16</inkml:trace>
  <inkml:trace contextRef="#ctx0" brushRef="#br0" timeOffset="183426.15">22750 2002 394 0,'0'0'145'16,"0"0"-35"-16,0 0 27 16,0 0-29-16,0 0-23 15,0 0-43-15,-2-14-12 16,2 14-15-16,0 0 0 0,0 0-12 15,0 0-3 1,0 0-3-16,0 5 1 0,0 4 1 16,0 0 2-16,0 1 4 15,0 8-2-15,2-4-1 16,10 2-2-16,3 2 2 16,-1-8-2-16,-1 6-1 15,-2-6 0-15,-4-2 1 16,-1 0-3-16,-4-4-13 15,-2-2-30-15,0 1-9 16,0-3-13-16,0 4 23 16,0-4-9-16,0 0-11 15,0 0-12-15,0 0-149 16</inkml:trace>
  <inkml:trace contextRef="#ctx0" brushRef="#br0" timeOffset="184003.06">22924 2011 280 0,'0'0'189'0,"0"0"-89"16,0 0-21-16,0 0-15 0,0 0-11 15,0 0-27-15,0 0-22 16,0 0-4-16,0 0 3 16,0 2 2-16,0 6 8 15,0-2 2-15,-2 6 4 16,-3-2-10-16,1 1 7 15,-2 0 5-15,-2-1-5 16,2 4-4-16,1 0-9 16,-3 7 0-16,-2-6 5 15,4 2 0-15,-3 1-8 16,3-2 2-16,-4 5-2 0,1-3 1 16,3-4 0-1,-3 3 3-15,0-5 1 0,4-2 6 16,1 2-2-16,-2 0 2 15,3-5-8-15,-1 2 0 16,-1-3-3-16,3-2 9 16,0-2 0-16,2 2 8 15,0-2 4-15,0 0-1 16,0-2 2-16,0 0 2 16,0 0 30-16,0 0-4 15,0 0-12-15,0 0-20 16,0-2-10-16,0-8-8 0,0-2-73 15,4 2-191 1</inkml:trace>
  <inkml:trace contextRef="#ctx0" brushRef="#br0" timeOffset="193781.36">24423 1907 692 0,'0'0'77'0,"0"0"-36"16,0 0 37-16,0 0-10 15,0 0-19-15,0 0-30 0,0 0 0 16,-6 0 13-16,6 0-6 16,0 0-6-16,0 0-3 15,0 0-4-15,0 0 2 16,0 0 4-16,0 0-11 15,0 0 7-15,0 0-15 16,0 0-11-16,6 3 10 16,11 0 1-16,16 2 8 15,5-5 1-15,5 0-5 16,-1 0 6-16,1 0-10 16,3 0 0-16,-1 0 0 15,-1 0 0-15,1 0-22 16,-7 0 1-16,-7 0 7 15,-10-1-5-15,-15-2-10 16,-6 3-14-16,0 0 3 0,0-1-71 16,-18 1-116-16</inkml:trace>
  <inkml:trace contextRef="#ctx0" brushRef="#br0" timeOffset="194128.3">24821 1809 556 0,'0'0'95'0,"0"0"-71"15,0 0 35-15,0 0 12 16,0 0-32-16,0 0-11 15,24-3 5-15,-16 3 12 16,-2 0-15-16,3 0 20 16,-1 10-19-16,2 5-11 15,-4 3-4-15,5 2-12 16,-3-5 1-16,-2 2 2 16,-2-4-7-16,-4 0 0 15,0 2 0-15,0 2-4 16,-24 3-1-16,-20 0-12 15,-17 8-123-15,3-2-220 16</inkml:trace>
  <inkml:trace contextRef="#ctx0" brushRef="#br0" timeOffset="196205.94">25713 1748 814 0,'0'0'29'16,"0"0"-26"-16,0 0 69 15,0 0 28-15,0 0-57 16,0 0-38-16,-40-19-1 16,17 19 16-16,-16 2-9 15,-17 15-1-15,-2 3 12 16,0 3 35-16,8-1-26 16,8-2-8-16,13-2-1 15,11-9-13-15,11 2 8 16,7-5-17-16,0 1-7 0,25 4 0 15,13-1 6 1,13-2 1-16,5 2 5 0,9-3 2 16,-1 5-7-16,-1 1 6 15,-10 3-6-15,-8-6-6 16,-19 0-5-16,-16 1 7 16,-6-6-3-16,-4 5-3 15,0 2 10-15,-9 5 20 16,-20 2 14-16,-13 5 7 15,-2-6-23-15,1-2-4 16,1-1-4-16,6-10-10 16,5 2 0-16,4-7 0 0,5 0-9 15,9-7-15 1,3-10-20-16,10 0-16 0,0 0-83 16,25 6-286-16</inkml:trace>
  <inkml:trace contextRef="#ctx0" brushRef="#br0" timeOffset="196654.86">26143 1910 730 0,'0'0'38'16,"0"0"-35"-16,0 0 52 0,0 0 34 16,0 0-40-16,0 0-32 15,-7-9 7-15,-13 18 10 16,-4 6-9-16,0 7 12 16,1-2 6-16,3 6-19 15,0 4 0-15,6-10 4 16,10-3-6-16,4-2-12 15,0-3-5-15,0-7-3 16,4 0-2-16,19-5 9 16,8-2 16-16,7-10-12 15,5-6-13-15,-4 4-7 0,-3 2-7 16,-11-2 7 0,-12 0 7-16,-8 5 0 0,-5-2 4 15,0 3 8-15,-8 4-9 16,-15-2-1-16,-14-2 3 15,2 2-5-15,6 2-23 16,9 0-15-16,17 4-71 16,3-9-209-16</inkml:trace>
  <inkml:trace contextRef="#ctx0" brushRef="#br0" timeOffset="197140.77">26709 1710 407 0,'0'0'94'16,"0"0"-51"-16,0 0 160 15,0 0-64-15,0 0-20 16,0 0-36-16,-29-36-41 15,29 36-20-15,0 16-22 16,0 11 20-16,7 7 23 16,1 6-21-16,2-5 40 15,1 6-20-15,-3-5-21 16,2 0-7-16,1 1 0 16,0-2 2-16,-2-7-16 15,-2-10-3-15,-5-2 2 16,-2-8-34-16,0 0-42 15,0-8-31-15,0 0-67 0,0-6-38 16,0-17-572 0</inkml:trace>
  <inkml:trace contextRef="#ctx0" brushRef="#br0" timeOffset="197856.65">26948 1668 707 0,'0'0'111'15,"0"0"-64"-15,0 0 9 0,0 0 3 16,0 0 61-16,42 107-73 16,-26-59 0-16,-3-2-2 15,-2-2-5-15,1-2 1 16,-4-6-24-16,1-10-17 15,-4-4 5-15,-3-6-3 16,-2-11-2-16,2-5 5 16,-2 0 2-16,3-5 4 15,3-16-6-15,1-4-5 16,1 4-2-16,4 9 2 16,-3 3 0-16,-3 7 1 15,2 2-1-15,0 0-1 16,7 0 1-16,3 4 1 0,1 8-1 15,-2-2-2 1,1 6 2-16,-1-10 3 0,2 2-2 16,3-4-2-16,-2-4-2 15,0 0-11-15,3 0-14 16,-4-12 14-16,1-4-3 16,-1 4 3-16,-13 3 2 15,-4 2 8-15,-2 7 4 16,0-2 3-16,0 2 6 15,0 0-5-15,0 0-3 16,0 0 1-16,0 2-2 16,0 20-2-16,0 0 2 15,0-1 10-15,0-2-10 16,0-7 1-16,2-8-3 0,17-2 9 16,12-2 4-16,7-6-11 15,3-8 1-15,5-14-1 16,-9 4-28-16,-3 1 25 15,-12-2 3-15,-11 15 4 16,-5 1-2-16,-6 9 9 16,0 0 5-16,6 0-16 15,0 12 0-15,3 3 7 16,-3 2 11-16,-1 2-6 16,-5-3-6-16,0-2-6 15,0-2-26-15,-36-3-65 16,-6-6-202-16</inkml:trace>
  <inkml:trace contextRef="#ctx0" brushRef="#br0" timeOffset="197999.63">27401 1763 987 0,'0'0'187'15,"0"0"-187"-15,0 0 0 16,0 0-2-16,0 0-82 15,0 0-627-15</inkml:trace>
  <inkml:trace contextRef="#ctx0" brushRef="#br0" timeOffset="198171.6">26816 1959 888 0,'0'0'294'0,"0"0"-280"15,0 0 18-15,0 0 69 16,0 0-31-16,165-27-61 16,-73 9-9-16,-5-1-135 15,-20-5-438-15</inkml:trace>
  <inkml:trace contextRef="#ctx0" brushRef="#br0" timeOffset="199150.42">28695 1504 184 0,'0'0'799'0,"0"0"-784"16,0 0 30 0,0 0 35-16,0 0-26 0,0 0-54 15,-40 7 5-15,24 28-4 16,-3 5 29-16,1 8 13 15,0 3-21-15,-4 0 3 16,-1 0 3-16,-1-7-16 16,-3-4-5-16,-1-6-1 15,-7-2-4-15,-2-6 0 16,-3-6 3-16,-3-10-5 16,3-8-1-16,9-2-2 15,4 0 6-15,12-2-6 16,11-12 2-16,4-2-1 15,0-5-7-15,17-4-4 16,18-1 13-16,6 4 1 0,-3 4-1 16,-9 5 0-16,-10 10-4 15,-9 3 4-15,-4 0-6 16,1 0-4-16,2 17 10 16,2 5 14-16,2 2 5 15,3 8-8-15,1 1-2 16,6 1-8-16,4 0-1 15,11-8-30-15,5-3-33 16,1-11-76-16,3-3-182 16,-12-9-137-16</inkml:trace>
  <inkml:trace contextRef="#ctx0" brushRef="#br0" timeOffset="199460.37">28767 1889 623 0,'0'0'295'16,"0"0"-287"-16,0 0-1 15,0 0 124-15,0 0-58 16,0 0-27-16,20 102-23 16,-2-94-7-16,4-5-3 15,-2-3 7-15,0 0-20 16,-2-5 0-16,-7-11 0 0,-2-6 8 15,-7-2 2-15,-2 10-8 16,0 2 1-16,-27 4 5 16,-11 2-8-16,-4 0-4 15,2 6-25-15,14 0 1 16,12 0-32-16,14 0-44 16,4 0-182-16,27 0-144 15</inkml:trace>
  <inkml:trace contextRef="#ctx0" brushRef="#br0" timeOffset="199797.31">29331 1798 888 0,'0'0'59'15,"0"0"-23"-15,0 0 81 16,0 0-46-16,0 0-46 15,0 0-21-15,-100 18 1 16,93 6-4-16,7 0-1 16,0 3-2-16,11-5 1 15,14-5 0-15,6 4 1 16,-2-1 3-16,-7-3-3 16,-9-3 0-16,-13-2 0 15,0-3-1-15,0-5-8 16,-15 0 9-16,-14-1 7 15,-12-3-6-15,-1 0-1 16,7 0-8-16,12 0-15 0,13-9-34 16,10-7-78-16,0 0-108 15,25 2-147-15</inkml:trace>
  <inkml:trace contextRef="#ctx0" brushRef="#br0" timeOffset="200128.26">29661 1810 241 0,'0'0'659'0,"0"0"-641"0,0 0 22 16,0 0 90-16,0 0-73 15,0 0-47-15,-112 35-4 16,112-20-6-16,0 6-8 15,16-4 5-15,6 3 0 16,5-1 3-16,-5 0 2 16,0-4-2-16,-6-1 3 15,-5-4-3-15,-9-6 0 16,-2 4-2-16,0-2 2 16,-6 4 0-16,-23 4 14 15,-12-5-14-15,1-2-25 16,3-5-2-16,14-2-53 15,17 0-106-15,6-9-279 0</inkml:trace>
  <inkml:trace contextRef="#ctx0" brushRef="#br0" timeOffset="201245.06">30066 1489 795 0,'0'0'189'0,"0"0"-189"0,0 0 0 16,0 0 107-16,-7 124-50 16,7-69-20-16,-2-1-10 15,-2 1 1-15,-5-1 9 16,-2-6 0-16,-2-2-15 15,-1-8-8-15,-4-6-5 16,5-13-1-16,2-10-8 16,0-9 14-16,1 0-12 15,0-4 19-15,1-13-5 16,-3-2-16-16,8-1-1 16,4-1-2-16,0 4-8 15,12-3-2-15,17-2 6 16,8 6-3-16,5 1 4 0,-6 8 0 15,-5 7-9 1,-11 0-1-16,-4 0 13 0,-3 11-9 16,-2 12 9-16,5-1 2 15,-1 0 2-15,-1-1-2 16,3-2 2-16,0-3-3 16,5-7 2-16,0-6-8 15,2-3-21-15,3 0-22 16,0-3 17-16,-2-16 16 15,2-9-50-15,-10 4 36 16,-3 2 4-16,-10-1 28 16,-4 6 2-16,0 4 12 15,0 4 4-15,-12 2 7 16,2 7 8-16,-1 0-5 0,-1 0-14 16,1 5-6-16,3 13 0 15,1 5 4-15,4 1 6 16,1 7-5-16,2-3-8 15,0-7-1-15,2 0-2 16,16-11-4-16,11-4 6 16,7-6-7-16,7-2 3 15,3-21-9-15,-4-9-20 16,-1 1 6-16,-8-3-5 16,-4 3 9-16,-6 6 12 15,-10 9 4-15,-9 7 1 16,-2 4 2-16,-2 5 20 15,2 0-13-15,4 0-7 0,2 5-12 16,7 13 9-16,4 5 2 16,-2 3 1-16,1 0 0 15,-7 3 0-15,-4-5 6 16,-5-4-3-16,-2-1 3 16,0-17 5-16,0-2 5 15,0 0-1-15,0 0 33 16,0-4 8-16,0-18-28 15,3-7-28-15,7-4 0 16,6 1-9-16,0 6 5 16,2 1-1-16,-3 12-12 15,1 1 9-15,-5 5-1 0,-5 7 9 16,0 0 3-16,-6 0-3 16,0 0-1-16,0 0-16 15,0 4 1-15,0 12 16 16,0-2 3-16,0-2 0 15,4 4-3-15,9 0 1 16,5 1 0-16,-1-1-1 16,-1 2-6-16,-3-2 6 15,1-6 5-15,-9 2-5 16,-1-4-1-16,-4-1-2 16,0 5 6-16,-21 2-2 15,-14-7-1-15,0 3-5 16,3-8-55-16,10-2-134 0,20 0-161 15</inkml:trace>
  <inkml:trace contextRef="#ctx0" brushRef="#br0" timeOffset="201778.97">31482 1671 1183 0,'0'0'47'0,"0"0"-38"16,0 0-9-16,0 0 89 16,33 113-39-16,-17-60-30 15,-7-6-4-15,-1 6-14 16,-3-9-4-16,-5-11-12 15,0-4-38-15,0-12-35 16,0-8-37-16,-2-7-115 16,-9-2-93-16</inkml:trace>
  <inkml:trace contextRef="#ctx0" brushRef="#br0" timeOffset="202302.88">31406 1634 765 0,'0'0'196'0,"0"0"-171"16,0 0 28-16,0 0 13 16,132-24-23-16,-83 32-15 15,4 24-5-15,-6 8-2 16,-9 6 0-16,-16 2-4 16,-15 1-16-16,-7-5 1 15,-2-7-4-15,-25 0 2 16,-7-12 0-16,1 1 7 0,0-9-5 15,4-2 9 1,8-10-7-16,11-5 4 0,5 0-8 16,5 0-1-16,0 2-3 15,13 0 1-15,14-2 3 16,6 0 7-16,12 0 1 16,6-2-3-16,5-12 2 15,4-2-7-15,3-4-9 16,-5 0 3-16,-11-2-10 15,-10-4-1-15,-12 1 8 16,-16 4 2-16,-5 3 1 16,-4 1-3-16,-4 12 4 15,-19 1 0-15,-6 4 4 16,-4 0 1-16,0 2 17 0,4 14 8 16,8 2 1-16,6 4-7 15,9 0 6-15,1-3-15 16,5 8 0-16,0-7-10 15,2 0 0-15,24-8-1 16,5-6-1-16,12-6-15 16,7 0-33-16,3 0-43 15,-2-4-74-15,1-16-198 16</inkml:trace>
  <inkml:trace contextRef="#ctx0" brushRef="#br0" timeOffset="202536.84">32398 1806 811 0,'0'0'205'15,"0"0"-132"-15,0 0 22 16,0 0-2-16,0 0-31 16,0 0-38-16,-102 92-18 15,99-72 1-15,3 3 2 16,0-8-7-16,0 2-2 15,3-2-11-15,14-4-50 16,8-3-29-16,10 2-38 16,4-8-118-16,3-2-213 15</inkml:trace>
  <inkml:trace contextRef="#ctx0" brushRef="#br0" timeOffset="203253.71">32592 1874 776 0,'0'0'227'0,"0"0"-146"16,0 0 2-16,0 0 28 15,0 0-43-15,0 0-46 16,-74 97-14-16,74-80 3 16,0-12-6-16,0 7-5 15,0-8 0-15,10-2-21 16,7-2 2-16,8 0-7 0,4-6-1 15,0-23 3-15,4 4 2 16,-6 1-2-16,-8 6 24 16,0 7 0-16,-11 8 5 15,-2-1 5-15,-2 4 4 16,0 0-5-16,5 4-8 16,-1 11 9-16,4 2 2 15,1-2 11-15,-3 2-20 16,-2-3 13-16,3-4-8 15,-4-2 7-15,-5-8-13 16,3 2-2-16,-5-2-1 16,0 0-2-16,0 0 3 15,0-14-3-15,0 2-8 16,2 0 3-16,3 4 8 0,-1 0 0 16,-4 4-2-16,4 1 4 15,1 3-4-15,-1 0-4 16,8 0 6-16,-4 12-3 15,13-1 8-15,-8-3-2 16,3-2-3-16,-12-2 5 16,-2-1 1-16,-2 2-5 15,0-5 6-15,0 2 3 16,0-2-3-16,0 0 7 16,0 0-6-16,4-7-5 15,-1-2-1-15,3 1 5 16,8-4-1-16,1 2 8 0,-3 3-14 15,5 0 5-15,-5 7-3 16,-1 0-1-16,-1 0-1 16,4 0-14-16,-5 7 9 15,5 12 5-15,1 3 1 16,1-5 4-16,1-3-4 16,-3-7-1-16,-1-7-1 15,-6 0-2-15,7 0-17 16,-4-16-15-16,3-8-77 15,-5-1-206-15,-8 6-588 16</inkml:trace>
  <inkml:trace contextRef="#ctx0" brushRef="#br0" timeOffset="203734.63">33218 1644 924 0,'0'0'30'0,"0"0"58"16,0 0 47-16,27 148-35 16,-9-95-27-16,-1 0-29 15,2-2-14-15,-11 2 9 0,-3-2-9 16,0 0-25-1,-5-5 0-15,0-8-2 0,0-11 2 16,0-12-7-16,-5-7 2 16,0-8-8-16,-1-3 7 15,4-29-4-15,2-4-8 16,0-12-4-16,0-2 5 16,0 2-10-16,8 3 4 15,6 8 13-15,-1 8 0 16,5 10 4-16,2 5-6 15,2 0 1-15,-3 11-6 16,-6 3 9-16,3 0 0 16,-10 12-2-16,5 7 0 15,-7 3 5-15,-4 0 5 16,0-2 4-16,0 4 6 0,-13-1 0 16,-22-8-5-16,-6 2-10 15,-5-10-44-15,8-7-100 16,20 0-219-16</inkml:trace>
  <inkml:trace contextRef="#ctx0" brushRef="#br0" timeOffset="203855.61">33720 1893 1471 0,'0'0'64'0,"0"0"-3"15,0 0-38-15,0 0-23 16,0 0-190-16</inkml:trace>
  <inkml:trace contextRef="#ctx0" brushRef="#br0" timeOffset="205234.37">14358 4671 746 0,'0'0'66'0,"0"0"-27"16,0 0 59-16,0 0 22 15,0 0-73-15,0 0-24 0,-7-3 0 16,7 13-2-1,0 20-13-15,0 12 37 0,4 10-28 16,3 4 9-16,-1 4 5 16,-4 1 5-16,-2-6-18 15,0-6-15-15,4-7 10 16,-2-10-6-16,0-10-4 16,4-10-3-16,3-5 0 15,5-7-12-15,-1 0-16 16,7-14 14-16,2-11 12 15,3-5-5-15,-7 5-17 16,-7 4 24-16,-7-3 0 16,-4 6 6-16,0 2-4 15,0 2-1-15,-2 3-1 16,-16 4 0-16,-4 5-6 0,-7 2 0 16,-2 0-32-16,2 4-27 15,2 12-31-15,6-4-117 16,6-6-143-16</inkml:trace>
  <inkml:trace contextRef="#ctx0" brushRef="#br0" timeOffset="205490.32">14698 4842 1056 0,'0'0'29'0,"0"0"-18"16,0 0 15-16,0 0 17 16,121 58-10-16,-88 1-20 15,-6 11 1-15,-7 5 11 16,-13 5-9-16,-7-5-14 16,0-5-2-16,-18-4-5 15,-14-15-33-15,-10-11-66 16,-16-15-162-16,-13-16-422 15</inkml:trace>
  <inkml:trace contextRef="#ctx0" brushRef="#br0" timeOffset="205760.28">13811 4856 808 0,'0'0'270'0,"-80"125"-243"16,51-35 7-16,16 14 51 15,13 7-48-15,29-2-25 0,37-2-12 16,32-17-26-1,27-19-29-15,16-23-127 0,4-18-379 16</inkml:trace>
  <inkml:trace contextRef="#ctx0" brushRef="#br0" timeOffset="206750.1">15869 4867 618 0,'0'0'307'0,"0"0"-285"15,0 0 23-15,0 0 92 16,0 0-69-16,0 0-33 16,-39-14-35-16,39 33 10 15,-4 8 29-15,4 4-7 16,0 6-7-16,0 4-6 16,2 8 2-16,12 11 0 15,3 14-3-15,0 13 2 0,3 9-7 16,-3 6-4-16,4 5-2 15,3 1-2-15,3 0 3 16,2 2-2-16,-1 5 4 16,-1 1-9-16,0 5 6 15,-4 9-4-15,-5 6 0 16,-5 14-2-16,-3 2 13 16,-2-7-14-16,-2-15 16 15,-1-17 25-15,1-17-9 16,-1-10 2-16,-1-6-11 15,3-6 1-15,0 1-2 16,-1-3-9-16,1 0-9 16,-5-2 5-16,1-4 0 0,-3-9-9 15,0-19-2 1,2-16 2-16,-2-12 7 0,0-10-7 16,0 0-7-16,0-6-13 15,0-38 1-15,-22-30-49 16,-12-37-25-16,-7-27-62 15,4-17-186-15</inkml:trace>
  <inkml:trace contextRef="#ctx0" brushRef="#br0" timeOffset="208841.74">15840 4935 105 0,'0'0'846'0,"0"0"-822"16,0 0 23-16,0 0 68 15,0 0-48-15,0 0-60 16,33-32-4-16,17 32 18 16,10 0 21-16,11 0-19 15,12 0 17-15,10 0-24 16,7 0 7-16,5 0-6 16,6 0-14-16,8 4 4 15,10-2-2-15,7-2-5 0,2 0 1 16,9 0-5-16,3 0 8 15,8 0-4-15,5-6 2 16,-5-2-2-16,-4-3 1 16,-9-1 0-16,-1 3-1 15,-1-1 1-15,2-1 1 16,-2-3-2-16,-10 2-3 16,-6-2 3-16,-2 3 0 15,0 0 1-15,3-1-1 16,1 2 4-16,-2 2-2 15,2 0-2-15,-3 2 9 16,-7 0-8-16,-1 2-1 16,-11 2-1-16,0 2 1 15,-4 0 9-15,-5 0-8 16,2 0 3-16,-4-2-3 0,7-3-1 16,5 0-1-16,6-1-1 15,9-2 4-15,-5 4 0 16,3 2-2-16,1 1 0 15,3 1-1-15,-3 0 3 16,-1 0-5-16,-5 0 4 16,2 0-1-16,9-5 0 15,4 1 0-15,8 0 0 16,-4 0-2-16,-5 1 3 16,-1 0-2-16,-6-1-2 0,-5-1 2 15,1-2-1 1,-5 0-3-16,-4-2-7 0,-7 1 3 15,-11 2-10-15,-3 0 11 16,-3 3 8-16,6 0 7 16,-5 1-7-16,2-2-1 15,-4-2 1-15,-7 1 0 16,-3-1-1-16,-10-3 1 16,-11 3-9-16,-10 0 8 15,-13 4 1-15,-11 0 2 16,-9 0-1-16,-3 2-1 15,-4-3-1-15,-2 3 1 16,-2 0 7-16,0 0-2 16,0-2 0-16,0 2-2 15,0 0-1-15,0 0 0 0,0 0 2 16,0 0 0-16,0 0-3 16,0 2 4-16,0 13 3 15,0 11-3-15,0 10 1 16,-14 6 10-16,-5 18 3 15,1 6-8-15,-5 9-4 16,6 13 11-16,-1 6-10 16,2 9-3-16,8 1 7 15,0 0-2-15,2 5-3 16,-1-2-2-16,3 2-3 16,0 1 12-16,-4-6-8 15,6-4-2-15,0-3-1 0,-4 0 3 16,-1-8-3-16,-5-4 4 15,-1-3 5-15,-5-4 1 16,1 0-8-16,1 2 5 16,7 4-2-16,3-2-5 15,6 1 1-15,0-13 1 16,0-7-3-16,0-9-1 16,0-8-1-16,0-2 2 15,0-9-2-15,0-2 1 16,0 1-1-16,0 6 0 15,0 4 0-15,2 1 0 16,2-4 0-16,0-6-1 16,1-7 1-16,-5-12 0 0,0-9-1 15,0-3-4 1,0-4-15-16,-11 0 20 0,-16 0-2 16,-4-9 2-16,-5-4 0 15,5 2 0-15,-2-1 1 16,-4 3-1-16,-5 1 0 15,-9 4-2-15,-9 2-8 16,-9 2-6-16,-6 0 13 16,-12 0-1-16,-11 0 0 15,-3 2 1-15,-4 9 1 16,0-1-1-16,5 4 3 16,0-1 1-16,-3 1-1 0,-6 1 0 15,-5 2 4 1,-6 0-4-16,-11-3 0 0,-4 1-1 15,-2-2 2-15,0-1-2 16,8 4-8-16,4 0 6 16,3-1-2-16,-3 2 1 15,-7-2-8-15,-1-1 5 16,-6 4 3-16,-3-1 3 16,1 0 0-16,1-4-5 15,-5-3-8-15,4-7 3 16,2-3 10-16,0 0-13 15,2-3 0-15,-5-1 3 16,-5 4 3-16,-13 0 5 16,-3 0-1-16,-2 0 2 15,7 0 0-15,6 0 2 0,12 0 5 16,6-6-5-16,4-7 5 16,3-2-5-16,3-1-9 15,-8 2 4-15,-2 2-4 16,-8 0 0-16,-7 3-2 15,-1 2 6-15,3 3-2 16,16 2 6-16,17 1 1 16,20 1 1-16,14 0-1 15,7 0 5-15,5 5-5 16,-1 9 1-16,5 2-1 16,6 2-8-16,0 1 8 15,7-4 3-15,2 2-3 16,-3-2 0-16,-4 1 0 0,1 0 0 15,-5-2 9-15,2-1 3 16,2-3-10-16,4-2 13 16,8-4-14-16,9-3 12 15,8 2-7-15,7-3 0 16,1 0-6-16,-2 0-20 16,-6 0-89-16,2-8-63 15,0-10-297-15</inkml:trace>
  <inkml:trace contextRef="#ctx0" brushRef="#br0" timeOffset="210041.54">16083 6002 483 0,'0'0'350'16,"0"0"-301"-16,0 0 63 16,0 0 6-16,0 0-47 15,0 0-35-15,-23 0 15 0,23-3-17 16,0 3 2 0,0 0-9-16,3 0-19 0,21 0 6 15,18 0 14-15,19-4-1 16,15-3 1-16,11 0-8 15,4 0-11-15,5 3 4 16,2 0-9-16,14-1 2 16,8 2-4-16,7 0-2 15,11-1 0-15,5 0-1 16,6 1 0-16,5-4-3 16,2 2 4-16,-3-2-8 15,-1 2 8-15,-7 1 2 0,0 0-2 16,-2-3 0-1,1 2-1-15,1-6-5 0,-2 1-3 16,-3-4 7-16,1-2-11 16,4-2 9-16,2 0-2 15,-3-2-1-15,4 4-3 16,-3 4 10-16,-6 0 2 16,-6 2-2-16,-2 0-1 15,1-1-3-15,-1 4 4 16,3-1-5-16,2 0 3 15,0-2-8-15,0 1 4 16,2 2 8-16,-6 2-4 16,-5 1 2-16,0 4-6 15,-11 0 5-15,-2 0 2 16,-8 0-3-16,-10 0 2 0,9-3 0 16,-2-9 12-16,0-1-12 15,-1 1 0-15,-6 1 4 16,1 2-5-16,9 0 3 15,0 0-2-15,2 4 6 16,-2-3-4-16,2 4 0 16,-4-3-2-16,1 2 1 15,2 2-2-15,-6 1 1 16,-3 2-9-16,-9 0 5 16,-4 0-3-16,-1 0 5 15,-10 0 2-15,-7 0-5 16,-12-6 5-16,-10 2 5 0,-5-4 1 15,-4 2 1-15,-1 0-1 16,-1 0 1-16,-3 3-6 16,-6-4 5-16,-7 5-5 15,-5-2 1-15,-2 4 3 16,2-1 3-16,0 1-3 16,1-3-3-16,-3-1 2 15,-4 4-3-15,-5 0 1 16,-2 0 7-16,0-2-1 15,0 2-4-15,0-2-4 16,0 0-6-16,-2 2-9 16,-20 0-14-16,-14 0-45 15,-23 0-105-15</inkml:trace>
  <inkml:trace contextRef="#ctx0" brushRef="#br0" timeOffset="210979.37">17960 4914 570 0,'0'0'157'15,"0"0"-34"-15,0 0-16 16,0 0 19-16,0 0-83 0,0 0-18 15,-16-14-5-15,16 14 4 16,0 0-4-16,0 13-10 16,0 16 16-16,9 14 32 15,7 11 0-15,2 6-15 16,-5 18-16-16,-2 9-3 16,-2 5-6-16,2 5-9 15,-2 10-4-15,0 6 5 16,0 3 1-16,2 8-1 15,-2-3-7-15,0 1 4 16,-5 4 4-16,1-5-9 16,1-4 1-16,4-1 1 15,3 0 4-15,3-3 1 0,1-2-2 16,3-5-4-16,-2-7 5 16,-2-3-2-16,-10-8-4 15,-1-4-1-15,-5-8 0 16,0-4 3-16,0-3 4 15,0-13 0-15,0-8-2 16,0-16 7-16,0-14-8 16,0-8-5-16,0-10 10 15,0 0-1-15,0 0 3 16,-5-14-12-16,-3-14-19 16,-3-2-19-16,-3-13-16 15,5-8-10-15,5-21-18 0,2-25-175 16</inkml:trace>
  <inkml:trace contextRef="#ctx0" brushRef="#br0" timeOffset="211683.25">19435 4720 703 0,'0'0'166'0,"0"0"-87"16,0 0 3-16,0 0-22 15,0 0-12-15,0 0-14 16,0 0 26-16,31 55-8 0,-17-9 7 15,-1 5-25-15,1 14 4 16,-5 13-3-16,-3 2-16 16,-1 12 1-16,1 7-4 15,2 5 2-15,-4 6-9 16,0 10 10-16,1 5 1 16,-5 4-7-16,0 3-9 15,0 0 0-15,0 0-1 16,0-3-3-16,8-5 0 15,10 2 4-15,3-5 0 16,0-1-4-16,0-2 7 16,-7-6 10-16,-6-5-3 15,-6-6-4-15,1-8 11 0,-3-7-11 16,2-11-7-16,-2-3 3 16,0-8 3-16,0-7-8 15,0-5 2-15,0-14-1 16,0-18 2-16,-2-10-3 15,2-10 1-15,0 0 6 16,0-28-8-16,0-23-15 16,0-19-36-16,6-12-37 15,14-10-37-15,3-6-86 16,10-2-412-16</inkml:trace>
  <inkml:trace contextRef="#ctx0" brushRef="#br0" timeOffset="212413.12">21119 4662 747 0,'0'0'181'0,"0"0"-65"15,0 0-55-15,0 0-10 16,0 0 26-16,0 0 4 16,27 46-27-16,-17-25-9 15,6 0-14-15,-3 7-9 16,3 13 0-16,0 5-1 0,-3 12-5 15,1 14-1-15,-8 22 2 16,0 13 1-16,-1 11-7 16,0 4-7-16,2-4 4 15,-1 1-7-15,1-1 3 16,-1-6 1-16,1-1-4 16,-2-3 0-16,-1-1 16 15,0 9 2-15,-1-2 8 16,-1-4-14-16,-2 0-1 15,0-10-10-15,0-1 5 16,0-5-5-16,4-9 1 16,1-10 4-16,0-4-5 15,-1-4 3-15,-4 0-4 0,0 5 1 16,0-3-2-16,-2-6 5 16,-10-2 2-16,1-18-7 15,3-17 1-15,5-11 9 16,3-15-10-16,0 0-1 15,0-9-20-15,0-23-10 16,0-7-54-16,5-7-31 16,1-11-42-16,1-11-243 15</inkml:trace>
  <inkml:trace contextRef="#ctx0" brushRef="#br0" timeOffset="213058.01">22543 4648 915 0,'0'0'179'16,"0"0"-174"-16,0 0 27 15,0 0 59-15,0 0-11 16,0 0-25-16,47 127-36 16,-36-81 10-16,-2 7 8 15,-3 12-5-15,-1 16-6 16,-3 10 3-16,0 14-4 16,-2 3 1-16,0-2-9 15,0-2-6-15,-4 3 1 16,-5-1-6-16,3 1-4 0,4 5 7 15,2-4-1 1,0-2-3-16,0 5-4 0,0-3 2 16,0-2 0-16,0 0-3 15,2-8-1-15,2-5 0 16,-4-15 0-16,0-10 0 16,0-8 1-16,0-6 1 15,0-6 2-15,0-8-6 16,0-5 2-16,0-11 0 15,0-6-2-15,0-9 0 16,0-5 1-16,0-1-13 16,0-3-9-16,0 0-6 15,-16 0-9-15,-11 0-52 16,-8-31-191-16</inkml:trace>
  <inkml:trace contextRef="#ctx0" brushRef="#br0" timeOffset="-213687.2">17024 5296 741 0,'0'0'87'0,"0"0"-43"16,0 0 34-16,0 0 37 15,0 0-78-15,0 0-27 16,0 0 6-16,0 0 7 15,0 0-7-15,0 2-6 16,0-2 2-16,0 0 6 16,0 0-6-16,0 0 0 15,0 2-6-15,0 0 5 0,0 0-11 16,0-2 3 0,0 0-2-16,0 0-1 0,0 0 1 15,0 0-4-15,0 3 7 16,0-3-4-16,0 0 5 15,0 0-1-15,0 0-4 16,0 0 4-16,0 0-3 16,0 0 6-16,0 0 3 15,0 0 6-15,0 0-1 16,0-2-8-16,0-1-4 16,0-1 1-16,0 4-1 15,0-2-3-15,0-1 2 0,0 1-4 16,0-1 4-1,0 1 1-15,0 2-3 0,0-7-8 16,0 7 7-16,0 0 2 16,0 0-3-16,0 0 1 15,0 0-4-15,0 0 3 16,8 23-15-16,13 15 17 16,3 14 18-16,0 2-12 15,-1 8 10-15,-1-6-4 16,-4-2-5-16,0-9-3 15,-2-8 3-15,-3-13-4 16,-5-10-1-16,-3-11 2 16,4-3-4-16,2-8 11 15,7-22 26-15,9-10-10 0,1-8-21 16,7-7-5-16,-6-3 5 16,0 2-2-16,-6 8-2 15,0 6 0-15,-7 10-1 16,-7 12 2-16,-3 4 3 15,-4 10-3-15,-2 6-3 16,0 0-10-16,0 0-15 16,-8 7-13-16,-8 18-30 15,3 12-56-15,8-5-76 16,5-6-268-16</inkml:trace>
  <inkml:trace contextRef="#ctx0" brushRef="#br0" timeOffset="-213005.32">18326 5368 730 0,'0'0'14'16,"0"0"14"-16,0 0 127 16,0 0-2-16,0 0-88 15,0 0-28-15,-16 4-17 0,13 30 17 16,3 10 28 0,0 5-16-16,0-2 5 0,0-2-24 15,3-4-15-15,8-5 0 16,0-5-13-16,0-8 4 15,-7-10-6-15,4-7-9 16,-6-6-7-16,2 0-8 16,7-10 24-16,3-21 13 15,1-10-13-15,5-1-1 16,1 6-5-16,-4 7-4 16,-1 11 9-16,-5 9-1 15,4 6 2-15,1 3-4 0,4 0 4 16,0 0 0-1,2 16 1-15,5 3 3 0,-2-5-1 16,2-1 3-16,0-2 3 16,-1-6-8-16,1 1-1 15,-5 1 3-15,-2 0-3 16,-7-3 2-16,-8-1-2 16,-3-3-6-16,-2 0 6 15,0 0 6-15,2 0-4 16,5-5 14-16,0-13-10 15,2-10 3-15,-1-6-1 16,-2-2-1-16,-2 0 1 16,-4 7-5-16,0 2 8 15,-2 13-11-15,-14 2-2 16,0 4-3-16,3 8-3 0,6-2-17 16,3 2-11-16,4 0-34 15,0 0-39-15,0 0-10 16,15 12-147-16,7-2-224 15</inkml:trace>
  <inkml:trace contextRef="#ctx0" brushRef="#br0" timeOffset="-212577.39">20060 5139 748 0,'0'0'69'0,"0"0"26"16,0 0 71-16,0 0-98 16,0 0-38-16,0 0-15 0,-9 11-10 15,9 9 40-15,13 9 9 16,2 3-11-16,8-2-14 16,2 7 7-16,1-3-26 15,6 0 2-15,3 0-12 16,5-4 5-16,-4 2-5 15,0-6-13-15,-7-6-8 16,-8 0-32-16,-4-3-35 16,-13-3-39-16,-4-2-214 15,0-9-179-15</inkml:trace>
  <inkml:trace contextRef="#ctx0" brushRef="#br0" timeOffset="-212321.43">20403 5211 781 0,'0'0'126'16,"0"0"-97"-16,0 0 67 15,0 0-21-15,0 0 1 16,-60 111-18-16,31-61 8 15,-7 4-14-15,-4-1-24 16,-3-2-20-16,10-3-8 0,4-9-4 16,14-7-39-1,11-15-77-15,4-8-159 0</inkml:trace>
  <inkml:trace contextRef="#ctx0" brushRef="#br0" timeOffset="-211915.5">21727 5131 863 0,'0'0'243'15,"0"0"-179"-15,0 0 5 16,0 0-16-16,0 0-24 15,0 0-8-15,51 46 17 16,-20-22-17-16,0 0-8 16,-2-2 7-16,-2-5-20 0,-4-2-1 15,-5-1-40-15,-1 0-77 16,-5-1-25-16,-6-8-159 16,-3-5-203-16</inkml:trace>
  <inkml:trace contextRef="#ctx0" brushRef="#br0" timeOffset="-211698.54">22055 5131 928 0,'0'0'137'0,"0"0"-104"15,0 0 67-15,0 0-3 16,-83 130-30-16,59-79-36 0,-5 9-23 15,-9 4 0-15,-5 4-6 16,-1-8-2-16,6-14-30 16,16-10-73-16,17-16-80 15,5-13-421-15</inkml:trace>
  <inkml:trace contextRef="#ctx0" brushRef="#br0" timeOffset="-211145.64">23036 5153 870 0,'0'0'242'15,"0"0"-161"-15,0 0 3 16,0 0 5-16,0 0-28 16,0 0-32-16,122-52-8 15,-75 43 0-15,0 0-8 16,2 4 2-16,0-2-7 0,-2 5-8 15,-3 2-8 1,-11 0 7-16,-10 9 0 0,-10 5-12 16,-13 7-1-16,0 9 2 15,-31 0 2-15,-24 10 9 16,-19-4-7-16,-9-3 8 16,8 2 4-16,10-6-2 15,20-3 0-15,21-8 3 16,13-8-1-16,11 2 2 15,0-3 1-15,0-4-2 16,31-5 21-16,14 0 9 16,13 0 0-16,11-2-17 0,2-4-14 15,3-3-4-15,-5-2-1 16,-5 3-6-16,-6 1-11 16,-8 2-25-16,-11 2-32 15,-10 3-62-15,-16 0-276 16</inkml:trace>
  <inkml:trace contextRef="#ctx0" brushRef="#br0" timeOffset="-209494.92">16172 6953 753 0,'0'0'32'16,"0"0"-30"-16,136-9 104 16,-70-1 27-16,4 6-62 15,1 4 2-15,-2 0-17 16,3 0-14-16,6 0-1 16,11 0-11-16,9 0 2 15,5-9 2-15,5-8-33 16,6 1 0-16,7 2 3 15,3 1-4-15,3 4-1 16,-1-1 1-16,-7 4 0 0,-2-2 1 16,-6 0-1-1,1 0 0-15,-1 1-7 0,7 4 4 16,7-1 3-16,5 2 0 16,3-3 2-16,-2 3-2 15,-1-1 0-15,0 1-1 16,-6-4 1-16,-1-2 0 15,-5-1-3-15,0-3-1 16,1 1 0-16,1-2-4 16,-2-1 6-16,3 5 2 15,-2-2 0-15,5 5 3 16,-5 0 0-16,-3-3 2 16,-4-6-4-16,-8 5-2 15,-1-4 3-15,0 4-1 16,-3 4 8-16,-2-2-7 0,0 5 6 15,-2 0 3-15,0 3-9 16,-1 0 0-16,2 0 0 16,5 0 1-16,-2 0 8 15,8 0-11-15,-2 0 11 16,-1 0-11-16,2 0 0 16,-4 3 0-16,-3-3 5 15,-2 0-5-15,-2 0-11 16,3-7 6-16,3-3-1 15,4 1-1-15,8-8 2 16,0 5 2-16,-4 0-7 16,-6-2 5-16,-6 2-7 0,0 1-4 15,-2-1 0 1,-2 5 13-16,-3 0-11 0,-6 4 3 16,-12-3 5-16,-8 2 4 15,-3-4 2-15,-4 2 2 16,0 4-2-16,0-1 1 15,-2 3-1-15,-5 0 8 16,-6 0-6-16,-7 0 8 16,-11 0-9-16,-7 0 5 15,-9 0 8-15,-5 0 6 16,-2 0 2-16,-4-3-4 16,0-4-16-16,0 2-2 15,-15-1-36-15,-5 6-54 0,5 0-19 16,5 0 2-1,8 0-169-15,-7 0-214 0</inkml:trace>
  <inkml:trace contextRef="#ctx0" brushRef="#br0" timeOffset="-208595.08">15220 6578 675 0,'0'0'0'0,"0"0"6"16,0 0 90-16,0 0 53 16,0 0-108-16,0 0 0 0,-9 77 54 15,9-35-36-15,0 4-2 16,0-5-30-16,0-10-6 16,0-4 3-16,0-17-18 15,0-4 4-15,0-6-5 16,0 0 4-16,-8-6-2 15,-1-26-7-15,-3-10-24 16,4-12-6-16,3-8 20 16,3-1-11-16,2 1-6 15,7 10-1-15,15 8 8 16,11 14 4-16,-4 8 15 16,3 14 0-16,1 8 1 15,-2 0 4-15,-2 1-4 16,-7 13-3-16,-8 6-22 15,-10 5 8-15,-4 3-6 0,-4 3 19 16,-25 1 4-16,-5-1 2 16,-3-4 11-16,3-2 12 15,7-4 15-15,7 2-29 16,9-7 0-16,11-2-6 16,0 0 4-16,0-2-1 15,15-2-1-15,10-2 12 16,0 2-11-16,4 1-4 15,-2-1-4-15,-6 0-8 16,2-2-50-16,-5-2-87 16,-3-6-164-16</inkml:trace>
  <inkml:trace contextRef="#ctx0" brushRef="#br0" timeOffset="-208430.11">15612 6733 922 0,'0'0'45'0,"0"0"2"16,0 0 50-16,0 0-41 16,-21 123-39-16,21-89-14 15,-4 3-3-15,4-8-16 16,-2 1-70-16,-6-5-252 16</inkml:trace>
  <inkml:trace contextRef="#ctx0" brushRef="#br0" timeOffset="-207793.22">15144 7816 407 0,'0'0'637'16,"0"0"-613"-16,0 0-19 15,0 0 29-15,0 0 43 16,-6 124-59-16,6-97-11 15,0-8 4-15,0-5-3 16,0-6-5-16,0-8-2 16,0 0 2-16,-7-9-3 15,-11-29-3-15,2-12-22 16,1-12-11-16,9-9 5 16,6 5-15-16,0 4 32 15,27 9 14-15,10 6-2 0,5 12 4 16,1 8 2-1,-3 14-2-15,-9 9 7 0,-6 4-9 16,-10 7-4-16,-13 18 4 16,-2 13 2-16,0 8 8 15,-29-1-2-15,-2-3-2 16,0-6 8-16,6-6 22 16,6-9-14-16,10-1 14 15,9-8-18-15,0-1-4 16,0-3-9-16,2-1 0 15,13-2 3-15,6-2-3 16,0-2 7-16,4 1-1 16,0-2-1-16,-1 2-8 15,-1 2-2-15,-2 2-9 0,-2-2-46 16,-4 0-67-16,-4-1-155 16,-6-3-215-16</inkml:trace>
  <inkml:trace contextRef="#ctx0" brushRef="#br0" timeOffset="-207507.27">15528 7798 355 0,'0'0'499'16,"0"0"-471"-16,0 0 30 16,0 0 86-16,0 0-78 15,0 0-38-15,47 56-2 16,-39-40-9-16,-8 6-1 0,0 4 1 15,-2 5-5-15,-20-1 16 16,-2-2 4-16,1-4-6 16,7-6 6-16,7-9-4 15,7-1-14-15,2-5-11 16,0-3-3-16,29 0-4 16,21-3-2-16,12-12 4 15,13 1-20-15,4 6-62 16,-10 8-39-16,-16 0-293 15</inkml:trace>
  <inkml:trace contextRef="#ctx0" brushRef="#br0" timeOffset="-205661.59">17456 6106 441 0,'0'0'492'0,"0"0"-485"15,0 0 2-15,0 0 90 16,-40 111-13-16,24-72-56 16,-3 3-9-16,-2-2 7 0,-8 1 23 15,-2-4-15-15,0-4-5 16,-5-3-18-16,3-6-6 16,0 0-2-16,-2-5-3 15,4 0-1-15,2-6-1 16,10-2 3-16,3-3-3 15,7-1 8-15,0-7-6 16,2 3 1-16,1-3 1 16,-3 0 2-16,7-3-6 15,2-12-9-15,0-3 5 16,2-2 4-16,20-2-9 16,2 4 4-16,1 2 5 15,-5 7 0-15,1 6-1 0,-6 1 1 16,-1 2-1-16,1 0 1 15,-1 5 1-15,3 14 2 16,1 1 1-16,2 1 1 16,2 6-1-16,7-5-2 15,2 2-2-15,7-2-7 16,3-4-27-16,3 0-61 16,3-11-207-16,-1-4-314 15</inkml:trace>
  <inkml:trace contextRef="#ctx0" brushRef="#br0" timeOffset="-204965.71">19092 6124 195 0,'0'0'629'15,"0"0"-579"-15,0 0 38 16,0 0 49-16,0 0-78 16,0 0-30-16,-78 82-16 15,76-78 1-15,2 2 9 16,0-2 7-16,-2 5 4 16,-5 8-17-16,-4 5 17 15,-3 6-5-15,-5 4-10 16,-1 0-9-16,-5 4 0 15,0-4-10-15,0-3 12 16,2-5-9-16,0-8-3 16,-2-2 0-16,1-2 0 0,-3-6 6 15,3-3-1-15,4 2-5 16,-3-3 3-16,12-2-5 16,0 0 4-16,2 0-2 15,5 0 3-15,2 0 3 16,2-12 0-16,0-7-6 15,0-3-1-15,6-3-3 16,14 1 2-16,5 3-1 16,-3 8 1-16,-6 6-8 15,-3 6 9-15,-2 1 2 16,-2 0-2-16,2 0 2 16,3 0 5-16,1 14-2 15,7 5 3-15,1 3 1 16,0 4 6-16,2-2-7 15,0 3-5-15,2-1-2 0,0-1-22 16,0-2-34-16,2-5-104 16,2-12-291-16</inkml:trace>
  <inkml:trace contextRef="#ctx0" brushRef="#br0" timeOffset="-202977.05">21952 6946 714 0,'0'0'157'0,"0"0"-65"0,0 0 44 16,0 0-49-16,0 0-31 16,0 0-21-16,0-6-10 15,0 6-13-15,0 6-10 16,-11 20-1-16,-11 10 7 15,-5 15 2-15,-9 7 5 16,-1 2 3-16,-4 1-2 16,1 3-6-16,2-6 1 15,5-9-5-15,8-9 10 16,1-14-5-16,9-9-4 16,1-10-7-16,3-7 6 15,2 0 2-15,-2-2-8 16,4-25 0-16,5-8-8 0,2-5-2 15,4 5-2-15,17 3 12 16,-2 11 0-16,-7 9 2 16,-6 6 2-16,-1 6 5 15,1 0-9-15,4 0-3 16,3 16 3-16,5 7 4 16,1 0 9-16,10 3-11 15,2 4 4-15,10-4 1 16,3-1-7-16,6 0-1 15,8-5-39-15,2-6-89 16,2-7-74-16,1-3-555 16</inkml:trace>
  <inkml:trace contextRef="#ctx0" brushRef="#br0" timeOffset="-202371.16">23323 6844 271 0,'0'0'568'0,"0"0"-567"16,0 0 5-16,0 0 98 15,0 0-8-15,0 0-62 16,-17-8-29-16,7 33 47 16,-5 14 30-16,-6 2-35 15,-3 4-2-15,0 1-9 16,-1-4-5-16,1 1-8 15,-1-3-10-15,-6 0-4 16,0-2-2-16,-1-8-1 0,1-6-2 16,11-10 4-1,7-6-6-15,6-6 4 0,3-2 8 16,2 0 5-16,0-10-14 16,2-12-4-16,0-6-1 15,0 4-2-15,13-2-4 16,7 0 5-16,4 3-3 15,-4 8 4-15,-6 4-1 16,-5 7 3-16,-3 4-2 16,1 0 0-16,2 3-8 15,4 16 7-15,2 8 1 16,4 4 5-16,3 1 2 16,5 5-2-16,4-5-1 15,11-2-3-15,3-11-1 16,6-6-2-16,3-5-57 0,-9-8-159 15,-8 0-349-15</inkml:trace>
  <inkml:trace contextRef="#ctx0" brushRef="#br0" timeOffset="-201710.27">22035 7389 359 0,'0'0'200'0,"0"0"-123"16,0 0 39-16,0 0-16 15,0 0-25-15,0 0-22 16,0-14 0-16,0 14-11 0,0 0-8 16,0 0-13-1,0 0-14-15,0 8 4 0,8 4 12 16,6-4-5-16,1 4-8 16,2-2-4-16,-2 0-3 15,1-1 5-15,1-6-8 16,-3 2-3-16,-1-4-7 15,-7 1-18-15,2-2-14 16,-4 0-16-16,-4 0-87 16,0 0-32-16,0-10-110 15</inkml:trace>
  <inkml:trace contextRef="#ctx0" brushRef="#br0" timeOffset="-201523.31">22035 7389 392 0,'154'4'117'0,"-154"-4"-27"16,0 0 60-16,0 13-30 0,0 1-10 16,0 3-11-16,0 7-32 15,-5 0-36-15,-1 2-1 16,-4-1-11-16,2-1-19 16,-3-2-18-16,3-5-35 15,6-2-152-15,2-7-307 16</inkml:trace>
  <inkml:trace contextRef="#ctx0" brushRef="#br0" timeOffset="-200874.42">23667 7267 660 0,'0'0'109'16,"0"0"19"-16,0 0 26 16,0 0-84-16,0 0-30 15,0 0 2-15,-27 0-17 16,27 0 1-16,0 0-3 15,0 0-8-15,0 0-13 16,0 0-2-16,0 0-9 0,23-4 9 16,5-1 9-1,6 4-1-15,1-3 3 0,-8 4-11 16,-10 0-1-16,-3 0-5 16,-14 5-2-16,0 10-11 15,-2 7 6-15,-29-1 13 16,-5 5 6-16,0 1-3 15,3-1 2-15,10-1 7 16,6-8 16-16,7-1-5 16,10-8-8-16,0-4 1 15,0 1-8-15,25-5-1 16,16 0 6-16,12 0 4 16,5-5-17-16,0-11-5 15,-2-1-45-15,-12-2-40 0,-8-1-89 16,-12 2-400-16</inkml:trace>
  <inkml:trace contextRef="#ctx0" brushRef="#br0" timeOffset="-199624.64">17572 6611 485 0,'0'0'74'16,"0"0"22"-16,0 0 3 16,0 0-29-16,0 0-11 0,0 0-14 15,0 0 4-15,0-45 0 16,0 44-2-16,0 1-27 16,0 0-4-16,0 0-3 15,0 0 14-15,0 0-11 16,0 0 3-16,0 0-9 15,-2 0-1-15,2 13 5 16,0 1-7-16,0 3 1 16,0-2-7-16,0 0 3 15,0-1 2-15,0-4-5 16,6 0 0-16,-1 1 1 16,-1-6 1-16,-2 1 0 0,0-2-2 15,1-4-1-15,-3 0 0 16,3 0 0-16,-3 0 17 15,2-15 18-15,2-6-21 16,3 1-8-16,-1 1-5 16,0-4 0-16,4 5 2 15,-6 6 0-15,-1 6-3 16,-3 4 0-16,0 2-1 16,0 0-1-16,0 0-1 15,0 0-34-15,0 0-23 16,0 6-23-16,4 8-95 15,5 0-182-15</inkml:trace>
  <inkml:trace contextRef="#ctx0" brushRef="#br0" timeOffset="-198523.83">19146 6505 508 0,'0'0'186'0,"0"0"-116"0,0 0 37 15,0 0-31-15,0 0-55 16,0 0-18-16,-2-12 7 16,2 9 12-16,0 3 13 15,0 0-13-15,0 0-9 16,0 9-1-16,0 9 8 16,0 2 0-16,0 2-1 15,0-3-6-15,0 0-7 16,0-3-2-16,0-4-2 15,0-6 1-15,4-1-3 16,-4-5-1-16,2 0-4 16,-2 0 5-16,0 0 14 0,2 0-11 15,-2-9 4-15,3-7-3 16,3 6-4-16,1-2 0 16,0 1-20-16,4 4 17 15,0-3-1-15,0 6 0 16,0 0 4-16,-2 4-2 15,-2 0 2-15,2 0 0 16,-1 0-4-16,-1 10 2 16,0 2 4-16,0 0-1 15,-1 2-1-15,3-2 0 16,1-4 2-16,-2-2 0 0,5-4-1 16,-3 2 0-1,-4-1-1-15,-1-3-1 0,-3 0 1 16,0 0 0-16,2 0 7 15,1-7 1 1,-2-7-3-16,1 3 3 0,-4-6-2 16,0 3 0-16,0 2 12 15,0 2-10-15,0 0 8 16,0 6 12-16,0-1-21 16,0 4-7-16,0 1-23 15,0 0-80-15,0 0-242 16</inkml:trace>
  <inkml:trace contextRef="#ctx0" brushRef="#br0" timeOffset="-176046.73">20309 5557 188 0,'0'0'98'16,"0"0"-70"-16,0 0 50 0,0 0 6 15,0 0-12 1,0 0-12-16,0 0-20 0,0 0 9 16,0-16-16-16,0 12-17 15,0-1 1-15,0-2-16 16,0 7 2-16,0-3 6 16,0 1 6-16,0 2 25 15,0 0 8-15,0 0-6 16,0-2-20-16,0 2-12 15,2-2 1-15,-2 2-6 16,0 0-5-16,3 0-9 16,-3 0-1-16,2 0 8 15,-2 0 2-15,0 0 0 16,0 0 1-16,0 0-2 16,0 0 1-16,0 0-2 0,0 0 1 15,2 0-2-15,2 0 3 16,-1 0 0-16,4 0 0 15,-5 0-2-15,2 0 2 16,3 0 0-16,1 2 3 16,2 5 4-16,1 0-4 15,-5 3 8-15,4-2-6 16,-6-1-5-16,3 2 3 16,1-2-2-16,-2-4-1 15,0 5-1-15,-2-4-1 16,-4 3 1-16,5-2-2 15,-5-1 3-15,0 2 3 0,2-1-1 16,-2 0 8-16,2-1-8 16,-2-1 6-16,0 1-2 15,0-3 3-15,0 1-2 16,2 3-7-16,0-5 1 16,0 2 3-16,1-1-3 15,2-1 4-15,-3 7-4 16,0-6 4-16,0 3-1 15,3 3-4-15,-1-4 0 16,0 4 0-16,1-1 1 16,0-1-1-16,-5 0 2 15,4-1-4-15,1-3 0 16,-5 4 1-16,4-5 2 16,-4 2 1-16,0-2-2 0,2 0 3 15,2 1 9-15,-4 2-6 16,5-2-2-16,-3 2 3 15,-2-3 0-15,0 2 1 16,3-2-1-16,-3 0-1 16,0 0-2-16,0 0 2 15,0 0-6-15,0 0-2 16,0 0-22-16,0 6-118 16,0 1-214-16</inkml:trace>
  <inkml:trace contextRef="#ctx0" brushRef="#br0" timeOffset="-163134.97">25086 6216 421 0,'0'0'92'16,"0"0"-85"-16,0 0-6 16,0 0 81-16,0 0 2 15,0 0-56-15,0 0 7 16,0 0 18-16,-55 4-4 15,35-2-23-15,-1 2 12 16,0-1 7-16,-4 0 10 16,0 1-4-16,3 0-33 0,7-2 14 15,5 0 6-15,8-2-4 16,2 0 6-16,0 0-31 16,0 0 13-16,4 5-19 15,23-4 4-15,6-1 2 16,13 2-6-16,5-2 5 15,4 0-4-15,7 0 2 16,4 0 0-16,1 0 7 16,-5-6-5-16,-8 0-4 15,-8 2 2-15,-15 2-6 16,-10 0-9-16,-15 2-31 16,-4 0-21-16,-2 0-18 15,0 0-30-15,-6-3-13 16,-17-2-118-16,-4-3-245 0</inkml:trace>
  <inkml:trace contextRef="#ctx0" brushRef="#br0" timeOffset="-162873.02">25370 6092 775 0,'0'0'70'15,"0"0"-62"-15,0 0 20 16,0 0 23-16,0 0-42 16,0 0 41-16,95 53 3 0,-63-20-11 15,-1-1-3-15,-9 2-19 16,-11 2-9-16,-7-2 0 16,-4 1-7-16,-12-3-3 15,-26-2-1-15,-16 0-15 16,-10-6-72-16,-4-8-159 15,6-14-380-15</inkml:trace>
  <inkml:trace contextRef="#ctx0" brushRef="#br0" timeOffset="-162317.11">26578 5997 602 0,'0'0'117'0,"0"0"-111"16,0 0 88-16,0 0 18 0,0 0-45 16,0 0-59-1,-83-22 16-15,38 22 14 0,-5 13 5 16,0 1 2-16,6-2-13 16,8-1 5-16,10 2-16 15,3-1-12-15,7 2-3 16,8-3-5-16,5 4 0 15,3 1 1-15,0 0 0 16,15 0 0-16,20 2-2 16,9-3-1-16,10-2-3 15,2-1 4-15,-4 0-14 16,-7 2 9-16,-9-4 3 16,-14 2-1-16,-11 2 1 15,-11-2-11-15,0 6 13 16,-11 3 3-16,-20 0 3 0,-7-2 2 15,-4-1-4-15,-2-6-4 16,3-5-5-16,7-1-20 16,5-3-6-16,12-2-38 15,8-1-111-15,6 0-141 16</inkml:trace>
  <inkml:trace contextRef="#ctx0" brushRef="#br0" timeOffset="-162011.17">26745 6232 424 0,'0'0'642'16,"0"0"-612"-16,0 0-27 16,0 0 51-16,0 0 3 15,0 0-25-15,18 75-19 16,4-66-2-16,7-3 3 15,4-4-8-15,-2-2-2 16,-2 0-3-16,-8 0 3 16,-11-12-3-16,-10 0 5 15,0-6-6-15,-17 0 7 16,-18 3 4-16,-4 2-9 16,1 6-4-16,9 7-15 15,12 0-16-15,12 0-28 0,5 0-120 16,18 0-476-1</inkml:trace>
  <inkml:trace contextRef="#ctx0" brushRef="#br0" timeOffset="-161680.22">27465 5967 355 0,'0'0'701'15,"0"0"-693"-15,0 0 6 0,0 0 72 16,0 0-15-16,0 0-42 16,-2-20-23-16,2 58-5 15,9 15 34-15,13 5 20 16,-5 5-22-16,4 4 4 15,-1-2-17-15,-7-3-12 16,3-8-6-16,-5-12-2 16,-2-8-9-16,-3-12-25 15,-3-10-46-15,-1-9-50 16,-2-3-106-16,0-15-119 16</inkml:trace>
  <inkml:trace contextRef="#ctx0" brushRef="#br0" timeOffset="-160944.35">27768 6021 695 0,'0'0'248'0,"0"0"-232"16,0 0 41-16,0 0 81 15,15 138-33-15,-1-80-41 16,-1 7-26-16,3-5-9 15,-1-6 1-15,-3-8-14 16,-3-14-12-16,-5-7-2 16,-2-16-2-16,-2-6-3 0,3-3-9 15,1 0 5-15,10-26 2 16,5-6 1-16,6-3 4 16,2 6-2-16,-3 8-8 15,-6 7 10-15,-4 9 0 16,-6 2 0-16,1 3-2 15,3 0-8-15,3 4 4 16,3 14 6-16,0-4 3 16,2 3 2-16,-2-5-1 15,1-9-3-15,0-3-2 16,1 0-1-16,5 0-5 16,-2-19-17-16,4-6-14 15,-9 1 0-15,-9 6 25 0,-5 10 12 16,-4 4 1-1,0 4 48-15,0 0-24 0,0 0-10 16,0 12-11-16,0 2 5 16,0 0 7-16,0 0-1 15,0-3-13-15,21-1-1 16,6-6-2-16,8-4 2 16,5 0 3-16,1 0-3 15,-8-11-21-15,-11 6-3 16,-8 0 18-16,-10 5 2 15,-4 0 4-15,0 0-13 16,0 0 13-16,0 3 8 0,2 1 12 16,5 1-8-1,6 0 4-15,3-5-7 0,8 0-5 16,5 0 0-16,-2 0-4 16,-4 0-17-16,-12 0 12 15,-7 0-10-15,-4 0-3 16,0 0 14-16,0 0 0 15,0 0 0-15,0 0 3 16,0 0-5-16,-2-14-30 16,-9-5-51-16,-1 2-61 15,1 0-139-15,1 3-67 16</inkml:trace>
  <inkml:trace contextRef="#ctx0" brushRef="#br0" timeOffset="-160734.39">28174 6108 920 0,'0'0'187'15,"0"0"-150"-15,0 0 27 16,0 0-22-16,0 0-42 15,0 0-65-15,-7 5-127 16,7 6-245-16</inkml:trace>
  <inkml:trace contextRef="#ctx0" brushRef="#br0" timeOffset="-160555.42">27829 6333 1048 0,'0'0'64'15,"0"0"-39"-15,0 0-25 16,0 0 0-16,124-14-281 16</inkml:trace>
  <inkml:trace contextRef="#ctx0" brushRef="#br0" timeOffset="-160111.5">29000 6258 230 0,'0'0'920'16,"0"0"-877"-16,0 0-16 15,0 0 60-15,0 0-18 16,-112 30-45-16,112-22-22 15,0 5-2-15,0 2 0 16,15 3 3-16,16 3-3 16,4 2 0-16,-1 2 4 15,-8-1-4-15,-9-2-6 16,-13-5 5-16,-4-3 1 16,0 1 5-16,-31-7 6 15,-11-2-2-15,-8-3-1 16,8-3-8-16,15 0-5 0,23-5-46 15,4-25-106-15,36-2-748 16</inkml:trace>
  <inkml:trace contextRef="#ctx0" brushRef="#br0" timeOffset="-159182.66">29933 6266 1128 0,'0'0'67'16,"0"0"-48"-16,0 0 10 15,0 0 0-15,0 0-17 16,0 0 9-16,8 134-17 16,0-93 13-16,-2-10-6 15,-2-4-11-15,-1-11 0 16,-1-6 0-16,-2-6-41 15,0-4-18-15,0 0 3 16,0-18 13-16,-7-12-50 16,-7-4-59-16,4 1 79 0,1 8 57 15,-1 4-15-15,-3 7-93 16,-5 9-396-16</inkml:trace>
  <inkml:trace contextRef="#ctx0" brushRef="#br0" timeOffset="-158582.77">29812 6084 450 0,'0'0'364'0,"0"0"-314"16,0 0 4-16,0 0 46 0,0 0-21 15,0 0-32 1,11-5-24-16,-11 5-5 0,0 0 4 15,0 0-3-15,0 0-19 16,0 0-14-16,7 0-46 16,2 17-164-16,2 9-72 15</inkml:trace>
  <inkml:trace contextRef="#ctx0" brushRef="#br0" timeOffset="-157816.89">30256 6356 721 0,'0'0'32'16,"0"0"-2"-16,0 0 106 15,0 0-12-15,0 0-93 0,0 0-3 16,-51-78-1-16,34 75-3 16,2 3-10-16,-5 0 2 15,3 0-4-15,1 7-3 16,5 3-4-16,-1 5-5 15,6-2-1-15,6 3 1 16,0 2 0-16,0-4-8 16,0 0-8-16,18-1-3 15,4-1 10-15,0-3 6 16,1 5-1-16,-5-2 1 16,-3-4 2-16,-3 3 1 0,-6-5-1 15,-4-2-4 1,-2-3 3-16,0 6-3 0,0-1 5 15,-6 4 7-15,-15 2-7 16,-8-2-2-16,0-2-23 16,7-4-54-16,7-1-53 15,8-3-89-15,7 0-314 16</inkml:trace>
  <inkml:trace contextRef="#ctx0" brushRef="#br0" timeOffset="-157235">30973 6298 628 0,'0'0'157'0,"0"0"-145"0,0 0 63 16,0 0 86-16,0 0-80 16,0 0-35-16,-135-2 0 15,106 16 10-15,2 6-8 16,6-1-25-16,9-1-8 16,5-1-7-16,5-2-8 15,2-3-1-15,2-5-3 16,25-2-5-16,13-5 5 15,11 0 3-15,2 0-21 16,-3-12-51-16,-11-3 25 16,-8 3 19-16,-14 2 12 15,-11 6 17-15,-6 4 3 0,0 0 20 16,0 0 24-16,0 0-22 16,-2 12-25-16,2 9 5 15,0 3-5-15,18-4-7 16,31-2-35-16,13-9-120 15</inkml:trace>
  <inkml:trace contextRef="#ctx0" brushRef="#br0" timeOffset="-156641.1">31611 5803 773 0,'0'0'237'16,"0"0"-226"-16,0 0 3 15,0 0 82-15,-34 143-21 16,22-92-18-16,-2 4-8 15,1-6-13-15,-3 2-5 16,3-5-9-16,-3-8-15 16,3-8-6-16,-2-12 1 15,7-7 1-15,2-10-1 16,-1-1-1-16,5 0-1 16,-4-14 4-16,2-7-4 15,4 0-6-15,0-3-15 16,10 6 18-16,13 2-5 0,5 5 8 15,-4 8 0-15,-1 3 0 16,-3 0-4-16,-3 12-4 16,4 11 8-16,-4-2 9 15,4 1-4-15,-1 0 2 16,-5-2-6-16,3 1-1 16,-5-10-11-16,5-3-60 15,5-6-53-15,-1-2-161 16,4 0-251-16</inkml:trace>
  <inkml:trace contextRef="#ctx0" brushRef="#br0" timeOffset="-156346.15">31872 6224 860 0,'0'0'56'15,"0"0"-26"-15,0 0 119 16,0 0-47-16,0 0-49 15,0 0-20-15,-6 114-1 16,27-106-7-16,6-5-22 16,0-3-3-16,4 0 15 15,-6-15-15-15,-9-3-4 16,-8-2-16-16,-8-1 12 16,0 4-19-16,-22 1 27 15,-16 3 0-15,-5 4-1 16,6 5 0-16,1 4-8 0,18 0-26 15,14 0-28-15,4 6-115 16,14 4-165-16,21-2-296 16</inkml:trace>
  <inkml:trace contextRef="#ctx0" brushRef="#br0" timeOffset="-156017.21">32287 6154 737 0,'0'0'319'0,"0"0"-274"0,0 0 24 15,0 0-15-15,0 0-19 16,0 0-20-16,-83 40-14 16,83-17 7-16,0 9-8 15,0-6-8-15,21 3 2 16,2-5-4-16,2 1 7 15,-7-4-5-15,-5-3 6 16,-11-6-2-16,-2-2-1 16,0-6 5-16,0-4 0 15,0 0 10-15,-19 0 6 16,-4 0-6-16,1 0-5 16,9 0-5-16,3 0-12 15,8 0-40-15,2-4-145 0,0-1-362 16</inkml:trace>
  <inkml:trace contextRef="#ctx0" brushRef="#br0" timeOffset="-155634.27">32636 6164 1101 0,'0'0'53'0,"0"0"14"15,0 0 15-15,0 0-25 16,-111 7-35-16,91 10-11 0,8 3-10 16,4 4-1-1,6-2-2-15,2 6-8 0,0-1-8 16,4-6-8-16,10-1 5 16,1-5 5-16,-1-8 0 15,-1 0-8-15,-2-4 20 16,-2-3-3-16,-4 2 7 15,-1 3 2-15,-4 1 8 16,0 2-9-16,0 7-1 16,-2-3 20-16,-7 3-5 15,0-1-13-15,-4-6 7 16,2-3-4-16,3-3-10 16,2 0-5-16,2-2-21 15,-1 0 0-15,1-9-48 16,4-9-141-16,0-3-238 0</inkml:trace>
  <inkml:trace contextRef="#ctx0" brushRef="#br0" timeOffset="-155185.35">32826 6275 859 0,'0'0'134'0,"0"0"-79"15,0 0 77-15,0 0-27 16,0 0-41-16,0 0-36 16,0 95-16-16,0-83-9 0,7-2-3 15,2-2-12-15,11-4-12 16,8-4-3-16,9 0 8 16,0-12-23-16,1-8 30 15,-5 1 12-15,1 0 0 16,-14 4 6-16,-11 5 17 15,-7 5 19-15,-2 1-3 16,0 4 2-16,0 0-12 16,0 0-20-16,0 0-6 15,0 4-3-15,-9 14 0 16,-8 14 5-16,1 6 2 16,-2 11-4-16,-2 7 3 15,0 10 13-15,-1 4-2 0,8 12-4 16,1 6 8-1,6-3 25-15,4-11-9 0,-4-22-34 16,3-21-3-16,-1-22-8 16,2-9-7-16,2-9-46 15,-9-34-18-15,-5-11-132 16,4-11-604-16</inkml:trace>
  <inkml:trace contextRef="#ctx0" brushRef="#br0" timeOffset="-154044.55">28188 7002 1008 0,'0'0'82'0,"0"0"-47"16,0 0 3-16,0 0-17 15,0 0 2-15,23 120 14 16,-11-65-6-16,-3-1-17 16,-3-6-7-16,-1-4-7 15,-5-4 0-15,0-10-64 16,0-12-40-16,0-14-190 16,-13-4-235-16</inkml:trace>
  <inkml:trace contextRef="#ctx0" brushRef="#br0" timeOffset="-153535.64">28047 7086 489 0,'0'0'268'16,"0"0"-260"-16,0 0 11 0,133-27 74 16,-75 27 2-16,5 10-37 15,-5 21 6-15,-18 15-20 16,-14 11-8-16,-18 1-10 15,-8 2-22-15,-23 0-2 16,-20-9-1-16,-3-9 3 16,-1-9-4-16,5-11 0 15,2-10-3-15,9-10-5 16,10-2 4-16,8-4-1 16,13-15-12-16,7-6-24 15,33 4 25-15,20 2 14 0,9 8 2 16,5 4 2-16,5 7 2 15,0-2 4-15,-1 2 9 16,-11-3 5-16,-13-4-12 16,-14-1-3-16,-20 0-1 15,-14-2-6-15,-6-3-1 16,-6 1-19-16,-28-1 10 16,-8 5 0-16,-8 6 10 15,4 2 0-15,8 0 4 16,7 12 6-16,9 11 3 15,11 0 1-15,3 3 4 16,8-4-14-16,0 0 18 0,25-4-18 16,13-4 7-1,13-8-10-15,12-6 3 0,8 0-4 16,7 0-14-16,-3-10-60 16,0-9-123-16,-15-5-231 15</inkml:trace>
  <inkml:trace contextRef="#ctx0" brushRef="#br0" timeOffset="-153283.68">29121 7275 797 0,'0'0'133'0,"0"0"-62"16,0 0 43-16,0 0-51 0,0 0-36 15,-75 106-12-15,58-76-1 16,7 3-1-16,5-3-9 16,5-2-4-16,3-6-6 15,32-5-28-15,14-8-24 16,12-9-9-16,5 0-94 16,3 0-91-16,-4-11-253 15</inkml:trace>
  <inkml:trace contextRef="#ctx0" brushRef="#br0" timeOffset="-152613.8">29496 7375 704 0,'0'0'233'0,"0"0"-177"0,0 0 62 16,-114 11-32-16,94 9-40 15,9-1-29-15,7 1-7 16,-3 0 4-16,7-6 3 15,0-1-8-15,0-6-9 16,13-7-9-16,16 0-2 16,7 0 5-16,3-16 0 15,0-9-36-15,-6 0 9 16,-4 1 4-16,-4 8 7 16,-8 6 13-16,-3 6 9 0,-5 4 1 15,2 0-1-15,0 7 0 16,-2 13 9-16,2 1 20 15,-5-3-4-15,0 1-1 16,0-5-10-16,-6-7 0 16,4 1-12-16,-4-6 0 15,0-2-2-15,0 0 0 16,0 0 4-16,0 0 7 16,-4-12-4-16,4 0-7 15,0 2-11-15,0 4 4 16,0 0 7-16,4 6 5 15,15 0 0-15,0 0-2 16,1 0 0-16,1 4 3 16,-2 8-6-16,-3-3 2 0,-3 0 5 15,-1 0-3-15,-5-8-2 16,-3 3-2-16,-4-4 0 16,2 0 0-16,-2 0 0 15,0 0 3-15,0 0 4 16,0 0 8-16,0-14-8 15,2-2 1-15,7 1-5 16,5 0 0-16,3 5 0 16,-1 3 1-16,-3 7 6 15,1 0 0-15,-1 0-10 16,5 1 2-16,-1 10-1 16,4 1 4-16,-3-1-4 0,-7 4-1 15,0 0 0 1,-2-1-33-16,-2-2-43 0,-1-2-33 15,3-10-190-15,-4 0-382 16</inkml:trace>
  <inkml:trace contextRef="#ctx0" brushRef="#br0" timeOffset="-152177.87">30134 7185 930 0,'0'0'155'15,"0"0"-147"-15,0 0 6 16,0 0 70-16,13 136-3 16,0-68-26-16,5 8 1 0,0 2-3 15,-3 1-20-15,-1-10-10 16,-8-8-7-16,-1-15-7 16,-5-14-9-16,0-13 4 15,0-10-4-15,0-4-3 16,0-5-9-16,0 0 12 15,-13-24 2-15,-1-13-2 16,7-16-3-16,7 0 0 16,0-5-15-16,9 2 3 15,16 10 0-15,2 9 2 16,2 8-2-16,-3 6-11 16,1 11 22-16,0 4-11 15,-3 8 9-15,1 0-9 16,-5 0 12-16,-3 6-4 0,-7 13-10 15,-8 3 15-15,-2 1-24 16,0 1 21-16,-25-2-2 16,-6-1 3-16,0-7 3 15,6-5-36-15,7-4-57 16,14-5-182-16,4 0-336 16</inkml:trace>
  <inkml:trace contextRef="#ctx0" brushRef="#br0" timeOffset="-151883.92">30643 7437 730 0,'0'0'355'0,"0"0"-336"16,0 0 71-16,0 0 23 16,0 0-42-16,0 0-44 15,-13 99-15-15,13-92-2 16,16-2-8-16,10-5-2 15,9 0-9-15,-2-12 3 16,-2-13-5-16,-14 2-1 16,-10 0 4-16,-7 3-3 15,0 7 11-15,-26 2-1 16,-7 7 0-16,-8 4 1 16,5 0-14-16,14 0-43 0,17 0-18 15,5 10-114-15,19-2-159 16,16-2-286-16</inkml:trace>
  <inkml:trace contextRef="#ctx0" brushRef="#br0" timeOffset="-151457">30983 7395 236 0,'0'0'767'0,"0"0"-733"16,0 0 78-16,0 0-17 15,0 0-45-15,0 0-50 16,-20-6 0-16,20 28 3 16,0 2 4-16,0 2-7 15,10 3-1-15,13 2 1 0,-1 0 4 16,3-4-2-16,-12 0-1 16,-6-11 0-16,-5-5-2 15,-2-2-11-15,0-6 2 16,0-3 10-16,0 0 0 15,-5 0 9-15,-1-5 17 16,6-20-10-16,0-3-8 16,18 1 1-16,20 0-9 15,6 5 3-15,-3 8-2 16,-8 7-2-16,-11 7 3 16,-11 0 6-16,-6 0-7 0,1 12 16 15,1 6 14 1,0 0-2-16,0-4-16 15,-5 1-5-15,-2-3-8 0,0-1-12 16,0-4-40-16,-11-5-69 16,-3-2-118-16,1-3-724 15</inkml:trace>
  <inkml:trace contextRef="#ctx0" brushRef="#br0" timeOffset="-151322.02">31261 7315 1163 0,'0'0'53'0,"0"0"-37"16,0 0 15-16,0 0-31 16,0 0-8-16,0 0-70 15,-4 27-136-15,6-22-284 0</inkml:trace>
  <inkml:trace contextRef="#ctx0" brushRef="#br0" timeOffset="-150933.09">31432 7187 397 0,'0'0'580'16,"0"0"-510"-16,0 0 13 15,0 0 33-15,0 0-21 16,21 150-39-16,-15-98-17 16,-6-2-10-16,2-8-8 0,-2-6-5 15,0-3-15-15,0-9-1 16,-4-6-9-16,-11-8-10 15,-1-10-8-15,3 0 2 16,-3 0 25-16,9-19 2 16,7 3-2-16,0-1-7 15,16-1 7-15,16 6 2 16,3-2 1-16,7 5-2 16,1 5-1-16,3 4 1 15,-8 0 5-15,-7 0-4 16,-4 0 1-16,-7 13 2 15,-7 1 8-15,-1-1 4 0,-8 2-1 16,-4-6-11 0,0-2-5-16,0-1-30 0,0-6-31 15,-8 0-73-15,-6 0-150 16,-1-17-483-16</inkml:trace>
  <inkml:trace contextRef="#ctx0" brushRef="#br0" timeOffset="-150796.11">31689 7323 299 0,'0'0'686'0,"0"0"-626"16,0 0-51-16,0 0-9 15,0 0-71-15,0 0-37 16,65 54-105-16,-28-36-162 16</inkml:trace>
  <inkml:trace contextRef="#ctx0" brushRef="#br0" timeOffset="-150362.18">32003 7437 709 0,'0'0'359'0,"0"0"-271"16,0 0 20-16,0 0 3 16,-127 10-52-16,96 18-19 15,0 3 1-15,2-1 2 16,12-2-2-16,9-5-34 15,6-6-5-15,2-7-2 16,33-10-35-16,21 0 2 16,22-4-7-16,-2-16-35 15,-8-5-15-15,-14 6 20 0,-19 2 66 16,-8 8 4-16,-12 2 31 16,-7 7-2-16,0 0-12 15,-2 0-4-15,2 16 30 16,-1-2-15-16,-1-4-10 15,2-3-7-15,0-6 0 16,2-1 4-16,15 0-13 16,8-1 4-16,15-18-6 15,6-2-12-15,-6 0-2 16,-9 10 8-16,-18 2 6 16,-9 5 5-16,-8 4 7 15,-2 0-5-15,0 0-1 0,0 0-12 16,0 0 1-16,9 0-56 15,15 3-83-15,16 0-211 16</inkml:trace>
  <inkml:trace contextRef="#ctx0" brushRef="#br0" timeOffset="-150234.21">32826 7490 1034 0,'0'0'257'0,"0"0"-135"16,0 0-44-16,0 0-13 15,0 0-65-15,0 0-24 16,-42-25-169-16,33 25-840 15</inkml:trace>
  <inkml:trace contextRef="#ctx0" brushRef="#br0" timeOffset="-148639.49">18484 9926 643 0,'0'0'159'15,"0"0"-111"-15,0 0 95 16,0 0-36-16,0 0-51 16,0 0-19-16,0 0 0 15,-27-84 14-15,9 77-15 16,-4 7-25-16,-9 0-2 15,-2 7 0-15,-8 19 2 16,1 12 1-16,7 4 3 16,6 4-5-16,11 3-2 0,16-6-5 15,0-2-6-15,24-6 3 16,19-8-1-16,8-9-4 16,11-10-18-16,8-8-37 15,-3-3-28-15,-3-23-69 16,-6-10-256-16</inkml:trace>
  <inkml:trace contextRef="#ctx0" brushRef="#br0" timeOffset="-148458.52">18785 9821 778 0,'0'0'170'0,"0"0"-157"15,0 0-4-15,0 0 107 0,93 120-46 16,-64-64-44-16,-8 9 2 15,-13 1-18-15,-8-1-5 16,-11-7-5-16,-31-10-33 16,-14-8-52-16,-15-16-205 15</inkml:trace>
  <inkml:trace contextRef="#ctx0" brushRef="#br0" timeOffset="-148180.58">18018 9717 397 0,'0'0'674'16,"0"0"-629"-16,-112 120 15 15,79-47 50-15,8 14-19 16,12 10-51-16,13-2-28 16,3-5-6-16,39-9-6 15,24-9-24-15,28-11-75 16,18-20-133-16,10-22-550 0</inkml:trace>
  <inkml:trace contextRef="#ctx0" brushRef="#br0" timeOffset="-146050.95">19696 9767 655 0,'0'0'54'0,"0"0"2"16,0 0 54-16,0 0-14 16,0 0-92-16,0 0 2 15,0 0 39-15,-24 19 27 16,26 1-9-16,12 6-11 16,-6 7-5-16,1 8-11 0,0 11-13 15,0 12-5 1,0 6 12-16,2 13-22 0,1 0 12 15,-2 10-7-15,-3 7-1 16,0 4-6-16,-2 3 0 16,-5-1-1-16,0-6 0 15,0-4 3-15,2-1 2 16,4-3 11-16,5-3 3 16,3-1-3-16,1-6-9 15,1-7-4-15,-3-14-5 16,-1-11-2-16,-6-16 4 15,-4-14-3-15,-2-16-2 0,0-4-6 16,0-4-6-16,-16-33-4 16,-7-18-40-16,-2-11-17 15,7-4-39-15,11-9-12 16,7-3-146-16,0-11-195 16</inkml:trace>
  <inkml:trace contextRef="#ctx0" brushRef="#br0" timeOffset="-143546.37">19730 9779 527 0,'0'0'21'16,"0"0"-20"-16,-18-118 6 15,9 88 53-15,-2 6-18 16,2 10 40-16,0 8-4 16,5 0 20-16,-1 3-29 15,5 3-3-15,0-5 4 16,-2-4-13-16,2 0-26 0,0-3-12 15,0 0-8 1,0 1-2-16,0-1-2 0,0 5-3 16,0-1-1-16,0 0 2 15,0 4 3-15,2-1 6 16,3 1-4-16,1 1 0 16,1-4-5-16,4 3-4 15,4 1 2-15,6 3-2 16,6 0-1-16,6 0 3 15,3 0 3-15,5 0-2 16,7 0 0-16,3 0 7 16,7 0 3-16,0 0-12 15,5 0 4-15,1 0-3 16,5 0 4-16,12 0-6 16,8 0-1-16,7 0 0 0,12 0-1 15,8 0-4 1,7 0 5-16,13-2-1 0,4-7-1 15,10 1 1-15,-1 4 1 16,-2-2 4-16,-4 5-3 16,-11-1 6-16,-6 0-7 15,1-1-2-15,-1-2 2 16,-1-4 2-16,4-3-2 16,4 1-4-16,8-2 4 15,4-1-1-15,7 4-1 16,-1 2-3-16,-1 4 4 15,-6 4 0-15,-8 0 2 0,-9 0-2 16,-9 0-5 0,-1 0 2-16,-11 0 4 0,1 0-2 15,2 0-1-15,1 0 4 16,6 0-3-16,2 0 2 16,2 0-2-16,3 0 2 15,2 0-2-15,4 0 2 16,-4 0 0-16,-5 0 2 15,2 0-4-15,3-2 2 16,12 0 0-16,3-4 0 16,5 3 0-16,-2 0-6 15,-12-1 3-15,-6 2 1 16,-7-1 1-16,-6 1 0 16,-6-1-1-16,4 1-1 15,4-2-5-15,0 4 8 0,1 0-7 16,3 0-3-16,-2 0 5 15,0 2 4-15,-7 7-7 16,-10 0-5-16,-12-3 8 16,-8-4-6-16,0-2-4 15,0 0 6-15,6 0 0 16,4 0-1-16,3 0-5 16,1 0-11-16,-1 0 1 15,-3 0-9-15,2 0-3 16,-1 0 10-16,-3 0 11 15,0 0 16-15,-2 0 2 16,-1 0-1-16,-4 0-2 0,-13 0 0 16,-11 0-2-16,-25 0 0 15,-8 0 3-15,-13 0 5 16,-8 0 4-16,6 0 31 16,-4 0-12-16,7 0-10 15,3 0-15-15,3 0-2 16,1 0-1-16,-2 6 7 15,-3 0-2-15,-4 2-5 16,-2 4 0-16,-5 6 3 16,-2 2 12-16,0 4 1 15,0 2-1-15,0 4-5 16,0 4 1-16,0 5 3 16,0 3 13-16,0 5-13 0,2 2-8 15,-2 8 8-15,0 4-3 16,0 8-6-16,0 3 0 15,-7 2-3-15,-6 0 0 16,2-4 7-16,2 1-7 16,-2-2 0-16,4-2 0 15,2-1-1-15,1-2-1 16,4-2 0-16,0 1 2 16,0-7-1-16,0-1 1 15,0-4-1-15,0-3 0 16,0 3 0-16,0-4 1 15,0 2 1-15,-2-1 1 0,-2-2 1 16,4 1-4 0,0-4 5-16,0 1 2 0,0-2 2 15,0-1-8-15,0-5-1 16,0 0 0-16,0-7-1 16,0 0 2-16,0-5 1 15,0 4-3-15,-7 0 1 16,-5-1-1-16,2-1 12 15,3-1-10-15,3-4 0 16,1-1-2-16,3-6 1 16,-2-1-1-16,2 3 2 15,-3-1-1-15,-1-4-1 16,4 2 0-16,-4-4 0 16,0 0-4-16,-3-1-1 15,-9 0 1-15,1-2 3 0,-10 2-16 16,-4-1 12-16,-6 0 5 15,-1 1 1-15,0 2-1 16,-4-2 0-16,-2-2-3 16,-5 2 4-16,-9-6-1 15,-7 3 0-15,-8 0 1 16,-11-1 0-16,-14 1 0 16,-8-2 3-16,-15 1-4 15,-5-3 0-15,-6 5 1 16,-2 5 2-16,8 1 10 15,8 2 0-15,2 0 11 16,3 0-9-16,-5-1-2 0,0-1-10 16,-3 1-3-16,-1-3 0 15,-7-1 0-15,-9-7 0 16,-2-1 0-16,-9-1-5 16,-5 0 9-16,-2 0-4 15,-2-6 0-15,-9-6 3 16,0-2-3-16,1-4-2 15,-8 1-1-15,-2 0-4 16,0 3 7-16,-9 2-1 16,-4 0 1-16,0 3 0 15,0 1 0-15,2 3 1 16,2 3 1-16,7-3-2 16,6 5-8-16,14-2 7 0,9-1 1 15,7-4-2-15,8-1 2 16,7-1 6-16,7 0-6 15,0 0 0-15,4 0-4 16,-4 4 2-16,-2-4-2 16,-1 5 4-16,-3 4 1 15,3 0-1-15,3 0-4 16,6 0-8-16,6 0-4 16,3 0 14-16,5 4-14 15,2 5 5-15,5 1 8 16,1-2-7-16,5 0 6 15,4 2 2-15,4-6 2 0,4 0-1 16,3 1-6 0,10 2 1-16,5-2-11 0,-1 2 9 15,-8-3-4-15,-4 4-21 16,-7-2 17-16,4 1 11 16,1 0 0-16,3 0 1 15,7-4 3-15,9 1 1 16,2 1 4-16,4 0-4 15,1 3-4-15,-1 2 4 16,5 0 0-16,5-4 3 16,3 1 1-16,6-2 2 15,5-3-1-15,6 0-2 16,5 1 2-16,4-3 4 0,-3 0-5 16,5 0-4-1,0 0 22-15,-4 0-9 0,0 0-4 16,-1 0-4-16,-5 0-4 15,-3 0-1-15,-4 0 3 16,2 0-3-16,-1 0 0 16,6 0 1-16,1 0-1 15,8 0-3-15,5 0 0 16,18-9-36-16,44-14-117 16,25-12-713-16</inkml:trace>
  <inkml:trace contextRef="#ctx0" brushRef="#br0" timeOffset="-142271.59">19946 10224 352 0,'0'0'90'16,"0"0"-13"-16,0 0 43 16,0 0-19-16,0 0-54 15,0 0-13-15,0 0 2 16,-79 15 10-16,67-7 1 15,-1 1-18-15,3 2-11 0,1-1 7 16,5-2 6-16,0 0-17 16,2 0 3-16,-1-7-4 15,1 6 9-15,2-5-14 16,0 1 3-16,0 6 2 16,0-4 1-16,0 4 15 15,13 1 3-15,14-2-6 16,11 0 16-16,13-4-6 15,9 1-12-15,5-3 2 16,0 1-19-16,-3-1 3 16,2-2-8-16,3 0-2 15,7 0 4-15,9 0-4 16,8 0 5-16,5 0-5 0,8 0 0 16,6-7-5-1,6 0 8-15,5-1-6 0,1 0 1 16,1 4 2-16,-8 2 1 15,1 2-1-15,0-3 6 16,-6 3-6-16,0 0-4 16,9 0 4-16,1 0 2 15,12 0 2-15,4 0-3 16,2-1-2-16,6-1-3 16,6-2 4-16,6 2 0 15,5 2-4-15,4 0 4 16,-3 0 0-16,1 0 1 0,-5 0-1 15,-4 0-26 1,0 0 3-16,-3 0 12 0,7 0-16 16,-4-3 1-16,7 0 8 15,2 1 11-15,4-2 3 16,-2-1 1-16,5 5-4 16,-1 0 7-16,-2-3-8 15,-4-1 0-15,-7-1-7 16,-9 2-5-16,-2 1 11 15,-2-1 5-15,-5 3 4 16,-2 0 0-16,-9 0 1 16,-9 0-1-16,-9 0 0 15,-8 0 0-15,-3-1 0 16,0-1 5-16,2 2 0 16,7 0 4-16,-7 0-4 0,-2 0-1 15,-7 0 5-15,3 0-9 16,5 0 7-16,5 8-4 15,4 2 1-15,-6 0-2 16,-4-3 2-16,-11 4-4 16,-9-5 5-16,-9 0-5 15,-7-4 2-15,3-2-4 16,-5 0 2-16,2 0 0 16,8 0 11-16,-7 0-10 15,5 0 5-15,3 0-3 16,-2 0 4-16,-3 0-6 15,-14 0-1-15,-6-2 2 0,-7-2 1 16,-7-4 9 0,1 2 15-16,-4-2-11 0,-2-4-8 15,-3 6 3-15,-5 0-5 16,-9 0-1-16,-7 2 0 16,-3 0-5-16,-3 0-28 15,-55-2-85-15,-37-8-92 16</inkml:trace>
  <inkml:trace contextRef="#ctx0" brushRef="#br0" timeOffset="-141213.78">21326 9549 417 0,'0'0'117'15,"0"0"-59"-15,0 0 59 16,0 0-20-16,0 0-37 15,0 0-2-15,0-2 7 0,0 2 12 16,0 0-28-16,0 0 8 16,0 0-10-16,0-4-7 15,0-2-13-15,0 4-19 16,0-1-2-16,0 2-1 16,0 1-5-16,0 0-6 15,0 0 5-15,0 0-2 16,0 8 0-16,0 8 3 15,0 7 2-15,0 4 5 16,0 4 1-16,0 10 2 16,0 8 3-16,0 11-2 15,0 15-1-15,0 10-3 16,7 9 8-16,4 2 4 0,2 3-6 16,3 6-2-16,2 8-8 15,1 5 5-15,-1 5-4 16,1 1-3-16,0-3 2 15,2-5-1-15,-4-3-2 16,1-8 2-16,-5 3 5 16,-6-4-2-16,-4 0 1 15,-3-7 3-15,0-7-9 16,0-9 8-16,0-17 2 16,0-16-7-16,0-16-3 15,0-18 0-15,0-6 3 16,0-8 0-16,0-1 6 0,0-28-9 15,10-14-14 1,11-12-29-16,0-3-48 0,4-4-68 16,0-5-309-16</inkml:trace>
  <inkml:trace contextRef="#ctx0" brushRef="#br0" timeOffset="-140598.89">23102 9551 760 0,'0'0'95'15,"0"0"-69"-15,0 0 106 16,0 0-29-16,0 0-52 15,0 0-24-15,-20-103 17 0,18 103 5 16,2 0-26 0,0 0-22-16,-7 17-1 0,5 21 0 15,-2 14 5-15,4 10 7 16,0 15 11-16,0 13 9 16,15 9-4-16,3 12-17 15,5-1 13-15,-2-2-14 16,-2 5 0-16,-1 1 2 15,-1 8-6-15,-1 6-4 16,-3 5-1-16,-4 9 18 16,-6-3-14-16,-3-9-4 15,0-12 1-15,0-19 0 16,-12-23 5-16,1-22 15 16,5-24-10-16,4-18-5 0,2-12-6 15,0 0 6-15,0-8 4 16,0-28-11-16,0-13-23 15,13-12-47-15,0-6-29 16,7-2-101-16,7-10-416 16</inkml:trace>
  <inkml:trace contextRef="#ctx0" brushRef="#br0" timeOffset="-140058.98">24388 9443 430 0,'0'0'163'16,"0"0"-132"-16,0 0 130 15,0 0 3-15,0 0-44 16,0 0-83-16,2-11-27 16,-2 32 17-16,0 7 33 0,4 8-9 15,4 6-6 1,1 12-2-16,5 13-5 0,-6 14-9 15,3 14-9-15,1 7 0 16,-1 4-1-16,0-2-10 16,-2 9 2-16,-5 9-8 15,-4 14-2-15,0 14 0 16,0 3 1-16,0 6 9 16,-11-7 1-16,0-4 6 15,2-7-7-15,5-17-8 16,2-18 2-16,2-25 3 15,0-29-4-15,0-24 6 0,0-18-6 16,2-10-2-16,0 0 7 16,2-31-9-16,1-18-32 15,1-25-56-15,4-9-53 16,1-1-140-16</inkml:trace>
  <inkml:trace contextRef="#ctx0" brushRef="#br0" timeOffset="-139481.08">26446 9138 694 0,'0'0'106'0,"0"0"-77"16,0 0 120-16,0 0-44 15,0 0-83-15,0 0 35 16,-19 126 8-16,19-56-4 16,2 10-10-16,13 7 3 15,5 2-28-15,3 10-10 16,1 8-3-16,0 7-3 15,-1 7-8-15,-6 4-2 16,-5 13 3-16,-12 12 12 16,0 3-6-16,0 2-5 15,0-13 10-15,0-9-9 16,0-13-5-16,4-12 4 16,5-9-2-16,-3-16 9 0,2-12-6 15,-6-24-2-15,0-18-2 16,-2-17-2-16,0-12-27 15,0-18-15-15,0-31-85 16,0-24-520-16</inkml:trace>
  <inkml:trace contextRef="#ctx0" brushRef="#br0" timeOffset="-138537.24">20407 9811 727 0,'0'0'73'16,"0"0"-29"-16,0 0-5 0,0 0 10 16,0 0 10-16,0 0-7 15,0 0-1-15,67 130 3 16,-51-86-20-16,0 2-2 15,-1-3-18-15,1-9 5 16,-1 0-2-16,1-10-13 16,-5-12 0-16,-2-1-3 15,0-11 0-15,-2 0 6 16,4 0-7-16,-1-23 16 16,9-12 8-16,-1-16-7 15,-1-3 6-15,-1 0-21 16,-5 6 15-16,0 7-2 15,1 7-7-15,-4 8 14 0,1 4-15 16,-4 8-7-16,-1 8-3 16,-4 2 3-16,0 4-13 15,0 0-45-15,0 14-33 16,0 20 23-16,0 10-30 16,7-3-199-16,24-3-218 15</inkml:trace>
  <inkml:trace contextRef="#ctx0" brushRef="#br0" timeOffset="-137907.35">21888 9830 385 0,'0'0'461'0,"0"0"-416"16,0 0 80-16,0 0-21 16,0 0-63-16,0 0-38 15,8 48 39-15,-4-4 17 16,2 4 12-16,-2 0-31 15,3-2-16-15,1-9-12 16,0-7-4-16,-2-11-5 0,1-9-3 16,-3-6 0-16,0-2-4 15,1-2-18-15,6-6 22 16,7-22 2-16,6-8 0 16,3-5 6-16,-4 8-8 15,-4 8-2-15,-5 13 2 16,-1 7 0-16,3 5-3 15,3 0 2-15,8 5-3 16,0 14 4-16,7 1 4 16,-3-1-1-16,0-6-3 15,-2 0-1-15,-4-2 1 16,-3-1 3-16,-1-4-3 16,-6 2-2-16,-1-4 1 0,-6-4-9 15,-1 0 10-15,-1-12 2 16,1-15 4-16,4-10-2 15,-2-3-1-15,-2 4 2 16,-5 6 13-16,-2 8-2 16,0 8-5-16,0 7 0 15,0 5-7-15,-7 2-4 16,1 0-15-16,4 0-30 16,2 0-60-16,0 5-60 15,24 2-266-15</inkml:trace>
  <inkml:trace contextRef="#ctx0" brushRef="#br0" timeOffset="-137606.4">23484 9800 1165 0,'0'0'98'0,"0"0"-87"16,0 0 8-16,0 0 24 16,0 0 8-16,127 44-20 15,-79-10-13-15,-3 2 2 16,-7-2-7-16,-7 0-6 0,-6-10-2 16,-2-8-5-1,-6-4-11-15,-3-3-6 0,-3-2-25 16,-3-5-34-16,2-2-49 15,-2 0 4-15,-1-14-118 16,-1-13-148-16</inkml:trace>
  <inkml:trace contextRef="#ctx0" brushRef="#br0" timeOffset="-137424.43">23916 9774 607 0,'0'0'347'15,"0"0"-263"-15,0 0 9 16,0 0 7-16,-116 87-30 0,94-46-25 16,-5 7-23-16,-4 1-17 15,-7-2-5-15,2-1-30 16,5-11-108-16,11-13-340 16</inkml:trace>
  <inkml:trace contextRef="#ctx0" brushRef="#br0" timeOffset="-137079.49">25307 9781 1088 0,'0'0'34'0,"0"0"20"16,0 0 33-16,0 0-15 16,0 0-41-16,0 0-26 15,47 8 9-15,-25 17 14 16,3-2-10-16,2 4-11 15,-3-5-7-15,0-2 0 0,-3 0-23 16,3-2-53-16,-2 0-48 16,3-6-111-16,-1-1-107 15</inkml:trace>
  <inkml:trace contextRef="#ctx0" brushRef="#br0" timeOffset="-135905.7">23769 9892 359 0,'0'0'56'0,"0"0"12"16,0 0 28 0,0 0-34-16,0 0-21 0,0 0-13 15,-4 12 1-15,-3-6-6 16,5 2-9-16,0-4 2 16,-1 0 17-16,3 4 8 15,0-1 17-15,0 3 9 16,0-1-7-16,0 1-23 15,0 0 13-15,5 2-18 16,8 4-4-16,3-2-12 16,-1-4 0-16,-2 1-5 15,5 3-4-15,1 1-2 0,-4 3-2 16,3 0 1-16,-3-2-4 16,3 0 1-16,-5 0 2 15,3-1-2-15,-5-1 0 16,-2-3 0-16,2 1-1 15,-2 1-2-15,0-5 2 16,-2-1 0-16,0 0 1 16,1-3-1-16,-1 0 2 15,2-2-2-15,-4-1 2 16,-5 1 0-16,6-2-1 16,-4 0 4-16,-2 0 1 15,2 0 1-15,-2 0 1 16,0 0 2-16,0 0-3 0,0 0 0 15,0 0 5 1,0 0 7-16,0 0 3 0,0 0-4 16,0 0-9-16,-6 0-5 15,-7 0-4-15,1-5-15 16,-5-2-2-16,1 6-28 16,5 1-41-16,2 0-38 15,9-3-371-15</inkml:trace>
  <inkml:trace contextRef="#ctx0" brushRef="#br0" timeOffset="-134877.87">23883 9837 419 0,'0'0'34'16,"0"0"9"-16,0 0 64 16,0 0-43-16,0 0-45 15,0 0-12-15,6-23 44 16,-6 23 11-16,0 0-39 16,0 0 3-16,0 0 5 15,0 0-20-15,0 0 7 16,-4 0 12-16,4 0-15 0,-2 0 22 15,0 0 7 1,0 0-19-16,-4 0-3 0,0 0 2 16,-7 0-23-16,-3 0 4 15,-4 14-4-15,-2 2 11 16,1 4-6-16,2 6 18 16,1 0-10-16,2 4 5 15,1 2-1-15,-4 1-4 16,2-1-6-16,-1-3 0 15,-2-3-3-15,0 0 7 16,0-3 7-16,2-2-1 16,2 0-5-16,1-2 0 15,1 4-7-15,4-7 4 16,0-2 6-16,6-8-5 0,1-3 7 16,1-3-12-16,2 3 6 15,0-1-9-15,0-2 14 16,0 2-11-16,0-2 16 15,0 0-21-15,0 0 13 16,0 0-10-16,0 0-4 16,0 0 3-16,-2 0-7 15,0 0 4-15,-2 2-1 16,-3 0-1-16,3 2-1 16,-1-2-18-16,2 0 5 15,3-2-17-15,0 0-49 16,19-4-66-16,25-18-458 15</inkml:trace>
  <inkml:trace contextRef="#ctx0" brushRef="#br0" timeOffset="-134119.02">25753 9814 511 0,'0'0'111'15,"0"0"24"-15,0 0-13 16,0 0-29-16,0 0-36 15,0 0-18-15,0-13-3 16,0 13-10-16,0-1 2 16,0 1-14-16,0 0-1 0,0 0 5 15,0 0 6 1,0 0-15-16,0 0-3 0,-5 11 13 16,-8 8-7-16,-5 9 11 15,-4 0-2-15,0 8-11 16,-3 14 1-16,-4 2-3 15,-6 6-5-15,1 4-1 16,-1-1 0-16,3-1-2 16,6-9 1-16,1-4 1 15,7-13-2-15,5-13 5 16,7-9 18-16,2-5-8 16,4-5-14-16,0 0 3 15,0-2 0-15,0 0 0 16,0-6-4-16,6-22-48 15,23-2-103-15,15-2-229 0</inkml:trace>
  <inkml:trace contextRef="#ctx0" brushRef="#br0" timeOffset="-133421.14">27210 9898 650 0,'0'0'286'16,"0"0"-238"-16,0 0 50 15,0 0-15-15,0 0-37 16,0 0-14-16,-95-33 14 16,95 33-2-16,18-1-13 15,20-3-18-15,13-2 10 16,12-2-9-16,1-1 4 15,1 2-16-15,1 0 3 16,-1 3 0-16,-7 4-4 0,2-1-1 16,-11 1 0-16,-7 0 0 15,-13 0-1-15,-12 0-2 16,-13 0 0-16,-4 10-13 16,0 9-2-16,-25 8 12 15,-23 3 6-15,-13 5 5 16,-6-2-2-16,9-1 3 15,7 0 4-15,8-8 5 16,8 0-6-16,8-2 13 16,10-4 1-16,5-4-14 15,3 0 2-15,7-6 13 16,2-2-9-16,0-1-2 0,0-5-5 16,18 0 6-16,24 0 17 15,21 0-4-15,10 0-18 16,10-11-6-16,-1 1-3 15,-11 0 0-15,-6 5-1 16,-16-2-6-16,-13 6 0 16,-14 1-9-16,-11 0 1 15,-11 0-27-15,0 0-30 16,0 0-33-16,-17 9-198 16,-17 9-612-16</inkml:trace>
  <inkml:trace contextRef="#ctx0" brushRef="#br0" timeOffset="-131560.45">19736 11147 822 0,'0'0'120'0,"0"0"-113"16,0 0 15-16,0 0 66 15,0 0-31-15,0 0-30 0,135 4-3 16,-93 8 4 0,11 0-1-16,5-7 9 0,5 0-12 15,12-5 11-15,6 0-11 16,14 0 5-16,10 0 2 15,11 0-9-15,11-5 2 16,7-7-12-16,9-5-6 16,3 2-3-16,6 1-3 15,2 2-6-15,-9-1 0 16,-5 3 0-16,-8-1 5 16,-8 6 1-16,-5 3 3 15,-1 0-2-15,0 2-1 16,-2-3 2-16,0 0 5 15,5-1-5-15,6-1-1 16,8 5-1-16,8-1 0 0,7 1 3 16,1 0 8-16,-1 0-10 15,-1 0 2-15,-5 0 2 16,3 0-4-16,-4 0 1 16,-11 0-1-16,2 0-1 15,-9-2-2-15,-1-4 2 16,1 0 1-16,-2 1 0 15,-1 2-1-15,-4-1 1 16,3 0 1-16,-5 1-2 16,-4 3-1-16,-4 0 0 15,6 0 1-15,2 0 4 16,3 0-4-16,-4 0-2 0,-8 0-1 16,-5 0 3-16,-3 3 0 15,3 1 2-15,1 0 0 16,0-3-2-16,-3 4-1 15,-5-3 1-15,3 2 2 16,-4-2 0-16,-3 4-2 16,-6-3 0-16,-2 2-1 15,-3-3 0-15,7 0 1 16,9 1 4-16,2-3-4 16,4 0 0-16,-6 0-1 15,-5 0-3-15,-8 0-3 16,-7 0 7-16,-5 0-6 15,-4 0 6-15,-2 0-4 0,4-5-3 16,0-2 6-16,2 4-3 16,6 1-2-16,2 2 0 15,6 0-1-15,-2 0-9 16,-12 0 10-16,-9 0-2 16,-12 0 6-16,-13 0 2 15,-8-3 1-15,-4 0 6 16,-5-1-8-16,2-1 3 15,3 3 4-15,4-3-4 16,2 1 3-16,6 1-2 16,-1 0 3-16,-2 1-4 15,-8 0 6-15,-5 2-5 0,-3-3 9 16,-5 3 2-16,7-2-7 16,1 2-6-16,-2-2 4 15,6 1-4-15,-1-1 3 16,1 0-4-16,-1 0-4 15,3-1 4-15,-3 2 0 16,-3-2-5-16,-8 2-3 16,-9 1 4-16,-4-4-8 15,-31-5-79-15,-49-7-62 16,-40-9-364-16</inkml:trace>
  <inkml:trace contextRef="#ctx0" brushRef="#br0" timeOffset="-130467.64">18675 10800 726 0,'0'0'63'15,"0"0"-57"-15,0 0 44 16,0 0 57-16,0 0-65 15,0 0-40-15,0 0 10 16,-29 24 52-16,39 12-22 16,1 8 17-16,-1 5-21 15,2 2 6-15,1 0-22 16,-2-1-12-16,-2-12-5 16,0-8 0-16,-2-12-4 15,-3-9-1-15,-2-9-3 16,1 0-12-16,1-11 5 0,1-23 10 15,1-11-17 1,-1-8-2-16,-3-10 14 0,0-1-21 16,-2-1 4-16,9 5 9 15,4 13 5-15,6 9-2 16,4 12 6-16,4 9 1 16,2 8 3-16,-2 3 0 15,-9 6-7-15,-9 0 7 16,-9 14-25-16,-6 16-6 15,-26 6 31-15,-5 6 3 16,-2-2-2-16,8-4 10 16,2-2 0-16,9-6-10 15,7-4 18-15,8-3-18 16,5-7 26-16,0-2-14 0,11-2-2 16,12-2 8-16,6-2-11 15,0 0 4-15,0 0-7 16,-3 0-5-16,1-2-1 15,-2 1-21-15,-3 2-31 16,0-7-69-16,1 0-89 16,-6 0-120-16</inkml:trace>
  <inkml:trace contextRef="#ctx0" brushRef="#br0" timeOffset="-130270.67">19111 10932 225 0,'0'0'584'0,"0"0"-496"0,0 0-32 16,0 0 11 0,0 0 34-16,0 0-51 0,68 76-12 15,-65-35 5-15,-3 0-24 16,0 5-19-16,0 0-4 16,-14-2-36-16,-2-9-59 15,0-7-165-15,3-7-422 16</inkml:trace>
  <inkml:trace contextRef="#ctx0" brushRef="#br0" timeOffset="-129665.78">18876 11787 829 0,'0'0'161'0,"0"0"-159"15,0 0 13-15,0 0 65 16,0 0-19-16,-43 124-45 0,43-94 3 15,0-6 17 1,0-6-22-16,0-8-14 0,0-6 0 16,0-4-8-16,0 0 4 15,0-8 2-15,0-24-3 16,0-14-20-16,0-14 5 16,0-6-9-16,10-1-2 15,3 8 19-15,3 13 12 16,-1 11 3-16,1 12-2 15,3 4 11-15,-2 12-5 16,-2 7 4-16,-6 0-9 16,-9 19-2-16,0 13-2 0,0 6 2 15,-9 4 13 1,-15-4-6-16,1-1 9 0,-1-7-11 16,3-4-4-16,8-8 6 15,3-2 7-15,6-8 0 16,4-1 0-16,0 0-6 15,4-3 16-15,11 5 4 16,7-2-15-16,3-2 5 16,2 0-9-16,-1-3-8 15,0 0-1-15,-3-2-8 16,-5 0-70-16,-3 0-34 16,-6 0-208-16,-7 0-206 15</inkml:trace>
  <inkml:trace contextRef="#ctx0" brushRef="#br0" timeOffset="-129401.83">19050 11853 638 0,'0'0'49'0,"0"0"-29"15,0 0 132-15,0 0-39 16,0 0-47-16,0 0-7 16,0 0-10-16,109 44-17 15,-100-20-10-15,-6 5 4 16,-3 0-9-16,0 5 17 15,0 0-15-15,-6-1 12 16,-2-8-14-16,6-11 1 16,2-5-5-16,0-8-13 15,0-1 6-15,27 0-6 0,12 0 9 16,11-7-9-16,10-1-25 16,-2 6-96-16,2 2-36 15,-7 0-443-15</inkml:trace>
  <inkml:trace contextRef="#ctx0" brushRef="#br0" timeOffset="-127767.11">20992 10543 559 0,'0'0'52'16,"0"0"-25"-16,0 0 79 15,0 0-20-15,0 0-54 0,0 0-12 16,-45-24-3-16,45 24 10 16,0 0-1-16,0 0 19 15,0 0 17-15,0 0-18 16,0 0-20-16,-4 3-18 16,-3 10 4-16,-5 12 10 15,-1 2-9-15,-5 12 9 16,-1-1 1-16,-8 6 4 15,0 0-14-15,-4 0-5 16,-3-4-4-16,3-5 7 16,-2-7-6-16,2-10-3 15,2-9 1-15,4-7 5 0,5-2-1 16,-3 0-2 0,8-2 2-16,6-12-3 0,4 2 0 15,5-2 0-15,0 0-2 16,18 0-2-16,7 0 2 15,2 4 9-15,-2 4-7 16,-6 4 1-16,-1 2-3 16,-3 0-11-16,6 8 10 15,-1 9-3-15,4 6 1 16,1 2 1-16,-1 1 2 16,3 2-3-16,6 0-31 15,9-3-37-15,8-8-106 16,10-11-218-16</inkml:trace>
  <inkml:trace contextRef="#ctx0" brushRef="#br0" timeOffset="-127197.21">22280 10611 521 0,'0'0'171'16,"0"0"-154"-16,0 0 76 15,0 0-1-15,-52 109-22 16,42-75 3-16,-6 5-20 16,-6 0 3-16,-5 0-22 15,-8-4-10-15,-6-5-4 16,1-4-10-16,2-9-2 15,5-10 6-15,6-7-4 0,2 0-5 16,7-1-3 0,5-13 4-16,7-4-6 0,6 1 0 15,0 3 4-15,0 1-3 16,4 3 2-16,13 1 7 16,4 7-2-16,6 2 0 15,6 0 10-15,5 0-2 16,-3 11-8-16,2 0 5 15,-4 1-11-15,-4 1 0 16,2-4-4-16,-2 2-6 16,2-2-36-16,5-1-39 15,1-1-146-15,13-1-249 0</inkml:trace>
  <inkml:trace contextRef="#ctx0" brushRef="#br0" timeOffset="-126476.33">23671 10511 658 0,'0'0'198'15,"0"0"-127"-15,0 0 24 16,0 0-64-16,0 0-16 15,0 0 15-15,-2 62 19 16,-10-27-13-16,-5 2-12 16,-6 10 15-16,-6-1 6 15,-4-2-11-15,-7 0-5 16,-1-6-11-16,4-5-7 0,3-12 0 16,14-11 0-16,7-6-9 15,7-4 1-15,3 0 8 16,3-14 0-16,0-7-11 15,0-4-5-15,5 1 4 16,14 2 0-16,6 1-3 16,2 9 4-16,0 3 1 15,2 7-1-15,4 2-4 16,0 0 4-16,1 2 0 16,-1 14 0-16,-4 3-1 15,0 6 2-15,-4-5-1 16,-3 2 2-16,3-6-2 15,-1-1 2-15,-4-7-2 0,1-5-1 16,-2-1-1-16,-3-2 2 16,1 0 1-16,-1 0 0 15,-5 0 0-15,-1 0 2 16,1-2-3-16,-5-1 4 16,-4 0-1-16,-2 2 0 15,0-2-3-15,0 3 0 16,0 0-9-16,0 0-30 15,0 0-48-15,-17 0-7 16,-10 8-158-16,5-4-347 16</inkml:trace>
  <inkml:trace contextRef="#ctx0" brushRef="#br0" timeOffset="-124931.6">25947 11287 317 0,'0'0'685'16,"0"0"-625"-16,0 0-37 15,0 0 14-15,0 0 2 16,0 0-11-16,-70 105-14 16,33-51 9-16,-10 6 8 15,-4 6 5-15,-5-5-25 16,-2-5-4-16,0-15 0 15,9-13-3-15,2-11-1 0,12-12-3 16,6-5 0-16,8 0 4 16,15-24-4-16,6-10-15 15,6-6-2-15,31 2 17 16,2 8 2-16,1 12 1 16,-4 12 11-16,-7 6 0 15,-2 2-5-15,-3 21-7 16,-1 6 14-16,-6 0-14 15,4 3 3-15,-5-2-2 16,-1-2 2-16,9 0-3 16,1-2-2-16,9-6-15 15,7 0-22-15,11-8-68 16,6-9-125-16,4-3-259 0</inkml:trace>
  <inkml:trace contextRef="#ctx0" brushRef="#br0" timeOffset="-124294.71">27480 11251 838 0,'0'0'75'0,"0"0"-56"16,0 0 70-16,0 0-43 15,0 0 5-15,0 0 18 16,-50 121-9-16,23-67 4 16,-4 5-15-16,-5 4-26 15,-5-3-6-15,2-8-3 16,-4-7-6-16,3-13-3 0,2-11 0 16,5-8-2-16,6-11-3 15,4-2 6-15,10-5-3 16,9-19-5-16,4-3 2 15,0-4-9-15,13 9 6 16,12 2 3-16,-3 9 0 16,4 4 1-16,-1 7 2 15,0 0-2-15,1 0-1 16,-1 7 1-16,2 2 2 16,2 5 0-16,0 1 2 15,7 4-4-15,-1 5 3 16,3 1 0-16,-1-3-3 15,0-3 2-15,-11-2-3 0,3-5 0 16,-7-2-1 0,-8-4 0-16,4-5-1 0,-5-1 2 15,0 0 0-15,0 0-3 16,-10 0-31-16,-3 0-153 16,-18 0-695-16</inkml:trace>
  <inkml:trace contextRef="#ctx0" brushRef="#br0" timeOffset="-90205.63">29895 10689 521 0,'0'0'226'16,"0"0"-167"-16,0 0 27 16,0 0 32-16,0 0-62 15,0 0-35-15,0 0-9 16,-7 0 15-16,7 0 23 15,0 0-7-15,0 0 7 0,11 0-20 16,7 5 9-16,6-1-24 16,-1 1 3-16,10 4-13 15,0-1 0-15,1 0-5 16,4-1 5-16,-2-7-5 16,-1 3-4-16,-3-3-8 15,-3 0 0-15,-5 0-7 16,-11 0-2-16,-3 0-1 15,-10 0 0-15,0 0 5 16,0 0-15-16,0-6-50 16,-3 0-4-16,-10 0-141 15,0 0-111-15</inkml:trace>
  <inkml:trace contextRef="#ctx0" brushRef="#br0" timeOffset="-89917.68">30238 10551 767 0,'0'0'53'0,"0"0"-7"16,0 0 24-16,0 0-23 16,0 0 24-16,0 0-28 15,47 87-9-15,-38-53-7 16,2 0 8-16,-7-2-11 0,-1 0-10 15,-3 0-3 1,0 0-3-16,-12-1 4 0,-10 3-9 16,-7-7 3-16,-3-3-2 15,-1-6-8-15,2-5-17 16,4-1-47-16,12-8-94 16,15-4-169-16</inkml:trace>
  <inkml:trace contextRef="#ctx0" brushRef="#br0" timeOffset="-89387.77">30996 10265 650 0,'0'0'38'15,"0"0"-32"-15,0 0 105 16,0 0 20-16,0 0-62 16,0 0-65-16,4 24 51 15,-12 20 21-15,-3 9-13 16,-5 5-19-16,-3 3-4 15,2 3-9-15,-8-2-10 16,-1-4-13-16,-1-12-3 0,-4-7-1 16,-1-11-3-16,5-6 1 15,2-10 0-15,6-6 0 16,1-6 6-16,1 0-5 16,7 0 5-16,6-18-8 15,4-4 0-15,0 0-4 16,23 2-2-16,3 7 6 15,3 6 1-15,-2 2-1 16,0 5 2-16,-5 0 1 16,0 7-2-16,-1 11-2 15,-4-2 0-15,-5 1 0 0,-2 0 0 16,-1 1-3-16,5 2-7 16,-1 0-19-16,3-2-23 15,3-4-80-15,2-5-66 16,1-9-108-16</inkml:trace>
  <inkml:trace contextRef="#ctx0" brushRef="#br0" timeOffset="-89093.82">31137 10761 806 0,'0'0'93'16,"0"0"-57"-16,0 0 105 0,0 0-50 15,0 0-51 1,60 103-20-16,-25-96-4 0,3-7 3 16,-3 0 2-16,-3 0-7 15,-10-17-11-15,-13 2 6 16,-9-2-9-16,0 0 8 16,-9 2 2-16,-18 3 5 15,-17 2-11-15,-7 3-3 16,1 6-2-16,17 1-27 15,18 0-9-15,15 0-53 16,0 0-54-16,25 0-213 16,14 0-246-16</inkml:trace>
  <inkml:trace contextRef="#ctx0" brushRef="#br0" timeOffset="-88679.9">31623 10672 840 0,'0'0'189'16,"0"0"-142"-16,0 0 30 15,0 0-55-15,0 0-10 16,0 0-9-16,0 38 6 16,0-16 0-16,-5 0-4 15,2-2-4-15,3 2-1 16,0-2 0-16,8 0 2 15,11-2-2-15,1 2-10 0,1 0 6 16,-6-4-5 0,-5 2-7-16,-4-3 8 0,-6-5-7 15,0-3 12-15,0-3 3 16,0 0 5-16,-4-4 20 16,-8 3-11-16,-1-2 0 15,-5-1-14-15,0 3-10 16,0-2 3-16,5 2-11 15,-1-3-10-15,4 0 7 16,3 0 0-16,2 0-22 16,3 0-59-16,2-8 40 15,0-1-5-15,0 2-45 0,2 0-104 16,7-1-67-16</inkml:trace>
  <inkml:trace contextRef="#ctx0" brushRef="#br0" timeOffset="-88313.96">31972 10738 749 0,'0'0'193'0,"0"0"-148"15,0 0 49-15,0 0-33 16,0 0-22-16,0 0-12 0,-106 52-6 15,94-37-4-15,10-1-17 16,2 1-3-16,0 2-10 16,7-3-5-16,17 1-5 15,3-1 11-15,0 1 7 16,-3 1-2-16,-3 2 6 16,-11-3 2-16,-3-1-3 15,-7-5-11-15,0-1 13 16,0-3 20-16,-7 0 15 15,-13 2 0-15,-3-2-18 16,-2-1-7-16,0-1-10 16,2 2-30-16,3-3-35 0,9-2-38 15,7 0-121 1,4 0-134-16</inkml:trace>
  <inkml:trace contextRef="#ctx0" brushRef="#br0" timeOffset="-87939.02">32349 10798 474 0,'0'0'725'16,"0"0"-656"-16,0 0-2 16,0 0 8-16,0 0-30 15,0 0-41-15,-7 24 13 16,7-10-2-16,7 1-12 15,13-2-3-15,4 0-11 0,10-4-27 16,3-5-11 0,0-4-12-16,-2 0-17 0,-3-2 16 15,-3-12 28-15,-12 3 30 16,-5 2 4-16,-10 6 27 16,-2 3 26-16,0 0-5 15,0 12-32-15,-16 17 31 16,-4 7 12-16,2 0-17 15,7 1-20-15,9-6 5 16,0 1-14-16,2-3 0 16,0 0-13-16,0-4-16 15,-12 3-63-15,-5-3-120 0,-8-2-471 16</inkml:trace>
  <inkml:trace contextRef="#ctx0" brushRef="#br0" timeOffset="-87495.1">30755 11589 1088 0,'0'0'90'0,"0"0"-86"15,0 0 23-15,0 0 59 0,18 133-20 16,-3-70-24-16,-1-5-27 16,-5-10-9-16,-5-9-1 15,-4-10-5-15,0-12-4 16,0-4-57-16,-17-13-71 15,-17-1-163-15</inkml:trace>
  <inkml:trace contextRef="#ctx0" brushRef="#br0" timeOffset="-86971.19">30574 11575 943 0,'0'0'28'0,"0"0"-21"15,164-7 100-15,-91 7-36 0,-4 16-34 16,-5 15 2 0,-10 8-11-16,-14 5 27 0,-18 11-28 15,-22 3-27-15,-4 0 1 16,-36 0-1-16,-16-9 8 16,3-10-6-16,-1-8 7 15,10-11-3-15,15-11-6 16,6-9 2-16,12 0-1 15,7 0 9-15,4 0-8 16,0-4-2-16,0-1-1 16,19-4-2-16,15 3 6 15,11-4-2-15,11-2-1 0,8 5 0 16,9-7 0 0,6-1-1-16,-4-5-5 0,-9-2-20 15,-16 1-24-15,-18 2 24 16,-14 6 21-16,-12 4 4 15,-6 3-2-15,-2 6 3 16,-29 0 2-16,-9 0 16 16,-9 0-8-16,1 14 32 15,9 4-17-15,10 4-10 16,13 3 7-16,14 4-13 16,2-1-9-16,2 4-2 15,30-5-1-15,5-5-1 16,13-5-15-16,5-11-1 15,3-6-31-15,4 0-28 16,-4-9-30-16,-6-18-217 0,-13-6-265 16</inkml:trace>
  <inkml:trace contextRef="#ctx0" brushRef="#br0" timeOffset="-86729.23">31671 11881 235 0,'0'0'309'0,"0"0"-251"16,0 0 88-16,0 0 21 15,0 0-29-15,0 0-69 16,-48 95-15-16,40-70-10 0,6-3-27 16,2-2-14-16,0-4-3 15,0-4-10-15,10 0-20 16,14-6-27-16,7-2 1 15,5-4-75-15,-1 0-100 16,1-11-262-16</inkml:trace>
  <inkml:trace contextRef="#ctx0" brushRef="#br0" timeOffset="-86048.35">31941 11939 853 0,'0'0'150'0,"0"0"-65"0,0 0 17 16,0 0-24-16,0 0-44 15,0 0-17-15,-58 74-3 16,58-65-9-16,0-2-5 16,0-5 0-16,4-2-23 15,8 0 10-15,7 0 4 16,2-14-1-16,1-4-27 15,1 2 1-15,-4 4 18 16,-5 5 8-16,-3 5 8 16,-2 2-5-16,-2 0 7 15,2 0 0-15,-1 5 7 0,1 9 1 16,1 1 1 0,-4 2 4-16,0-1-6 0,-1-2 8 15,0-2-3-15,-3-6-3 16,-2-1-5-16,0-5 1 15,0 0 4-15,0 0 13 16,0-9 8-16,5-11-15 16,3 0-9-16,3 2-1 15,3 4 3-15,-3 8 12 16,-7 3 6-16,0 3-16 16,4 0-10-16,0 9-4 15,3 14 4-15,3 4 3 16,-5-1 0-16,-3-2 1 15,4-4 0-15,-6-3-1 16,0-10-2-16,1-5-1 0,-3-2-3 16,4 0 0-16,2-2 3 15,3-17 5-15,2-4-1 16,3 4-2-16,-3 5 1 16,0 1 1-16,-4 7 9 15,0 5-1-15,-2 1-7 16,0 0-4-16,3 0-1 15,2 7-1-15,-3 6 0 16,2 1 0-16,-5-4 1 16,2-5 0-16,0 1-9 15,-1-3-26-15,-3-3-35 16,6 0-57-16,-4-9-62 0,-2-19-334 16</inkml:trace>
  <inkml:trace contextRef="#ctx0" brushRef="#br0" timeOffset="-85599.43">32547 11684 913 0,'0'0'142'16,"0"0"-70"-16,0 0 41 16,0 0-6-16,14 159-42 15,-14-89-22-15,0 2-14 16,-9 12 6-16,-11 2-24 15,6 9 3-15,8-5 49 0,-1-12-54 16,3-7 36-16,0-27-45 16,-2-18 0-16,4-14-3 15,-2-10-2-15,4-2 5 16,0-23 3-16,0-28-3 16,0-22-29-16,0-9 12 15,6 0 1-15,8 11-5 16,1 11 1-16,1 12-5 15,2 4 3-15,0 8-10 16,2 4 0-16,0 14-18 16,-4 8 33-16,1 10 2 15,-3 0-9-15,-1 0 6 0,3 16 10 16,-5 4 5-16,-9 0 3 16,-2 3 3-16,0-6 14 15,-17 1-9-15,-8-4 4 16,-4-3-1-16,4-4-11 15,10-4-27-15,3-3-25 16,8 0-122-16,4-19-290 16</inkml:trace>
  <inkml:trace contextRef="#ctx0" brushRef="#br0" timeOffset="-85326.48">32800 12001 886 0,'0'0'167'16,"0"0"-81"-16,0 0 42 0,0 0-44 16,0 0-42-16,0 0-24 15,-10 103-15-15,31-99 13 16,1-4-11-16,7 0-3 16,2-4-2-16,-2-15-2 15,-5-2-4-15,-10-4-7 16,-12 5-1-16,-2 0 6 15,-6 9 7-15,-28 2-1 16,-4 6-16-16,0 3-17 16,5 0-36-16,17 0-57 15,9 9-248-15</inkml:trace>
  <inkml:trace contextRef="#ctx0" brushRef="#br0" timeOffset="-84894.55">33129 11959 780 0,'0'0'386'0,"0"0"-366"15,0 0 71-15,0 0 8 16,0 0-46-16,0 0-50 16,0 12 3-16,7 8-6 15,11 2 0-15,2 11 2 16,5-1-2-16,-15 2-1 15,-1-3-4-15,-9-2 4 0,0-10-2 16,0-6 3-16,0-8 0 16,-2-2 8-16,-5-3-2 15,5 0 9-15,2-11 10 16,0-14-11-16,0-10-14 16,15 4-8-16,20 3-3 15,-4 7-8-15,-2 8 16 16,-10 8 3-16,-7 5 12 15,-3 0-5-15,-1 0 12 16,1 11-9-16,-4 6 6 16,0 5 1-16,-5-3-8 15,0-3 4-15,0-4-13 0,-3-5-8 16,-6-4-35-16,-4-3-20 16,-5 0-39-16,5-24-65 15,4-13-147-15,9-15-344 16</inkml:trace>
  <inkml:trace contextRef="#ctx0" brushRef="#br0" timeOffset="-84745.58">33361 11823 723 0,'0'0'428'15,"0"0"-375"-15,0 0 4 16,0 0 11-16,0 0-36 16,0 0-32-16,9 8-10 15,5 7-53-15,1 2-34 16,-1-5-107-16,3 2-93 0,-1-5-119 15</inkml:trace>
  <inkml:trace contextRef="#ctx0" brushRef="#br0" timeOffset="-84510.62">33361 11823 4 0,'123'90'686'0,"-119"-82"-459"15,2 6-55-15,0 4-73 16,0 8 10-16,-6 3-47 16,0 2-30-16,0-1-12 15,0 1-2-15,0-5-8 16,0-5-10-16,-4-5 0 15,2-9-26-15,-8-4-21 16,8-3-4-16,2 0 21 16,0 0 27-16,4 0 3 15,25 0 16-15,21-1 12 16,8-11 13-16,4-1-9 0,5-1-16 16,-16 0-15-16,-15 3-1 15,-16-1-15-15,-18 3-105 16,-2 2-512-16</inkml:trace>
  <inkml:trace contextRef="#ctx0" brushRef="#br0" timeOffset="-83289.83">18928 14578 586 0,'0'0'102'16,"0"0"-98"-16,0 0 57 16,-10-110 40-16,10 96-25 15,0 4-28-15,-6 3 14 16,-1 6-27-16,-9 1-9 15,-9 0-18-15,-10 0-4 0,-11 12 9 16,-10 16 4-16,-4 4 2 16,1 6-14-16,12 3 15 15,12-4 7-15,15 1-11 16,11-4 4-16,9 0-17 16,0-10-2-16,22-3-1 15,16-8 4-15,13-13-2 16,8 0 5-16,5-30-5 15,-2-8-2-15,-8-6-6 16,-16-6-9-16,-11-6 2 16,-19-6-3-16,-8-2 3 15,0-3-3-15,-17 1-14 0,-6 13 17 16,-1 12 13-16,11 17 9 16,3 14 22-16,6 10-7 15,4 0-5-15,0 22-15 16,0 22-3-16,0 14 21 15,10 9 9-15,5 0-23 16,3 8 22-16,1-11-19 16,2-2-1-16,1-8-10 15,-2-13-1-15,2-8-14 16,-1-15-55-16,-2-18-38 16,4 0-116-16,-1-26-135 15</inkml:trace>
  <inkml:trace contextRef="#ctx0" brushRef="#br0" timeOffset="-83091.86">19322 14223 1058 0,'0'0'28'16,"0"0"-17"-16,76 116 96 16,-47-46-18-16,-11 16-45 15,-14 15-40-15,-4 11 5 16,-14-4-9-16,-23-1-17 15,-13-15-32-15,-10-12-18 16,-15-16-41-16,-17-19-144 16,-6-19-163-16</inkml:trace>
  <inkml:trace contextRef="#ctx0" brushRef="#br0" timeOffset="-82838.91">17940 14436 1032 0,'0'0'62'15,"-114"98"-44"-15,83-16 76 16,24 19-8-16,7 21-61 15,34 8-13-15,26-2-12 0,27-7-4 16,25-19-75 0,19-22-105-16,20-32-324 0</inkml:trace>
  <inkml:trace contextRef="#ctx0" brushRef="#br0" timeOffset="-81779.09">20247 14270 897 0,'0'0'111'0,"0"0"-111"15,0 0 0-15,0 0 34 16,0 0 10-16,0 0-18 15,-4 104-4-15,12-70 5 16,6 6 5-16,-1 9-1 16,3 16-14-16,1 11 7 15,8 16 10-15,0 21 2 0,0 17-1 16,-2 16-6 0,2 19-9-16,-2 9 5 0,-6 5-10 15,-3 0-6-15,-1-9-3 16,1-23-1-16,-1-14 8 15,0-21-2-15,-2-17 4 16,-2-21-3-16,-5-34-4 16,2-22-5-16,-6-11-3 15,2-7 1-15,-2 0-1 16,0-11-8-16,0-19-23 16,0-21-46-16,0-20-68 15,0-9-180-15</inkml:trace>
  <inkml:trace contextRef="#ctx0" brushRef="#br0" timeOffset="-79471.49">20224 14203 794 0,'0'0'98'0,"0"0"-90"16,0 0 8-16,0 0 141 16,0 0-63-16,0 0-47 15,-50-93-13-15,48 93 1 16,2 0 3-16,0 0-8 16,0 0-17-16,8 0-2 15,23 0 18-15,18 0 4 0,19 0-7 16,11-2 6-16,15 2-14 15,9 0-13-15,13 0 11 16,13 0-16 0,18 0 2-16,13-1-2 0,15-10 2 15,7 4-1-15,-1-3 6 16,4 0-7-16,-2 2 1 16,-3-1 2-16,-1 4-3 15,-4 1-6-15,-7-2 4 16,-8-1 2-16,3-1-1 15,0-8-2-15,6-3 3 16,9-6-3-16,17 2 6 16,5 2 2-16,-2 3-5 15,6 1 0-15,-9 5-1 0,-1-5 0 16,5 3 1 0,-8-1 0-16,-4 6-1 0,-4-2-9 15,0 2 5-15,-3 3 4 16,11-2-13-16,0 5 14 15,0 0-3-15,0 1 1 16,-4 2 2-16,-14 0-1 16,-6 0 1-16,-11 0 0 15,-8 0-5-15,-3 0 5 16,-10 0-1-16,4 0 1 16,-1 0-1-16,0-8 1 15,2-2 3-15,-3 0-3 0,-13-1 0 16,-10 4 2-1,-12 0-2-15,-8-2 0 16,-9 2-1-16,-12-4-3 0,-13 3 6 16,-10-3-4-16,-11 4-2 15,2-6 4-15,-3 1 1 16,0 2 0-16,-9 4-2 16,-9 3 2-16,-7 1-1 15,-9-1 5-15,6-1-3 16,5 3-2-16,-3-1 2 15,7-1-2-15,-3 3 0 16,-5 0 3-16,-2 0-3 16,0 0 0-16,-4 0 1 15,-1 0-4-15,-2 0 4 16,0 0-2-16,0 0-1 0,-2 6-5 16,0 12 7-16,0 4 5 15,0 5-2-15,0 3 0 16,0 2 6-16,0 3-8 15,0 2 6-15,-2 3-5 16,-4 2 8-16,-1 8-10 16,-7 1 3-16,6 7-3 15,-3 4 27-15,3 2-27 16,8 11 15-16,0 4-15 16,0 4 1-16,10-3 0 15,7 4-1-15,4 4 2 16,-1 6-1-16,-3 1 2 15,-1 6-3-15,2-6-1 16,-2-2 0-16,-1-3 2 0,-1 0 0 16,-6-2-1-16,-1 1-2 15,-3-3 1-15,-4-10-1 16,0 0 1-16,0-5-1 16,0-6 0-16,0 4 2 15,0-11 0-15,5 4 0 16,0-8-2-16,-1-4 0 15,3-1 1-15,-3-14 1 16,-4-5-7-16,2-11 4 16,-2-10 3-16,0-5-5 15,0 1 4-15,0 0 1 0,0 8 7 16,0 0-7 0,0 6-2-16,0-7 0 0,0-2-1 15,0-3 3-15,0 4-7 16,-9-3 0-16,-4-2-12 15,-3-2-7-15,-4 4 4 16,-9 6 2-16,-15-2 2 16,-10 2 13-16,-4-4 3 15,-6 2 2-15,3-7 0 16,3 4 0-16,0 3 0 16,0 2-1-16,-11 0-1 15,-10-5 2-15,-6-4 0 16,-7 3-11-16,-3-4 4 15,1-4 4-15,-2 4 3 16,-2-2 2-16,2-2 1 0,2 0 1 16,3 0 0-16,0 0-4 15,-1 0 1-15,-11 0-3 16,-14 0-5-16,-15-10-14 16,-8-3-10-16,-10-6 22 15,3-1 6-15,2 1-10 16,2 2 13-16,16 3 0 15,11-1 2-15,5 8 19 16,0-1-19-16,-3 6 1 16,-5 2 1-16,-12 0 1 15,-8 0 0-15,0 14-5 16,-2-6-6-16,8 2 6 0,10 0-4 16,5-2 9-16,2-4-11 15,4-4 12-15,-5 0-2 16,-7 0-4-16,-5 0-3 15,-2 4 3-15,-4 1 1 16,-4 7 0-16,-7-5-1 16,6 6-2-16,2-6-2 15,11 3 6-15,9-1-2 16,4-9 1-16,4 5-1 16,6-5-2-16,2 0 2 15,3 0 6-15,-1 0-6 16,9 0-1-16,6 0-2 15,3 8 5-15,8 2-4 0,-4 2 4 16,2 2 0 0,-5 4-1-16,8-6-2 0,-5-1 0 15,7-8-3-15,2-3 0 16,0 4 3-16,4-4 0 16,0 0-39-16,1 7 36 15,-3-4 3-15,0 6-8 16,1-5 4-16,0 1 5 15,2 3-5-15,3-3 5 16,3 5 3-16,3-3-3 16,4 3 0-16,1-1 0 15,6-5 0-15,1 1 0 0,1 4 1 16,-2-5-1-16,-3 6 3 16,-5-6-1-16,6 4-2 15,-3-2 1-15,0-2-1 16,-4 4-3-16,-3-2 3 15,-4-3-3-15,-5 6 8 16,5-4-5-16,6-5 0 16,10 0 3-16,11 0-3 15,0 0 13-15,2 0-4 16,0 0-4-16,-2 0-5 16,4 0-1-16,0 0 1 15,7 0-1-15,2 0 1 0,5 0-2 16,1 5 2-16,3-1 0 15,-3 4-9 1,8 2-38-16,6 0-98 0,0-6-277 16</inkml:trace>
  <inkml:trace contextRef="#ctx0" brushRef="#br0" timeOffset="-77814.78">21975 14168 701 0,'0'0'67'0,"0"0"-51"0,0 0 51 15,0 0 46-15,0 0-47 16,0 0-55-16,0 0 4 15,-7-9 1-15,7 9 10 16,0 0-13-16,0 0 5 16,0 2-9-16,2 22 34 15,5 8-3-15,4 9-13 16,0 5 7-16,0 14-6 16,0 12 1-16,1 12-15 15,1 10-6-15,3 9 8 16,1 13-15-16,3 6 15 0,7 6-7 15,2 2 7 1,2-1-4-16,3 2-11 0,-3-8 4 16,-4 0 5-16,-2-6-8 15,-4-3 1-15,2-10-2 16,-1-6-1-16,-1-1 6 16,-4-14-3-16,3 0-3 15,0-9 14-15,0-9-14 16,-4-18 4-16,-5-21-3 15,-2-12 0-15,-7-14-1 16,0 0-4-16,1 0 0 16,-3-17-13-16,4-24-20 0,1-7-35 15,5-14-51 1,4-14-190-16</inkml:trace>
  <inkml:trace contextRef="#ctx0" brushRef="#br0" timeOffset="-77199.89">23352 14110 552 0,'0'0'52'0,"0"0"-6"15,0 0 122-15,0 0-40 16,0 0-12-16,0 0-82 16,-7-60-21-16,7 83-2 15,7 14 56-15,9 16-18 0,1 10 13 16,8 16-12-16,0 6-16 16,1 5-13-16,1 0 2 15,2 8-11-15,-2 4 7 16,-5 11 2-16,-2 12-7 15,-2-6 0-15,-2 6 5 16,-3-3-5-16,5-2-4 16,2-3 0-16,5-1-2 15,4-2-8-15,0-5 11 16,-1-7-10-16,-3-12 2 16,-3-14-3-16,-4-10 0 15,-5-20 0-15,-4-7-1 16,-2-11 0-16,-2-16-3 0,-5-2-6 15,0-10-9-15,0 0 2 16,0-4-13-16,0-24-28 16,0-13-89-16,-5-12-64 15,5-17-306-15</inkml:trace>
  <inkml:trace contextRef="#ctx0" brushRef="#br0" timeOffset="-76561">25158 13779 830 0,'0'0'36'0,"0"0"0"0,0 0 117 16,0 0-45-16,0 0-24 16,0 0-44-16,-49-65-33 15,49 84-5-15,0 24 32 16,11 18 11-16,4 11-25 16,6 16 9-16,0 16-4 15,4 12-9-15,4 12 4 16,-4 7-9-16,-3 1-10 15,-4 9 2-15,-4-2 6 16,1 0-6-16,-1-4-2 16,-4-5 15-16,1-10-9 15,-3 2-5-15,-2-9 0 0,1-7 0 16,-1-24-1-16,4-15 0 16,0-25 0-16,1-8-1 15,1-1 1-15,-3-6 0 16,-3-4 2-16,-2 0-3 15,2-1 3-15,-4-8-3 16,0-4 1-16,-2-9-1 16,0-2-13-16,0-3-22 15,0-14-17-15,0-30-49 16,0-37-304-16</inkml:trace>
  <inkml:trace contextRef="#ctx0" brushRef="#br0" timeOffset="-75993.09">26948 13805 881 0,'0'0'151'0,"0"0"-129"15,0 0 74-15,0 0 17 16,0 0-56-16,0 0-48 16,-10-12-7-16,10 47 8 15,14 17 33-15,4 14-14 16,4 18-4-16,1 11-6 16,1 9 1-16,3 10-3 15,-3 7-7-15,-1 9 1 16,-3 10-5-16,-5 5 4 15,-5 1-5-15,-8 1-3 0,-2 1-2 16,0-4 4-16,0 3 9 16,-2-9-7-16,2-18 4 15,0-16-3-15,2-15-5 16,13-18 5-16,-3-18-3 16,-6-16-3-16,-2-16-1 15,-1-13 1-15,-3-8-1 16,0-3-11-16,-11-38-28 15,-34-22-81-15,-15-24-213 16</inkml:trace>
  <inkml:trace contextRef="#ctx0" brushRef="#br0" timeOffset="-74580.34">20351 15087 715 0,'0'0'10'16,"0"0"-5"-16,0 0 41 15,0 0 37-15,0 0-48 16,0 0-13-16,54 0 33 16,-44 0 39-16,3 2-26 15,5-2-33-15,1 0 4 16,6 0 2-16,8 0-16 0,7 0 6 15,5 4-23-15,9 4 6 16,6-2-3-16,9 2-5 16,16-4-5-16,15-4 7 15,16 0-8-15,15 0 0 16,19-4-1-16,19-10 2 16,2 0 1-16,6-4-2 15,-10 10-6-15,-27 8 0 16,-17 0 4-16,-20 0-6 15,-16 0-3-15,-7 0 8 16,5 0 3-16,4 0 1 16,6 0-1-16,15-7 2 15,8-4-2-15,7-7 1 0,4 6 2 16,-2-2-5 0,-2 3 5-16,-9-1-4 0,-4 3 4 15,-6 4 0-15,-1-2-3 16,2 2 3-16,-4-4-1 15,1-3 4-15,10-1 2 16,5 6 2-16,5-5-5 16,5 3 7-16,-2 4 6 15,0-1-3-15,-4 1-5 16,-9 3-4-16,-5 1-1 16,-5-3-1-16,4 4 7 15,3 0-9-15,1 0 0 0,4 0 4 16,-5-7-3-1,0 6-4-15,1-5 3 0,-8 1-2 16,4 2 3-16,-8-6-2 16,3 4 0-16,-3-3 1 15,2 2 0-15,-8 3 0 16,-5 2 0-16,-2 1-2 16,2-4-2-16,7-5 2 15,7 1 8-15,-1 6-5 16,0-2-3-16,-5 3 0 15,-3 1 1-15,-1 0-2 16,1 0-2-16,-7 0 3 16,-3 0 2-16,-4-4-2 15,-1 1 0-15,-6-3 2 16,5 2-2-16,-5-4 0 0,-4 2 5 16,-6 3-2-16,-14 3-1 15,-9-9-2-15,-9 3 2 16,0-2-1-16,-4-6 0 15,-2 5 7-15,0-3-3 16,1 5-1-16,-1-1 0 16,6 0-4-16,0-1 1 15,3 0 6-15,-1 1-7 16,-4-1-1-16,-8 9 1 16,-11 0 0-16,-3 0-1 15,-7 0-2-15,0 0 1 16,0 0-2-16,0 0-1 0,0 0-2 15,0 0 5-15,0 0 1 16,-7 0-34-16,-32 0-99 16,-27 0-40-16,-23 0-339 15</inkml:trace>
  <inkml:trace contextRef="#ctx0" brushRef="#br0" timeOffset="-73292.56">20953 14552 950 0,'0'0'11'16,"0"0"-11"-16,0 0 86 15,0 0 5-15,45 122-66 16,-29-88-12-16,2 2 13 16,-3 8 8-16,1-2 10 15,-3 5-20-15,-1-8-1 0,-2-10-10 16,-1-5-2-16,-1-14-7 15,-4-4-1-15,-2-3-1 16,0-3 4-16,2 0 5 16,7-21 12-16,3-7-4 15,1 0-17-15,-1 4 6 16,1-6-6-16,1 2-2 16,2-4 1-16,2 1-2 15,0 2 3-15,0 4-2 16,-2 4 3-16,-7 6-3 15,-4 7 2-15,-7 4-4 16,0 4 3-16,0 0-3 16,0 0-6-16,0 0-14 15,0 4-22-15,0 10 9 16,-5 12-54-16,5-2-26 0,0 6-186 16,7-2-52-16</inkml:trace>
  <inkml:trace contextRef="#ctx0" brushRef="#br0" timeOffset="-72685.67">22305 14622 1135 0,'0'0'16'0,"0"0"11"0,0 0 40 16,0 0-58-16,0 0-9 15,0 0 0-15,15 60 10 16,-9-20-1-16,6 4 22 16,-3-3-7-16,-1-5-9 15,4-4 0-15,-3-10-8 16,-3-6 3-16,2-6-8 15,-4-10-2-15,0 0 6 16,3-7-5-16,3-21 11 16,9-9-12-16,3-12-10 15,0 5-10-15,0 12 6 0,-6 9 14 16,-7 11 3-16,-7 12 2 16,-2 0 4-16,2 0-9 15,7 3-2-15,7 17 2 16,5 5 4-16,2-3 1 15,2-3-3-15,0-2 3 16,4-7-5-16,0-6 1 16,2-4-1-16,0 0 0 15,-6 0 2-15,-8-14-5 16,-3 7 6-16,-10 1 8 16,-2 5 5-16,1-2 6 15,-3-7 5-15,0-2-3 16,2-7-21-16,-2-6-2 0,0 2-1 15,2-6-1-15,0 5-2 16,-2 4 0-16,0 12 2 16,0-1-4-16,0 9-11 15,0 0-30-15,0 3-101 16,0 13-221-16</inkml:trace>
  <inkml:trace contextRef="#ctx0" brushRef="#br0" timeOffset="-71979.79">24188 14466 918 0,'0'0'63'0,"0"0"-3"16,0 0 49-16,0 0-28 15,0 0-53-15,0 0-15 16,0-30-7-16,2 30-6 16,7 3 5-16,5 13 15 15,5 0 12-15,2 7 6 16,6 0-16-16,4 6-4 16,4 0-6-16,3 0-10 15,1-5 1-15,-2 0-2 0,-3-2-1 16,-10-5-24-1,-6 0-41-15,-9-7-74 0,-9-8-117 16,0-2-156-16</inkml:trace>
  <inkml:trace contextRef="#ctx0" brushRef="#br0" timeOffset="-71731.84">24538 14458 667 0,'0'0'128'0,"0"0"-62"0,0 0 125 15,0 0-86 1,0 0-67-16,-121 18-22 0,100 18 18 16,0 6-10-16,1 4-16 15,1 4 6-15,-6 4-9 16,0-1-5-16,-2 1-15 15,3-10-49-15,4-7-81 16,6-14-285-16</inkml:trace>
  <inkml:trace contextRef="#ctx0" brushRef="#br0" timeOffset="-71342.9">25700 14343 132 0,'0'0'925'0,"0"0"-925"16,0 0 9 0,0 0 0-16,0 0 43 0,0 0-21 15,131 75-13-15,-87-61-3 16,-3 0-9-16,-3-2-6 15,-7 1-33-15,-11-1-17 16,-5-1-116-16,-10-3-105 16,-5-8-214-16</inkml:trace>
  <inkml:trace contextRef="#ctx0" brushRef="#br0" timeOffset="-71133.94">26078 14355 809 0,'0'0'262'0,"0"0"-248"15,0 0 40-15,0 0 15 16,-71 116-40-16,49-67-27 16,-5 1 6-16,-2-6-8 15,0 0-2-15,0-6-63 16,4-8-206-16,16-16-616 15</inkml:trace>
  <inkml:trace contextRef="#ctx0" brushRef="#br0" timeOffset="-70479.05">27411 14289 566 0,'0'0'494'0,"0"0"-484"16,0 0 31-16,0 0 63 16,0 0-51-16,0 0-53 15,-47-14-7-15,72 14 7 16,14 0 12-16,13 0-3 16,13 0 12-16,7 0-15 15,-3 4 4-15,-1-2-7 16,-7 1-3-16,-8 4 9 15,-15 1 1-15,-11 0-5 16,-15 1-5-16,-12 7-3 16,-6 7-6-16,-31-1 6 15,-19 9 3-15,-15 2 16 0,-5 2 7 16,2-3-2-16,10 0-1 16,8-2-11-16,12-6 7 15,13-4-11-15,12-1 8 16,13-10-7-16,6-1-6 15,0-6 2-15,15 2-2 16,30-1 26-16,24-3 13 16,14 0-16-16,8 0-20 15,-4 0 8-15,-9 0-11 16,-6-5-5-16,-8 1 5 16,-1-4 1-16,-8-1-1 15,-8 4-10-15,-12 3-6 0,-14 0-21 16,-15 2-9-1,-6 0-21-15,-11 21-73 0,-26 10-37 16,-13 1-371-16</inkml:trace>
  <inkml:trace contextRef="#ctx0" brushRef="#br0" timeOffset="-68635.37">20452 16038 993 0,'0'0'77'16,"0"0"-77"-16,0 0 0 16,0 0 8-16,0 0 45 15,0 0-40-15,119 0 3 16,-69 0-2-16,8 0 25 16,7 0-13-16,11 0 1 15,13-4 9-15,9-8-7 16,16 2-4-16,9 1-20 0,6 1 4 15,9 3-2-15,6 1-2 16,1 4-2-16,7 0 2 16,2-5 0-16,-5 4-4 15,-4-1 6-15,-4-3-5 16,-5 3-4-16,-3 2 0 16,8 0 2-16,0 0 4 15,-4 0 0-15,-5 0 1 16,-5 0 7-16,-11 0-6 15,-7 2 0-15,1 1 3 16,-8 2-1-16,5 4-7 16,0-4-1-16,0 3-2 15,9-8 2-15,9 5 4 0,8-5-4 16,10 0-2 0,-3 0 2-16,-8 0 1 0,-7 0-1 15,-11 0 2-15,-18 0-2 16,-5-5 2-16,-13-8 2 15,0-4-3-15,3-1 0 16,5 3 2-16,7-2-1 16,2 0-2-16,-6 2 0 15,-3-1-3-15,-1 6 3 16,-2 0 0-16,6 3 0 16,0 0-1-16,1 3 1 15,-3 4 0-15,-1 0 0 0,-1 0 1 16,4 0 0-1,2 0-1-15,3 0 1 0,-1 0 1 16,6 0-1-16,3 0-1 16,12-1 4-16,7-2-3 15,-3-1 4-15,-5 0-4 16,-4 0-2-16,-6-1-2 16,-6-4-2-16,-4-1 5 15,-7 3 0-15,-3-6 0 16,-7 3 0-16,-1 1 2 15,2-5 1-15,-11 5 3 16,-3-3 1-16,-10 1-4 16,-9-1-2-16,-2 3 1 15,1-3 1-15,-1 6 1 16,6-4-3-16,-6 6 5 0,-7-4 6 16,-2 4-10-16,2 2-1 15,-4-5 2-15,7 6-1 16,-7-3-1-16,-4-4 1 15,-8 6 1-15,-14-1 0 16,0 2 4-16,-3 1 15 16,-2 0-4-16,0 0-5 15,0-4-5-15,0 4-5 16,4 0-3-16,5-8-5 16,11-3 1-16,7-1-28 15,-4-2-11-15,-13 5-16 16,-10-9-51-16,-60-5-425 0</inkml:trace>
  <inkml:trace contextRef="#ctx0" brushRef="#br0" timeOffset="-67577.56">19311 15529 382 0,'0'0'586'0,"0"0"-570"16,0 0 1-16,0 0 69 16,-78 125-21-16,78-74-31 15,0 5 0-15,15-1-7 16,3 3 7-16,2-9-17 16,-4-13-5-16,-5-9-7 15,-5-15-1-15,-1-2-3 16,-5-10-1-16,0 0 11 0,0-27 10 15,-2-17-21-15,-12-18-22 16,-1-11-11-16,6-10-3 16,2 1-30-16,7 7 15 15,0 12 36-15,9 8 5 16,13 11 6-16,5 10 1 16,2 14 3-16,0 16 1 15,0 4 0-15,-9 9 5 16,-11 26-5-16,-9 8-1 15,0 1 0-15,-20-1 13 16,-16 2-13-16,1-8 12 16,4-2-9-16,6-5-2 15,9-2 7-15,10-7-2 0,6 2 2 16,0-5-6-16,0-4 16 16,20-4-2-16,9-3 9 15,9 2-7-15,11-5 1 16,4 1 6-16,-2 0-18 15,-3-1-5-15,-11 6-2 16,-8 2-37-16,-4-2-26 16,-10 2-30-16,-8-10-243 15,-7-2-291-15</inkml:trace>
  <inkml:trace contextRef="#ctx0" brushRef="#br0" timeOffset="-67382.59">19699 15761 1020 0,'0'0'91'0,"0"0"-87"16,0 0 39-16,0 0 45 15,0 0-40-15,0 0-22 16,82 98-10-16,-71-70-4 16,-2 0-11-16,-2 7-1 15,-2-4-70-15,1 5-15 16,-2-1-151-16,1-3-303 15</inkml:trace>
  <inkml:trace contextRef="#ctx0" brushRef="#br0" timeOffset="-66727.7">19418 16633 761 0,'0'0'169'0,"0"0"-135"15,0 0 113-15,0 0-96 16,0 0-51-16,0 0 8 16,-7 66 35-16,7-34-21 15,3 0-3-15,-1-1-3 16,-2-9-6-16,0-8-10 16,0-2 2-16,0-6 3 15,0-2-10-15,0-4 1 16,0 0-14-16,0 0 8 15,0-27 5-15,-10-19-68 16,2-19-9-16,3-22-66 16,5 3 43-16,0 10 105 15,21 20 5-15,2 26 100 0,4 10-37 16,0 10-25-16,0 3-21 16,-4 5-14-16,-8 0-8 15,-6 5 0-15,-7 17-10 16,-2 10 10-16,0 3 6 15,-18 4 27-15,-2-1 3 16,0-4 2-16,2-8-16 16,7-6-7-16,7-3-7 15,4-4-6-15,0-5-2 16,2 6 1-16,15-3 3 16,2-4-3-16,0 2 3 15,-1 0-2-15,1-5-2 0,-4 6-8 16,-1-5-8-16,-1 4-34 15,-3-1 2-15,0-8-113 16,-1 0-122-16</inkml:trace>
  <inkml:trace contextRef="#ctx0" brushRef="#br0" timeOffset="-66423.76">19757 16709 514 0,'0'0'40'0,"0"0"-14"15,0 0 40-15,0 0 93 16,0 0-107-16,0 0-19 16,39 27 27-16,-32-14-19 0,-2 0 15 15,-3 4-22 1,1 2 14-16,-3 3-4 0,0 0 2 16,0 2-20-16,0-2 17 15,0-4-24-15,-5 0 0 16,2-6-7-16,3-2 4 15,0-2-16-15,0-4 8 16,0-4-7-16,18 0 0 16,7 0 9-16,8 0 1 15,5-12-11-15,7-5-14 16,1 3-45-16,0-1-76 16,-7 7-226-16</inkml:trace>
  <inkml:trace contextRef="#ctx0" brushRef="#br0" timeOffset="-64760.04">21832 15266 811 0,'0'0'157'16,"0"0"-146"-16,0 0 58 0,0 0 55 15,0 0-66-15,0 0-56 16,0 0 12-16,-51 103 33 16,37-40-1-16,1 5-22 15,-7 2-9-15,-5-3 0 16,-6-4-6-16,-7-10-3 15,-2-13-5-15,-2-8 3 16,2-14-2-16,4-10-1 16,3-8 2-16,6 0 0 15,7-8 5-15,11-14-8 16,9-2 0-16,0-6-12 16,9 1 11-16,13 8 1 0,3 4 0 15,-6 4 0-15,0 9 0 16,-4 4 0-16,1 0 2 15,-1 0-2-15,1 12 1 16,4 5 6-16,0 6 1 16,7 0-2-16,-1-2 11 15,6 2-15-15,-1 0 1 16,2 3 1-16,-2-2-8 16,3 0-3-16,-3 0-31 15,7-7-74-15,9-7-55 16,6-10-143-16,8 0-488 15</inkml:trace>
  <inkml:trace contextRef="#ctx0" brushRef="#br0" timeOffset="-64301.13">22953 15409 1099 0,'0'0'68'16,"0"0"-64"-16,0 0-4 15,0 0 4-15,0 0 3 16,0 0-4-16,20 93 0 16,-20-50 6-16,-6 8 32 0,-19 7-10 15,-6 0-6-15,-2-7 14 16,-6-3-28-16,4-11-2 15,-1-10 5-15,7-7-1 16,4-9-10-16,4-11-1 16,9 0 7-16,3-27-9 15,9-4-19-15,0-1 6 16,13-3 6-16,10 12 7 16,-7 9 6-16,-1 7-4 15,1 7 0-15,1 0 3 0,8 0-3 16,0 12 1-1,2-3 3-15,0 3-3 0,-2 1 4 16,7-3-5 0,4 1 0-16,0-4-2 0,-1 3-2 15,-2-2-21-15,-4 2-99 16,-8-1-62-16,-13-2-260 16</inkml:trace>
  <inkml:trace contextRef="#ctx0" brushRef="#br0" timeOffset="-62255.48">23107 16154 415 0,'0'0'338'0,"0"0"-326"16,0 0 0-16,0 0 27 15,0 0-17-15,0 0-8 0,0-44 42 16,0 44 39-16,0 0-27 16,0 0-32-16,0 0-9 15,0 0-17-15,0 0-8 16,0 0 2-16,0 0-3 15,0 0 2-15,0 0 4 16,0 0-3-16,0 0-3 16,0 0-1-16,-2 23 0 15,-7 4 0-15,0 4 5 16,-5 10 5-16,1 3 5 16,-3 5 9-16,-1 1-9 15,-1 2-8-15,-3-2-1 16,4-2 0-16,-3-12-4 15,-1-8 1-15,4-12-2 16,1-6 3-16,1-10-4 0,1 0 4 16,5-3-4-16,3-26-5 15,6-7 5-15,0-3 0 16,0 0 1-16,4 6 2 16,9 12-3-16,1 7 0 15,-7 3 1-15,-1 9-1 16,-4 2 0-16,-2 0-2 15,6 0-3-15,0 0 3 16,5 16 2-16,7 7 15 16,4 5 7-16,2 4 7 15,1 1-20-15,2-4 1 16,-2 1-6-16,1-8-4 0,4-4-2 16,3-4-26-16,4-2-20 15,13-12-22-15,5 0-52 16,5 0-113-16,5-8-194 15</inkml:trace>
  <inkml:trace contextRef="#ctx0" brushRef="#br0" timeOffset="-61518.61">24681 16098 723 0,'0'0'77'15,"0"0"-65"-15,0 0 122 0,0 0-8 16,0 0-84-16,0 0-26 15,0-11-9-15,0 11 0 16,0 0 7-16,0 5 2 16,0 13 2-16,-11 8 30 15,-7 10-8-15,-7 3-21 16,-4 2-5-16,-7 2-4 16,-3-4-4-16,-1-3-6 15,1-2 3-15,6-7-2 16,6-8-1-16,5-7 0 0,8-7-3 15,4-5 3 1,3 0 0-16,2-12 0 0,5-7-7 16,0-2 7-16,0-2 3 15,0 6-1-15,5-2-1 16,6 6-2-16,0-1 1 16,1 5-5-16,-2 5 5 15,-1 0 0-15,1 4 0 16,0 0-2-16,9 0 2 15,2 17 8-15,2 2 3 16,6 8-8-16,-2-1 15 16,-1 2-8-16,1-2-7 15,-1-4-3-15,-3-4-2 16,1-5-23-16,3-4-26 0,7-6-36 16,8-3-31-16,3 0-101 15,1-7-24-15,1-7-219 16</inkml:trace>
  <inkml:trace contextRef="#ctx0" brushRef="#br0" timeOffset="-60827.73">26491 16044 768 0,'0'0'16'15,"0"0"5"-15,0 0 80 0,0 0-54 16,0 0-43-16,0 0 22 16,-7-58 4-16,7 53 2 15,0 5 20-15,0 0 12 16,0 0-25-16,-7 5-39 15,-10 22 13-15,-8 14 35 16,-4 7-8-16,-4-5-12 16,0 3-1-16,1-7-7 15,3-3-6-15,0-4-4 16,7-1-5-16,-1-14-5 16,6-7 2-16,1-1-2 15,-1-9 1-15,-4 0-1 16,-1 0-4-16,4 0 2 15,7-9 2-15,2-1 0 16,7-7-1-16,2 0-15 0,0-2 7 16,8 2 5-16,11 3 3 15,0 6 0-15,-1 8 1 16,3 0 2-16,-2 0 2 16,4 8-1-16,-3 11 3 15,2-2 2-15,-2 5-4 16,0 1-4-16,3-1 2 15,-4 0-1-15,4 0 2 16,-6 0-6-16,8 2 1 16,2-2-43-16,4-8-99 15,7-6-164-15</inkml:trace>
  <inkml:trace contextRef="#ctx0" brushRef="#br0" timeOffset="-60185.84">27853 15859 524 0,'0'0'194'16,"0"0"-109"-16,0 0 121 15,0 0-81-15,-14 112-62 16,6-75-15-16,-1-1-3 15,-3 4-8-15,4 0-5 16,-8 4-4-16,-2 2-16 16,-6 10 14-16,-5-6-16 15,-5 5 9-15,-6-11-14 0,2-13-3 16,0-4 0-16,7-13 3 16,4-10-4-16,0-4 1 15,10 0-2-15,-1-14-4 16,9-5 0-16,5 4-1 15,2-1 5-15,2 4 2 16,0-3 0-16,0 1-2 16,8 2 0-16,7 3 0 15,-1 1 1-15,1 8 3 16,2 0 0-16,3 0-2 16,-1 0 6-16,6 0-1 15,-2 8-3-15,1 6-3 16,2 4 0-16,1 0-1 0,4 4 2 15,0-1-2-15,3 2 0 16,2 0-3-16,-2-2 1 16,1-1-14-16,-2-3-21 15,-6-4 14-15,-10-6-107 16,-11-6-357-16</inkml:trace>
  <inkml:trace contextRef="#ctx0" brushRef="#br0" timeOffset="-34743.25">30615 14367 631 0,'0'0'47'15,"0"0"-33"-15,0 0 55 16,0 0 36-16,0 0-26 15,0 0-52-15,0 0 15 16,0 0 16-16,-3-34-4 16,3 34-28-16,0 0-14 15,0 0-9-15,0 18-1 0,0 19 13 16,-6 14 27-16,-10 12-8 16,-4 10-11-16,-7 8-4 15,-2 0-3-15,-2-6-2 16,0-4-10-16,2-15 3 15,2-10 0-15,8-14-3 16,5-16-3-16,5-6 5 16,0-10-5-16,-5 0 5 15,-8-12 1-15,-4-16-7 16,-1-8-7-16,9-4 0 16,9 8-12-16,9 6 3 15,0 3 5-15,0 10 11 16,0 5-3-16,7-1 2 0,6 9-3 15,5 0 1-15,2 0 5 16,7 13-2-16,-3 9 7 16,5-1 6-16,0 8-6 15,0-1-3-15,0-2 0 16,0-5-3-16,-4-2 5 16,-3-6-8-16,-4-1 2 15,-2-5-7-15,-8-3-20 16,-1-4-48-16,-3 0-56 15,3 0-145-15,0-11-148 16</inkml:trace>
  <inkml:trace contextRef="#ctx0" brushRef="#br0" timeOffset="-34442.31">30701 14936 413 0,'0'0'218'0,"0"0"-168"15,0 0 30-15,0 0 39 16,39 104-10-16,-26-95-57 16,7-4-25-16,0-5-5 15,4 0 31-15,-1-7-19 16,-1-15-20-16,-2-4-9 16,-8-2 4-16,-10 2-9 15,-2-1 0-15,0 10 0 0,-16 4 1 16,-6 8 9-1,-5 3 3-15,-6 2-13 0,6 0-2 16,5 2 1-16,5 14-6 16,11 3-47-16,2 8-63 15,4-3-109-15,0 2-133 16</inkml:trace>
  <inkml:trace contextRef="#ctx0" brushRef="#br0" timeOffset="-34044.38">31214 14798 963 0,'0'0'19'16,"0"0"5"-16,0 0 63 15,0 0-53-15,0 0-27 16,0 0-7-16,-38 60-2 15,38-35 0-15,5 1-1 16,22-2-4-16,6 2 6 16,-4 3 1-16,4-4 2 15,-6-1 0-15,-9 0-4 16,-5-2-5-16,-10-4 4 16,-3 5-3-16,0-10 6 15,-11 0 6-15,-14-4-5 16,-4-9 12-16,0 0 1 0,2 0-8 15,12 0-1-15,3-12-3 16,4 2-2-16,5-2-5 16,3 2-20-16,0 0-6 15,0-2-28-15,0 2-23 16,13 2-56-16,4 2-14 16,3 3-73-16</inkml:trace>
  <inkml:trace contextRef="#ctx0" brushRef="#br0" timeOffset="-33670.44">31553 14839 370 0,'0'0'466'15,"0"0"-448"-15,0 0 65 16,0 0 50-16,0 0-87 15,0 0-36-15,-107 19-2 16,101 2-8-16,6-3 1 16,0 1-1-16,6 4-6 15,21 0-2-15,0 3 2 16,4 3 6-16,-9-3 6 16,-2-3-6-16,-6-2-1 0,-7-7 0 15,-7-6-1-15,0 2 2 16,0-5 0-16,0-4 16 15,-10 1 11-15,-9-2-2 16,0 0-19-16,4 0-6 16,1-2-6-16,8-4-28 15,4-8-13-15,2 4-70 16,0 2-74-16,6-6-33 16,15 7-101-16</inkml:trace>
  <inkml:trace contextRef="#ctx0" brushRef="#br0" timeOffset="-33307.5">31827 14945 555 0,'0'0'197'0,"0"0"-96"0,0 0 41 16,0 0-49-16,0 0-42 16,0 0 8-16,0 52 13 15,0-29-42-15,0 4 1 16,0-8-13-16,0-2-11 15,14-5-7-15,11-2 0 16,1-10-5-16,12 0-16 16,0-10-10-16,-3-16 3 15,-1 0 5-15,-12 0 21 16,-11 12 2-16,-6 4 1 16,-5 10 40-16,0 0-16 15,0 10-7-15,-5 14 2 16,-8 15 22-16,0 7-10 0,3 1-21 15,6-1-8-15,4-1 5 16,0-5-8-16,0-5 0 16,4 0-18-16,8 0-21 15,-3 0-54-15,-3 3-93 16,-6-2-467-16</inkml:trace>
  <inkml:trace contextRef="#ctx0" brushRef="#br0" timeOffset="-32926.57">30508 15976 1197 0,'0'0'60'0,"0"0"-53"16,0 0-7-16,0 0 54 15,47 126 15-15,-36-76-48 16,0 6-18-16,-2-10-2 16,-7-5-1-16,-2-7-21 15,2-17-54-15,-2-10-28 16,0-7-66-16,0-37-156 16</inkml:trace>
  <inkml:trace contextRef="#ctx0" brushRef="#br0" timeOffset="-32387.67">30458 15829 580 0,'0'0'283'0,"0"0"-283"15,0 0 2-15,116-27 63 16,-60 27 76-16,9 31-95 16,-5 11 8-16,-11 15-15 15,-15 5 6-15,-26 0-23 16,-8 6-12-16,-13-1-6 15,-32 0 0-15,-7-13-3 16,-10-5-1-16,8-20-7 16,2-15 7-16,14-9-5 15,11-5 5-15,13 0-1 16,8-12 1-16,6-2-2 16,4 0-19-16,23 6 6 15,14 8 15-15,7 0 3 16,13 0-3-16,3 0 2 0,1 4-2 15,0-4 2-15,-5 0 1 16,-9-22 0-16,1-9 3 16,-8-5-6-16,-11 4 0 15,-6-4 0-15,-18 0 0 16,-9 6-8-16,0 0-6 16,-22 10 7-16,-9 8 6 15,0 12 1-15,-5 0 8 16,3 12 6-16,-2 16 0 15,10 6 1-15,4 3 1 16,13-2 2-16,5 1-4 16,3 0-7-16,0-2-6 0,20-5-1 15,13-3 9-15,8-9-9 16,9-12 0-16,0-5-12 16,4 0-31-16,-8-8-26 15,-3-23-41-15,-10-7-192 16,-11-1-512-16</inkml:trace>
  <inkml:trace contextRef="#ctx0" brushRef="#br0" timeOffset="-32087.72">31451 16156 986 0,'0'0'68'16,"0"0"-29"-16,0 0 64 16,0 0-33-16,0 0-35 15,0 0-16-15,-71 56 12 16,48-24-4-16,10 0-16 16,6-1-6-16,7-9-3 15,0-5-2-15,0 2-6 16,4-9-2-16,16 2-19 15,7-7-7-15,9 0-13 16,5-5-40-16,-2 0-110 0,1 0-83 16,3-19-182-1</inkml:trace>
  <inkml:trace contextRef="#ctx0" brushRef="#br0" timeOffset="-31421.83">31745 16218 125 0,'0'0'806'0,"0"0"-744"15,0 0 16-15,0 0 31 16,0 0-37-16,0 0-26 16,-114 48-24-16,103-30 5 15,2 0-13-15,2 0 3 16,5-6-15-16,2-1-4 16,0-8 0-16,0 2-5 0,0-5-28 15,11 0 7 1,5 0 28-16,4-5-4 0,4-12-20 15,-3 0-7-15,-3 7 11 16,-7 1 14-16,-3 4-3 16,0 5 4-16,-4 0-6 15,2 0 9-15,3 0 2 16,3 14 0-16,1 0 2 16,0 9 4-16,-1-1-5 15,-2 0 1-15,-3-4 8 16,-2-4-9-16,-1-6-1 15,-4-4 0-15,0-4 4 16,0 0 0-16,3-8 20 16,1-19-8-16,0 5-14 0,0 8-1 15,1 4 19-15,-5 10-2 16,0 0-4-16,0 0-12 16,0 0 6-16,0 0-8 15,2 0-4-15,5 0 4 16,-2 0 2-16,8 0 1 15,-7 2 3-15,2-2-5 16,0 3-1-16,-1-3-2 16,-3 0-1-16,3 0 3 15,0 0 0-15,-3 0 0 16,5 0 4-16,3 0 0 16,1-5 4-16,3-2-4 15,-3 2 0-15,-3 3-4 0,0 0 1 16,-4 2 1-16,3 0-2 15,3 0 11-15,-1 0-8 16,-1 13-3-16,2 0 3 16,-3 6-6-16,-1-7 1 15,-1-2-20-15,0-3-32 16,-2-7-41-16,1 0-203 16,3 0-330-16</inkml:trace>
  <inkml:trace contextRef="#ctx0" brushRef="#br0" timeOffset="-30971.91">32159 16003 788 0,'0'0'375'16,"0"0"-368"-16,0 0 3 15,0 0 63-15,0 0 5 16,31 113-36-16,-8-47-17 15,-3 14-11-15,1 4 9 16,-8 1 25-16,-3 1-21 16,-5-14-21-16,-5-5-3 15,0-18 6-15,0-10-6 16,0-16-3-16,-7-11-2 16,3-7 2-16,-3-5 3 0,-1-17-3 15,-2-22-3 1,-1-16-12-16,7-3-12 0,4 4 3 15,0 1 1-15,13 4-13 16,10 5-2-16,3 7 7 16,1 7 1-16,-5 14 18 15,-4 9 4-15,-2 7 8 16,-1 0 0-16,1 0 0 16,2 18-3-16,-10 4-2 15,-5 0-4-15,-3 2 9 16,0-2 2-16,-20 4 2 15,-3-12-4-15,1 0-10 16,-2-6-33-16,10-8-100 16,6 0-285-16</inkml:trace>
  <inkml:trace contextRef="#ctx0" brushRef="#br0" timeOffset="-30677.96">32543 16361 1119 0,'0'0'29'0,"0"0"-4"15,0 0 65-15,0 0-26 16,0 0-39-16,0 0-20 16,0 88 0-16,20-88 1 0,0 0-6 15,2-8-1-15,-1-14-5 16,-11-9 2-16,-5 8-3 15,-5 1 7-15,0 9 2 16,-11 8 14-16,-18 5-16 16,-2 0 0-16,2 0-16 15,8 0-35-15,13 4-39 16,8 10-184-16,0-11-228 16</inkml:trace>
  <inkml:trace contextRef="#ctx0" brushRef="#br0" timeOffset="-30236.04">32753 16270 861 0,'0'0'277'16,"0"0"-260"-16,0 0 33 16,0 0 39-16,0 0-47 15,0 0-42-15,0-8-6 16,0 12-14-16,10 14-2 15,4 9 4-15,-1 1 1 16,-3 2 15-16,-4 5 2 16,-6-6 0-16,0 5 2 15,0-6 4-15,0-10 24 16,-6-4 8-16,3-6-6 0,3-8-4 16,0 0 7-1,0 0 3-15,0-22-9 0,11-6-29 16,18-8-5-16,3 6-12 15,1-2 1-15,-6 10 6 16,-6 3 10-16,-7 12 3 16,-5 7 5-16,-5 0 0 15,4 0-6-15,-2 4-2 16,1 14 0-16,-1 8 0 16,1-9 0-16,-4 2 0 15,-3-9-2-15,0-2-4 16,0-2-14-16,0-3-23 15,-12-3-34-15,-7 0-63 0,0-21-305 16</inkml:trace>
  <inkml:trace contextRef="#ctx0" brushRef="#br0" timeOffset="-30100.06">32911 16168 845 0,'0'0'187'16,"0"0"-187"-16,0 0-46 15,0 0-21-15,0 0-195 16</inkml:trace>
  <inkml:trace contextRef="#ctx0" brushRef="#br0" timeOffset="-29636.14">33114 16092 1111 0,'0'0'150'0,"0"0"-136"0,0 0 34 15,0 0 21-15,0 0-35 16,0 0-20-16,64 120-7 16,-39-70 5-16,0 0-5 15,-8 3 40-15,-5-14-47 16,-8-2-6-16,-4-16-4 16,0-2-14-16,0-15 1 15,-14-4-15-15,-11 0 2 16,-8-4 13-16,0-18-3 15,2-1 14-15,6 6 8 16,14 7 4-16,7 5 3 16,4-2 4-16,0-3 8 0,13 1 1 15,16-4-13-15,6-1-2 16,4 2-1-16,1 2 6 16,2-3-3-16,-6 4-1 15,2 0-1-15,-7 9 3 16,-9 0-1-16,-9 0-3 15,-8 0-5-15,-5 0 2 16,0 0 3-16,0 4 1 16,0 10 5-16,0 4 11 15,4 4 7-15,-2 0-17 16,-2 1 7-16,2-9-14 16,-2-6 3-16,0-2-6 0,0-6-35 15,0 0-45-15,0-14-72 16,0-26-342-16</inkml:trace>
  <inkml:trace contextRef="#ctx0" brushRef="#br0" timeOffset="-29393.18">33471 16160 624 0,'0'0'507'16,"0"0"-486"-16,0 0-19 15,0 0 16-15,0 0-18 16,0 0-47-16,93 63-75 15,-53-36 13-15,-7-7 54 0,-14-6 35 16,-13-14 20 0,-4 0 127-16,-2 0 67 0,0-3-90 15,2-2-20-15,-2 1-29 16,0 4-35-16,0-2-20 16,0 2-5-16,5 0-65 15,-3 0-138-15,4 0-604 16</inkml:trace>
  <inkml:trace contextRef="#ctx0" brushRef="#br0" timeOffset="-25555.85">3912 9552 778 0,'0'0'42'0,"0"0"-35"16,0 0 4-16,0 0 94 16,0 0-51-16,0 0-1 15,-87-76 3-15,87 76-41 16,0 0 9-16,0 0-8 0,0 0-13 16,0 0 3-16,11 18-4 15,7 3 20-15,2 3 3 16,0 1-1-16,2-2 3 15,-1 0-16-15,-4-2 1 16,-5-3-5-16,-2-6 0 16,-5 0 11-16,-1-8-12 15,0-1 1-15,-4-3-2 16,0 0 5-16,2 0 0 16,2 0 10-16,-2 0 0 15,0-7-7-15,4-9-6 16,5-8 5-16,10-8-5 15,5-5-1-15,6-4-6 16,-1 1-3-16,2 0-1 16,3-1-1-16,1 4 0 0,2 0-6 15,-4 7 11 1,-3 6 0-16,-8 4-7 0,-4 8 6 16,-4 2 1-16,-8 4 0 15,-1 2 4-15,-5 2-2 16,-2 2 2-16,0 0 0 15,0 0-4-15,0 0 0 16,0 0-2-16,0 0-5 16,3 0-13-16,6 0-16 15,4 15-6-15,9-1-43 16,5 9-171-16,2 1-418 16</inkml:trace>
  <inkml:trace contextRef="#ctx0" brushRef="#br0" timeOffset="-23591.19">867 12001 679 0,'0'0'198'0,"0"0"-198"15,0 0 0-15,0 0 19 16,0 0-8-16,0 0-11 15,44 10 0-15,-17 47 45 16,-4 11 30-16,-2 12-30 16,-5 4-12-16,-7-1-5 15,-3-11 2-15,-6-9-13 0,0-10-11 16,0-15 7-16,0-8-13 16,-4-12 0-16,-9-10 0 15,-7-8 0-15,-11 0-1 16,-7 0 0-16,2-18-9 15,7-4-20-15,13-2 11 16,12 2 16-16,4 2 2 16,0 2-3-16,20 6 4 15,9 4 0-15,9 2 15 16,4 4-10-16,3 2 1 0,1 0 10 16,2 0-2-1,-4 0-4-15,-1 0 0 0,-6 0-8 16,-5 3 0-16,-3 11-2 15,-5 4-13-15,-4 0-23 16,-4-5-46-16,-5-8-108 16,-9-5-97-16</inkml:trace>
  <inkml:trace contextRef="#ctx0" brushRef="#br0" timeOffset="-23282.24">1462 12316 854 0,'0'0'62'0,"0"0"-61"16,0 0 35-16,0 0 69 0,0 0-58 15,0 0-30-15,58 76-17 16,-48-76 0-16,2 0 0 16,-3-2 8-16,-7-12 9 15,-2-2-1-15,0 2 2 16,0 5-6-16,-2 2 6 15,-7 7 14-15,-7 0-14 16,-3 7-18-16,-6 19 0 16,-2 6 0-16,5-1-18 15,7-9-12-15,7-10-25 16,8-8-19-16,0-4-103 16,27 0-44-16,14-21 3 0,3-8-161 15</inkml:trace>
  <inkml:trace contextRef="#ctx0" brushRef="#br0" timeOffset="-22969.3">1802 12194 814 0,'0'0'139'0,"0"0"-100"15,0 0 82-15,0 0-45 16,0 0-50-16,0 0-19 15,-64 64-1-15,64-40-8 16,2-1 2-16,23-3-5 0,8-3 1 16,3-3 6-1,0-2-2-15,-5 0 5 0,-9 0-2 16,-8 0-3-16,-10-2-2 16,-2 0-1-16,-2 0 3 15,0-1 5-15,-6-2 5 16,-21 0-7-16,-4-4-3 15,0-3-25-15,2 0-34 16,8 0-68-16,13 0-74 16,3-2-107-16</inkml:trace>
  <inkml:trace contextRef="#ctx0" brushRef="#br0" timeOffset="-22584.37">2080 12071 758 0,'0'0'152'15,"0"0"-120"-15,0 0 50 16,0 0-1-16,-87 125-40 16,77-86-21-16,8-8 5 15,2-4-21-15,0-6 0 16,10-9-4-16,15-4-6 15,4-8-7-15,8 0 9 16,1 0 0-16,-1 0 0 16,-1-6 4-16,-7 3-3 0,-5 3 3 15,-7 0 0-15,-7 0-3 16,-8 3-5-16,-2 13 7 16,0 3 1-16,0 1 24 15,-18 3-8-15,-5 0-9 16,-2-4-3-16,2-3-4 15,5-4-4-15,5-5-15 16,7-7-42-16,6 0-86 16,0-19-89-16,0-16-401 15</inkml:trace>
  <inkml:trace contextRef="#ctx0" brushRef="#br0" timeOffset="-22293.42">2385 12128 516 0,'0'0'314'16,"0"0"-282"-16,0 0 87 16,0 0 2-16,7 116-60 15,10-104-42-15,3-6 13 16,7-6-18-16,4 0 13 16,9-20-15-16,3-14-2 15,-5-2-4-15,-9 4 7 16,-16 11-11-16,-4 14 4 15,-9 7 27-15,0 0 0 16,2 2-33-16,5 24 1 0,6 11 10 16,7 14 20-1,-2 1-23-15,2 2-8 0,2-2-29 16,1-6-71-16,-4-10-88 16,-7-3-561-16</inkml:trace>
  <inkml:trace contextRef="#ctx0" brushRef="#br0" timeOffset="-21640.53">1707 13614 1030 0,'0'0'4'16,"0"0"10"-16,0 0 24 15,-54 114 42-15,41-24-16 16,-2 10-28-16,3 3-12 15,1-11 20-15,5-10-1 16,1-12-20-16,0-12-12 16,-1-12-3-16,-3-14-4 15,-5-10-4-15,-7-15-8 16,-10-7 6-16,-6-5 0 16,-1-25-29-16,9-10 23 0,14 1-6 15,8 7 14-15,7 6 5 16,5 7-5-16,21 6 9 15,15 4-9-15,3-1 4 16,3 8-4-16,-3 2-1 16,-3 0-1-16,-1 0 0 15,-7 14 2-15,1 2-1 16,-5 2-1-16,-7-1 2 16,-2 2-27-16,-4-4-39 15,-5-8-41-15,2-7-142 16,-8-10-201-16</inkml:trace>
  <inkml:trace contextRef="#ctx0" brushRef="#br0" timeOffset="-21378.57">1885 14025 1045 0,'0'0'20'0,"0"0"30"15,0 0 46-15,58 102-29 16,-31-88-41-16,2-10-12 15,-2-4 0-15,-2 0-3 16,-4-25-5-16,-5-2 7 16,-9-2-9-16,-7 8 10 15,0 3-3-15,-13 14-9 16,-16 4-2-16,-8 0 5 0,-2 24-5 16,3 2-22-1,9-4-27-15,14-10-19 0,13-9-26 16,0-3-142-16,2 0-181 15</inkml:trace>
  <inkml:trace contextRef="#ctx0" brushRef="#br0" timeOffset="-21078.63">2128 13871 971 0,'0'0'63'16,"0"0"-41"-16,0 0 71 15,0 0-22-15,0 0-65 16,0 0-6-16,21 7 0 16,-6 5 1-16,5 2 5 0,3 0-4 15,-2 2-1-15,0 0 2 16,-5-2 0-16,-3-2-2 16,-3 1-1-16,-4-3 0 15,-4-3 0-15,-2 2 2 16,0-3-2-16,0-1-7 15,-14 3 3-15,-11-4-15 16,-2 3-25-16,4-2 1 16,-2 0-129-16,11 1-94 15,5-6-20-15</inkml:trace>
  <inkml:trace contextRef="#ctx0" brushRef="#br0" timeOffset="-20693.69">2442 13647 648 0,'0'0'241'15,"0"0"-222"-15,0 0 76 16,0 0 27-16,0 0-70 15,0 0-37-15,-82 119-9 16,82-109 1-16,0 5-7 16,16-1-3-16,10-1 3 0,6-1 7 15,1-2-4-15,2-2 4 16,6 2-1-16,-3-2-6 16,-5 4 0-16,-4 2 0 15,-15 0 3-15,-7 2 4 16,-1-4 18-16,-6 0-12 15,0-3-1-15,0-2-8 16,-4-2 1-16,-19-1-5 16,-6-3-21-16,-8-1-67 15,-1 0-50-15,7-19-191 16</inkml:trace>
  <inkml:trace contextRef="#ctx0" brushRef="#br0" timeOffset="-20402.75">2761 13708 879 0,'0'0'150'15,"0"0"-121"-15,0 0 82 16,0 0-23-16,0 0-54 16,34 104-19-16,-20-96-6 15,-6-3-9-15,5-5 0 16,3 0-5-16,-1-13 6 15,6-11-5-15,-6 2 3 16,-3 10 1-16,-6 10-5 0,-2 2 5 16,3 14 0-16,7 22 14 15,1 13 15-15,5 6-25 16,3 3-4-16,0-1-11 16,0-9-68-16,-2-9-74 15,-6-2-447-15</inkml:trace>
  <inkml:trace contextRef="#ctx0" brushRef="#br0" timeOffset="-19742.86">1852 15378 869 0,'0'0'140'16,"0"0"-132"-16,0 0 62 15,0 0-12-15,0 0-30 16,-9 116 41-16,27-26-30 15,0 13-3-15,-5 3 1 16,1-4-16-16,-12-2-13 16,-2-3-2-16,0-17-3 15,-25-17-3-15,-4-17-9 16,-6-20-5-16,-1-17 7 0,1-9-3 16,6-4-12-16,10-27-10 15,11-10-10-15,8-3 25 16,0 2 17-16,15 4 4 15,7 6 5-15,1 6 2 16,-4 8 0-16,2 12-1 16,-1 6-5-16,4 0 0 15,8 6 1-15,1 16 21 16,3 0-5-16,1 0-14 16,-1-4-7-16,-5 0-1 15,-4-8-17-15,-2-8-45 16,-10-2-71-16,-3-16-202 15,-8-20-290-15</inkml:trace>
  <inkml:trace contextRef="#ctx0" brushRef="#br0" timeOffset="-19493.9">2164 15869 948 0,'0'0'43'0,"0"0"-40"15,0 0 79-15,0 0 13 16,0 0-58-16,0 0-24 15,103 67-2-15,-76-71-6 16,-8-19 1-16,-1-5-1 16,-9 2 3-16,-9 4 4 15,0 10 7-15,0 7 32 16,-20 5-30-16,-12 0-12 16,-5 9-9-16,-1 14-27 0,9 3-20 15,9-5-6-15,13 2-18 16,7-5-34-16,0-9-143 15,0-4-71-15</inkml:trace>
  <inkml:trace contextRef="#ctx0" brushRef="#br0" timeOffset="-19172.96">2465 15686 737 0,'0'0'311'15,"0"0"-288"-15,0 0 45 16,0 0 18-16,0 0-61 16,0 0-25-16,0 31-9 0,2-13 1 15,14-4-12-15,-1-5-6 16,5 0 4-16,14-1 18 16,-1-2 4-16,3 6 2 15,-5 2-1-15,-9 4 0 16,-3 0 5-16,-11 4 8 15,-3-4 3-15,-5 0-5 16,0-4 1-16,-9-6-8 16,-11-4 1-16,-7-4-6 15,5 0-22-15,-5-4-24 16,7-13-76-16,16-10-99 0,4-1-74 16</inkml:trace>
  <inkml:trace contextRef="#ctx0" brushRef="#br0" timeOffset="-18880.01">2811 15529 846 0,'0'0'128'16,"0"0"-89"-16,0 0 67 16,0 0-12-16,0 0-60 15,-39 113-23-15,39-96 1 16,0-7-5-16,16-2-7 15,2-2-5-15,2-2-3 16,-4 0 2-16,1 5-5 0,-1-4 6 16,-7 7-1-16,-3-2 3 15,-3 1-3-15,-3 4 5 16,0-1 0-16,-9 0-2 16,-11-2-11-16,0-8-23 15,0-4-27-15,9 0-103 16,7-4-98-16,4-22-198 15</inkml:trace>
  <inkml:trace contextRef="#ctx0" brushRef="#br0" timeOffset="-18573.06">2996 15545 615 0,'0'0'372'15,"0"0"-332"1,0 0 19-16,0 0 21 0,0 0-36 15,0 0-40-15,35 97 2 16,-26-97-1-16,-3 0-10 16,2-4 6-16,7-15-3 15,1-7 2-15,-1 3-3 16,-3 10 3-16,-8 8 3 16,3 5 12-16,-1 0 1 15,5 23 35-15,3 7 8 16,3 12-18-16,3 6-20 15,1-8-12-15,-2 2 11 0,0-8-20 16,-3 3-6 0,-6-8-40-16,-5 0-70 0,-5-3-95 15,0-13-693-15</inkml:trace>
  <inkml:trace contextRef="#ctx0" brushRef="#br0" timeOffset="-17501.25">1165 9194 924 0,'0'0'140'0,"0"0"-134"15,0 0 2-15,0 0 53 16,0 0-27-16,0 0-34 15,-31 60 0-15,31 16 41 16,2 15 10-16,1-6-13 16,-3-4-16-16,0-11-6 15,0-16 11-15,-3-16-11 16,-4-15-6-16,5-18-7 16,0-5-3-16,-9-3-2 0,-11-28 2 15,-9-13-47-15,-1-8 10 16,8 4-5-16,15 10 27 15,9 16 5-15,0 15 9 16,2 7 1-16,25 0-10 16,11 19 10-16,4 5 6 15,1 4 3-15,-3-2 2 16,-3-4 8-16,-6-2-10 16,-4-9-7-16,-9-2-2 15,0-6-10-15,-4-3-43 16,-1 0-52-16,0-19-194 15,-2-5-183-15</inkml:trace>
  <inkml:trace contextRef="#ctx0" brushRef="#br0" timeOffset="-17246.29">1526 9472 725 0,'0'0'224'15,"0"0"-214"-15,0 0 98 16,0 0-30-16,0 0-14 15,0 0-36-15,79 57-23 16,-66-57-4-16,-2-6 1 16,-4-14 15-16,-7 3-13 15,0 7-1-15,0 8-3 16,-7 2 1-16,-15 5-6 16,-9 17 5-16,2 6-8 0,4-6 6 15,14-4-33-15,11-9-35 16,0-9-105-16,29 0-121 15,7-12-272-15</inkml:trace>
  <inkml:trace contextRef="#ctx0" brushRef="#br0" timeOffset="-16938.35">1881 9258 641 0,'0'0'524'0,"0"0"-524"16,0 0 5-16,0 0 28 0,0 0 9 16,0 0-36-1,-104 110-6-15,119-96 0 0,14 1-22 16,8-1 21-16,8-4-2 16,0 4 3-16,-8 1 0 15,-6 6-9-15,-10 2 4 16,-15 8-7-16,-6 1 12 15,-13 4 1-15,-22-2-1 16,-1-12-8-16,2-12-18 16,8-10-3-16,8-3-39 15,16-29-171-15,2-7-29 16,15-3-87-16</inkml:trace>
  <inkml:trace contextRef="#ctx0" brushRef="#br0" timeOffset="-16646.4">2168 9261 365 0,'0'0'258'0,"0"0"-141"16,0 0 41-16,0 0-51 15,0 0-75-15,0 0-18 16,-69 61 7-16,63-32-9 16,6-6-6-16,0 0-1 15,2-6-5-15,20 0-2 16,5-4-1-16,2-4 0 15,0-4-3-15,-3-1 6 16,-5 1-5-16,-11 0 2 0,-6 2 2 16,-4-3-4-16,0 2-4 15,-8-1 9-15,-17 7 30 16,-3-7-22-16,1 1-8 16,5-6-12-16,11 0-40 15,8 0-99-15,3-14-206 16</inkml:trace>
  <inkml:trace contextRef="#ctx0" brushRef="#br0" timeOffset="-15662.56">2346 8855 977 0,'0'0'106'0,"0"0"-102"15,0 0 42-15,-17 142 52 16,17-96-45-16,15 5-18 16,1-1-12-16,0-5-10 15,-7-6-1-15,-2-13-10 16,-5-6 1-16,-2-12-3 16,0-6 0-16,0-2 0 15,0 0 5-15,0-3-5 16,0-10-4-16,0-3-16 15,0 6 20-15,0 3-3 16,4 2 3-16,21 1 0 16,-3 4 2-16,4 0-1 0,-1 0 0 15,-7 0 2-15,7 2 0 16,2-2 0-16,-4 0-2 16,4 0 5-16,-4 0-6 15,-3-16-4-15,0-7-10 16,0-6-7-16,-3 0-14 15,-5 6 5-15,-5 5 20 16,-7 11 10-16,0 4 4 16,0 3 20-16,0 0-6 15,0 10 1-15,-13 14-3 16,5 2 2-16,2 0-4 0,6-6 3 16,0-6-10-1,0-6-7-15,6-6-2 0,12-2-4 16,9 0 1-16,4-24 4 15,5-10 0-15,-1-4-7 16,-3-1-24-16,-10 10 12 16,-6 7 0-16,-7 11 12 15,-5 8 8-15,-4 3-1 16,0 0-1-16,2 0 1 16,3 14-20-16,3 3 21 15,6 3 10-15,-3 2-3 16,3-1 0-16,1-3 0 15,-3-2 0-15,-1-4-5 16,-7-5-2-16,-4-2 4 0,0-3-4 16,0-2 6-16,0 0-2 15,2 0 12-15,0 0 11 16,0 0-6-16,4-12-2 16,2-12-9-16,5-10-7 15,3-9-3-15,-1 2-5 16,-1 2 0-16,-1 7 4 15,-4 14 1-15,-6 8 2 16,-3 10-1-16,0 0-1 16,0 0-4-16,2 0-6 15,3 7-6-15,1 0 16 16,7 7 1-16,1-2-1 16,3 2 2-16,8 2-2 0,-3-4-2 15,1 2 0 1,-4-2 1-16,-3 3-1 0,-5-3 1 15,-4-1 0-15,-7 1 1 16,0-6 8-16,0 1 6 16,0-6-3-16,0 3 1 15,0-4-3-15,0 0-9 16,0 0-12-16,7-7-35 16,20-20-94-16,9-7-383 15</inkml:trace>
  <inkml:trace contextRef="#ctx0" brushRef="#br0" timeOffset="-15523.59">3590 8851 879 0,'0'0'423'0,"0"0"-281"0,0 0-49 16,0 0-30-16,0 0-63 15,0 0-128-15,3-20-662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2:00:47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771 363 0,'0'0'601'16,"0"0"-598"-16,0 0-3 16,0 0 118-16,0 0-32 15,0 0-68-15,0 0-7 16,-20-19 11-16,20 19 1 15,0 6-17-15,0 21-5 16,0 16 33-16,0 13 5 16,0 10-9-16,0 4-6 15,0 2 8-15,0-4-17 16,0-5-7-16,0-9-4 0,0-6-3 16,0-12-1-16,0-12-6 15,0-14-10-15,0-10-26 16,0 0-11-16,-3-26 18 15,3-16-125-15,0-10-142 16,0-2 72-16,12-3-64 16</inkml:trace>
  <inkml:trace contextRef="#ctx0" brushRef="#br0" timeOffset="181.96">3237 860 369 0,'0'0'158'0,"0"0"-96"15,25-129 37-15,-6 97 37 0,3 4 9 16,3 2-68-16,-1 7-10 15,0 1-27-15,-1 0-12 16,-3 9-22-16,2 8-6 16,3 1-5-16,4 0 4 15,4 7-9-15,-4 15-19 16,-2 7-60-16,-11 0-105 16,-12 7-118-16</inkml:trace>
  <inkml:trace contextRef="#ctx0" brushRef="#br0" timeOffset="343.93">3332 994 921 0,'0'0'0'16,"0"0"16"-16,0 0 10 0,0 0 13 16,0 0-25-16,0 0-13 15,125 2-1-15,-89-2-11 16,-10 0-199-16,-11 0-451 15</inkml:trace>
  <inkml:trace contextRef="#ctx0" brushRef="#br0" timeOffset="601.89">3876 930 1192 0,'0'0'0'0,"0"0"-14"16,0 0 14-16,0 0 47 15,0 0-36-15,0 141-8 16,0-99 1-16,0-4-3 16,0-4-1-16,2-8-5 15,7-11-29-15,-2-6-36 16,2-9-58-16,0 0-95 15,-5-16-94-15</inkml:trace>
  <inkml:trace contextRef="#ctx0" brushRef="#br0" timeOffset="853.84">3918 909 703 0,'0'0'65'0,"0"0"-4"0,0 0 80 15,0 0-45-15,0 0-61 16,0 0-17-16,131-93 3 15,-94 93 11-15,3 22-1 16,0 10-17-16,-11 4 3 16,-3 8 5-16,-9 0 10 15,-13 1-22-15,-4-3 1 16,0-2-6-16,-14-4 6 16,-22-6 0-16,-6 0-11 15,-9-8 0-15,4-6-16 0,5-8-24 16,10-8-31-16,22 0-91 15,10-28-398-15</inkml:trace>
  <inkml:trace contextRef="#ctx0" brushRef="#br0" timeOffset="1505.73">5445 918 947 0,'0'0'120'0,"0"0"-113"16,0 0-5-16,0 0 98 0,-7 114-32 15,7-61-24 1,-4 3 4-16,2-3 3 0,-4-2-18 15,-2-7-15-15,6-8-15 16,0-12 4-16,2-5-5 16,0-10-2-16,0-6 0 15,0-3 0-15,0-9-8 16,-2-25 6-16,-1-24-25 16,1-15 12-16,2-4-3 15,0-4-7-15,0 7 12 16,7 12 13-16,11 8 1 15,5 15 2-15,-6 5-6 16,5 15 0-16,1 9 3 16,2 6 7-16,6 4-7 15,2 4-3-15,3 13 1 0,-5 10 2 16,-6-1-4-16,-10 4 3 16,-7 0 0-16,-5-2-2 15,-3 0 3-15,0-1 7 16,-22-6 5-16,-9-1-12 15,-1-3-5-15,1-7-22 16,-2-5-42-16,4-1-86 16,4-4-263-16</inkml:trace>
  <inkml:trace contextRef="#ctx0" brushRef="#br0" timeOffset="1874.67">5816 1139 1111 0,'0'0'70'16,"0"0"-54"-16,0 0 2 15,0 0 47-15,117-3-49 16,-76 6-12-16,-8 17-4 16,-2 6-4-16,-6 2 4 15,-10 4-1-15,-5-4 1 16,-10-3 0-16,0-2 9 15,0-7-9-15,-8-2 0 16,-7-4 1-16,-5-10 4 16,-1 0 12-16,0 0-5 0,5-10 0 15,7-8 14-15,9-5-12 16,0 0-14-16,15-7 1 16,24 4-1-16,7-2 4 15,8 5-4-15,-3 3-4 16,-4 6-16-16,-6 9-34 15,-8 5-18-15,-12 0-62 16,-2 7-215-16,-15 16-126 16</inkml:trace>
  <inkml:trace contextRef="#ctx0" brushRef="#br0" timeOffset="3510.39">6485 1349 824 0,'0'0'26'15,"0"0"5"-15,0 0 206 16,0 0-110-16,0 0-85 16,0 0-26-16,108-86-15 15,-104 61 0-15,-4-2-1 16,0 10 0-16,-4 3-8 16,-11 9 8-16,-10 5 12 15,5 0 5-15,-5 0-14 16,4 5 5-16,-2 14-4 15,1 8 7-15,4 2-3 16,7 3 2-16,2 0 1 16,9-2-10-16,0-3 0 15,6-3-1-15,19-3 0 0,8-4-2 16,9-9-2 0,6-8 3-16,8 0 1 0,-1-12-8 15,3-8-4-15,-5-11-19 16,-3-5 4-16,-15-4 1 15,-8-3 8-15,-11 10 7 16,-9 5 10-16,-7 10-3 16,0 8 4-16,0 6-1 15,0 4-2-15,0 0 1 16,0 2-11-16,8 14-8 16,8 8 10-16,6 1 2 15,9 0 9-15,2 8 2 0,2-2-2 16,-6 1-2-16,-12 0 1 15,-6-4 1-15,-11-1-7 16,0-8 7-16,0-4 0 16,-13-6 19-16,2-6 1 15,4-3 17-15,4 0 13 16,3 0-11-16,0-8-33 16,0-4-5-16,6-7-2 15,20 1-1-15,5-5 1 16,12-6 1-16,-1 0-1 15,3-4 1-15,-5 1-17 16,-9 6 1-16,-7 1 0 16,-13 4 14-16,-9 9 2 15,-2 1 0-15,0 6 4 0,-17 5 19 16,-10 0-13-16,-4 2-6 16,0 16 5-16,2 2-9 15,6 3 5-15,5 2-5 16,7 1 5-16,7 1-5 15,4-3-2-15,0 2 2 16,0-1 0-16,18 0 0 16,6-2 2-16,5 0-1 15,4-5-2-15,4-4-5 16,-2-6 4-16,1-8-1 16,1 0 1-16,1 0 1 0,-1-14 0 15,-2-11 0-15,-2 1 1 16,-6-3-20-16,-7-1 8 15,-11 1 1-15,-7 0 10 16,-2 4-2-16,0 3-1 16,-2 4 0-16,-14 6 4 15,8 2 10-15,-3 4-7 16,3 4 1-16,6-2-4 16,2 2 0-16,0 0-3 15,0 0-2-15,0 0-17 16,18 0 6-16,7 0 16 15,2 0 5-15,6 0-3 16,-7 8-2-16,3 8 2 0,-4 0-2 16,-2 2 5-1,1 2 8-15,-9 2 11 0,-1-2 6 16,-3 2-13-16,3 1 10 16,-1-8-17-16,-7 4-1 15,4-7-7-15,-6-7-2 16,-4 2 0-16,7-7-16 15,1 0-5-15,8 0-9 16,9-3 18-16,9-15-2 16,1-7 2-16,5-6-14 15,-3 4-52-15,-5 1 31 16,-8 5 36-16,-10 9 8 16,-12 4 3-16,-2 5 68 15,0 3 12-15,0 0-29 0,0 0-20 16,0 0-17-1,0 0-2-15,0 0-4 0,0 7-2 16,0 6 2-16,0 2-6 16,0 3 1-16,0 4-1 15,7-4 0-15,2-2 0 16,2-1-2-16,4-10-5 16,-1-3-9-16,8-2-4 15,5 0-6-15,2-6-6 16,-2-12 1-16,-5 1 9 15,-7-2-5-15,-5 3 18 16,-6 2 7-16,-2 2 6 16,-2 4 20-16,0 7 20 0,0 1 5 15,0 0-32 1,0 0-19-16,0 0-7 0,0 3 1 16,5 11 6-16,6-3 5 15,0 0-5-15,0-4 3 16,5-3-3-16,4-4-4 15,4 0-2-15,3-4-3 16,2-18-13-16,0-2-16 16,-2 1 20-16,-8 7 17 15,-7 9 1-15,-7 2 12 16,-3 5 15-16,-2 0-3 16,2 0-24-16,2 19 1 0,0-2 24 15,3 3-11 1,0-1-5-16,-2-8-6 0,-3 0-2 15,2-6-1-15,1-5-43 16,-5 0-62-16,0 0-96 16,0-22-536-16</inkml:trace>
  <inkml:trace contextRef="#ctx0" brushRef="#br0" timeOffset="3639.36">8607 1027 936 0,'0'0'95'0,"0"0"18"15,0 0-10-15,0 0-78 16,0 0-25-16,0 0-38 0,15 17-27 16,-2 2-242-1</inkml:trace>
  <inkml:trace contextRef="#ctx0" brushRef="#br0" timeOffset="3966.31">8738 1226 747 0,'0'0'77'16,"0"0"26"-16,0 0 54 16,0 0-85-16,0 0-30 15,0 0-23-15,54 104-14 16,-54-97 9-16,0-7-9 16,0 0-2-16,0 0 13 15,0 0 19-15,0 0 2 0,0-4-20 16,0-6 8-1,0 2-13-15,4-2 7 0,5 1-13 16,5-2 10-16,1 3 3 16,1 2-19-16,3 4-2 15,-1 2 0-15,-3 0-3 16,2 2 1-16,-7 14 0 16,-3 0-5-16,-2 4-24 15,-5-1-35-15,0-3-37 16,0-6-196-16,0-10-552 15</inkml:trace>
  <inkml:trace contextRef="#ctx0" brushRef="#br0" timeOffset="4334.24">9124 1293 1142 0,'0'0'142'16,"0"0"-137"-16,0 0 70 15,0 0 3-15,0 0-69 16,0 0-3-16,-87 88-6 16,87-78-9-16,2-8-30 15,23-2-20-15,6 0 15 16,4-16-1-16,-3 2 3 16,-10 7 32-16,-11 5 10 15,-7 2 4-15,-2 0 13 0,-2 11 0 16,0 17 32-16,0 17 3 15,0 1-8-15,0 16 1 16,-6 5 75-16,-5-12-112 16,-9 15 65-16,-1-14-46 15,-14-5-26-15,-9-1 1 16,-8-24-2-16,-6-15-22 16,6-11 14-16,15-11-60 15,16-27 0-15,21-12-64 16,3-1-194-16</inkml:trace>
  <inkml:trace contextRef="#ctx0" brushRef="#br0" timeOffset="4815.16">10287 1610 1044 0,'0'0'58'16,"0"0"-46"-16,0 0 112 15,0 0 8-15,0 0-84 16,0 0-13-16,-76-50-18 16,27 18 12-16,-13-4-15 15,-2-7-10-15,-2-4-4 0,6-1 0 16,16 1 4-16,10-1-2 15,16 2-4-15,18 0-7 16,0 3-15-16,14 11-3 16,17 11-18-16,3 14 8 15,-1 7 5-15,-8 14-3 16,-12 29-2-16,-13 3 9 16,0 8 16-16,-25-4-3 15,-17-4 15-15,-8-4 20 16,0-3 30-16,5-6 15 15,14-4-1-15,16-12-22 16,10-2-14-16,5-8-11 16,0-4-9-16,29 1-8 0,20-4 3 15,17 0-3 1,15-14-13-16,-6-11-10 0,-11 6-14 16,-20 2-60-16,-17 2-122 15</inkml:trace>
  <inkml:trace contextRef="#ctx0" brushRef="#br0" timeOffset="5863.98">11027 1180 919 0,'0'0'89'0,"0"0"-77"15,0 0 35-15,0 0 89 16,0 0-100-16,0 0-36 16,-27 21 0-16,23 21 0 15,-3 4 20-15,1 0 5 16,1-8 3-16,0-2 3 15,1-10-10-15,0-8-6 16,-1-8-8-16,3-6-2 16,2-4-1-16,-2 0 2 0,-2 0 19 15,-6-23-1 1,-3-14-24-16,4-5-4 0,3-6-8 16,6 0 4-16,0 2 6 15,0 6-13-15,4 10 14 16,5 8-4-16,-1 12 2 15,-3 8-2-15,2 2 5 16,4 2-6-16,9 22-9 16,4 11 15-16,5 0 5 15,-2 7-3-15,0-1 4 16,2-6-2-16,0-3 1 16,0-6-4-16,0-5 2 0,0-10-3 15,0-3-8 1,-4-5-4-16,-4-3-3 0,-2 0-15 15,-17-17 30-15,4-12 5 16,-4-5 1-16,-2-3 6 16,0 4 4-16,0 6 1 15,-8 5 0-15,-1 6 2 16,-5 3-6-16,8 6-12 16,1 2 3-16,1 2-4 15,4 3-8-15,0 0-49 16,0 0-61-16,13 6-82 15,18 10-12-15,14 2-24 16,-1-6-306-16</inkml:trace>
  <inkml:trace contextRef="#ctx0" brushRef="#br0" timeOffset="6381.89">11667 1305 891 0,'0'0'152'0,"0"0"-133"16,0 0 76-16,0 0 5 16,-100 107-48-16,95-85-41 15,5-5-3-15,0-3-4 16,11-2-4-16,7-4-2 16,5-8-11-16,1 0-12 15,5-1-6-15,-3-21 7 0,-3-6-1 16,-10-3-16-16,-6 4 40 15,-4 2 1-15,-1 5 6 16,-2 4 11-16,2 6 6 16,0 4-4-16,2 5-11 15,3 1-8-15,5 0-12 16,9 1 6-16,6 15 3 16,6 8 1-16,-4 0 1 15,-2 4-1-15,-6-2 1 16,-11-2 0-16,-3-3 2 15,-4-7 8-15,-3-5-5 16,0-9 0-16,0 0 0 16,0 0 17-16,0-5 26 0,-5-15-33 15,3-2-10 1,2-2 3-16,0 3-4 0,0 1-3 16,18 6 7-16,2 4 0 15,2 6 8-15,5 4-10 16,-1 0-5-16,4 0-1 15,-6 16 1-15,-1 8-4 16,-17 12-44-16,-6 3-76 16,0-7-356-16</inkml:trace>
  <inkml:trace contextRef="#ctx0" brushRef="#br0" timeOffset="7095.78">12784 1027 136 0,'0'0'0'15</inkml:trace>
  <inkml:trace contextRef="#ctx0" brushRef="#br0" timeOffset="7529.69">12784 1027 76 0,'-3'0'116'15,"3"0"41"-15,0 0-11 16,0 0 37-16,0 0-58 16,0 0-34-16,0 0-2 0,0 0-33 15,0 0-14 1,0 3-42-16,0 15-2 0,0 12 2 15,0 13 21-15,0 4 14 16,3 8 10-16,-3 1-19 16,0-2 9-16,0-7-14 15,0-11-4-15,0-13 8 16,0-9-6-16,0-7-7 16,0-7-11-16,-3 0 11 15,-7-4 11-15,0-22-9 16,1-15-14-16,5-11-30 15,4-8 11-15,0-2-20 16,9 0 7-16,11 8 9 16,7 10 7-16,0 7-11 15,6 12 11-15,5 8 2 0,-1 8 5 16,4 9 9-16,-5 0 0 16,-1 9 0-16,-12 16-11 15,-8 2 9-15,-15 4-2 16,0 0 4-16,-25 0 12 15,-23-4 7-15,-6 0-16 16,0-8-3-16,8-2-2 16,13-9-37-16,10-6-100 15,11-2-129-15,12 0-266 16</inkml:trace>
  <inkml:trace contextRef="#ctx0" brushRef="#br0" timeOffset="7882.63">13040 1243 918 0,'0'0'66'0,"0"0"-64"15,0 0 42-15,0 0 53 16,0 0-51-16,0 0-26 16,98 74-10-16,-75-49-3 15,-6 1 2-15,-1-3-2 16,-9 2-6-16,-3 0 0 15,-4-4 3-15,0-3-2 16,0-9 0-16,0-2 1 16,0-4-1-16,0-3 1 0,0 0 4 15,0-2 29 1,-4-14 9-16,-5-7-30 0,9 0-9 16,0 0 1-16,4-1-4 15,18 4-4-15,9 1 1 16,12 7-9-16,7 5-10 15,7 4-20-15,-2 3-24 16,-5 0-53-16,-12 0-203 16,-12 8-61-16</inkml:trace>
  <inkml:trace contextRef="#ctx0" brushRef="#br0" timeOffset="9455.35">13613 1441 567 0,'0'0'42'0,"0"0"41"0,0 0 106 15,0 0-45-15,0 0-60 16,122-48-53-16,-102 23-9 16,-3 1-21-16,-17 3 10 15,0 5-9-15,-10 8-4 16,-17 7 4-16,-1 1 3 16,-3 0-1-16,2 12-2 15,4 11 6-15,7 5-3 16,5 2 6-16,9 2-1 15,4-2 3-15,0-3-9 16,13-5 1-16,13-8-2 16,8-7-3-16,8-7 7 15,11 0-1-15,6-14-6 0,1-14-5 16,-7 0-16 0,-6-2-1-16,-11-2-9 0,-12 4 15 15,-4 9 7-15,-7 2-3 16,-5 9 12-16,-6 8 6 15,-2 0-6-15,0 0-7 16,4 4-4-16,7 12-3 16,5 8 14-16,3 2 0 15,0 2 3-15,-8 1-3 16,-2-1 0-16,-9-3-3 16,0-4-5-16,0-2-5 15,-20-3 5-15,-5-9 8 0,0-5 12 16,8-2-12-16,3 0 7 15,10-7 6-15,4-8-4 16,0 1-9-16,25-3-4 16,8 2 4-16,12-1 2 15,-1-1-1-15,3 3 1 16,-3 0-2-16,-2-2 0 16,-3 2 2-16,-10 2-1 15,-10 0 2-15,-9 4-2 16,-10 0 5-16,0 6 0 15,0 0-6-15,-22 2 0 16,-10 0 2-16,-3 0-1 16,-2 15 11-16,9 0 8 15,8 3 1-15,2 0-16 0,5 3 4 16,6-4 0-16,5 3-3 16,2 1-5-16,0-7 0 15,9-4-1-15,18-5 2 16,6-5 6-16,11 0-1 15,8 0-6-15,-1-3-1 16,-2-9-13-16,-6-2 0 16,-10-3-3-16,-8 0-8 15,-10-4 0-15,-9 0 18 16,-6-4-3-16,0 1-5 16,0 2 1-16,-15 7 8 15,-1 1 5-15,1 3 17 16,5 7 3-16,6 2-2 0,0 2-4 15,4 0-11-15,0 0-3 16,0 0-18-16,6 0 12 16,15 4 5-16,-1 6 1 15,5 0 6-15,-2 0-5 16,0 1 8-16,-3 0-7 16,-5 1-1-16,-1 0 4 15,-3 0 6-15,0 0 2 16,3-2 10-16,-1 1-4 15,-1 0-5-15,1 3-8 16,-2 0 1-16,-2 3-1 0,0 3-6 16,-3-4 3-1,-4 0-1-15,4-5 1 0,-2-2 3 16,0-6-5-16,3-3-1 16,-5 0-5-16,2 0-8 15,8 0-5-15,-1-26 8 16,7-3-18-16,1-4-29 15,0 3 20-15,1 2 10 16,-9 10 27-16,-5 2 0 16,-2 8 31-16,-4 4 16 15,0 3-8-15,0 1-12 16,0 0-16-16,0 0-11 16,0 0-2-16,-2 12 2 15,-4 7 4-15,2 4 3 0,4 0 2 16,0 0-1-1,0-3 5-15,0-2-13 0,15-6 0 16,9-4 1-16,3-7 3 16,9-1-4-16,1 0-8 15,6-5-17-15,-3-14-18 16,-4 0-15-16,-10-1 25 16,-7 1 11-16,-11 7 22 15,-5 5 8-15,-3 7 50 16,0-3 14-16,0 3-27 15,0 0-19-15,0 0-16 16,0 0-10-16,4 0-4 16,-2 0 0-16,10 0 1 0,3 8 5 15,3-1-2 1,7-2 2-16,-4 0-2 0,4-5 0 16,0 0-30-16,-3 0-9 15,-2-3 6-15,-2-9 4 16,-7 1 29-16,-7 4 4 15,-1 5 4-15,-3 2 42 16,0 0 3-16,0 0-32 16,0 0-21-16,0 6 0 15,0 8 7-15,0 3 11 16,0-3-11-16,0-2-6 16,0-4-1-16,0-4-27 0,7-3-72 15,-7-1-149-15,4-3-349 16</inkml:trace>
  <inkml:trace contextRef="#ctx0" brushRef="#br0" timeOffset="9865.29">15472 1221 1058 0,'0'0'107'0,"0"0"-104"16,0 0 38-16,0 0-41 15,0 0-18-15,0 0-27 16,20 42-36-16,-2-18-83 15,5 2-22-15,-4-4 57 16,-3 1 26-16,-5-4 103 0,-3 2 2 16,0-2 138-1,-4-1 20-15,-2 5-17 0,1 0-7 16,-3 0-54-16,0-1-32 16,0-5-17-16,0-5-11 15,0-3-10-15,0-4-8 16,0-5-3-16,0 0 2 15,0 0 15-15,0 0 12 16,0-14-1-16,0-3-24 16,4 0 4-16,5 0 7 15,2-2-13-15,0 10 5 16,1 0 0-16,3 4-6 16,-1 3-2-16,1 2-4 15,3 0-6-15,-5 0-27 0,-2 3-34 16,3 10-26-16,-1-4-93 15,5 2-88-15,2-8-78 16</inkml:trace>
  <inkml:trace contextRef="#ctx0" brushRef="#br0" timeOffset="10238.21">15938 1444 865 0,'0'0'167'16,"0"0"-105"-16,0 0 36 15,0 0-47-15,0 0-26 16,0 0-13-16,-25 21-11 16,25-12-1-16,0-6-9 15,5 0-23-15,15-3-5 0,2 0 11 16,3 0-9-16,-8-8-9 16,-3 8 22-16,-9 0 22 15,-5 0 4-15,0 8 9 16,0 16 19-16,0 6 24 15,0 10-6-15,-10 8-6 16,-3 3-4-16,0 5-9 16,1-7 37-16,-1-3-57 15,-3-3 1-15,-3-12 5 16,-4-4-11-16,1-11 5 16,-1-15-4-16,4-1 3 15,3-5-2-15,5-22-8 16,2-4-13-16,9-6-39 0,0 4-94 15,20 2-37-15,15 4-332 16</inkml:trace>
  <inkml:trace contextRef="#ctx0" brushRef="#br0" timeOffset="10336.2">16158 1636 866 0,'0'0'207'16,"0"0"-99"-16,0 0-16 15,0 0-81-15,0 0-11 16,0 0-563-16</inkml:trace>
  <inkml:trace contextRef="#ctx0" brushRef="#br0" timeOffset="14822.42">17712 1090 811 0,'0'0'115'0,"0"0"-109"16,0 0-6 0,0 0 96-16,0 0 11 0,0 0-59 15,0 0-24-15,0 0-6 16,-100 0 1-16,100 0-7 15,0 0-11-15,0 0-1 16,0 0-7-16,12 2 7 16,11 7 33-16,16 3 13 15,12-3-4-15,9 2-9 16,14-5-12-16,11 1-5 16,8 0-7-16,7-3-2 15,7 6-4-15,5-4-1 16,6-2 0-16,11 4-2 0,5 1 0 15,2-2-4-15,-2 3 2 16,-3-2 0-16,-4-1 1 16,-4 2-2-16,-3 1-5 15,-6-3 2-15,-5 0 2 16,-4 1 1-16,-1-2 3 16,-5 2 1-16,-1 0 4 15,-2-4-1-15,-3 1 1 16,3-2 1-16,-5 1 0 15,-8-4 4-15,-10 0-8 16,-17 0-2-16,-11 0 11 16,-14 0-1-16,-13 0 0 0,-6 0-5 15,-10 0 2 1,-2 0-5-16,0 0-2 0,0 0-6 16,-16 0-69-16,-26 0-72 15,-19 0-251-15</inkml:trace>
  <inkml:trace contextRef="#ctx0" brushRef="#br0" timeOffset="15542.3">17855 1143 674 0,'0'0'52'0,"0"0"-52"15,0 0-3-15,0 0 3 16,0 0 30-16,0 0 30 16,12 48-3-16,-8-13 10 15,0 6 22-15,1 9-11 16,1 9-25-16,0 4-21 16,4 12-15-16,1 5 17 15,-2 11-21-15,-2 4 2 16,-1 14-2-16,1 13 2 15,-3 15 5-15,6 4-7 16,1 5 17-16,-1 6-8 0,7-4-3 16,-2-2 0-16,1-2 6 15,-3-10-8-15,1-2-2 16,-6-6 2-16,-1-2 5 16,-5-8-9-16,-2-14 1 15,0-15-2-15,0-24 2 16,-5-19 0-16,3-21-12 15,0-11-2-15,2-10 0 16,0-2-3-16,0 0 0 16,0 0-3-16,0-11-17 15,0-20-37-15,0-11-64 0,15-14-144 16,14-10-806-16</inkml:trace>
  <inkml:trace contextRef="#ctx0" brushRef="#br0" timeOffset="16578.12">20808 1427 615 0,'0'0'10'16,"0"0"18"-16,0 0 91 15,0 0-26-15,0 0-22 0,0 0-26 16,39-94 2-16,-39 94 15 16,0 0 6-16,0 0-37 15,0 4-16-15,0 24-11 16,0 16 44-16,0 17-4 15,0 11-7-15,0 10-9 16,0 8 13-16,0 10-30 16,0 7 2-16,0 9-5 15,-4 0-5-15,1-5 8 16,-4-3-9-16,3-8 1 16,-1 1 0-16,1-6 4 15,2 0-6-15,0-3 9 16,-1-1 7-16,-4 1-10 0,1-3 1 15,-3 4-3 1,2-7-4-16,3-3 2 0,4-5-2 16,0-6 0-16,0-10-2 15,0-8 2-15,0-11-3 16,9-11 1-16,-3-8 0 16,-1-11 1-16,-3-6 0 15,0-7-4-15,-2 0 0 16,0 0 3-16,0 0 0 15,0 0-2-15,0 0-3 16,0 0-7-16,-9 0 0 16,-6-7-5-16,-5 4 0 0,-7-9 5 15,-6 7-2 1,-3 0 2-16,-9-7 3 0,-11 7 3 16,-6 0 6-16,-11 5-4 15,-8 0 5-15,-4 0-4 16,-11 0 0-16,-8 4-2 15,-12 11 5-15,-9-5-1 16,-6 0 2-16,-8-3-3 16,-4-6 3-16,4-1 0 15,-4 0 0-15,0-11 0 16,-5-3 2-16,0 6-1 16,7 1 0-16,16 7 0 15,16 0 2-15,15 0-3 16,11 0 5-16,17 0-2 15,15 4-3-15,15 3 0 0,21-3 8 16,10-4 9-16,5 0-16 16,0 0-1-16,0 0-8 15,0 0-1-15,9 0 5 16,2 0-15-16,3-7-41 16,-4-11-18-16,-3-1-84 15,0-3-111-15,0-1-13 16</inkml:trace>
  <inkml:trace contextRef="#ctx0" brushRef="#br0" timeOffset="17423.97">19055 1307 340 0,'0'0'182'0,"0"0"-160"16,0 0-1-16,0 0 106 16,0 0-44-16,0 0-72 0,-54-62-11 15,52 60 8 1,0 2-7-16,2 0 1 0,-3-2 6 16,3 2 31-16,0 0 13 15,0 0 1-15,0 0 3 16,0 0-6-16,0 0-24 15,0 0-5-15,0 11-11 16,0 12 16-16,0 12 10 16,0 6-2-16,0 11-14 15,0 10 10-15,0 12-4 16,0 9 4-16,0 12-14 16,0 14-4-16,0 9-1 15,0 15-7-15,0 0 1 16,0-13 7-16,0-6-5 15,0-12 4-15,0-3-2 0,0-4 11 16,0-2-7 0,0-9-3-16,0 3-8 0,3 1-1 15,5-2 2-15,1-8-3 16,3-3 0-16,1-14 2 16,-2-4 3-16,-2-6-1 15,-5-5 5-15,1-11-3 16,-5-11 0-16,2-12 3 15,-2-11-5-15,0-1 2 16,0 0-2-16,0 0 0 16,0 0 3-16,0-21-7 15,0-19-16-15,0-6-30 0,-7-9-48 16,7-1-113-16,0 3-432 16</inkml:trace>
  <inkml:trace contextRef="#ctx0" brushRef="#br0" timeOffset="18039.86">19759 1333 798 0,'0'0'170'0,"0"0"-163"16,0 0 11-16,0 0 105 15,0 0-54-15,0 0-49 16,8-23-12-16,-8 23 0 16,0 0 1-16,3 5-5 0,3 24-2 15,-1 10 16 1,2 19 20-16,-5 17-13 0,0 10 4 16,-2 10 1-16,0 5-16 15,2 11-5-15,0 9 5 16,3 5-3-16,-3 3 4 15,-2 4-2-15,0-5 1 16,0-6-10-16,-7 0-3 16,-5-14-1-16,-2-7 12 15,1-8-2-15,1-8-8 16,3-8 4-16,3-3 8 16,4-9-10-16,2-9 2 15,0-11-2-15,0-7-3 16,0-16-1-16,2-14-1 15,0-2 1-15,0-5 0 0,-2 0 0 16,0 0 0-16,0-12-11 16,0-11-36-16,-13-7-48 15,1 4-44-15,2 1-53 16,1-5-224-16</inkml:trace>
  <inkml:trace contextRef="#ctx0" brushRef="#br0" timeOffset="18722.74">17882 1764 822 0,'0'0'157'15,"0"0"-154"-15,0 0 27 16,0 0 104-16,0 0-89 16,0 0-45-16,16-13 0 15,28 14 29-15,23 3 35 16,24 3-16-16,19-2-14 15,12 4-1-15,14-2-8 16,2 3-2-16,5-2-15 16,-3 0-7-16,-1 6 0 15,4 2-2-15,-1 4-4 0,3-1 2 16,-2-5 2-16,-6-2-1 16,0-7-1-16,-12 2 0 15,-7-1 3-15,-14-6 1 16,-6 7 3-16,-11-7-7 15,-13 0 6-15,-9 0-3 16,-14 0 2-16,-9 0-2 16,-6-5 0-16,-9-2-2 15,0 2 4-15,-10 2 0 16,1-4-2-16,-9 5-2 16,-5-1-4-16,-4 3 0 15,0 0-15-15,-6 0-38 16,-43 0-58-16,-25 5 8 15,-26-1-350-15</inkml:trace>
  <inkml:trace contextRef="#ctx0" brushRef="#br0" timeOffset="19404.63">18343 1532 663 0,'0'0'122'0,"0"0"-121"15,0 0 73-15,0 0 41 16,0 0-47-16,0 0-35 15,0-26-8-15,0 34-24 0,0 20 1 16,-2 10 42-16,-9 2 1 16,2-1-1-16,-2-6-19 15,4-6 1-15,1-2 2 16,1-9-24-16,5-8-3 16,0-1-1-16,0-7-3 15,0 0-13-15,0-7 12 16,0-21 0-16,0-10-27 15,11-10 3-15,4 0 14 16,6 4-12-16,-1 3 20 16,3 12 6-16,-2 4 1 0,-3 6 13 15,-3 6 8 1,-1 8-7-16,-5 5-2 0,5 0-13 16,-3 4-1-16,4 24 1 15,1 4 9-15,-7 8-3 16,-3-2 3-16,-1 3 6 15,-3-6-12-15,1-5-3 16,1-2-5-16,-2-10-18 16,2-4-33-16,-4-8-88 15,0-6-83-15,0 0-66 16</inkml:trace>
  <inkml:trace contextRef="#ctx0" brushRef="#br0" timeOffset="19579.59">18363 1608 746 0,'0'0'122'0,"0"0"-112"0,0 0-4 15,0 0 108-15,0 0-42 16,143 5-52-16,-88 0-4 16,-1-3-16-16,-2 2-52 15,-6-4-189-15,-8 0-339 16</inkml:trace>
  <inkml:trace contextRef="#ctx0" brushRef="#br0" timeOffset="20221.48">19177 1534 536 0,'0'0'255'0,"0"0"-238"15,0 0 19-15,0 0 82 16,0 0-2-16,0 0-48 16,2 67-22-16,-2-41-3 15,-2 1-10-15,-2-7-6 16,2-2-10-16,-1-4-3 16,0-3-8-16,3-8-6 15,0-3-2-15,0 0 1 16,0 0-10-16,0 0 11 0,0 0 5 15,0-8-1-15,0-16-4 16,6-8-20-16,2-4 15 16,3 0-2-16,1 4-6 15,-1 6 2-15,-1 6 10 16,0 3-2-16,-3 12 1 16,-5 2 1-16,2 3-6 15,5 0 2-15,2 0-5 16,7 11 7-16,-4 8 0 15,-4 0-3-15,-1 1-7 16,-7-1 4-16,3 4-18 16,-5-2-2-16,0 4 8 15,-5-4-1-15,-6 0-43 0,5-5 30 16,2-6 6-16,4-4-24 16,0-6 9-16,0 0-5 15,0 0 20-15,8 2 29 16,13-2 1-16,2 5 23 15,4-5 2-15,0 3-3 16,-4 4-12-16,-5-3-3 16,-9-1 15-16,-5 5 2 15,-4 4-12-15,0 5 19 16,-11 1 38-16,-16-3-35 16,-4 0-18-16,-5-3-17 15,2-7-2-15,8-1-22 0,4-4-36 16,13 0-77-1,9-11-64-15</inkml:trace>
  <inkml:trace contextRef="#ctx0" brushRef="#br0" timeOffset="20658.41">20166 1576 479 0,'0'0'159'16,"0"0"-78"-16,0 0 43 16,0 0-6-16,0 0 0 15,0 0-90-15,0 0-10 16,-68-7 32-16,38 18 10 15,4-1-27-15,1 1 5 16,-1 6-14-16,3-1 0 16,1 6-4-16,2-2-3 15,4 2-4-15,2-1-2 16,10-2-11-16,4 3-3 16,0-4 2-16,0 2-2 15,18-8 6-15,14-3-2 16,10 0-1-16,11-9 0 0,1 0-14 15,0 0-5 1,-10 0-19-16,-13 0-33 0,-11-2 8 16,-11-1-24-16,-9-1-50 15,0-1-41-15,-4 0-360 16</inkml:trace>
  <inkml:trace contextRef="#ctx0" brushRef="#br0" timeOffset="22353.11">20795 1359 321 0,'0'0'74'0,"0"0"-59"16,0 0 27-16,0 0 50 15,0 0-82-15,0 0-10 16,7 0 31-16,-3 0 69 16,1 0-23-16,2 0 8 15,-3 0-11-15,9 2 10 16,5 5-32-16,11 1 10 0,15-1-8 15,14 1-2 1,12-1-23-16,3-3-10 0,3-3-10 16,0 5 0-16,-7-3-3 15,-5-3-6-15,-1 0 0 16,-10 0 3-16,-1 0-2 16,-8 0 1-16,-7 0-2 15,-8 0 0-15,-10 0 0 16,-7 0 0-16,-4 5-4 15,-1 4 1-15,-1 3-4 16,1 6 0-16,-2 6 7 16,2 4 0-16,-3 3 15 15,2 8-8-15,-1 3 9 16,0 6 4-16,-1 8-8 0,-1 4 5 16,1 8-7-16,-4 15-3 15,0 5 0-15,0 4-1 16,0 5-6-16,0-13 5 15,0-3-3-15,0 4 8 16,0-8-3-16,0-3-3 16,0-2-1-16,0-5 5 15,0 4 3-15,-4-1-4 16,-8-4-6-16,-1 0 1 16,-1-4-2-16,3-10 1 15,-2 1 1-15,1-3-3 16,2 4 2-16,-1-1 1 15,1-7 4-15,4-6 1 0,-1-8-4 16,3-6-2-16,0-6-1 16,1 1 0-16,0-6 0 15,3-1 1-15,-2 0-1 16,0-4 1-16,2-2-1 16,0-8 0-16,0 0-1 15,0 0-1-15,0 0 2 16,0 0-1-16,0 0-3 15,0 0-3-15,0 0 7 16,0 0-5-16,0 6-1 0,-2-2-6 16,0 6 12-1,2 0-1-15,0-4 1 0,0 1-5 16,0-6 5-16,0-1 0 16,0 0 0-16,0 2-1 15,0-2 2-15,0 4-2 16,0 1 0-16,0 2 1 15,0 2 0-15,0-4-1 16,0-3-4-16,0 1 5 16,0-3-1-16,0 0-2 15,0 4 2-15,0 4 0 16,0 5-1-16,0 2-3 16,0-1 5-16,0-2-1 15,0 0-1-15,0-2 2 16,0-4 0-16,-2-5 2 0,2-1-1 15,0 0-1-15,0 0 2 16,0 0 1-16,0 0-2 16,0 0-1-16,0 0-1 15,-3 0-6-15,1 3-10 16,0-2 5-16,-8-1 4 16,2 3 8-16,-5-3 0 15,-10 0 1-15,-6 0 2 16,-10 4-2-16,-11 2 1 15,-1 2 9-15,-2 1-3 16,-1-4-6-16,0 2 4 16,1 4 1-16,-4-1-4 0,-7-2-3 15,-2-3 0 1,-3 2-5-16,-2-2 4 0,-1 0-9 16,3-3-3-16,9-2 8 15,6 0-10-15,23-10-46 16,20-12-20-16,11-6-52 15,20-4-213-15</inkml:trace>
  <inkml:trace contextRef="#ctx0" brushRef="#br0" timeOffset="22998">20537 1840 569 0,'0'0'207'0,"0"0"-180"15,0 0 12-15,0 0 58 16,0 0 36-16,0 0-47 16,121 39-29-16,-71-22-8 15,4 4 7-15,8-6-13 16,5 0-21-16,9-7-6 0,4 0-3 15,7-6-3 1,6-2-2-16,3 0-8 0,7 0 1 16,-3-12 1-16,-4 0-2 15,-11 1-4-15,-16 2 0 16,-20 1-2-16,-18 4 4 16,-20 4-2-16,-9 0 2 15,-2 0-13-15,0 0 4 16,-2 0-26-16,-22 0 5 15,-12 0-30-15,-4 0-55 16,-4 0-73-16,1 0-80 16</inkml:trace>
  <inkml:trace contextRef="#ctx0" brushRef="#br0" timeOffset="23596.9">21152 1662 702 0,'0'0'146'16,"0"0"-117"-16,0 0 39 15,0 0-7-15,0 0-14 0,0 0 9 16,-2 82-12-16,2-53-8 16,0-6 7-16,0-3-28 15,0-1-7-15,0-7-3 16,0-7-5-16,2-5 0 16,-2 0-17-16,0 0-2 15,0 0 2-15,0 0-12 16,0-14-16-16,0-10-57 15,0 1 14-15,0-10 29 16,0 8-6-16,7-2 14 16,-1 6 31-16,6 2-7 15,1 1 27-15,0 2 0 0,-1 4 16 16,-4 0 10-16,-4 5 19 16,-1 7 10-16,2 0-7 15,-3 0 9-15,5 0-51 16,5 12 24-16,7 7 14 15,0 11 20-15,4 0-43 16,-1 0 8-16,-4 4-20 16,-5-8 3-16,-6 5-12 15,-7-6-3-15,0 0 3 16,-23 3 1-16,-14-5-1 16,-10 0-4-16,-2-4-9 15,7-6 3-15,7-11-4 16,12-2-23-16,19-6-93 0,4-20-177 15</inkml:trace>
  <inkml:trace contextRef="#ctx0" brushRef="#br0" timeOffset="25029.65">23134 1566 870 0,'0'0'216'16,"0"0"-216"-16,0 0-15 15,0 0 15-15,-36 112 54 0,20-68-13 16,1 2-23-16,-1 7 11 16,3-3 4-16,-1-8 1 15,5-11-20-15,5-8-8 16,2-9-1-16,2-7-4 16,0-7 3-16,0-3 7 15,0-29-11-15,2-11-3 16,14-7-17-16,8-5 15 15,3 1-5-15,6-1-9 16,0 1 19-16,4 6-4 16,-4 11 4-16,-4 10-5 15,-9 15 5-15,-4 12 0 0,-5 0 4 16,5 24-4-16,-3 14 4 16,-2 9 17-16,2 6-10 15,-4 1 14-15,-3 1 6 16,2 1-9-16,-4-5-11 15,0 2-8-15,-1-11-1 16,-3-10-2-16,0-6-33 16,0-12-57-16,0-10-21 15,0-4-161-15,-9-14-271 16</inkml:trace>
  <inkml:trace contextRef="#ctx0" brushRef="#br0" timeOffset="25194.62">23071 1855 854 0,'0'0'10'0,"0"0"-10"15,0 0 0-15,0 0 78 16,0 0-31-16,160 0-47 16,-104 0-7-16,0 0-155 15,-4-10-286-15</inkml:trace>
  <inkml:trace contextRef="#ctx0" brushRef="#br0" timeOffset="25733.53">23727 1791 765 0,'0'0'127'16,"0"0"-120"-16,0 0 142 15,0 0-40-15,4 105-21 16,-2-71-27-16,-2-8-33 15,0-1-18-15,0-7-7 16,0-8 0-16,0-6-6 16,0-4-8-16,0 0 4 15,0-16 7-15,0-16 0 16,0-6-11-16,0-8 9 16,0 0-4-16,16 2-11 15,8 1 14-15,7 9 2 0,-2 8 1 16,1 9 0-1,-4 2 0-15,1 3 1 0,-6 6-2 16,-2 4 1-16,1 2 0 16,-4 0-3-16,-5 10 1 15,2 12-7-15,-11 2 7 16,-2 6 1-16,0 3-4 16,-15-4 2-16,-7 1 6 15,-1-6-3-15,8-3 0 16,6-3 1-16,4-11-1 15,5 10-4-15,0-5-4 16,0 2-3-16,23 0 11 0,-1-2 2 16,-4 2-1-1,-7-5-1-15,-2 3 0 0,-9-7-8 16,0-5 8-16,0 6-9 16,-2-3-7-16,-23 4 16 15,-8 1-2-15,-5-8-18 16,9 0-16-16,9 0-19 15,15 0-121-15,5-3-144 16</inkml:trace>
  <inkml:trace contextRef="#ctx0" brushRef="#br0" timeOffset="26162.45">24433 1903 428 0,'0'0'415'0,"0"0"-375"0,0 0 4 16,0 0 72-16,0 0-78 16,0 0-37-16,67 6 18 15,-20-6 32-15,11 0-37 16,3 0-11-16,-4-13-3 16,-10-4-1-16,-14 1-30 15,-10-2-52-15,-12 1-11 16,-11 5-70-16,0-2 163 15,-11 3 1-15,-14-5 9 16,0 5 4-16,6 5 24 16,3 0 35-16,12 6-3 15,4 0 7-15,0-1-43 0,0 1-33 16,4 0-1-16,16 0 1 16,7 7 11-16,4 12-10 15,1 2 5-15,-9 5-1 16,-5 2 1-16,-9 3 2 15,-9-4 20-15,0 5-7 16,-2-3-1-16,-29 2-9 16,-7-6-11-16,-7 1-4 15,5-4-65-15,13-16-106 16,21-6-204-16</inkml:trace>
  <inkml:trace contextRef="#ctx0" brushRef="#br0" timeOffset="26584.38">25771 1738 559 0,'0'0'259'0,"0"0"-248"16,-141-2 79-16,90 17 74 16,4 7-76-16,7-1-26 15,9 6-30-15,9-3 10 16,9 5-9-16,7 0-7 15,6-2-15-15,0 4-4 16,21-7-4-16,8-4 10 16,8-2-1-16,9-7-6 15,9-11-2-15,8 0-2 16,-1 0 4-16,-2 0-6 16,-16-11-27-16,-10-1-29 15,-16 3-17-15,-18 0-40 0,-6 9-168 16</inkml:trace>
  <inkml:trace contextRef="#ctx0" brushRef="#br0" timeOffset="27414.24">23742 2548 433 0,'0'0'412'16,"0"0"-412"-16,0 0 0 16,0 0 94-16,0 0 23 15,-138-18-67-15,98 30-5 16,0 6 12-16,7 7-9 16,1 4-16-16,8 3-13 15,8 2-10-15,7-3 10 16,9-4-12-16,0-1 1 0,2 1-6 15,25-5 2 1,6-2-1-16,15-6 2 0,10-7-5 16,2-7 0-16,11 0-25 15,-2-3-57-15,-3-13-86 16,-6-4-273-16</inkml:trace>
  <inkml:trace contextRef="#ctx0" brushRef="#br0" timeOffset="27857.16">24433 2755 1137 0,'0'0'58'15,"0"0"-56"-15,154-15 26 16,-89 13 22-16,-1-1-31 15,-4 3-18-15,-10 0-1 16,-17 0-26-16,-16 0-27 16,-11 0-59-16,-6-4-79 15,-14-2 38-15,-15-6-10 16,-7-4 9-16,3-1 130 16,2-3 24-16,6 3 3 15,10 1 91-15,5 3 10 0,8 8 2 16,2 2 7-1,0 2-1-15,0 1-55 0,2 0-32 16,17 0-3-16,7 0 8 16,-1 8 2-16,4 6-19 15,0 2 30-15,-3 4-1 16,-6 4-3-16,-9 0-16 16,-11 3-21-16,0 2 1 15,-29 0-2-15,-19 2-1 16,-15-3-25-16,-1-4-65 15,2-12-121-15,16-8-111 16</inkml:trace>
  <inkml:trace contextRef="#ctx0" brushRef="#br0" timeOffset="28189.1">25490 2632 628 0,'0'0'406'16,"0"0"-370"-16,0 0 11 0,0 0 62 15,0 0-35-15,-27 135-48 16,27-97 9-16,0-4-12 16,0-5-5-16,0-9-14 15,0-5-4-15,0-4-9 16,0-8-49-16,-2-3-68 16,-12 0-146-16,-3-12-438 15</inkml:trace>
  <inkml:trace contextRef="#ctx0" brushRef="#br0" timeOffset="28428.06">25483 2634 648 0,'0'0'360'0,"0"0"-340"0,0 0 37 16,0 0 47-16,123-20-47 15,-92 40-32-15,7 5-11 16,-7 5 12-16,-6 0 1 15,-10 3-14-15,-11 2-5 16,-4-3-1-16,0 0 1 16,-24-2-5-16,-10 1 4 15,-12-4-2-15,-5-3-10 16,-1-2-25-16,4-8-90 16,5-6-207-16</inkml:trace>
  <inkml:trace contextRef="#ctx0" brushRef="#br0" timeOffset="28854.98">23831 3382 421 0,'0'0'830'0,"0"0"-830"16,0 0-79-16,0 0 79 15,0 0 68-15,36 149-23 16,-14-76-34-16,-7-6-9 16,-7-7 2-16,-8-13-4 15,0-20-1-15,0-10-16 0,2-14-21 16,9-3-56-16,7-20-115 15,7-19-109-15</inkml:trace>
  <inkml:trace contextRef="#ctx0" brushRef="#br0" timeOffset="29094.94">24151 3356 768 0,'0'0'10'16,"0"0"6"-16,0 0 47 15,139 35 38-15,-101-1 2 16,-7 6-39-16,-8 4-21 16,-19 6-33-16,-4-4-4 15,-11-3-6-15,-28-6 2 16,-11-5 9-16,-8-10-5 0,-2-5 4 16,4-11-9-16,5-6-1 15,13 0-34-15,23 0-37 16,15-10-201-16,0-3-352 15</inkml:trace>
  <inkml:trace contextRef="#ctx0" brushRef="#br0" timeOffset="29336.9">24645 3541 1214 0,'0'0'0'0,"0"0"-3"16,0 0 3-16,0 0 67 16,0 114-19-16,4-78-23 15,-1-2-9-15,-1-5 4 16,-2-9-9-16,0-5-11 16,0-6 0-16,0-9-42 15,-5 0-86-15,-7 0-87 16,-9-23-153-16</inkml:trace>
  <inkml:trace contextRef="#ctx0" brushRef="#br0" timeOffset="29543.87">24610 3601 536 0,'0'0'219'0,"0"0"-216"0,0 0 2 16,0 0 42-16,0 0-5 15,0 0-23-15,4-18 31 16,-4 16 24-16,0 2 3 15,0 0-42-15,0-4 8 16,0 4-10-16,0 0-4 16,0 0-13-16,0 0-16 15,0 0-13-15,0-4-75 16,15-2-165-16,3-2-153 16</inkml:trace>
  <inkml:trace contextRef="#ctx0" brushRef="#br0" timeOffset="30436.71">24591 3742 734 0,'0'0'130'16,"0"0"-28"-16,0 0 78 16,0 0-70-16,0 0-51 15,0 0-26-15,0 0-5 16,5 0 6-16,15 0-13 16,5 0-10-16,10 0 6 15,7-7 1-15,1-1-8 16,1 2-10-16,-1 2 0 15,-7 4-1-15,-5 0 0 16,-6 0-17-16,-4 0 11 16,-2 0-14-16,-7 0 8 15,-2 0-6-15,1 0 2 0,-7-1 7 16,0-6-5-16,-4-4 6 16,0-2-3-16,0-1-14 15,-17-7-14-15,-10 0 15 16,-4-1 2-16,2 0 18 15,2 10 5-15,7 2 1 16,7 4 11-16,4 6 5 16,4-2-1-16,5 0 3 15,0 2-13-15,0 0-6 16,0 0-5-16,2 0-9 16,21 10 14-16,8-2 1 15,4 8 5-15,2 1-7 0,-6 3 2 16,-9 1 1-16,-4 4-2 15,-12 3 1-15,-6-1 9 16,0 7 19-16,0-1-5 16,-15-8-2-16,-7 1-14 15,-3-6-8-15,-2-5-2 16,6-5-38-16,4-9-85 16,13-1-163-16,4-11-492 15</inkml:trace>
  <inkml:trace contextRef="#ctx0" brushRef="#br0" timeOffset="30864.64">25418 3625 1234 0,'0'0'37'0,"0"0"-33"15,0 0 81-15,0 105 5 16,0-68-43-16,0-4-38 15,0-3-4-15,0-10 4 16,0-7-2-16,0-8 0 16,0-5-7-16,0 0-8 15,0 0 1-15,0-14 2 16,0-15-6-16,0-8-2 16,0-9 7-16,0-5 6 0,12 1 0 15,10 6 3-15,0 2 3 16,5 7 7-16,-2 10-4 15,-3 3 0-15,-2 11-3 16,-6 5 5-16,-1 5-7 16,-5 1-4-16,8 12 0 15,2 21 0-15,2 13 9 16,-2 13 11-16,-5 2-11 16,-3 0 7-16,-4-6-4 15,-6-7-11-15,0-8-1 16,0-12-17-16,0-10-31 15,0-10-38-15,0-8-172 16,-20-3-672-16</inkml:trace>
  <inkml:trace contextRef="#ctx0" brushRef="#br0" timeOffset="31031.61">25521 3731 371 0,'0'0'898'0,"0"0"-868"16,0 0-12-16,132-25 80 16,-72 25-77-16,4 0-21 15,-6-5-109-15,-8 0-254 16</inkml:trace>
  <inkml:trace contextRef="#ctx0" brushRef="#br0" timeOffset="31149.59">26080 3712 1373 0,'0'0'68'0,"0"0"-56"16,0 0-12-16,0 0-27 15,0 0-312-15</inkml:trace>
  <inkml:trace contextRef="#ctx0" brushRef="#br0" timeOffset="34330.04">27266 1842 928 0,'0'0'52'0,"0"0"-40"16,0 0 74-16,0 0-11 15,0 0-48-15,0 0-23 0,0-9-1 16,2 9 4-16,1 4 27 15,2 6-9-15,-3 7 2 16,5 8-3-16,-3 13 1 16,-2 16-6-16,0 18 2 15,-2 18 6-15,0 14-13 16,0 17 7-16,-17 13-12 16,-8 12-1-16,-4 15-8 15,-2 0 5-15,2-4 3 16,6-6 3-16,5-19 2 15,10-11 7-15,1-19-4 16,7-23 2-16,0-21-11 16,0-23-6-16,0-20 7 15,0-11-8-15,0-4-4 16,0 0 0-16,0-17 3 0,0-23-31 16,-9-15-40-16,2-22-65 15,3-12-54-15,4-4-379 16</inkml:trace>
  <inkml:trace contextRef="#ctx0" brushRef="#br0" timeOffset="35385.87">27247 1726 831 0,'0'0'2'15,"0"0"4"-15,0 0-6 16,0 0 109-16,0 0-65 15,0 0-44-15,0-9 0 16,19 9 49-16,10 7 10 16,14-2-33-16,10 2-2 15,23 0 3-15,22-4 32 0,20 2-21 16,9-5-15-16,10 0-9 16,5 0-10-16,9 0 7 15,8 0-8-15,6 0 2 16,5 0-5-16,-4 0 2 15,4 0-2-15,-5 0 0 16,-14 4 5-16,-12 1-4 16,-24-1-1-16,-26 5-4 15,-23-2 4-15,-20 4 0 16,-17 0 0-16,-11 0-5 16,-7 0 4-16,-4 0 1 15,-3 5 3-15,-2 4 12 0,0 5-2 16,1 11-3-16,-3 11 7 15,5 8 1-15,-1 12-13 16,0 8 0-16,-1 6-2 16,-1 13-2-16,-2 5 11 15,0 3-6-15,0 5 0 16,0-3-5-16,0-4-1 16,0-1 0-16,2-4 1 15,-2 7 0-15,0-5 3 16,0 3-3-16,0-3 11 15,-2-4-9-15,-3-8-3 16,5-8 1-16,-2-15 1 16,2-18-2-16,0-10 2 0,0-14 0 15,0-4-1 1,0-5-1-16,0-6 1 0,0-3-1 16,0-2-2-16,0 2 2 15,0 0-4-15,0 1-1 16,0-3 1-16,-2 0-2 15,-4 0-4-15,-8 7-2 16,-11 1 3-16,-8 2 1 16,-7 2-10-16,-10-3 5 15,-2 3 10-15,-11 0-6 16,-13-3-1-16,-15 3-6 16,-7-6 14-16,-3-4-2 0,-1-2-7 15,-1 0 9 1,-10 0-3-16,-12 0-2 0,-12-8 4 15,-9 1-3-15,-9 4-7 16,-3 1 13-16,0 2 4 16,4 0-3-16,7 0 2 15,16 0-1-15,21 0 1 16,23 0-3-16,14 0 1 16,13 0 3-16,0-1-1 15,2-6 16-15,6 1-5 16,6-1-12-16,12 2 0 15,14-1 5-15,14 0-7 16,6-6-25-16,8-2-60 16,30-4-148-16,11-10-425 15</inkml:trace>
  <inkml:trace contextRef="#ctx0" brushRef="#br0" timeOffset="36430.69">28124 1893 556 0,'0'0'119'0,"0"0"-114"16,0 0 90-16,0 0 55 16,0 0-32-16,0 0-52 15,-4-19-11-15,4 19-5 16,0 0-16-16,0 0-24 15,0 7-1-15,0 17-1 16,2 13 20-16,-2 14 3 16,0 13-7-16,0 14-9 15,0 11-8-15,-19 6-4 0,-6 7 0 16,-4 0-2-16,4-4-1 16,3-10 0-16,2-4 2 15,4-4-2-15,3 3 8 16,7-4 10-16,4 2 1 15,2-1-3-15,0-1 1 16,4 6-12-16,11 2 1 16,3 9 1-16,0-4-5 15,2 0 1-15,-2-7-2 16,-5-15 0-16,-2-8 1 16,-4-10-1-16,-4-10-1 15,-3-12 2-15,0-7 4 0,0-11 7 16,0-6-5-1,0-5 0-15,0 2-1 0,0-3 0 16,0 0-7-16,0 0 7 16,0 0-7-16,0 0 0 15,0-17-24-15,0-15-34 16,0-18-57-16,2-14-99 16,29-20-493-16</inkml:trace>
  <inkml:trace contextRef="#ctx0" brushRef="#br0" timeOffset="37120.57">28869 1991 428 0,'0'0'409'0,"0"0"-398"0,0 0 19 15,0 0 118-15,0 0-86 16,0 0-62-16,0-114-13 16,2 100 13-16,1 3 7 15,-1 4 4-15,0 2 8 16,-2 2-2-16,2 1 22 16,-2-2-5-16,2-1-4 15,1 3-10-15,-3 2-6 16,3-1-1-16,-3 1-3 15,0 0-2-15,4 0-8 16,-2 26-17-16,4 16 17 16,3 16 18-16,1 10-5 15,-2 10-10-15,3 8 5 0,1 4 7 16,-1 11 13 0,2 9-17-16,1 7 9 0,-4 3 6 15,2 0-11-15,-3-10-8 16,1-9 8-16,0-9 2 15,-1-10 1-15,-1-8-1 16,-3-3-7-16,2-3-1 16,-7 4-4-16,0 2 0 15,0-7 2-15,0-9-6 16,0-20-1-16,0-17 0 16,0-13 1-16,0-8-1 15,0 0 0-15,0 0 0 0,0 0-6 16,0 0-9-16,0-4-12 15,0-20-33-15,0-7-104 16,-7-9-197-16</inkml:trace>
  <inkml:trace contextRef="#ctx0" brushRef="#br0" timeOffset="37803.44">27340 2472 853 0,'0'0'171'0,"0"0"-160"16,0 0-11-16,0 0 71 15,0 0-38-15,0 0-33 16,-4 0-5-16,30 0 5 16,28 0 50-16,29 0 8 15,25 0-12-15,24 0 2 16,16-2-21-16,5-1-16 15,10 3 9-15,-1 0-13 16,1 0-6-16,0 0 2 0,-12 7-3 16,-8 1-4-1,-5-4-5-15,-10-2 1 0,-1-2 8 16,-11 0-7-16,-14 0 2 16,-17 0 5-16,-21-2 0 15,-14-2 0-15,-15 1 1 16,-11 3 2-16,-10 0-3 15,-10-3 6-15,-4 3 4 16,0 0 10-16,0 0-20 16,0 0-4-16,-6 0-6 15,-12 0-3-15,-11 0-10 16,-7 0-58-16,-4 0-50 16,-5 0-239-16</inkml:trace>
  <inkml:trace contextRef="#ctx0" brushRef="#br0" timeOffset="39040.24">27667 2025 750 0,'0'0'119'16,"0"0"-102"-16,0 0 44 15,0 0-24-15,0 0-13 16,3 113 68-16,-3-57-41 16,-11-3-16-16,2-8 7 0,-3-7-12 15,2-10-5 1,5-10-14-16,1-8 10 0,2-7-10 16,2-3-7-16,0 0 1 15,0 0 11-15,0-5 6 16,0-23 4-16,6-11-26 15,12-7-6-15,4-5-10 16,5-2-11-16,4-3 7 16,2 8 7-16,-4 8 12 15,-4 8-1-15,-9 17-1 16,-5 6 2-16,-9 9-3 16,5 0-7-16,-1 32-5 15,2 10 16-15,0 9 7 16,-1-4 11-16,-3-2 19 0,3 1-17 15,2-8-2-15,2-1-13 16,-2-8-5-16,0-5-4 16,-2-5-26-16,-5 0-28 15,-2-3-30-15,0-10-194 16,-7-6-322-16</inkml:trace>
  <inkml:trace contextRef="#ctx0" brushRef="#br0" timeOffset="39213.21">27771 2246 642 0,'0'0'92'15,"0"0"-92"-15,0 0-52 0,0 0 52 16,0 0 44-16,0 0-32 16,102 34-2-16,-65-25-9 15,-2 0-1-15,-6-5-18 16,-10-1-272-16</inkml:trace>
  <inkml:trace contextRef="#ctx0" brushRef="#br0" timeOffset="39976.07">28454 2181 449 0,'0'0'83'15,"0"0"-11"-15,0 0 62 16,0 0-35-16,0 0-23 16,0 0 1-16,2 0 3 15,-2 0-10-15,0 0-23 16,6 13 0-16,-2 5 0 15,0 8 4-15,-1 6-12 16,-3 3-14-16,2 0-4 16,-2-3-9-16,0-4-2 0,2-7-5 15,0-7-4 1,0-3-1-16,-2-9-1 0,0-2-3 16,0 0 4-16,0 0 0 15,2-22 4-15,0-6-4 16,4-12-4-16,2-4-5 15,3-2-4-15,7-9-16 16,0 4 1-16,2-4-3 16,-4 8 10-16,-5 8-2 15,-5 15 10-15,-1 15-2 16,-5 9 5-16,2 0-6 16,0 0-5-16,8 0-36 15,3 5 26-15,7 19 29 16,-1 2 2-16,0 4 1 0,-5 4 0 15,-8-3-1-15,-6-2-5 16,0 0-13-16,-6-8 0 16,-19 6-6-16,-6-7 18 15,4-4 1-15,4-4 5 16,10-4 1-16,8-3 3 16,5-5-4-16,0 2-15 15,0 3-8-15,18-1 4 16,9 4 19-16,6-2 2 15,1 2 8-15,-1 2-3 16,-4 2-5-16,-4 2-2 16,-12 0 6-16,-6 4 4 15,-7 0 9-15,0 2 1 0,-20 0 8 16,-11-2 10-16,-3-4-5 16,-3-4-14-16,0-3-16 15,4-7-3-15,6 0-3 16,8 0-40-16,10-19-118 15,9-5-114-15</inkml:trace>
  <inkml:trace contextRef="#ctx0" brushRef="#br0" timeOffset="40366.01">29349 2188 346 0,'0'0'450'16,"0"0"-438"-16,0 0 74 15,0 0 67-15,0 0-107 16,0 0-14-16,-56-24 1 15,20 29 11-15,-1 15 11 16,-2 4-8-16,8 1-10 16,4 1-13-16,10-6-11 0,5 1 1 15,6-4-9 1,6-5-4-16,0 2-1 0,2-4 0 16,18 0-2-16,9-1 2 15,9 0 2-15,9-3-2 16,4-6-6-16,5 0-34 15,2 0-57-15,-7 0-62 16,-9 0-214-16</inkml:trace>
  <inkml:trace contextRef="#ctx0" brushRef="#br0" timeOffset="44291.32">30622 1879 220 0,'0'0'16'16,"0"0"84"-16,0 0 49 16,0 0-42-16,0 0-14 15,0 0-10-15,0 0-6 16,6-15-2-16,-6 15-4 16,0-1 5-16,0 1-25 15,2-4-4-15,0 1-13 16,-2 2-3-16,3-5-9 15,-1-1-4-15,0 2 12 0,-2-1-5 16,0 1-14 0,2 5-7-16,-2-2 15 15,0 2-12-15,0 0-6 0,0 0 2 16,0 0-3-16,0 0-14 16,0 0 10-16,0 14-4 15,0 8 8-15,0 11 0 16,0 9 16-16,0 11 1 15,0 5 1-15,0 11-4 16,0 1-9-16,0 2 19 16,0 2-10-16,0 4 2 15,0 3 4-15,-9 3-18 16,3 1 2-16,4-4 1 16,0-2 4-16,-3-7-4 15,3 2 6-15,-1-4-5 0,1 1-2 16,0-1 3-16,0-6 2 15,2-2-6-15,0 0 0 16,0 1-2-16,0-2 5 16,0-3 14-16,0 8-5 15,0-7-7-15,-5 5-1 16,3-3-1-16,-4-7 3 16,3-6 4-16,-1-5-9 15,-3-10 7-15,5-8-1 16,-1-11-7-16,3-9 4 15,-2-3-5-15,2-2 7 16,-4 0 8-16,-3-7-17 0,-2-24-22 16,-4-7-56-16,2-4-14 15,7-4-34-15,4 0-103 16,0-10-415-16</inkml:trace>
  <inkml:trace contextRef="#ctx0" brushRef="#br0" timeOffset="45506.12">30817 1871 686 0,'0'0'94'0,"0"0"-78"0,0 0 107 16,0 0 27-16,0 0-102 15,0 0-27-15,0-29-8 16,0 29 3-16,0 0-6 16,0 0 1-16,0 0 5 15,0 0 5-15,10 0-17 16,21 9 13-16,18 3 18 15,17 2-10-15,24 0-6 16,11 0-19-16,3-2 2 16,3 3-4-16,0 2 0 15,-2 1 0-15,2-2 0 16,-2-2 1-16,-3-2-4 16,-6 2 5-16,-3-3 1 15,-6-2 1-15,-2-1-2 0,-5 1 4 16,-2 0-3-16,-7 3 1 15,-6-1 1-15,-7-2-3 16,-15 1 1-16,-8-3-1 16,-10-6 0-16,-12 3 1 15,-3-1 0-15,-8-3 9 16,-2 1 13-16,0-1 15 16,0 0-19-16,0 0-6 15,0 0-4-15,0 4-9 16,0 4-2-16,0 8 2 15,0 9 8-15,0-2 3 16,6 12 2-16,-1-2-5 0,1 6 0 16,-2 9-3-1,4 3 2-15,-4 7-3 0,-2 5-2 16,-2 6 2-16,0 3 0 16,0 0 0-16,0 0-3 15,0 1-1-15,0-2 0 16,-2 2 1-16,0 5 4 15,-3 4-4-15,5 1 6 16,0 5 8-16,0-4-14 16,0-4 6-16,0-3 3 15,0-10-7-15,0-4 0 16,5-12-1-16,-3-6 1 16,2-7 6-16,-4-8-9 15,3-2 1-15,-1-6-1 16,0-3-4-16,-2-6 4 0,2-3-3 15,0-4 0-15,-2-2 2 16,0-2-9-16,0-2 9 16,0 0-11-16,0 0-5 15,0 0-14-15,-8 0 0 16,-17 0 15-16,-11 0 16 16,-3 2-8-16,-7-2 8 15,-5 2 0-15,-6 0-2 16,-13 4 2-16,-10 3 0 15,-2-4-11-15,-8 1 4 16,-1 1 4-16,-11 0-5 16,-12 4 1-16,-15-4-10 0,-14 1-12 15,-19-4 15-15,-13-4 6 16,3 0 8-16,10-2 12 16,23-15 0-16,29-5-12 15,20 5 4-15,25 1-4 16,23 5 5-16,17 6-3 15,17-1-2-15,8 0-14 16,0-3-54-16,6-3-85 16,25-8-240-16</inkml:trace>
  <inkml:trace contextRef="#ctx0" brushRef="#br0" timeOffset="46534.93">31644 2049 717 0,'0'0'60'15,"0"0"-33"-15,0 0-22 16,0 0 102-16,0 0-63 16,0 0-25-16,0 0-2 0,-4-68 24 15,4 63-19-15,0 5 3 16,0 0-3-16,0 0 11 16,0 0-10-16,0 0-20 15,0 21 0-15,-4 19 1 16,-1 15 29-16,3 17 14 15,2 2 3-15,0 7 9 16,0 4-29-16,2 1 2 16,7 9-7-16,3 0-6 15,-2 4 3-15,1 1-6 16,-1-2-9-16,-6-1 0 16,-4 3-5-16,0-4 7 15,-6 1-3-15,-15-1-6 0,-1-6 0 16,-1 2 2-16,6-3-1 15,3-13 0-15,5-8 1 16,5-12-2-16,4-8 2 16,0-10-2-16,0-3 5 15,0-9 4-15,0-12-2 16,0-3 8-16,0-8 5 16,0-3 3-16,0 1-3 15,0-1-1-15,2 3 1 16,-2-3-10-16,0 0-5 15,0 0-3-15,0 0-1 16,0 0-2-16,0 0-12 0,0 0-23 16,0-22-21-16,0-9-48 15,0-16-98-15,0-10-256 16</inkml:trace>
  <inkml:trace contextRef="#ctx0" brushRef="#br0" timeOffset="47464.77">30726 2496 567 0,'0'0'221'16,"0"0"-211"-16,0 0 51 16,0 0 44-16,0 0-80 15,0 0-13-15,-25-8-9 16,19 8 39-16,6 0 2 15,0 0-13-15,0 0-9 16,0 0-22-16,20 0-11 0,16 0 11 16,11 6 11-16,17 2 1 15,14 3-6-15,18 2 6 16,13-2-12-16,12 0 0 16,6 1 2-16,2 1-2 15,7-1 1-15,5 0-1 16,-1 0 0-16,-2-2 0 15,-4 2-1-15,-12 0 2 16,-14-4-4-16,-24-4 1 16,-28 0 2-16,-25-4 2 15,-17 0-1-15,-14 0 6 16,0 0 38-16,0 0 4 16,-5 0-42-16,-15 0-7 0,-7-6-54 15,-4-2-69 1,-5 2-171-16,1-1-320 0</inkml:trace>
  <inkml:trace contextRef="#ctx0" brushRef="#br0" timeOffset="48175.65">31195 2256 442 0,'0'0'63'0,"0"0"82"16,0 0 15-16,0 0-59 0,0 0-38 16,0 0-3-1,0 0-22-15,-34-18-3 0,14 18 3 16,0 0-20-16,-5 0 11 16,1 0-6-16,-3 11-1 15,3 6-4-15,1-1-6 16,6 2-6-16,3 1-4 15,7 4-2-15,5-5 0 16,2 2-8-16,0-2 8 16,21 0-4-16,10-2-1 15,13-2 2-15,14 0-20 16,9-7-49-16,4 0-111 16,-6-7-120-16</inkml:trace>
  <inkml:trace contextRef="#ctx0" brushRef="#br0" timeOffset="48724.56">32003 2334 796 0,'0'0'65'0,"0"0"-63"16,0 0 60 0,0 0 20-16,0 0-28 0,0 0-14 15,12 114-14-15,-10-95-6 16,0 0-15-16,-2-7-5 16,0-2 0-16,0-8-16 15,0 1-44-15,0-3-66 16,0 0 54-16,0-7 0 15,0-13-123-15,0-6 51 16,0 1 136-16,0-1 8 16,0-1 29-16,0 5 62 15,0 4 11-15,0 0-45 16,5 6-10-16,3 0 14 16,2 4-9-16,1 5-15 15,2-1-12-15,1 4 13 0,3 0-7 16,3 0-2-16,1 13-11 15,2 3 0-15,0 4 3 16,-1 2 0-16,-9-2-19 16,-3 2-2-16,-10 1-2 15,0-4-17-15,0-1 13 16,-20 0 6-16,-3-6 4 16,1-2-3-16,-2-2 5 15,1-4-6-15,-2 0-25 16,1 0-57-16,6 1-158 15,12-5-522-15</inkml:trace>
  <inkml:trace contextRef="#ctx0" brushRef="#br0" timeOffset="49819.38">29937 4668 808 0,'0'0'137'0,"0"0"-137"16,0 0 7-16,0 0 119 15,0 0-60-15,0 0-65 16,31 3 5-16,27 4 37 16,23-1 13-16,21-4-21 0,18 3 2 15,17-2-19-15,9-1-2 16,11 5-3-16,16 0-3 15,3 0-4-15,3-2-4 16,-1 2-2-16,-11-7-14 16,-10 1 8-16,-17 1-7 15,-31 0 6-15,-40 2 1 16,-33-2-7-16,-36-2-30 16,-18 0-50-16,-49 0-43 15,-27 0-305-15</inkml:trace>
  <inkml:trace contextRef="#ctx0" brushRef="#br0" timeOffset="50276.29">29949 4648 589 0,'0'0'204'0,"0"0"-203"15,0 0 58-15,0 0 46 0,0 0-82 16,0 0-12-16,-6 48 16 15,0 2 47-15,2 16-17 16,4 8-3-16,0 13-16 16,0 15 12-16,0 22 22 15,0 17-43-15,0 23-5 16,0 19 12-16,0 5-26 16,-7 7 11-16,-15-4-21 15,-1-29 7-15,6-30-7 16,1-30-1-16,5-34-6 15,0-26-5-15,1-18-9 16,6-13-5-16,4-11-12 0,0-23 3 16,23-27-103-1,17-22-189-15,11-10-359 0</inkml:trace>
  <inkml:trace contextRef="#ctx0" brushRef="#br0" timeOffset="51078.15">32227 4758 915 0,'0'0'74'15,"0"0"-70"-15,0 0 22 16,0 0-3-16,0 0-14 15,0 0 46-15,6 165 11 0,5-85-6 16,1 16 6 0,-8 13-32-16,-2 15 5 0,-2 6-21 15,0 7 2-15,-8 2 2 16,-15-2-6-16,3-5-7 16,-1-7 3-16,0-11-7 15,0-10-3-15,-1-9 2 16,5-15-3-16,-2-8 1 15,6-12 19-15,2-8-19 16,2-5-1-16,0-5 8 16,5-4-9-16,2-14 1 15,2-10 0-15,0-10-1 16,0-4 0-16,0 0 1 16,0 0-1-16,0 0 2 15,0 0-2-15,0 0-5 0,0 0 2 16,-3-6-7-16,-6-5-15 15,-8-1 15-15,-8 0-6 16,-10-1 1-16,-10-1-2 16,-14 2 11-16,-9 3-1 15,-19 2 5-15,-16 0 2 16,-17 2-15-16,-23 1 12 16,-11-3-9-16,-2 4 12 15,0 3 4-15,14 0-2 16,3 0 12-16,8 0-8 15,6 0-2-15,9 0 3 16,9 1-1-16,4 6 2 0,3-5-8 16,7-2-5-16,16 0-8 15,15 0 3-15,27-14 8 16,17-3-24-16,15-7-73 16,3 2 18-16,32 0-38 15,33-9-151-15,24-1-120 16</inkml:trace>
  <inkml:trace contextRef="#ctx0" brushRef="#br0" timeOffset="51664.04">31021 4778 617 0,'0'0'124'0,"0"0"-118"0,0 0 63 15,0 0 12-15,0 0-32 16,0 0-24-16,0-6 18 16,0 6 26-16,2 0-19 15,2 3-12-15,0 20 18 16,3 13-22-16,2 19 9 15,0 18 0-15,0 22-1 16,-4 25-16-16,-5 13 3 16,0 13-11-16,0 15 2 15,0 3-1-15,0 10-7 16,0 1-1-16,0-9 2 16,0-13-4-16,0-24 0 15,0-18-7-15,0-25-1 0,0-27 1 16,0-19 0-16,0-22-2 15,0-15 0-15,0-3 6 16,0 0-1-16,0-9-5 16,-3-17-16-16,-1-9-17 15,-5-6-24-15,-4-14-117 16,-1-3-157-16</inkml:trace>
  <inkml:trace contextRef="#ctx0" brushRef="#br0" timeOffset="52127.96">30055 5388 966 0,'0'0'43'15,"0"0"-33"-15,0 0 89 16,179 18-4-16,-82-12-41 0,22 0-29 15,12-3 34-15,16 0-23 16,5-1-16-16,1 0-7 16,-1 2-8-16,-7 0-5 15,0-2-5-15,-7 1-6 16,-4-3 6-16,-7 0 1 16,-11 0-3-16,-18 0-4 15,-25-5-4-15,-25-1 6 16,-28 6 2-16,-20 0-23 15,-12 0-64-15,-36 0 42 16,-29 0-66-16,-12 0-163 16,-6-2-214-16</inkml:trace>
  <inkml:trace contextRef="#ctx0" brushRef="#br0" timeOffset="52787.85">30207 5049 520 0,'0'0'184'16,"0"0"-167"-16,0 0 58 15,0 0 89-15,6 113-51 16,-4-74-44-16,-2 0-29 0,2-4-9 16,-2-3-9-16,0-7-20 15,0-11 1-15,0-6-3 16,0-6-13-16,0-2-20 16,0 0 1-16,0-19 19 15,4-16-49-15,0-10-62 16,2-3 88-16,-1 1 27 15,3 4-2-15,4 7 11 16,3 6 15-16,3 8-12 16,2 2 0-16,2 4 6 15,1 6-8-15,-3 4 0 16,-2 6 6-16,0 0-7 16,-5 0 0-16,-1 20 16 0,-6 8 7 15,-4 8-1 1,-2 5 17-16,0-2-11 0,0-3-11 15,-12-6 3-15,-7-4-17 16,-4-7 2-16,1-7-5 16,0-3 1-16,2-2-1 15,2-3-47-15,5-2-127 16,6-2-108-16</inkml:trace>
  <inkml:trace contextRef="#ctx0" brushRef="#br0" timeOffset="53373.75">31440 5078 402 0,'0'0'360'0,"0"0"-325"16,0 0 32-16,0 0 107 15,0 0-92-15,0 0-38 0,-54 128 8 16,45-89-10-16,4 0-3 15,-1-6-9-15,1-4 8 16,3-7-28-16,0-12-6 16,2-5-3-16,0-5-1 15,0 0-6-15,0 0-10 16,0-8 11-16,0-21 3 16,0-13-37-16,0-5 20 15,0 3 14-15,2 6-11 16,11 10 2-16,-3 8 9 15,1 6-2-15,-3 5-1 16,2 4 6-16,-4 5-1 16,3 0-3-16,1 0 6 0,2 8 0 15,1 10 0-15,1 2 3 16,-1 8 8-16,1 8 7 16,-3 7 7-16,-2 1 11 15,-7 0-15-15,3-6-13 16,-3-4-2-16,0-5-6 15,-2-3-40-15,0-14-35 16,0-7-32-16,0-5-293 16</inkml:trace>
  <inkml:trace contextRef="#ctx0" brushRef="#br0" timeOffset="53532.72">31465 5270 1007 0,'0'0'94'16,"0"0"-89"-16,0 0 18 16,0 0 3-16,0 0-26 15,137 16-12-15,-66-16-327 16</inkml:trace>
  <inkml:trace contextRef="#ctx0" brushRef="#br0" timeOffset="55594.36">26072 1780 821 0,'0'0'63'16,"0"0"-20"-16,0 0 73 16,0 0-58-16,0 0-25 15,0 0 3-15,0 0 28 16,0-10 0-16,0 10-14 0,0 0-16 16,0 0-18-1,0 0-1-15,0 0-9 0,0 0-6 16,0 0-3-16,0 0-4 15,0 14-1-15,0 7 8 16,6 2 3-16,1 5-2 16,2-3 0-16,-2 1 0 15,-1-6 3-15,-1-5-2 16,-1-6-1-16,-2-5 2 16,0-4-2-16,4 0 0 15,-4 0 10-15,9 0-2 16,1-13 5-16,13-4 5 15,6-5-14-15,10-2-4 16,3-3-1-16,4 1 0 0,-4 2-6 16,-9 6 6-1,-8 4-3-15,-9 8 3 0,-11 0 0 16,-7 6-2-16,0 0-15 16,0 0-24-16,0 0-41 15,-9 2-23-15,-5 6 23 16,1 2-112-16,9 3-104 15</inkml:trace>
  <inkml:trace contextRef="#ctx0" brushRef="#br0" timeOffset="56508.21">25947 2733 878 0,'0'0'86'16,"0"0"-18"-16,0 0 49 15,0 0-61-15,0 0-36 16,0 0-13-16,0-8 1 16,0 8 8-16,0 0-4 15,0 0 2-15,0 0-14 16,0 6 0-16,0 8 10 15,7 5 7-15,-1 1-8 16,1 3-1-16,0-5 2 0,-3 2-8 16,3-3 1-1,-1-2-3-15,1-4 0 0,0-6 3 16,-5 0-3-16,0-3 0 16,1-2 0-16,1 0 2 15,7 0 18-15,5-5 3 16,6-13 0-16,2 3-14 15,3-2-9-15,-4 5 2 16,1 0 2-16,1 1-4 16,-4 0 2-16,4-1-1 15,-2 2-1-15,4 0 0 16,0 0 1-16,4-2-6 16,0 0 11-16,-4 0-5 15,-8 4 0-15,-5 1 2 16,-10 7-1-16,-1 0 0 0,-3 0-2 15,0 0-15-15,0 0-41 16,-13 0-39-16,-3 3-50 16,3 3-409-16</inkml:trace>
  <inkml:trace contextRef="#ctx0" brushRef="#br0" timeOffset="60696.48">24012 4150 667 0,'0'0'64'16,"0"0"-59"-16,0 0 20 15,0 0 52-15,0 0-51 0,0 0-17 16,0 0 0 0,-9 9 46-16,5 5 25 0,2 0-33 15,-3 4-16-15,0 0 2 16,-1 2-10-16,4 0 3 15,2 1-8-15,0-4-9 16,0-1-2-16,2-5-7 16,14-6 0-16,3-1-2 15,6-4 2-15,6 0 2 16,0-4-2-16,1-10-2 16,-6 2-16-16,-1 1 13 15,-3 2 3-15,0 1 2 16,-4-1-1-16,2 0 5 15,2-3-4-15,1 1 1 16,2-4 0-16,-4 1-1 16,4 0-1-16,-2-1-2 15,-1 3-1-15,-5 3 4 0,-1 0-1 16,-5 4 1-16,1 2 0 16,1 3 0-16,5 0 0 15,4 0 0-15,5 0 3 16,2 0 1-16,2 0-1 15,0 7 3-15,-2 1-4 16,-4-1 0-16,-5 2 0 16,-5 0-2-16,-3 1-2 15,-3 3 2-15,-3-1 0 16,1 0 0-16,-1-3 2 0,-3 2 4 16,-1-3-6-16,0-2-1 15,-2-2-2-15,0 0-2 16,0 0-3-16,0 0-3 15,0-4 4-15,0 0 7 16,0 0 2-16,0 0 3 16,0 0-5-16,0 0 12 15,0-2-9-15,0-8-3 16,0-2 0-16,0-2-4 16,0 2 3-16,5 1 0 15,6-2-3-15,2 3-4 16,3 0 5-16,4 2 3 15,-1 8 1-15,4 0-1 0,2 0-5 16,2 0 5-16,2 0 5 16,0 0-3-16,0 3-2 15,2 4 1-15,-4-2-1 16,-3 2 0-16,0 3 0 16,-4-2 0-16,3 1-3 15,-4 3 1-15,4-3 3 16,0 1-1-16,-1 0 0 15,0-4 0-15,2 0 0 16,1-1-2-16,2-5 2 16,-2 0-3-16,4 0 6 15,2 0-3-15,2 0 0 0,1 0 0 16,-3-7-2 0,-2 0 2-16,-7-4 4 0,-4-1-3 15,2-2-1-15,-5-2 2 16,3-2 1-16,0-1 7 15,-5-7-4-15,-2 3 11 16,-4-2-10-16,-4 3-2 16,-3 4-4-16,0 9-1 15,0 2-4-15,-8 7-13 16,-11 0-15-16,-6 7-36 16,-2 17-118-16,1 5-77 15</inkml:trace>
  <inkml:trace contextRef="#ctx0" brushRef="#br0" timeOffset="62255.21">24215 4768 722 0,'0'0'65'15,"0"0"-64"-15,0 0 32 16,0 0 18-16,0 0-26 16,0 0 13-16,0 0 11 15,27-12-16-15,-21 12-9 16,-1 0-7-16,-3 5-8 15,0 0-5-15,-2 1 1 16,0-3 1-16,2 2 0 0,-2-3-4 16,2-2 4-16,-2 0 3 15,3 0-2-15,-3 0 0 16,0 0 7-16,0 0-7 16,0-4 9-16,0-8-16 15,0 4 1-15,0 4-3 16,0 0 5-16,0 4-3 15,0 0 0-15,0 0-4 16,0 0 2-16,0 0 1 16,0 0-6-16,0 0 7 15,0 0 0-15,0 0 3 0,0 0-3 16,0 0 0 0,0 0 0-16,0 0 0 0,0 0 4 15,0 0-4-15,0 0 3 16,0 0-2-16,0 0-1 15,0 0 0-15,0 0-2 16,0 0 2-16,0 0 0 16,0 0 0-16,0 0-5 15,0 0-1-15,0 0-10 16,0 0 6-16,-3 0 5 16,1 0 5-16,0 0 0 15,2 0-2-15,0 0 0 16,0 0-7-16,0 0-8 0,0 0-35 15,0 0-18 1,0 0-12-16,0 0-93 0,0 0-347 16</inkml:trace>
  <inkml:trace contextRef="#ctx0" brushRef="#br0" timeOffset="66237.52">26377 4319 703 0,'0'0'14'0,"0"0"-2"15,0 0 112-15,0 0-23 16,0 0-46-16,0 0-30 16,-6-23 1-16,6 23 5 15,0 0-9-15,0 0-8 16,0 0-4-16,0 0-5 15,0 11 1-15,0 7 21 0,0-1-8 16,0 4-6 0,0 2 12-16,0-6-15 0,4 3 1 15,0-2-7-15,-2 0-4 16,3 3 4-16,-1-2-6 16,6 2 7-16,1-2-5 15,1 4 0-15,7 2 0 16,1 1 2-16,2-1-1 15,2-4-1-15,3-2 1 16,2-3-8-16,2-4 7 16,3-1-3-16,1-4 2 15,6 3-11-15,-3-2-3 16,-1-1 11-16,1-2-2 16,-1-3-4-16,2 0 2 0,1-2-13 15,3 0 20-15,-1 0 1 16,0 0-4-16,1-9 0 15,-3-4 2-15,-3-1-8 16,-5-2-2-16,-8 1-9 16,-1-5 17-16,-5 1-3 15,-3 1 7-15,-6 0 0 16,-2 2 1-16,-7 0-1 16,0 2 8-16,0-1-6 15,0-2 1-15,0 4-3 16,-2 2-2-16,-10-1 1 15,-1-2-4-15,-3 1 0 16,-1 4 1-16,1 1 0 0,5 3 1 16,2 1 6-1,6 4 1-15,1-1-4 0,2 1 0 16,0 0-1-16,0 0-8 16,0 0-21-16,5 1-2 15,9 13 26-15,1 3 6 16,3-1 5-16,4-1-5 15,-2 2 0-15,5-2-1 16,-1 2 1-16,3-3 0 16,-4-2 0-16,-8-2 4 15,-3 2-1-15,-10 2-3 16,-2 6 0-16,0 6 23 0,-16 2 9 16,-13 5-6-16,-5-6 0 15,1-5-11-15,6-4-15 16,4-4 0-16,11-5-37 15,7-9-135-15,5 0-327 16</inkml:trace>
  <inkml:trace contextRef="#ctx0" brushRef="#br0" timeOffset="67998.21">24182 5288 749 0,'0'0'104'0,"0"0"-97"15,0 0 4-15,0 0 51 16,0 0-28-16,0 0 26 15,-12 49-11-15,10-16-3 16,0 3 3-16,2 2-14 0,0 4-5 16,0 0-8-1,0-8-2-15,0-1-10 0,0-10-4 16,0-9 3-16,2-5-6 16,-2-8 2-16,0-1-1 15,0 0 7-15,2-20 7 16,0-11-15-16,-2-10-3 15,0-5-3-15,0-2-8 16,0-2-15-16,-8 4 8 16,3 6 13-16,1 8 0 15,2 10 3-15,2 5-7 16,0 13-1-16,0 2 8 0,0 2 0 16,0 0 0-1,0 0-8-15,0 9 10 0,13 6 0 16,5 4 0-16,-1 7 0 15,6 4 4-15,4 6 0 16,-1-2 2-16,4 0-6 16,-1-4 2-16,-3-6-2 15,2-6 3-15,-3-2 0 16,-4-9-3-16,-6-6 0 16,-8-1-7-16,0 0 7 15,-7-4 2-15,0-12 16 16,0-4-18-16,0-3 7 15,0 0 1-15,0-1-8 16,0 1 1-16,0-4 2 16,0 5 0-16,0-4 1 0,-5 4-3 15,-1 1 1-15,-2 0-1 16,4 7-1-16,0 3 2 16,2 6-4-16,2 3-1 15,0 2-6-15,0 0-19 16,0 14-32-16,0 9-12 15,0 6-24-15,6-4-86 16,6 4-44-16,1-7-96 16</inkml:trace>
  <inkml:trace contextRef="#ctx0" brushRef="#br0" timeOffset="68614.1">24743 5392 449 0,'0'0'89'0,"0"0"-45"16,0 0 92-16,0 0-58 16,0 0-23-16,0 0-18 15,-17 34 28-15,5-12 15 16,3 4-22-16,3-4-22 16,2 0-7-16,0 1-14 15,4-4-2-15,0-1-2 16,0-5-6-16,0-8 0 0,8-1-5 15,3-4-5 1,2 0 5-16,1 0 2 0,3-12 4 16,-3-7-6-16,-3-9-8 15,-7 0-15-15,-2 1-2 16,-2 3 12-16,3 8 12 16,-3 6 1-16,2 4 0 15,0 6 0-15,5 0-7 16,4 0-10-16,5 2 17 15,6 10-2-15,-2 2 4 16,2 0-2-16,-1 2 2 16,-2 0-2-16,-1 2-1 15,-7-2 1-15,-4-8-3 16,-2 0 0-16,-5-8 3 16,0 0 3-16,0 3 0 15,0-3 2-15,0 0 28 0,0-3-17 16,0-10-8-16,-2 2 1 15,2 1 4-15,0 3-9 16,0-2-3-16,0 5 0 16,11 0-2-16,4 0 1 15,-1 4 0-15,1 0 1 16,3 0-1-16,-5 10-6 16,-1 2 5-16,-2 2 0 15,-1-1-1-15,1 0-1 16,-4-1-5-16,1-2-36 15,-3 2-88-15,0-12-127 16,2 0-229-16</inkml:trace>
  <inkml:trace contextRef="#ctx0" brushRef="#br0" timeOffset="69034.03">25363 5317 884 0,'0'0'35'0,"0"0"-34"16,0 0 96-16,0 125 4 15,2-81-31-15,9 0-36 16,0-1-4-16,-3-10-10 16,-6-5-7-16,0-9-2 0,-2-13-2 15,0-6-5-15,0 0 2 16,0 0 5-16,0-17 2 15,-2-15-13-15,-10-7-2 16,1-14-16-16,7-7 8 16,4 0-25-16,0-1 26 15,0 10 0-15,8 12-33 16,11 16 33-16,0 8 4 16,1 15-5-16,1 0 4 15,0 16 5-15,0 13-1 16,-5-1 2-16,-5-3 1 15,-11-3 1-15,0 0-1 16,0 1 0-16,-16-2 1 0,-4-4 2 16,-5-5-4-16,3 2-28 15,7-8-110-15,5-2-164 16</inkml:trace>
  <inkml:trace contextRef="#ctx0" brushRef="#br0" timeOffset="69363.97">25563 5467 556 0,'0'0'197'0,"0"0"-197"15,0 0 127-15,0 0 9 16,0 0-70-16,0 0-42 0,100 83-24 16,-100-67 1-16,0-1-1 15,0-4 6-15,-10 1-4 16,-9-8 2-16,6 1-2 15,3-5 9-15,0 0 7 16,6 0 18-16,-3 0 8 16,7-13-9-16,0 1-2 15,0-3-27-15,23-6 3 16,8 1 4-16,4 4-8 16,3-1 5-16,0 2-10 15,-4 7 0-15,-8 6-9 16,-6 2-67-16,-4 0-33 15,-3 2-79-15,-2 8-76 16,1 4-252-16</inkml:trace>
  <inkml:trace contextRef="#ctx0" brushRef="#br0" timeOffset="70299.81">25993 5588 545 0,'0'0'126'0,"0"0"31"15,0 0-35-15,0 0-21 16,119-47-52-16,-103 28-10 15,-12 1-14-15,-4 2-6 16,0 7-19-16,-20 2 0 16,-9 7-2-16,-7 0 4 15,1 7 6-15,-1 13 1 16,5 1 2-16,8 5 5 16,7-1-6-16,12-4 1 0,4-3-9 15,0-4 1-15,12-2 5 16,9-6-6-16,11-2 1 15,6-4 14-15,4 0-7 16,5-12-6-16,-2-9-4 16,0-6-9-16,-10 0-8 15,-8 0 6-15,-8 6 11 16,-5 4 3-16,-7 7-3 16,-5 5 6-16,-2 5-6 15,0 0-11-15,2 0 4 16,5 0-2-16,2 17 9 15,2 0-1-15,4 2 4 16,1-1-3-16,-1 3 3 0,1-4 1 16,-7-1-4-16,-7 0 0 15,-2-4-10-15,0-2 8 16,-2-3-8-16,-13-2 8 16,1-5-4-16,5 3 6 15,5-3 1-15,4 0 1 16,0 0-2-16,0-12-7 15,20-4 0-15,9 0 6 16,5-2 2-16,-1-3 1 16,-2 4 1-16,-2-2-2 15,-7 1 2-15,-8 6-3 16,-6 0 6-16,-5 4-2 0,-3 2-3 16,0 3 2-16,-5 3-1 15,-10 0-1-15,-3 0 5 16,-2 0 2-16,4 5 0 15,2 10-3-15,4-1 1 16,1 3-3-16,7 3-3 16,2-1 0-16,0 0 0 15,0-3 0-15,0-2-2 16,15-3 2-16,3-6 0 16,7 0 4-16,1-5 9 15,3 0-11-15,-2-8 1 16,0-8-3-16,-7 1-12 15,-3-4-1-15,-3 2 1 0,-7 3 11 16,-5 2-2 0,-2 4-7-16,0 3 0 0,0-2 4 15,0 7 1-15,0 0 5 16,0 0 1-16,0 0 2 16,0 0-3-16,0 0-12 15,0 0 12-15,12 12 1 16,-2-1-1-16,3 2 2 15,1 4 2-15,-3 0-3 16,0 5 0-16,-2-1 2 16,-2 1-3-16,-3-4 0 15,-2-2 0-15,-2-3-8 16,0-6-41-16,0-7-155 16,0 0-180-16</inkml:trace>
  <inkml:trace contextRef="#ctx0" brushRef="#br0" timeOffset="70762.73">26828 5525 136 0,'0'0'617'16,"0"0"-545"-16,0 0 65 16,0 0-4-16,0 0-58 15,0 0-34-15,13 93-14 16,3-82 9-16,8-8 3 15,4-3-21-15,7 0-2 16,0 0-16-16,-4-14-10 0,-4-1-35 16,-12-2 20-1,-3 4 12-15,-8 2 13 0,-4 8 9 16,0 3 13-16,0 0-1 16,0 0-21-16,0 0 0 15,0 7 0-15,3 8 5 16,3-4 9-16,3 1-9 15,0-1 1-15,6-6-3 16,4-5-3-16,8 0 0 16,-2 0 3-16,4-14-3 15,-6-8-29-15,-7 0 4 16,-3 1 15-16,-7 5 10 0,-3 9 5 16,-3 7 2-16,0 0 3 15,0 0-10-15,0 2-8 16,0 16 8-16,-7 1 0 15,5-2 0-15,0-3-17 16,2-2-19-16,0-4-71 16,0-8-279-16</inkml:trace>
  <inkml:trace contextRef="#ctx0" brushRef="#br0" timeOffset="70895.71">27329 5329 488 0,'0'0'356'16,"0"0"-356"-16,0 0-49 16,0 0 6-16,0 0-404 15</inkml:trace>
  <inkml:trace contextRef="#ctx0" brushRef="#br0" timeOffset="71186.66">27424 5578 956 0,'0'0'108'0,"0"0"-39"16,0 0-6-16,0 0-19 15,0 0-31-15,0 0-2 0,-23 37 0 16,15-35 6 0,2-2 12-16,-1 0 2 0,5 0 7 15,2-9-21-15,0-4 5 16,0-1-21-16,15 2-1 15,-1 3 2-15,1 6 0 16,-1 3-2-16,-3 0 3 16,3 0-3-16,-6 0-4 15,3 9-5-15,-1 1-24 16,-1 0-41-16,-1-4-34 16,4-2-180-16,-1-4-327 15</inkml:trace>
  <inkml:trace contextRef="#ctx0" brushRef="#br0" timeOffset="71522.6">27696 5532 211 0,'0'0'987'0,"0"0"-919"16,0 0-9-16,0 0 14 16,0 0-26-16,0 0-44 15,-64 41-3-15,64-33-3 16,20-1-2-16,7 0-10 15,0-2 1-15,0 3 4 16,-8 1 3-16,-5 8 4 16,-5 8-4-16,-7 5 6 15,-2 14 1-15,-4 0 17 16,-28 0 4-16,-1 2 0 16,-5-6-6-16,2-3 5 15,-4-3 49-15,-9-8-60 0,-2-10-4 16,-5-12 0-16,5-4-5 15,13-4-18-15,11-17-10 16,21-4-25-16,6-3-27 16,33 2-102-16,29-3-153 15,17 1-200-15</inkml:trace>
  <inkml:trace contextRef="#ctx0" brushRef="#br0" timeOffset="71950.52">28230 5488 947 0,'0'0'256'0,"0"0"-227"16,0 0 10-16,0 0 11 16,0 0-12-16,0 0-4 15,-32 130-7-15,28-82 12 16,2 1-22-16,0-9 11 15,0-6-26-15,2-7 9 16,0-12-5-16,0-7-6 16,-4-5-2-16,2-3-5 15,2 0-7-15,0-14 0 16,0-23-12-16,0-9-12 16,0-10 22-16,0-6 12 0,6-3 4 15,2 5 3-15,1 4-2 16,3 14 1-16,1 6 4 15,-3 12-5-15,2 8 3 16,-1 2-4-16,-2 10-4 16,0-1 3-16,4 5-4 15,3 0 4-15,6 11 1 16,-2 10-2-16,-2 2-3 16,-7-1-31-16,-7 5-73 15,-4-2-31-15,0-3-212 0</inkml:trace>
  <inkml:trace contextRef="#ctx0" brushRef="#br0" timeOffset="72014.5">28230 5488 242 0</inkml:trace>
  <inkml:trace contextRef="#ctx0" brushRef="#br0" timeOffset="72100.5">28230 5488 242 0,'-61'115'521'0,"61"-114"-453"0,9 3 90 0,18-4-4 16,6 0-89-16,6 0-35 15,5 0-21-15,2-5-9 16,2-3-6-16,-1-3-95 15,-7-4-241-15</inkml:trace>
  <inkml:trace contextRef="#ctx0" brushRef="#br0" timeOffset="72497.42">28633 5518 780 0,'0'0'126'0,"0"0"-79"0,0 0 116 16,0 0-76-16,-22 114-38 15,22-83-23-15,0-2 1 16,0 0 4-16,0-5-7 16,2-6-22-16,1-6-2 15,-3-10-12-15,2-2-40 16,0 0 13-16,2-22 12 16,0-12-16-16,1-7-6 15,-1-3 48-15,6-1 1 16,0 4 25-16,1 9 9 15,5 4 1-15,-1 8-8 16,4 3-12-16,1 6-9 0,5 5-4 16,-6 4-2-16,8 2-3 15,-2 0 3-15,-1 19-6 16,-2 10 3-16,-8 2 2 16,-10 2 0-16,-4 2 1 15,0-1 10-15,-20 0 10 16,-11-5 9-16,-7-3-9 15,-4-6-20-15,6-3-38 16,14-5-78-16,18-12-291 16</inkml:trace>
  <inkml:trace contextRef="#ctx0" brushRef="#br0" timeOffset="72611.41">29077 5636 181 0,'0'0'888'15,"0"0"-888"-15,0 0-313 16</inkml:trace>
  <inkml:trace contextRef="#ctx0" brushRef="#br0" timeOffset="76457.74">28290 5632 305 0,'0'0'138'16,"0"0"-70"-16,0 0 55 15,0 0 16-15,0 0-57 16,0 0-20-16,0 0-18 16,-27-1-23-16,27 12-16 15,2 8 14-15,16-2 12 16,7 4 0-16,11-5-8 16,8-7-8-16,12-2 6 15,2-7-15-15,2 0 5 16,-2 0-11-16,-12-14-22 0,-9-3-9 15,-14-5-25-15,-9-2 29 16,-12-3-3-16,-2-5-10 16,-8-3 23-16,-27 5 9 15,-7 4-2-15,-11 10 14 16,-7 10-4-16,-5 6 5 16,1 0 18-16,1 17-11 15,9 9 28-15,12 8 19 16,11 2-31-16,13 0-4 15,14 1 4-15,4-2-4 16,0-5-6-16,27-6-8 16,8-4 4-16,12-8-8 15,14-5 0-15,7-7 3 16,13 0-6-16,-1-3 1 16,-2-13-4-16,-11-4-16 0,-11-4 0 15,-19-5 10-15,-14-2 4 16,-21-1-3-16,-2-1-14 15,-23 8 7-15,-23 4 12 16,-10 7 0-16,-6 8 9 16,4 6 10-16,4 0 5 15,10 0-4-15,10 3 2 16,14 2-2-16,8 2-7 16,12-2-13-16,0 7-8 15,37 2-45-15,23 2-20 16,15 0-199-16</inkml:trace>
  <inkml:trace contextRef="#ctx0" brushRef="#br0" timeOffset="77052.64">24808 6282 891 0,'0'0'12'0,"0"0"-2"16,0 0 52-16,22 143 53 15,-11-99-41-15,-1-2-47 16,-2-7-15-16,-4-3-6 16,-4-6-5-16,0-9-1 15,0-9-2-15,0-8-70 0,0 0-69 16,-8-12-69 0,-10-22-293-16</inkml:trace>
  <inkml:trace contextRef="#ctx0" brushRef="#br0" timeOffset="77327.59">24808 6250 558 0,'0'0'130'0,"0"0"-126"15,0 0 37-15,0 0 96 16,138-21-35-16,-92 21-10 16,6 17-29-16,2 9-17 15,-6 9-21-15,-7 3-17 0,-14 1-8 16,-12 2-1-1,-13-5 0-15,-2-7-1 0,-4 1 2 16,-25-9 0 0,-9-5 4-16,-2-2 1 0,0-4-1 15,6-2-2-15,7-2 0 16,12-4-2-16,3-2-16 16,10 0-25-16,2 0-108 15,0 0-134-15,0 0-362 16</inkml:trace>
  <inkml:trace contextRef="#ctx0" brushRef="#br0" timeOffset="77672.53">25430 6653 829 0,'0'0'86'0,"0"0"-33"0,133-36 78 15,-81 16-83-15,-6 4-39 16,-12-2-9-16,-14 0-4 15,-16 5-10-15,-4 1 3 16,-6 3-22-16,-25 1 28 16,-7 4 2-16,-9 4 2 15,0 0 1-15,2 0 11 16,3 8 12-16,9 8 21 16,6 7 3-16,9 2-13 15,7 1-18-15,7 1 7 16,4-2-11-16,0-3 5 0,0-2-7 15,15-2 6-15,12-6-10 16,4-4 0-16,7-2-6 16,5-6-3-16,-2 0-50 15,7 0-39-15,-4 0-70 16,3-4-115-16,4-2-155 16</inkml:trace>
  <inkml:trace contextRef="#ctx0" brushRef="#br0" timeOffset="77996.48">26155 6551 687 0,'0'0'126'15,"0"0"-102"-15,0 0 92 16,0 0-1-16,0 0-83 15,0 0-10-15,-126 15 11 16,100 8 10-16,3-1-2 16,3 3-17-16,3-4-13 15,5-1 3-15,6 2 3 16,3-1-17-16,3-1-1 16,0-3-1-16,16 0-2 15,6-3-15-15,11-9-8 0,6 4-14 16,1-9-9-1,6 0-32-15,4-9-91 0,1-13-73 16,5 0-127-16</inkml:trace>
  <inkml:trace contextRef="#ctx0" brushRef="#br0" timeOffset="78858.32">26369 6569 825 0,'0'0'105'15,"0"0"-89"-15,0 0 108 16,0 0-34-16,0 0-51 16,0 0-22-16,-106 80 0 15,102-52-9-15,4-3-6 16,0-3 0-16,0-4-1 0,2-6-2 16,16-9 0-16,4-1 1 15,5-2-3-15,6-3 3 16,-2-22-17-16,-2-3-16 15,-6-2-9-15,-7 4 9 16,-7 3 2-16,-3 3 16 16,-4 11 11-16,2 3 4 15,-1 6-10-15,4 0-20 16,2 6 23-16,4 16 7 16,1 6 22-16,-1-3 1 15,0-4-2-15,-2-1-5 16,-2-6-11-16,-2-8 0 0,-2-4-3 15,-5-2 1-15,0 0 7 16,0 0 3-16,0-18-6 16,0-8-7-16,0 2-4 15,0 6 4-15,2 7-7 16,2 4 7-16,0 7 0 16,5 0 3-16,1 0-2 15,3 7-1-15,-2 12 9 16,2 5 1-16,-2-1-4 15,-3-4 1-15,-4 0 6 16,-2-12-12-16,0-5 3 16,0-2-4-16,-2 0 5 15,0 0 9-15,0-6-6 0,0-16-2 16,0-2-6 0,0 4-5-16,5 6 1 0,1 6 4 15,4 6 0-15,1 2 1 16,4 0-1-16,1 9 1 15,-1 6-1-15,3 2 5 16,-2-2-5-16,-3 0 6 16,0-6-6-16,-1 0-1 15,-6-9 1-15,-1 0 0 16,-3 0 4-16,-2 0 0 16,0 0 6-16,2 0-10 15,2-2 5-15,2-7-3 0,-2-2-1 16,0 0-1-1,0-3 0-15,1 3 0 0,1-2 0 16,2-1 2-16,-2 7-2 16,-4 4 0-16,3-1 1 15,-5 4-4-15,0 0 2 16,4 0-4-16,0 10-2 16,6 8 3-16,-4 8 4 15,1 1 0-15,-3 1-2 16,-2-2-4-16,-2-4-30 15,0-8-60-15,2-8-257 16</inkml:trace>
  <inkml:trace contextRef="#ctx0" brushRef="#br0" timeOffset="79466.22">26934 6338 342 0,'0'0'126'0,"0"0"-124"16,0 0 40-16,0 0 103 16,0 0-39-16,0 0-23 15,-13 32 11-15,13-7 22 16,0 8-35-16,0 13-14 16,0 12-5-16,4 17 6 15,1 12-30-15,-3 5 0 16,-2 0-17-16,0-10-15 15,0-17-3-15,0-13-3 16,0-16 5-16,0-13-4 16,0-6-1-16,0-11 0 15,0-6 1-15,0 0-1 16,0-10 0-16,0-21-5 0,0-13-2 16,0-12-5-16,0-9 4 15,12 0 0-15,9 1-23 16,8 4-13-16,5 11 0 15,9 16 0-15,-6 14 8 16,-1 11 13-16,-9 8 15 16,-9 0 2-16,-5 18-3 15,-9 8 3-15,-2-4 4 16,-2 2 2-16,0-3 0 16,-23-3 1-16,-6 0-1 15,-3-5-18-15,3-6-73 16,9-7-92-16,6 0-151 15</inkml:trace>
  <inkml:trace contextRef="#ctx0" brushRef="#br0" timeOffset="79931.14">27311 6653 644 0,'0'0'27'16,"0"0"-25"-16,0 0 85 16,0 0-50-16,0 0-29 15,0 0 4-15,0 9 18 16,0-8-5-16,0-1 5 0,0 0 17 16,0 0-18-16,0 0-9 15,0 0 8-15,0 0-6 16,0 0-10-16,0 0-6 15,0 0-3-15,0 0 1 16,0 0 1-16,0 0 8 16,0 0 7-16,0 0-5 15,0 0-15-15,0 0 0 16,0 0 2-16,0 0 0 16,0 0 0-16,0 0 1 15,0 0 2-15,0 0 3 16,0 0-5-16,0 0-1 0,0 0-1 15,0 0-1-15,-2 0-1 16,2 0-2-16,0 0 2 16,0 0-2-16,0 0-4 15,0 0-11-15,0 0-50 16,-5 0-47-16,1 0-43 16,-3 0-176-16</inkml:trace>
  <inkml:trace contextRef="#ctx0" brushRef="#br0" timeOffset="81100.94">27398 6677 331 0,'0'0'306'15,"0"0"-270"-15,0 0 2 16,0 0 46-16,0 0-42 16,0 0-10-16,-36-7-3 0,25 7 15 15,0 0 3-15,2 0-9 16,-4 7 3-16,2 3-8 15,-3 5-16-15,3 3 11 16,0-3-12-16,0 4-5 16,4-6 7-16,1 6-1 15,1-5-15-15,5 3 2 16,0-5 2-16,0-1-5 16,0-4-1-16,14-2 0 15,1-3 3-15,9-2-1 16,5 0-1-16,3-2-1 15,-1-13-7-15,-4-2-7 0,-1-3-3 16,-10-6-4-16,-5-1 3 16,-11 1 7-16,0 2 5 15,0 6 3-15,-18 4 3 16,-3 8 10-16,-6 4-8 16,-2 2-1-16,2 0-2 15,2 0-4-15,7 6-20 16,9 2-140-16,9-4-90 15,0-2-218-15</inkml:trace>
  <inkml:trace contextRef="#ctx0" brushRef="#br0" timeOffset="81618.85">27696 6607 721 0,'0'0'91'16,"0"0"-60"-16,0 0 106 16,0 0-36-16,0 0-85 15,0 0 0-15,-66-3 16 16,48 16-3-16,5 1-18 16,8 2-7-16,5 0-4 15,0 5-3-15,7-3 1 16,17 5 0-16,5 4 2 0,0-4 11 15,-4 2-11-15,-5 0 0 16,-9-4 0-16,-6-4 0 16,-5 2-4-16,0-9 3 15,-11 2 1-15,-16-7 1 16,0-5-1-16,2 0 0 16,5 0 0-16,9-11 0 15,9-12 9-15,2-5-9 16,15 1-10-16,24-2 10 15,7 12-3-15,-1 2 3 16,-1 12 1-16,-6 3-1 16,-2 0 0-16,-7 1 5 15,-7 13-4-15,-4 3 23 16,-7-5-5-16,-4 2 2 16,-4 0-11-16,-3-6-2 0,0 2-8 15,0-4 0-15,0-2 0 16,0-2-12-16,-3-2-44 15,-8 0-39-15,-2-12-155 16,1-20-298-16</inkml:trace>
  <inkml:trace contextRef="#ctx0" brushRef="#br0" timeOffset="81759.82">27945 6541 852 0,'0'0'164'16,"0"0"-153"-16,0 0 52 15,0 0-21-15,0 0-42 0,0 0 0 16,4 5-13-16,0 2-99 16,3-3-196-16</inkml:trace>
  <inkml:trace contextRef="#ctx0" brushRef="#br0" timeOffset="82320.72">27945 6541 419 0,'120'-46'498'0,"-120"46"-466"16,0 10 0-16,0 14 133 15,4 8-69-15,5 6-36 16,2 2 13-16,-2-4-25 0,-2 4-17 16,-3-3-22-16,-4-1-6 15,0-4 0-15,0-10-2 16,0-6-1-16,0-6-1 15,0-6-10-15,0-2-12 16,-2-2-7-16,-7 0 10 16,0 0 5-16,2-14 12 15,7-2 3-15,0 0 0 16,0 0-3-16,16 4 3 16,13 3 0-16,9 6 4 15,4-1-4-15,-1-1 2 16,-6 5-2-16,-3 0 0 0,-11 0 0 15,-5 0 0-15,-5 0 3 16,-4 0-3-16,-4 14-5 16,-1 8 5-16,0 3 6 15,-2 0 2-15,2-2-7 16,-2-4 1-16,0-8-4 16,0-5-9-16,0-6-50 15,0 0-20-15,0-8 11 16,0-18-74-16,0-12-55 15,0-9 106-15,0-2 48 16,0-4 45-16,0 7 6 16,0 6 3-16,0 13 33 15,0 12 49-15,0 9-7 0,0 6-46 16,0 0-38 0,0 0-9-16,0 9-63 0,0 10-164 15</inkml:trace>
  <inkml:trace contextRef="#ctx0" brushRef="#br0" timeOffset="83139.58">28582 6709 400 0,'0'0'538'15,"0"0"-486"-15,0 0 76 16,0 0 2-16,0 0-60 15,0 0-31-15,-105 36-12 0,94-7 4 16,1-1-11-16,8-2-11 16,2 0-8-16,0-6-1 15,0-4-4-15,14-8 3 16,11-6 0-16,6-2-17 16,5-2 4-16,3-21-9 15,-3-5-5-15,-5-5 10 16,-6-2 11-16,-9 12 7 15,-5 7 1-15,-7 14 3 16,-2 2 2-16,2 0-6 16,2 7-7-16,2 18 7 15,-1 3 2-15,-1-1 3 16,-1-6 0-16,0-6 6 0,-1-4-1 16,-4-8-3-16,0-3-5 15,0 0 0-15,2 0 8 16,1 0-3-16,5-19-7 15,6-8-12-15,3-2-2 16,6 7 4-16,-3 8 6 16,-2 6-3-16,-2 4 7 15,-3 4-1-15,1 0-3 16,-2 0 1-16,-1 4 0 16,3 7 3-16,-5-3 0 15,2 1 1-15,-2-5 1 16,-2-4 1-16,-1 0 1 0,-2 0-2 15,2 0-2-15,-2-6-6 16,3 2-5-16,-1 1-2 16,0 3-21-16,4 0 15 15,-1 0 8-15,4 0 8 16,5 14 2-16,2 4 1 16,0-1 0-16,-4-4 0 15,-5-3-1-15,-7 1 0 16,-4-4-1-16,0 2 4 15,0 3 3-15,-13-3-2 16,-10-2 3-16,6-2 0 16,3-5-1-16,10 0 6 15,4 0 3-15,0 0-3 16,4 0 5-16,27-7 0 16,9-10-16-16,7 6-12 0,3 2-33 15,-12 4 4-15,-7 3-9 16,-9 2-57-16,-7 0-48 15,-4 0 64-15,-8 0 11 16,-1 0 55-16,-2 0 25 16,0 0 0-16,0-4-67 15</inkml:trace>
  <inkml:trace contextRef="#ctx0" brushRef="#br0" timeOffset="85532.17">559 2977 448 0,'0'0'395'0,"0"0"-388"15,0 0 40-15,0 0 113 16,0 0-94-16,0 0-38 16,0 0-5-16,-16 0 12 15,16 0-1-15,0 0-14 16,0 0 1-16,3 0-11 16,17 0 3-16,9 0 14 15,13 0-12-15,7 0-13 16,6-2 7-16,13-3-9 15,1-3-3-15,-11 2-14 0,-10 1-7 16,-16 3-29-16,-16 2 0 16,-3 0-40-16,-10 0-82 15,-3-5-41-15,0-1-90 16</inkml:trace>
  <inkml:trace contextRef="#ctx0" brushRef="#br0" timeOffset="85848.11">502 3127 826 0,'0'0'45'15,"0"0"-45"-15,0 0 83 0,0 0 20 16,0 0-82-16,0 0-17 15,-6 3 13-15,8 1 18 16,14-4 6-16,7 2-3 16,8-2 0-16,9 0-15 15,7 0-4-15,8-4-8 16,13-6-11-16,-8 4 0 16,-5 0-32-16,-8 2-32 15,-20-1-29-15,-10 2-90 16,-9 1 43-16,-6-4 7 0,-2 0-32 15</inkml:trace>
  <inkml:trace contextRef="#ctx0" brushRef="#br0" timeOffset="86194.05">955 2863 549 0,'0'0'18'0,"0"0"42"0,0 0 84 15,0 0-76-15,0 0-27 16,0 0 0-16,3-6-10 15,23 6 41-15,13 11-11 16,1 10-4-16,7 7-13 16,-11 8 6-16,-3 10 12 15,-11 7-30-15,-11 3-8 16,-11 12-11-16,-8 8-6 16,-44 13-7-16,-33-5-48 15,-11-18-467-15</inkml:trace>
  <inkml:trace contextRef="#ctx0" brushRef="#br0" timeOffset="92891.89">2657 3122 897 0,'0'0'77'15,"0"0"-68"-15,0 0 63 16,0 0-1-16,0 0-63 16,0 0 2-16,0 0 15 15,0 0-2-15,17-92-7 16,-17 78 0-16,0 0-8 16,-8 0-8-16,-19 0-4 15,-9 3 3-15,-11 7 2 16,7 4 0-16,-3 0-1 15,1 0 0-15,3 6 0 16,3 9 4-16,3 4 1 16,6 2-5-16,6 1-3 15,5 2 3-15,12 0 0 0,4-1-5 16,0 2 4-16,4-4 1 16,19 2 0-16,10 0 5 15,1-4-4-15,2 3 0 16,0-4 1-16,-3 2 5 15,-2-2-4-15,-6-4-3 16,-6-2 0-16,-7-2 3 16,-3-1-3-16,-5-4 0 15,-2 2-4-15,-2-6-1 16,0 6-6-16,0 0 11 16,-17 3 0-16,-20 4 3 15,-5-2 4-15,-4 3-7 0,1-3 6 16,7-2-7-16,12-2 1 15,5-7 0-15,15-1-12 16,6 0-37-16,0 0-9 16,8-15-183-16,26-3-212 15</inkml:trace>
  <inkml:trace contextRef="#ctx0" brushRef="#br0" timeOffset="93214.83">2835 3152 544 0,'0'0'381'0,"0"0"-358"16,0 0-23-16,0 0 105 15,0 0-98-15,0 0-7 16,-3-2 0-16,3 18 24 15,0 6 13-15,0 7 4 16,5 4 4-16,0 4-11 16,-5 0 13-16,0-1-10 15,0 2-12-15,0-6-16 16,0-3 3-16,0-7-12 16,0-8 1-16,2-7-1 0,5-7-23 15,-7 0-49 1,0 0-30-16,-5-9-137 0</inkml:trace>
  <inkml:trace contextRef="#ctx0" brushRef="#br0" timeOffset="93379.81">2772 3367 798 0,'0'0'15'16,"0"0"5"-16,0 0 153 15,0 0-101-15,150-3-72 16,-119 3-35-16,-11 0-162 16,-11 0-240-16</inkml:trace>
  <inkml:trace contextRef="#ctx0" brushRef="#br0" timeOffset="94131.67">3169 3445 920 0,'0'0'43'0,"0"0"-29"15,0 0 83-15,0 0-59 16,0 0-38-16,0 0-12 16,10-64-29-16,-31 55 41 15,-1 6-3-15,0 3 3 0,4 0 10 16,2 0 6-16,3 2 14 15,4 9 0-15,0 7 3 16,4 3-9-16,1-1 2 16,4 6-4-16,0-2-13 15,6-1-6-15,19 4 2 16,11-11 0-16,4-6-5 16,7-8 0-16,4-2-4 15,1-3-15-15,-4-17-14 16,-5-5-35-16,-14-1 22 15,-12-2 6-15,-8-7 14 16,-9-1 26-16,0-1 0 16,0 1 2-16,-13 4 9 15,-5 5 15-15,1 7 15 16,1 6-1-16,5 6-9 0,9 3 19 16,2 5-19-16,0 0-30 15,0 13-1-15,0 23 0 16,2 12 16-16,11 9-2 15,5 9-1-15,0 6 25 16,-5 2-19-16,3 5-13 16,-5-11 5-16,-2-14-1 15,-3-8-10-15,-4-16 1 16,1-12 6-16,-3-7-7 16,0-11 1-16,0 0 4 0,0-5 2 15,0-25 10 1,0-17-17-16,0-8-27 0,0-8-6 15,9-1-5-15,8 10-13 16,8 8 15-16,2 12 3 16,0 8 8-16,0 12-2 15,-3 12 5-15,-2 2 17 16,-2 6 0-16,-6 14-4 16,-3 5 6-16,-11-2-1 15,0 3-2-15,0 0 6 16,-18-4 10-16,-7-1 6 15,-1-1 1-15,-3-5-17 16,0-5-14-16,4-6-34 16,11-4-286-16</inkml:trace>
  <inkml:trace contextRef="#ctx0" brushRef="#br0" timeOffset="94430.62">4037 3288 793 0,'0'0'369'0,"0"0"-368"16,0 0 8-16,0 0 40 15,0 0-13-15,0 0-16 0,0 93-3 16,0-64 5-16,8 8-3 15,-1-5-14-15,-2-6-4 16,-3 0 8-16,-2-6-9 16,0-4-11-16,0-3-18 15,0-8-42-15,0-5-40 16,-7 0-23-16,0-16-153 16,-1-19-320-16</inkml:trace>
  <inkml:trace contextRef="#ctx0" brushRef="#br0" timeOffset="94639.59">3958 3275 649 0,'0'0'155'0,"0"0"-134"0,0 0 99 16,0 0 15-16,0 0-94 15,0 0-4-15,-21 94 5 16,21-81-23-16,0 1-13 15,0 4-6-15,0-2-12 16,0 1-50-16,0-2-54 16,0-9-141-16,0 2-497 15</inkml:trace>
  <inkml:trace contextRef="#ctx0" brushRef="#br0" timeOffset="94851.55">3833 3724 964 0,'0'0'129'0,"0"0"-124"15,0 0 100-15,0 0-11 16,133-31-77-16,-85 19-3 16,-7 4-9-16,-8 8-5 15,-6 0-1-15,-10 0-33 16,-1 3-42-16,-1 2-66 15,-1-1-267-15</inkml:trace>
  <inkml:trace contextRef="#ctx0" brushRef="#br0" timeOffset="95000.52">4458 3643 781 0,'0'0'589'16,"0"0"-568"-16,0 0 41 15,0 0 10-15,0 0-72 16,0 0-94-16,-27-31-261 16</inkml:trace>
  <inkml:trace contextRef="#ctx0" brushRef="#br0" timeOffset="98309.95">5293 3407 468 0,'0'0'183'16,"0"0"-170"-16,0 0 17 16,0 0 53-16,0 0-47 0,0 0-27 15,0 0 20 1,10-25 10-16,-10 25 21 0,0 0-15 16,0 0 3-16,0 0-27 15,2 0-21-15,2 13 3 16,1 10 2-16,1 4 20 15,2 3-3-15,0 8-2 16,-1 0-4-16,-1 8 2 16,-1 7-14-16,0-7 10 15,-3-4 7-15,0-9-11 16,-2-11 5-16,2-3-6 16,0-14-4-16,1-2-5 15,-1-3 7-15,-2 0 5 16,2-8 4-16,0-15-7 15,2-10-9-15,6 1-8 0,1-1-9 16,4 5 1-16,3 10 3 16,0 2 4-16,-3 11-2 15,2 5-1-15,-4 0 12 16,3 11-15-16,-1 11 4 16,1 6 11-16,1 3 0 15,-1-5 1-15,1-1 4 16,-1-4 4-16,0-7-4 15,-5-2 0-15,2-6-4 16,-4-4-1-16,-2-2 3 16,4 0 0-16,-4 0 8 15,2-8-6-15,2-8-3 0,0-2 1 16,-5-5 1-16,0-3 0 16,-2-4-3-16,-4 0 4 15,0 0 0-15,0 2 0 16,0 2 1-16,0-1 3 15,0 6-3-15,0 5 2 16,-2 4-4-16,-6 8 4 16,2 2-2-16,4-1-4 15,-1 3-2-15,1 0-18 16,-4 0-47-16,-6 21-28 16,1 2-77-16,1 2-143 15</inkml:trace>
  <inkml:trace contextRef="#ctx0" brushRef="#br0" timeOffset="98707.88">5887 3684 943 0,'0'0'11'0,"0"0"19"15,0 0-30-15,0 0 30 16,0 0-19-16,0 0-2 16,137 62 3-16,-104-28-4 0,-12-2 6 15,0-2-13 1,-6 2 0-16,-10-8 1 0,-5-1 6 16,0-12-2-16,-3-5-2 15,-6-3 6-15,-4-3 17 16,1 0 17-16,-3-20-19 15,-1-6-10-15,14-15-5 16,2 9 3-16,0 2-10 16,21 2-3-16,5 10 0 15,3 2-2-15,3 3 2 16,-1 8-8-16,-2 2 8 16,-4 3-43-16,-4 0-38 15,2 0-96-15,1 7-37 16,-3-2-236-16</inkml:trace>
  <inkml:trace contextRef="#ctx0" brushRef="#br0" timeOffset="98887.85">6388 3742 463 0,'0'0'359'16,"0"0"-343"-16,0 0-2 16,0 0 70-16,0 0 10 15,0 0-49-15,0 63 0 16,0-48-9-16,0-1-26 15,0-2-7-15,0 0-3 16,0-7-36-16,0-2-49 16,0-3-89-16,-7-3-149 15</inkml:trace>
  <inkml:trace contextRef="#ctx0" brushRef="#br0" timeOffset="99037.82">6339 3483 883 0,'0'0'78'0,"0"0"-75"16,0 0 20-16,0 0-23 16,0 0-6-16,0 0-65 15,25 63-47-15,-14-43-39 16,0-13-259-16</inkml:trace>
  <inkml:trace contextRef="#ctx0" brushRef="#br0" timeOffset="99254.79">6504 3553 179 0,'4'0'617'0,"4"0"-615"16,-4 0 66-16,5 0 83 15,-1 18-47-15,2 10-28 16,-2 4-28-16,3 4-5 16,-1 3-9-16,-4-2-23 15,-1-2-5-15,-3-8-5 16,0-4-1-16,0-3-19 15,0-5-45-15,0-4-36 16,1-7-89-16,-3-4-77 16,0 0-245-16</inkml:trace>
  <inkml:trace contextRef="#ctx0" brushRef="#br0" timeOffset="99411.76">6587 3774 296 0,'0'0'539'15,"0"0"-536"-15,0 0 34 16,0 0 141-16,0 0-120 16,0 0-44-16,127 8 3 15,-90-8-17-15,0 0-129 16,-14 0-238-16</inkml:trace>
  <inkml:trace contextRef="#ctx0" brushRef="#br0" timeOffset="99697.71">6930 3889 730 0,'0'0'211'0,"0"0"-207"15,0 0 46-15,0 0 70 16,105-119-92-16,-90 98-23 16,-11 6 11-16,-4 5 5 15,0 2-21-15,-15 4-8 16,-9 4 8-16,-5 0 22 15,2 0 9-15,5 15-9 16,4 4 5-16,7 1-4 16,8 6-12-16,3-1-10 15,0 0-1-15,16-4 0 0,13 0-14 16,7-5-11-16,6-7-14 16,9 0-20-16,1-6-91 15,-6 0-235-15</inkml:trace>
  <inkml:trace contextRef="#ctx0" brushRef="#br0" timeOffset="100372.59">7768 3805 908 0,'0'0'41'16,"0"0"-39"-16,0 0 115 0,0 0-39 15,0 0-41-15,0 0-8 16,-98-25-2-16,94 25-9 16,-3 16-6-16,-2 4 5 15,0 6-2-15,7-5 3 16,2 2-7-16,0 0 5 15,0-4-16-15,15-3 3 16,10-7-3-16,8-9 0 16,3 0-13-16,7-5 5 15,-3-17 7-15,-3-6-27 16,-8-12-9-16,-15-8 13 16,-10-13 14-16,-4-7-14 15,0-1-5-15,-13 0 6 16,-9 7 21-16,-1 11 0 15,-1 13 2-15,9 17 13 0,5 9 14 16,4 9 1 0,6 3 2-16,-3 13-30 0,1 25 0 15,2 10 16-15,0 6 6 16,0 3-5-16,11 2 11 16,5 1-6-16,3-3-18 15,2-6-1-15,-1-7-2 16,2-11-1-16,-2-5-30 15,5-8-62-15,2-10-24 16,4-8-195-16,0-2-190 16</inkml:trace>
  <inkml:trace contextRef="#ctx0" brushRef="#br0" timeOffset="100650.54">8180 3796 913 0,'0'0'25'15,"0"0"21"-15,0 0 88 16,0 0-66-16,0 0-48 16,0 0-2-16,5 106 3 15,13-99-1-15,2 0-8 16,0-7-4-16,0 0-8 16,-4 0 0-16,-3-14-4 15,-9-6 4-15,-4 1 0 16,0-2-1-16,-11 4-4 0,-13 8-3 15,-8 3 1-15,-1 6 4 16,6 0-15-16,10 0-33 16,12 0-28-16,5 2-133 15,0 6-187-15</inkml:trace>
  <inkml:trace contextRef="#ctx0" brushRef="#br0" timeOffset="101144.46">8430 3840 779 0,'0'0'172'0,"0"0"-162"16,0 0 108-16,0 0-48 0,0 0-33 16,0 0 5-16,0 69-5 15,0-52-5-15,9 3-13 16,7-4-10-16,4-6-9 15,2-6-5-15,7-4-12 16,-4 0-15-16,2-12-9 16,-4-4-4-16,-4-4-8 15,-6 1 17-15,-6-1 27 16,-7 6 9-16,0 7 19 16,0 2 31-16,0 5-6 15,0 0-18-15,0 0-20 16,0 11-2-16,0 4 11 15,0 2-11-15,0-2 4 0,13-4-4 16,0 1 3-16,5-8-6 16,0-4 1-16,2 0-2 15,-2 0-4-15,-3 0-3 16,-1-18 0-16,-5 2 5 16,-5-2 0-16,-4 0-3 15,0 0 1-15,0-2 2 16,0 4 0-16,-6 4 2 15,-5 5 6-15,1 4-6 16,-3 3-4-16,-5 0-20 0,3 3-78 16,1 12-189-1,8-1-357-15</inkml:trace>
  <inkml:trace contextRef="#ctx0" brushRef="#br0" timeOffset="101544.39">8834 3858 1006 0,'0'0'92'16,"0"0"-84"-16,0 0 25 16,0 0 20-16,0 0-31 15,0 0 0-15,124 76 2 16,-101-52-5-16,-8-2-2 0,-3-6-7 15,-8-8-1-15,-2-2-5 16,-2-6-4-16,0 0 0 16,0 0 10-16,0 0 1 15,-2-2 15-15,-7-14-14 16,2-9-7-16,7 6-5 16,0-1 0-16,0 4 6 15,0 6 5-15,12 0-10 16,9 7 2-16,2 3 1 15,2 0-4-15,1 0 1 16,-3 0-4-16,-4 17 3 16,-2-2-1-16,-7 2-2 15,-5 5-20-15,-3-6-68 0,-2 0-69 16,0-6-372-16</inkml:trace>
  <inkml:trace contextRef="#ctx0" brushRef="#br0" timeOffset="102689.19">9808 3875 601 0,'0'0'35'16,"0"0"22"-16,0 0 103 15,0 0-51-15,0 0-44 16,0 0 21-16,-23-45-27 15,17 43-17-15,-12 2-5 16,-4 0-11-16,-5 3-11 16,-4 12 11-16,6 5-7 15,3 3-7-15,4 0-2 16,12 0-5-16,1-3-1 16,5-5-4-16,0-3-5 15,5-6 2-15,24-2-4 16,6-4-7-16,7 0-9 0,3-12-8 15,-7-8-34-15,-9 2 6 16,-6 4 20-16,-17 2 34 16,-4 10 5-16,-2 0 32 15,0-1 6-15,0 3-18 16,0 0-11-16,0 3-6 16,0 13 12-16,2 0 4 15,7 0-4-15,9 0-3 16,2-4-7-16,7-1-4 15,2-10 1-15,2-1-2 16,-2 0-22-16,-2-13-6 16,-3-7-1-16,-5-9-4 15,-9-5-3-15,-3-4-1 16,-7-11-15-16,0 6 20 0,0-6 3 16,-11 8 23-16,-9 10 6 15,1 9 11-15,9 8 80 16,1 9-23-16,7 5-27 15,-6 1-27-15,2 29-10 16,-1 8 4-16,3 6-1 16,4 1 25-16,0 1 4 15,0 1-12-15,4-4-2 16,13-5-8-16,0-6 0 16,1-6-12-16,-1-10 5 15,6-9-7-15,2-4 7 16,4-3-12-16,4-3 5 15,2-16-9-15,-1-11-6 0,-3-2-10 16,-4-3-6-16,-11-6 8 16,-12-2 9-16,-4 2 9 15,0-4-6-15,0 4 1 16,0 6 10-16,-8 7 0 16,0 11 2-16,4 12 18 15,2 4 9-15,0 1-4 16,-3 0-12-16,-3 13-11 15,-4 21 8-15,-1 5 12 16,3-2-4-16,6 3 6 16,4-3-7-16,0 5-11 15,4-7-5-15,14 0-2 0,7-3-5 16,0-4-25-16,4-6-70 16,0-5-150-16,-3-15-786 15</inkml:trace>
  <inkml:trace contextRef="#ctx0" brushRef="#br0" timeOffset="103897.98">10983 3752 808 0,'0'0'89'0,"0"0"-85"16,0 0 119-16,0 0-44 15,0 0-66-15,0 0-8 0,-16 28 6 16,14 4 28-16,2 4 0 16,-5-2-9-16,3 2 8 15,-2-1-4-15,-1-8-16 16,1-3-11-16,1-8 0 15,1-6-1-15,0-6-6 16,2-4 3-16,-3 0 3 16,3 0 12-16,-2-21 10 15,-2-8-28-15,2-9-4 16,2-2-7-16,0 2 10 16,0 7-13-16,0 4 12 15,6 10 2-15,1 9 5 16,-2 5-5-16,2 3-7 0,3 0-11 15,6 2 9 1,4 19 6-16,2-1 2 0,1 5 1 16,2 0 4-16,-2 2 0 15,2 1 10-15,-2-3-12 16,-1-6 7-16,-5-5-7 16,0-9-1-16,-7-5-1 15,-1 0-5-15,1 0 3 16,-2 0-3-16,-1 0 5 15,2-13 11-15,0-7-4 16,0-6 3-16,-3-2-7 16,-6-3-1-16,0 2-2 0,0 3 2 15,0 6-2 1,0 4 0-16,0 2 9 0,-9 0-9 16,1 0 1-16,-4 2-2 15,6-1 1-15,1 2 0 16,3 6 0-16,2 3-1 15,0 2-21-15,0 2-33 16,0 18-67-16,15 13 35 16,8 2-104-16,-3 6-38 15,3-11-240-15</inkml:trace>
  <inkml:trace contextRef="#ctx0" brushRef="#br0" timeOffset="104549.87">11585 3807 760 0,'0'0'41'16,"0"0"21"-16,0 0 102 16,0 0-88-16,0 0-70 15,0 0-3-15,0 0 13 16,-94 61 16-16,74-31 5 15,6-10-1-15,5 4-7 16,5-8-10-16,4-4-4 16,0-2-12-16,0-3-3 15,11-6-8-15,16-1 7 0,4 0-1 16,7-1-17-16,0-19-14 16,-7 3-8-16,-6-5-18 15,-14 0 28-15,-5 4 16 16,-4 4 15-16,-2 3 6 15,0 11 5-15,0-5 5 16,0 1-9-16,0 4-7 16,0-6 0-16,0 6-11 15,10 0-8-15,5 0 19 16,8 0 0-16,-1 0 1 16,0 2-1-16,-2 11 0 15,-5 6 0-15,1 1 6 16,-3 4 6-16,-3-2 2 0,-6-3 1 15,-2-2-14-15,-2-8 2 16,0-3-2-16,0-3-1 16,0-3 0-16,0 0 7 15,0 0 16-15,0-10-7 16,-2-8-8-16,2-1 1 16,0-2-9-16,0 5 0 15,11 0 0-15,5 3 0 16,1 12 5-16,2-1-4 15,-2 2 1-15,1 2 5 16,-4 14-5-16,3 4 7 16,-1 0-7-16,-3-4-2 15,-2-2-3-15,-3 2-4 16,0 0-43-16,-1-6-99 0,1-3-202 16</inkml:trace>
  <inkml:trace contextRef="#ctx0" brushRef="#br0" timeOffset="104766.83">12227 3972 50 0,'0'0'923'0,"0"0"-871"15,0 0 34 1,0 0 34-16,0 0-69 0,0 0-32 15,77 0-4-15,-48 0-15 16,-2 0-64-16,-2 0-79 16,-3 0-180-16,-7-2-207 15</inkml:trace>
  <inkml:trace contextRef="#ctx0" brushRef="#br0" timeOffset="105089.77">12532 3767 863 0,'0'0'38'15,"0"0"58"-15,0 0 57 16,0 0-94-16,0 0-52 15,0 0-7-15,-23-8-10 16,34 8 2-16,12 0 8 16,12 0 17-16,8 0 15 15,8 0-9-15,7-10-9 16,0 4-3-16,0-2-11 16,-6-3-4-16,-15 7-40 15,-10-3-65-15,-14 3-80 16,-13 4-49-16,0 0-59 0</inkml:trace>
  <inkml:trace contextRef="#ctx0" brushRef="#br0" timeOffset="105301.73">12775 3757 225 0,'0'0'235'16,"0"0"-174"-16,0 0 64 16,0 0 25-16,0 0-26 15,0 0 0-15,-16 89-48 16,16-60-16-16,7 5-5 15,4-1-7-15,-4-1-9 16,-1-2-13-16,-4-2-18 16,0-3-8-16,2-6-5 0,-2 0-35 15,2-5-43-15,0-2-51 16,5-9-184-16,-3-3-195 16</inkml:trace>
  <inkml:trace contextRef="#ctx0" brushRef="#br0" timeOffset="105772.65">12937 3938 742 0,'0'0'188'0,"0"0"-149"16,0 0 24-16,0 0-24 16,0 0-12-16,0 0 36 0,63 55-21 15,-47-25-16 1,-3-5 8-16,-5 0-13 15,-2-3-14-15,-6-4-7 0,0-7-6 16,0-4-2-16,0-4-7 16,0-3-1-16,0 0 16 15,0-5 4-15,-6-14 3 16,4-4 0-16,2-4-7 16,0 8-5-16,0-4 5 15,16 7 8-15,5 2-7 16,-4 0 6-16,10 4-7 15,2 4 4-15,0 3-4 16,0 1 0-16,-4 2 2 16,-1 0-2-16,-6 0-1 15,0 0 1-15,-5 7 0 0,-7 7-7 16,-1-1 2 0,-5 2 1-16,0 1 4 0,0 0 0 15,0 0 9-15,-5 0-3 16,1 2-2-16,4-2-1 15,0-3 0-15,0-8-3 16,0-1-14-16,0 1-14 16,-2-5-55-16,0 0-88 15,-5-3-126-15</inkml:trace>
  <inkml:trace contextRef="#ctx0" brushRef="#br0" timeOffset="105923.63">13254 3802 328 0,'0'0'535'0,"0"0"-514"16,0 0-19-16,0 0-2 15,0 0 19-15,0 0-19 16,26 68-155-16,-18-50-186 16</inkml:trace>
  <inkml:trace contextRef="#ctx0" brushRef="#br0" timeOffset="106244.57">13254 3802 804 0,'147'133'41'0,"-142"-120"-18"0,4 6 159 16,-1 2-63-16,6 7-49 15,1 2-9-15,4-2-18 16,-7 3-16-16,-3-4-10 15,3-5-13-15,-1-8-4 16,-5-2-1-16,2-12-10 16,-4 0-6-16,-2 0 4 15,7-3 13-15,7-20 18 16,-5-7-8-16,-1 1-10 16,0 5-1-16,-6 3 1 15,3 5 3-15,-7 7-3 0,0 2-8 16,0 5-10-16,0 2-35 15,0 0-31-15,0 0-189 16,0 0-264-16</inkml:trace>
  <inkml:trace contextRef="#ctx0" brushRef="#br0" timeOffset="106471.53">13762 4032 929 0,'0'0'74'0,"0"0"-13"0,0 0 15 16,0 0 1-1,0 0-5-15,0 0-48 0,22 113-7 16,-22-94-15-16,3-3-2 16,-3-5-19-16,0-7-32 15,0-4-44-15,0-6-12 16,0-26-221-16,0-11-155 15</inkml:trace>
  <inkml:trace contextRef="#ctx0" brushRef="#br0" timeOffset="106565.52">13824 3828 293 0,'0'0'267'16,"0"0"-204"-16,0 0-63 16,0 0-17-16,0 0-43 15,0 0-193-15</inkml:trace>
  <inkml:trace contextRef="#ctx0" brushRef="#br0" timeOffset="107144.42">14034 4016 962 0,'0'0'43'0,"0"0"38"16,0 0 62-16,0 0-74 15,-118 34-47-15,107-13-16 16,9 3-6-16,2-2 0 16,0-7-1-16,6 2-5 0,21-9-24 15,11-8-4 1,5 0 6-16,1-12-41 0,-1-11-32 16,-10-3 16-16,-11 3 28 15,-13 0 36-15,-9 10 21 16,0 6 100-16,0 7 23 15,-14 0-74-15,-1 7-8 16,1 8 13-16,8-1-12 16,6 1-19-16,0 0-10 15,0-2-3-15,8-4-8 16,17-5 2-16,9-4-4 16,13 0-1-16,-1-9-60 15,1-16-36-15,-7-3-86 0,-7-2-32 16,-8-7 52-16,-9-1-78 15,-5 4-124-15,-9-1 365 16,-2 7 183-16,0 8 84 16,0 6-122-16,-6 7 0 15,4 7-17-15,-1 0 0 16,1 0-66-16,0 17-43 16,-3 5 31-16,3 6-8 15,2 6-8-15,0 1 5 16,0 0-14-16,0 2-3 15,5 0-3-15,6-3-10 16,2-3-5-16,3-4-4 16,1-10-54-16,1-3-126 15,5-8-298-15</inkml:trace>
  <inkml:trace contextRef="#ctx0" brushRef="#br0" timeOffset="107646.33">14866 3921 378 0,'0'0'700'0,"0"0"-615"16,0 0 13-16,0 0 6 16,0 0-74-16,0 0-30 15,0 37 0-15,0 1 11 16,-4 4 3-16,2 3 7 16,-4-1-4-16,4-11-9 15,2-4 3-15,0-15-7 16,0-4-4-16,0-8-4 15,0-2-10-15,0 0 9 16,-2-24-5-16,2-13-20 16,0-11 5-16,0-6 11 15,10-6 5-15,7 6-8 16,5 8 7-16,3 8 10 0,-8 8 7 16,6 4-7-16,-3 2 5 15,-2 6-2-15,2 8 1 16,0 3-1-16,0 7 1 15,2 0-7-15,3 10 3 16,-3 12-3-16,-4 7-25 16,-7 1-90-16,-11 3-157 15,-13-7-385-15</inkml:trace>
  <inkml:trace contextRef="#ctx0" brushRef="#br0" timeOffset="107813.3">14928 4071 928 0,'0'0'101'0,"0"0"-32"16,0 0 58-16,0 0-79 15,0 0-38-15,136-11-10 16,-82 8-4-16,-7-4-59 16,-7 5-175-16,-1-4-288 15</inkml:trace>
  <inkml:trace contextRef="#ctx0" brushRef="#br0" timeOffset="108030.26">15427 3944 883 0,'0'0'206'16,"0"0"-199"-16,0 0 90 16,0 0 29-16,0 0-49 15,-6 113-38-15,8-78-12 16,2-3 6-16,6-3-8 15,-4-5-11-15,-1-10-14 16,-3-6-5-16,-2-4-43 16,0-4-36-16,0 0-47 15,-11-8-78-15,-5-16-309 16</inkml:trace>
  <inkml:trace contextRef="#ctx0" brushRef="#br0" timeOffset="108272.22">15396 3924 727 0,'0'0'139'0,"0"0"-24"16,0 0 38-16,0 0-72 16,145-40-41-16,-105 40-1 15,3 8-17-15,-5 14-7 16,-7 6-4-16,-6 2 6 16,-10 2 3-16,-11 1 3 15,-4-4-10-15,0 1-12 16,-11-4 1-16,-14-3-2 15,-4-5 0-15,-4-6-2 16,2-7-15-16,2-5-16 16,4 0-60-16,10 0-85 0,13 0-227 15</inkml:trace>
  <inkml:trace contextRef="#ctx0" brushRef="#br0" timeOffset="108404.2">15869 4134 1024 0,'0'0'58'15,"0"0"-58"-15,0 0-172 16</inkml:trace>
  <inkml:trace contextRef="#ctx0" brushRef="#br0" timeOffset="109815.95">11103 4296 479 0,'0'0'23'0,"0"0"-11"16,0 0-12-16,0 0 34 16,0 0-15-16,0 0 16 15,-2-7 22-15,2 7-1 16,0-2 6-16,0 2 13 16,0 0-19-16,0 0-4 15,0 0-35-15,0 0-4 0,0-3 3 16,0 3 3-16,0 0 10 15,0 0 3-15,0 0 5 16,0 0-5-16,0 0-10 16,0 0-1-16,0 0-14 15,0 0-5-15,0 0-2 16,0 0 0-16,0 0-1 16,0 0 1-16,0 0-11 15,0 0 1-15,0 0-3 16,0 0 5-16,0 0-5 15,0 0 8-15,0 0-4 16,0 0-10-16,0 0 0 16,0 0-15-16,0 0 15 0,0 0 14 15,0 0 5 1,0-3-4-16,2-1-27 0,7 0-44 16,-3-2-45-16,2 2-138 15</inkml:trace>
  <inkml:trace contextRef="#ctx0" brushRef="#br0" timeOffset="111839.6">8722 4439 232 0,'0'0'106'0,"0"0"-36"16,0 0 53-16,0 0-5 16,0 0-51-16,0 0 1 0,7-9-2 15,-7 9-48 1,0 0-7-16,0 0-9 0,0 0 0 16,0 0-4-16,0 0 1 15,0 0 1-15,0 0 12 16,0 0 2-16,0 0 11 15,0 0-5-15,0 0-4 16,0 0-13-16,0 0-3 16,0 0-7-16,0 0 0 15,0 0-6-15,0 0 12 16,0 0 1-16,0 0 7 16,0 0-2-16,0 0 0 0,0 0-2 15,0 0 1-15,0 0-4 16,0 0 2-16,0 0-4 15,0 0-2-15,0 0 2 16,0 0-9-16,0 0 4 16,0 0 7-16,-5 13 3 15,-6 10-3-15,-2 7 0 16,-3 3 3-16,-4 5 2 16,-6 5-2-16,1-3 5 15,1-2-2-15,3-6 17 16,8-6 10-16,-1-6 1 15,3-8-12-15,-1-2-11 16,-7-2-10-16,3-6-1 16,1 0 2-16,4-2-2 15,-3 0-1-15,6-2 0 0,-4-9-11 16,6-4 8-16,6-1-3 16,0 0-10-16,0-7 13 15,11 4-4-15,11-1 5 16,5 4 3-16,-5 6 1 15,1 4 0-15,-6 6-2 16,-1 0 5-16,-1 10-4 16,-3 12 22-16,-1 5-6 15,-3 2-2-15,2 0 3 16,-1-4-1-16,4 1-8 16,1-6-3-16,3-1-2 15,1-5-3-15,2 0-28 0,2-9-106 16,1-5-160-16</inkml:trace>
  <inkml:trace contextRef="#ctx0" brushRef="#br0" timeOffset="112118.55">8854 4720 505 0,'0'0'333'0,"0"0"-320"16,0 0 17-16,0 0 146 15,0 0-117-15,118 0-2 0,-67 0-9 16,5 0-21-16,-3-3-8 16,-1 3-7-16,-12 0-12 15,-9 0-19-15,-11 0-26 16,-11 0-49-16,-7 0-58 15,-2 0-45-15,0 0 33 16,0-12-251-16</inkml:trace>
  <inkml:trace contextRef="#ctx0" brushRef="#br0" timeOffset="112442.5">9226 4606 6 0,'0'0'449'0,"0"0"-377"15,0 0 3-15,0 0 5 16,0 0-25-16,0 0-15 16,11-2 33-16,3 2-17 15,-1 4-25-15,1 13 14 16,-4 6 10-16,-1 7-14 15,-5 0-7-15,-4 2-9 16,0 0 10-16,0-4-5 0,-13-2-16 16,-11-3-1-1,-7-4-5-15,1-3-8 0,4-8 0 16,6-5-33-16,13-3-48 16,7-4-94-16,0-16-104 15</inkml:trace>
  <inkml:trace contextRef="#ctx0" brushRef="#br0" timeOffset="113136.38">9672 4671 874 0,'0'0'36'0,"0"0"-21"16,0 0 68-16,0 0-59 16,0 0-19-16,0 0 19 15,-2 72 26-15,-1-40 9 16,-4 5-23-16,1 0 1 16,-1-4-14-16,5-4-14 15,-2-8 4-15,4-8-9 16,0-3 2-16,0-6-6 15,0-4 0-15,0 0 0 16,0 0 8-16,0-18-8 16,0-12-20-16,-5-4-3 0,5 2 6 15,0-4-4 1,0 2 0-16,0-3 2 0,0-1-1 16,3 2 4-16,12 0-19 15,5 6-18-15,12 12 24 16,-6 8 1-16,-4 7 14 15,-4 3 13-15,-5 0 1 16,-1 7-2-16,1 6-3 16,-5 6 0-16,-2 3 1 15,-2 0 4-15,-4 2 1 16,0-2 0-16,-2-1 2 16,-16-6-2-16,-5 2-1 0,2-5 3 15,2-5-3 1,13 0 1-16,-1-7-1 0,7 0 0 15,0 0-6-15,11 0-50 16,20 0 43-16,1 0 8 16,1 0 5-16,-4 0 0 15,-9 0 0-15,-5 5 0 16,-5 2 2-16,-6 1-1 16,-4 2 13-16,0 1 38 15,0-1 2-15,-4 2-12 16,-19 0-19-16,-6-4-5 15,0 1-11-15,0-5 0 16,3-4-7-16,10 0-11 16,5 0-76-16,11-13-176 15</inkml:trace>
  <inkml:trace contextRef="#ctx0" brushRef="#br0" timeOffset="113286.35">10399 4750 638 0,'0'0'528'0,"0"0"-528"16,0 0 0-16,0 0 7 15,0 0-7-15,0 0-219 16,0 0-329-16</inkml:trace>
  <inkml:trace contextRef="#ctx0" brushRef="#br0" timeOffset="114045.22">10706 4823 1029 0,'0'0'44'16,"0"0"-33"-16,0 0 37 16,0 0-9-16,0 0-16 15,0 0 14-15,111 0-11 16,-74 0-6-16,-6-11-20 15,-2 1-4-15,-5-4-16 16,-10 1-11-16,-10-4 18 0,-4 2-1 16,0 6-10-1,-25 1 11-15,-10 6 5 0,-7 2 8 16,-1 0 13-16,3 6 5 16,11 13 13-16,6 2-8 15,10 5-14-15,6 2 5 16,5 1 5-16,2-1-8 15,0-6-9-15,2 2-2 16,16-6 0-16,7-2-16 16,4-6-15-16,9-6-16 15,7-4-19-15,3 0-108 16,6 0-108-16,-3-14-307 16</inkml:trace>
  <inkml:trace contextRef="#ctx0" brushRef="#br0" timeOffset="114527.13">11190 4884 420 0,'0'0'341'16,"0"0"-250"-16,0 0 82 15,0 0-26-15,0 0-91 16,0 0-40-16,-38 0-8 16,38 7 0-16,0 1-5 15,0-3-3-15,0 2-1 16,18-7-18-16,2 0 7 15,4 0 7-15,1 0-6 16,-9 0 1-16,-5-8 10 16,-9 5 0-16,-2 3 10 0,0 0 17 15,0 0-6 1,0 4-16-16,0 15-4 0,0 5 28 16,0 4-7-16,0 0-10 15,0 3-2-15,0 1-1 16,0 1-6-16,0 1 1 15,0 0-2-15,0-7-1 16,0-4 0-16,0-5-1 16,-5-11 0-16,-3-4 3 15,-6-3 19-15,1-2 5 16,-8-20-19-16,2-3-1 16,1-4-7-16,0 3-4 15,7 4-8-15,4 4 8 16,7 6-7-16,0-2-20 0,0-2-6 15,13 0 3-15,16 0-2 16,0 4 2-16,0 2-35 16,3 4-50-16,-6 0-121 15,3-4-97-15</inkml:trace>
  <inkml:trace contextRef="#ctx0" brushRef="#br0" timeOffset="114705.1">11602 4787 985 0,'0'0'193'0,"0"0"-179"16,0 0 46-16,0 0-25 16,0 0-35-16,0 0-126 15,16 11-89-15,-16 10-251 16</inkml:trace>
  <inkml:trace contextRef="#ctx0" brushRef="#br0" timeOffset="114846.08">11622 5013 812 0,'0'0'333'0,"0"0"-262"16,0 0 16-16,0 0 6 15,0 0-62-15,0 0-31 0,18-38-29 16,-18 38-130-16,-24-4-692 15</inkml:trace>
  <inkml:trace contextRef="#ctx0" brushRef="#br0" timeOffset="115559.95">12420 4671 822 0,'0'0'78'16,"0"0"-58"-16,0 0 126 15,-46 136-45-15,30-90-52 16,-1 0-34-16,-2-6 11 16,5-10 7-16,1-8 2 15,5-6-25-15,4-12-8 16,4-2 2-16,0-2 10 15,0-6-5-15,0-22-2 16,15-14-3-16,9-6-8 16,12-5 1-16,9 4-18 15,-3 5-14-15,0 11 35 0,-3 11 3 16,-10 5-1-16,-8 8-1 16,-9 6 10-16,-6 3-5 15,1 0-6-15,-1 7 0 16,6 18 0-16,3 6 15 15,6 10 6-15,-1 3-2 16,-3-1-1-16,4-1-3 16,-6-4-11-16,1-3-2 15,-5-9-2-15,-5-4-12 16,-6-6-31-16,0-11-62 16,0-5-42-16,0 0-243 15</inkml:trace>
  <inkml:trace contextRef="#ctx0" brushRef="#br0" timeOffset="115724.93">12503 4896 456 0,'0'0'452'0,"0"0"-415"16,0 0-1-16,0 0 64 15,0 0-99-15,0 0 0 16,58 0-1-16,-29 0-115 15,-4 0-238-15</inkml:trace>
  <inkml:trace contextRef="#ctx0" brushRef="#br0" timeOffset="116436.8">13132 4800 939 0,'0'0'146'16,"0"0"-103"-16,0 0 45 15,0 0-34-15,0 0-30 16,0 0 13-16,6 77 4 16,-1-50-7-16,-1-1-9 0,0-3-9 15,-2-3-9 1,1-5 0-16,-1-8-6 0,-2-2 0 15,3-5-2-15,-3 0-2 16,2 0-8-16,2 0-10 16,-1-12 21-16,-1-5-14 15,2-4 7-15,-2 1-10 16,-2 3 14-16,0-1-2 16,0-3 5-16,0 0 10 15,4-6-4-15,1 1 0 16,7 1-6-16,0 2 0 15,9 5-4-15,-1 1 4 16,-5 6-3-16,4 3 0 16,-11 4 3-16,-1 4-4 15,4 0-3-15,-2 0 0 0,8 0 4 16,4 14 1-16,-5 7-7 16,-8 0-12-16,-1 4 4 15,-7 7-11-15,-7-5-1 16,-17-1 11-16,-5-5 18 15,8-10 0-15,11-4 0 16,5-6 5-16,5 2-5 16,0-2-5-16,7 4 5 15,20 0 12-15,6 2-6 16,10 2-2-16,-3-2-4 16,-3 3 0-16,-1 4 1 15,-7-2-3-15,-7 3 2 0,-9 2 0 16,-5-2-5-16,-8-1 0 15,0 1 0-15,-8-1 5 16,-13-6 6-16,-8-1-1 16,-10-7 1-16,1 0-6 15,-4 0 0-15,9 0-4 16,11 0-32-16,3-3-69 16,11-9-188-16,8 0-278 15</inkml:trace>
  <inkml:trace contextRef="#ctx0" brushRef="#br0" timeOffset="116738.75">13826 4942 1040 0,'0'0'108'15,"0"0"-57"-15,0 0 79 16,0 0-62-16,0 0-58 16,0 0-7-16,33 0 18 15,4 0-3-15,12 0 1 16,11 0-11-16,-2 0-4 16,0 0-4-16,-6 0-1 0,-15 0-6 15,-6 0-26 1,-8-1-38-16,-8-5-42 0,-3 1-15 15,-8-2-165-15,-4-3-66 16</inkml:trace>
  <inkml:trace contextRef="#ctx0" brushRef="#br0" timeOffset="117023.7">14226 4787 865 0,'0'0'204'15,"0"0"-176"-15,0 0 14 16,0 0-5-16,0 0-14 16,0 0 4-16,34 41 7 15,-13-23 0-15,6 3-13 0,-2-6 8 16,-5 3-9-16,-5 0 5 16,-3-1-17-16,-10 3 3 15,-2 0-9-15,0 2-1 16,-8 1 4-16,-15-6-1 15,-4-3-4-15,0-2-10 16,7-4-6-16,1-4-32 16,2-1-52-16,7-3-53 15,5 0-246-15</inkml:trace>
  <inkml:trace contextRef="#ctx0" brushRef="#br0" timeOffset="117515.62">15120 4881 585 0,'0'0'186'15,"0"0"-95"-15,0 0 107 16,0 0-103-16,0 0-57 0,0 0-12 16,-110-31 23-16,72 31-2 15,3 0-1 1,0 3-3-16,3 4-13 0,3 7-15 16,0 1-1-16,0 0-5 15,7 2 0-15,7 1-1 16,5-2-5-16,6 2 1 15,4 4-4-15,0 0 0 16,0-5 4-16,0 0-2 16,18-5 0-16,7 0-1 15,4 0-1-15,8-4 5 16,5-4-1-16,12-4-4 16,2 0-4-16,-2 0 3 0,2 0 0 15,-17-4 1-15,-7 1 2 16,-15-2-1-16,-8 5 9 15,-6 0 3-15,-3 0 2 16,0-4-15-16,-12 0-26 16,-12 3-46-16,-5 1-170 15</inkml:trace>
  <inkml:trace contextRef="#ctx0" brushRef="#br0" timeOffset="120388.12">8680 5386 624 0,'0'0'165'16,"0"0"-151"-16,0 0 30 15,0 0 25-15,0 0-43 16,0 0 45-16,0 74-11 15,0-46 6-15,0 0-14 16,0 1-17-16,0-3 2 16,0-2-28-16,0-2 13 15,0-5-17-15,0-5-1 0,0-1-3 16,0-9 1-16,0-2-2 16,0 0-2-16,0 0 1 15,0-2 1-15,0-14-21 16,0-5 14-16,0 1 7 15,0-6 0-15,2-2 0 16,2-2-16-16,-1-7-8 16,-3 2-11-16,0-7-12 15,0 6 31-15,0 2-3 16,0 0 7-16,0 7 7 16,0 3 3-16,0 5 2 15,0-1-3-15,9 8 2 0,8-2-1 16,6 3 0-1,4 3 2-15,4 0-4 0,0 8 3 16,0 0-1-16,-6 11-18 16,-10 10-28-16,-11 9 24 15,-4 5 13-15,-4-3 8 16,-27 4 3-16,-2-10 6 16,-3-4-3-16,7-7 1 15,9-10-2-15,7 2-2 16,6-7 4-16,7 0-3 15,0 0-1-15,0 0-23 16,0 0 9-16,13 0 14 0,5 0 3 16,0 0-1-16,0 0 1 15,-3 0-3-15,3 9-1 16,-7 1 0-16,-1-3-2 16,-6 6-9-16,-4-5 3 15,0 3 9-15,0 3 5 16,0-5 3-16,-10 5 6 15,-7 0-9-15,-5-2-5 16,1 0-11-16,0 1-55 16,0-12-53-16,3-1-179 15</inkml:trace>
  <inkml:trace contextRef="#ctx0" brushRef="#br0" timeOffset="121035">9413 5363 429 0,'0'0'92'0,"0"0"-91"15,0 0-1-15,0 0 100 16,0 0-64-16,0 0-2 16,0-51 42-16,0 41 11 15,0 4-41-15,0 6 1 16,0 0 0-16,-9 0 3 16,-9 0-45-16,-4 0-5 15,-2 0 0-15,-3 6 2 0,2 2-2 16,3-2-2-16,0 3 2 15,4 3 5-15,0 2-3 16,5 5 1-16,-1 6-2 16,3-2 2-16,5 7 14 15,1-4 2-15,3 0-2 16,2-1-6-16,0-2-2 16,0-5 5-16,0-3-1 15,7-8-7-15,6 0 1 16,1-2-1-16,5-2-5 15,6-3 7-15,2 0-7 16,4 0 0-16,-2 0 4 0,-2-4-5 16,-5-7-11-16,-7 4-56 15,-5-3-101-15,-4-1-81 16</inkml:trace>
  <inkml:trace contextRef="#ctx0" brushRef="#br0" timeOffset="121552.91">9438 5159 192 0,'0'0'547'0,"0"0"-515"16,0 0 22-16,0 0 68 15,0 0-78-15,0 0-34 16,-9 25-1-16,-3 7 45 16,-3 4 1-16,-3 8-6 0,-4 8-8 15,-4 2 16-15,-1 6-26 16,-4-2-9-16,2 3-3 16,6-10-10-16,3-8-5 15,7-9-1-15,-1-12 5 16,5-8-1-16,5-6-7 15,2-8 2-15,0 0 6 16,-1 0 9-16,-1 0-17 16,-1 0-5-16,3-8-24 15,2 1-14-15,0 0-51 16,0 7-98-16,0 0-117 16,5 0-96-16</inkml:trace>
  <inkml:trace contextRef="#ctx0" brushRef="#br0" timeOffset="122032.83">9019 5909 336 0,'0'0'84'0,"0"0"-37"16,0 0 72-16,0 0-33 16,0 0-32-16,0 0-19 15,0-6 2-15,0 6 7 16,0 0-12-16,0 0 2 16,0 0-2-16,13 0 18 0,9 0-8 15,7 0-18 1,12 0-8-16,1-3-2 0,9 3-1 15,0-3-10-15,1 1-1 16,-8 0-2-16,-6 2-14 16,-6 0-51-16,-13 0-86 15,-3 0-89-15,-12-2-288 16</inkml:trace>
  <inkml:trace contextRef="#ctx0" brushRef="#br0" timeOffset="123095.65">9988 5368 428 0,'0'0'25'0,"0"0"-22"15,0 0 162-15,0 0-70 16,0 0-69-16,0 0-1 16,0-43 9-16,0 42 22 15,0 1-16-15,0 0 6 16,-2 0-23-16,-2 16-17 16,-5 7 80-16,0 9-33 0,-2 3 2 15,-5 2-25 1,3 0-2-16,-3-4-14 0,1-4 10 15,4-3-9-15,-1-5-2 16,1-5-8-16,-1-4-2 16,4-4-1-16,1-4 5 15,-1 0-5-15,-8-2-1 16,-3-2 1-16,4 4-2 16,2-4 1-16,8 0 0 15,3 1-1-15,2-1 2 16,0 0-2-16,0-3-11 15,0-13 2-15,10 0 9 0,7 0-4 16,-1 3 2 0,-1 5-3-16,-3 4 3 0,-6 2-2 15,1 0-4-15,1 2 8 16,-2 0-3-16,0 0 2 16,-2 0-2-16,1 0 3 15,-1 0 3-15,5 11 10 16,0 0 3-16,2 3-2 15,0 0-1-15,1 2-7 16,1-2 4-16,0-1 1 16,5-3 1-16,-2-2-6 15,-1-4 0-15,-1 0-3 16,-3-4-3-16,-3 0 3 16,0 0-3-16,-4 0-12 15,-2 0-4-15,0 0-21 0,1 0-24 16,-3 0-80-16,0 0-200 15</inkml:trace>
  <inkml:trace contextRef="#ctx0" brushRef="#br0" timeOffset="125039.31">10325 5677 775 0,'0'0'79'16,"0"0"-70"-16,0 0 102 15,0 0-20-15,0 0-63 0,0 0 2 16,0 0-9-16,89-9-1 15,-64 9 1-15,2 0-8 16,2 0-12-16,2 0-1 16,-6 0-10-16,-4-4-62 15,-3-3-112-15,-3 0-56 16,-7-1-123-16</inkml:trace>
  <inkml:trace contextRef="#ctx0" brushRef="#br0" timeOffset="125332.26">10603 5542 602 0,'0'0'190'0,"0"0"-182"16,0 0 11-16,0 0 61 15,0 0-57-15,0 0 23 16,29 17 33-16,-15 0-36 15,-5 6-13-15,2 0-6 16,-2 5-6-16,-2-1-4 16,-5 0-6-16,-2 0 2 15,0-5 6-15,0 0-10 16,-7-4-2-16,-7-6 0 0,2-4-4 16,0-4-24-1,3-4-42-15,5 0-83 0,4 0-132 16</inkml:trace>
  <inkml:trace contextRef="#ctx0" brushRef="#br0" timeOffset="126028.14">10923 5564 701 0,'0'0'251'0,"0"0"-245"0,0 0-6 16,0 0 46-1,0 0 14-15,0 0-25 0,0 89 5 16,2-62-7-16,-2 2-10 16,0-5-2-16,0-7-11 15,0-4-2-15,0-9 0 16,0-1-7-16,0-3 0 15,0 0 0-15,0 0 7 16,0-9-7-16,-9-11-1 16,-1-6-12-16,4 0 3 15,4 0 1-15,2 2 0 16,0 3 6-16,0 6 2 16,0 3 0-16,4 2-4 15,3 5 4-15,2 3 0 0,-2 2-1 16,3 0 0-16,0 0 1 15,1 0-1-15,2 7 2 16,-1 7 0-16,3 4 1 16,-1 5 12-16,3 2 2 15,1 1-2-15,-1-2-3 16,2-4-1-16,-3 2-9 16,-3-5 3-16,0-3 0 15,-2-2-4-15,0-9-1 16,1-3 0-16,1 0-6 15,-2 0 7-15,0 0 2 16,-4-15 3-16,-1 1-5 16,-1-1 4-16,-5-5-3 0,0-3 1 15,0 0-1-15,0-2-1 16,-3 3 0-16,-5 7 0 16,-1 1 1-16,0 4 18 15,2 3-4-15,1 2 0 16,4 5-4-16,-1-3-11 15,3 3 0-15,0 0-14 16,0 0-32-16,0 4-2 16,13 8-5-16,6-1-115 15,5-4-115-15,0 0-154 16</inkml:trace>
  <inkml:trace contextRef="#ctx0" brushRef="#br0" timeOffset="126323.09">11421 5606 752 0,'0'0'113'16,"0"0"-100"-16,0 0 86 16,0 0 11-16,0 0-75 15,0 0-5-15,88-7-6 16,-59 7-11-16,6 0 5 15,-4 0 0-15,0 0-12 16,-2 0 1-16,-8 0-7 0,-1 0-5 16,-9 1-15-16,-7-1-27 15,-2 0-30-15,-2 0-60 16,0 0 9-16,0 3-11 16,-15 0-27-16,-3 4-34 15,-7-2-119-15</inkml:trace>
  <inkml:trace contextRef="#ctx0" brushRef="#br0" timeOffset="126486.06">11606 5639 363 0,'0'0'102'0,"0"0"-67"16,0 0 93-16,0 0-15 15,0 0-51-15,0 0 1 16,-2 34 18-16,2-20-13 16,0 3-10-16,0 5-26 0,0 2-12 15,0 1-15 1,0-4-5-16,0 2-2 0,2-3-41 15,1-5-164-15,6-2-217 16</inkml:trace>
  <inkml:trace contextRef="#ctx0" brushRef="#br0" timeOffset="126622.03">11756 5949 527 0,'0'0'469'15,"0"0"-469"-15,0 0-5 16,0 0-58-16,0 0-419 16</inkml:trace>
  <inkml:trace contextRef="#ctx0" brushRef="#br0" timeOffset="133358.88">15111 5496 189 0,'0'0'271'15,"0"0"-216"-15,0 0 59 16,0 0 19-16,0 0-41 16,0 0-3-16,0 0-14 15,31-38-27-15,-31 38-38 16,-2 0-4-16,-16 0 0 16,-5 4 1-16,2 1-3 15,0 0 6-15,6 2-2 16,1 2 5-16,4 2 1 15,0-2-6-15,8 3-2 16,2 0-6-16,0 2 2 0,0 2 0 16,20 0 0-16,9 1 4 15,7 3-6-15,-1-1-2 16,1 1 0-16,-7 1-2 16,-5-1-9-16,-12-3 6 15,-10 4-4-15,-2-1 3 16,-2-3 3-16,-27-5 5 15,0-1 2-15,-2-5 4 16,2-4 1-16,11-2 4 16,1 0-2-16,7 0 0 15,6 0-8-15,1-5-1 16,3 5-12-16,0 0 7 0,7 0-1 16,5 0 6-16,3 0 3 15,-7 11 1-15,0 5 1 16,-6 6 5-16,-2 4-2 15,0 0 4-15,0 2 5 16,-4-7-1-16,-6 0 14 16,1-5-6-16,7-4-5 15,2 0-7-15,0-3-3 16,0-1-9-16,5-3 6 16,9 0-2-16,3-3-1 15,-1-2-3-15,1 0-20 16,4 0-37-16,1 0-35 15,9 0-120-15,7-7-113 0</inkml:trace>
  <inkml:trace contextRef="#ctx0" brushRef="#br0" timeOffset="133829.78">15643 5649 702 0,'0'0'50'0,"0"0"-39"0,0 0 96 16,0 0-41-16,0 0-39 16,0 0 2-16,-42 0 33 15,32 0-13-15,-4 0-18 16,3 1 8-16,-1 6-4 16,4 0-14-16,-1 2-13 15,2 3-3-15,-2 3 10 16,4 4-2-16,-1 3 2 15,4 2-3-15,2 0-4 16,-2 0 2-16,2-2-4 0,0 0 1 16,0-2-7-16,0-2 0 15,0-4-3-15,6-3-5 16,10-6-19-16,4-1-5 16,9-4-23-16,0 0-26 15,2 0-126-15,0-13-205 16</inkml:trace>
  <inkml:trace contextRef="#ctx0" brushRef="#br0" timeOffset="134646.64">15905 5569 151 0,'0'0'387'16,"0"0"-307"-16,0 0 31 15,0 0 5-15,0 0-28 16,0 0-15-16,0 0-24 15,29-69-14-15,-21 68-2 16,8 1-12-16,-3 0-5 16,1 0-11-16,1 12 1 15,-4 5-3-15,-3 3-2 0,-2 3-1 16,-6 1 3 0,0 3 2-16,0 4 3 15,0-4-7-15,-2 2 5 0,-10-5 3 16,1-7-3-16,5-4-4 15,2-9-1-15,4-1 0 16,0-3-1-16,0 0 7 16,0 0-7-16,0 0 0 15,10 0 2-15,4-5-2 16,-1 3-5-16,0 2 5 16,-1 0 1-16,-1 0-1 15,-3 0 0-15,2 0-1 16,-6 0 1-16,-2 12-10 15,1 2 5-15,-3 4 5 16,0 3 8-16,0-2 5 0,0 3-4 16,0-2-7-1,0-2 13-15,0 2-8 0,0-1 21 16,0-4-7-16,0 2-1 16,0-3-7-16,0-7-12 15,0 0 5-15,0-6-5 16,0-1-1-16,0 0 2 15,-3 0 6-15,-13 0 1 16,-3 0-9-16,-6 0-16 16,-2 0-58-16,0 0-65 15,1 10-257-15</inkml:trace>
  <inkml:trace contextRef="#ctx0" brushRef="#br0" timeOffset="138583.96">12499 5704 396 0,'0'0'49'16,"0"0"-28"-16,0 0 76 16,0 0 7-16,0 0-22 0,0 0-28 15,2-77 11-15,-2 72 21 16,0 1-14-16,0 3-37 15,-2-6-15-15,-10 1-1 16,-3-3-16-16,1-3-1 16,-3 0-1-16,1 5-1 15,5 3 0-15,-5 4-3 16,1 0 0-16,-4 0-6 16,-2 13-4-16,-2 6 10 15,7 6 0-15,3 4 1 16,11 5 0-16,2-2 2 15,0 1 6-15,19-3 10 16,8-2-9-16,7-3-4 16,2-2-3-16,0-7 2 0,-7-6-2 15,-10-1 0-15,-9-6-2 16,-8-1 2-16,-2-2-10 16,0 0 0-16,-14 0 1 15,-15 0-1-15,-4 0 6 16,1 0 3-16,5 0 1 15,10 0-1-15,9 0 0 16,4 0-5-16,4 0-12 16,0 6-18-16,0 2-26 15,0 8 55-15,12 4 0 16,-3 6 14-16,-7 4-4 0,-2 1 1 16,0-2 15-16,-2 1 0 15,-15-1 30-15,-2-3-13 16,3-4-3-16,8-4 4 15,3-4 0-15,3-7-7 16,2 2-2-16,0-4-21 16,0 2 4-16,17-2 2 15,4-5-11-15,1 0 1 16,5 0-3-16,0 0-4 16,0 0-31-16,-3 0-39 15,-2 0-72-15,-1 0-102 16,-6 0-273-16</inkml:trace>
  <inkml:trace contextRef="#ctx0" brushRef="#br0" timeOffset="139385.82">12866 5796 389 0,'0'0'9'0,"0"0"0"0,0 0 92 16,0 0 21-16,0 0-59 15,0 0 2-15,-18 0 15 16,16 7-29-16,-5 15 5 16,-3 7 24-16,-4 10-24 15,-1 2-2-15,1 0-16 16,-1-2-6-16,3-7-13 15,8-6-2-15,-1-8-2 16,1-9-9-16,4-4-3 16,-2-5-3-16,2 0-6 15,0 0 3-15,-2-20-5 16,-1-12-6-16,3-6 8 0,0-1-10 16,0-1-10-16,11 2-3 15,7 6 11-15,4 4 0 16,-4 7 6-16,-5 4 4 15,1 5-2-15,-10 7 7 16,1 5 1-16,-3 0 0 16,2 0-6-16,1 21 0 15,0 4 8-15,-1 10 7 16,3-1 11-16,-1 4 16 16,4 1 3-16,-2-6-18 15,3-1-3-15,1-5-6 16,-6-6-4-16,1-7-5 15,-3-4-1-15,-2-8-18 0,-2-2-34 16,0 0-77 0,0-3-93-16,-19-17-294 0</inkml:trace>
  <inkml:trace contextRef="#ctx0" brushRef="#br0" timeOffset="139560.79">12730 6014 546 0,'0'0'109'0,"0"0"-93"16,0 0 125-16,0 0-21 15,0 0-61-15,116 0-35 0,-89 0-14 16,-5 0-10 0,-7 0-137-16,-3 0-297 0</inkml:trace>
  <inkml:trace contextRef="#ctx0" brushRef="#br0" timeOffset="140413.64">13346 5889 479 0,'0'0'253'0,"0"0"-237"16,0 0 56-16,0 0 45 15,0 0-83-15,0 0-32 16,-4 46 68-16,6-15 12 16,-2 2-19-16,6 2-17 15,-2-7-15-15,1-3-7 16,3-4-17-16,0-9-3 0,-2-4-4 16,-6-6-1-16,0-2-15 15,0 0-13-15,0 0-5 16,0-14-10-16,0-10-29 15,0-8-27-15,0 0-3 16,0-1 40-16,0 8 47 16,0 2 11-16,0 3 5 15,0 6 0-15,0-2 1 16,0 2 0-16,9 5 3 16,-3-6 13-16,2 3-5 15,-4 0-8-15,0-2-2 16,3 4-2-16,-5 0 2 15,7 0 8-15,-2 1 15 0,4 0-21 16,7 1-4 0,4 1 1-16,2 7 0 0,-1 0 1 15,2 0 9-15,-6 3 9 16,-7 11-4-16,-3 4-15 16,-9 6 2-16,0 1-2 15,-3 7-1-15,-17-6 17 16,-5-1-1-16,-1-6 17 15,4-5-11-15,10-6-6 16,6-4-7-16,6-4-8 16,0 0-1-16,0 0-11 15,0 0-6-15,14 0 12 16,1 0 5-16,3 1 3 16,-1 9 4-16,1 4 6 0,-5 2-2 15,-5-2-2-15,-4 2 2 16,-4 0 6-16,0-3 10 15,-4 3 6-15,-14-6-17 16,-3-2-12-16,0-6-4 16,-2-2-14-16,0 0-28 15,4-7-58-15,7-14-108 16,12-5-258-16</inkml:trace>
  <inkml:trace contextRef="#ctx0" brushRef="#br0" timeOffset="140968.54">13791 5632 718 0,'0'0'69'15,"0"0"-61"-15,0 0 80 16,0 0 24-16,0 0-57 16,0 0-29-16,91-24-1 15,-75 48 23-15,0 10-13 16,-7 9-7-16,-5 5-11 0,-4 0 5 16,0 1-14-16,0-8-1 15,-8-9-4-15,0-6 8 16,4-12-7-16,2-6-1 15,2-5-3-15,0-3-5 16,0 0-3-16,25-17-6 16,6-5-10-16,0 3-16 15,-8 8-13-15,-8 2 41 16,-13 9 10-16,-2 0 0 16,0 0 2-16,0 16 41 15,0 5 2-15,0 5-7 16,0 3-2-16,0-1-2 15,0 2-11-15,0-2-8 16,0-2-5-16,0-2-4 0,2-4-3 16,-2-6 3-16,0-2-4 15,0-4-1-15,0-2 1 16,-7 0 1-16,-8-6 5 16,8 2 0-16,0 0-5 15,5-2-2-15,2 2-24 16,0 6-91-16,5 6-165 15</inkml:trace>
  <inkml:trace contextRef="#ctx0" brushRef="#br0" timeOffset="158837.45">2693 6643 753 0,'0'0'11'15,"0"0"-11"-15,0 0 102 16,0 0-39-16,0 0-26 15,0 0 18-15,0 0-7 16,0 0 3-16,29-86-10 16,-29 82-12-16,0 4-25 15,0 0-4-15,-3 0-13 16,-10-2 2-16,-5 2 5 16,7 0 0-16,-2 0 6 0,-4 0-2 15,-2 2 0-15,-10 11 4 16,-2 2 0-16,2 1-2 15,6-4 0-15,13-2 0 16,4 2 0-16,6-7-1 16,0 6-3-16,6 4-15 15,15-6 19-15,20 9 5 16,1 1 0-16,2 1-2 16,-1 6-1-16,-14 2 0 15,-2 2-2-15,-10 0-1 16,-3 0 1-16,-12-2 3 15,-2-1 2-15,0-4 15 0,-20-1-8 16,-3-8 10-16,-1-4-8 16,-2-6-8-16,-3-4-1 15,-3 0-3-15,1-16-4 16,2-8-21-16,13-8-18 16,12 6-37-16,4 2-114 15,31 4-53-15,14 2-30 16,6 3-76-16</inkml:trace>
  <inkml:trace contextRef="#ctx0" brushRef="#br0" timeOffset="159077.4">2951 6647 273 0,'0'0'670'0,"0"0"-646"16,0 0-8-16,0 0 48 15,0 0 18-15,0 0-25 16,11 96-9-16,-6-68-5 16,-3 3-3-16,-2-5-26 15,0 0-6-15,0-2-7 16,-7-2-1-16,-9-2-7 16,1-2-21-16,-7-3-23 15,-3-8-53-15,-2-7-157 16</inkml:trace>
  <inkml:trace contextRef="#ctx0" brushRef="#br0" timeOffset="159240.37">2931 6890 824 0,'0'0'16'15,"0"0"26"-15,0 0 146 16,0 0-138-16,129-18-50 15,-100 9-7-15,-9 4-166 16,-11 5-228-16</inkml:trace>
  <inkml:trace contextRef="#ctx0" brushRef="#br0" timeOffset="159900.26">3185 6918 488 0,'0'0'127'0,"0"0"-48"15,0 0 96-15,0 0-64 16,0 0-51-16,129-93-32 15,-115 70-12-15,-8 0-3 16,-6 3-6-16,0 4-7 16,-13 6-15-16,-7 5 15 15,-2 5 8-15,-1 0-4 16,-2 15 2-16,6 9 17 16,-2 7 7-16,9-4-8 15,4 2 11-15,8-5-6 0,0-2-27 16,5-8 3-1,15-1-1-15,7-10-2 0,4-3 6 16,10 0-3-16,3-16-1 16,-4-3-2-16,-5-8-27 15,-10-4 9-15,-3 1-9 16,-9-3-5-16,-1 4-4 16,-8 5 27-16,-4 2 1 15,0 5 7-15,0 0 1 16,0 7 11-16,0 4 3 15,0 4-3-15,0 2 14 16,0 0-25-16,0 10-6 16,0 18 6-16,0 15 12 15,0 13 11-15,0 9 2 16,0 10 14-16,0 1-13 0,0-6 3 16,0-8-10-1,0-16-5-15,0-13-1 0,0-17-1 16,0-10-11-16,0-6 7 15,0 0-1-15,0-11 0 16,0-16-7-16,0-14-14 16,0-10-9-16,13-2-13 15,10 3 3-15,-3 8-1 16,0 12 19-16,-6 8 9 16,-4 11 6-16,-7 4-1 15,-3 5-6-15,0 2 3 16,0 4-30-16,0 18 24 0,-13 7 10 15,-6 2 4 1,0-3-1-16,-4-6-3 0,3-6-4 16,7-8-52-16,7-8-231 15,6 0-136-15</inkml:trace>
  <inkml:trace contextRef="#ctx0" brushRef="#br0" timeOffset="160156.21">3789 6837 704 0,'0'0'36'15,"0"0"61"-15,0 0 55 0,0 0-58 16,0 0-63 0,0 0-3-16,5 107-3 0,-5-103-3 15,0-2-1-15,0 1-3 16,0-3-1-16,0 0 6 15,0 0-2-15,4 0-20 16,14 0-1-16,9 0 0 16,6 0-10-16,7-3-53 15,-4-1-121-15,-1-4-268 16</inkml:trace>
  <inkml:trace contextRef="#ctx0" brushRef="#br0" timeOffset="160459.18">4273 6779 592 0,'0'0'647'0,"0"0"-646"16,0 0 4-16,0 0 45 16,0 0-50-16,0 0-71 15,-25 28-66-15,25 5-136 16,0 5-69-16,5 0 25 15,-1-1 317-15,-2-6 125 16,-2-9 64-16,0-8-3 16,0-10 16-16,0 0 2 15,0-4-68-15,0 0-15 16,0 0-35-16,0-6-37 0,0-5-49 16,0-1-6-1,0-1-93-15,-4 3-392 0</inkml:trace>
  <inkml:trace contextRef="#ctx0" brushRef="#br0" timeOffset="164272.5">5472 6571 664 0,'0'0'24'0,"0"0"-22"15,0 0 146-15,0 0-36 16,0 0-60-16,0 0-10 16,0-51-7-16,0 51 11 15,-7-3-19-15,-1 3-12 16,-6 0-7-16,-3 0-5 15,-6 0 7-15,-2 3-6 16,-2 9-4-16,1 5 16 16,2-1 1-16,1 4-9 15,5 2 10-15,7 0-9 16,7 6 3-16,2-1-2 0,2 2 6 16,0 1-13-16,11 2 3 15,11-2 6-15,5-3-11 16,0-7-1-16,2-9 0 15,-1-2-11-15,-3-6-21 16,1-3-29-16,3 0-28 16,7-17-47-16,-1-9-124 15,6-4-197-15</inkml:trace>
  <inkml:trace contextRef="#ctx0" brushRef="#br0" timeOffset="164956.38">5717 6515 796 0,'0'0'113'16,"0"0"-101"-16,0 0 132 15,0 0-65-15,0 0-66 16,0 0-13-16,0 24 0 15,2 12 42-15,3 4 16 16,-2 8-19-16,-3 6-6 16,0-4-9-16,0-2-13 0,0-5 2 15,0-15-3-15,0-12-5 16,0-6-1 0,0-8-3-16,0 0 1 0,0-2 0 15,0 0 5-15,0 0 2 16,0-16-9-16,12-9-16 15,13 2-10-15,2 0 16 16,0 6 0-16,-3 10 10 16,0 7-4-16,-3 0-5 15,-3 0-1-15,-1 19 6 16,2-1 1-16,-7 3 3 16,2-4 1-16,-3 1-1 15,-4-7 1-15,7 1 0 0,1-5-1 16,1-5 0-1,5-2-8-15,4 0 3 0,6-3-9 16,3-18-13-16,-1 1 6 16,-8 4-1-16,-9 4 15 15,-12 3-1-15,-4 6 6 16,0 3 4-16,-25-2 6 16,-6 2-1-16,-9 0-4 15,2 0 1-15,2 0 4 16,9 8 12-16,8 3-2 15,9 1-6-15,8 5-8 16,2-3-4-16,0 4 0 16,0-1 3-16,14 2-3 15,15-3-5-15,7-4-4 0,5-6-21 16,9-6-13-16,2 0-30 16,10 0-91-16,-6-10-15 15,-6-7-49-15,-9-6-164 16</inkml:trace>
  <inkml:trace contextRef="#ctx0" brushRef="#br0" timeOffset="165163.35">6495 6840 554 0,'0'0'226'15,"0"0"-208"-15,0 0 77 16,0 0 54-16,0 0-91 16,0 0-33-16,-95 7-2 15,76 18 9-15,4 3-14 16,3-4 15-16,8 0-10 15,4-2-2-15,0 2-17 0,0-7-4 16,2-6-1-16,14-2-4 16,11-8-18-16,4-1-42 15,5 0-47-15,-1-12-128 16,-1-12-183-16</inkml:trace>
  <inkml:trace contextRef="#ctx0" brushRef="#br0" timeOffset="165428.29">6662 6659 819 0,'0'0'170'0,"0"0"-169"0,0 0 19 16,0 0 75-16,0 0-34 15,-4 119-10-15,4-82-2 16,0 6-10-16,0-6-3 15,0 0-20-15,0-7-13 16,0-8 2-16,0-4-5 16,0-9-4-16,0-6-29 15,4-3-33-15,3 0-23 16,2-14-36-16,0-16-85 16,5-13-142-16</inkml:trace>
  <inkml:trace contextRef="#ctx0" brushRef="#br0" timeOffset="165671.26">6798 6786 838 0,'0'0'111'16,"0"0"-50"-16,0 0 73 16,0 0-50-16,0 0-40 15,0 0-13-15,-73 88-11 16,73-82 1-16,0-4-11 15,0-2-6-15,0 0-4 16,5 0 0-16,14 0 0 16,10 0-1-16,10 0-1 15,3 0-40-15,9 0-75 16,2 6-182-16,1 1-598 0</inkml:trace>
  <inkml:trace contextRef="#ctx0" brushRef="#br0" timeOffset="166606.1">7862 6757 620 0,'0'0'321'16,"0"0"-280"-16,0 0 23 15,0 0 15-15,0 0-39 16,0 0 26-16,11 99-20 16,-2-65-13-16,-5-4-17 15,3-2-15-15,-1 0-1 16,-3-8-25-16,-3 0-48 0,0-8-57 15,-16-9-268 1</inkml:trace>
  <inkml:trace contextRef="#ctx0" brushRef="#br0" timeOffset="168141.83">7685 6796 997 0,'0'0'19'15,"0"0"5"-15,0 0 91 16,0 0-87-16,0 0-23 16,125-26 2-16,-60 26 5 15,2 9 3-15,4 14 5 16,-4 4 0-16,-9 5-1 16,-13 2-19-16,-21 1-1 0,-12-3-1 15,-12 5-5-15,-5-4 3 16,-33 1-3-16,-13-5 4 15,-9-6 2-15,-8-7-2 16,8-11 3-16,1-5 3 16,14 0-2-16,14 0 1 15,14 0 2-15,15-5-4 16,2-2 0-16,12-3-8 16,26-3 8-16,15 5 0 15,14 4-1-15,0 2-5 16,2 0-4-16,0 0 4 15,-8 2 2-15,-1 0-8 0,-4-2 12 16,-4 0 0-16,0-2 0 16,-10-2 4-16,-5 0-4 15,-16 0-6-15,-7-2-14 16,-12-7 16-16,-2 0-8 16,0-5 4-16,-16 2 8 15,-11 6 4-15,-4 2 6 16,-4 4-6-16,6 6 5 15,-1 0-2-15,9 0 1 16,3 16 12-16,2 6-14 16,7 4 11-16,3 2-7 15,6 2 2-15,0-4-2 0,0 2 0 16,20-7-7-16,7-10-1 16,8 0 2-16,14-11-1 15,9 0-5-15,6 0 4 16,1-18-4-16,0-7-5 15,-14-7-4-15,-8-4-4 16,-14-4-8-16,-14-5 5 16,-6 0-3-16,-9-1 2 15,0 4 4-15,-3 6 14 16,-16 10 1-16,-1 8 8 16,1 8 11-16,6 3 1 15,5 7-1-15,-2 0-3 16,2 0-9-16,3 10-2 0,-3 22-3 15,3 9 9 1,2 10 17-16,3 6-5 0,0 7 6 16,0 9-2-16,0 0-8 15,12 6-4-15,-1-5 9 16,3-2-11-16,-1-10 3 16,-3-11-11-16,0-14-1 15,-4-12 0-15,-3-11-3 16,-3-8 0-16,0-6 9 15,0 0-9-15,0-13 7 16,-15-20-8-16,-2-16-5 16,7-6-11-16,7-2-5 0,3 7-13 15,0 10 11 1,18 10-30-16,4 11 19 0,-3 12 25 16,-2 7-1-16,-1 0-9 15,-3 5-1-15,0 16 16 16,3 3 4-16,-3-2 0 15,3-4 3-15,4-2 8 16,4-4 12-16,5-7-2 16,2-5-1-16,4 0-12 15,0-1-8-15,0-19 0 16,1-6-28-16,-11-2 3 16,-8-4-2-16,-7-1 14 15,-10 4 10-15,0 4 0 16,0 10-1-16,-25 6 4 15,-6 9 0-15,-5 0 4 0,1 0 0 16,4 6 4 0,4 5 9-16,6-1-2 0,7 4 7 15,8 0-19-15,4 4 7 16,2-1-8-16,0 2 1 16,0-1-2-16,11-6 0 15,11-3-1-15,5-4 1 16,2-5 2-16,6 0 2 15,6-5-2-15,-3-15-6 16,2 1-5-16,-3 0-10 16,-2 6 14-16,-4 4 4 15,-7 4 0-15,-6 2 0 0,-5 3-9 16,-2 0-3-16,-6 0 12 16,1 15-6-16,-1 0 6 15,-3 2-1-15,0-3 1 16,-2-1 0-16,0-4 1 15,0-4 0-15,0-5 0 16,0 0 1-16,0 0 11 16,0-7 8-16,3-9-8 15,4 2-4-15,5 3 3 16,-3 4-2-16,1 3-8 16,-4 2 3-16,3 2-5 15,0 0-4-15,2 0 4 16,0 8 1-16,-1 4-1 0,-2-5-6 15,-1 4-16-15,1-1-34 16,2 0-28-16,3-4-111 16,3-4-145-16,1-2-168 15</inkml:trace>
  <inkml:trace contextRef="#ctx0" brushRef="#br0" timeOffset="169162.65">9787 7141 525 0,'0'0'309'16,"0"0"-251"-16,0 0 78 16,0 0-17-16,0 0-34 0,-122 44-37 15,107-20-9-15,4 2-2 16,3-5-26-16,8-7 7 16,0-2-14-16,0-3 2 15,10-7-6-15,12-2 2 16,9 0 2-16,2-4-2 15,8-15-2-15,-8-6-7 16,-6-5-20-16,-4-4 4 16,-10-5-5-16,-9-4 8 15,-4-10-3-15,0 1 8 16,-15-4 1-16,-6 10 10 16,-1 14 4-16,5 12 6 15,5 8 5-15,5 12 15 16,5 0-14-16,-2 1-12 15,0 24 0-15,-2 1 5 0,4 1 0 16,2 7 6-16,0 3 4 16,0 5 5-16,8 0-4 15,5-1 5-15,5-5-3 16,-3 0-7-16,7-2 3 16,3-3-9-16,2-1 7 15,6-11-9-15,3-3 2 16,4-8-5-16,3-6-4 15,-6-2 2-15,3 0-12 16,-7-16 1-16,-6-6-1 16,0-2 3-16,-9-2-5 15,-5-4-4-15,-8 4 15 0,-5-3 5 16,0 7 2-16,-18 6-2 16,-4 8 0-16,-5 8 2 15,2 0 0-15,0 3 2 16,6 11 2-16,1 1-2 15,5 2 0-15,3-1 2 16,8 4-4-16,2 2 7 16,0 2-8-16,0 2-1 15,10-6 3-15,3-2-2 16,3-6 0-16,3-10-1 16,4-2 1-16,4 0-1 15,8-10 1-15,3-6-2 16,3-5 0-16,-4-1-8 0,-1 3 3 15,-7 1-1-15,-5 6 6 16,-4 0 2-16,-4 5-3 16,-5 3 6-16,0 4-5 15,-2 0 2-15,2 0 0 16,-4 14 3-16,-2 7-1 16,-3-1-3-16,-2 1 0 15,0 0 0-15,0-5 1 16,0-2-1-16,0-6 1 15,2-4-1-15,-2-4 0 16,2 0 1-16,0 0 3 16,0-7 9-16,5-10-7 15,3 3 0-15,5-4-1 16,1 2-1-16,1 2 1 0,-1 1 3 16,-1 6-7-16,-1 7-1 15,-3 0 0-15,2 0 0 16,-1 0 0-16,-4 10 0 15,4 2-1-15,-3 0-10 16,-3-5 5-16,-2 2-20 16,1-3-21-16,-1-2-39 15,3-3-41-15,0-1-146 16,4 0-134-16</inkml:trace>
  <inkml:trace contextRef="#ctx0" brushRef="#br0" timeOffset="169702.56">10891 7134 898 0,'0'0'111'0,"0"0"-45"16,0 0 39-16,0 0-28 16,0 0-16-16,0 0-22 15,-85 81-7-15,79-63-15 16,6-2-8-16,0 0-9 15,0-2 4-15,6-4-4 16,15-6 0-16,6-4 0 16,4 0-2-16,2 0 0 15,3-14 2-15,-3-4-1 0,-6 0-8 16,-5-1 4-16,-9 7-2 16,-6 4 7-16,-7 3 9 15,0 5 7-15,0 0-3 16,0 4-2-16,-9 12 2 15,-2 0-3-15,4-1 4 16,7 0-7-16,0-3-6 16,0-7 2-16,0-2-3 15,23-3-1-15,6 0-1 16,0-3-6-16,2-9 1 16,2-1 3-16,-8 1 4 15,-7 3 2-15,-9 6-1 16,-5 3 6-16,-2 0 3 0,-2 5-10 15,0 24 9-15,0 6 4 16,0 2 3-16,-6 5 4 16,-3-2-7-16,2-3 4 15,-2-2-8-15,0-3-6 16,0-5-3-16,-4-5-12 16,4 0-28-16,0-3-44 15,-2-6-123-15,2-8-267 16</inkml:trace>
  <inkml:trace contextRef="#ctx0" brushRef="#br0" timeOffset="170708.38">11999 6882 779 0,'0'0'130'0,"0"0"-111"15,0 0 91-15,0 0-35 16,0 0-11-16,0 0-19 16,0 78-9-16,-5-39 16 15,3 2-9-15,2 3-10 16,0 3-4-16,0-7-18 15,-2-7 0-15,-2-2-8 16,2-9 3-16,2-9-6 16,0-10 0-16,-2-3 0 15,2 0 0-15,0 0 1 0,0 0 3 16,0-8-2-16,0-10-2 16,0 0-1-16,15 0-11 15,7-1-5-15,3 5 15 16,4 2 0-16,-2 3-2 15,-6 2 4-15,0 6 0 16,-1 1-6-16,-3 0-3 16,-1 8 9-16,-3 12 2 15,-4 0-1-15,-2 4-2 16,-2-5-1-16,-3 2-6 16,0-7-28-16,0 0-45 15,3-8-43-15,6-6-145 16,4 0-191-16</inkml:trace>
  <inkml:trace contextRef="#ctx0" brushRef="#br0" timeOffset="171002.33">12333 7161 882 0,'0'0'115'0,"0"0"-82"15,0 0 51-15,0 0-11 16,0 0-39-16,0 0-9 15,-27 58-6-15,39-46 7 16,7-8-12-16,0-3 2 0,3-1-10 16,-7 0-6-1,-3 0 1-15,-3-12-1 0,-9-5 0 16,0-3-26-16,0 4 10 16,-5-1 13-16,-13 5 1 15,1 2 0-15,1 6-15 16,9 0 0-16,7 4-12 15,0 0-26-15,0 0-131 16,15 0-60-16,12 3-43 16</inkml:trace>
  <inkml:trace contextRef="#ctx0" brushRef="#br0" timeOffset="171263.29">12619 7004 877 0,'0'0'60'0,"0"0"10"16,0 0 11-16,0 0-41 15,0 0 0-15,0 0 12 16,0 65-1-16,0-35 11 16,0-1-34-16,0 0-13 15,0-1-2-15,0-2-13 16,0-2-5-16,0-6-14 15,0-4-57-15,4-4-22 16,3-6-133-16,4-4-137 16</inkml:trace>
  <inkml:trace contextRef="#ctx0" brushRef="#br0" timeOffset="171780.2">12975 7204 760 0,'0'0'42'0,"0"0"8"16,0 0 99-16,0 0-108 16,0 0-25-16,0 0 22 15,-100-62 5-15,75 62-16 0,4 0-5 16,-2 8-1-16,3 10-3 15,2 6 6-15,9 3 4 16,5 1-6-16,4-2-1 16,0 0-10-16,6-4-5 15,14-6-5-15,3-6-1 16,8-8-6-16,5-2 6 16,3 0-2-16,2-24 0 15,-3-10-17-15,-5-4-18 16,-8-6 0-16,-6-2 7 15,-9-7-12-15,-10-3 3 16,0-4 12-16,-2 4 14 0,-14 8 13 16,1 12 4-1,3 16 20-15,5 11 20 0,3 9-3 16,4 3-5-16,-2 23-34 16,0 15 5-16,2 5 14 15,0 9 7-15,0-3-9 16,15-1-2-16,-1-1-2 15,3-2-12-15,3-5-3 16,-1-2-5-16,4-3-32 16,0-8-32-16,2-5-45 15,4-10-140-15,2-9-200 16</inkml:trace>
  <inkml:trace contextRef="#ctx0" brushRef="#br0" timeOffset="172238.12">13751 7016 597 0,'0'0'0'0,"0"0"-184"15,0 0 130-15,0 0 51 16,0 0-60-16,0 0-31 16,-2 0 94-16,2-2 151 0,0-4-40 15,0 0 43-15,0 0 17 16,0 0-39-16,0 0-21 16,-2 1-54-16,2 2 0 15,0 1-26-15,0 0 3 16,-2 2-13-16,2 0 12 15,-2 0 3-15,2 0-14 16,0 7-14-16,0 25-5 16,0 9 24-16,2 7 1 15,6 1-4-15,1-1-9 16,-4-2-3-16,2-4-5 16,-3-11-7-16,-2-5-2 15,0-11-7-15,-2-7-15 16,0-8-35-16,0 0-17 15,0-11 1-15,-8-18-186 0,-15-7-219 16</inkml:trace>
  <inkml:trace contextRef="#ctx0" brushRef="#br0" timeOffset="172395.09">13616 7164 744 0,'0'0'92'16,"0"0"-34"-16,0 0 88 15,0 0-70-15,0 0-45 16,0 0 8-16,71 2-14 15,-34 3-11-15,3-5-7 16,5 0-7-16,-1 0-20 0,-5 0-61 16,-8 0-144-1,-11 0-309-15</inkml:trace>
  <inkml:trace contextRef="#ctx0" brushRef="#br0" timeOffset="172718.03">13972 7157 576 0,'0'0'267'0,"0"0"-248"16,0 0 50-16,0 0 46 15,0 0-66-15,0 0-2 16,93 67-15-16,-83-34 21 16,-6-8-29-16,-4 1 0 15,0-6-8-15,0-3-2 16,0-5-5-16,0-9-6 0,0-3-1 15,0 0 9 1,0 0 8-16,0-13 12 0,0-11-17 16,0-3-10-16,13 1 4 15,5-4-7-15,7 9-1 16,-3 2-2-16,-4 8-1 16,-3 4-24-16,-6 7-35 15,-4 0-52-15,-1 0-117 16,-2 3-25-16,0 2-90 15</inkml:trace>
  <inkml:trace contextRef="#ctx0" brushRef="#br0" timeOffset="173317.93">14260 7173 660 0,'0'0'180'0,"0"0"-130"15,0 0 80-15,0 0-12 16,0 0-43-16,0 0-9 15,-2 97-13-15,2-72-10 16,0-5-19-16,10-7-4 16,11-1-2-16,0-5-11 15,8-7-4-15,0 0-3 16,5 0-12-16,-3 0-9 16,-6-12 4-16,-5-4-23 15,-7 0 14-15,-6-2 6 16,-5 3-3-16,-2 6 21 15,0-3 2-15,0 1 6 0,0 4 3 16,0 0-1-16,0 5 18 16,0 2-10-16,0 0-7 15,0 0-9-15,0 16 0 16,0 7 3-16,3-3 7 16,1 1-1-16,7-4-5 15,5-3 3-15,3-2-5 16,10-4 0-16,8-4-1 15,3-4 3-15,6 0-4 16,-1-3-6-16,-1-14-8 16,-7-5-8-16,-6 2-8 15,-12-5 14-15,-5 0-13 0,-12 4 10 16,-2 4-3-16,0 0 20 16,-12 9 2-16,-7 4 0 15,-4 4 4-15,-1 0 2 16,1 0 26-16,4 17 4 15,3 0 4-15,7 6-15 16,3 0 1-16,6 4-8 16,0-4-8-16,0 2-7 15,13 2-3-15,13-8-8 16,8 1-18-16,13-6-36 16,13-7-43-16,5-7-118 15,-1 0-416-15</inkml:trace>
  <inkml:trace contextRef="#ctx0" brushRef="#br0" timeOffset="174007.81">15587 7219 692 0,'0'0'110'0,"0"0"-106"0,0 0 84 15,0 0 39 1,0 0-81-16,0 0-19 0,-57-62 14 16,37 62 6-16,-9 0-3 15,4 16-2-15,1 8 6 16,0 1-2-16,6 3-21 15,2 3 1-15,9-4-10 16,7 0-10-16,0-2-2 16,0-8-3-16,14-3-1 15,10-6 5-15,10-8-6 16,2 0 1-16,-1 0-11 16,3-13-8-16,-3-10-5 15,-6-3 1-15,0-4-11 16,-6 0 20-16,-7 3-20 15,-5 10 15-15,-5 8 19 0,-4 9 0 16,-2 0 1-16,5 0-3 16,-1 0 2-16,6 11 0 15,-2 7 2-15,8 4-2 16,1-1 0-16,2 6 1 16,0-1 0-16,-3 2-2 15,-7-2 2-15,-7-4-1 16,-2-3 2-16,0-6-1 15,0-6 5-15,0-6-3 16,0-1 0-16,0 0 2 16,0-4 23-16,0-13-12 15,0-7-9-15,2-5 12 0,12 1 5 16,1 0-7-16,3 4-7 16,3 2 1-16,-2 6-3 15,4 4-4-15,4 0-4 16,0 3 0-16,2 2-18 15,-3 3-18-15,0 2-20 16,-1-3-27-16,-7 5-66 16,-5 0-284-16</inkml:trace>
  <inkml:trace contextRef="#ctx0" brushRef="#br0" timeOffset="174651.7">16353 7132 707 0,'0'0'313'15,"0"0"-277"-15,0 0 86 16,0 0-1-16,25 135-52 15,-12-95-35-15,-5-2-4 16,-1-6-6-16,0-3-3 16,0-6-9-16,-3-7-5 0,0-6 6 15,-4-7-1-15,0-3-7 16,0 0-1-16,0 0 12 16,0-17-16-16,0-9-7 15,0-8-15-15,0-7 10 16,0 3 7-16,-4-3-3 15,2 7 5-15,0 7-1 16,2 9 4-16,-3 7 4 16,3 3-3-16,0 4-1 15,0 4-1-15,0-2-1 16,0 2-3-16,0 0 2 16,3 9-10-16,12 17 11 15,5 4 2-15,3 5 1 16,1 1 0-16,0-4 1 15,-1-3-2-15,1-4 0 0,5-7 0 16,0-6 0-16,7-10-1 16,1-2 2-16,2 0 0 15,-6-12 6-15,-6-12-5 16,-12-2-1-16,-6-4 3 16,-7 2 1-16,-2 2-1 15,0 1 1-15,-13 4-2 16,-5 2-2-16,1 8-1 15,3 0-1-15,5 8-1 16,3 3-5-16,6 0-23 16,0 0-35-16,0 6-79 15,2 10-47-15,18 4-155 0</inkml:trace>
  <inkml:trace contextRef="#ctx0" brushRef="#br0" timeOffset="174952.64">16964 7287 762 0,'0'0'75'15,"0"0"21"-15,0 0 86 16,0 0-87-16,0 0-26 16,-12 116-27-16,36-102 3 15,-1-2-25-15,6-6 0 16,4-6-12-16,3 0-2 0,2 0-5 15,-12-12 3-15,-5-4-4 16,-13-5 0-16,-8 2 2 16,0-1 2-16,-10-2-3 15,-17 4-1-15,-4 4-1 16,-1 2-3-16,6 6-4 16,8 4-22-16,13 2-47 15,5 0-78-15,0 6-263 16</inkml:trace>
  <inkml:trace contextRef="#ctx0" brushRef="#br0" timeOffset="175213.6">17503 7110 487 0,'0'0'586'0,"0"0"-528"15,0 0-22-15,0 0 63 16,0 121-17-16,0-73-34 16,-2 1-4-16,2-10-12 15,0-3-7-15,0-10-3 16,0-6-6-16,0-8-7 16,0-3-9-16,0-9-10 15,0 0-44-15,-12 0-42 0,-3 0-88 16,-1-15-319-1</inkml:trace>
  <inkml:trace contextRef="#ctx0" brushRef="#br0" timeOffset="175372.57">17371 7335 940 0,'0'0'224'0,"0"0"-147"15,0 0 38-15,0 0-39 16,130-10-49-16,-75 6-25 15,-1-2-2-15,-5-2-53 16,-11 3-149-16,-9-4-568 16</inkml:trace>
  <inkml:trace contextRef="#ctx0" brushRef="#br0" timeOffset="176386.4">7349 7904 702 0,'0'0'2'15,"0"0"5"-15,0 0 11 16,0 0 16-16,0 0-28 15,0 0 1-15,-118 7 19 16,105 0 6-16,1 3-1 0,3 1-5 16,1 0-18-1,3 6 0-15,3 2 3 0,0 3-10 16,2 1 9-16,0 1 23 16,0-1 1-16,11-4 5 15,6-5-14-15,6-6-3 16,1-8-9-16,8 0-7 15,1-8 7-15,-2-18-13 16,0-6-10-16,-6-4-11 16,-12 2 12-16,-8 1-9 15,-5 10-1-15,0 9 13 16,0 5 6-16,-2 9 22 16,-3 0-9-16,-4 4-11 15,5 23-1-15,4 5 10 16,0 0-8-16,0 0 7 0,0 1-1 15,11-7-9-15,9 3 0 16,0-12-17-16,0-4-114 16,-2-13-167-16</inkml:trace>
  <inkml:trace contextRef="#ctx0" brushRef="#br0" timeOffset="176603.36">7697 7900 861 0,'0'0'85'15,"0"0"-83"-15,0 0 126 0,0 0-64 16,65 113-38-16,-63-69-23 16,-2-4 3-16,0-1-6 15,-21-2 0-15,-12-7-41 16,-4-4-76-16,-9-10-114 15,0-12-50-15</inkml:trace>
  <inkml:trace contextRef="#ctx0" brushRef="#br0" timeOffset="176942.3">7081 7867 655 0,'0'0'62'0,"0"0"-52"16,0 0 125-16,0 0-24 15,0 0-47-15,0 0-22 16,-131 87-4-16,118-41 12 0,3 7-22 16,10-3 6-1,0-2-27-15,5-2-2 0,24-1-5 16,18-8-17-16,13-2-65 16,5-12-177-16,1-13-394 15</inkml:trace>
  <inkml:trace contextRef="#ctx0" brushRef="#br0" timeOffset="179616.84">8876 8097 157 0,'0'0'128'0,"0"0"-41"16,0 0 14-16,0 0 49 15,0 0-56-15,0 0 5 16,0 0-2-16,-15-33 4 15,15 30 0-15,0 3-44 16,0 0-30-16,0 0-21 0,0 8-6 16,0 13 0-16,0 6 14 15,0 5-4-15,2-2 28 16,-2 5-16-16,0-2-10 16,0 2-4-16,0-3-8 15,0-2 0-15,0-5-19 16,-5-4-11-16,1-9-38 15,-3-8-72-15,-2-4-123 16,-4-8-370-16</inkml:trace>
  <inkml:trace contextRef="#ctx0" brushRef="#br0" timeOffset="179997.77">8615 8113 570 0,'0'0'175'15,"0"0"-175"-15,0 0 0 16,0 0 41-16,0 0 10 16,161-58-9-16,-108 56 29 15,1 2 14-15,-3 0-26 16,-4 2-25-16,-9 14-17 0,-9 6-7 15,-11 7 2-15,-7 8-6 16,-11 5-3 0,0 4 16-16,-13-2-7 0,-12-3 10 15,-4-4-16-15,4-4-2 16,3-13-1-16,4-2 2 16,2-8-5-16,-1-7-3 15,1 2-1-15,-2-5 4 16,3 0 0-16,2 0-12 15,-1-5-32-15,9 5-66 16,3 0-119-16,2 0-213 16</inkml:trace>
  <inkml:trace contextRef="#ctx0" brushRef="#br0" timeOffset="180463.69">9307 8474 725 0,'0'0'35'16,"0"0"-31"-16,0 0 38 15,0 0 21-15,0 0-50 16,0 0 6-16,73-41-8 15,-62 28-2-15,-2-5-3 16,-2-2 7-16,-5 7 14 0,-2 0 1 16,0 3 2-16,-9 0-26 15,-11 2-4-15,-7 8-4 16,-2 0-1-16,-2 0 10 16,0 0 1-16,4 5 3 15,7 4 3-15,6 0 4 16,4 4-6-16,5 4 1 15,3 4-9-15,2 7 13 16,0-2-6-16,0 6 11 16,17 2 10-16,8-1-12 15,0-2-11-15,4-4 6 16,-2-13-9-16,-1-5-4 0,3-5-3 16,0-4-14-16,4 0-23 15,1-20-47-15,-3-8-135 16,-5 0-216-16</inkml:trace>
  <inkml:trace contextRef="#ctx0" brushRef="#br0" timeOffset="180979.6">9540 8141 852 0,'0'0'34'0,"0"0"-22"16,0 0 130-16,0 0-116 16,0 0-19-16,0 0-7 15,4 58 21-15,10-5 15 16,-3 13 25-16,-5 11-16 15,-2 6-7-15,-4-3-2 16,0-10-27-16,0-12 6 16,0-11-9-16,0-17 15 15,-4-14-14-15,4-8 3 0,0-8-9 16,0 0 5 0,0 0 7-16,0-24-5 0,0-17-8 15,0-17-8-15,17-5-18 16,3-7-19-16,7 4-5 15,6 17 11-15,-2 11 27 16,-2 18-15-16,-9 11 21 16,-8 6 2-16,-4 3-9 15,-6 3-7-15,-2 24 10 16,0 7 4-16,-6 0 1 16,-19 2 5-16,-6-5 3 15,-2-2-3-15,1-5-8 16,3-4-22-16,7-6-93 15,9-8-136-15,5-6-229 0</inkml:trace>
  <inkml:trace contextRef="#ctx0" brushRef="#br0" timeOffset="181633.49">9930 8545 753 0,'0'0'204'0,"0"0"-194"15,0 0 91-15,0 0-11 16,0 0-66-16,0 0-23 16,110-97 2-16,-101 79-2 15,-5 0 9-15,-4 4-10 16,0 2 1-16,0 0-1 0,-11 6 2 16,-7 2 2-16,1 1-6 15,-4 3 2-15,1 0 0 16,0 7 6-16,0 11 2 15,2 6 2-15,5 2-5 16,6-4 5-16,7 0-9 16,0-3-2-16,0-2 2 15,15-5-2-15,4-4 1 16,-2-4 0-16,5-4 3 16,5 0-3-16,4 0-2 15,1-16-9-15,-1-4-9 16,-2 2-13-16,-4-3 0 0,-5 6 2 15,-7 4 19-15,-2-1 11 16,-6 7 1 0,1 3-1-16,1 2-1 0,4 0 2 15,5 0 1-15,-1 20 1 16,5-2 0-16,-1 0 0 16,-2-2 2-16,-9-2 1 15,2-2-5-15,-10-2-5 16,0-2 2-16,0-4 2 15,0-4-2-15,0 0 3 16,0 0 29-16,0-16-8 16,0-2-13-16,0-3-8 15,9 1 0-15,7 3 1 16,-3 5 6-16,3 6 3 16,-1 3-1-16,3 3 0 0,-3 0-6 15,1 6 5-15,-3 7-6 16,-4 1-2-16,0-2-1 15,-6 4-13-15,1-2-32 16,-2-2-41-16,0-4-157 16,5-4-153-16</inkml:trace>
  <inkml:trace contextRef="#ctx0" brushRef="#br0" timeOffset="182728.3">10693 8378 455 0,'0'0'395'0,"0"0"-376"0,0 0 87 15,0 0 40-15,-123 32-107 16,110-10-27-16,1 4 3 16,10 1-2-16,2-8-4 15,0-1-1-15,4-4-8 16,19-5-1-16,2-8-1 15,8-1 4-15,0 0-1 16,1-15-1-16,-3-10-10 16,-4-7 3-16,-9-6-2 15,-3-3 0-15,-7-3 7 16,-6-1-8-16,-2-4-3 0,0 6-6 16,0 6 15-16,-6 9 4 15,-4 6 9-15,-1 10 0 16,1 4 14-16,6 2-4 15,0 6-1-15,4 0 0 16,-5 0-18-16,3 23 4 16,-2 9-4-16,2-1 6 15,2 8 10-15,0-2 5 16,0 11-7-16,0 2-7 16,6-4 5-16,7-3-11 15,3-5-1-15,1-8 0 16,6-3-1-16,2-8-3 15,-1-9 3-15,1-2-6 0,-1-6-1 16,5-2 0-16,4 0-2 16,4-18 10-16,-2-8-30 15,-2-3 5-15,-4-4 3 16,-8-1-4-16,-10 8 2 16,-7 10 24-16,-4 9 0 15,0 7 4-15,-20 0 9 16,-9 0-1-16,-3 0-1 15,1 19 12-15,7-1-5 16,6 0-3-16,5-3 2 16,4 2 0-16,7 0-8 15,2 4 2-15,0-3-10 16,0 2 0-16,6-8 0 0,10-2-1 16,2-1-2-16,6-8-7 15,5-1-8-15,2 0-7 16,-2 0 4-16,-2-1-8 15,-4-10-4-15,-3 2-1 16,-7 2 22-16,-4-9 2 16,-5 4 9-16,-1-2 5 15,-3-4-3-15,0 8 8 16,0 0-6-16,0 8 8 16,0 0 6-16,2-2-7 15,0 4-11-15,3 0-8 16,-1 0-5-16,7 2 13 15,1 12 1-15,-4 2-1 0,1 0 0 16,-5 0 1-16,-4 3 3 16,5-7 2-16,-5 1 5 15,0-9-3-15,0-4-6 16,0 0 1-16,0 0-1 16,0 0 14-16,0 0-4 15,0-6-6-15,0-12-6 16,3 4-1-16,3-3 1 15,3 0 4-15,7 5-3 16,-3 0-2-16,3 8 2 16,-1-4 6-16,3 4-7 15,-1 4-2-15,-1 0 0 16,0 0 0-16,-7 12 1 0,0 6-2 16,-3 0 2-1,-1 0-20-15,-3 0-14 0,0-2-16 16,3-4-89-16,-3-6-122 15,11-4-207-15</inkml:trace>
  <inkml:trace contextRef="#ctx0" brushRef="#br0" timeOffset="183456.17">11714 8476 496 0,'0'0'249'0,"0"0"-221"15,0 0 81-15,0 0 2 16,0 0-51-16,0 0-8 16,-83 26 14-16,61-8-5 15,6 5-19-15,-2-4-19 16,7 3-11-16,9-5-5 16,2-8-7-16,0-1-3 15,21-8-5-15,12 0-4 16,5 0 3-16,-1-10 8 15,-1-4-3-15,-5-2-18 16,-9 0 10-16,-8 9 11 16,-5-3 2-16,-9 5 7 15,0 3-1-15,0 0 6 0,0 2 4 16,0 0-3 0,0 0-7-16,0 0-3 0,0 0-4 15,0 0-6-15,4 10 6 16,1 4 2-16,-3 6 2 15,2-4 3-15,4 3 2 16,-4-3-9-16,7-7 0 16,-1 0-1-16,4-8-2 15,4-1 3-15,4 0 5 16,5-10-5-16,2-12-1 16,0 2-2-16,-6 0-4 15,-10 0 3-15,-7 7 1 16,-4 0 0-16,-2 7-2 0,0 4-2 15,0 0 6-15,0 2 1 16,0-2 7-16,0 2-7 16,0 0 6-16,0 0-6 15,0 0 0-15,0 0-2 16,0 0-1-16,0 0 3 16,-2 8 1-16,-4 16 11 15,1 6-1-15,1 3-3 16,0 2 2-16,-1 1-6 15,0 7 2-15,-1-2 6 16,-1-4 0-16,1 1 3 16,1-6-8-16,3 0-1 15,2-6-3-15,0-6 2 16,0-4 8-16,0-9-13 0,-3-4-6 16,-3 4-7-1,-12-5-6-15,-2-2-70 0,0 0-237 16</inkml:trace>
  <inkml:trace contextRef="#ctx0" brushRef="#br0" timeOffset="184242.03">12567 8412 582 0,'0'0'19'16,"0"0"109"-16,0 0 13 15,0 0-74-15,0 0-44 16,0 0-3-16,0 0 15 15,9-30 7-15,-11 31-3 16,-17 18 33-16,-8-1-21 16,0 3-6-16,-2 3-11 15,4 1-14-15,0 3-4 16,6 0 1-16,5-2-8 0,8-2-6 16,6 0-3-16,0-6-5 15,0 1-2-15,12-3-13 16,18-7-17-16,8-5-17 15,6-4-40-15,8 0-134 16,-6 0-190-16</inkml:trace>
  <inkml:trace contextRef="#ctx0" brushRef="#br0" timeOffset="184889.92">12792 8536 801 0,'0'0'78'16,"0"0"7"-16,0 0 56 0,0 0-65 16,0 0-37-16,0 0 2 15,-86 92-7-15,81-71-15 16,5-6-8-16,0-1-3 16,0-3-8-16,16-10-5 15,11-1-5-15,6 0 4 16,5-8-8-16,2-10-42 15,-8-1 6-15,-9 2 9 16,-4 6 20-16,-13 2 20 16,-2 5 1-16,-4 4 8 15,0 0-8-15,3 0-1 16,1 0-3-16,1 2 4 16,2 9 6-16,-3-8 7 0,-2-1 6 15,3 4-9-15,-5-6-8 16,0 3-1-16,0-2 1 15,2-1 0-15,2 0-3 16,1-10 1-16,4-6-14 16,0 4 7-16,2 2-3 15,-2 6 6-15,2 4 4 16,0 0 1-16,2 0 8 16,0 14 3-16,1 5-1 15,-3-4-1-15,-1-3 11 16,-4-2-10-16,1-3 0 15,-5-3-2-15,-2-4 0 0,0 0-4 16,0 0 15-16,0-2 11 16,0-8-8-16,4-4-23 15,6-1 0-15,0 5-1 16,6-2-3-16,0 4 4 16,-1-2 5-16,5 4-5 15,-2 4 1-15,0 2-2 16,-2 0-3-16,-3 0-3 15,1 10 1-15,-6 6 4 16,-3 6-19-16,-5 3-38 16,0 5-42-16,-5-9-170 15</inkml:trace>
  <inkml:trace contextRef="#ctx0" brushRef="#br0" timeOffset="185637.79">13682 8671 990 0,'0'0'172'16,"0"0"-159"-16,0 0 103 16,0 0-29-16,123-67-63 15,-90 41-14-15,-2-2 4 16,-10 0-5-16,-6-8-4 0,-9-4-5 15,-6-2-1-15,0-8-1 16,0-3-3-16,0 5 5 16,0 6 6-16,-4 10-6 15,-2 12-5-15,-1 10-7 16,0 8-5-16,2 2 10 16,-3 0-6-16,-3 6-3 15,-3 18 16-15,1 7 1 16,1 6 3-16,8 9 5 15,2 0 3-15,2 7 6 16,0-2-3-16,0-7-7 16,14-3-2-16,7-9 2 15,2-4-8-15,4-6 0 16,0-8-1-16,-3-8-5 16,0-6-1-16,1 0-9 0,-3-10-7 15,-3-10-8-15,-11-4-18 16,-6-2 29-16,-2 4-9 15,0 2-7-15,-13 11 10 16,-3 2 26-16,8 7 2 16,1 0 6-16,7 0 4 15,0 0-10-15,0 16-1 16,0 2 6-16,20-2 10 16,2-1-10-16,7-6-1 15,5-1-4-15,3-6 6 16,4-2-6-16,3 0-4 15,-2 0-3-15,-3-12-5 0,-12-4-16 16,-10 4 5-16,-11-6 21 16,-6 1-3-16,0 6-1 15,-13 1 4-15,-7 6 18 16,-3 4 6-16,6 0 23 16,1 2-2-16,7 12-17 15,5 4-15-15,4 0-4 16,0 2 1-16,0-2-10 15,15-2-2-15,12-2-13 16,12 0-19-16,9-5-55 16,6-4-41-16,4-5-317 15</inkml:trace>
  <inkml:trace contextRef="#ctx0" brushRef="#br0" timeOffset="186297.68">15004 8528 686 0,'0'0'367'0,"0"0"-339"16,0 0 81-16,0 0 7 16,-119-2-78-16,104 12-20 15,-5 6-8-15,5 2 3 16,-3 2-7-16,5 3 5 0,3-1 1 15,8 0-10-15,2-8-4 16,0-4 2-16,10-2-1 16,13-8 2-16,14 0-3 15,9 0-3-15,1-16-10 16,2-8-24-16,-9-7 8 16,-8-5 11-16,-9-6 19 15,-7-12 1-15,-3-2 0 16,-10-5-1-16,-3-1-9 15,0 8 10-15,-9 6 2 16,-10 13 2-16,-2 10 0 16,3 13 13-16,7 10-7 15,-3 2 3-15,1 0-1 0,-3 25-9 16,3 4-2 0,7 12 6-16,4-2 5 0,2 10-2 15,0 9 2-15,0 0 0 16,13 2 8-16,0-2-12 15,3-10-7-15,6-8 7 16,3-10-8-16,8-6 0 16,-2-11 1-16,3-9-6 15,3-4-1-15,1 0-1 16,1-21-4-16,-4-2-14 16,-6-8 1-16,-9 0 17 15,-7 6 6-15,-6 7 1 0,-7 8 0 16,0 10 10-1,0 0 4-15,0 7-9 0,-9 12-4 16,3 3 9-16,-2-1-5 16,8-2-5-16,0 2 1 15,0-7-2-15,0-3-26 16,0-3-78-16,0-8-301 16</inkml:trace>
  <inkml:trace contextRef="#ctx0" brushRef="#br0" timeOffset="186457.65">15461 8344 1033 0,'0'0'118'0,"0"0"-111"0,0 0 34 16,0 0-41-16,0 0-29 15,0 0-134-15,7 70-383 16</inkml:trace>
  <inkml:trace contextRef="#ctx0" brushRef="#br0" timeOffset="186859.58">15577 8578 1056 0,'0'0'94'0,"0"0"-40"16,0 0 40-16,0 0-34 16,0 0-34-16,0 0-8 15,100 30-3-15,-78-10-1 16,-3 1-7-16,-9 1-7 16,-8 0-1-16,-2 0-2 15,0-2 3-15,-2-4 0 16,-8-2-1-16,-7-2 1 15,7-8-2-15,1-4 2 16,4 0 5-16,3-6 6 16,2-22-7-16,0-4-3 15,11-7-1-15,18 3 0 16,3 4-1-16,-1 8 4 16,-4 6-3-16,-6 7 0 0,-5 4 0 15,-7 5-1-15,-1 2-7 16,0 0-30-16,-2 0-40 15,1 4-91-15,-3 6-224 16</inkml:trace>
  <inkml:trace contextRef="#ctx0" brushRef="#br0" timeOffset="187162.53">16000 8663 750 0,'0'0'67'0,"0"0"66"15,0 0 8-15,0 0-49 0,0 0-37 16,0 0-8-16,85-97-4 16,-93 89-17-16,-19 7-5 15,-4 1-17-15,-3 0 8 16,3 9-7-16,4 11 4 16,9-2 1-16,5 2-2 15,9-2-7-15,4-1-1 16,0-3-1-16,10-1-4 15,19-3-2-15,7-3-21 16,6-3-20-16,5-4-28 16,-1 0-29-16,6 0-91 15,6 0-60-15,0-12 93 16,0-5 66-16</inkml:trace>
  <inkml:trace contextRef="#ctx0" brushRef="#br0" timeOffset="187364.49">16415 8586 902 0,'0'0'164'0,"0"0"-52"16,0 0 10-16,0 0-39 15,0 0-46-15,0 0-30 16,-118 75 7-16,118-51-8 16,0-4-6-16,0-3-7 15,23-3-8-15,8-6-6 16,11-3-20-16,5-5-18 0,1 0-48 15,-2-5-172-15,-7-13-255 16</inkml:trace>
  <inkml:trace contextRef="#ctx0" brushRef="#br0" timeOffset="187617.45">16734 8344 487 0,'0'0'578'0,"0"0"-509"16,0 0-9-16,0 0 20 16,0 0-42-16,0 0-10 15,-34 132-5-15,32-97 7 0,-2 4 0 16,2 0-21 0,2-8 4-16,0 1-7 0,0-8-5 15,0-5 0-15,0-4-2 16,0-10-4-16,0 1-34 15,0-6-48-15,0 0-91 16,0 0-288-16</inkml:trace>
  <inkml:trace contextRef="#ctx0" brushRef="#br0" timeOffset="187782.42">16678 8627 1016 0,'0'0'126'0,"0"0"-66"0,0 0 53 16,0 0-65-16,0 0-43 16,0 0-5-16,118-9-33 15,-75 8-125-15,-8 1-313 16</inkml:trace>
  <inkml:trace contextRef="#ctx0" brushRef="#br0" timeOffset="188518.29">17070 8789 797 0,'0'0'247'0,"0"0"-194"16,0 0 57-16,141-91-34 0,-104 64-41 16,-3-4-26-16,-7-3 1 15,-11 2 12-15,-10-4-12 16,-6-3-8-16,0 4 14 15,0-2 2-15,-14 5-6 16,1 11-10-16,0 3 0 16,4 11-2-16,2 5-2 15,1 1-2-15,2 1-1 16,-6 0 5-16,1 0 3 16,1 10-3-16,-4 16 0 15,3-1 5-15,1 9 4 16,-1 5 1-16,-1 1-1 0,6 2-1 15,0-1-3-15,4-2-1 16,0-3 1-16,0 1-1 16,2-9-1-16,9-6 4 15,5-2-4-15,6-12 0 16,7-4-1-16,5-4 5 16,6 0-7-16,-1-10 0 15,2-10-19-15,-3-4 1 16,-9 2-10-16,-4-1 12 15,-10 7-8-15,-11 5 8 16,-4 4 4-16,0 7-4 16,-9 0 9-16,-13 2 7 15,-2 13 20-15,4 0 5 16,9-3-8-16,8 1-9 0,3-1-4 16,0-5 1-16,7 2-3 15,17-5-1-15,10-4 5 16,4 0-6-16,2 0-12 15,-5-4-8-15,2-10 16 16,-9 0 3-16,-1 3 2 16,-9 4 8-16,-10 4 11 15,-5 3 2-15,-3 5-6 16,0 21 1-16,0 8 20 16,-13 12 12-16,4 10-2 15,9 7-12-15,0 9 69 16,9 1-58-16,11 2-37 0,-1-3 4 15,-2-8-10-15,-15-8-3 16,-2-13-39-16,0-17-83 16,-23-21-102-16,8-5-456 15</inkml:trace>
  <inkml:trace contextRef="#ctx0" brushRef="#br0" timeOffset="189590.11">18361 8320 655 0,'0'0'132'0,"0"0"-89"0,0 0 87 16,0 0-2-16,0 0-60 16,0 0-43-16,0-6-12 15,0 39 12-15,0 18 56 16,-2 4-25-16,-2 0-18 16,2-1-8-16,-4-6 7 15,4-9-25-15,2-12 0 16,-2-8-7-16,2-9-2 15,0-7 1-15,0-3-3 16,0 0 0-16,0-12-1 16,0-21-4-16,0-13-27 15,0-14 15-15,0-12-5 16,0-7-5-16,0 2-6 0,0 9-18 16,6 18 23-1,11 18 15-15,3 12-1 0,-1 14 0 16,0 4 1-16,-4 2 12 15,-1 0 0-15,-4 22 0 16,0 10 1-16,-6 3 2 16,-4 2 7-16,0 0 12 15,0-2-3-15,-16-3 4 16,-1-3-4-16,-3-6-4 16,1 0-14-16,4-5-1 15,-1-6-16-15,5-4-56 16,3-8-76-16,0 0-239 0</inkml:trace>
  <inkml:trace contextRef="#ctx0" brushRef="#br0" timeOffset="191299.81">18508 8511 435 0,'0'0'215'0,"0"0"-157"16,0 0 77-16,0 0 24 15,0 0-65-15,0 0-54 16,105 0-1-16,-85 17-19 16,0 5 1-16,-4 4-5 15,-8 1-7-15,-3 1-5 16,-5-2-4-16,0-5 3 0,0-3-1 16,-7-6-1-16,1-5 4 15,-1-5-5-15,3-2 3 16,-1 0 3-16,0 0 30 15,5-2-19-15,0-15-4 16,0 1 12-16,0-2-24 16,10-4 5-16,14 4 0 15,12-2-6-15,2 5 4 16,2 6-4-16,-5 3 0 16,-2 6-2-16,-10 0-11 15,-5 0-2-15,-3 2-16 16,-1 4 8-16,-5 1 2 0,2-6-4 15,-2-1 7-15,0 0 4 16,2 0 14-16,-2-1 0 16,-2-14 0-16,-1-2 0 15,-4-2 0-15,-2 7-3 16,0-3 2-16,-4 6-2 16,-9 4-1-16,1-2 4 15,4 7 10-15,-1 0-5 16,-3 7 7-16,2 14-8 15,1 6 10-15,1 0 3 16,6 2-2-16,2-3-8 16,0-3-7-16,0-2 3 15,0-7-3-15,21-4-1 16,6-7 1-16,6-1 0 0,7-2-2 16,5 0-5-16,1-14-12 15,1-9-13-15,-7-5-5 16,-7-1-9-16,-10 1 8 15,-10 2 0-15,-8 8 9 16,-5 4 12-16,0 2-11 16,0 6 28-16,0 3 8 15,0 1-3-15,5 2-5 16,5 0-4-16,6 0 4 16,2 9 5-16,2 5-4 15,1 2 6-15,-6 0 6 16,-2 1-1-16,-4 0-2 0,-7 5 5 15,-2-8-8 1,0 2 1-16,0-4 3 0,-14-5-7 16,-1-1 4-16,1-6 0 15,6 0 13-15,1 0-17 16,7 0 14-16,0 0-10 16,0-9-8-16,5 2-2 15,19-2 2-15,7-1 1 16,7 2-1-16,5-2-5 15,6 1-5-15,0-3-8 16,-3-1-4-16,-5-1-9 16,-14 0-29-16,-14 2 7 15,-11 0 39-15,-2 2-7 16,-11 2 1-16,-16 4 20 16,-4 4 4-16,0 0 39 0,4 0 17 15,7 0-5-15,7 9-18 16,3 6-11-16,8 5-15 15,2-4 9-15,0 6-9 16,0-2 2-16,5-2-3 16,10-2-2-16,6-4-4 15,0-3-1-15,4-5 2 16,4-3-2-16,4-1-3 16,1 0-1-16,4 0-19 15,0-10-2-15,-2-6-13 16,-3-4-2-16,-2-4 10 15,-6 4-57-15,-7 4 52 0,-9 6 24 16,-7 5 8-16,-2 0 28 16,0 3-4-16,0 2 8 15,0 0-16-15,0 0-16 16,6 0-4-16,1 16 4 16,7 4 9-16,-1 4 10 15,1 0-17-15,-6 1 11 16,1-4-1-16,-2-1 13 15,-5-3-1-15,3-10-17 16,-5 0-1-16,0-7 0 16,0 0-4-16,0 0 14 15,2-7 12-15,4-10-28 16,5-5 3-16,3-4-4 0,9 3 1 16,-4 4-2-16,4 6-1 15,-3 9-1-15,-5 4 0 16,1 0 4-16,-5 15 5 15,0 4 9-15,3 3 0 16,3 0 5-16,5 0-2 16,5-1 1-16,2-9 3 15,0-5-5-15,3-2-4 16,3-5-5-16,1 0-5 16,0-7-2-16,-5-14-28 15,-7-6 1-15,-4-7-7 16,-7-4 7-16,-3-6 1 0,-6-8-9 15,-4-6 7-15,0 0 23 16,-6 8 5-16,-15 9 1 16,3 17 21-16,3 14 4 15,8 8 17-15,-6 2-10 16,2 17-11-16,0 15-8 16,-1 3 19-16,6 6-7 15,6-1-5-15,0 2-3 16,0 0 2-16,0-6-9 15,13-2 1-15,3-8-12 16,-1-4 0-16,3-2-6 16,0-6-25-16,4-2-36 15,3-5-7-15,-3-7-10 16,3 0-34-16,-8 0-116 16,-10-3-144-16</inkml:trace>
  <inkml:trace contextRef="#ctx0" brushRef="#br0" timeOffset="191467.78">20583 8620 153 0,'0'0'801'16,"0"0"-720"-16,0 0-25 16,0 0-12-16,0 0-44 15,132 0-17-15,-67 0-87 16,-2 0-173-16,-3 0-203 15</inkml:trace>
  <inkml:trace contextRef="#ctx0" brushRef="#br0" timeOffset="191564.76">21090 8640 452 0,'0'0'496'0,"0"0"-317"15,0 0-42-15,0 0-22 16,0 0-90-16,0 0-25 16,11-13-46-16,-11 13-237 15</inkml:trace>
  <inkml:trace contextRef="#ctx0" brushRef="#br0" timeOffset="193107.49">7349 9039 384 0,'0'0'4'16,"0"0"16"-16,0 0 100 15,0 0-38-15,0 0-17 16,0 0 8-16,0-14-7 16,0 14-21-16,0 0 20 15,0 0-17-15,0 0-2 16,0 0-18-16,0 0-14 16,0 0-3-16,-4 16 0 0,-3 4 20 15,1 4 7-15,0-1-20 16,2 0-2-16,2 3 4 15,0 1-6-15,2-1-11 16,0 2 12-16,0 0-7 16,0-4-3-16,0-7-3 15,0-2-1-15,0-5 7 16,0-6-8-16,0-1 0 16,2-3-2-16,7 0-18 15,2 0-2-15,4 0 13 0,6 0 9 16,-1-11 0-1,-3 2 4-15,-5 4 8 0,-3-2-2 16,-7 7-8-16,-2-5-2 16,0 1 7-16,0-1-5 15,0-4-1-15,-4 1 0 16,-10 0-2-16,1 1-1 16,-1 4-6-16,-1 3 0 15,4 0-23-15,-1 0 5 16,4 0-39-16,3 0-99 15,5 3-114-15,0 4-291 16</inkml:trace>
  <inkml:trace contextRef="#ctx0" brushRef="#br0" timeOffset="193386.45">7646 9085 760 0,'0'0'53'0,"0"0"-47"15,0 0 55-15,0 0 15 16,42 127-17-16,-28-83-6 16,-2 2-14-16,-1-6 0 15,-1-4-12-15,-6-3-18 16,-4-8 4-16,0-3-13 0,0-4-2 15,-20-4-13-15,-14-1-28 16,-10-8-87-16,-7-5-110 16,-5 0-129-16</inkml:trace>
  <inkml:trace contextRef="#ctx0" brushRef="#br0" timeOffset="193701.39">7073 8997 655 0,'0'0'100'15,"0"0"-11"-15,0 0 85 16,0 0-94-16,-94 134-5 16,72-55-12-16,2 7-19 15,6 10-20-15,10-2-15 16,4-7-9-16,15-13-23 16,32-18-52-16,13-10-41 15,16-20-126-15,6-14-234 0</inkml:trace>
  <inkml:trace contextRef="#ctx0" brushRef="#br0" timeOffset="195314.11">8910 9264 343 0,'0'0'102'0,"0"0"-94"15,0 0 81-15,0 0-4 16,0 0-70-16,-116 4-6 16,98 6 39-16,-1 2-3 15,4 3 20-15,-1 2-10 16,5 3 13-16,3 5-14 15,6-2-1-15,2 0-26 16,0-4-19-16,0-3-3 16,15-4-5-16,3-5-4 15,4-7 1-15,0 0-10 16,1 0-1-16,-3-17 2 16,-1-5-14-16,0-2-14 15,-6 1 16-15,-2 2 6 16,-2 5-6-16,-5 8 7 0,-2 4 12 15,-2 2 5-15,0 2 0 16,0 0-2-16,0 0-15 16,0 0 9-16,0 0 8 15,3 10 0-15,-1 4 13 16,1 4 0-16,-1 0 18 16,-2 1-23-16,0 0 5 15,0-1 7-15,-2 3-9 16,-14-2 12-16,-2 1 8 15,0-6-11-15,0-3 1 16,3-5-7-16,-1-2 4 0,5-2-6 16,-3-2 0-16,3 0-12 15,1 0 2-15,-4 0-2 16,5 0-34-16,5-6-82 16,2 0-70-16,2-5-158 15</inkml:trace>
  <inkml:trace contextRef="#ctx0" brushRef="#br0" timeOffset="195868.02">9203 9252 641 0,'0'0'9'0,"0"0"11"16,0 0 89-16,0 0-67 16,0 0-13-16,0 0 45 15,-22 26 20-15,20-14-22 16,0 3-25-16,-1-4-1 16,1 1-13-16,-2 2-1 15,-2 7 2-15,-3 4-7 16,-1 10-8-16,-3 4-1 15,4 7-2-15,0 5-13 0,3 0 0 16,3 0-3 0,-1 2 9-16,0 0-8 0,2 1 10 15,2 8-9-15,0 6-1 16,0-1-1-16,0-5 0 16,0-11-1-16,10-18 1 15,1-12-6-15,3-12-14 16,-3-7-10-16,3-2 6 15,3-7 24-15,1-23 8 16,0-14-5-16,-4-7-3 16,-14-7-13-16,0-2-13 15,0 2 13-15,-19 5 1 16,2 11 9-16,-3 14-4 16,4 8 1-16,0 6 6 15,3 9-3-15,0 2-5 0,2 3-21 16,1 0-40-16,2 0-17 15,5 3-49-15,3 0-77 16,0-3-160-16</inkml:trace>
  <inkml:trace contextRef="#ctx0" brushRef="#br0" timeOffset="196146.97">9714 9537 906 0,'0'0'65'16,"0"0"-11"-16,0 0 73 15,0 0-91-15,0 0-33 16,0 0 19-16,4 60-3 15,-4-40-6-15,0-1-13 16,0-2-5-16,0-5-30 16,-6-2-50-16,-5-3-116 15,2-7-91-15</inkml:trace>
  <inkml:trace contextRef="#ctx0" brushRef="#br0" timeOffset="196309.94">9752 9344 740 0,'0'0'307'16,"0"0"-301"-16,0 0 58 15,0 0-64-15,0 0 0 16,0 0-132-16,4 14 15 16,8-2-100-16,3-4-380 15</inkml:trace>
  <inkml:trace contextRef="#ctx0" brushRef="#br0" timeOffset="196553.89">9939 9370 844 0,'0'0'57'16,"0"0"-45"-16,0 0 142 15,0 0-71-15,0 0-45 16,-9 136-2-16,7-103 10 15,2 1-20-15,-2-6-17 16,0-5-9-16,2-6-4 16,-5-5-9-16,5-4-29 15,-2-6-23-15,-2 0-26 16,-3-2-62-16,-2 0-31 16,0-22-330-16</inkml:trace>
  <inkml:trace contextRef="#ctx0" brushRef="#br0" timeOffset="196693.87">9837 9531 594 0,'0'0'148'0,"0"0"-125"16,0 0 94-16,0 0-54 15,0 0-54-15,0 0 66 16,71-2-32-16,-31 2-43 16,5 0-2-16,2 0-188 15,-5 0-245-15</inkml:trace>
  <inkml:trace contextRef="#ctx0" brushRef="#br0" timeOffset="196926.83">10519 9517 919 0,'0'0'74'16,"0"0"-52"-16,0 0 70 15,0 0-27-15,0 0-40 16,0 0-23-16,13 73 5 16,-13-50-7-16,-8-7-9 15,3-6-45-15,2-6-52 16,1-4-89-16,-2 0-22 16,2-4-408-16</inkml:trace>
  <inkml:trace contextRef="#ctx0" brushRef="#br0" timeOffset="197067.81">10547 9351 343 0,'0'0'578'15,"0"0"-554"-15,0 0 40 16,0 0 21-16,0 0-85 16,0 0-90-16,-35 5-74 15,60 11-174-15</inkml:trace>
  <inkml:trace contextRef="#ctx0" brushRef="#br0" timeOffset="197383.75">10809 9460 659 0,'0'0'60'15,"0"0"10"-15,0 0 84 16,0 0-54-16,0 0-75 15,0 0-5-15,-98 77-1 16,98-57-8-16,0 1-11 16,27 0 1-16,8-3-1 15,1 1 0-15,3-2-4 16,-7-2 3-16,-10-3-4 16,-10-5 5-16,-12 0 0 0,0-4-10 15,-20 1 10-15,-28 0 3 16,-12 0-3-16,-7-4 0 15,14 0-4-15,19 0-9 16,15 0-88-16,19 0-72 16,0 0-294-16</inkml:trace>
  <inkml:trace contextRef="#ctx0" brushRef="#br0" timeOffset="197774.69">11226 9583 956 0,'0'0'140'15,"0"0"-134"-15,0 0 15 0,0 0 40 16,0 0-24-16,0 0-2 16,0 99-8-16,0-84-5 15,0-7-20-15,0-4 7 16,2-2-9-16,-2 1-6 15,0-3-3-15,2 0 0 16,0-5-5-16,5-15-6 16,-1-1-2-16,6 2 12 15,3 1 1-15,-1 2 9 16,1 2 0-16,1 6 0 0,-3 5 0 16,5 3 8-16,-3 0 5 15,4 0 1-15,-1 5 2 16,-1 5-3-16,-6 4-8 15,3 0-5-15,-3 0-6 16,-2 2-17-16,0-4-28 16,-1-2-67-16,1-6-182 15,-6-4-304-15</inkml:trace>
  <inkml:trace contextRef="#ctx0" brushRef="#br0" timeOffset="198045.64">11620 9661 628 0,'0'0'241'0,"0"0"-205"0,0 0 113 15,0 0-42-15,0 0-71 16,0 0-14-16,58 28 29 16,-18-28-21-16,-4 0-19 15,-7-9-5-15,-9-3-6 16,-13-3-1-16,-7-2-2 15,0 3-8-15,-30 5-8 16,-5 1 0-16,-10 6 12 16,3 2-8-16,15 0-2 15,16 0-17-15,11 0-50 0,2 0-155 16,25-4-168 0</inkml:trace>
  <inkml:trace contextRef="#ctx0" brushRef="#br0" timeOffset="198275.6">12077 9465 844 0,'0'0'114'16,"0"0"-91"-16,0 0 144 16,0 0-68-16,0 0-32 15,0 0-14-15,29 122-6 16,-22-96-11-16,-3-3-21 15,5-2-11-15,0-7-4 16,-2-3-17-16,1-4-23 16,-5-2-37-16,-3 0-46 0,0-3-140 15,-32-2-205-15</inkml:trace>
  <inkml:trace contextRef="#ctx0" brushRef="#br0" timeOffset="198426.57">11984 9613 749 0,'0'0'200'0,"0"0"-174"16,0 0 124-16,120-3-80 15,-69 3-36-15,0 3-34 16,-6 1 0-16,-13 1-47 0,-20-3-302 16</inkml:trace>
  <inkml:trace contextRef="#ctx0" brushRef="#br0" timeOffset="199849.33">12862 9622 266 0,'0'0'334'0,"0"0"-325"15,0 0 12-15,0 0 96 0,0 0-52 16,0 0-2-16,0 0 21 15,-127 72 3-15,113-51-49 16,6 2 20-16,1-1-20 16,4-1-15-16,3-6-14 15,0-1-8-15,3-6-1 16,19-7 0-16,7-1-3 16,6 0 3-16,6-12-20 15,-1-8-4-15,-5-4-46 16,-8-8 17-16,-9 2 31 15,-7-3 6-15,-11-8 4 16,0 7-1-16,0-2-1 0,-20 4 12 16,-2 4 2-1,-2 5 7-15,3 7 11 0,10 6 7 16,3 5-2-16,2 5 8 16,6 0 0-16,0 0-16 15,0 0-15-15,0 3 1 16,0 22 1-16,-2 3 44 15,2 5-7-15,0 6-5 16,0 0-4-16,0 2-12 16,5-1-8-16,11-5-5 15,4-8-1-15,-1-1-4 16,4-9 0-16,-3-6-2 16,-2-8 2-16,4-3-1 15,-1 0-9-15,0-9-1 0,2-8-5 16,-5-7-9-16,-1-3 12 15,-5 9-5-15,-6 4 13 16,-1 2 5-16,-5 12 0 16,0-2 4-16,0 2-1 15,0 0 4-15,0 0-7 16,0 2 0-16,0 14 3 16,0 0 4-16,0 1-4 15,0 1-3-15,0-5-19 16,0-3-62-16,2-5-152 15,2-5-155-15</inkml:trace>
  <inkml:trace contextRef="#ctx0" brushRef="#br0" timeOffset="199993.3">13151 9467 907 0,'0'0'10'0,"0"0"-10"15,0 0-5-15,0 0-83 16,0 0-258-16</inkml:trace>
  <inkml:trace contextRef="#ctx0" brushRef="#br0" timeOffset="200298.25">13296 9682 574 0,'0'0'64'0,"0"0"44"15,0 0 70-15,0 0-59 16,127 49-56-16,-102-33-13 16,-5 6-12-16,-13-2-17 15,-7-2 8-15,0 0-13 16,0-3 1-16,-21-1-9 16,2-4-1-16,-1-6-7 15,-1-4 0-15,8 0 2 16,9 0 13-16,4-17-13 15,0-2-2-15,11-6-1 16,18 2 1-16,8 0-5 0,6 0-3 16,-1 4-12-16,-2 5-17 15,-9 3-10-15,-8 11-35 16,-12 0-146-16,-11 0-90 16</inkml:trace>
  <inkml:trace contextRef="#ctx0" brushRef="#br0" timeOffset="200606.2">13824 9781 724 0,'0'0'92'16,"0"0"19"-16,0 0 71 16,0 0-129-16,0 0-29 0,0 0-22 15,63-87 3-15,-63 78-5 16,-15-1-3-16,-12 10-1 15,-7 0-24-15,1 0 28 16,4 19 4-16,4 1 0 16,10 4 13-16,6-2 10 15,6 2-20-15,3-5 7 16,0 1-13-16,29-6 0 16,12-4-2-16,8-8-6 15,11-2-20-15,2 0-36 16,-2 0-41-16,-4-9-63 15,-6-6-49-15,-8-9-224 16</inkml:trace>
  <inkml:trace contextRef="#ctx0" brushRef="#br0" timeOffset="200809.16">14264 9677 721 0,'0'0'127'15,"0"0"-35"-15,0 0 81 16,0 0-88-16,0 0-50 15,-123 56-6-15,117-33-3 16,4 0-11-16,2 1-12 16,4-4-3-16,23-1-5 15,6-7-13-15,7-5-26 16,4-7-38-16,6 0-58 0,-3 0-102 16,-5-14-135-1</inkml:trace>
  <inkml:trace contextRef="#ctx0" brushRef="#br0" timeOffset="201042.12">14553 9493 707 0,'0'0'51'16,"0"0"116"-16,0 0 28 16,0 0-155-16,0 0-34 15,0 0 24-15,-8 73 45 16,8-34-37-16,0-3 9 15,0-2-17-15,0-4-7 16,0-2-6-16,0-4-16 0,0-6-1 16,0-2-18-1,0-6-52-15,0-4-33 0,-9-3-86 16,-5-3-227-16</inkml:trace>
  <inkml:trace contextRef="#ctx0" brushRef="#br0" timeOffset="201199.09">14553 9715 642 0,'0'0'114'0,"0"0"1"15,0 0 40-15,0 0-100 16,0 0-41-16,0 0-9 16,106 0-5-16,-73 0-40 15,-8 0-226-15,-17 0-528 0</inkml:trace>
  <inkml:trace contextRef="#ctx0" brushRef="#br0" timeOffset="201895.97">14796 9858 734 0,'0'0'243'0,"0"0"-167"16,0 0 33-16,0 0-24 15,0 0-62-15,0 0-15 16,116-111-7-16,-109 83-1 16,-7 3-16-16,0-8-16 0,-11 5-12 15,-9-2 19-15,0-2-1 16,4 0 25-16,5 1-1 16,1 12 2-16,4 4 1 15,4 8 8-15,2 7 11 16,0 0 11-16,0 0-17 15,0 0-14-15,-2 9 4 16,2 18 11-16,-2 5 23 16,2 4-6-16,0 3-6 15,2 4 13-15,16 3-17 16,3-3-1-16,0-1-10 16,4-8 3-16,2-6-10 15,8-2-4-15,1-12-4 0,7-5-15 16,-4-9 0-16,1 0-10 15,-6-17-13-15,-10-10-17 16,-5 4 27-16,-15-4 14 16,-4 5-2-16,0 4 12 15,-2 10 6-15,-14 4 2 16,1 4 32-16,-2 0 0 16,4 12-8-16,9 4-1 15,4 3-2-15,0-5-6 16,4-3-7-16,21 0-3 15,6-8 4-15,7-3-3 16,6 0-6-16,1-2-16 0,-3-12-11 16,-11-2 12-16,-8 6 15 15,-9 3 4-15,-10 7-3 16,1 0 9-16,-3 10-8 16,2 26 23-16,0 13 2 15,1 6 2-15,-1 1-9 16,6-2-1-16,-4-11-14 15,3-8 2-15,-3-3-3 16,2-6-4-16,-4-1-10 16,-2-3-47-16,-2-7-87 15,0-5-199-15</inkml:trace>
  <inkml:trace contextRef="#ctx0" brushRef="#br0" timeOffset="202397.88">16110 9622 727 0,'0'0'123'0,"0"0"-122"15,0 0 55-15,0 0 98 0,-25 153-75 16,11-86-19 0,6-2 0-16,1 0-14 0,5-15-10 15,2-12 3-15,0-12-13 16,0-11 0-16,0-8-11 16,0-5-8-16,0-2-2 15,0 0 6-15,0-24-11 16,0-16-2-16,0-21-18 15,0-12-34-15,0-14-3 16,0-5-2-16,0 8 9 16,6 18-23-16,3 22 44 15,1 20 5-15,1 17 21 16,-3 7-10-16,10 3 9 16,3 23 4-16,-2 8 3 15,2 2-2-15,-6 0 2 0,-6-4-2 16,-7-4 20-16,-2-5-2 15,0 3 3-15,-20-3-7 16,-15 0-15-16,-1-6 0 16,5-2-54-16,10-12-103 15,15-3-376-15</inkml:trace>
  <inkml:trace contextRef="#ctx0" brushRef="#br0" timeOffset="203868.63">16368 9869 532 0,'0'0'321'15,"0"0"-263"-15,0 0 137 0,0 0-82 16,116 41-58-16,-89-21-7 16,-4 1-21-16,-8 0-14 15,-1-1-8-15,-8-1-5 16,-4-2-1-16,-2-2 0 15,0-8-2-15,0 0-10 16,0-4-14-16,-6-3 4 16,-10 0 9-16,1 0 14 15,3-14 14-15,5-4-7 16,7-4-4-16,0 4-2 16,0 4 1-16,13 4 7 0,10 6-9 15,-1-3 17 1,3 4-9-16,4 3-5 0,0 0-3 15,7 0 1-15,1 0-1 16,8 0 1-16,2 0 0 16,2-6-1-16,-1-4 3 15,-2-5-3-15,-11 0-16 16,-10-6 7-16,-12 2-16 16,-13 2 5-16,0 7-18 15,-11 3 18-15,-20 5 13 16,-7 2 7-16,-1 0 9 15,6 0 9-15,8 19 2 0,8 8-9 16,5 1-11 0,6 0 13-16,6 2-11 0,0-5 12 15,0 1-12-15,10-9 3 16,11-2-1-16,6-10 5 16,11-5-1-16,7 0 6 15,4 0-14-15,0-20-5 16,-2 0-27-16,-10-6 2 15,-5 0 6-15,-8 0 10 16,-9 3 1-16,-1 8-4 16,-7 4 8-16,-5 8 4 15,2 3 3-15,3 0-7 16,5 10 3-16,1 9 6 16,3 6 3-16,-3 3 1 15,3 0 4-15,-3 2 1 0,-5-5-1 16,0-4-7-16,-8-1 7 15,0-3-2-15,0-5-5 16,0-5 1-16,0-3 1 16,0-1-1-16,0-3 3 15,0 0 8-15,8-10-2 16,15-15-10-16,10-1-1 16,3 0 2-16,-1 6-1 15,-2-3 1-15,-8 6 2 16,-4 1 1-16,-8 3 11 15,-11 8-2-15,-2 3 13 16,0 2 7-16,0 0-26 0,0 0-8 16,0 0-2-16,-2 0 2 15,-9 9 11-15,-1 8 1 16,6-2-5-16,3-1-3 16,3 5-4-16,0-1 0 15,0 1 2-15,0-8-3 16,13-1 1-16,10-6 0 15,4-4-8-15,4 0-3 16,4 0-13-16,1-11-12 16,5-6 14-16,-6 3-4 15,-4 0 26-15,-6 4 0 16,-12 10-2-16,-1 0 2 16,-4 0-1-16,-1 0 1 0,1 10 0 15,-2 2 3 1,-2 2 2-16,-2-4 4 0,-2-1 0 15,2-4-8-15,-2-3 5 16,0-2-4-16,0 0 4 16,0 0-3-16,5 0 0 15,3 0 12-15,2-7-14 16,1-2-1-16,5 4-3 16,-5 2 1-16,2 3 4 15,1 0-3-15,-4 0 4 16,6 10-1-16,-1-3-1 15,4 2 2-15,5-5-1 0,2-4-2 16,5 0 7 0,1 0-6-16,2-16-2 0,-5-2-23 15,-5-10-7-15,0 0-2 16,-5-8 2-16,-6-10-5 16,-5-3 20-16,0 3 15 15,-6 10 1-15,0 10 36 16,-2 13 29-16,0 6-15 15,0 3-17-15,0 4 2 16,0 0-7-16,0 0-12 16,0 6-8-16,-12 16 11 15,1 8-9-15,5 6 4 16,2 2 0-16,2-1-4 16,2-3 10-16,0-4-19 15,4-7 8-15,13-2-9 0,1-7-10 16,3-3-19-16,0-6-27 15,0-5-19-15,-3 0-71 16,-9 0-242-16</inkml:trace>
  <inkml:trace contextRef="#ctx0" brushRef="#br0" timeOffset="204026.6">18353 9960 1172 0,'0'0'90'16,"0"0"-12"-16,0 0 4 0,0 0-82 16,151-38-9-16,-118 28-87 15,-20 2-362-15</inkml:trace>
  <inkml:trace contextRef="#ctx0" brushRef="#br0" timeOffset="208953.74">19099 9743 819 0,'0'0'78'16,"0"0"-66"-16,0 0 74 15,0 0-23-15,0 0-51 16,0 0 52-16,0 0-13 0,8 60-5 15,2-31 9-15,-1-1-23 16,-5 4-7-16,0 2-16 16,-2 4-3-16,-2 0-5 15,0-2-1-15,0-8-8 16,0-4-21-16,0-8-30 16,0-5-10-16,0-8-59 15,0-3-180-15,0 0-127 16</inkml:trace>
  <inkml:trace contextRef="#ctx0" brushRef="#br0" timeOffset="210340.5">19317 9761 618 0,'0'0'82'0,"0"0"-25"16,0 0 87-16,0 0-62 16,0 0-9-16,0 0-33 15,5 103 18-15,4-72-6 16,-3 1-22-16,1 1-11 16,2-3-3-16,-2-9-3 15,-1-1-5-15,-3-8-5 16,-1-5 1-16,-2-2-4 15,0-5 0-15,2 1-6 0,-2-1 2 16,2 1-4-16,0 2 7 16,4 3-8-16,2 0 4 15,1 0 0-15,5-2-1 16,-4 0 5-16,-1-1-2 16,-2-3-1-16,-2 0 4 15,-5 0 8-15,0 0 3 16,0 0 10-16,0 1-10 15,0 1 0-15,0 0-7 16,0 2-2-16,0-1 1 16,0 0 2-16,-3-1-5 15,3-2 4-15,0 0-4 16,0 0 4-16,0 0 12 0,0 0-8 16,0-5-8-16,0 0-1 15,0 1-7-15,0 4 5 16,0 0 1-16,0 0 2 15,0 0 0-15,0-3 1 16,0 0-1-16,0-1-9 16,0-4 6-16,0 3-6 15,5-2 5-15,4-3-3 16,-1 1-2-16,2 2-6 16,-4-1 10-16,-3 4-6 15,-3 4 11-15,0-2 0 16,0 2-2-16,0 0 2 0,0 0 0 15,2 0-2-15,2 0 2 16,0 0-7-16,3 2 7 16,2 5 5-16,-6-2-5 15,1-1-4-15,-4-1 1 16,0 0 1-16,0-3 0 16,0 0 2-16,0 0 4 15,0 0-2-15,2 0 3 16,0 2-5-16,5 2 0 15,-1 1 0-15,2 2 3 16,2 1-3-16,-1 2 0 16,1 0-1-16,-2-1 2 15,-3-2-1-15,-3 0 0 16,2 0 0-16,-2 2 0 16,0-4 6-16,4 1-6 0,-4 1 0 15,2-6 4-15,3 1-4 16,1-2-4-16,8 0 4 15,5 0 7-15,2-2-7 16,2-13-8-16,2-7-1 16,0-2-7-16,-7 4 2 15,-3-1-8-15,-10 9 21 16,-7 2-4-16,0 2-1 16,0 4 6-16,-19 4-5 15,-13 0 7-15,-6 0-2 0,0 10 1 16,5 4 5-1,6 0-6-15,7 0 5 0,7 0-4 16,4-2-1-16,7 2 3 16,2 4 2-16,0-6-3 15,11 6 8-15,13-1-8 16,7-7 0-16,5-2 3 16,2-7-3-16,2-1 0 15,0 0-2-15,-2-1-4 16,3-13 1-16,-6-5 1 15,-6-1-2-15,-4 2 0 16,-4 4 4-16,-7 4 2 16,-5 6-2-16,-3 4-6 15,1 0 2-15,-2 0-6 16,4 14 10-16,-1 2 4 0,-1-1 4 16,-2-3-3-16,0-5-3 15,-1-2-2-15,-2-2 1 16,0-3-1-16,-2 0 0 15,7 0 9-15,1 0 2 16,4-13 7-16,3 0-18 16,1 1 7-16,1 3 8 15,2 4-8-15,-1 5-1 16,-3 0-2-16,1 0-3 16,1 0-1-16,4 8 0 15,-4 2-3-15,1 0-36 16,1 1-57-16,-4-10-252 15</inkml:trace>
  <inkml:trace contextRef="#ctx0" brushRef="#br0" timeOffset="210580.46">19105 10038 1043 0,'0'0'0'0,"0"0"-83"0,0 0 83 16,185-14 20 0,-84 6-20-16,3 3-22 0,-3 2 22 15,-14 1-68-15,-22 0-329 16</inkml:trace>
  <inkml:trace contextRef="#ctx0" brushRef="#br0" timeOffset="211397.32">20934 9729 873 0,'0'0'18'0,"0"0"-11"16,0 0 128-16,0 0-49 15,0 135-33-15,0-87-17 16,4 0 6-16,1-4-11 16,-5-5-14-16,0-6-5 15,0-8 3-15,0-8-12 0,0-4-2 16,0-8-1-16,0 1-1 16,0-6-9-1,-5 0 3-15,-9-7 6 0,-3-15-16 16,-10 1-2-16,2-2 11 15,1 10 8-15,4 0-2 16,6 6 4-16,10 3 4 16,4 3-4-16,0 1-2 15,9 0-15-15,18 0 6 16,10 0 6-16,8 0 0 16,2 0-15-16,4 0-1 15,-4-3 2-15,-5-3 1 16,-4-2-5-16,-11 2 4 0,-7 2 4 15,-9 4 4-15,-4 0 2 16,-5-2 2-16,1 2 3 16,-3 0-2-16,0 0 1 15,0 0 3-15,0 12 2 16,-5 2 7-16,-6 1 5 16,2 4 11-16,3-3-13 15,3-2-3-15,3 0 0 16,0 0-1-16,3-6-7 15,14-1 0-15,10-6-1 16,4-1-5-16,2 0-4 16,3-1-4-16,-7-17-37 0,-4-3 9 15,-9 1 17 1,-12 4 24-16,-4-1 33 16,0 12 2-16,0 1 34 0,-2 4-37 15,-10 0-16-15,6 0-3 16,1 9-6-16,5 3-6 15,0-1 0-15,0-1-1 16,7 3-27-16,11-8-54 16,-1-1-131-16,-1-4-282 15</inkml:trace>
  <inkml:trace contextRef="#ctx0" brushRef="#br0" timeOffset="211646.28">21634 9784 967 0,'0'0'126'15,"0"0"-120"-15,0 0 69 16,0 0 39-16,0 120-71 16,4-74-7-16,0-2 4 15,3-4-20-15,-3-8-7 16,1-4-6-16,-5-5-7 15,0-5-6-15,0-3-28 16,0-5-24-16,0-4-33 16,0-6 15-16,5 0-199 15,8-2-118-15</inkml:trace>
  <inkml:trace contextRef="#ctx0" brushRef="#br0" timeOffset="212132.19">21927 9876 796 0,'0'0'105'15,"0"0"-58"-15,0 0 84 16,0 0-74-16,0 0-31 16,0 0-3-16,-97 102 6 15,70-88 3-15,7-4 7 16,6-1-13-16,6-9 2 0,6 3-19 15,2-1 5-15,0 0-10 16,0 4-4-16,0 4-3 16,15-1 3-16,5 4 4 15,5-3-4-15,4 0 0 16,2-6-3-16,7-4-6 16,4 0-4-16,7 0 9 15,5-6-1-15,-4-2-5 16,-7-3 5-16,-9 2 5 15,-14 1-7-15,-11-2 7 16,-7 2-2-16,-2-1 6 16,0-3 1-16,-13 10 17 15,-5 2-8-15,-7 0-2 16,8 0-1-16,-4 7 8 0,7 9 3 16,6 0-2-16,-1-2-9 15,7-4-9-15,2-1-2 16,0-4 0-16,15 3-29 15,16-1 8-15,10-7-33 16,1 0-50-16,5 0-197 16,-3 0-522-16</inkml:trace>
  <inkml:trace contextRef="#ctx0" brushRef="#br0" timeOffset="-214612.01">22788 10043 488 0,'0'0'208'16,"0"0"-171"-16,0 0 34 16,0 0-10-16,0 0-38 15,0 0 18-15,0 0 45 16,-9 37-26-16,9-25-10 0,0-3-10 15,0-2-19-15,5-5 2 16,6-2-2-16,4 0-12 16,8-9 8-16,3-18-7 15,3-7-10-15,-6-2-9 16,-6-4-14-16,-5 0 5 16,-10 2-6-16,-2-2 10 15,0 1-3-15,-2 4 14 16,-10 6 1-16,4 9 4 15,-1 8 3-15,3 6-4 16,2 4 2-16,2 2-2 16,0 0-1-16,-4 6 0 0,-1 18 0 15,-1 10 3 1,2 6 3-16,6 11 14 0,0 1 2 16,0 3 6-16,2-2-16 15,14-5-3-15,3-8-6 16,0-10-3-16,2-10 0 15,3-8-3-15,1-9-5 16,-1-3 8-16,5-5 0 16,0-19-5-16,-2-10-15 15,-3-10-4-15,-3-6 10 16,-4-6-16-16,-3 2-2 16,-3-1-6-16,-3 7 16 15,0 8 15-15,-8 10 1 16,0 8-1-16,0 10 7 15,0 6 13-15,0 6-5 0,0 0-4 16,0 0 6-16,-8 16-9 16,2 15 11-16,1 3 19 15,3 5 1-15,2 4-9 16,0 1 12-16,0-1-8 16,0 1-16-16,2-3-1 15,11-5 7-15,4-2-14 16,0-10 5-16,1-6-4 15,-2-6-4-15,1-10-6 16,2-2-12-16,0 0 10 16,-1-16 3-16,-3-14 2 15,1-4-21-15,-5 0 9 0,-1 7-3 16,-4 8 10-16,-1 12 8 16,3 7-6-16,6 0 1 15,3 7 5-15,8 17 6 16,2 0 6-16,2 2-5 15,0-8 7-15,2-1-6 16,-4-10-7-16,2-7 5 16,-4 0-6-16,-4-2-4 15,0-18-8-15,-13-6-7 16,-3-3 9-16,-5 4-11 16,0 4 7-16,-2 12 14 15,-7 5 2-15,5 4 2 16,4 0-4-16,0 6-1 0,6 10-1 15,23 1-12-15,14-6-4 16,3-2-28-16,-4-8-176 16,-7-1-329-16</inkml:trace>
  <inkml:trace contextRef="#ctx0" brushRef="#br0" timeOffset="-214364.06">23134 9906 894 0,'0'0'72'0,"0"0"-71"15,0 0 33-15,0 0 11 16,0 0-15-16,169-20-15 15,-93 10 7-15,4 3 9 16,-4-1-31-16,-12 3-48 16,-14-2-272-16</inkml:trace>
  <inkml:trace contextRef="#ctx0" brushRef="#br0" timeOffset="-213988.12">24536 9791 739 0,'0'0'24'16,"0"0"-8"-16,0 0 113 16,0 0-39-16,0 0-46 15,-119 53 7-15,96-23-8 0,0 2-6 16,9 3-11-16,10 0-10 16,4-5-5-16,0-2-7 15,20-5 1-15,11-2-5 16,7-9-6-16,7-6 3 15,4-6-8-15,0 0-22 16,3-6-79-16,-8-15-166 16,-7-2-298-16</inkml:trace>
  <inkml:trace contextRef="#ctx0" brushRef="#br0" timeOffset="-213718.17">24880 9631 538 0,'0'0'382'15,"0"0"-378"-15,0 0 3 16,0 0 60-16,0 0 18 16,0 0-49-16,-4 130 18 15,12-93-7-15,-4 0-6 16,-4-3-20-16,0 1-14 15,0-7 1-15,0-7-4 16,0 2-4-16,0-5-6 16,0-4-39-16,0 0-62 0,7-8-142 15,3-6-213-15</inkml:trace>
  <inkml:trace contextRef="#ctx0" brushRef="#br0" timeOffset="-213404.21">25060 9950 587 0,'0'0'121'15,"0"0"-92"-15,0 0 98 16,0 0-25-16,0 0-25 16,-7 122-48-16,18-102-4 15,5-2-6-15,2-11-4 0,1-4-7 16,4-3-3-1,1 0 9-15,3-12 3 0,2-10-8 16,-4-9-1-16,-8-2-4 16,-10 3 9-16,-7 0-13 15,0 7 11-15,-15 3-5 16,-16 8-3-16,-9 3-3 16,1 9 0-16,6 0-3 15,8 0-21-15,10 4-38 16,15 8-110-16,0 1-164 15</inkml:trace>
  <inkml:trace contextRef="#ctx0" brushRef="#br0" timeOffset="-212226.43">25534 9842 826 0,'0'0'220'0,"0"0"-183"16,0 0 15-16,0 0-7 15,0 0-31-15,0 0-14 16,-27 44 2-16,27-18-1 16,0 1-1-16,8-1 1 15,7 1 4-15,3-1-3 16,-5-6-1-16,-2-1 6 0,-4 0-7 15,-4-1 0-15,-3 1-11 16,0-8 5-16,-10 1-4 16,-7-4 1-16,-4-3-2 15,6-4 7-15,3-1 2 16,6 0 2-16,6-3 0 16,0-12 0-16,0 1-10 15,23 2-7-15,6 0 17 16,8-2 7-16,3 0 1 15,1-4 1-15,3 1-1 16,1-3 11-16,-5-1-10 16,-7 3 12-16,-8 2-16 15,-21 6-4-15,-2 3-2 0,-2 0 7 16,0 5 17-16,0 2-5 16,-6 0-14-16,-6 0 3 15,-1 0-6-15,0 0 0 16,6 16 1-16,0 2 0 15,3 3-1-15,4 5 0 16,0 3 0-16,2-7-1 16,16-2-1-16,6-6 0 15,3-6 1-15,6-4 0 16,4-4 0-16,-2 0-4 16,3-2-4-16,0-14-10 15,-5 0-7-15,-4-10 1 0,-6-4 3 16,-7 0 10-1,-8-2 9-15,-1 6-4 0,-7 8 6 16,0 8 3-16,0 6 29 16,0 4-16-16,0 0-4 15,0 0-12-15,0 8-2 16,0 16 2-16,0 4 0 16,0-1 3-16,0 4 9 15,4-4-2-15,8-4-6 16,1-7 1-16,3-4-2 15,3-5-2-15,2-7 12 16,3 0-13-16,1 0 0 16,-6-7-12-16,-2-11-7 15,-7-3 12-15,-8-6 2 0,-2-4-26 16,0 2 2-16,0 7 23 16,-8 2 4-16,1 10 2 15,5 6 3-15,2-6-2 16,0 3-1-16,22 5 2 15,11-1-8-15,4 3 5 16,0 0-2-16,-3 2-29 16,-8 13 9-16,-6 8-28 15,-4-2 14-15,-7 4 37 16,-5-4 5-16,1-4 33 16,-3-5 3-16,3-4 3 15,-1-4-9-15,5-2-10 16,9-2-2-16,7 0-2 15,8-4-4-15,9-16-12 0,-2-8-5 16,-2-2-4-16,-7-2-1 16,-11 6 5-16,-8 7 1 15,-12 7 3-15,0 8 5 16,-5 4 4-16,-17 0-11 16,-5 9-2-16,0 9 1 15,7 4-2-15,9 3 4 16,7-6-5-16,4-3 3 15,0-2-2-15,6-5-18 16,21 0-4-16,6-4-4 16,5-5-52-16,3 3-111 0,-2-3-337 15</inkml:trace>
  <inkml:trace contextRef="#ctx0" brushRef="#br0" timeOffset="-211506.56">27260 9868 749 0,'0'0'201'0,"0"0"-199"15,0 0 16-15,0 0 83 0,0 0-54 16,0 0-11-16,-69 100 5 15,63-78-1-15,2-4-14 16,4-6-8-16,0-1-7 16,16-6-5-16,16-5-5 15,5 0 13-15,4 0-14 16,-1-8-11-16,-5-14-26 16,-6-2 1-16,-8-5 2 15,-10-2 21-15,-11 2-2 16,0 4 14-16,-9 6 1 15,-16 10 9-15,-4 2 5 16,9 7 2-16,11 0 0 0,7 0-3 16,2 0-11-1,0 0-2-15,15 0-21 0,19-3 21 16,4-9 11-16,0-5-6 16,-3-3-5-16,-10-5-5 15,-5-5-15-15,-11-2 9 16,-7 1 4-16,-2 4-22 15,0 4 29-15,-15 7 5 16,-7 8 8-16,1 4 14 16,8 4 4-16,4 0-6 15,4 5-17-15,5 24-2 16,0 8 4-16,0 1 4 16,2 13 6-16,15 4-14 15,-5 9 1-15,2 11-1 16,-7 6-3-16,-7 0 0 0,0 4-2 15,0-6-1 1,-7-9 1-16,3-10-1 0,4-14 3 16,0-14 6-16,0-16-9 15,9-10-7-15,4-6-13 16,7-7 20-16,-2-28 18 16,4-3-15-16,-6 0-2 15,-10 1-2-15,-6 8 0 16,0 3 0-16,-33 9-3 15,-19 7-29-15,-12 5-73 16,2 5-358-16</inkml:trace>
  <inkml:trace contextRef="#ctx0" brushRef="#br0" timeOffset="-209924.83">27913 10011 620 0,'0'0'31'16,"0"0"-20"-16,0 0 111 16,0 0-59-16,0 0-3 0,0 0 5 15,0 0 2 1,-9 0-24-16,7 0-11 0,2 0-13 16,0 9-3-16,0 2 2 15,0-4-8-15,0-2 6 16,14-5-9-16,3 0 5 15,10-7-2-15,-3-18 7 16,3-1-17-16,-7-9 0 16,-8-1-12-16,-6-4 2 15,-6-2 3-15,0-3 0 16,-6 0-25-16,-17 2 30 16,-2 5 4-16,1 10-2 15,6 12 1-15,6 6 4 16,6 6 9-16,4 4-9 15,0 0-5-15,2 14 0 0,0 16 0 16,0 5 4-16,0 6 9 16,0 3 7-16,6 0-2 15,8 6 0-15,3-5 3 16,2-1-11-16,1-6-5 16,2-12-3-16,0-8-2 15,5-10-1-15,0-8 1 16,4 0 3-16,-2-2-3 15,2-25-6-15,-2-6-7 16,-6-9 10-16,-6-4-3 16,-5-2-15-16,-8-1-3 15,-4 8-6-15,0 3 10 0,-12 6 1 16,-12 7 17-16,2 7 0 16,2 8 2-16,9 3 2 15,-1 7 4-15,6 0-1 16,4 19-1-16,-1 13-1 15,3 9-2-15,0 1 24 16,0 0-6-16,0 2-3 16,9-3 11-16,1-2-21 15,0-8 2-15,1-12-4 16,3-6 3-16,1-13-7 16,-1 0 4-16,3 0 2 15,6-23 8-15,2-5-6 16,-1 1-8-16,-4 8-2 0,-4 5-3 15,-5 9 5-15,0 5 0 16,7 0-11-16,4 7 8 16,5 12 3-16,2 4 9 15,0-2-6-15,-2-4 6 16,1-3-3-16,-3-10-4 16,-1 0-2-16,3-4 1 15,-2 0-3-15,-6-10 2 16,-5-14-5-16,-7-4-18 15,-7 2-6-15,0 4-17 16,-4 8 44-16,-13 7 2 16,2 4 14-16,7 3-13 0,8 0-1 15,0 5-1 1,15 11-1-16,18 0 0 0,8-4-16 16,1-3-29-16,-7-7-100 15,-12-2-347-15</inkml:trace>
  <inkml:trace contextRef="#ctx0" brushRef="#br0" timeOffset="-209714.87">28176 9815 974 0,'0'0'21'0,"0"0"8"0,0 0-29 16,132-55 32-16,-63 38-30 16,-5 5-2-16,-8 7-23 15,-12 2-172-15,-10 3-236 16</inkml:trace>
  <inkml:trace contextRef="#ctx0" brushRef="#br0" timeOffset="-209420.92">29231 9619 837 0,'0'0'53'15,"0"0"-49"-15,0 0 149 16,-17 119-35-16,17-70-68 16,0 4-18-16,0-7-7 15,0-5 3-15,4-4-25 16,-2-11-3-16,0-8-22 16,-2-10-35-16,0-8-52 15,0 0-117-15,-16-17-280 16</inkml:trace>
  <inkml:trace contextRef="#ctx0" brushRef="#br0" timeOffset="-208441.09">29065 9590 936 0,'0'0'0'0,"0"0"12"16,0 0 32-16,143-7 12 15,-87 31-33-15,0 5-1 16,-14 12 21-16,-9 3-13 15,-17 2-28-15,-16 2 7 16,0 2-4-16,-20-8-2 16,-11-1 3-16,-7-11-5 0,-2-9 3 15,-5-6-2 1,3-5-3-16,3-6 1 0,18-4 0 16,9 0 1-16,12 0-1 15,0 0 0-15,25 0-4 16,22 0 4-16,15 0 16 15,16 0-2-15,11-2-9 16,2-13-4-16,-3-6 0 16,-12-4-1-16,-12 1-3 15,-20 5-17-15,-19-5 12 16,-18 7-16-16,-7 1 1 16,-11 5-9-16,-20 8 32 15,-7 3 5-15,-1 0-1 16,4 0 12-16,8 17-4 15,10-2-3-15,10 2 0 0,7 1-8 16,0 0-1-16,5-3-3 16,21-2 3-16,8-7 7 15,1-6-1-15,7 0 5 16,1 0-5-16,-1-17-1 16,0-6-5-16,-1-7 0 15,-6-6-3-15,-6-5 0 16,-6-3-4-16,-4-6-2 15,-7 1-6-15,-3-4-22 16,-7 4 7-16,-2 10 20 16,0 8 2-16,0 12 8 15,-7 9 22-15,-1 3 6 0,3 7-5 16,2 0-3-16,3 0-10 16,-2 0-10-16,0 25-1 15,-2 7 1-15,-1 12 13 16,3 5 10-16,2 2 2 15,0 2 4-15,0 2-4 16,0-1-11-16,2 1-9 16,11-6 2-16,6-10 0 15,1-6-7-15,6-13-3 16,3-8-3-16,4-5 6 16,6-7 2-16,3 0-2 15,5-14-10-15,-1-11-22 16,-5-6 7-16,-7-8 10 0,-11 2 10 15,-9 2 3-15,-9 3-4 16,-5 10-12-16,0 5 12 16,-19 6 6-16,-4 8 3 15,-6 0 2-15,0 3-7 16,6 0 6-16,7 8-1 16,5 13 7-16,7 4-6 15,4 0 18-15,0 5-16 16,0-4 17-16,11-1-10 15,9-1 2-15,7-4-11 16,2-6 3-16,2-2-2 16,5-12-4-16,-5 0 5 15,0 0-6-15,0 0-22 0,-8-7-85 16,-8-15-51-16,-15-9-430 16</inkml:trace>
  <inkml:trace contextRef="#ctx0" brushRef="#br0" timeOffset="-208273.12">30038 9729 711 0,'0'0'232'15,"0"0"-227"-15,122-3 55 0,-71 3-60 16,-4 0-34-1,-7 5-208-15</inkml:trace>
  <inkml:trace contextRef="#ctx0" brushRef="#br0" timeOffset="-207847.19">30564 9793 820 0,'0'0'125'0,"0"0"-37"16,0 0 32-16,0 0-43 15,0 0-37-15,122 61-21 0,-99-43-6 16,-10 2-5-16,-3-2-7 16,-4-6-1-16,-6 5-2 15,0-10-1-15,0 0-3 16,0-2 0-16,0-5 3 15,0 0 3-15,0 0 1 16,0 0 11-16,0 0 11 16,0-10-1-16,0-2-2 15,2-5 5-15,7 0-9 16,9-4-3-16,1-4-3 16,6 1 2-16,2 2-10 15,-3 5 2-15,-2 8-1 16,-10 6 1-16,-4-1-3 0,-5 4-1 15,-3 0-8-15,0 0-19 16,0 7-32-16,0 5-13 16,0-2-28-16,0-2-66 15,4-3-136-15</inkml:trace>
  <inkml:trace contextRef="#ctx0" brushRef="#br0" timeOffset="-207105.32">31096 9789 900 0,'0'0'38'15,"0"0"34"-15,0 0 54 16,0 0-51-16,0 104-38 15,5-73-23-15,-1-7 8 16,-1-4-8-16,-1-8-8 16,-2-7-5-16,0-2 3 15,0-3-8-15,0 0 8 16,0 0 5-16,0-3-1 16,0-20-4-16,0-5-2 15,2-2-4-15,11-2-9 0,-4 6-6 16,2 5 13-1,0 10 4-15,-3 3 4 0,4 8 0 16,-1 0-3-16,7 0 1 16,-1 13-2-16,-2 8 0 15,-2 0 4-15,1 6 0 16,-2-1 4-16,0-6-3 16,-3-6-2-16,-3 0 0 15,-1-8-3-15,-3-2 0 16,1 0 0-16,1-4-1 15,1 0 2-15,5-4 1 16,6-15 2-16,4-4-4 0,0-3-4 16,-4 3 4-1,-1 7-2-15,-6 5 4 0,-1 3 3 16,0 4 2-16,-4 2 0 16,5 2-1-16,1 0-6 15,-2 7-9-15,1 10 9 16,3 0 1-16,-2-3 2 15,3-2 1-15,1-3-4 16,1-7 0-16,8-2-9 16,0 0-2-16,1-11-12 15,2-10-23-15,-1-4 28 16,-7 8 17-16,-7 1 1 16,-9 11 8-16,0 5 44 15,-2 0 1-15,0 0-23 16,6 0-29-16,0 0 2 0,0 7-3 15,1 5 5-15,-1-5-5 16,-3 0-4-16,-3 1-71 16,0-7-94-16,0-1-352 15</inkml:trace>
  <inkml:trace contextRef="#ctx0" brushRef="#br0" timeOffset="-206953.34">31689 9668 1167 0,'0'0'29'16,"0"0"-12"-16,0 0-8 15,0 0-9-15,0 0-77 16,0 0-166-16,83 49-246 0</inkml:trace>
  <inkml:trace contextRef="#ctx0" brushRef="#br0" timeOffset="-205979.51">31854 9854 565 0,'0'0'64'0,"0"0"28"15,0 0 86-15,0 0-63 16,0 0-57-16,0 0-19 16,36 80-25-16,-34-80-9 15,-2 0 9-15,0 0 5 0,0-7-5 16,0-8-14-1,5 1-4-15,3-3 4 0,3 5-4 16,3 4 8-16,-1 3-4 16,5 3 10-16,-3 2-6 15,1 0 3-15,0 0-7 16,2 6 0-16,4 2 0 16,5-4 3-16,7-2-2 15,3-2 13-15,1 0 1 16,-3-9-15-16,-6-9-10 15,-8 3 5-15,-13-3-7 16,-8 0 12-16,0 1-22 16,0 5 22-16,-23 5 0 15,-6 7 4-15,-3 0 0 0,6 0 5 16,5 12-7-16,8 5 13 16,1 4-8-16,10 1 5 15,2 0 3-15,0-4-13 16,0 5 0-16,19-8-2 15,7-7 4-15,8-8 0 16,8 0 12-16,3 0-16 16,-3-14 0-16,-7-2-19 15,-6 2 1-15,-6 1 11 16,-12 8 7-16,-5 3 1 16,-4 2-1-16,-2 0-2 15,3 2-18-15,2 11 15 16,1 4 5-16,1-1 0 0,1 0 3 15,2-2 4-15,-6-5-5 16,3-2 1-16,-5-7-3 16,0 0-4-16,-2 0 4 15,4 0 5-15,2-4-5 16,2-10-8-16,1-2 1 16,2-3 7-16,0 5 1 15,2 1 4-15,1 3 12 16,-5 8 0-16,0 2 18 15,-2 0-19-15,2 2-14 16,1 9-1-16,4 6 15 16,-3-1-5-16,7-4 5 0,4-8-6 15,3-4 7 1,6 0-17-16,0-8 0 0,-2-12-20 16,-6-5-22-16,-6-5 2 15,-5-4-5-15,-4-4-5 16,-1-10 33-16,-3-2 17 15,-1 7 17-15,-3 4 17 16,0 17 6-16,0 13 32 16,0 9-28-16,0 0-15 15,0 0-1-15,0 7-9 16,0 15-18-16,-5 4 7 16,3 6 13-16,2 4 3 15,0 0-12-15,2 5 11 16,20-2-6-16,7-2-11 0,5-4-6 15,3-11 0-15,-2-5-9 16,-6-10-35-16,-12-7-34 16,-1 0-78-16,-12-3-89 15</inkml:trace>
  <inkml:trace contextRef="#ctx0" brushRef="#br0" timeOffset="-205806.54">32908 9735 998 0,'0'0'250'0,"0"0"-214"15,179-2 59-15,-96-8-26 16,-8 2-69-16,-11 0-27 16,-21-2-166-16,-25-5-786 15</inkml:trace>
  <inkml:trace contextRef="#ctx0" brushRef="#br0" timeOffset="-202709.08">7818 10565 697 0,'0'0'34'16,"0"0"75"-16,0 0 43 16,0 0-96-16,0 0-21 15,0 0-3-15,0 0 5 16,-10 29-13-16,4-8 3 16,1 6 8-16,1 0-1 15,2 5-11-15,2-1 0 16,0-3-9-16,0-4-5 15,0-6-2-15,13-4-7 16,-3-8-5-16,11-4 3 0,1-2-17 16,-4 0-8-16,9-10 23 15,-5-11-13-15,-6 2-15 16,-1 3 11-16,-6 5 7 16,-9 8 3-16,0 3 11 15,0 0 9-15,0 0-2 16,0 3-7-16,0 17-1 15,0-3 1-15,0-1 4 16,0-4-2-16,0-5 0 16,18-2-2-16,3-5-3 15,10 0 2-15,-4 0 0 16,1-10 1-16,-4-8 5 16,-8-2-2-16,-5-4-3 0,-9-2 5 15,1 0-3-15,-3 3-1 16,0 8 4-16,0 3 12 15,-20 10 13-15,-9 2-28 16,-2 0-2-16,6 0-13 16,7 0-44-16,14 7-26 15,4 0-89-15,0-3-106 16,24-1-312-16</inkml:trace>
  <inkml:trace contextRef="#ctx0" brushRef="#br0" timeOffset="-202534.11">8292 10761 943 0,'0'0'72'16,"0"0"79"-16,0 0-57 16,0 0-76-16,0 0-16 15,0 0-2-15,0-14-96 16,0 14-338-16</inkml:trace>
  <inkml:trace contextRef="#ctx0" brushRef="#br0" timeOffset="-202023.2">8464 10694 670 0,'0'0'290'16,"0"0"-242"-16,0 0 99 16,0 0-77-16,0 0-45 15,0 0-20-15,37-5 8 16,-12 5-6-16,8 0 15 15,3 0 13-15,-5 14-15 16,-2 5-1-16,-2 1-8 0,-7 5-6 16,-7 1-5-16,-8-3-7 15,-5 0 7-15,0-6 0 16,0-5 0-16,-9-3-5 16,0-8-2-16,-2-1 7 15,2 0 2-15,-2 0 9 16,-1-15 10-16,8-4-9 15,4-1 4-15,0-2-13 16,0 2-1-16,18 5-1 16,4 0 3-16,1 3-3 15,-3 2 4-15,-1 0-4 16,0 2-1-16,1 2-3 16,-3 0 1-16,6 0-25 0,4 1-18 15,2 5-54-15,0 0-17 16,-7 0-89-16,-7 0-81 15</inkml:trace>
  <inkml:trace contextRef="#ctx0" brushRef="#br0" timeOffset="-201852.23">8987 10822 912 0,'0'0'346'0,"0"0"-299"15,0 0 71-15,0 0-61 0,0 0-57 16,0 0-5-16,23-32-58 16,-17 32-136-16,1 0-261 15</inkml:trace>
  <inkml:trace contextRef="#ctx0" brushRef="#br0" timeOffset="-201534.29">9384 10560 1183 0,'0'0'53'16,"0"0"16"-16,0 0 12 15,0 0-66-15,0 0-11 0,0 0 3 16,4 120 13-16,-4-82 2 15,0 0-8-15,0-1-1 16,0-6-2-16,0-4-9 16,0-7-2-16,0-9 1 15,3-3-3-15,-1-4 2 16,-2-1-3-16,0-3-21 16,0 0-23-16,0 0-69 15,0-9-70-15,0-8-283 16</inkml:trace>
  <inkml:trace contextRef="#ctx0" brushRef="#br0" timeOffset="-201363.31">9359 10796 581 0,'0'0'327'0,"0"0"-217"16,0 0 21-16,0 0-51 15,0 0-54-15,0 0-12 16,52-10-5-16,-17 4 17 15,1 2-13-15,-7 0-13 16,-4 0-58-16,-9 3-206 16,-8 1-528-16</inkml:trace>
  <inkml:trace contextRef="#ctx0" brushRef="#br0" timeOffset="-199388.66">10204 10640 210 0,'0'0'404'0,"0"0"-332"15,0 0 40-15,0 0 22 16,0 0-71-16,0 0 2 15,0 0-10-15,23-53-22 16,-23 53-14-16,0 0-9 0,2 19 0 16,2 8 33-16,1 8-9 15,-1 3-4-15,-2 0-7 16,-2 0-13-16,0-2-4 16,0-3-4-16,0-2-2 15,0-3-3-15,0-8-38 16,0-2-37-16,0-6-32 15,0-5-86-15,0-7-94 16</inkml:trace>
  <inkml:trace contextRef="#ctx0" brushRef="#br0" timeOffset="-198854.75">10530 10597 855 0,'0'0'18'15,"0"0"-18"-15,0 0 121 16,0 0-32-16,7 138-38 16,-7-93 8-16,2-3-12 15,0-1-21-15,0-10-7 16,0-7-8-16,4-12-5 15,-4-6-6-15,-2-3 0 16,2-3 1-16,0 0 5 16,2 0-6-16,5-17-6 0,5-1-23 15,7-1 13-15,4 2-16 16,2 7 2-16,2 6 28 16,-2 4 0-16,0 0 1 15,-3 14 2-15,0 6 1 16,1 1 6-16,0-5-5 15,-3-1-1-15,-2-7 5 16,0-1-7-16,-4-7 0 16,-1 0-8-16,-6 0-20 15,-4-16 20-15,-5-6 1 16,0-1-9-16,0 6 16 16,-7 3 0-16,-8 9 18 15,6 5 9-15,4 0-3 0,5 0-10 16,0 7-7-16,0 13-3 15,20-1-2-15,13-1-2 16,7-5-13-16,10-5-42 16,1-8-41-16,-13 0-269 15</inkml:trace>
  <inkml:trace contextRef="#ctx0" brushRef="#br0" timeOffset="-198638.79">10300 10786 979 0,'0'0'58'16,"0"0"-57"-16,0 0 66 15,0 0-36-15,159 0-18 16,-77 0-13-16,1 0-1 15,-3 0-94-15,-7 2-214 16</inkml:trace>
  <inkml:trace contextRef="#ctx0" brushRef="#br0" timeOffset="-198351.84">11575 10629 883 0,'0'0'91'16,"0"0"-84"-16,0 0 102 16,0 125-10-16,4-83-58 15,6-2-5-15,-3-5-13 16,1-7-10-16,0-5-13 15,-2-6 0-15,-4-8-2 0,-2-4-50 16,0-5-18 0,0 0-49-16,-4-5-93 0,-16-18-534 15</inkml:trace>
  <inkml:trace contextRef="#ctx0" brushRef="#br0" timeOffset="-198134.87">11540 10650 722 0,'0'0'228'0,"0"0"-197"15,0 0 114-15,0 0-101 16,0 0-31-16,0 0 36 16,167 2-13-16,-114 1-12 15,-1-3-14-15,-13 2-10 0,-7 1-39 16,-10-3-37-16,-10 0-57 15,-8 0-118-15,-4 0-57 16</inkml:trace>
  <inkml:trace contextRef="#ctx0" brushRef="#br0" timeOffset="-197947.91">11571 10786 563 0,'0'0'108'15,"0"0"-46"-15,0 0 148 16,0 0-80-16,0 0-73 0,129 2-23 16,-75-4-12-16,-3-6-9 15,-7 2-13-15,-3 2-69 16,-12 4-171-16,-12-1-291 16</inkml:trace>
  <inkml:trace contextRef="#ctx0" brushRef="#br0" timeOffset="-197691.95">12208 10712 908 0,'0'0'143'0,"0"0"-142"0,0 0 41 15,0 0 39 1,0 0-48-16,25 114-11 0,-16-82 10 15,-3 0-15-15,-6-5-5 16,3-5-8-16,-3-6-4 16,3-7-3-16,-1-6-28 15,0-3-25-15,0 0-22 16,0-9-23-16,2-17-133 16,1-6-161-16</inkml:trace>
  <inkml:trace contextRef="#ctx0" brushRef="#br0" timeOffset="-197423">12208 10712 755 0,'85'-50'109'0,"-85"48"-1"16,7 2 40-16,9 0-121 16,3 0-14-16,8 2 25 15,4 13 0-15,5 4-3 16,-2 5-5-16,-3 3-8 15,-5 0 3-15,-5-1-2 16,-7 2-15-16,-10-5-8 16,-4 0-2-16,-4 2-4 15,-23-6 4-15,-14-1-26 16,1-4 1-16,0-6-9 16,7-8-25-16,10 0-19 15,15 0-157-15,8-3-234 0</inkml:trace>
  <inkml:trace contextRef="#ctx0" brushRef="#br0" timeOffset="-196575.15">13228 10735 953 0,'0'0'9'15,"0"0"20"-15,0 0 115 16,0 0-108-16,0 0-13 16,0 0-7-16,-123 7 25 0,96 21-6 15,11-5-17-15,7 0-2 16,9-5-9-16,0-4-7 15,3-2 0-15,23-8-6 16,14-4-22-16,8 0 13 16,0 0-12-16,1-10-15 15,-1-8-6-15,-11 0 5 16,-6 0 9-16,-13 8 23 16,-11 4 11-16,-3 6 9 15,-4 0 21-15,3 0-10 16,-3 16-15-16,4 16 14 15,0 13-8-15,8 8-3 0,1 11-1 16,-2 6-5 0,1 1-2-16,-8-1-3 0,0-6 3 15,-4-10 45-15,0-8-39 16,-2-10-3-16,-16-15 1 16,-8-10-4-16,-8-11 7 15,-4 0 6-15,0-15-12 16,5-24 12-16,15-9 0 15,7-6-13-15,11-1 0 16,4 2 2-16,32 7 8 16,11 12-10-16,6 5-1 15,-2 8-15-15,-1 7-2 16,-8 3 8-16,-7 6 0 16,-6-2 10-16,-2 4-5 15,-2-1 5-15,-7 2 3 0,-3-1 7 16,-6 3 18-16,-4 0-3 15,-1 5-12-15,-4 9-11 16,0 2-1-16,0-1 7 16,0-2-8-16,-9-3-24 15,0-8-54-15,0-2-55 16,1 0-152-16,5-18-293 16</inkml:trace>
  <inkml:trace contextRef="#ctx0" brushRef="#br0" timeOffset="-196432.17">13673 10728 935 0,'0'0'104'16,"0"0"-62"-1,0 0 24-15,0 0-66 0,0 0-125 16,0 0-15-16,18 36-152 16</inkml:trace>
  <inkml:trace contextRef="#ctx0" brushRef="#br0" timeOffset="-195660.3">13838 10888 603 0,'0'0'55'15,"0"0"107"-15,0 0-21 16,0 0-23-16,63 111-60 16,-50-89-8-16,3-6-8 0,-1-4-23 15,-1-9-2-15,-4-3-10 16,4 0-5-16,1 0 4 15,4-9-6-15,-2-11 0 16,-1-2-14-16,-1-3 8 16,-1 4-12-16,-3-2 11 15,-3 9 7-15,-4 8 0 16,-4 4 1-16,0 2 0 16,0 0-1-16,2 8-10 15,4 9 10-15,3-2 11 16,5 2-5-16,1-5 7 15,7-5-3-15,3 0 0 0,1-7 9 16,6 0-13-16,2 0 8 16,-1-10-12-16,-2-5 0 15,-6 0-1-15,-12 1 7 16,-9-3-8-16,-4 1-3 16,0 4 3-16,-4 0-7 15,-19 8 5-15,-6 3 2 16,0 1 1-16,0 0 14 15,3 8-8-15,6 9 4 16,4 6 0-16,7-4-6 16,7 1-5-16,2 1 4 15,0-5-8-15,4-2 7 16,17-6-6-16,10-6 0 16,9-2 0-16,5 0-7 15,1-10-10-15,-1-6-5 0,-3 2-4 16,-9 0 25-16,-6 3 2 15,-2 8 2-15,-8 3 4 16,-3 0-4-16,-1 0-2 16,-1 14 2-16,-3 1-3 15,-1 0 7-15,2-1-4 16,-4-4 6-16,1-5-3 16,-1 0-1-16,-2-3 2 15,1-2-1-15,0 0 0 16,2 0-1-16,5-10 12 15,7-4-9-15,3 0 7 16,2 0-2-16,1 4 20 0,-3 2 5 16,-7 5 4-16,-1 3-13 15,-3 0 1-15,1 0-10 16,1 0 2-16,3 3-15 16,-5 5-4-16,-1 0-17 15,-2 3-43-15,-8 1-115 16,0 3-501-16</inkml:trace>
  <inkml:trace contextRef="#ctx0" brushRef="#br0" timeOffset="-193555.67">15564 10856 819 0,'0'0'75'0,"0"0"-20"16,0 0 111-16,0 0-99 15,0 0-47-15,0 0-6 16,0 0 5-16,4 21 50 16,5 1-36-16,-5-3-19 15,-2 3-10-15,-2-2-8 16,0-4 1-16,0 1-38 0,0-7-60 16,-13-9-146-16,-7-1-481 15</inkml:trace>
  <inkml:trace contextRef="#ctx0" brushRef="#br0" timeOffset="-193379.7">15535 10660 1073 0,'0'0'26'0,"0"0"-25"16,0 0 14-16,0 0-15 15,0 0-28-15,0 0-82 16,15 46-138-16</inkml:trace>
  <inkml:trace contextRef="#ctx0" brushRef="#br0" timeOffset="-193016.76">15737 10874 787 0,'0'0'34'0,"0"0"55"16,0 0 18-16,0 0-46 15,0 0-40-15,103 105-4 16,-103-85 0-16,0-8 6 16,0-5-5-16,0-4-17 0,0-3 5 15,0 0-1-15,0 0 16 16,0-15 22-16,0-6-38 15,4-4 3-15,5 1-8 16,11 2 0-16,1 7 22 16,0 2-11-16,0 9-4 15,-1 4 8-15,0 0-8 16,-2 0-7-16,-3 8 3 16,-1 12-3-16,-3 2-3 15,-3 4 1-15,2-1-1 16,-2-4-17-16,6-2-43 15,2-5-54-15,2-10-219 16</inkml:trace>
  <inkml:trace contextRef="#ctx0" brushRef="#br0" timeOffset="-192780.81">16497 10718 879 0,'0'0'33'0,"0"0"-29"15,0 0 44-15,0 114 69 16,0-74-82-16,0 0-21 0,0-2-14 16,0-5 0-16,3-3-4 15,1-8-38-15,1-8-174 16,-5-11-206-16</inkml:trace>
  <inkml:trace contextRef="#ctx0" brushRef="#br0" timeOffset="-192310.89">16803 10761 1004 0,'0'0'10'0,"0"0"8"0,0 0 106 16,28 131-50 0,-16-87-47-16,-1-5-16 0,-5-8 9 15,2-5-11-15,-4-9-8 16,0-9 3-16,-1-4-4 16,-3-4 0-16,4 0 5 15,-2-12-5-15,12-12-12 16,5 2-33-16,8 2 6 15,-2 8 31-15,0 9 8 16,-5 3 0-16,0 0 13 16,2 22-5-16,3 1 7 15,-4 3-11-15,4-4 7 16,2-2 0-16,4-8-2 16,2-9 3-16,8-3 1 0,-5 0-12 15,-5-18 2-15,-12-1-3 16,-9-3 1-16,-10 0 7 15,0 1-1-15,-4 10-1 16,-8 7 17-16,10 4-3 16,0 0-9-16,2 0-11 15,0 6 0-15,24 3-6 16,12-2-4-16,11-4-33 16,-1-3-43-16,-6 0-314 15</inkml:trace>
  <inkml:trace contextRef="#ctx0" brushRef="#br0" timeOffset="-192121.92">16600 10828 574 0,'0'0'682'16,"0"0"-682"-16,0 0-28 15,167 0 27-15,-58 0 1 16,-4 0-170-16,-18 0-250 16</inkml:trace>
  <inkml:trace contextRef="#ctx0" brushRef="#br0" timeOffset="-191336.05">18218 10796 708 0,'0'0'185'15,"0"0"-154"-15,0 0 91 16,0 0 1-16,0 0-56 16,0 0-22-16,-31 60 11 15,20-30-9-15,-1 2-14 16,8 3-8-16,4-3-5 15,0-4-4-15,4-4-7 16,19-4-9-16,6-6 0 16,7-7 1-16,2-7-1 15,4 0-3-15,0 0-14 0,1-17 0 16,-3-7-12 0,-9-7 25-16,-2-4-1 0,-13-10 3 15,-5-1 1-15,-9-2-27 16,-2 0 12-16,-6 4-10 15,-21 4-32-15,-4 8 42 16,-1 6 15-16,1 10-2 16,2 8 3-16,7 8 4 15,-1 0-3-15,2 8-1 16,2 14 1-16,4 6 8 16,8 4-5-16,7 2-4 15,0 0 4-15,14-5 3 16,10-2-6-16,4-3 15 15,5-3-3-15,0-1 0 16,0-5 3-16,-6 1-8 0,-1 0-7 16,3 0 6-1,-4 0-5-15,6-3 0 0,2 1-2 16,1-2-2-16,2 0-4 16,-5 2 3-16,-9 0 3 15,-15 2-4-15,-7 3-4 16,0 4 8-16,-18-1 5 15,-5-4 6-15,4-8-3 16,3 0 3-16,10-8-5 16,-1-2-6-16,0 0-7 15,-2-4-43-15,-2-19-137 16,9-3-519-16</inkml:trace>
  <inkml:trace contextRef="#ctx0" brushRef="#br0" timeOffset="-190451.21">18912 10871 662 0,'0'0'369'0,"0"0"-356"15,0 0 30-15,0 0 47 16,0 0-37-16,0 114-15 15,0-91-2-15,0-1 7 0,6-5-24 16,4-3-12 0,3-6 0-16,-3-4-3 0,4-4 5 15,6 0-9-15,5-4-3 16,1-16-7-16,-3-2-14 16,-4-1 6-16,-11 2 6 15,-2 0 2-15,-6 3 5 16,0 9 5-16,0 2 9 15,0 7 9-15,0 0 5 16,0 0-22-16,0 0-1 16,0 0 0-16,0 12 0 15,0 5 0-15,0 2 5 0,2-1-1 16,5 5 1 0,9-3-1-16,1-2-3 0,6-2-1 15,4-6 1-15,0-6 6 16,10-4-5-16,3 0-4 15,3-7-15-15,-5-10-30 16,-7-3 39-16,-7-4 4 16,-3-3-4-16,-10 4-2 15,-9 0 1-15,-2 7-4 16,0 6 9-16,0 4-18 16,-9 6 22-16,-5 0-1 15,1 0-3-15,-1 5 4 16,4 8 2-16,3 7 5 15,3 1-4-15,4-2 7 16,0-1 0-16,0 1-10 0,0-7 1 16,15-4 4-16,5-4-5 15,12-4 6-15,1 0 1 16,4-2 3-16,4-12-10 16,-1-4-8-16,-2 2-9 15,-5-2-11-15,-6-1 22 16,-5 1-9-16,-9 2 11 15,-3 3-5-15,-6 0 18 16,-1 6-8-16,-3 2-1 16,0 3 8-16,0 2 11 15,2 0-8-15,0 0-10 16,2 0-1-16,5 9-12 0,0 13 12 16,4 0 6-16,1 3-6 15,-3 1 0-15,0 1 0 16,1-5 3-16,-4-1-2 15,1-9-1-15,-7-3 9 16,-2 2-9-16,0-8 0 16,0-1 0-16,-17 0-1 15,-4-2-24-15,3 0-25 16,3 0-63-16,4-13-359 16</inkml:trace>
  <inkml:trace contextRef="#ctx0" brushRef="#br0" timeOffset="-190022.28">20137 10730 1165 0,'0'0'28'0,"0"0"-8"15,0 0 117-15,16 116-81 16,-11-72-29-16,-1 5-8 15,-2-2-4-15,-2-3-12 16,0-1 1-16,0-9-5 16,-4-5 1-16,-7-10-7 15,5-9-21-15,-6-7-7 16,-1-3-3-16,-3 0 7 16,-4-9 6-16,6-14 6 0,10 2 18 15,4-1 0-15,0 2 1 16,9 6 23-16,18 4-11 15,10 4-1-15,4 6 10 16,1 0-1-16,-2 0-5 16,1 0-15-16,-2 0 13 15,1 0-3-15,-5 0-5 16,-7 4 1-16,-8 4 12 16,-6 4-8-16,-3-3-9 15,-11 5-1-15,0-3-17 0,-5-2-63 16,-17-9-76-1,9 0-148-15</inkml:trace>
  <inkml:trace contextRef="#ctx0" brushRef="#br0" timeOffset="-189863.31">20506 10882 1073 0,'0'0'82'16,"0"0"-75"-16,0 0 4 15,0 0-11-15,0 0-77 16,0 0-274-16</inkml:trace>
  <inkml:trace contextRef="#ctx0" brushRef="#br0" timeOffset="-189296.41">20818 10979 896 0,'0'0'76'15,"0"0"50"-15,0 0 1 16,0 0-55-16,0 0-30 16,-135 14 5-16,106 1-24 15,8 6-21-15,5-3 0 16,5-1-2-16,7 0 0 0,4-2-12 15,0-8 12 1,0 0-3-16,15-7-2 0,14 0 5 16,8 0 1-16,6-7-1 15,-1-11-19-15,-2-3-12 16,-3-6 21-16,-6 3-2 16,-4 0-4-16,-4 3 16 15,-2 10 4-15,-5 4 13 16,-5 7-9-16,-1 0-3 15,4 0-3-15,-1 21 2 16,1 1-4-16,-5 3 1 16,-5 4 0-16,-2-7 1 15,1-4 1-15,-3-6 1 0,0-6 0 16,0-4 6 0,2-2 4-16,7 0 11 0,4-2 13 15,8-16-11-15,8-2-24 16,2 2 8-16,0 1-9 15,-2 8 6-15,-7 4 10 16,0 5 3-16,-6 0-8 16,2 0-10-16,0 7-3 15,-5 5 0-15,1-2-4 16,-6 2 1-16,-3 0-1 16,-5 0-35-16,0 2-43 15,0-4-156-15,-18-2-872 16</inkml:trace>
  <inkml:trace contextRef="#ctx0" brushRef="#br0" timeOffset="-185907">22411 11117 884 0,'0'0'100'0,"0"0"-94"15,0 0 21-15,0 0 84 16,0 0-65-16,0 0-28 15,0 0-13-15,-77-28 8 0,38 17 6 16,-7 0-13-16,-4-1 12 16,-2-6-13-16,-2 2-4 15,2-2-1-15,6 1 2 16,3 3 0-16,12 4-2 16,10 1 1-16,13 0 6 15,6 1-7-15,2-3-2 16,0-2-5-16,4 0 4 15,14-1-1-15,7 1-3 16,-3 4-2-16,-2 2-1 16,-2 5 10-16,-7 2 0 15,-2 0-3-15,-5 4 3 0,-4 15-7 16,0 1-1-16,-11 1 8 16,-14 4 8-16,1-4-1 15,-2 4 15-15,3-6-5 16,5 0-3-16,9-3 4 15,3-7-5-15,6-2-9 16,0-2-3-16,4-5 0 16,23 0 1-16,11 0 12 15,11-5 13-15,11-11-15 16,5-4-11-16,4 1-2 16,-3 4-1-16,-8 2-30 15,-15 9-26-15,-17 3-23 16,-18 1-121-16,-8 0-155 0</inkml:trace>
  <inkml:trace contextRef="#ctx0" brushRef="#br0" timeOffset="-185245.11">22949 10793 839 0,'0'0'114'0,"0"0"-63"16,0 0 61-16,0 0-37 15,0 0-46-15,0 0-12 16,2-5-9-16,-2 5 4 16,2 17-10-16,0 14 14 15,0 10 38-15,0 0-11 0,-2 3-16 16,3-2-5-16,0 1-12 16,1-7-2-16,-2-6-7 15,3-7 0-15,-3-6-1 16,0-7-11-16,0-5-22 15,0-5-30-15,5 0-15 16,0-20-48-16,2-9-252 16</inkml:trace>
  <inkml:trace contextRef="#ctx0" brushRef="#br0" timeOffset="-184434.25">23214 10836 417 0,'0'0'590'0,"0"0"-549"0,0 0-5 16,0 0 67-16,0 0-59 15,0 0-24-15,-51 108 4 16,51-67 4-16,0 3-5 16,2 0-12-16,6-7 0 15,0-4-10-15,-2-11 1 16,-1-7-1-16,1-8-1 15,-2-7-1-15,4 0-7 16,3 0 8-16,9-12-2 16,6-8 2-16,8-4-12 0,2 3-8 15,-3 7 4-15,-4 5-4 16,-2 7 17-16,-10 2 1 16,-1 2 2-16,-1 16 4 15,-1-1 1-15,1 4 8 16,4-5-3-16,-4-4 4 15,3-6-12-15,-3-3 1 16,-1-3 0-16,-1 0-3 16,-1-5 0-16,-6-11-7 15,-4-1-6-15,-2-3 5 16,0 1-3-16,-10 6-9 16,-15 4 20-16,-6 4 1 15,0 5 4-15,2 0 1 0,6 0 4 16,10 7-3-1,6 9 4-15,7 4-9 0,0 0 3 16,3 0-5-16,20 1 5 16,9-10-4-16,8-1 1 15,0-6 3-15,2-4-3 16,1 0-2-16,-5-2-30 16,-5-14 7-16,0-3-7 15,-4-1 2-15,-8 7 17 16,-8 7 8-16,-9 4 3 15,-2 2 0-15,-2 0-3 16,8 8 3-16,-2 12 11 0,3-2-2 16,-3-2 0-1,2-5 0-15,-4-6-5 0,0-3 1 16,1-2 4-16,-3 0 3 16,6 0 28-16,2-10-3 15,5-5-26-15,8 1-8 16,-1 5-2-16,1 1-1 15,-2 5 0-15,0 3 0 16,1 0 0-16,0 0 0 16,3 7-4-16,-1 6 8 15,-3-4-8-15,0 1 1 16,0-4 0-16,-5-6-47 16,-5 0-105-16,-9 0-463 15</inkml:trace>
  <inkml:trace contextRef="#ctx0" brushRef="#br0" timeOffset="-184241.29">23036 10989 1197 0,'0'0'23'0,"0"0"-23"15,0 0 0-15,137 0-22 16,-18-10 4-16,11-2-147 16,-15-5-197-16</inkml:trace>
  <inkml:trace contextRef="#ctx0" brushRef="#br0" timeOffset="-183434.43">24888 10955 264 0,'0'0'346'0,"0"0"-320"15,0 0 37-15,0 0 57 16,0 0-37-16,0 0-12 16,0 0 21-16,-100 9-17 15,82 6-10-15,2 5-16 0,-1-1-7 16,0 10-19-16,9 0-8 15,6 2-11-15,2-3-1 16,0-2-3-16,22-7-4 16,16-5 1-16,11-7-10 15,8-7-17-15,1 0-39 16,3-1-41-16,-10-17-106 16,-11-3-51-16,-13-5-331 15</inkml:trace>
  <inkml:trace contextRef="#ctx0" brushRef="#br0" timeOffset="-182886.52">25109 10793 811 0,'0'0'63'16,"0"0"-17"-16,0 0 25 16,0 0 14-16,0 0 3 15,0 0-22-15,-3 117-4 16,3-77-13-16,0 0-6 15,0-1-3-15,0-4-24 16,0-9 1-16,0-3-9 16,0-9-4-16,0-8-1 15,0-3-2-15,5-3-1 16,-1 0-4-16,4 0 3 16,4-5-8-16,7-7 6 15,8-4-7-15,-2 3 6 16,2 4-4-16,-2 3 5 0,-2 6-2 15,1 0-2 1,0 0 4-16,1 15 1 0,-1 2 1 16,-3-5 2-16,-2 0 0 15,4-4-1-15,-1-4 0 16,1-4 0-16,-4 0 0 16,4 0-21-16,-8-8-13 15,-3-5 11-15,-6-2 14 16,-6 4 2-16,0 0 3 15,0 4 4-15,-8 5 17 16,-4 1-8-16,1 1 7 16,2 0 1-16,3 6-4 15,-2 10-10-15,6 0 6 0,2 0-6 16,0 2-3-16,16-4-1 16,13 0-5-16,7-7 2 15,6-4-30-15,7-3-25 16,7 0-43-16,-3 0-98 15,-2-10-45-15,-5-8-55 16</inkml:trace>
  <inkml:trace contextRef="#ctx0" brushRef="#br0" timeOffset="-182684.56">25998 11052 573 0,'0'0'190'16,"0"0"-133"-16,0 0 100 15,0 0-33-15,0 0-51 16,-129 23-12-16,114-2-5 0,-2-2-18 15,13 1-6-15,2-2-11 16,2-3-9-16,0 4-12 16,15-6 0-16,12-2 0 15,12-11-1-15,5 0-26 16,7 0-37-16,3-6-46 16,-6-8-84-16,-2-9-123 15</inkml:trace>
  <inkml:trace contextRef="#ctx0" brushRef="#br0" timeOffset="-182457.6">26286 10900 346 0,'0'0'561'0,"0"0"-452"16,0 0-63-16,0 0-17 15,0 0 55-15,0 0-16 16,0 103-14-16,2-69-13 15,4-2-5-15,-1-4-13 16,2-6-16-16,0-6-7 16,-1-8-4-16,1-3-39 15,2-5-55-15,0 0-87 16,4-9-240-16</inkml:trace>
  <inkml:trace contextRef="#ctx0" brushRef="#br0" timeOffset="-182209.64">26542 10922 750 0,'0'0'279'15,"0"0"-190"-15,-115 68 47 16,76-43-21-16,8-5-63 16,11-4-24-16,9-3-5 15,8-8-9-15,3 2-14 16,0-2-4-16,23-1 4 15,12 0 2-15,5-3-2 16,8 5-22-16,-4-5-20 16,-1 5-60-16,1-2-67 0,-3-1-150 15,-4-3-190 1</inkml:trace>
  <inkml:trace contextRef="#ctx0" brushRef="#br0" timeOffset="-181948.68">27013 10810 738 0,'0'0'237'16,"0"0"-188"-16,0 0-12 15,0 0 67-15,0 0-4 0,8 112-38 16,-8-70-25-16,0-2 1 15,2-1-19-15,3-1 1 16,0-9-8-16,1-4-12 16,1-5 0-16,-3-7-13 15,1-8-49-15,-1-3-52 16,-4-2-84-16,5 0-193 16</inkml:trace>
  <inkml:trace contextRef="#ctx0" brushRef="#br0" timeOffset="-181386.78">27256 10871 1028 0,'0'0'138'0,"0"0"-77"16,0 0-13-16,0 0-14 15,0 0 18-15,0 0-4 16,29 126-19-16,-23-88-13 15,-2-6 7-15,1-3-16 16,-1-10 0-16,1-7-5 16,-5-6-2-16,5-4 0 15,-3-2-6-15,2 0-4 16,5-2 5-16,2-16-1 16,5-1-6-16,2-2-7 15,-3 3 15-15,-1 4-7 16,-1 3 11-16,-7 6-1 0,0 3 1 15,-4 2 0 1,2 0 7-16,0 0-7 0,3 16 1 16,1 4 13-16,4 2-1 15,3-6-8-15,8 0 0 16,4-2 4-16,8-8-5 16,7-5 7-16,1-1-11 15,-7 0-4-15,-12-11-16 16,-11-4 10-16,-8 1-2 15,-5 1 1-15,0 3-6 16,0 1 17-16,-16 6 8 16,3-1-4-16,2 2 1 0,4 2 0 15,7 0 6 1,0 0-4-16,0 0-7 0,0 0-8 16,0 0-2-16,11 4 10 15,16 6 2-15,4-1-2 16,7-2-2-16,-2-3-38 15,-5-4-94-15,-2 0-135 16</inkml:trace>
  <inkml:trace contextRef="#ctx0" brushRef="#br0" timeOffset="-181191.81">27079 10946 761 0,'0'0'601'0,"0"0"-579"16,0 0-10-16,145 0 16 15,-47 0-25-15,10 0-3 16,-2 0-55-16,-17 0-152 16,-18 0-855-16</inkml:trace>
  <inkml:trace contextRef="#ctx0" brushRef="#br0" timeOffset="-180313.97">28294 10758 659 0,'0'0'55'15,"0"0"12"-15,0 0 97 16,0 0-69-16,0 0-78 16,0 0 37-16,25 81 46 15,-21-23-28-15,-4 7-23 16,0 12-6-16,0-1-10 16,0-6-19-16,0-8-13 15,0-13 8-15,0-13-5 16,0-10-3-16,-2-16 0 15,2-6-2-15,0-4 1 0,0-7-3 16,0-25 0-16,0-16-25 16,0-14-16-16,4-10 4 15,7-8-34-15,5 6-15 16,2 12 1-16,0 19 24 16,2 19 54-16,-3 12 3 15,-1 7 0-15,-1 5 7 16,-1 0 5-16,1 20 17 15,-3 9 9-15,-3 6 10 16,-7-2 11-16,-2-2-18 16,0-3-10-16,-11-4-9 15,-11-4 6-15,-3-2-16 0,6-8-5 16,5-4-28-16,14-6-133 16,0 0-135-16</inkml:trace>
  <inkml:trace contextRef="#ctx0" brushRef="#br0" timeOffset="-180013.02">28699 10960 831 0,'0'0'150'0,"0"0"-112"15,0 0 73-15,0 0-26 16,0 0-38-16,0 0-13 0,-4 113-4 15,40-108-23-15,4-5 3 16,-2 0-10-16,-2-2-4 16,-7-13-9-16,-11-5-6 15,-14-6 17-15,-4 1-3 16,-11 3-10-16,-20 4 14 16,-10 7 1-16,4 4 0 15,3 7 0-15,8 0-15 16,13 0-33-16,9 4-46 15,4 6-155-15,6 1-114 16</inkml:trace>
  <inkml:trace contextRef="#ctx0" brushRef="#br0" timeOffset="-179226.16">29183 10878 758 0,'0'0'96'16,"0"0"27"-16,0 0 0 16,0 0-45-16,0 0-27 15,0 0-16-15,-118 21-15 16,114 1-18-16,4 0-4 16,0 3 0-16,22 4 2 15,9-3 1-15,1 0 5 0,-6 0-3 16,-5-4 0-1,-13-4-3-15,-3-2-1 0,-5-5-7 16,0-5-8-16,-9-1 9 16,-11-3 1-16,-3-2 6 15,4 0 1-15,5-7 0 16,5-6 2-16,9-3 5 16,0 0-7-16,11-2-2 15,26-3 6-15,9 0-5 16,8-1 4-16,4 0-4 15,2 2 2-15,-6 3-4 16,-10 5 2-16,-20 6-10 16,-15 2-1-16,-9 4 4 15,0 0-13-15,-23 0 20 0,-6 3 0 16,-6 9 23-16,8-3-4 16,8 3-6-16,7 1-10 15,8-1-3-15,4 0 0 16,0 0-9-16,2 0 7 15,20 2 2-15,7-1 0 16,2 4 0-16,1-2-4 16,-5-1 3-16,-5 1 0 15,-7-5-5-15,-3 0 4 16,-6-2-1-16,-6-6-3 16,0 2 3-16,0-4-2 15,0 0 5-15,0 0 3 16,0 0 7-16,0 0 10 0,0-8-2 15,0-7-13-15,3 1-1 16,19-3 11-16,2 1-14 16,9-2 2-16,4 2 1 15,0 4-4-15,-1 4 7 16,-3 5-6-16,-8 3 5 16,-5 0 5-16,-5 7-3 15,-1 13 1-15,-5-1 4 16,-5 2-4-16,-2-5-5 15,1-2-3-15,-3-1-1 16,2-8-22-16,2-5-34 16,-2 0-37-16,6 0-78 0,-2-20-236 15</inkml:trace>
  <inkml:trace contextRef="#ctx0" brushRef="#br0" timeOffset="-179097.18">29912 10863 581 0,'0'0'486'0,"0"0"-468"16,0 0-18-16,0 0-4 16,0 0-181-16</inkml:trace>
  <inkml:trace contextRef="#ctx0" brushRef="#br0" timeOffset="-178433.29">30071 11135 1067 0,'0'0'91'16,"0"0"-42"-16,0 0 53 15,0 0-44-15,121-92-25 16,-106 66-16-16,-7-2-17 16,-8-3-3-16,0-2-2 15,0-6-12-15,-4 1 1 16,-5 0 5-16,3 0 7 15,-4 4 4-15,4 6 1 16,-1 7-1-16,1 9 1 0,4 9 1 16,-3 3-1-1,-2 3 4-15,-4 23-1 0,-5 11 0 16,5 5 6-16,1 4 3 16,5 0-6-16,5 5 14 15,0-1 4-15,0 0-1 16,15-4-11-16,10-7 3 15,2-4-10-15,4-12-4 16,5-4 1-16,6-12-3 16,5-7-9-16,2 0-18 15,-5-3-18-15,-12-23 1 16,-10-4 8-16,-15-6 21 16,-7 1-5-16,0 3-18 15,-11 11 31-15,-10 4 7 16,3 9 22-16,-1 8 7 0,3 0-9 15,7 3-11-15,5 14-3 16,4 6-5-16,0-3 3 16,15-2 1-16,10 0 1 15,1-7 0-15,8-4 2 16,1-5-6-16,3-2 9 16,3 0-8-16,-6-6-3 15,-4-10-12-15,-4-3 0 16,-10-1 8-16,-5 6 3 15,-7 7 0-15,-5 7-3 16,0 0-4-16,0 0 8 16,0 2 3-16,0 10 5 15,0-2-4-15,0 2-1 0,0-2-3 16,0-3-10-16,0 4-51 16,0-9-117-16,2-2-452 15</inkml:trace>
  <inkml:trace contextRef="#ctx0" brushRef="#br0" timeOffset="-178280.32">30720 10906 388 0,'0'0'668'0,"0"0"-652"16,0 0-16-16,0 0-16 15,0 0-86-15,0 0-192 0</inkml:trace>
  <inkml:trace contextRef="#ctx0" brushRef="#br0" timeOffset="-177988.37">30940 10784 780 0,'0'0'254'0,"0"0"-186"16,0 0 36-16,0 0-35 16,0 0-41-16,0 0 7 15,0 94 29-15,0-47-22 0,0 0-8 16,0-1-8-16,0-5-7 16,0-13-4-16,0-5 1 15,0-6-16-15,0-8-1 16,0 0 0-16,0-7-11 15,0-1-41-15,6-1-33 16,6 0-67-16,9 0-129 16,2-12-380-16</inkml:trace>
  <inkml:trace contextRef="#ctx0" brushRef="#br0" timeOffset="-177816.4">31228 11043 1007 0,'0'0'83'0,"0"0"14"16,0 0 39-16,0 0-59 16,0 0-33-16,0 0-24 15,0 90-20-15,0-76-2 16,0-8-62-16,-6-2-123 16,6-4-262-16</inkml:trace>
  <inkml:trace contextRef="#ctx0" brushRef="#br0" timeOffset="-177647.43">31197 10826 1169 0,'0'0'79'16,"0"0"-29"-16,0 0 43 0,0 0-54 16,0 0-39-16,0 0-8 15,29 6-46-15,-2 4-88 16,1-1-187-16,-4-9-339 15</inkml:trace>
  <inkml:trace contextRef="#ctx0" brushRef="#br0" timeOffset="-177022.54">31386 10800 160 0,'0'0'748'16,"0"0"-624"-16,0 0-31 15,0 0-31-15,0 0 39 0,0 0 0 16,29 136-46-16,-20-93-20 15,-1-4 15-15,0-6-7 16,-2-3-21-16,-1-10-11 16,-1-6-10-16,-2-7-1 15,-2-4-6-15,0-3-18 16,0 0-23-16,-4 0 16 16,-7-6 20-16,-5-3-3 15,5 0 10-15,5 4 4 16,6 2 11-16,0 0-9 15,0 2 3-15,13 1 2 16,20-2-6-16,14 0 1 0,4 0 0 16,3-3-2-1,-5 0 0-15,-7-1-1 0,-7-2 1 16,-14 4-1-16,-15 0 1 16,-6 2 7-16,0 2-6 15,0 0 3-15,0 0 5 16,-2 0-1-16,-7 6-2 15,3 3 10-15,4 0-15 16,2 1 1-16,0 0-2 16,0 0-3-16,15-3-1 15,12-4-2-15,10-3-9 16,9 0-5-16,0 0-9 16,3-16 5-16,-5-5 7 15,-7 9 7-15,-13-1 8 16,-10 6 4-16,-10 6 21 0,-4 1 20 15,0 0-13 1,0 0-22-16,0 21 2 0,0 12 23 16,0 6-7-16,0 7-12 15,0 5 8-15,-4 3 6 16,-1 2-11-16,3-1-5 16,-1-7-5-16,3-9-7 15,0-10-12-15,0-14-52 16,0-6-51-16,0-9-59 15,10 0-224-15</inkml:trace>
  <inkml:trace contextRef="#ctx0" brushRef="#br0" timeOffset="-176868.57">32507 11239 692 0,'0'0'675'15,"0"0"-643"-15,0 0-4 16,0 0-28-16,0 0-70 15,0 0-449-15</inkml:trace>
  <inkml:trace contextRef="#ctx0" brushRef="#br0" timeOffset="-175304.84">7440 11722 397 0,'0'0'327'15,"0"0"-321"-15,0 0 61 16,0 0 49-16,0 0-59 16,0 0-42-16,19-58 41 0,-19 53-19 15,0-2-1 1,0 5-19-16,0 0 24 0,0 2-21 16,-10 0-9-16,-12 0-8 15,-9 0 2-15,-2 16-2 16,-1 6 9-16,4 6 25 15,9 2-3-15,5 1-1 16,9-1-22-16,7-1 6 16,0 2-15-16,21-5-2 15,14-4 0-15,7-5-1 16,8-6 1-16,6-9-32 16,-1-2-68-16,0 0-74 15,-7-13-548-15</inkml:trace>
  <inkml:trace contextRef="#ctx0" brushRef="#br0" timeOffset="-175109.87">7808 11714 868 0,'0'0'32'0,"0"0"121"16,74 105-42-16,-50-71-45 15,-8-2-52-15,-12 1-14 16,-4-7-1-16,-29 1-31 16,-27-5-59-16,-10-5-216 15</inkml:trace>
  <inkml:trace contextRef="#ctx0" brushRef="#br0" timeOffset="-174801.93">6996 11566 810 0,'0'0'97'15,"0"0"-33"-15,0 0 104 0,0 0-82 16,0 0-43-16,0 0 35 16,-84 142-26-16,68-82-10 15,8 1-23-15,8 1-12 16,2 0-7-16,35-5-11 16,22-6-39-16,19-8-54 15,13-19-200-15</inkml:trace>
  <inkml:trace contextRef="#ctx0" brushRef="#br0" timeOffset="-171756.45">7173 11895 642 0,'0'0'76'15,"0"0"-76"-15,0 0-11 16,0 0 11-16,138-10 8 15,-82 10-8-15,0 0-1 16,-10 8 1-16,-10-3 19 0,-14 2-19 16,-17 3-2-16,-5 2-19 15,-15 2 21-15,-31 4 29 16,-9-1-12-16,-8-4-10 16,-1-3 11-16,-1-10-8 15,9 0 8-15,5-3 7 16,15-24 13-16,12-5-20 15,15-7-3-15,9-6-15 16,20-7-17-16,32 2-12 16,17 2-4-16,6 13 4 15,-1 19 27-15,-3 14 2 16,-9 2 8-16,-6 30 29 0,-8 8 52 16,-15 9 9-1,-20 0-69-15,-13-2-14 0,-20-1-5 16,-33-6 12-16,-15-8-16 15,-5-8 11-15,0-10-7 16,7-12 10-16,9 0-3 16,12-10 2-16,16-16-9 15,16-11 1-15,13-4-11 16,24-8-6-16,44 0-5 16,25 6-8-16,14 16-24 15,2 14 3-15,-11 13 24 16,-13 0 10-16,-16 14 6 15,-18 12 7-15,-15 5 12 0,-32 1-19 16,-4-4-11 0,-46 2 7-16,-26-8 4 0,-19-6 3 15,-7-10 9-15,6-6 34 16,17 0 5-16,30 0-15 16,25-4 21-16,20-10-19 15,7-2-38-15,39-3-39 16,17 2-11-16,9 8-5 15,-4 9-32-15,-10 0-128 16,-18 13-129-16</inkml:trace>
  <inkml:trace contextRef="#ctx0" brushRef="#br0" timeOffset="-170534.67">3295 12235 436 0,'0'0'192'0,"0"0"-176"16,0 0 40-16,0 0 69 15,0 0-86-15,0 0 9 16,-39-67-31-16,26 67 16 15,-7 0-25-15,-5 0 0 0,-4 8 5 16,0 3 8-16,3 6 4 16,6-5-19-16,6 4-3 15,7-1-2-15,7 0-1 16,0 3-4-16,0 0 3 16,18-2 0-16,7 2 2 15,9 1 5-15,-1 2-3 16,-2 5 6-16,0 2 1 15,-10 3 3-15,-8-3-5 16,-13-2 1-16,0-4 10 16,0 0 6-16,-17-2 6 15,-4-4-13-15,-8-4-14 16,2-5 1-16,2-7-5 0,3 0-18 16,5 0-17-16,3-14-46 15,9-13-70-15,5-4-80 16,0 1-53-16</inkml:trace>
  <inkml:trace contextRef="#ctx0" brushRef="#br0" timeOffset="-169544.84">3434 12168 630 0,'0'0'141'0,"0"0"-34"16,0 0 60-16,0 0-108 15,0 0-49-15,0 0 15 16,12 67 44-16,-3-30-31 0,-3-1-4 16,-1-4-11-16,-3-1-6 15,-2-4-4-15,0-3-12 16,0-3 1-16,0-4-2 16,0-5-5-16,0-4-6 15,0-3-6-15,0-3-6 16,0-2 9-16,0 0 14 15,-5 0 0-15,-1 0-4 16,4-4-3-16,0-8 2 16,2 3-9-16,0 4 7 15,0 1 3-15,0-1 5 16,10 1-1-16,11 1 0 16,4 3 0-16,8 0 0 0,2 0 1 15,3 0-1-15,4-7 0 16,-3 5-1-16,0-6-8 15,-1-2-17-15,-7-2-7 16,-6-2-4-16,-7 2-23 16,-11 2 29-16,-7 2 31 15,0 4 29-15,0 1-10 16,-13 3-17-16,-8 0 20 16,3 0-6-16,3 0 1 15,1 9-5-15,6 2-10 16,3 3 7-16,5-1-1 15,0 1-3-15,0-2 4 16,7-4-9-16,11 1 0 0,3-6 11 16,6-3 7-16,7 0-16 15,6 0 6-15,2-1-8 16,4-16-8-16,-9-5-8 16,3-4-24-16,-9-1-2 15,-8 2-6-15,-8-1-22 16,-6 5 44-16,-9-2 0 15,0 2 25-15,0 0 1 16,-4 5 9-16,-14 4 4 16,2 6 8-16,3 6 28 15,4 0-13-15,0 0-25 16,0 16 1-16,0 18-2 0,5 12 15 16,4 6 4-16,0 8 5 15,0 0 13-15,0 5-7 16,2-3-16-16,5-4-4 15,1-6-12-15,-3-6-1 16,-2-14-6-16,1-14 1 16,-4-8 1-16,0-10 1 15,0 0 1-15,0-7 14 16,0-24-19-16,0-17-13 16,0-8-19-16,2-2-22 15,9 5 16-15,7 14 37 16,0 11-2-16,-7 7 5 0,0 14-2 15,2 5 0-15,-1 2-2 16,1 0-1-16,-4 5 3 16,-2 9 2-16,-3 2-2 15,-4 2-2-15,0-1 2 16,0 1-5-16,-11-2 0 16,-5-2-14-16,1-4-84 15,6-8-155-15,4-2-220 16</inkml:trace>
  <inkml:trace contextRef="#ctx0" brushRef="#br0" timeOffset="-169077.92">4567 12305 909 0,'0'0'221'16,"0"0"-218"-16,0 0 26 0,0 0 37 15,0 0-66-15,0 0 0 16,38-12-9-16,-27 27-5 16,3 2 7-16,-3 4 2 15,-5 1 5-15,3-2 2 16,-7 2-2-16,-2 0-4 16,0-1-12-16,0-2-5 15,-9-2 9-15,-6-3-10 16,-3-6 9-16,5-3 5 15,11 0 8-15,2-5 10 0,0 0 41 16,0 0-36-16,0 0-8 16,15-3-4-16,10 0-2 15,6 1-1-15,0 2-2 16,2 0-2-16,-8 8 0 16,-10 9-2-16,-1 4 4 15,-14-1-1-15,0 0 3 16,0 0 6-16,-29-5 19 15,-4 0-5-15,-6-7-4 16,1-2-6-16,3-6 6 16,6 0-16-16,4 0-6 15,8-16-29-15,15-9-56 16,2-1-222-16,8 1-500 0</inkml:trace>
  <inkml:trace contextRef="#ctx0" brushRef="#br0" timeOffset="-168909.95">5037 12450 1078 0,'0'0'26'0,"0"0"-25"16,0 0 88-16,0 0-89 16,0 0-13-16,0 0-67 0,-51 21-135 15,51-5-109 1</inkml:trace>
  <inkml:trace contextRef="#ctx0" brushRef="#br0" timeOffset="-168779.97">5013 12703 819 0,'0'0'210'0,"0"0"-200"16,0 0 114-16,0 0-70 15,0 0-54-15,0 0-30 16,-2-18-255-16</inkml:trace>
  <inkml:trace contextRef="#ctx0" brushRef="#br0" timeOffset="-168207.07">3279 12881 396 0,'0'0'118'0,"0"0"-31"15,0 0 66-15,0 0 10 16,0 0-19-16,0 0-60 16,-54-38-23-16,54 37-13 15,0 1-17-15,0-3-11 16,0 3-8-16,0 0-3 15,0 0-6-15,0 0-3 16,29 0-8-16,14 0 8 16,21 0 37-16,16 3-20 15,9 5-8-15,12-3-4 16,6 4-5-16,7-1-2 0,2-2 1 16,0 4-18-16,1-5 2 15,-1 2 2-15,-2-6-5 16,-6-1-3-16,-15 0-6 15,-22 0 6-15,-19-4-4 16,-25 0 13-16,-19 4-13 16,-8 0-23-16,0 0 42 15,-29 0-133-15,-14 0 12 16,-7 0-113-16</inkml:trace>
  <inkml:trace contextRef="#ctx0" brushRef="#br0" timeOffset="-167788.14">3205 13090 733 0,'0'0'384'0,"0"0"-384"15,0 0 0-15,0 0 36 16,0 0-36-16,0 0-8 16,26 2 8-16,5 4 26 15,17-3 7-15,18-3 9 0,24 0-9 16,21 0 10 0,18-9-25-16,14-1-3 0,5 0-11 15,3-2-2-15,3 7-2 16,-7-2 0-16,-13 7-11 15,-28 0-19-15,-30-2-2 16,-24 2 5-16,-28-3 26 16,-12 3-2-16,-10 0 3 15,-2 0 20-15,0 0 6 16,0-3-18-16,0-1 6 16,0-6-14-16,6-4-27 15,-2-4-37-15,-1-5-105 0,-3 0-287 16</inkml:trace>
  <inkml:trace contextRef="#ctx0" brushRef="#br0" timeOffset="-162589.05">6281 12467 648 0,'0'0'289'0,"0"0"-267"15,0 0 69-15,0 0-3 16,0 0-56-16,0 0-21 16,0 0 7-16,0 0 2 15,-4-17-9-15,4 17-1 16,6 0-5-16,17 0 14 16,8 0 16-16,15 7 8 15,13-4-15-15,7-1-12 16,6 3-3-16,-1-1-6 15,-4 0-7-15,-11 1-8 0,-16 0-13 16,-14-1-22 0,-16-1-60-16,-10 4 8 0,0 0-24 15,-16 0-41-15,-13-4-81 16</inkml:trace>
  <inkml:trace contextRef="#ctx0" brushRef="#br0" timeOffset="-162257.1">6624 12541 718 0,'0'0'74'16,"0"0"25"-16,0 0 13 16,0 0-84-16,0 0-18 15,0 0 6-15,-2 9 5 0,2 7 18 16,0 14 21-16,2 3 4 15,8 6 1-15,1 7-20 16,-5-5-10-16,1 1-12 16,-3-2-13-16,1-8 2 15,-3-5-4-15,-2-11-6 16,0-6 2-16,0-7-2 16,0-3-3-16,0 0 1 15,0 0-1-15,0 0-10 16,-4 0-2-16,-8 0-57 15,-1 0-69-15,2 0-76 16,6 0-240-16</inkml:trace>
  <inkml:trace contextRef="#ctx0" brushRef="#br0" timeOffset="-161792.18">6996 12867 694 0,'0'0'58'0,"0"0"2"16,0 0 90-16,0 0-84 16,0 0-64-16,0 0 22 0,-28-42-14 15,19 42-4-15,-6 0 5 16,-4 10 13-16,-1 9 17 15,3-1-4-15,3-4-6 16,7-4-6-16,5-2-7 16,2-4-12-16,0-3-6 15,0 2-16-15,7-3 10 16,15 0 5-16,9 0-1 16,5 0 0-16,2-4-24 15,-2-7 1-15,-9 2-6 16,-6-1-1-16,-9 1 32 15,-8 4 3-15,-4-1 7 0,0 3 5 16,0 3 5-16,0 0-8 16,0 0-1-16,0 0-8 15,0 0-3-15,0 0-2 16,0 3-1-16,0 3-13 16,0 2-32-16,9-1-10 15,0-3-218-15,0-1-102 16</inkml:trace>
  <inkml:trace contextRef="#ctx0" brushRef="#br0" timeOffset="-161552.23">7264 12729 818 0,'0'0'84'0,"0"0"-78"16,0 0 128-16,0 0-36 15,0 0-34-15,49 117-14 16,-38-87 0-16,-3-1-31 16,-6 0-14-16,0-7-5 15,-2-7-3-15,0-1-29 16,0-7-8-16,0-5-36 16,0-2-30-16,2 0-58 15,5-10-128-15</inkml:trace>
  <inkml:trace contextRef="#ctx0" brushRef="#br0" timeOffset="-161110.3">7559 12791 391 0,'0'0'419'0,"0"0"-398"16,0 0 109-16,0 0 6 15,0 0-101-15,-119 59-11 16,104-59 19-16,6 1-16 15,2 2-7-15,5-2 11 16,0 2-18-16,0-2-2 16,2 5-11-16,0 3 0 15,0 3 10-15,0 2-3 16,8 2 0-16,15 0 1 16,6 2 7-16,2-6-9 0,9-3-5 15,3-6-2-15,-1-3 0 16,-2 0 0-16,-7 0-7 15,-4-3-9-15,-7-10 17 16,-8 3 1-16,-7-4 0 16,-7 5 3-16,0 4 0 15,0 1 10-15,-18-3 7 16,0 7-14-16,2 0 14 16,6 0-16-16,0 0 13 15,6 0-1-15,4 11-16 16,0 5 0-16,0 2-2 15,18 4 2-15,11-1-3 0,13 2-28 16,9 0-32-16,-4-2-123 16,-4-3-512-16</inkml:trace>
  <inkml:trace contextRef="#ctx0" brushRef="#br0" timeOffset="-159758.53">8680 12767 596 0,'0'0'69'15,"0"0"34"-15,0 0 62 16,0 0-67-16,0 0-60 16,0 0 8-16,0-12-25 15,0 12 1-15,0 0-8 16,0 0 0-16,0 3-4 0,0 12 31 16,0 3 5-1,0 2-15-15,0 1-5 0,2-3-5 16,2 1-9-16,1 2 1 15,-1-2-7-15,1 4-1 16,0-4-4-16,1-2 1 16,1-1 0-16,1-6-2 15,0 0-2-15,0 0 2 16,3-2 0-16,1-1 0 16,3 2 0-16,3-4 0 15,-1-5-5-15,4 0 3 16,1 0 0-16,-2 0-19 15,0 0 9-15,-2 0 1 16,-5-7-2-16,1 0 11 0,-5 2-9 16,-3 3 2-1,-1 0 8-15,-1 2 1 0,-4-4 2 16,5 2-2-16,0-4 0 16,-3-5 7-16,2 4-6 15,0-7 0-15,-1 0 4 16,-3-2-5-16,0 2 1 15,0 2-1-15,0 1 1 16,0 3 14-16,-5 3-9 16,-3-3 0-16,0-1 7 15,2 2-8-15,1-1-4 16,5 6 4-16,0 2 0 16,0 0-3-16,0 0-4 15,-2 0-9-15,2 0-7 16,-2 0-46-16,0 0-38 0,2 7-30 15,0 2-164-15,0-1-377 16</inkml:trace>
  <inkml:trace contextRef="#ctx0" brushRef="#br0" timeOffset="-159190.64">9099 12918 757 0,'0'0'41'16,"0"0"13"-16,0 0 20 0,0 0-71 15,0 0 30-15,0 0 11 16,42 30 11-16,-35-12-4 16,-5 4-15-16,3-2-7 15,-1-4-8-15,1-2-5 16,-3-6-15-16,0-4 5 15,-2-2-2-15,0-2-2 16,0 0 2-16,0 0 4 16,0 0 6-16,0 0 1 15,2 0 3-15,0 0-8 16,3-4-10-16,-1-4-2 16,3 0 2-16,2-4 4 15,2 1-1-15,1-2-2 0,-6 1-1 16,1-1 5-16,-5 1-5 15,0 3 0-15,2 3 6 16,-1-1-5-16,-3 7-2 16,2-1 1-16,3 1-4 15,-1 0-21-15,5-2-4 16,2 2 21-16,2 0 2 16,0 0 5-16,1 0 0 15,1 5 1-15,-1 6 2 16,1 1-1-16,-1 4 3 15,-3-2-3-15,-2 2 3 16,-2 0-4-16,0 0 4 0,-1-4-2 16,-2-4-2-16,-1 0-6 15,-3-6-15-15,0 3-44 16,0-5-84-16,0 0-80 16,0 0-144-16</inkml:trace>
  <inkml:trace contextRef="#ctx0" brushRef="#br0" timeOffset="-158949.68">9563 12954 704 0,'0'0'162'0,"0"0"-150"15,0 0 177 1,0 0-102-16,0 0-48 0,0 0-16 15,16 72 1-15,-16-62-14 16,4-3-10-16,-4 0-8 16,0-2-18-16,0-5-46 15,0 0-64-15,0 0 10 16,0-7-55-16,-10-12-186 16</inkml:trace>
  <inkml:trace contextRef="#ctx0" brushRef="#br0" timeOffset="-158785.7">9554 12741 60 0,'0'0'571'15,"0"0"-530"-15,0 0 60 16,0 0-66-16,0 0-35 16,0 0-27-16,0 18-54 15,0-4-58-15,4 2-123 16</inkml:trace>
  <inkml:trace contextRef="#ctx0" brushRef="#br0" timeOffset="-158042.83">9866 13004 538 0,'0'0'21'0,"0"0"58"16,0 0 1-16,0 0-52 15,0 0 22-15,0 0 17 16,24-10-11-16,-24 8 29 16,0-5-22-16,0 7-18 15,-8-1-17-15,-8 1-10 16,-5 0 1-16,0 0 3 0,0 0 11 15,1 0 5 1,9 0-7-16,0 0-4 0,2 6-8 16,2 1-16-16,-3 5 10 15,2 5-12-15,4 0 11 16,2 4-10-16,2 2-2 16,0-2 1-16,2 1-5 15,18-2 6-15,5-6-6 16,4-6-1-16,6-4-13 15,-1-4-2-15,-5 0-11 16,-2-5 11-16,-10-14-1 16,1-3 21-16,-5-4 1 15,-3 0 1-15,3 3-2 16,-5 8-2-16,-2 4-4 0,-4 8 5 16,-2 1 0-16,4 2-9 15,5 0-7 1,9 2 14-16,-1 15 3 0,-1 2 0 15,-1 3 3-15,-3 0-3 16,-1 0 10-16,0-2-3 16,-4-6-5-16,-5-5 1 15,0-4-1-15,-2-5-2 16,0 0 8-16,0 0 21 16,3-12 17-16,3-7-14 15,3-8-32-15,5 1 0 16,3 2-1-16,1-1 1 15,5 11-2-15,-4 2-2 0,-1 9 4 16,-2 3 3 0,-3 0-3-16,0 0 0 0,1 0-6 15,-1 15 6-15,-3-1-2 16,-4 5 0-16,-1 1-31 16,-3-1-26-16,2 6-54 15,2-9-225-15,4 1-337 16</inkml:trace>
  <inkml:trace contextRef="#ctx0" brushRef="#br0" timeOffset="-157238.97">10867 13036 430 0,'0'0'556'16,"0"0"-532"-16,0 0 79 15,0 0-45-15,0 0-29 16,0 0 6-16,-121 30 14 16,108-7-23-16,2 1 0 15,6-4-21-15,5-3-3 16,0 1-2-16,7-6-5 15,20-3 5-15,6-9 5 16,12 0-5-16,1 0-12 0,-1-15-31 16,-11-3-2-16,-15-5 1 15,-11 4 44-15,-8-3 9 16,0 2 9-16,-10 6-8 16,-5 2 32-16,4 9-3 15,4 0-10-15,4 3-19 16,3 0-10-16,0 0-1 15,0 0-18-15,10 0 0 16,7-2 19-16,10-7 1 16,7 2-1-16,-3-7-14 15,-2-2 4-15,-7-5 8 16,-4-2-7-16,-5-7 4 16,-6 0 5-16,-7-3-1 0,0 3 3 15,0 6-1 1,-7 7 15-16,-1 6 25 0,3 5 1 15,2 6-4-15,3 0-10 16,-2 0-25-16,0 0-1 16,-4 20 0-16,-1 9 3 15,3 5 4-15,2 2 2 16,-1 5-2-16,3 10-1 16,0 3-5-16,0 8 3 15,0 3-6-15,0 5 0 16,0-2 3-16,0-2-3 15,-3-6 0-15,3-7-5 0,0-6 5 16,0-9-6 0,0-7-3-16,3-14 9 0,15-9-22 15,2-8-2-15,5 0 18 16,3-16 4-16,-3-12 4 16,-7-2 9-16,-9-5-8 15,-9 3-2-15,0-3-1 16,-11 5-9-16,-18 6 9 15,-9 8 0-15,-1 8-9 16,2 3-41-16,6 5-111 16,15 0-302-16</inkml:trace>
  <inkml:trace contextRef="#ctx0" brushRef="#br0" timeOffset="-156289.14">11881 13104 630 0,'0'0'253'0,"0"0"-161"16,0 0 67-16,0 0-76 15,0 0-47-15,0 0-22 16,-40-38 4-16,13 38 8 15,-2 0 0-15,0 2 3 16,2 10 1-16,3 2-28 0,12 5 6 16,6-8-8-16,6 7 0 15,0-6-13-15,0 0 0 16,25-6 5-16,8-2-4 16,0-1 6-16,3-3-14 15,-7 0-8-15,-11-8 1 16,-3-9 27-16,-8 3 1 15,-7 7 3-15,0 7-2 16,0 0 3-16,0 0-4 16,0 17 8-16,-2 4 1 15,-1 1 10-15,3-5-17 16,0-5-3-16,5-2 0 0,15-3 3 16,11-6 4-16,7-1-7 15,3 0 0-15,3-11-14 16,-1-13-3-16,-3-5 0 15,-9-7 9-15,-4-3 8 16,-8-7 2-16,-5 3-1 16,-8-1 2-16,-1 1 0 15,-5 8 3-15,0 4 8 16,0 11 13-16,0 11-2 16,0 7-10-16,0 2-6 15,-9 0-8-15,-4 11 4 16,-3 14 1-16,3 11 5 15,4 0-1-15,9 4-2 0,0 1-1 16,0-3-1 0,0 3-4-16,13-7-2 0,5-5 1 15,4-6-1-15,3-11 0 16,4-6-8-16,4-6 8 16,-1 0-1-16,1-7 1 15,-2-12-5-15,0-1 5 16,-2 2 2-16,-4-4-2 15,0 0 0-15,-8 0 3 16,-3-2-3-16,-1-2-2 16,-5-6 2-16,2-2 3 15,-4 0-3-15,-1 5 2 16,-5 10 1-16,0 9-2 16,0 3 13-16,0 3 1 15,0 4 7-15,-5 0-9 0,-3 0-13 16,-4 7 1-16,-1 13 5 15,1 3-1-15,8 3-1 16,2 9 4-16,2-1-2 16,0 13 0-16,0-1-3 15,0 1-3-15,0-1 6 16,12-10-12-16,1-3 6 16,3-13-22-16,1-4-22 15,10-8-19-15,0-8-74 16,0 0-311-16</inkml:trace>
  <inkml:trace contextRef="#ctx0" brushRef="#br0" timeOffset="-155904.21">13278 12934 535 0,'0'0'402'16,"0"0"-356"-16,0 0 97 15,0 0-40-15,0 121-35 16,0-82-17-16,0 0-8 16,0-1-7-16,0-6-3 15,0-5-16-15,0-1-8 16,0-7-9-16,0-3 0 16,0-7-25-16,0-4-21 15,0-1-47-15,0-4-33 16,0 0-84-16,0-7-293 15</inkml:trace>
  <inkml:trace contextRef="#ctx0" brushRef="#br0" timeOffset="-155665.25">13270 12918 281 0,'0'0'842'16,"0"0"-791"-16,0 0 52 15,0 0 2-15,0 0-70 16,0 0-20-16,124-22 7 16,-76 22-9-16,0 0-4 15,-1 0-2-15,-5 0-4 16,-11-5-6-16,-6 2-4 16,-11 3-15-16,-10 0-62 0,-4 0-72 15,0 0-90-15,-18 0-382 16</inkml:trace>
  <inkml:trace contextRef="#ctx0" brushRef="#br0" timeOffset="-155471.28">13383 13101 473 0,'0'0'481'0,"0"0"-404"15,0 0 52-15,0 0-3 16,0 0-68-16,0 0-29 15,107 0 1-15,-78 0-18 16,-4 0-7-16,-3 0-4 0,-5 0-1 16,4 0-38-1,-1 7-100-15,-2-2-221 0</inkml:trace>
  <inkml:trace contextRef="#ctx0" brushRef="#br0" timeOffset="-155178.33">14081 12962 1134 0,'0'0'88'0,"0"0"-31"15,0 0 22-15,0 0-45 16,0 0 8-16,0 0-13 15,-33 139 1-15,21-95-3 16,3-7 6-16,3-5-27 16,2-4 2-16,2-7-2 15,-3-8-6-15,2-5-14 16,-1-5-19-16,2-3-32 16,-3 0-31-16,3-3-41 15,2-16-207-15</inkml:trace>
  <inkml:trace contextRef="#ctx0" brushRef="#br0" timeOffset="-154871.39">14094 12934 848 0,'0'0'214'16,"0"0"-118"-16,0 0 48 16,0 0-41-16,0 0-67 15,0 0-13-15,76-21-12 16,-38 21 5-16,2 10-12 15,1 11-1-15,-10 3-2 16,-2 8 0-16,-2 2 2 16,-8 2 1-16,-1 7-4 15,-5-8 1-15,-8-1 2 16,-5-2-3-16,0-2-2 16,-26-3 0-16,-13-3 2 0,-7 0 3 15,-6-9-2-15,5 2 3 16,3-8-8-16,11-2 2 15,8-5-34-15,18-2-60 16,7 0-109-16,11-2-885 16</inkml:trace>
  <inkml:trace contextRef="#ctx0" brushRef="#br0" timeOffset="-154706.41">14767 13239 1247 0,'0'0'144'16,"0"0"-112"-16,0 0 23 0,0 0-55 16,0 0-199-16</inkml:trace>
  <inkml:trace contextRef="#ctx0" brushRef="#br0" timeOffset="-151241.02">15142 13232 775 0,'0'0'137'0,"0"0"-117"16,0 0 37-16,0 0-3 15,0 0-14-15,0 0-1 16,0 0-18-16,20 79 1 16,-6-76-4-16,1-3-9 15,7 0 6-15,5-14 16 16,7-11-15-16,-1-11-16 15,-2-5-1-15,-2-3-19 16,-9-2-22-16,-7-4-21 16,-5 0 39-16,-8 0 13 15,0-3 4-15,-12 7 4 16,-7 3-1-16,-2 11 4 16,1 7 17-16,5 13-1 0,3 6 14 15,3 3-11-15,9 3-8 16,-2 0-1-16,2 0-6 15,0 0-4-15,0 13 7 16,0 15-2-16,0 9 13 16,0 1 22-16,0 8-24 15,0 10 10-15,0 8-6 16,0 12 5-16,0 8-10 16,-2 4 6-16,-4-1-13 15,3-7-1-15,3-7-1 16,0-8 2-16,0-5-2 15,0-9-2-15,0-14-1 0,0-12-1 16,0-9-2-16,0-12-2 16,3-4-9-16,3 0-5 15,9-10 16-15,6-20 7 16,3-7-1-16,-1-6-6 16,-8 1-8-16,-9-1-10 15,-6 4 8-15,0 5 2 16,0 3 0-16,0 11 8 15,-10 6 0-15,-3 6-4 16,-3 6 3-16,-5 0-5 16,4 2 2-16,3 0-3 15,5 0 0-15,7 0 6 16,2 0 1-16,0 0-8 0,0 0-14 16,0 0 1-16,18 4-1 15,12-1 20-15,3-3 2 16,4 0 6-16,3 0-6 15,3-19 0-15,-3-3-10 16,-4-6-19-16,-7 0-5 16,-7-6 11-16,-11 1-10 15,-7 4 28-15,-4 2 0 16,0 9 5-16,-8 4 3 16,-11 4 11-16,6 2-4 15,-1 2-7-15,8 0 12 16,6 3-15-16,0 0 0 0,0-1-9 15,18 0-15-15,11 3 24 16,5 1 0-16,-1 0 1 16,-4 0-1-16,-4 5 1 15,-3 16 0-15,-7 4 16 16,-4 3 16-16,-6 4 6 16,-2-3-12-16,-3-3-5 15,0-6-2-15,0-2-8 16,0-4-12-16,0-2-1 15,2-5-13-15,6-2-42 16,7-5-46-16,10 0-130 16,4 0-172-16</inkml:trace>
  <inkml:trace contextRef="#ctx0" brushRef="#br0" timeOffset="-150551.14">16123 13156 769 0,'0'0'37'16,"0"0"75"-16,0 0 23 15,0 0-61-15,0 0-25 16,-127 52-6-16,114-21-9 16,1-4-19-16,6 2 10 15,6-3-9-15,0-1 4 0,0-8-19 16,2-5-1-1,14-6-1-15,1-6 1 0,8 0 0 16,6-2-6-16,3-22 3 16,-1-6-13-16,-4-2-15 15,-2 0 15-15,-9 8 1 16,-7 4 14-16,-5 13 1 16,-6 7 6-16,2 0-6 15,3 0-1-15,4 8 0 16,2 13 1-16,0 1 9 15,1-3-5-15,-6-1 0 16,1-4-4-16,-7-3 0 16,0-1-4-16,0-4 4 15,0-2-1-15,0-1 1 16,0-3-10-16,0 0 10 0,0-7-2 16,0-9-10-16,8-2-11 15,17 4 20-15,6 7 2 16,-2 3 1-16,0 4 2 15,0 0 5-15,-4 11 0 16,-5 5 8-16,-5 2 0 16,-3-4 2-16,-8-4-7 15,1-2-10-15,-5-5 0 16,0 0-2-16,0-3 5 16,0 0 7-16,0 0 2 15,6-20 8-15,3-4-19 16,5-2-1-16,5 5-2 0,2 2 2 15,-1 6 1-15,-5 10 7 16,3 3-7-16,0 0 1 16,2 7 2-16,0 7 1 15,-2 3 2-15,-4-1-7 16,-6 4-1-16,-1 2-12 16,-3 0-31-16,-1 2-70 15,1-11-221-15</inkml:trace>
  <inkml:trace contextRef="#ctx0" brushRef="#br0" timeOffset="-149628.29">17344 13291 338 0,'0'0'182'0,"0"0"-60"16,0 0 21-16,0 0-50 15,0 0 1-15,0 0-8 0,-86-47-28 16,68 45-2-1,-5 2-22-15,1 0 14 0,-2 0-10 16,-3 12 9-16,5 10-16 16,1 4 1-16,8-2-29 15,9-1 4-15,4-3-7 16,0-6-1-16,13-2-2 16,18-12-3-16,10 0 6 15,5 0 0-15,-1-23-6 16,-9 0-21-16,-5-1-2 15,-6-1 20-15,-12 12 8 16,-9 2 2-16,-4 7 4 16,0 4-2-16,0 0 2 15,0 16-5-15,0 8 9 16,0 1 6-16,12-5-8 16,7-5 3-16,8 0-3 0,4-10-1 15,5-5-1-15,-1 0 0 16,2-8-5-16,-6-18-7 15,-4-1-12-15,-8-11-3 16,-1-2 6-16,-11-10-2 16,-3-5-7-16,-4 1-2 15,0 0 3-15,-2 10 20 16,-11 14-1-16,3 14 5 16,2 16 36-16,-3 0-10 15,1 18-15-15,-5 22 13 16,7 12 8-16,5 6 2 0,3 0-15 15,0-4 3-15,13-9-12 16,12-13-1-16,2-6-7 16,2-13 2-16,7-13 2 15,3 0 2-15,1-7-2 16,1-16-6-16,-6-5-12 16,-6-7 1-16,-4-8-1 15,-5-1-4-15,-9 0 10 16,-4 4-9-16,-7 1 12 15,0 4-4-15,-5 5-9 16,-13 6 14-16,-1 6 2 16,-2 12 6-16,-1 6 4 15,5 0 5-15,-2 28-4 16,9 8 2-16,4 13 12 0,6 6-6 16,0-3-1-16,12 6-6 15,13-10-4-15,2-4-8 16,-1-5-1-16,3-9-18 15,-7-7-43-15,-1-6-98 16,-11-8-327-16</inkml:trace>
  <inkml:trace contextRef="#ctx0" brushRef="#br0" timeOffset="-148301.52">18582 13283 742 0,'0'0'72'16,"0"0"-34"-16,0 0 101 15,0 0-52-15,0 0-16 16,0 0-23-16,22 48 5 15,-7-48-13-15,10 0-14 16,4-19-9-16,0-2-10 16,0-9-5-16,0-9-2 15,-2-7-10-15,-2 3 6 0,-6 0-1 16,-5 8 5 0,-5 9 0-16,-9 6-3 0,0 8 3 15,0 7-11-15,0 1 11 16,-7 4 11-16,-9 0-3 15,-1 0-3-15,-1 4-5 16,0 13 2-16,2 10 0 16,3 7 4-16,2 9 4 15,4 6 1-15,5 6 10 16,2-6-2-16,0 1-8 16,20-9-11-16,11-11 0 15,7-6-2-15,4-10 5 16,8-14-3-16,1 0 0 15,0-18-18-15,-2-17 3 0,-9-4-9 16,-5-10-12-16,-8-6 17 16,-11-3 1-16,-7-5 6 15,-9 7 6-15,0 12-4 16,0 10 2-16,0 10 8 16,-13 13 0-16,1 6-2 15,-1 5 4-15,3 0 1 16,-4 22 3-16,3 12 1 15,-1 8 8-15,8 1 10 16,2 10 4-16,2-1-5 16,0-6-1-16,0-4-9 15,0-8-4-15,6-10-7 16,6-4-1-16,-6-13-2 0,1-5-2 16,-1-2-1-16,6 0 3 15,3-9 2-15,6-8 10 16,3 2-12-16,-2 8-6 15,0 2-5-15,1 5 5 16,2 0 1-16,1 0 5 16,0 10-2-16,3 9 2 15,-2-4 0-15,2-4 0 16,0-5 0-16,2-4 0 16,1-2 0-16,-1 0-3 15,-4-5-1-15,-5-9-11 16,-7-3-6-16,-5-3 5 0,-6 6 14 15,-4 6 2 1,0 4 18-16,0 4 5 0,0 0-4 16,0 0-18-16,0 5 3 15,7 9-4-15,9-2 1 16,10-1 7-16,10-2-8 16,8-4-14-16,1-3-94 15,-13-2-322-15</inkml:trace>
  <inkml:trace contextRef="#ctx0" brushRef="#br0" timeOffset="-148106.56">18994 13147 1203 0,'0'0'37'0,"0"0"-32"15,119-37 2-15,-26 25 11 16,12 4-18-16,2 7-12 16,-16-1-103-16,-17-1-225 15</inkml:trace>
  <inkml:trace contextRef="#ctx0" brushRef="#br0" timeOffset="-146636.81">20370 12835 1065 0,'0'0'125'0,"0"0"-95"15,0 0-2-15,0 0 51 16,16 131-19-16,-8-68-24 15,1 2-9-15,-3 0-8 16,-4-10-11-16,4-11-6 16,-4-14 0-16,-2-16 1 0,0-5-3 15,0-9-9 1,-25 0 1-16,-8 0 8 0,-6-23 0 16,-1-2 1-16,9 1-1 15,9-1 2-15,9 7-1 16,8 6 3-16,5 7-2 15,0 0-2-15,5 3-7 16,24 1 0-16,15-4-6 16,14 3 0-16,12 2 0 15,3-5-12-15,0 0 1 16,-1-4-1-16,-10 0 4 16,-8 1-1-16,-16 2 2 15,-19 2-1-15,-9 4 11 16,-10 0 8-16,0 0-8 0,-27 15 10 15,-4 11 33 1,-5 6-11-16,7-2 13 0,9-2-13 16,13-6-14-16,7-5-3 15,0-5-5-15,7-3 0 16,20-7 0-16,10-2 4 16,6 0-4-16,-3-11-10 15,-4-14-24-15,-7-10 2 16,-9 2 24-16,-9 2 7 15,-11 7-1-15,0 10 4 16,0 9 11-16,0 5 24 16,-5 0-14-16,1 0-14 15,4 9-9-15,0 8 0 16,0 4 5-16,15-5-5 16,16-5 0-16,8-11 7 0,3 0 0 15,5 0-3-15,-3-14-4 16,-4-11-8-16,-6-7 0 15,-8-3 1-15,-9-2 0 16,-9-3-2-16,-8 1-9 16,0 0 0-16,0 2 11 15,-17 2-3-15,-3-2 9 16,3 9 1-16,4 8 3 16,11 12 10-16,0 8 10 15,2 0-23-15,0 12-1 16,0 23 1-16,-2 6 22 15,-2 8 2-15,1 4 8 0,0 0-9 16,3 5-10-16,0-4 2 16,0-4 2-16,3-10-8 15,8-8-2-15,0-7-7 16,3-10-1-16,-5-4-1 16,-3-8-18-16,3-3-5 15,0 0-3-15,-2-3 16 16,-1-18-5-16,-1-4-6 15,-5-4-1-15,0 3 3 16,0 7 21-16,0 4 2 16,0 7 16-16,0 6 12 15,0 2-14-15,0 0-16 16,0 0-1-16,0 0-11 0,7 12 7 16,13-2 4-16,6-5 2 15,6-5 15-15,7 0-16 16,2-2-7-16,3-19-12 15,-1-5 1-15,-5-3-18 16,-9-6 6-16,-10-3 7 16,-7 4 22-16,-10-1-5 15,-2 3-15-15,0 2 13 16,-8 2 3-16,-8 9 5 16,5 7 14-16,4 5-1 15,4 7 43-15,1 0-50 16,-2 16 0-16,-1 13 19 0,3 8-2 15,2 9 4 1,0 5-17-16,0 2 3 0,2 5 7 16,9 0-17-16,7-10 5 15,3-11-3-15,6-8 3 16,2-11-7-16,6-12 5 16,5-6-1-16,2 0-5 15,-1-3-5-15,-6-16-14 16,-8-8-5-16,-10-4 0 15,-5-1 24-15,-10 4-2 16,-2 7 5-16,0 12-3 16,0 4 21-16,-8 5 0 15,-4 0 1-15,3 8-19 16,1 16 11-16,5 0-3 16,3 3-6-16,0-6-5 0,9 0-2 15,20-7-2-15,9-2-16 16,9-5-15-16,1-3-29 15,-2-4-90-15,-7 0-213 16</inkml:trace>
  <inkml:trace contextRef="#ctx0" brushRef="#br0" timeOffset="-145504.02">22421 13140 690 0,'0'0'52'16,"0"0"75"-16,0 0 50 15,0 0-69-15,0 0-52 0,0 0-7 16,-130 0 1-16,112 8-21 16,5 3-10-16,4-4-9 15,5 1-2-15,4 2-4 16,0-3-4-16,0 5-6 16,0-3 6-16,2 1 5 15,16 2-4-15,6-2 2 16,7 0-2-16,2 2-1 15,6 1 0-15,-1-1 2 16,-5 4-2-16,-6-4 0 16,-12-2 1-16,-6-5-1 15,-9-2 1-15,0-1-1 16,0 0 9-16,-13 3 15 0,-21-5-7 16,-12 7-5-16,-12-3-9 15,2-4-3-15,11 0-12 16,7 0-10-16,19 0-14 15,9-8-31-15,10 2-46 16,0 2-271-16</inkml:trace>
  <inkml:trace contextRef="#ctx0" brushRef="#br0" timeOffset="-145352.04">22828 13329 481 0,'0'0'0'0</inkml:trace>
  <inkml:trace contextRef="#ctx0" brushRef="#br0" timeOffset="-141686.67">3268 14436 899 0,'0'0'173'16,"0"0"-173"-16,0 0 51 15,0 0 24-15,111-111-61 16,-76 79-7-16,-1 0 9 16,-8-3-16-16,-5 9 0 15,-15-8-1-15,-6 9-4 16,0 3-12-16,-21 8-2 15,-13 10-3-15,-4 4 3 16,0 2 7-16,5 15 9 16,4 4 2-16,10-3-2 0,11-6-5 15,8 2 0-15,0 1-7 16,0 6 15-16,20 1-4 16,0 2 9-1,2 6-5-15,1-4 8 0,-10 8 9 16,-4 0-14-16,-9-2 0 15,0-1 5-15,-2-5 0 16,-16-4-1-16,0-7 7 16,5-6-14-16,4-6 0 15,2-3-7-15,4 0-11 16,3-17-37-16,0-10-95 16,8-4-163-16,16-1-178 15</inkml:trace>
  <inkml:trace contextRef="#ctx0" brushRef="#br0" timeOffset="-140374.9">3657 14165 973 0,'0'0'0'15,"0"0"5"-15,0 0 11 16,0 0 27-16,0 0-13 15,32 105 2-15,-25-76 6 16,-3-5-9-16,-4 0-10 16,0-4-12-16,0-1 1 0,0-5-8 15,-9-1 4 1,-5-3 0-16,-1-3-4 16,1-1-12-16,1-6 0 0,4 0 9 15,2 0-1-15,1 0 4 16,4-13-6-16,2-1-3 15,0 2-8-15,11 1 16 16,20-1-3-16,2 2 3 16,4 3 2-16,-2 5-1 15,-2 2 7-15,-6 0-8 16,-2 0 1-16,-6 0 0 16,2 0-6-16,-1 0-5 15,-3-8 3-15,-3 0-9 16,-7 1 2-16,-3 0 15 15,-4 1 1-15,0 3-1 0,0 3-4 16,0 0-10-16,0 0 14 16,-6 0 0-16,-1 0-1 15,4 7 0-15,3 2 0 16,0-2 1-16,0-1 0 16,0 4 1-16,18-6 10 15,5 1 2-15,2-5-3 16,0 0 1-16,0 0-4 15,0 0-7-15,-3-9-1 16,-2-9-9-16,-2 0 1 16,-7 0-15-16,-4-2 15 15,-7 4 1-15,0 4-9 0,0 0-8 16,-9 2 25-16,-6 4 3 16,-2 0 1-16,9 4 10 15,-1-3-14-15,5 5 11 16,4 0-1-16,-2 0-10 15,-4 0-1-15,2 9 1 16,-2 11 6-16,-1 2 0 16,1 2 10-16,-4 0-4 15,4-2 9-15,-1 0 1 16,3-8-13-16,0 3 1 16,4-6-7-16,0 1-1 15,0 1 1-15,0-5 8 16,0 1-9-16,2-2-2 0,4-5 0 15,3-2 4-15,7 0-3 16,-1 0 11-16,8 0 3 16,-1-2-11-16,2-8 3 15,-2-1-7-15,-1 4 0 16,1-2-6-16,-4 1 1 16,0-2 1-16,-1 2 1 15,-3-8-1-15,-1 0 4 16,-1-3 2-16,-4-8 2 15,3 1-8-15,-4-6 3 16,-4 2-9-16,-3-2 10 16,0 6-2-16,0 8-7 15,-8-1 9-15,2 10 0 16,4 4 0-16,-3 4 9 0,5 1 5 16,0 1-14-16,-4 24 2 15,2 8 1-15,2 10 15 16,0 6 0-16,0 2 18 15,0 14-14-15,9 2 2 16,1 12 6-16,4-5-16 16,-7-4-7-16,3-4 1 15,-5-16-7-15,0-14 0 16,-3-11 1-16,-2-20-2 16,0-5 1-16,0 0 10 15,0-31 6-15,0-14-17 16,0-17-2-16,0-10-17 15,0 0-2-15,0 3-19 0,9 13-7 16,9 12 42-16,4 13 5 16,-4 14 0-16,-9 12-1 15,-1 5 1-15,-3 0-13 16,2 15 8-16,-1 7 1 16,-6 4 3-16,0-4-4 15,0-1 5-15,0-5 0 16,-8-4-16-16,-6-8-24 15,1-1-38-15,4-3-61 16,2 0-76-16,7-5-305 16</inkml:trace>
  <inkml:trace contextRef="#ctx0" brushRef="#br0" timeOffset="-140013.96">4678 14279 734 0,'0'0'108'0,"0"0"-78"16,0 0 128-16,0 0-73 15,0 0-36-15,0 0-13 16,-15 100-3-16,26-91-4 16,4-7-20-16,6-2-7 15,3 0 0-15,1 0-2 16,4-13-21-16,-4-7 2 0,-10 5 14 15,-4 5 5-15,-11 6 5 16,0 4-2-16,0 0 3 16,0 0 0-16,0 15 1 15,0 11 0-15,0 2 14 16,0-3-5-16,0-6 4 16,0-1-11-16,2-1-4 15,5-3-5-15,2 0-6 16,-3-2-37-16,-1-6-38 15,-3-2-110-15,-2-4-407 16</inkml:trace>
  <inkml:trace contextRef="#ctx0" brushRef="#br0" timeOffset="-139830">5137 14263 768 0,'0'0'464'15,"0"0"-460"-15,0 0 1 16,0 0-10-16,0 0 4 16,0 0-140-16,5 28-165 15,-5-3-402-15</inkml:trace>
  <inkml:trace contextRef="#ctx0" brushRef="#br0" timeOffset="-139680.02">5125 14478 886 0,'0'0'54'0,"0"0"138"15,0 0-24-15,0 0-83 0,0 0-61 16,0 0-24-16,37-10-40 16,-28 1-134-16,-9 0-356 15</inkml:trace>
  <inkml:trace contextRef="#ctx0" brushRef="#br0" timeOffset="-132816.21">6658 14151 686 0,'0'0'33'16,"0"0"-31"-16,0 0 77 15,0 0-24-15,0 0-12 16,0 0 5-16,0 0-1 16,0-17-33-16,-11 17 6 15,-5 0-4-15,-1 17 9 16,-4 0 2-16,2 6 1 16,-2 5-3-16,3 2 0 15,5 2 6-15,1 3-14 16,6-8-9-16,2 4 3 0,4-5 2 15,0-4-13 1,0-5-8-16,10-2 8 0,15-10-4 16,6 2-21-16,8-7-3 15,3 0-35-15,0 0-7 16,-1 0-130-16,-10 0-23 16,-2 0-141-16</inkml:trace>
  <inkml:trace contextRef="#ctx0" brushRef="#br0" timeOffset="-132209.33">6979 14101 460 0,'0'0'358'16,"0"0"-346"-16,0 0 20 15,0 0 21-15,0 0-4 16,0 0 42-16,13 76-35 16,-6-41 1-16,0 2 3 15,-1 3-34-15,-1 4-2 16,-3-3-7-16,0-10-9 16,-2-4 3-16,2-11-7 15,-2-6-3-15,2-6 1 0,1-4 0 16,-3 0 0-1,7 0 8-15,2-8-5 0,7-10-5 16,7-5-2-16,2 7-1 16,2 9-4-16,-2 7 6 15,2 0-3-15,-1 0 2 16,3 14-1-16,0 4 2 16,-3-3 0-16,1 2 2 15,-2-9-2-15,0-2 6 16,4-6-12-16,0 0 6 15,-2 0-29-15,-4-4-9 16,-7-10 17-16,-7-4 12 0,-9-5 10 16,0 4 0-1,0-2 0-15,-13 7 2 0,-5 6-2 16,-2 6 18-16,2 2-6 16,3 0 4-16,-1 6 5 15,5 10-5-15,2 5-9 16,4 0-6-16,5 6 5 15,0-4-6-15,5 1-1 16,19-1 1-16,5-5 0 16,7-4-6-16,-1-4-41 15,6-4-38-15,-3-6-138 16,-3 0-117-16</inkml:trace>
  <inkml:trace contextRef="#ctx0" brushRef="#br0" timeOffset="-131991.35">7741 14437 526 0,'0'0'333'0,"0"0"-330"15,0 0 113-15,0 0 7 16,0 0-93-16,0 0 6 16,-78 85 2-16,78-67-22 15,0-4-10-15,0-2-3 16,18-3-3-16,5-9-14 15,1 0-31-15,8 0-32 16,-1 0-95-16,2-23-107 16,-2 0-259-16</inkml:trace>
  <inkml:trace contextRef="#ctx0" brushRef="#br0" timeOffset="-131753.4">8018 14258 81 0,'0'0'873'16,"0"0"-849"-16,0 0 15 16,0 0 30-16,0 0 7 15,0 0-25-15,4 121 25 16,8-80-48-16,-4-3 3 16,-1-6-18-16,-3-2-5 15,0-4-5-15,-4-6-3 0,0-4-7 16,0-6-10-1,0-10-52-15,0 0-22 0,0 0-23 16,0-22-347-16</inkml:trace>
  <inkml:trace contextRef="#ctx0" brushRef="#br0" timeOffset="-131482.45">8203 14355 732 0,'0'0'68'0,"0"0"41"16,0 0 41-16,0 0-95 15,0 0-6-15,0 0-8 0,-90 84 6 16,86-77-7-16,2-5-8 16,2 4 0-16,0-5-24 15,0 6-1-15,2 2 0 16,21 0 7-16,3-1-4 15,6 1 0-15,5 0-10 16,1 1-7-16,5-2-68 16,-3 2-46-16,-5-3-291 15</inkml:trace>
  <inkml:trace contextRef="#ctx0" brushRef="#br0" timeOffset="-126674.28">9262 14558 273 0,'0'0'116'16,"0"0"-57"-16,0 0 76 16,0 0-60-16,0 0-26 15,0 0 1-15,0 0-11 0,20-104 3 16,-20 94 9-16,0 3 1 16,0 2 1-16,-4 0 0 15,-6 1-4-15,-3 4-31 16,-5 0 2-16,1 0-7 15,-4 18-4-15,1 5 5 16,3 1-1-16,3 0 3 16,3-2-4-16,4-2-1 15,7 1 0-15,0-14-11 16,0 3 0-16,0-4-2 16,11-4 0-16,12-2 2 15,1 0 0-15,8 0-13 0,-6-8-5 16,-4-9-5-1,-4 0-2-15,-9 0 9 0,-3 5 4 16,-4 5 12-16,-2 5 4 16,0 2 1-16,0 0 6 15,0 0-11-15,0 6 0 16,0 6 1-16,0 4 9 16,0 0 5-16,10-4-7 15,-1-2-6-15,2-1-2 16,7-3 7-16,2-6 4 15,5 0-4-15,-1 0-7 16,-2 0-11-16,-1-11 7 0,-4-10-2 16,-5-6-8-1,-8-9 9-15,-2-5-23 0,-2-3-2 16,0 3 19-16,0 5 7 16,-6 7 8-16,-4 9 0 15,3 10 32-15,5 8-12 16,-2 2-6-16,4 0-17 15,-2 4-1-15,-2 22 0 16,4 6 8-16,0 7-8 16,0 1 22-16,0 1 12 15,0 0-9-15,10-5-5 16,9-6-6-16,-2-4-5 16,1-10-8-16,1-3 1 15,2-10-4-15,1-3 4 0,5 0-11 16,-2-12 7-1,4-14 2-15,-5-2-23 0,-2-6 8 16,-1 0 7-16,-8 0-15 16,-5 2 7-16,-5-3 13 15,-3 8 0-15,0 0 0 16,0 12 3-16,-11 4-3 16,2 6 3-16,0 5 10 15,0 0 1-15,0 0-1 16,-7 3-6-16,7 17 2 15,1 8 14-15,8 2-2 16,0 9-4-16,0-7-4 16,0 4 5-16,6-6-9 0,10 0-6 15,6-2 0 1,3-10-21-16,2 5-48 0,6-14-24 16,4-1-85-16,4-8-101 15,-5 0-174-15</inkml:trace>
  <inkml:trace contextRef="#ctx0" brushRef="#br0" timeOffset="-126403.33">10207 14291 631 0,'0'0'399'0,"0"0"-392"0,0 0 25 16,-3 104 74-16,3-62-30 16,7 1-41-16,9-3-3 15,-1-5-16-15,-3 2-8 16,-4-7-2-16,-5-2-6 16,-1-10-9-16,-2-7-24 15,0-8-44-15,0-3-32 16,0 0-63-16,0-23-139 15</inkml:trace>
  <inkml:trace contextRef="#ctx0" brushRef="#br0" timeOffset="-125909.41">10450 14311 562 0,'0'0'358'0,"0"0"-353"15,0 0 86-15,0 0-8 16,0 0 4-16,0 116-17 16,0-72-12-16,0-3-14 15,0-7-22-15,4-5-5 16,5-6-5-16,-2-7-9 16,-1-8-3-16,-3-4 3 15,-1-4-3-15,0 0-2 16,5 0-13-16,4-6-3 0,10-13 4 15,0 5 8-15,4 2-22 16,-1 12 18-16,1 0 8 16,4 0 0-16,0 5 0 15,2 13 4-15,-2-2-2 16,0 3 3-16,1-2-3 16,-5-9 6-16,2 2 4 15,-2-10-10-15,-2 0 2 16,-6 0-7-16,-5-14-1 15,-8-7 6-15,-2 2 0 16,-2-3-2-16,0 10 2 16,0 7 7-16,0 5 18 15,0 0-4-15,0 3-19 0,0 11 0 16,2 4-4-16,19-4 2 16,5 0-1-16,14-2-5 15,2-10-21-15,5-2-68 16,-5 0-228-16</inkml:trace>
  <inkml:trace contextRef="#ctx0" brushRef="#br0" timeOffset="-125706.45">10030 14495 1317 0,'0'0'0'16,"0"0"2"-16,0 0-2 16,199 0 12-16,-81 0-12 15,3 0-41-15,-19 0-54 16,-30-1-353-16</inkml:trace>
  <inkml:trace contextRef="#ctx0" brushRef="#br0" timeOffset="-123704.79">11645 14529 421 0,'0'0'85'0,"0"0"-73"16,0 0 118-16,0 0-2 15,0 0-74-15,0 0-20 16,0-41 14-16,0 36-9 15,0 4 4-15,0-1 2 16,-2 0-13-16,-6 0-6 16,-2 2-8-16,-3 0 1 15,1 0 3-15,-1 0-11 16,-5 0-3-16,0 14 3 16,0 4-5-16,4-2 6 15,6 1-6-15,3 6 3 0,5-3-1 16,0 3 1-16,0 3 6 15,13-7-8-15,10 1 8 16,2-1-13-16,-3-7 2 16,5-7-4-16,0-5 3 15,-1 0 3-15,-2 0-6 16,-3-12-14-16,-6-8 14 16,-1-4 1-16,-10-2 4 15,-4-6-5-15,0-1-2 16,0-6-14-16,-4 7 15 15,-10 8-6-15,3 12 5 16,0 6 2-16,0 6-1 16,0 0 1-16,-3 7-26 0,1 14-51 15,9-3-36 1,4-6-135-16,0-2-90 0</inkml:trace>
  <inkml:trace contextRef="#ctx0" brushRef="#br0" timeOffset="-123336.86">11807 14520 539 0,'3'-3'162'0,"-1"3"-159"16,6 0 71-16,2 0 12 15,7 0-10-15,6 12 5 16,4 5-9-16,2 7-23 16,0 2-6-16,-2 2-3 0,-8-2-18 15,-5 0-5 1,-8-6-1-16,-6-4-13 0,0-2 3 15,0-14-3-15,0 4 1 16,0-4 10-16,0 0 14 16,-4-18 2-16,-5-14-23 15,4 4-4-15,5-6-4 16,0 3 5-16,0 8-1 16,10 0-3-16,7 11 0 15,5 3-3-15,5 5-9 16,0 0 10-16,0 4-27 15,0 0-5-15,-5 0 3 16,-2 0-21-16,0 0-16 16,0 4 0-16,-2-4-99 15,-5 0 1-15,1 0-71 0,-10 0-28 16</inkml:trace>
  <inkml:trace contextRef="#ctx0" brushRef="#br0" timeOffset="-123149.89">12291 14494 357 0,'0'0'260'16,"0"0"-195"-16,0 0 88 15,0 0-47-15,0 0-85 16,0 0-9-16,0-14 6 16,4 29 58-16,3 12-11 15,-3 6 6-15,-2 4-7 16,2 4-32-16,0-6-15 16,-2-3-12-16,0-6-2 15,2-3-3-15,-1-11-18 0,-1-11-47 16,-2-1-74-16,0-20-172 15</inkml:trace>
  <inkml:trace contextRef="#ctx0" brushRef="#br0" timeOffset="-122990.92">12264 14258 821 0,'0'0'152'16,"0"0"-152"-16,0 0-2 15,0 0 1-15,25 119-161 16,-8-96-314-16</inkml:trace>
  <inkml:trace contextRef="#ctx0" brushRef="#br0" timeOffset="-122287.04">12638 14596 846 0,'0'0'8'15,"0"0"60"-15,0 0 78 16,0 0-108-16,0 0 11 16,0 0-6-16,-37-62 5 0,16 62-8 15,2 0-15 1,-6 12-9-16,3 8 3 0,2 1-7 15,6 2-6-15,8-7-2 16,4 3-4-16,2-8-4 16,0 1 0-16,13-12-5 15,18 0-19-15,10-4 10 16,3-18-10-16,1-4-1 16,-7 2-2-16,-12 2 6 15,-10 10 21-15,-10 8 4 16,-6 4 7-16,0 0 14 15,0 0-7-15,0 7-14 16,0 19 8-16,0 13 25 16,0 14-5-16,0 12 4 15,0 10-24-15,16 5 15 0,4 0 2 16,-2-4-10-16,-4-7-7 16,-4-7-7-16,-3-12 1 15,-7-14 1-15,0-14-3 16,-13-14 0-16,-14-8 6 15,-6-12 5-15,-5-28 0 16,2-15-9-16,4-7-1 16,15-2 1-16,13 3 0 15,4 3-2-15,21-1 0 16,22 9-4-16,8 6 3 16,7 4-11-16,-4 13 0 15,-7 0 2-15,-7 10 1 0,-7 5-4 16,-12 6 5-16,-6 2 8 15,-9 4 0-15,-6 0 0 16,5 0 1-16,-5 15 1 16,0 9 14-16,5-5-14 15,-5 1 2-15,0-1-4 16,0-4-11-16,0-3-25 16,0-10-44-16,0-2-46 15,0-10-32-15,-12-26-209 16,1-12 40-16</inkml:trace>
  <inkml:trace contextRef="#ctx0" brushRef="#br0" timeOffset="-122140.08">12980 14423 648 0,'0'0'226'0,"0"0"-123"0,0 0 45 15,0 0-59-15,0 0-89 16,0 0-7-16,34-15-1 16,-24 43-10-16,-3 4-96 15,-3-5-159-15,-4-6-121 16</inkml:trace>
  <inkml:trace contextRef="#ctx0" brushRef="#br0" timeOffset="-121853.11">13214 14584 708 0,'0'0'48'0,"0"0"40"16,0 0 57-16,0 0-72 0,64 112-14 15,-56-86 3-15,-4-4-35 16,-4-5-9-16,0-8-8 15,0-4-5-15,0-5 0 16,0 0 15-16,-2-9 43 16,2-18-44-16,0 0-7 15,0-5-6-15,4 10 2 16,13 6 11-16,2 2-8 16,3 12 0-16,-2 0-11 15,-2 2 6-15,6 0-6 16,-1 2-1-16,-1 8-2 15,2 6-7-15,-3 0-25 16,0-4-41-16,0-1-44 16,-1-6-53-16,3-5-125 15,-6 0-160-15</inkml:trace>
  <inkml:trace contextRef="#ctx0" brushRef="#br0" timeOffset="-121387.2">13689 14596 785 0,'0'0'185'16,"0"0"-49"-16,0 0-7 15,0 0-76-15,0 0-8 16,0 0-13-16,-89 49-8 16,89-40-16-16,0 1-8 15,0-2-1-15,10-8-1 16,15 0-2-16,6 0-10 16,0-8-6-16,-2-4-19 15,-10 5 14-15,-11 0 25 0,-8 7 7 16,0 0-3-16,0 0-3 15,0 7-1-15,0 6 15 16,0 1 9-16,0-4 2 16,0 2-15-16,9-6-1 15,18-6-6-15,6 0 12 16,10-9-3-16,1-14-13 16,-3-7-7-16,-8-7-6 15,-6-2 5-15,-12-7 6 16,-4-12-1-16,-6-3 0 15,-5 6-4-15,0 10 7 16,0 18 2-16,-16 15 19 16,3 12 5-16,2 0-9 0,0 12-9 15,-1 25-7-15,3 11 12 16,7 6 0-16,2 1 11 16,0 1-19-16,16-1 8 15,8-2-10-15,7-2-3 16,4-4-45-16,-4-11-64 15,0-10-101-15,-9-14-477 16</inkml:trace>
  <inkml:trace contextRef="#ctx0" brushRef="#br0" timeOffset="-121072.25">14690 14462 1038 0,'0'0'227'16,"0"0"-214"-16,0 0 61 16,0 0-44-16,0 0-22 15,0 0 5-15,22 74 24 16,-17-40-23-16,-3 0-3 15,-2-5-11-15,0-4 0 16,0-7 0-16,0-3 0 0,0-12-25 16,0-3-14-1,0 0-32-15,-9-12-31 0,-3-25-117 16,2-8-61-16,3-3-26 16</inkml:trace>
  <inkml:trace contextRef="#ctx0" brushRef="#br0" timeOffset="-120883.28">14690 14462 107 0,'-9'-76'485'16,"9"47"-288"-16,0 11-4 15,0 7-21-15,2 2-81 16,0 6-3-16,7 3-18 16,7 0-55-16,10 0 7 15,13 0-16-15,3 0 8 16,3 0 5-16,-3 0-18 16,-5 3 0-16,-10 6-2 15,-16 2-30-15,-11 1-100 0,-17 1-98 16,-31 0-587-1</inkml:trace>
  <inkml:trace contextRef="#ctx0" brushRef="#br0" timeOffset="-120724.31">14690 14462 1129 0</inkml:trace>
  <inkml:trace contextRef="#ctx0" brushRef="#br0" timeOffset="-120546.34">14690 14462 1129 0,'-23'99'59'0,"50"-99"-12"0,9 0 71 16,6-3-73-16,5-7-23 15,2 2-8-15,-7 2-14 16,-9 6-2-16,-8 0-52 16,-11 0-113-16,-7 0-170 0,-3 0-145 15</inkml:trace>
  <inkml:trace contextRef="#ctx0" brushRef="#br0" timeOffset="-120404.37">15282 14494 107 0,'0'0'1091'0,"0"0"-1073"16,0 0 10-16,0 0 30 16,0 0 19-16,0 0-52 0,37 98-9 15,-33-74-5-15,0 2-10 16,-4 0 1-16,0-3-1 15,0-2-1-15,0-7-10 16,0 0-36-16,0-10-21 16,0 1-47-16,0-5-176 15,0 0-249-15</inkml:trace>
  <inkml:trace contextRef="#ctx0" brushRef="#br0" timeOffset="-120124.41">15352 14441 1072 0,'0'0'28'0,"0"0"3"15,0 0 34-15,0 0-45 16,0 0-9-16,131-28-6 15,-108 28-1-15,-4 17 8 16,4 3 6-16,-3 6 0 16,-5-2 2-16,-1 5-2 15,-5 0 1-15,-5-3 4 16,-4 0 4-16,0-3-7 0,0-11-10 16,-2 1 3-1,-21-3 2-15,-6-4-11 0,-4 4-2 16,-7-3-2-16,-4 0-14 15,5 3-44-15,6-6-103 16,22-4-342-16</inkml:trace>
  <inkml:trace contextRef="#ctx0" brushRef="#br0" timeOffset="-118530.7">16328 14618 385 0,'0'0'116'15,"0"0"-59"-15,0 0 109 16,0 0-60-16,0 0-56 15,0 0 11-15,21-77 25 16,-21 74-9-16,0 1-26 16,0 0-13-16,-10-3-17 0,-5 0 2 15,-3 1-17 1,0 0 21-16,2 4-4 0,1 0-7 16,-1 0-6-16,-2 4 2 15,1 14-6-15,-2 8 4 16,6 2 4-16,5 0-6 15,5-3-5-15,3 2-3 16,0-8-2-16,11-7 0 16,12-7 0-16,6-5 0 15,4 0-3-15,1 0 0 16,-1-14-3-16,0-4-15 16,-4-4 9-16,-6 1-6 0,-8 2-2 15,-6 3 22-15,-7 2 3 16,-2 5-3-16,0 4 3 15,0 5-3-15,0 0 0 16,0 0-2-16,-2 0 2 16,-1 0 1-16,-1 14 0 15,4 3 5-15,0 6-4 16,0-5 5-16,9-1 2 16,11 0-8-16,3-7-1 15,4-5 1-15,-3-2 0 16,0-3-1-16,-4 0-26 15,-3-18 16-15,-9-6 1 16,-6-2-5-16,-2-2 14 16,0 0-3-16,-10 6 2 15,-7 8 1-15,7 2 0 0,0 7 17 16,10 4-7-16,0-3-6 16,0 4-4-16,20 0-24 15,14 0 24-15,6 0 0 16,3 0-2-16,-1 0 2 15,-5 14 0-15,-2 12 1 16,-12 0 2-16,-7 6 25 16,-3 0-5-16,-5-2 0 15,-2-8-4-15,5-2 1 16,3-4-5-16,5-9-8 16,6-7-4-16,10 0 2 15,13-3-3-15,-2-17-2 0,-1-3-36 16,-12-6-5-16,-12 0 21 15,-12 0 11-15,-9 0 8 16,0 12 2-16,-9 5 2 16,-18 7 4-16,4 5 7 15,-1 0 8-15,3 2-4 16,13 17-11-16,6 6-6 16,2 4-1-16,10 5-8 15,33-8-20-15,15 2-29 16,15-12-41-16,6-6-189 15</inkml:trace>
  <inkml:trace contextRef="#ctx0" brushRef="#br0" timeOffset="-116355.08">17915 14247 946 0,'0'0'259'0,"0"0"-259"15,0 0 0-15,0 0 82 16,18 143-2-16,0-75-31 16,2 12-13-16,0 10 2 0,-2 12-13 15,-4-2 1-15,-4-7-10 16,1-19-3-16,-6-16-12 15,0-20 5-15,-5-16 3 16,0-12-8-16,0-10 1 16,0 0 13-16,0-30 23 15,0-16-36-15,0-15-2 16,-5-12-7-16,0-13-18 16,5 1-5-16,0 13-11 15,0 14 16-15,0 22 5 16,14 16-11-16,-1 8-2 15,3 12 24-15,-1 0-11 16,-1 6 11-16,-1 17-6 16,-3 9 14-16,-6-3 2 15,-4-1-2-15,0-1 7 0,0-4 3 16,9 0 2-16,6-6-6 16,12-5-4-16,11-12 0 15,11 0 6-15,6-12-7 16,1-12-8-16,-9-10-24 15,-9 0-31-15,-20-4 26 16,-16 1 26-16,-2 2 9 16,-22 5 2-16,-14 5 9 15,-2 6 24-15,0 9 8 16,7 1-25-16,11 5 2 16,9 4-2-16,11 0-11 15,0 0-5-15,2 0-7 0,27 0-7 16,11-1 14-16,9 1 13 15,5 0-7-15,-5 0-4 16,-4 0 5-16,-3 0 3 16,-9 0 4-16,-4 10-2 15,-6 11 3-15,-11 2-9 16,-4 3-1-16,-8 2 1 16,0-3 5-16,0 2-4 15,0-5-6-15,0 0 0 16,0-1 0-16,0-9-1 15,11 5 1-15,16-13-1 16,6-4-7-16,5 0 7 16,7 0-4-16,-1-14-10 0,-2-10 3 15,-6-5-14 1,-7-2 4-16,-9-3 10 0,-14 6 3 16,-6 5-5-16,0 10 6 15,0 3 7-15,-17 10 12 16,-1 0 2-16,-2 0 0 15,4 11-11-15,3 10 9 16,4 3 2-16,9 1-10 16,0 2-1-16,0-3 3 15,5-3-6-15,12-1 1 16,8-5-1-16,6-5 1 16,2-6-1-16,7-4 7 0,3 0-3 15,-3-17-4 1,0-12-2-16,-6 0-9 0,-6-8 2 15,-3 2 4-15,-5 3-5 16,-2 15 4-16,-9 0 5 16,-5 16-2-16,1 1-4 15,-3 0 5-15,4 1-9 16,2 20 6-16,-2 1 5 16,3 4 0-16,-5 2 0 15,1 2 3-15,-5 0 0 16,0-3 1-16,0-3-4 15,0-13 3-15,-5-3-1 16,3-4 0-16,2-4 4 16,0 0-6-16,0 0 0 15,16 0 2-15,15-6-2 0,9-6 5 16,10-2-4-16,0 0-1 16,2 2-6-16,-5-4-10 15,-12-3 8-15,-10-4-5 16,-16 5 9-16,-9 1 2 15,0 6 2-15,0 8 13 16,-14 0-6-16,-6 3 5 16,0 0-8-16,5 4 1 15,1 9-5-15,8-1 0 16,-1 5-2-16,5-1 6 16,2 4 0-16,0-1-4 15,0 2 0-15,11-3 1 0,9-4-1 16,7-4 1-16,6-10 2 15,7 0-1-15,2 0-1 16,3-14 8-16,-5-8-9 16,-7 4-22-16,-12-8-5 15,-8 2 9-15,-8-2 5 16,-5 4-3-16,0 0 8 16,-3 8 7-16,-8 2 1 15,2 10 23-15,5-1-10 16,2 3-1-16,2 0-12 15,0 0 0-15,0 0 0 16,4 0-9-16,14 0 9 16,6 3 1-16,1 3 13 15,-2 2-14-15,-2-2 3 0,0 6-2 16,-9-2 3-16,0 3-3 16,-3-1 4-16,-5 2 11 15,-2-1-2-15,-2-1-7 16,2-5-7-16,-2 2 0 15,4-6 0-15,-2 4 1 16,0-3 0-16,2-2-1 16,1-2 1-16,1 0 0 15,6 0 0-15,-1 1 4 16,4 8-2-16,3-5-2 16,2-4-1-16,2 2 0 0,-2-2-6 15,5 0 2 1,-5 0-14-16,-5 0 6 0,-4 0 11 15,-3 0 0-15,-4-6-3 16,-2-6 4-16,0 6 4 16,1-4-1-16,1 3 3 15,0-2-4-15,0-1-1 16,4 3 1-16,1 0-1 16,-3-1 3-16,0 0-2 15,2 4-2-15,-6-1 1 16,2 5 4-16,-1-5-3 15,-1-1-1-15,2 4 1 16,-2 1 2-16,-2-2-1 16,4 0-3-16,-1 3 2 15,0-1-1-15,-1 1 0 0,-2-2 1 16,0 2-2-16,0 0-1 16,0 0 1-16,0 0 2 15,0 0 2-15,0 0 2 16,0 0 2-16,0 0 2 15,0 0-7-15,0 0 5 16,4-6-8-16,-4 3-1 16,0 3 1-16,0 0 1 15,0 0-1-15,0 0-2 16,0 0 2-16,0 0 0 16,0 0 1-16,0 0-1 15,0 0 0-15,0 0 0 0,0 0-1 16,0 0-2-16,0 0 0 15,0 0-8-15,0 0-7 16,0 5-19-16,-16 5-26 16,-11 7-97-16,-4-14-869 15</inkml:trace>
  <inkml:trace contextRef="#ctx0" brushRef="#br0" timeOffset="-114764.35">20506 14598 519 0,'0'0'108'0,"0"0"-106"15,0 0 90-15,0 0-51 16,0 0-25-16,0 0 40 16,0-69 18-16,0 69 13 15,0 0-11-15,0 0-13 16,0 0-29-16,0 0-17 16,2 5-14-16,5 13 22 15,-1 5 21-15,3 9-16 16,-2 3-12-16,4 7 3 15,2-6 2-15,1-2-14 16,3-8-9-16,-1-11 3 16,5-3 1-16,2-8-4 15,4-4-4-15,6-4-2 0,4-23-1 16,-6-4-12-16,-3-6-11 16,-5 7 0-16,-7 4 9 15,-5 8 13-15,-7 13 7 16,-4-2 2-16,0 7 2 15,0 0-3-15,0 19 0 16,0 4 7-16,4 0 4 16,8-2 9-16,1-7-9 15,1 0-1-15,5-5-3 16,8-6 0-16,4-3-3 16,7 0 1-16,1-13-4 15,-4-4-1-15,-6-5-14 0,-6 1-1 16,-10-4 4-16,-9 4-3 15,-4 6 13-15,0 11-2 16,-13 4 3-16,-16 0 22 16,0 0-11-16,4 10 5 15,5 8 13-15,9-2-20 16,7-2-4-16,4 5-5 16,0-7-4-16,17-1-12 15,22 1 8-15,7-8-26 16,8-2-44-16,6-2-32 15,-2 0-199-15,-4 0-237 16</inkml:trace>
  <inkml:trace contextRef="#ctx0" brushRef="#br0" timeOffset="-114396.41">21489 14624 568 0,'0'0'199'16,"0"0"-106"-16,0 0 146 15,0 0-147-15,0 0-35 16,-119 48-9-16,113-26-26 15,6-4-11-15,0-4-1 16,2-6-6-16,21-2-4 16,8-6 5-16,11 0 1 15,2-1-6-15,5-24-8 16,-1-7-32-16,-13-5 0 16,-8-7 6-16,-12-3 14 0,-11-7 3 15,-4-2 7-15,0 0 9 16,-6 11 1-16,-11 13 20 15,-2 14 26-15,1 12 29 16,5 6-21-16,-1 0-30 16,4 24-13-16,3 12 5 15,3 8-1-15,4 6-7 16,0 3 1-16,13-6-7 16,11 8-2-16,10-6-2 15,6-8-41-15,5-7-54 16,-1-14-41-16,1-11-194 15,-7-9-181-15</inkml:trace>
  <inkml:trace contextRef="#ctx0" brushRef="#br0" timeOffset="-113796.52">22467 14584 188 0,'0'0'831'0,"0"0"-792"16,0 0 109-1,0 0-59-15,0 0-31 0,-116-23-37 16,89 23 25-16,1 5-13 15,4 13-8-15,3 2-10 16,11 4 1-16,3 0-13 16,5 3-3-16,0-3 6 15,20-5-6-15,16-9-1 16,6-8-1-16,10-2-9 16,1 0-5-16,-4-17-14 15,-7-9 4-15,-5-7 16 16,-8 3 10-16,-6 2 7 15,-7 10-5-15,-7 11-2 16,-5 7 8-16,2 0-1 16,0 0-7-16,3 7-2 15,1 18 2-15,4 1 9 16,-3-9-7-16,1-5 6 0,-3-2-3 16,-3-8-1-16,-2 0 1 15,-1 1-2-15,-1-3 4 16,5 0 6-16,2-11 6 15,2-7-8-15,-2 8-4 16,0 3 4-16,-5 2 19 16,-2 5-4-16,3-2-16 15,4 2-9-15,0 0-1 16,4 0-3-16,3 0-16 16,-3 0-38-16,5 12-28 0,-5 0-129 15,1-4-349 1</inkml:trace>
  <inkml:trace contextRef="#ctx0" brushRef="#br0" timeOffset="-112559.73">23686 14471 880 0,'0'0'30'16,"0"0"92"-16,0 0 28 15,0 0-80-15,0 0-3 16,0 0-12-16,0 0-28 15,-8-5-26-15,8 22 5 16,0 12 24-16,0-1 6 16,-3 7-10-16,1 0 1 0,0-3-11 15,0-6 0 1,2-8-15-16,0-8 0 0,0-6 0 16,0-4 3-16,-2 0-1 15,0 0-1-15,0-18 11 16,-4-14-13-16,-2-17-19 15,1 2 2-15,1 1-1 16,3 9-6-16,3 10 23 16,0 8-4-16,0 9 3 15,0 4 0-15,3 5 1 16,3 1-9-16,5 0 9 16,5 19-3-16,9 12 4 15,1 6 9-15,5 4-7 16,5 1 8-16,2-2-3 0,0-6-4 15,-1-7 1-15,2-8-3 16,-2-9-1-16,1-10-5 16,-9 0 5-16,-8 0-5 15,-13-24 5-15,-8-4 0 16,0-10 0-16,-8-2-2 16,-15 3 2-16,-4 4 1 15,2 10 13-15,4 9 2 16,3 1-2-16,5 9-6 15,7 0-5-15,2 4-3 0,-2 0-11 16,-1 0-27-16,3 9-13 16,4 3-40-1,0 2-23-15,15 1-9 0,14-3-41 16,9 2 14-16,0-2 26 16,4-7 53-16,-2 4-36 15,-1-7 51-15,-8-2 9 16,-5 0 29-16,-8 0 18 15,-9 0 28-15,-4 0 108 16,-5 0 37-16,0 4-7 16,0 8-11-16,0 5-23 15,0 0-25-15,0 7-43 16,0-7-25-16,8 2-8 16,17-4-2-16,9-10-7 15,7-3-6-15,1-2 1 0,-1 0-12 16,-10-18 3-16,-10-5-6 15,-13 6 2-15,-8-4-4 16,0 1 0-16,-11 8-4 16,-18-2-2-16,-11 7 5 15,0 5-12-15,5-2-23 16,12 4-21-16,12 0-43 16,11-2-86-16,0-1-259 15</inkml:trace>
  <inkml:trace contextRef="#ctx0" brushRef="#br0" timeOffset="-112333.77">24781 14388 1085 0,'0'0'47'0,"0"0"45"16,0 0-18-16,0 0 35 15,0 0-47-15,0 0-33 16,24 138-12-16,-21-100 5 15,3-1-17-15,-1-5-5 16,0-9-11-16,-3-3-17 16,-2-5-27-16,0-15-59 15,0 0-64-15,0 0-121 16,0-19-346-16</inkml:trace>
  <inkml:trace contextRef="#ctx0" brushRef="#br0" timeOffset="-112160.79">24737 14561 928 0,'0'0'80'0,"0"0"28"16,0 0 14-16,0 0-70 16,0 0-28-16,0 0-22 15,166-6-2-15,-103 12-79 16,-5-3-150-16</inkml:trace>
  <inkml:trace contextRef="#ctx0" brushRef="#br0" timeOffset="-111254.95">25958 14413 629 0,'0'0'169'15,"0"0"-114"-15,0 0 130 16,0 0-72-16,0 0-49 16,0 0 8-16,-42 55-4 15,40-29-22-15,2 0-16 16,0 6 0-16,0-9-19 16,0-4-2-16,2 1-7 0,9-12-4 15,3-2 2 1,7-6-15-16,8 0-17 0,5-2 13 15,2-17-13-15,-5-6-11 16,-11 7 38-16,-9 6 5 16,-6 6 8-16,-5 6 6 15,0 0 11-15,0 0-12 16,0 6-11-16,0 6 0 16,2 8 13-16,9-3-12 15,9 0 0-15,7-2 8 16,6-10 6-16,5-5-9 15,4 0-6-15,1 0-2 0,-3-18-7 16,-11-4-5 0,-9-1 12-16,-11-6 3 15,-9 0-3-15,0 6 0 0,-19 0 0 16,-12 7 15-16,2 7-11 16,1 4 1-16,10 5 2 15,9-2-7-15,7 2-14 16,2 0-41-16,0 2-51 15,22 11-41-15,16-5-179 16,4-4-98-16</inkml:trace>
  <inkml:trace contextRef="#ctx0" brushRef="#br0" timeOffset="-111080.98">26620 14480 642 0,'0'0'237'15,"0"0"-180"-15,0 0 130 0,0 0-91 16,0 0-56-16,0 0-32 15,7 0-8-15,4 0-72 16,4 0-144-16,6 0-114 16</inkml:trace>
  <inkml:trace contextRef="#ctx0" brushRef="#br0" timeOffset="-110735.05">26872 14382 909 0,'0'0'85'0,"0"0"104"0,0 0-83 15,0 0-91-15,0 0-6 16,0 0 3-16,83 26 1 16,-52 7-5-16,-2 2 4 15,-5 1-2-15,-8-5 13 16,-7-4-23-16,-5-5 4 15,-4-10-4-15,0-2 1 16,0-10 4-16,0 0-1 16,0 0 4-16,0 0 20 15,0-14 5-15,0-8-20 16,0 2 14-16,0-4-16 16,11 6-7-16,16-4-4 0,4 4 8 15,3 0 1-15,3 4-7 16,-6 6-2-16,-6 4 0 15,-11 4-27-15,-12 0-27 16,-2 0-69-16,0 14-86 16,-7 4-419-16</inkml:trace>
  <inkml:trace contextRef="#ctx0" brushRef="#br0" timeOffset="-110547.08">27490 14494 1254 0,'0'0'10'16,"0"0"108"-16,0 0-78 15,0 0-40-15,0 0-26 0,0 0-118 16,11 12-173-16</inkml:trace>
  <inkml:trace contextRef="#ctx0" brushRef="#br0" timeOffset="-110101.16">27771 14183 1053 0,'0'0'76'0,"0"0"29"15,0 0-46-15,0 0-13 16,0 0-29-16,0 0 18 16,0 56 20-16,8-25-14 15,1 4 14-15,3 5-11 16,-2 6-15-16,-3-1-6 16,2-3-14-16,-6-3-2 15,-3-2 0-15,0-7-7 16,0-7 0-16,0-10-7 15,0 0-22-15,0-13-1 16,0 0-26-16,0 0-1 16,0-23-11-16,-3-5-90 0,-11-2-57 15,-3 2-8 1,1 1 163-16,-4 8 60 0,2 7 75 16,5 4 119-16,6 5-50 15,5 2-48-15,2 1 0 16,0 0-42-16,0 0-19 15,12 0-20-15,19 0-9 16,7 0-1-16,12 1-5 16,13 3-18-16,2-1-74 15,-3-3-219-15</inkml:trace>
  <inkml:trace contextRef="#ctx0" brushRef="#br0" timeOffset="-107616.59">28896 14281 828 0,'0'0'101'0,"0"0"15"16,0 0 11-16,0 0-10 16,0 0-49-16,0 0-44 15,2-32-12-15,0 36-12 16,3 18 1-16,1 8 12 16,0 10 19-16,2-2-15 15,-4 1-3-15,3-3-6 16,-3 0-8-16,-4-10-10 15,0 0-20-15,0-10-36 16,0-3-51-16,-4-13-33 16,-9 0-147-16</inkml:trace>
  <inkml:trace contextRef="#ctx0" brushRef="#br0" timeOffset="-107272.65">28871 14203 340 0,'0'0'585'0,"0"0"-563"15,0 0 35-15,0 0 59 16,0 0-63-16,0 0-30 16,121-44-2-16,-92 50-11 15,-4 18 5-15,-1 12-12 0,-9 9 6 16,-6 1 7-16,-6 3 4 15,-3-5-3-15,0-3 1 16,0-8-2-16,-5-4-6 16,-10-5-6-16,-6-8 3 15,-8-7-3-15,-13-4 5 16,-5-1-9-16,-1-4-4 16,5 0-11-16,12 0-11 15,9 0-14-15,15 0-20 16,7-8-12-16,4-2-49 15,32-8-285-15</inkml:trace>
  <inkml:trace contextRef="#ctx0" brushRef="#br0" timeOffset="-106244.83">29179 14500 795 0,'0'0'53'15,"0"0"18"-15,0 0 114 16,0 0-68-16,0 0-72 15,0 0-25-15,139 0-10 16,-120-12-4-16,-3 0 1 16,-3-5-7-16,-6-1-6 15,-2 4 6-15,-5-4-5 16,0 4 2-16,0 2-2 16,-14 3-6-16,-6 4-6 0,-6 3 17 15,-6 2 5 1,1 0 0-16,2 0 5 0,4 2 1 15,9 11 1 1,3 5-1-16,9 2-11 0,4-1 6 16,0 6 4-16,0-4 8 15,13 2-8-15,14-2 7 16,6-9 2-16,6 1-7 16,7-6-8-16,-4-4-4 15,1-3-8-15,-5 0-11 16,-9-3 6-16,-4-17-12 15,-10 3 11-15,-6-3 9 0,-4 1-6 16,-5 5 10 0,0 1 1-16,0 5-5 0,0-1 5 15,0 5-12-15,0 4-8 16,-3-1 2-16,1-3 18 16,-2 2-10-16,1-1 3 15,3 1 7-15,0 2 0 16,0 0 2-16,0 0 5 15,0 0-7-15,0-2 2 16,0 2 1-16,0 0 0 16,0 0-1-16,0 0 3 15,0 0 1-15,0 0-1 16,0 0-3-16,0 0 0 16,0 0 0-16,0 0-1 15,0 0-1-15,0 0 1 0,0 0-1 16,0 0 9-16,0 0-8 15,0 0 15-15,0 0-14 16,0-1 11-16,0-1-4 16,0 0 7-16,0 2-7 15,0 0-1-15,0-3-1 16,3 3 5-16,-3 0-8 16,0 0-4-16,0 0 0 15,0 0-2-15,2 0-2 16,7 0-3-16,6 7 7 15,5 8 1-15,1 2-1 16,-2 0-2-16,1 0 2 0,-4-1 1 16,-5 0-1-16,-2-2-2 15,-5-5-1-15,-4 3-1 16,0-3-5-16,0 2 9 16,0-11 9-16,-2 7-4 15,-7-2 4-15,1-5-5 16,1 5 8-16,2-5-12 15,3 0 4-15,2 0-4 16,0 0 8-16,0 0 3 16,0-17 9-16,7 0-20 15,11-3-2-15,0 2 2 16,3 2 5-16,4 2 1 16,4 0-6-16,2-3-1 0,3 6 1 15,-1 0 0 1,-6 6-3-16,-13 3-38 0,-10 2-18 15,-4 0-27-15,0 0-34 16,0 0-210-16,-6 0 110 16</inkml:trace>
  <inkml:trace contextRef="#ctx0" brushRef="#br0" timeOffset="-106058.85">29908 14436 524 0,'0'0'164'16,"0"0"-19"-16,0 0 24 15,0 0-37-15,0 0-40 0,0 0-28 16,33 84-21-16,-29-68-16 16,-4 0-16-16,0-6-9 15,0-2-2-15,0-3-45 16,0-5-78-16,0 0-111 16,0-20-133-16</inkml:trace>
  <inkml:trace contextRef="#ctx0" brushRef="#br0" timeOffset="-105899.89">29937 14243 642 0,'0'0'345'15,"0"0"-320"-15,0 0-24 16,0 0 64-16,0 0-30 16,0 0-35-16,27 94-65 15,-25-76-225-15</inkml:trace>
  <inkml:trace contextRef="#ctx0" brushRef="#br0" timeOffset="-105359.98">30163 14418 600 0,'0'0'266'0,"0"0"-214"15,0 0 115-15,0 0-50 16,0 0-37-16,23 130-31 15,-23-100-13-15,0-4-1 16,0-8-18-16,0-7-2 0,0-6-7 16,0-5-4-16,0 0 1 15,0 0 6-15,6-16 5 16,0-6-5-16,3-3-11 16,1 2 0-16,2 5-6 15,-3 8 3-15,-3 6-1 16,6 4 0-16,5 0-5 15,10 0 9-15,7 14 4 16,4 0-2-16,0 2-2 16,4 0 1-16,-1-4 1 15,1-10-1-15,-5 0-1 16,-6-2-8-16,-6 0-2 16,-10-9-4-16,-7-8 14 0,-8-5 0 15,0 0-7 1,0-4 2-16,-23 4-6 0,-4 6 10 15,-2 8 2-15,2 2 3 16,3 6 12-16,2 0-12 16,6 10 12-16,3 10-7 15,9 4-7-15,4-4-2 16,0-2 0-16,4 0 5 16,21-6-3-16,8-4-2 15,7-4 10-15,2-4-3 16,-1 0-7-16,-4 0-35 15,-5 0-11-15,-6 0-22 0,-1-2-43 16,-5 2-62 0,-2 0-169-16,2 0-137 0</inkml:trace>
  <inkml:trace contextRef="#ctx0" brushRef="#br0" timeOffset="-104903.06">31043 14502 692 0,'0'0'218'15,"0"0"-108"-15,0 0 36 16,0 0-53-16,0 0-39 16,0 0-30-16,-118 39 17 15,111-25-9-15,4-3-10 0,3-2-16 16,0-4-6-16,6-3 11 15,23-2-11-15,10 0 12 16,10 0-12-16,0-12-1 16,-7-10-15-16,-5 0 7 15,-10-7 9-15,-6-6-2 16,-9-7-2-16,-8-9 0 16,-4-2-5-16,0 7 6 15,-8 7 0-15,-9 8 3 16,-1 11 0-16,3 11 17 15,4 4-8-15,2 5 5 16,-2 7 0-16,-1 23-7 0,1 10 6 16,9 6 4-16,2 2-2 15,0-2-4-15,23 1-9 16,4-6 0-16,4-6-2 16,0-1-27-16,0-8-32 15,3-5-11-15,-1-8-75 16,2-9-121-16,-1-4-182 15</inkml:trace>
  <inkml:trace contextRef="#ctx0" brushRef="#br0" timeOffset="-104324.16">31872 14316 252 0,'0'0'601'0,"0"0"-509"15,0 0 65-15,0 0-52 0,0 0-58 16,0 0 36 0,-16 84-5-16,14-57-26 0,2 4-17 15,0-6-12-15,0-2 0 16,0-7-10-16,0-4-10 16,0-8-3-16,0-2 0 15,0-2-16-15,0 0-11 16,0 0 7-16,0-4 6 15,0-16 6-15,-9-13-27 16,3 4 27-16,-3-10 2 16,2 3-1-16,0 0 7 15,3 2 0-15,2 6 3 16,2 8 2-16,0 2 5 16,0 6 2-16,2 4-8 15,9 2 15-15,3-2-15 0,5 2-1 16,8 3-2-16,4-2-1 15,8 5 4-15,-6 0-4 16,-2 0 0-16,-6 0-1 16,-10 8-40-16,-6 6-32 15,-9-2-53-15,0 4 8 16,-16-3-125-16,-10-1-161 16</inkml:trace>
  <inkml:trace contextRef="#ctx0" brushRef="#br0" timeOffset="-104154.2">31872 14316 426 0</inkml:trace>
  <inkml:trace contextRef="#ctx0" brushRef="#br0" timeOffset="-103962.22">31872 14316 426 0,'-18'61'173'0,"16"-55"-33"0,2 1-5 0,0 0 28 16,0 0-58-16,7-3-25 15,8 1-15-15,6-3-21 16,10 1 5-16,2-3-21 16,5 0-28-16,2 0 0 15,-2 0-64-15,-4-5-65 16,-5-8-91-16,-3-4-144 15</inkml:trace>
  <inkml:trace contextRef="#ctx0" brushRef="#br0" timeOffset="-103703.27">32285 14316 660 0,'0'0'132'0,"0"0"-77"0,0 0 110 15,0 0-29-15,0 0-45 16,0 0-15-16,13 88-9 15,-9-56-26-15,0-4-5 16,1-2-22-16,-3 0-2 16,-2-8-8-16,0-4-4 15,0-7-12-15,0-7-21 16,0 0-15-16,0-1 22 16,-11-24 7-16,0-9-25 15,5-7 37-15,6-5 7 16,0 0 5-16,0 5 8 15,0 7-2-15,4 10 10 0,9 8-5 16,5 4-15-16,2 8 2 16,7 2-6-16,4 2 8 15,4 0 5-15,2 18-7 16,-2 5 3-16,-6 4 2 16,-2-1 13-16,-7 2 3 15,-11-2-3-15,-5 1 0 16,-4-4 0-16,0 4-8 15,-20-10 2-15,-13 6-4 16,-9-5-7-16,-3-4-2 16,-7-2-4-16,14-2-17 15,14-10-49-15,19 0-53 16,8 0-82-16,44-14-905 16</inkml:trace>
  <inkml:trace contextRef="#ctx0" brushRef="#br0" timeOffset="-103497.3">33016 14437 1342 0,'0'0'77'0,"0"0"-11"15,0 0 15-15,0 0-81 16,0 0-38-16,0 0-61 16,-43 17-104-16,41 0-949 15</inkml:trace>
  <inkml:trace contextRef="#ctx0" brushRef="#br0" timeOffset="-99291.03">3208 16223 926 0,'0'0'136'0,"0"0"-119"16,0 0-3-16,0 0 46 16,0 0-50-16,110-111-4 15,-87 93 0-15,-1-1-4 16,-2 2-1-16,-2-5 3 15,-7-1-3-15,-6 4-1 16,-5 3-13-16,0 1-4 16,-12 7 11-16,-12 7-6 0,-5 1 7 15,3 0 2-15,-1 14-2 16,4 8 4-16,9 0 0 16,6 2 1-16,8 2-1 15,0-1 2-15,0 0-2 16,12 1 1-16,5 4-2 15,1-2 2-15,-1 6 11 16,-3-6 4-16,-5 2-14 16,-5-2 19-16,-4-1-15 15,0-5-2-15,0-4-3 16,-8 0 11-16,-11-4-11 16,2-6-27-16,-3-4-32 0,-1-4-98 15,6-4-14-15,4-15-119 16</inkml:trace>
  <inkml:trace contextRef="#ctx0" brushRef="#br0" timeOffset="-98793.12">3702 16003 1001 0,'0'0'143'16,"0"0"-142"-16,0 0 32 15,0 0 11-15,0 0-41 0,0 0 18 16,21 93 34-16,-13-51-15 16,-1 2-19-16,-1-3-13 15,4-6-2-15,-6 0-1 16,-2-12-3-16,0-5-2 15,-2-6-1-15,0-7-8 16,0-5-12-16,0 0-31 16,-14 0 3-16,-11 0-24 15,-4-8-136-15,2-10-50 16,2 4 112-16,5 1 32 16,7 3 30-16,4 3 85 15,4-2 12-15,3 3 113 0,2 6 5 16,0 0-43-16,0 0-48 15,0 0 29-15,13 0 19 16,7 0 21-16,7 0-38 16,9-4 3-16,2 0-19 15,4 0-8-15,1 2-20 16,-12 0-26-16,-7 2-8 16,-6 0-43-16,-7 0-80 15,-2 0-146-15,0 4-103 16</inkml:trace>
  <inkml:trace contextRef="#ctx0" brushRef="#br0" timeOffset="-98067.24">4066 16329 796 0,'0'0'46'0,"0"0"84"16,0 0 36-16,0 0-92 15,0 0-61-15,0 0 3 16,89-67-10-16,-83 54-2 15,-4 1-4-15,-2 1-13 16,0 3-11-16,0 2 9 16,-10 5-2-16,-6 1 15 15,0 0 2-15,-2 0-2 16,1 0 4-16,-1 15 18 16,7 3-5-16,6 4 9 0,2 0-8 15,3 1-6-15,0 0 6 16,10-1 1-16,7-8-14 15,8-1 1-15,2-9 6 16,8-4 0-16,1 0-10 16,5-12-2-16,-4-15-20 15,-5-5-7-15,-8 0 11 16,-7-2-14-16,-5 2-3 16,-7 5 2-16,-5 1 31 15,0 3-3-15,0 1 4 16,-17 8-7-16,7 0 7 15,-1 6 1-15,3-1 11 16,6 9 8-16,0 0 9 0,2 0-15 16,0 12-13-1,0 14 0-15,0 13 43 0,0 13-12 16,2 6 9-16,6 9-8 16,-6 8-5-16,4-2-12 15,1-3-6-15,-1-10-5 16,-1-8-2-16,-3-16 0 15,-2-17 0-15,0-12-2 16,3-7 0-16,-3 0 0 16,0 0 9-16,0-26-9 15,0-18-3-15,0-14-14 16,0-8-35-16,2 1-8 16,20 4 52-16,7 13 3 15,2 11-5-15,0 14 10 0,-4 11-4 16,-7 7 2-16,-7 5 2 15,-3 0-7-15,-10 17-6 16,0 10 6-16,-8 9 7 16,-21 0 4-16,-4-1 2 15,-2-7-6-15,3-2-3 16,8-12-52-16,13-1-147 16,11-13-138-16</inkml:trace>
  <inkml:trace contextRef="#ctx0" brushRef="#br0" timeOffset="-97366.36">4950 16160 415 0,'0'0'100'16,"0"0"-93"-16,0 0 41 16,0 0 16-16,0 0 19 15,0 0 10-15,58-8-13 16,-53 6-11-16,-3 2-4 16,-2 0-9-16,0 0-7 0,0 0-1 15,0 0-5-15,0 0-20 16,-11 0-16-16,-14 0 0 15,-8 0-4-15,-2 0-3 16,-1 0 8-16,7 0-8 16,4 0 6-16,5-5 5 15,7 2 5-15,3 3 3 16,6-4-4-16,4 4 5 16,0 0-4-16,0 0-16 15,0 0-3-15,0 0-4 16,0 16 7-16,0 4 1 15,8 0 7-15,0 0-7 16,3-2 0-16,1-1 1 16,-2-12-2-16,1 3-1 15,3-4-2-15,3 0 3 0,4-4 1 16,6 2-1-16,-3-2 0 16,5 0 0-16,3 0 1 15,-3 0-1-15,-3 0 0 16,-4 0-1-16,-6 9-4 15,-9-2 5-15,-3 0-5 16,-4 5-6-16,0-3 11 16,0 5 10-16,0 2 3 15,-11 3-1-15,-9-1 2 16,-7-4-9-16,0-7 0 16,-4-2 3-16,2-5-3 15,2 0-2-15,3-12-3 0,6-7-6 16,7-3-32-1,7 5-38-15,4-6-43 0,2 2-162 16,24-2-393-16</inkml:trace>
  <inkml:trace contextRef="#ctx0" brushRef="#br0" timeOffset="-97196.39">5309 16168 1059 0,'0'0'78'0,"0"0"-23"16,0 0 55-16,0 0-84 16,0 0-26-16,0 0-15 0,7-3-48 15,2 3-129 1,0 3-283-16</inkml:trace>
  <inkml:trace contextRef="#ctx0" brushRef="#br0" timeOffset="-96979.43">5372 16383 1054 0,'0'0'217'0,"0"0"-161"16,0 0 43-16,0 0-44 15,0 0-52-15,0 0-3 16,0-8-45-16,0 8-127 16,0 8-523-16</inkml:trace>
  <inkml:trace contextRef="#ctx0" brushRef="#br0" timeOffset="-93621.01">6667 15986 1059 0,'0'0'9'0,"0"0"13"16,0 0 3-16,0 0 24 16,0 0-49-16,0 0 6 0,0 0 5 15,9 0-4-15,-5 22-1 16,5 4 41-16,3 6-17 16,-4 4-22-16,1-5-6 15,-2 1 0-15,-2-6-3 16,1-3 1-16,1-7-27 15,-1-6-33-15,-2-6-64 16,-4-4-137-16,0 0-166 16</inkml:trace>
  <inkml:trace contextRef="#ctx0" brushRef="#br0" timeOffset="-93247.08">6551 16008 708 0,'0'0'0'0,"0"0"26"0,0 0-26 15,0 0 70-15,0 0-60 16,0 0-7-16,23-72-1 16,-4 68 35-16,8-1 4 15,2 5 3-15,9 0 32 16,7 0-26-16,1 0-15 15,8 0-15-15,-3 5-8 16,-4 17-4-16,-4 10-6 16,-12 4-1-16,-10 0 4 15,-11 4 6-15,-10 0 6 0,0-4 11 16,-10-2-7-16,-16-5 0 16,-10-4-8-16,-4-3-6 15,-6-4-7-15,-4-8-17 16,1-6-15-16,7-4-12 15,11 0-25-15,17-5-44 16,14-13-68-16,7 1-48 16</inkml:trace>
  <inkml:trace contextRef="#ctx0" brushRef="#br0" timeOffset="-91918.31">7177 16411 721 0,'0'0'75'16,"0"0"-70"-16,0 0 158 15,0 0-48-15,0 0-87 16,0 0-19-16,101-95-5 16,-86 74-3-16,-3 7 3 15,-4-1-2-15,-3 3-1 16,-5 7 1-16,0-4 10 15,0 1-3-15,-11 2-9 16,-7 3-13-16,-7 3 13 16,-2 0 4-16,-2 0-1 0,5 12 7 15,4-3-7-15,7 1 16 16,6 2-3-16,7 3-4 16,0-3-8-16,0 7-4 15,14-1 1-15,10 0 0 16,7-1 2-16,5-7 5 15,4-10-1-15,3 0-3 16,3 0 2-16,1-14-6 16,-3-13-6-16,-4 4-3 15,-7-7-11-15,-6-2 1 16,-8-5-9-16,-11 7 13 16,-3-2 4-16,-5 6 7 15,0-2 4-15,-5 7 0 0,-8-2 5 16,-1 7 3-1,1 6 5-15,3 1-12 0,2 4 9 16,6 5 13-16,0-4-18 16,2 4 0-16,0 0-5 15,-2 8-8-15,0 24 8 16,-3 7 14-16,5 16 15 16,0-1-3-16,0 12 6 15,0 1-15-15,9 5-10 16,3-4 9-16,-2-6-12 15,-3-10 1-15,-3-11-1 16,-2-20-3-16,-2-7-1 0,0-10 0 16,0-4 9-1,0 0 5-15,0-16 3 0,0-19-17 16,0-23-2-16,0-7-23 16,0 3-9-16,12 4 1 15,8 19 29-15,2 16 4 16,-6 9-9-16,-3 11 3 15,3 3-1-15,-3 0-4 16,0 22 4-16,3 5 5 16,-1-1 2-16,3 1 4 15,1-4 2-15,0-9 1 16,2-7-1-16,-1-7-3 16,7 0 0-16,-1 0-2 15,5-17-1-15,-4-5-5 16,-5-6-14-16,-6 2 4 0,-11 3 10 15,-5-2 4 1,0 2-4-16,-14 3 2 0,-6 8 2 16,0 4-13-16,0 6 14 15,4 2 0-15,-4 0 2 16,5 0 0-16,-1 10 4 16,5 8-5-16,9-4 7 15,0 7-4-15,2-3 0 16,0 1-4-16,6-3 3 15,11-1 0-15,6-7-1 16,0-8 3-16,8 0-1 16,0 0 5-16,2 0-8 0,1-13 3 15,-3 10-4 1,-4 3-2-16,-5 0 1 0,-2 0 0 16,0 0-1-16,-2 0 2 15,-3 3 2-15,1 2-2 16,-3 4 0-16,-1 8 0 15,-3-3-3-15,-3 8 1 16,-4-9-5-16,1-4 1 16,-3 1 2-16,0-6-14 15,0-4 2-15,0 0 16 16,0 0 8-16,0-23-8 16,0 6-2-16,0-1 1 15,4 4 2-15,3 5 14 0,6 6-5 16,-4-2 5-1,5 5-5-15,5 0-2 0,0 0 6 16,-1 0 3-16,-3 13-4 16,-7-9-12-16,2 10 0 15,-3-6-2-15,-1 2 0 16,-2 4-2-16,-2 0-32 16,1 1-34-16,-1 0-35 15,1-3-214-15,6-2-64 16</inkml:trace>
  <inkml:trace contextRef="#ctx0" brushRef="#br0" timeOffset="-90719.52">8751 16361 922 0,'0'0'63'16,"0"0"-55"-16,0 0 81 15,0 0-28-15,0 0-48 16,0 0 6-16,-46-32 6 16,34 32-9-16,-8 0-3 15,-4 0-7-15,-5 17 7 16,0 2 8-16,6-1 3 16,6 3-7-16,5-2-12 15,8-6-2-15,2 1-3 16,2 3-4-16,0-7 4 0,8-2-8 15,19-6 8-15,4-2 0 16,8 0 10-16,3-20-7 16,2-11-3-16,-5-1-8 15,-6-3 2-15,-4-5 2 16,-14 1-1-16,-3-1 4 16,-10-2-1-16,-2 2-2 15,0 5-3-15,-4 0-7 16,-8 12 13-16,-3 6-5 15,-3 7-1-15,3-2 7 16,3 5 6-16,3 7-5 16,5-3 4-16,2 3-2 15,-4 0-3-15,0 3 1 16,-1 20 4-16,-1 0 7 0,-2 4 0 16,4 4 2-16,1 1-6 15,3 7 10-15,2 1-8 16,0 0-3-16,0 5-7 15,16-4 1-15,6 0 1 16,3-5-2-16,1-6-4 16,3-4 2-16,3-12-9 15,-1-4 8-15,2-6-1 16,-2-4-6-16,3 0 1 16,1-14-6-16,2-8 7 15,-2-6-3-15,-2-3-15 0,-8-1 9 16,-5 6 10-1,-9 4 7-15,-6 5 0 0,-3-2-1 16,-2 6 1-16,0 4 5 16,-2 4-2-16,-10 2 14 15,1 1-4-15,-4 2-10 16,-3 0 5-16,2 0 5 16,1 5 0-16,4 4 1 15,1 5-4-15,4 2-7 16,4 3 1-16,2 5 0 15,0-7-3-15,0 6-1 16,0 3 0-16,10-5 1 0,9-2 4 16,-1-1-3-1,1-9-3-15,0 0 1 0,3-9-8 16,0 0-2-16,2 0 1 16,1-18 7-16,0-8-13 15,-4-2 7-15,0-2-1 16,-1-2-7-16,-5 10 13 15,-3 12 0-15,-6 5 1 16,-3 5 0-16,1 0-3 16,2 7-6-16,2 10 11 15,0 5 2-15,1 5 5 16,-2-5 4-16,-3-1-8 16,1-6 7-16,-3-7-7 15,-2-2-3-15,0-2 3 16,3-4-1-16,-3 0 3 0,0 0 9 15,2 0 5-15,2-10-6 16,0-2-13-16,3-2-3 16,2 0 3-16,2-2 5 15,0 2-5-15,3 0 3 16,-1 1-2-16,-7 8 4 16,4 5-4-16,-1 0-1 15,1 0 0-15,2 0-1 16,-3 4-4-16,-1 10 2 15,0 0 0-15,3-2-13 16,-1-3-21-16,4-4-28 16,6 1-68-16,-2-3-144 0,4 2-33 15,-4-5-190 1</inkml:trace>
  <inkml:trace contextRef="#ctx0" brushRef="#br0" timeOffset="-90148.62">9837 16351 834 0,'0'0'161'16,"0"0"-80"-16,0 0 31 16,0 0-49-16,0 0-48 15,0 0 16-15,-87 72-12 16,80-50-6-16,3-5-4 0,4-6-7 15,0 1-2-15,0-8-6 16,15-2-1-16,8-2 5 16,10 0 4-16,8 0-2 15,-4-18 0-15,-1 0-10 16,-7-6-2-16,-9 2 4 16,-7 10 8-16,-4 2 2 15,-7 6 3-15,-2-1 10 16,0 5 0-16,0 0-14 15,0 0-1-15,0 10-4 16,0 6 4-16,0 7 5 16,0-5-4-16,0-1 3 15,0-2-3-15,12-5-1 0,5-2 0 16,6-8 0-16,6 0-2 16,0 0 1-16,2-10-6 15,-7-6-3-15,-6 6 10 16,-4 1 1-16,-10 6-1 15,-4 1 16-15,0 2 11 16,0 0-2-16,0 5-22 16,0 22 1-16,0 4 25 15,6 1-6-15,3 3-12 16,5 2-2-16,-3-8-3 16,1 3 32-16,-8-10-34 15,-2-3-3-15,-2 3-1 16,0-5-35-16,0-3-70 0,0-5-142 15</inkml:trace>
  <inkml:trace contextRef="#ctx0" brushRef="#br0" timeOffset="-89308.76">11292 16276 1007 0,'0'0'0'16,"0"0"0"-16,0 0 81 15,0 0-38-15,0 0-31 16,0 0 0-16,-68-32-4 16,45 32-1-16,0 14 35 15,-3 4-15-15,-6 4 11 16,1 5-5-16,2 4-15 16,8 1 3-16,7-1-4 0,7-1-9 15,7-2 2 1,0 3-10-16,5-8 0 0,19 3-1 15,10-8-5 1,3 0 5-16,6-10-19 0,-3-4-24 16,2-4-21-16,1 0-16 15,-3 0-37-15,-3-7-64 16,4-8 6-16,-3 3-23 16,-3-5 54-16,1-2-158 15</inkml:trace>
  <inkml:trace contextRef="#ctx0" brushRef="#br0" timeOffset="-88634.88">11567 16481 319 0,'0'0'194'0,"0"0"-17"16,0 0-14-16,0 0-11 16,0 0-48-16,0 0-38 0,-25-40-15 15,10 40-11 1,-1 0-13-16,-4 4-6 0,-2 18 8 16,1 2 2-16,6 5-15 15,6-2-12-15,9-3-1 16,0-2-1-16,0-8-2 15,22-2-10-15,7-7 7 16,9-5 0-16,9 0-2 16,-3-5-20-16,-3-13-14 15,-10 0 2-15,-14 1 17 16,-5 12 20-16,-10 1 0 16,-2 4 11-16,0 0 2 15,0 0-3-15,0 0-10 16,0 0-4-16,0 0 3 15,3 0 1-15,-3 0 0 0,2 0-1 16,2 0 1-16,0 0 0 16,5 0 0-16,-2 0-2 15,2-3-2-15,2-4-7 16,3-5 3-16,-4 8 6 16,-1 0 0-16,1 2 1 15,-4 2 2-15,3 0-1 16,3 0 0-16,1 0 0 15,-1 0 8-15,2 10-3 16,-3-2 4-16,3-4 1 16,-5 3-8-16,-3-4 2 15,-4-3-3-15,-2 0-2 0,0 0-11 16,0 0 3-16,0 0 9 16,0 0 6-16,0 0 2 15,0 0-4-15,0 0 7 16,0 0 5-16,0 0 2 15,3 0-12-15,8-14-6 16,4-4 7-16,4 1-6 16,-2 4 1-16,-1 5 1 15,-5 6 4-15,1 2-7 16,-4 0 0-16,5 10-1 16,1 8 1-16,-5 0 3 15,-3 0-2-15,2-1-1 16,-4 0-6-16,5-2-32 0,1-1-25 15,6-7-66-15,7-2-296 16</inkml:trace>
  <inkml:trace contextRef="#ctx0" brushRef="#br0" timeOffset="-87322.11">12483 16607 1164 0,'0'0'0'0,"0"0"0"15,0 0 9-15,0 0 56 16,0 0-29-16,116 34-12 16,-67-38 5-16,2-21-18 15,-2-12 4-15,-5-3-14 16,-3-10-1-16,-16-6-15 16,-6-4 5-16,-12-7-3 15,-7 9 7-15,0 0-6 16,-7 14 12-16,-15 4 1 15,0 13-1-15,2 8-8 16,5 11 4-16,5 4 4 16,1 4 4-16,5 0-4 0,-5 8-1 15,0 20 1 1,-2 5 1-16,4 14 13 0,0 5 0 16,5 12 8-16,2 3-10 15,0 1 10-15,2-6-5 16,21-6-9-16,3-14-4 15,6-8-4-15,-1-15 2 16,0-6-4-16,0-13 2 16,-4 0-12-16,-4-13 9 15,-6-13-6-15,-10-15 4 16,-7 4-2-16,0 2-7 16,-11 5 3-16,-5 11 4 15,5 10 7-15,2 9 1 0,9 0 5 16,0 4-6-1,0 20-8-15,6 6 8 0,19-2 2 16,6-6 0 0,7-3 0-16,3-12 0 0,5-2 2 15,-1-5 1-15,-1 0-2 16,-1-12-3-16,-9-7-13 16,-17-8-10-16,-13 4 23 15,-4 5-3-15,-2 10 6 16,-20 8 3-16,4 0 21 15,-2 0-12-15,3 18 0 16,5 0-3-16,5 0-7 16,7 4-5-16,0 0-7 15,25-4 5-15,17-4-22 0,16-2-42 16,9-1-57-16,0-11-317 16</inkml:trace>
  <inkml:trace contextRef="#ctx0" brushRef="#br0" timeOffset="-86728.21">14032 16467 1059 0,'0'0'64'0,"0"0"-32"16,0 0 88-16,0 0-60 0,0 0-46 15,0 0-3-15,-116 58-10 16,116-36 3-16,0 2-4 16,0-6 0-16,16-2 0 15,6-6 4-15,5-6-2 16,7-4 0-16,3 0 4 16,3-18-6-16,3-8-2 15,-10-14-16-15,-8-10-3 16,-10-8 10-16,-6-16-13 15,-9-3 11-15,0 9 4 16,-7 10 9-16,-17 10 0 16,0 12 4-16,3 10 3 15,5 12 15-15,10 10-10 0,2 4 13 16,-1 12-24-16,1 24 5 16,2 14 0-16,2 9 5 15,0 6 17-15,0 3-6 16,11 3-6-16,11-7 4 15,9-8-18-15,7-16 0 16,9-8-3-16,2-14 1 16,2-18-3-16,-2 0-18 15,-6-10-5-15,-6-24 18 16,-6-2-2-16,-8 0 6 16,-10 6 4-16,-11 12 5 15,-2 12 7-15,0 6 11 0,0 0-5 16,0 0-18-1,0 13 0-15,0 13 0 0,0-1-3 16,0 1 2-16,0 1-42 16,0-10-68-16,0-3-195 15</inkml:trace>
  <inkml:trace contextRef="#ctx0" brushRef="#br0" timeOffset="-86510.25">14507 16235 454 0,'0'0'780'0,"0"0"-768"16,0 0-12-1,0 0 0-15,0 0-82 0,0 0-97 16,33 19-164-16</inkml:trace>
  <inkml:trace contextRef="#ctx0" brushRef="#br0" timeOffset="-86246.3">14721 16404 448 0,'0'0'611'16,"0"0"-611"-16,0 0 86 16,0 0 26-16,0 0-69 15,102 109-10-15,-86-87-18 16,-7-3-6-16,-7-2 1 0,-2-5-7 15,0-8 5-15,0 2-4 16,0-6 6-16,0 0 7 16,-11 0 24-16,3-18-23 15,4-3 2-15,4-8-2 16,0 3-10-16,10 0 1 16,13 0-4-16,5 6 1 15,1 2-6-15,0 6-2 16,-7 7-23-16,1 5-22 15,-8 0-44-15,3 12-58 16,0 7-107-16,-3-1-148 16</inkml:trace>
  <inkml:trace contextRef="#ctx0" brushRef="#br0" timeOffset="-85987.34">15160 16549 459 0,'0'0'369'15,"0"0"-240"-15,0 0 45 16,0 0-91-16,0 0-40 15,130-120-4-15,-120 100-10 16,-7 3-12-16,-3 8-2 16,0 9 0-16,-27 0-8 15,-7 4 4-15,-5 18 2 16,3 2 1-16,9-2 3 16,7-4 0-16,11 0-17 15,5-1 2-15,4-8-2 0,2 1-5 16,27-2 3-1,13-3-40-15,7-5-9 0,9 0-41 16,-5 0-68-16,-1-5-347 16</inkml:trace>
  <inkml:trace contextRef="#ctx0" brushRef="#br0" timeOffset="-85424.44">15641 16423 357 0,'0'0'781'15,"0"0"-744"-15,0 0 78 16,0 0-20-16,0 0-49 0,-118 64-27 16,118-48-15-1,0-2-4-15,0 0 0 0,12-5-2 16,17-2-1-16,8-7 0 16,5 0-1-16,3 0-14 15,-9-18-26-15,-5 2-13 16,-6-10-2-16,-10-6-9 15,-5-12-21-15,-8-6-21 16,-2-9 12-16,0 1 44 16,0 0 33-16,-2 14 21 15,-6 12 18-15,4 14 131 16,-1 13 20-16,1 2-70 16,4 3-17-16,0 0-46 15,0 18-17-15,0 13 20 16,0 8 7-16,0 7-15 0,0 8 7 15,7 4-6-15,1-1-6 16,4-3-9-16,-3-14-12 16,-3-13-2-16,-2-4-3 15,-4-7-28-15,0-9-34 16,0-7-22-16,0 0-33 16,-10-14-35-16,-1-18-182 15,-3 9 122-15,7 0 212 16,1 10 225-16,0 5 17 15,6 3-85-15,-3 2-44 16,3 3-61-16,0 0-32 16,15-4-8-16,21 2 7 15,13-6-18-15,9-2-1 16,1 2-31-16,-11-1-29 0,-7 7-52 16,-20 2-66-16,-9 0-251 15,-12 11-215-15</inkml:trace>
  <inkml:trace contextRef="#ctx0" brushRef="#br0" timeOffset="-84898.53">16100 16489 352 0,'0'0'247'0,"0"0"-124"16,0 0 93-16,0 0-38 15,0 0-88-15,0 0-57 16,119-80 1-16,-88 40-18 16,-7-4-1-16,-5-5 9 15,-13 3-14-15,-4 2 11 0,-2 8 6 16,0 10 10-16,-10 8-1 15,-4 4-12-15,3 9-8 16,7 2-2-16,-1 3-1 16,0 0-13-16,-4 12 3 15,1 16-3-15,-4 4 5 16,8 8-4-16,4 4 9 16,0 6-4-16,0-1-3 15,13-5 2-15,12-8-5 16,6-14-1-16,7-13 1 15,2-9-15-15,0 0-8 16,0-1-6-16,-4-17 7 0,-9 2 3 16,-8 5 5-1,-9 4 12-15,-8 2 2 0,-2 5 1 16,0 0 2-16,0 0 0 16,0 0 2-16,4 0 1 15,15 0 0-15,6 0 0 16,10 0 1-16,2 0-7 15,3-5-11-15,-9-7 7 16,-8 6 4-16,-17 6 8 16,-6 0 24-16,0 9 3 15,0 32-17-15,-6 13 25 16,-12 2 8-16,-2 8-16 16,6-10-28-16,6-2 4 15,6-7-6-15,2-5-5 16,0-4-53-16,0-8-98 0,0-10-129 15</inkml:trace>
  <inkml:trace contextRef="#ctx0" brushRef="#br0" timeOffset="-82686.91">17724 16026 599 0,'0'0'100'16,"0"0"22"-16,0 0 91 15,0 0-138-15,0 0-55 16,0 0 13-16,2 76 52 15,6-13-16-15,-1 7-18 16,0 6 1-16,-7 3-9 16,0 0-12-16,0-5-4 15,0-12-4-15,-4-11-6 16,-6-20-6-16,6-13-8 16,4-9 0-16,0-9-2 15,0 0-2-15,0-9-7 16,0-26-10-16,14-16-8 0,3-11 4 15,6-4-2 1,-4 4 3-16,4 11-2 0,-5 16 11 16,-9 21 2-16,-5 5 10 15,2 9 0-15,2 10-14 16,5 21 1-16,1 0 13 16,1 4 6-16,3-3-5 15,2-14-1-15,4 0 7 16,5-10-4-16,5-8-3 15,-1 0-3-15,2-4-10 16,-6-22-8-16,-6-11-13 16,-9 2-2-16,-12-5 7 0,-2 8 19 15,0 1 7 1,-20 9 2-16,-1 8 1 0,4 2 3 16,3 11 2-16,6 1 2 15,5 0-4-15,3 0-3 16,0 5 0-16,0 11-1 15,3-10-2-15,17-1 3 16,9-5 0-16,6 0 4 16,10 0 2-16,-3 0-5 15,-4 0 3-15,-9 0-3 16,-6 0 5-16,-6 14-5 16,-5 7 1-16,-4 6 13 15,-1 0-1-15,-5 0 6 16,2-1 1-16,1-8-6 15,0-4-10-15,10-7-4 0,3 0 0 16,9-3 6-16,6-4-4 16,3 0-3-16,2-6-4 15,5-20-19-15,-8-4-2 16,-4-3-7-16,-9-11 11 16,-15 5 0-16,-7 6 5 15,0 8 8-15,-2 14 8 16,-20 3 4-16,-3 8 13 15,-4 0 0-15,4 12 16 16,6 20-16-16,7-1 3 16,8 6-14-16,4-2 16 15,0-8-10-15,18 0-6 0,13-10-5 16,9-4 9-16,9-13-8 16,2 0 11-16,-4-4-13 15,-3-22-19-15,-5-1 3 16,-4 0 0-16,-3-4 7 15,-3 13-11-15,-10 4 19 16,1 7-14-16,1 7 7 16,-4 0 8-16,6 21-2 15,-5 11 2-15,-7 7 0 16,-5-7 1-16,-6-1 7 16,0-4 11-16,0-9-5 15,0-5-6-15,-4-8 0 16,-3-5-4-16,3 0 2 0,0 0 1 15,4 0-7-15,0-14 0 16,0 0-15-16,17-4-7 16,16 0 4-16,8 2 11 15,5 2-2-15,4-4 8 16,-2 0-3-16,-5 0-10 16,-10-1 13-16,-15 12-5 15,-13 2 6-15,-5 5 2 16,0 0 17-16,-12 0 4 15,-17 0-9-15,-2 0-2 16,4 12 2-16,6 3 6 16,9-1-9-16,5 8-4 0,7 0-7 15,0 0-5 1,3-4 2-16,21 0 3 0,7-10 0 16,9-6-1-16,10-2 0 15,3 0-16-15,0-6-24 16,-3-16 8-16,-5-1-3 15,-10-2 2-15,-8 2 28 16,-12 13 6-16,-6 1 0 16,-4 9 15-16,-3 0-3 15,3 14-11-15,-1 12 17 16,2-4 10-16,-1 2-15 16,1-6-2-16,-1-6-4 15,0-6-5-15,-1-2-1 16,-2-4 0-16,0 0 10 15,3 0 8-15,6-14-9 0,2-8-10 16,6-1-6-16,-2 10 2 16,-1 5 4-16,-3 4-1 15,1 4-1-15,-1 0 2 16,3 0-1-16,-1 16 1 16,5 2 7-16,0-1-5 15,9-6 5-15,2-3-6 16,10-8 5-16,1 0-5 15,1 0-1-15,-4-22-19 16,-5-14-18-16,-5-18 23 16,-2-8 14-16,-8-5 1 15,-7-1 3-15,-6 12 17 0,-6 15 6 16,0 14 11-16,0 15 19 16,0 12 9-16,-4 0-25 15,-5 18-35-15,-2 15 2 16,0 13 4-16,9-2-11 15,2 2 5-15,0 1-5 16,19-5 0-16,1-8-1 16,1-5-1-16,-4-12-6 15,-5-5-31-15,-6 3-25 16,-6-3-22-16,0-2-75 16,-14-4-108-16,-9-6-425 15</inkml:trace>
  <inkml:trace contextRef="#ctx0" brushRef="#br0" timeOffset="-82521.94">20349 16307 631 0,'0'0'551'15,"0"0"-549"-15,0 0 80 16,181-23-12-16,-94 23-70 16,4-8-4-16,-6-2-98 15,-10 2-290-15</inkml:trace>
  <inkml:trace contextRef="#ctx0" brushRef="#br0" timeOffset="-79133.53">21747 16290 721 0,'0'0'116'15,"0"0"-101"-15,0 0 76 0,0 0-24 16,0 0-53-16,0 0 4 16,0 0 18-16,-11-2-12 15,11 7 6-15,0 4 3 16,2-4-5-16,7-1-8 15,5-4-5-15,3 0-11 16,5 0 4-16,5 0 0 16,-2-13-5-16,-5-1-3 15,-9 0-11-15,-6 6 11 16,-5-2 6-16,0 7-6 16,-5-6-1-16,-15 6 1 15,-9-4 3-15,-2 7-3 0,-1 0 0 16,8 0 0-1,2 0 0-15,4 5 0 0,1 10 0 16,3 11 6-16,-1 0-6 16,1 1 1-16,3 5 6 15,3-6-2-15,8-4-3 16,0-4-1-16,6-4 1 16,15-5-2-16,8 0 19 15,8-9-8-15,3 0 1 16,4 0 4-16,3-18-8 15,-1-4-2-15,-3-14-6 16,-3-1 0-16,-4-2-4 16,-5-2-8-16,-7 5-6 15,-3 6 10-15,-6 2 0 0,-3 8-1 16,-8 1 8-16,-4-1-1 16,0 3-8-16,0-4 10 15,0 4 2-15,-4-5-2 16,-4 3 3-16,6 10-3 15,-4-4 0-15,4 12 1 16,-1-3 1-16,1 4 0 16,2 0 3-16,-2 0 1 15,0 0-3-15,-2 0-2 16,-2 0 0-16,2 5-1 16,0 13 0-16,-3 5 2 15,3 11 17-15,2 2-12 16,2 3 5-16,0 7 5 0,0-5-11 15,0 3 0 1,8-4-3-16,8-10-3 0,4-1 1 16,0-12-3-16,3-5-2 15,0-7 4-15,7-5 5 16,-1 0-5-16,7-8 2 16,0-18-2-16,-1-3-17 15,-6-1-6-15,-4 9 9 16,-12 7-3-16,-5 3 17 15,-2 3 3-15,-6 8-2 16,0 0 0-16,0 0-1 16,0 0-14-16,0 14-13 15,0 12 27-15,0 11 2 16,-6-6 9-16,0 0-3 0,-5-9 3 16,5-4-5-16,0-12-2 15,2-3 1-15,4-3 1 16,0 0-3-16,0 0 11 15,0 0 1-15,0 0-8 16,14-5-5-16,11-4 1 16,3 4 0-16,12-3-1 15,5-4-2-15,4-2 0 16,-1-5-2-16,0 2-13 16,-3-10 2-16,-10 9-3 15,-15 0 16-15,-13 8 2 16,-7 3-2-16,0 2-11 0,-25-1 11 15,-6 6 21-15,-4 0-15 16,4 0 1-16,4 0 11 16,4 18 2-16,9 1-9 15,6 3-6-15,8 2-4 16,0 1 0-16,4-2-1 16,23-1-3-16,8-9 3 15,13-2-7-15,12-9-8 16,2-2-39-16,5 0-33 15,-3 0-54-15,-3 0-171 16,-8 0-71-16</inkml:trace>
  <inkml:trace contextRef="#ctx0" brushRef="#br0" timeOffset="-78411.66">23566 16008 819 0,'0'0'248'0,"0"0"-245"15,0 0 46-15,0 0 2 16,0 0 29-16,0 0-25 0,16 116-8 15,-5-72-4-15,3 0-15 16,-1 2-9-16,0 3-8 16,-6-13-4-16,-3-9-4 15,-4 0 0-15,0-15 0 16,0-2-3-16,0-2-3 16,-16-8-1-16,-13 0 4 15,-4-8 2-15,-1-19 0 16,8 4-2-16,8 0 2 15,7 6-2-15,11 0-1 16,0 7-13-16,11 6-5 16,27 4 9-16,14 0 3 0,8 0 1 15,0 0-12 1,2 0-7-16,-4 0-3 0,-5-5 15 16,-12 0-14-16,-16-2-6 15,-17 7 1-15,-8 0 16 16,0 0 16-16,-27 0 10 15,-4 3-1-15,-2 20 4 16,4-1 17-16,8 2-7 16,11-2-7-16,5-5-3 15,5 0-10-15,0-3-6 16,11-10 0-16,18-2 3 16,9-2 14-16,7 0-6 15,3-14 4-15,-3-9-12 16,-7 0-3-16,-11 0 2 15,-14 6 1-15,-11 8 7 0,-2 9 6 16,0 0 2-16,0 0 0 16,0 9-9-16,-2 8-4 15,2 2 9-15,0-1-10 16,0-4-1-16,12-2-6 16,7-2-4-16,2-6-42 15,3-4-68-15,1 0-201 16,-6-8-298-16</inkml:trace>
  <inkml:trace contextRef="#ctx0" brushRef="#br0" timeOffset="-78192.69">24338 16084 746 0,'0'0'402'0,"0"0"-398"15,0 0 77-15,0 0 32 16,-10 107-65-16,10-72-9 15,0 5-8-15,5 1-29 16,-5-2 1-16,0-2-3 16,0-11-5-16,0-6-34 15,0-8-30-15,0-8-51 16,3-4-12-16,7 0-121 16,11-22-57-16</inkml:trace>
  <inkml:trace contextRef="#ctx0" brushRef="#br0" timeOffset="-77778.76">24616 16186 694 0,'0'0'236'15,"0"0"-114"-15,0 0 21 16,0 0-41-16,-114 49-39 16,90-22-20-16,8-1-13 15,8-3-13-15,5-2-9 16,3-7-8-16,0 1-1 15,7-1-6-15,15-11 7 16,5 2 1-16,6-5 9 16,3 0-8-16,-4-5-2 15,-7-3-8-15,-4-1-13 16,-7-1 8-16,-6 2 10 0,-1-6 3 16,-5 1 5-16,-2 4-5 15,0-3 11-15,0 7 7 16,0 5 1-16,0 0-8 15,0 0 4-15,0 3-15 16,0 15-5-16,4 1 5 16,8 7 0-16,7-7 0 15,6-4-3-15,6-4 3 16,5-8 0-16,0 2-7 16,0-5-19-16,-9 0-38 0,-8 0-69 15,-7 0-40 1,-8 0-142-16,-4 2-262 0</inkml:trace>
  <inkml:trace contextRef="#ctx0" brushRef="#br0" timeOffset="-76836.93">25920 16240 703 0,'0'0'166'0,"0"0"-153"16,-129 0 73-16,88 0 31 16,10 4-40-16,4 10-22 15,8 9-17-15,1 7-6 16,5 5-13-16,1 2 17 16,10 3-15-16,2-13-10 15,0 4 2-15,4-4-5 16,17-10-8-16,5-2-5 15,12-8 1-15,12-7-7 16,5 0-16-16,8 0-30 16,-7-22-39-16,-8-8-52 15,-8-6-113-15,-11-8-53 0,-11-2-153 16</inkml:trace>
  <inkml:trace contextRef="#ctx0" brushRef="#br0" timeOffset="-76581.97">26221 16075 731 0,'0'0'56'0,"0"0"76"16,0 0 30-16,0 0-53 15,0 0-54-15,0 0-29 16,0 0-17-16,-4 31 26 16,-8 8 13-16,6 7-17 15,4-2-22-15,-1 5 10 0,3-1-10 16,0-2-7-16,0-9-2 15,0-11-6-15,0-8-8 16,0-4-16-16,0-6-27 16,0-8-30-16,0 0-1 15,0 0 36-15,5-26-157 16,9-2-208-16</inkml:trace>
  <inkml:trace contextRef="#ctx0" brushRef="#br0" timeOffset="-76324.02">26446 16266 556 0,'0'0'155'0,"0"0"-1"16,0 0 38-16,0 0-98 0,-4 122-31 15,4-106-8-15,2-5-25 16,14-3 3-16,-3-8-7 16,1 0-10-16,3 0 5 15,-3-14-9-15,-1-8 1 16,-4 0-13-16,-9-9 6 15,0 9-6-15,-16 5-10 16,-15 6-11-16,-4 8 4 16,-2 3-27-16,8 0-18 15,10 3-15-15,17 8-60 16,2-4-210-16,10 2-172 16</inkml:trace>
  <inkml:trace contextRef="#ctx0" brushRef="#br0" timeOffset="-75360.18">26861 16240 834 0,'0'0'3'0,"0"0"135"16,0 0 12-16,0 0-104 15,0 0-19-15,0 0 11 16,-83 36-9-16,77-10-14 15,6 2-14-15,0-2 1 16,8 1 1-16,17-1-2 16,2-8 1-16,-2 4 10 15,-1-9-11-15,-11 6 4 0,-4-11-5 16,-9 2-2-16,0-6-4 16,0 1-11-16,0 0 14 15,-15-1 6-15,-3-4 0 16,3 0 9-16,7 0-5 15,6 0 8-15,2-18-14 16,0 0-1-16,25-4 0 16,10-4 7-16,6-3-6 15,3 3 2-15,-1 4 0 16,-8 5-4-16,-8 7 3 16,-14 1-2-16,-6 5 0 15,-7 4-3-15,0 0-3 0,0 0-17 16,0 13 23-16,0 4 10 15,0 2 4-15,0-1-1 16,0 8-2-16,0-8-2 16,6-4-4-16,10 0-3 15,5-7-2-15,0 4 3 16,8-11-3-16,2 0-3 16,6 0-17-16,-2 0-10 15,1-23-6-15,-5 0-5 16,-4-3-12-16,-10 3-8 15,-7 6 52-15,-8 9 9 16,-2 6 32-16,0 2-1 16,0 0-11-16,0 5-4 0,0 8 13 15,0 1-12 1,0-7-10-16,0 7-3 0,4-3 9 16,14 1-1-16,4-6 1 15,3 2-3-15,2-8-5 16,0 0-5-16,-1 0-9 15,-2-5-10-15,-1-12-6 16,-3-10 10-16,-5 5-6 16,-3 3 18-16,-8 11 3 15,-2 4 11-15,-2 4 5 16,3 0-14-16,7 0-2 16,4 4 3-16,9 14-1 0,-4 4 1 15,4-4-2-15,-3 0 1 16,2-10 2-16,-2-4-4 15,5-4 3-15,2 0 3 16,2-4-6-16,0-14-12 16,-5-8 0-16,-2-4 6 15,-8 6 6-15,-8 6 1 16,-3 5 21-16,-3 13 12 16,0 0-8-16,0 0-9 15,-9 13 4-15,-3 5-7 16,6 1-1-16,6 2-6 15,0-12-7-15,2 3-4 16,25-1-28-16,8-8-48 0,10-3-82 16,4 0-504-1</inkml:trace>
  <inkml:trace contextRef="#ctx0" brushRef="#br0" timeOffset="-74692.3">28375 16316 1146 0,'0'0'58'0,"0"0"-4"15,0 0 38-15,0 0-48 16,0 0-32-16,0 0-12 16,0 71-10-16,15-66 4 15,-1-5 2-15,1 0-15 0,-3 0 15 16,-2 0 3-16,-1-2 1 15,-5-10 0-15,-4-5-2 16,0-10-4-16,-4 4-4 16,-15 0 10-16,-4 11 2 15,0 6-1-15,8 2 5 16,8 4 4-16,7 0-7 16,0 0-2-16,4-4-1 15,25 4-11-15,12-12 11 16,10 2 1-16,2-12 2 15,-5 0 0-15,-6-2-6 16,-11-3-3-16,-9-5-10 16,-13 3 15-16,-9-1-6 0,0 2 4 15,-4 5 3-15,-15 6 20 16,0 9 11-16,3 6-10 16,3 2-14-16,2 0 1 15,2 18-8-15,4 5 7 16,3 12 3-16,2 5-2 15,0 10 7-15,0 16-6 16,0 10 10-16,0 5-6 16,2 9-12-16,-2 2 11 15,0-2-9-15,0-4 1 16,2-5 20-16,5-16-19 16,5-10 0-16,-2-21-5 0,4-16-10 15,1-18-10-15,8 0-7 16,0-15 27-16,0-17 8 15,-4-14 3-15,-13 0 10 16,-6 3 17-16,0 2 4 16,-29 9 0-16,-11 2-23 15,-9 9-19-15,-9 2-13 16,-5 9-63-16,15 6-97 16,19 4-377-16</inkml:trace>
  <inkml:trace contextRef="#ctx0" brushRef="#br0" timeOffset="-71203.91">29520 16087 624 0,'0'0'128'15,"0"0"-70"-15,0 0 129 16,0 0-109-16,0 0-40 16,0 0-12-16,0 0 0 15,9 23 40-15,0 3 14 16,-3 10-20-16,-6-4-21 15,0 1-24-15,0 2 7 16,0 0-17-16,0 1-5 16,-15-9-12-16,-3-5-30 0,-4 1-59 15,2-11-40 1,0-12-86-16,3 0-167 0</inkml:trace>
  <inkml:trace contextRef="#ctx0" brushRef="#br0" timeOffset="-70906.96">29337 15990 1051 0,'0'0'42'16,"0"0"-40"-16,0 0 67 0,0 0-8 15,152-19-41 1,-85 19-6-16,-4 2 13 0,-11 19 10 15,-11-2-11-15,-14 16-26 16,-10 4 0-16,-10 7-3 16,-7 3 1-16,0-1 2 15,-15-2 0-15,-14-2-3 16,0-11-7-16,-9-3-30 16,0-12-6-16,-9-10-66 15,-5-8-48-15,4 0-80 16,3-12-302-16</inkml:trace>
  <inkml:trace contextRef="#ctx0" brushRef="#br0" timeOffset="-70492.03">29875 16375 954 0,'0'0'15'16,"0"0"75"-16,0 0-17 15,0 0-50-15,122-50-16 16,-95 27-7-16,-7-3 0 16,-5 2-9-16,-5 7 9 15,-10 0 2-15,0 10-2 0,0 0 16 16,-18 3-6-16,-11 4 3 15,-5 0-3-15,-1 11 21 16,2 8 4-16,6 0-3 16,6 2-12-16,13 7-7 15,6 3-2-15,2-4-1 16,0 0-1-16,17-6-3 16,10-2 3-16,8-6-4 15,10-4 5-15,4-9-3 16,0 0-7-16,-4 0-32 15,-3-4-38-15,-8-18-4 16,-8-9-38-16,-8-6-164 16,-9-7-377-16</inkml:trace>
  <inkml:trace contextRef="#ctx0" brushRef="#br0" timeOffset="-70230.08">30331 15959 616 0,'0'0'416'16,"0"0"-401"-16,0 0 21 16,0 0 69-16,0 0-6 15,0 0-28-15,-2 133-26 16,9-97 2-16,7 4-11 16,-4 0-16-16,2-4-15 0,-5 4-2 15,-1-8 0-15,-4-5-2 16,0-5-1-16,-2-12-16 15,0-7-5-15,0-3-30 16,0 0-28-16,-10-3-18 16,-13-19-118-16,-4-2-311 15</inkml:trace>
  <inkml:trace contextRef="#ctx0" brushRef="#br0" timeOffset="-69667.17">30260 16272 850 0,'0'0'20'0,"0"0"115"16,0 0-20-16,0 0-61 15,0 0-11-15,148 53-4 16,-106-53-15-16,3 0 18 16,-1 0-10-16,-2-9-8 15,-8 0-7-15,-10-8-10 0,-10-3-5 16,-12 4-2-16,-2-3-6 16,0 2-21-16,-9 3 18 15,-7 1 9-15,1 8 0 16,-7 5 7-16,-3 0 1 15,2 5 0-15,2 12 1 16,5 5 2-16,5 0-4 16,3 7-5-16,8-3 11 15,0-1-11-15,0 4 1 16,17-3-3-16,5-9 0 16,7 6 9-16,2-14-5 15,7 0-1-15,4-7-3 0,3-2-9 16,-5 0-11-16,-2-14-7 15,-9-8-3-15,-9-2 2 16,-9-7 21-16,-4 5-6 16,-7 7 12-16,0 3-15 15,0 2 13-15,-14 3-1 16,3 3 4-16,-2 0 7 16,2 3-2-16,4 5-1 15,3 0 4-15,4-5-2 16,0 5-6-16,0 0 0 15,0 0-7-15,11 0 7 16,7 8 6-16,1 6-2 16,4 4 3-16,-3 5-2 0,-2-5 8 15,0 0-3 1,-7-5-6-16,-1 0-4 0,2 5-8 16,-3-8-34-16,-1 2-55 15,-8-10-81-15,0-2-340 16</inkml:trace>
  <inkml:trace contextRef="#ctx0" brushRef="#br0" timeOffset="-68804.32">31056 16249 346 0,'0'0'186'15,"0"0"-137"-15,0 0 128 16,0 0-93-16,0 0-29 16,0 0 8-16,-2-12 33 15,2 12-41-15,0 0 1 16,0 0-7-16,0 0-15 15,0 0-14-15,4 0-11 16,1 12 35-16,2 1-19 0,2 6-17 16,-3 2-3-1,-4 2 0-15,3 3-5 0,-5-2-3 16,0-7 2-16,0 0 1 16,0-11 1-16,0-2 2 15,0-4 3-15,0 0-6 16,0 0-3-16,0 0 3 15,0-18 20-15,0-5-20 16,0-4-5-16,6 1-15 16,10-1 3-16,2 5 14 15,2 12 3-15,-2 2-3 16,1 8 3-16,0 0-3 16,-1 0 2-16,-1 0 1 15,1 14 4-15,-5 7 4 0,-3 2 0 16,-1 4-6-16,-7-5 0 15,0-4 0-15,-2-4 2 16,0-7 0-16,0-2-3 16,0-5 0-16,2 0 1 15,2 0 9-15,3-8 6 16,5-10-17-16,1-9-7 16,7 1 1-16,0 7 6 15,0 1 1-15,-2 9 2 16,-3 6-2-16,-1 3-1 15,-1 0-1-15,-1 0 1 16,-2 0 4-16,-1 9-1 16,3 3 1-16,-4-3-4 15,3-4 2-15,3 4 0 0,1-5 2 16,1-4-4-16,-1 0-6 16,2 0 3-16,-4-13 3 15,-2-1 4-15,-2-4-1 16,-7 10-2-16,-2 4 7 15,0 4 10-15,0 0-12 16,0 0-6-16,0 12-2 16,0 6 2-16,0 5 10 15,0-5-9-15,2-5 0 16,7-4-1-16,-2-4-9 16,0-5-41-16,1 0-99 0,1-1-285 15</inkml:trace>
  <inkml:trace contextRef="#ctx0" brushRef="#br0" timeOffset="-68633.35">31596 16062 1090 0,'0'0'50'0,"0"0"-30"16,0 0 7-16,0 0-19 15,0 0-8-15,0 0-51 16,46 83-243-16,-26-63-403 15</inkml:trace>
  <inkml:trace contextRef="#ctx0" brushRef="#br0" timeOffset="-67686.52">31725 16288 764 0,'0'0'64'0,"0"0"67"0,0 0 38 15,0 0-84-15,0 0-28 16,0 0-17-16,53 100-16 15,-48-87-6-15,-1-10-15 16,-4 2-3-16,0-5 8 16,0 0 1-16,2 0 0 15,5-5 8-15,0-12-1 16,2-1-16-16,2 2 0 16,-2 6 8-16,0 6-8 15,-1-3 8-15,2 7-2 0,1 0-4 16,6 0 0-16,1 0 2 15,3 2-3-15,-2 10 8 16,-1-5-9-16,5-4 0 16,2-3 7-16,-4 0-6 15,-3 0-2-15,-2 0 0 16,-7 0-8-16,-4-5 4 16,-3-3 3-16,-2-1-11 15,0 5 7-15,0 3 6 16,0-3 11-16,-9 4 0 15,-1 0-2-15,2 0-5 16,-1 0 0-16,0 4 1 16,0 13-3-16,5-2-2 0,4-1 0 15,0-2 0 1,0-2-10-16,4-6 5 0,12-1 5 16,8-3 6-16,5 0-6 15,0 0-1-15,0-7-8 16,-4-7-6-16,-7 6 14 15,-3-2 0-15,-7 1 2 16,-2 6 3-16,-4 1-3 16,0 2 4-16,-2 0-4 15,4 0-1-15,5 0 0 16,3 5-1-16,-1 4 1 16,2 4 0-16,-2-4 0 0,-2 1-1 15,0-3 1-15,-5-2 1 16,1-3 2-16,-3-2-3 15,5 0-3-15,1 0 3 16,11-10 4-16,-2-13-2 16,10 1-4-16,0-2 2 15,-7 4 0-15,-5 10 1 16,-7 3 0-16,-6 7 6 16,-2 0 3-16,0 0-10 15,2 7-2-15,4 7 2 16,13 2 10-16,2 3-5 15,4-5 4-15,2-10-8 16,2-4-1-16,-2 0 0 0,-6-13-14 16,0-13-5-1,-13-6-7-15,0-4-6 0,-8-3-10 16,0-2 25-16,0 4 17 16,-8 12 9-16,-5 11 42 15,0 6-20-15,2 6-9 16,2 2 4-16,0 0-6 15,4 16-15-15,3 14-5 16,2 0 3-16,0 6-3 16,5 0 1-16,12 1-4 15,2-11 2-15,-6-3-31 16,-7-5-33-16,-6-5-69 16,0-5-180-16,-6-2-586 15</inkml:trace>
  <inkml:trace contextRef="#ctx0" brushRef="#br0" timeOffset="-67511.55">32626 16383 1005 0,'0'0'150'16,"120"-40"-70"-16,-33 17 19 15,11 1-56-15,6 5-36 16,-5-2-7-16,-19 7-50 16,-33 6-233-16</inkml:trace>
  <inkml:trace contextRef="#ctx0" brushRef="#br0" timeOffset="-66224.77">7911 17307 1034 0,'0'0'80'0,"0"0"-78"16,0 0 15-16,0 0 42 16,0 0-10-16,0 0-17 15,-38 76 2-15,31-50-7 16,3 6 10-16,4 0-16 16,0 3-6-16,0-7-3 0,0 2-7 15,0-9-5 1,6-2-1-16,4-9-10 0,1-10-2 15,2 0-28-15,3 0 21 16,3-14 20-16,6-8-15 16,-1-4-3-16,-3 8 7 15,-8 4 6-15,-11 9 5 16,-2 5 10-16,0 0-10 16,0 9-10-16,6 13 10 15,6 0 24-15,3-5-4 16,4 2-4-16,-1-6-13 15,3-4-2-15,0-4 8 16,-1-5 0-16,0 0-5 16,-2 0 3-16,-1-9 2 0,1-13 0 15,-7 4-4-15,-3-5 1 16,-4 6-1-16,-4 2 6 16,0-1-5-16,0 2-6 15,-14 5-2-15,3-3 0 16,0 1-3-16,2 8 2 15,7-2-12-15,2 5-17 16,0 0-28-16,0 0-49 16,0 5-106-16,0 4-91 15,6 4-378-15</inkml:trace>
  <inkml:trace contextRef="#ctx0" brushRef="#br0" timeOffset="-66023.8">8325 17526 473 0,'0'0'688'0,"0"0"-686"16,0 0 20-16,0 0 57 16,0 0-79-16,0 0-30 15,4 3-71-15,2 4-182 16,-2 1-294-16</inkml:trace>
  <inkml:trace contextRef="#ctx0" brushRef="#br0" timeOffset="-65662.87">8647 17513 1093 0,'0'0'54'0,"0"0"-51"16,0 0 87-16,0 0-13 15,0 0-77-15,0 0 0 16,-5-23 0-16,20 23 2 15,6 4 15-15,6 10-1 16,-1 4 7-16,0 4 0 16,1 5-14-16,-6 0-3 15,-7-5-6-15,-4-1-2 16,-8 2 0-16,-2-9 1 16,0-5-6-16,0 0 5 0,0-5-1 15,-8-4 3 1,-6 0 6-16,1 0 5 0,3-22 1 15,8 5-5-15,2-10-3 16,0 1 13-16,10-2-10 16,11-2-6-16,11 5 4 15,4-1 0-15,2 4-4 16,-7 8 4-16,-6 6-5 16,-12 8-17-16,-7 0-68 15,-6 14-94-15,0 16-60 16,0-4-397-16</inkml:trace>
  <inkml:trace contextRef="#ctx0" brushRef="#br0" timeOffset="-65468.9">9168 17606 1017 0,'0'0'117'0,"0"0"-79"15,0 0-1-15,0 0-10 16,0 0-27-16,0 0-39 15,25-58-36-15,-25 58-298 16</inkml:trace>
  <inkml:trace contextRef="#ctx0" brushRef="#br0" timeOffset="-65084.97">9527 17281 195 0,'0'0'1021'0,"0"0"-996"16,0 0-13-16,0 0 29 15,0 0-18-15,0 0 23 16,-6 67 5-16,16-36-7 16,1 5 5-16,1-2-27 15,1-2-9-15,-5 0 0 16,0-5-10-16,-4-6 1 15,1-7 1-15,-5-2-8 16,2-5 3-16,-2 1-24 16,0-8-17-16,0 4-14 15,0-4-57-15,-7 0-100 16,-20 0-379-16</inkml:trace>
  <inkml:trace contextRef="#ctx0" brushRef="#br0" timeOffset="-64886">9409 17584 1058 0,'0'0'131'16,"0"0"-107"-16,0 0 85 16,0 0-50-16,0 0-43 15,162-40 0-15,-75 32-10 16,9-2-6-16,1 6-27 16,-11-1-140-16,-22 1-389 15</inkml:trace>
  <inkml:trace contextRef="#ctx0" brushRef="#br0" timeOffset="-61628.57">11036 17598 703 0,'0'0'117'15,"0"0"-64"-15,0 0-53 16,0 0 67-16,0 0-43 16,0 0 30-16,0-50-8 0,-11 42-9 15,-4-3-25-15,-4 8 15 16,-1-1 6-16,-4 4-15 15,-3 0-11-15,-4 0 6 16,0 7-8-16,0 12 9 16,2-1-3-16,8 8 2 15,11-2 5-15,7-2-7 16,3 5-5-16,0-6 6 16,13-3-11-16,12-4 7 15,8-2-4-15,5-10-2 16,7-2 18-16,2 0-9 15,2-18-1-15,-3-5-5 0,-7-3 0 16,-8-1-5-16,-12-5-9 16,-7-4 9-16,-10-8-2 15,-2-1-14-15,0 1 2 16,-9 4 8-16,-6 8 0 16,-4 3-3-16,2 9 7 15,-1 6 0-15,3 5 1 16,3 1 1-16,8 8 2 15,-1-4-2-15,3 4 0 16,2 0 0-16,-2 0-10 16,0 4-1-16,0 13 11 15,-3 10 2-15,5 9 2 16,-3 0 21-16,3 4-4 16,0 0 0-16,0 5-17 15,8 1 0-15,9-6 4 0,1 0-1 16,5-6-6-16,-4-2 2 15,4-10-3-15,-1-8-3 16,0-2 3-16,5-9-2 16,-2-3 2-16,6 0 5 15,0-15 6-15,0-3-11 16,0-4-3-16,-2 4-4 16,-2-1-3-16,-6 7-1 15,-9-8 0-15,-5 8 8 16,-4-2 3-16,-3-3 0 0,0 2-7 15,-5 8-1 1,-10-1 3-16,-4 6-8 0,6 2 9 16,-5 0 4-1,3 0 6-15,3 10 3 0,2 4-5 16,3 2-1-16,5-2-1 16,2 0 2-16,0 8-3 15,0-5 6-15,9 10-2 16,13-5 4-16,3 1-7 15,6-10-1-15,2-3-1 16,5-10 0-16,4 0 5 16,5 0 5-16,2-14-10 15,-4-8-2-15,-8 4-13 16,-10-4-3-16,-14 3 10 16,-7-2 6-16,-6 3-1 0,-6-4-6 15,-20 4 5 1,-3-5 1-16,-2 9 3 0,9 7 1 15,6 1-1-15,9 2 3 16,7 4 1-16,0 0-4 16,0 0-5-16,2 0-13 15,23 0-1-15,6 0 19 16,9 0 1-16,5 0 0 16,-7 8 1-16,-5 6-2 15,-8 4 0-15,-5 4 5 16,-7-4-2-16,-9 3 10 15,1-1-1-15,-5-3 10 16,0-3-6-16,2 4-4 16,1-6-4-16,6-2-6 0,1 3-2 15,6-4 0-15,6-5 0 16,5-4 0-16,6 0 13 16,4 0-10-16,0-13-3 15,-3-4-13-15,-3-7-6 16,-11-2-7-16,-9 0 20 15,-7 3-1-15,-4 6 7 16,0 3 0-16,0 10 14 16,-4 0 2-16,2 4 3 15,2 0 2-15,0 0-15 16,0 0-6-16,0 8-2 16,0 6 2-16,0 0 4 15,9 1 2-15,2-4-3 0,0 1-3 16,-2-3-16-16,-3 5-56 15,-3-9-33-15,-3-5-210 16,0 0-388-16</inkml:trace>
  <inkml:trace contextRef="#ctx0" brushRef="#br0" timeOffset="-61418.6">12164 17437 1074 0,'0'0'10'16,"0"0"-9"-16,0 0-1 15,0 0-12-15,0 0-110 16,0 0 8-16,92 8-209 0</inkml:trace>
  <inkml:trace contextRef="#ctx0" brushRef="#br0" timeOffset="-60840.7">12494 17624 1067 0,'0'0'161'16,"0"0"-159"-16,0 0 69 15,0 0-8-15,0 0-52 16,0 0-1-16,65 41 17 16,-40-20 0-16,-6 1-21 15,1-7-5-15,-2-2-1 0,-4-9 0 16,-2 0-1-16,2-4-8 15,4 0 8-15,4-8 2 16,3-14 2-16,0-1-3 16,-8-3-5-16,-5 3 5 15,-6 9 0-15,-6 5-2 16,0 6-5-16,0 3 2 16,0 0 2-16,0 0 2 15,0 0 0-15,2 14-2 16,7 6 2-16,3-5 0 15,5-6 2-15,5-1 1 16,3-4-2-16,6 1 0 0,3-5 0 16,-1 0 0-16,-4 0 7 15,-2-9-7-15,-4-3-3 16,-8-2 1-16,-7 8 0 16,-6-6 2-16,-2 4-7 15,0 2 7-15,0 1 7 16,-2 5 4-16,-6 0 11 15,3 0-8-15,3 0-4 16,0 0-6-16,2 0-4 16,0 5-4-16,0 4 1 15,2 0 3-15,15 1 3 16,10 3-3-16,4-10 3 16,8-1 0-16,5-2 0 15,3 0-3-15,-2 0-1 0,-6 0-11 16,-5-14-4-16,-7 3-19 15,-9-4 6-15,-10 4-9 16,-3 8 6-16,-5-1 25 16,0 4-6-16,0 0-25 15,0 0-97-15,0 4-280 16</inkml:trace>
  <inkml:trace contextRef="#ctx0" brushRef="#br0" timeOffset="-60336.79">13753 17594 520 0,'0'0'345'15,"0"0"-342"-15,0 0 154 16,0 0-16-16,0 0-77 16,0 0-22-16,-87-22 6 15,70 25-13-15,1 16-8 16,3-1-5-16,3-2-3 16,8-6-7-16,2 2-2 0,0-6-10 15,10 3 0 1,16-9 1-16,10 0 1 0,10 0 8 15,8-15 3-15,0-7-13 16,-6-4 0-16,-5-4-4 16,-12-6 2-16,-11-6 1 15,-8-3 0-15,-12-3 1 16,0 4-1-16,-14 3 1 16,-8 15 8-16,-3 13 21 15,5 11 10-15,0 2-14 16,0 10-14-16,6 21-5 15,6 1-4-15,8 11 3 0,0 3-5 16,27 7-3 0,12 1-20-16,11 0-40 0,-4-7-34 15,-7-1-213-15</inkml:trace>
  <inkml:trace contextRef="#ctx0" brushRef="#br0" timeOffset="-59361.96">14966 17365 1002 0,'0'0'186'0,"0"0"-185"16,0 0-1-16,0 0 19 16,0 0 36-16,0 0-8 15,29 134 2-15,-18-85-16 16,1 9 10-16,-4 1-17 15,3-1-11-15,-4-5-7 0,0 0-3 16,2-16-3 0,-7-15 1-16,0-9-3 0,-2-10 4 15,0-3-3-15,0 0-1 16,0-34 4-16,0-16-4 16,0-16-21-16,0-6-9 15,0 2 10-15,12 6 2 16,7 11 7-16,8 13-11 15,4 12 19-15,0 14-3 16,5 7 1-16,2 7 4 16,-2 0 0-16,-3 17 1 15,-6 9 0-15,-12 6-2 16,-10 0-8-16,-5-1 10 16,-3 0 2-16,-26-4 9 15,-4-5 3-15,-5-1-9 0,3-6-5 16,4-5-9-16,15-6-10 15,13-1-50-15,3-3-33 16,17 0-23-16,22-3-304 16,11-11-140-16</inkml:trace>
  <inkml:trace contextRef="#ctx0" brushRef="#br0" timeOffset="-59023.02">15620 17540 473 0,'0'0'393'16,"0"0"-388"-16,0 0 8 0,0 0 48 16,0 0-5-16,0 0 16 15,0 35-9-15,0-16 0 16,0-1-24-16,0-2-9 16,8-6-10-16,5-3-1 15,8-2-14-15,1-5-3 16,7 0 20-16,-3-8-18 15,-3-6-1-15,-7-8-3 16,-12 3-6-16,-4 7 2 16,0-2 0-16,-6 7 4 15,-15 5 6-15,-4-2 5 16,-4 4-6-16,0 0-3 16,6 0-2-16,7 0-7 0,7 0-39 15,9 0-33 1,0 6-48-16,19-6-184 0,15 4-85 15</inkml:trace>
  <inkml:trace contextRef="#ctx0" brushRef="#br0" timeOffset="-58291.15">16112 17455 776 0,'0'0'101'0,"0"0"-18"15,0 0 78-15,0 0-67 0,0 0-61 16,0 0-7 0,-41 23-5-16,35-2-18 0,6 2 0 15,0 3-3-15,12-2-6 16,9-2 6-16,6 0 11 16,0 0-8-16,-5-4 7 15,-6 0-9-15,-7-1-2 16,-9-4-4-16,0-3-9 15,0-6 7-15,0-4 7 16,-12 0 2-16,2 0 12 16,3-7 8-16,5-18-21 15,2-1-1-15,9-4-15 16,22 2 12-16,4-2 4 16,7 2-1-16,1 1 1 15,-3 5 1-15,-7 8-1 0,-6 0 3 16,-9 6-8-16,-11 4 4 15,-7 4-1-15,0 0-27 16,0 9 17-16,-4 13 11 16,-10-5 4-16,3 2-1 15,2-1-1-15,7-6 1 16,2 2-3-16,0-5-7 16,0 3 5-16,13 3-9 15,5-1 6-15,4 0-1 16,-4 1 5-16,-5 0-4 15,-1-1 1-15,-8-2-1 16,0-7-1-16,-4-5 4 0,0 0-4 16,0 0 6-16,0 0 9 15,0 0 19-15,5-5 3 16,1-16-25-16,10 1-6 16,7-1 0-16,4-1 9 15,2 4-8-15,2 0 4 16,-2 10-5-16,-8 4 2 15,2 4 7-15,-5 0 9 16,-3 12-2-16,-1 9 9 16,-3 4-19-16,-4 1 2 15,-3-4 1-15,-2 0-1 16,0-8-8-16,-2 1-1 16,3-15-44-16,-3 0-78 0,0-7 27 15,-3-27-158-15,-10-17-280 16</inkml:trace>
  <inkml:trace contextRef="#ctx0" brushRef="#br0" timeOffset="-58098.18">16771 17299 905 0,'0'0'154'0,"0"0"-25"15,0 0-17-15,0 0-112 16,0 0-12-16,0 0 8 16,58 56-52-16,-44-20-150 15,-7 5-370-15</inkml:trace>
  <inkml:trace contextRef="#ctx0" brushRef="#br0" timeOffset="-57390.3">17051 17674 1150 0,'0'0'14'16,"0"0"66"-16,0 0 26 16,87-108-78-16,-68 71 0 15,-3 2-9-15,-7-5-9 16,-7-5-6-16,-2 1-3 15,0 0 3-15,0 8-2 16,-6 4-2-16,-8 14-4 16,1 2 2-16,2 9-4 15,1 7 6-15,-1 0 7 16,1 7 6-16,-4 15-12 16,-1 7 6-16,7 8-5 15,6 7 4-15,2-1 2 0,0 8 1 16,7 3-2-16,13-1 5 15,7-7-5-15,2-6-3 16,0-8-3-16,-7-11-1 16,-2-12-7-16,-2-9-6 15,-2 0-8-15,-5-4 21 16,-2-18-6-16,-9-10-5 16,0 0-2-16,0-3-1 15,-11 8 14-15,-1 10 0 16,1 8 5-16,5 4 8 15,4 5 1-15,2 0-14 16,0 0-6-16,6 9 5 0,19 1-6 16,8-2 10-16,9-4-3 15,7-4 1-15,7 0-1 16,-2-4-9-16,-8-18-26 16,-8-5 5-16,-13-4 14 15,-17-6 9-15,-8 7 6 16,0-2 1-16,-4 6 11 15,-9 8 21-15,-1 8 2 16,6 6-5-16,5 4-1 16,-1 0-16-16,4 9-12 15,0 18 0-15,0 4 0 16,0 4 0-16,2 5 1 16,21-3-1-16,0-6 4 0,10-4-4 15,0-13 0-15,5-11 0 16,1-3-2-16,1 0 0 15,-1-13 1-15,-10-6-9 16,-10 3 0-16,-9 6 9 16,-10 6 2-16,0 4-1 15,-8 0 16-15,-13 0-3 16,-4 18 0-16,7 1 2 16,12-1-6-16,6 0-9 15,2 2-2-15,33-6-7 16,23-4-11-16,16-7-34 15,2-3-99-15,-14 0-513 0</inkml:trace>
  <inkml:trace contextRef="#ctx0" brushRef="#br0" timeOffset="-56592.44">18835 17387 1166 0,'0'0'44'0,"0"0"-41"15,0 0 28-15,0 0 53 16,0 0-12-16,0 130-42 16,0-86 0-16,0-3 2 15,0-5-10-15,0-4-18 16,8-2 3-16,-4-12 3 15,-2-4-10-15,3-6-6 0,-3-4-15 16,0-4-17-16,0 0-14 16,-2-4-31-16,0-25-79 15,0-12-411-15</inkml:trace>
  <inkml:trace contextRef="#ctx0" brushRef="#br0" timeOffset="-56338.49">18883 17374 843 0,'0'0'346'16,"0"0"-327"-16,0 0 58 15,0 0 19-15,0 0-61 16,0 0-29-16,60-9 23 16,-4 9-5-16,13-3-9 15,5-4 6-15,1 0-18 0,-4-2 0 16,-15 6-3-16,-17 0-15 15,-20 3-33-15,-15 0-30 16,-4 0-50-16,-19 0-6 16,-28 6-164-16,-9 6-395 15</inkml:trace>
  <inkml:trace contextRef="#ctx0" brushRef="#br0" timeOffset="-56128.52">19003 17459 744 0,'0'0'122'16,"0"0"-46"-16,0 0 66 0,0 0-61 15,0 0-15 1,0 0-5-16,25 31 1 0,8-31-11 16,17 0-11-16,0 0-16 15,-3-9-13-15,-7 6-11 16,-13 3-9-16,-9 0-47 16,-7 0-82-16,-7 0-57 15,-4 0-188-15</inkml:trace>
  <inkml:trace contextRef="#ctx0" brushRef="#br0" timeOffset="-55582.62">19808 17343 1035 0,'0'0'5'16,"0"0"38"-16,0 0 63 16,0 0-67-16,0 0-16 15,0 0 3-15,-12 31 59 16,10-4-25-16,2 5-11 16,0-1-25-16,0 4 7 15,0-5-14-15,0 2-6 16,0-6-3-16,2-3-6 15,3-9-2-15,-3-5-1 0,0-4-12 16,1-1-22 0,-3-4 13-16,0 0-4 0,0-4-6 15,0-22-34-15,0-11-45 16,0-2 13-16,0-7-44 16,5 5-1-16,-1 7 101 15,0 2 42-15,-2 11 18 16,3 2 43-16,-1 5 42 15,6 1-31-15,3 4-40 16,9 1-8-16,5 2-9 16,6 6 0-16,1 0 14 15,3 0 7-15,1 2-1 16,-5 19 21-16,-2 11-14 0,-8-1-22 16,-11 10-7-1,-6-6 7-15,-6 0-8 0,0-3 2 16,-4-6-1-16,-19-2 2 15,-3-2-2-15,-4-10-10 16,-3-2-3-16,0-7-7 16,2-3-16-16,6 0-19 15,12 0-63-15,13-7-59 16,2-7-227-16</inkml:trace>
  <inkml:trace contextRef="#ctx0" brushRef="#br0" timeOffset="-55380.65">20629 17584 987 0,'0'0'334'0,"0"0"-261"16,0 0 46-16,0 0-22 15,0 0-97-15,0 0-35 16,-85 49-111-16,49-17-459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2:07:23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 465 844 0,'0'0'91'16,"0"0"-70"-16,0 0 73 16,0 0-27-16,0 0-34 15,0 0 3-15,-116 88 2 16,91-54 26-16,8 10-10 15,-4 5-19-15,9 5-3 16,2 12-2-16,1-3-14 16,9-2-3-16,0-6-1 15,9-9-12-15,18-12 3 16,8-8 1-16,4-14-4 0,3-10 0 16,5-2-2-1,-1-14 2-15,2-19 0 0,-2-14-2 16,-11-8-1-16,-2-5-6 15,-12-6 1-15,-9 2 6 16,-6 3 1-16,-6 11-2 16,0 10-2-16,-18 11-12 15,-13 9 16-15,-2 3 1 16,-1 8 1-16,3 3 1 16,2 5-4-16,2 1 0 15,3 0 1-15,2 21-1 16,4 8-2-16,5 2 3 15,5 10 1-15,8-1-2 16,0 1-3-16,14 0 5 0,22-4-2 16,6 1 2-16,7-2 1 15,5-2 0-15,-8-2 15 16,1-4-9-16,-9 1 2 16,-11-6-8-16,-9 0 7 15,-9-8-3-15,-5-3-2 16,-4-3-3-16,0-6-5 15,0-1-6-15,0-2-19 16,-9 0-45-16,-9 0-115 16,-2 5-277-16</inkml:trace>
  <inkml:trace contextRef="#ctx0" brushRef="#br0" timeOffset="292.95">1420 1496 1152 0,'0'0'107'16,"0"0"-107"-16,0 0 45 16,0 0 33-16,0 0-48 15,0 0-7-15,64 12 10 16,-1-16 4-16,12-24-3 15,12-2-11-15,2 0-11 16,0-1-6-16,-10 5-4 0,-10 6-2 16,-16 4-26-16,-15 8-33 15,-13 3-15-15,-19 5-57 16,-6 0-79-16,-22 7-242 16</inkml:trace>
  <inkml:trace contextRef="#ctx0" brushRef="#br0" timeOffset="555.9">1413 1729 463 0,'0'0'723'0,"0"0"-713"16,0 0 20-16,0 0 58 0,0 0-18 15,0 0-40-15,183-37-2 16,-87 7-13-16,-1-2 2 15,-8 3-6-15,-7 4-3 16,-18 6-8-16,-16 8 12 16,-20 4-7-16,-17 3-5 15,-7 4-2-15,-2 0-25 16,0 0 6-16,-13 3-23 16,-11 14-114-16,-1-8-416 15</inkml:trace>
  <inkml:trace contextRef="#ctx0" brushRef="#br0" timeOffset="7838.64">3513 782 656 0,'0'0'273'0,"0"0"-271"16,0 0 2-16,0 0 63 15,0 0-15-15,0 0-52 16,0 0 16-16,0 0 21 0,0 104 4 16,0-64-2-16,0 8-7 15,0 1 1-15,0-3-16 16,0-2-4-16,0-11-7 15,0-4 0-15,0-13 2 16,0-10-6-16,2-6-2 16,-2 0 3-16,4-17-3 15,3-24 0-15,1-15-14 16,4-12-8-16,-1-15 4 16,1-7-14-16,3 0-7 15,7 7-1-15,12 15 21 16,8 16-13-16,3 18 23 15,-5 16 6-15,-7 11-5 0,-10 7 2 16,-10 12-42 0,-13 25 5-16,0 16 43 0,-38 12 3 15,-20 4 17-15,-13-3-7 16,4-7-4-16,11-14-7 16,15-13 1-16,22-12 4 15,17-8-7-15,2-5-1 16,9 0-25-16,28 2 26 15,8 1 20-15,6-1 1 16,3 2-9-16,-3 3 7 16,-1-2 9-16,-2 1-1 15,-5 4 3-15,-10-3-5 16,-9-2-14-16,-8 2-10 16,-7-2-1-16,-5 8-12 0,-2 2-34 15,4 2-20-15,2-2-83 16,7-5-57-16,8-10-274 15</inkml:trace>
  <inkml:trace contextRef="#ctx0" brushRef="#br0" timeOffset="8138.58">4908 459 443 0,'0'0'732'15,"0"0"-731"-15,-174 56 3 16,112 2 57-16,8 12 32 16,0 9-53-16,10 5-20 15,13 0-7-15,11-4-2 16,20-2-10-16,0-5 0 15,22-3 0-15,18-6-1 16,14-9-25-16,15-7-38 16,13-21-60-16,12-17-77 15,6-10-292-15</inkml:trace>
  <inkml:trace contextRef="#ctx0" brushRef="#br0" timeOffset="9132.41">5853 710 908 0,'0'0'171'16,"0"0"-169"-16,0 0 36 15,0 0 74-15,0 0-48 16,0 0-49-16,-29-39-15 0,29 64-9 16,0 17 9-16,11 16 25 15,3 6-2-15,-3 2-9 16,2-4 15-16,-1-4-3 16,-2-7-19-16,2-13-1 15,-3-13-6-15,-1-10 3 16,-3-10-3-16,-1-5 0 15,1 0 0-15,2-25 0 16,4-15 15-16,3-16-15 16,1-1-10-16,1 10 7 15,-6 13-2-15,3 16-11 16,1 17 14-16,9 1-10 0,4 10 4 16,10 18 7-16,1 4 1 15,-2 2 1-15,1 1-1 16,0-5 1-16,-4-6-1 15,-2-10 5-15,-4-6-5 16,-10-4-6-16,-3-4 3 16,-7 0-2-16,-7-8 5 15,2-20 20-15,-2-13-16 16,0-5-4-16,0-4 3 16,-4-4 9-16,-10 2-4 15,1 3-7-15,-1 9 7 16,5 14 3-16,1 12-11 15,3 11-16-15,5 3-2 0,0 17-61 16,0 22-47 0,2 3-21-16,27-4-260 0</inkml:trace>
  <inkml:trace contextRef="#ctx0" brushRef="#br0" timeOffset="9617.33">7189 808 755 0,'0'0'0'16,"0"0"0"-16,0 0 73 15,0 0 40-15,0 0-47 16,0 0-21-16,-45-38-12 15,45 38 19-15,0 0-12 16,0 0-8-16,0 0 1 0,0 0-2 16,0 0-31-16,4 12 10 15,16 14-9-15,9 4 27 16,9 4 1-16,5 4-6 16,1-1-23-16,1 0 5 15,-3-3-5-15,-9-4 2 16,-8-4-2-16,-10-3-27 15,-7-7-42-15,-8-7-14 16,0-2-62-16,-23-7-147 16</inkml:trace>
  <inkml:trace contextRef="#ctx0" brushRef="#br0" timeOffset="9864.29">7398 766 702 0,'0'0'200'15,"0"0"-196"-15,0 0 51 16,0 0 58-16,0 0-50 16,0 0-20-16,-107 128-9 15,82-96 10-15,-4 2-25 16,0-1-4-16,-2-3-15 15,-2-2-3-15,6-6-48 0,9-10-57 16,10-10-217-16</inkml:trace>
  <inkml:trace contextRef="#ctx0" brushRef="#br0" timeOffset="10322.2">8321 877 1076 0,'0'0'0'15,"0"0"14"-15,0 0 36 16,0 0 46-16,0 0-61 15,0 0-35-15,6-26 3 16,19 43 5-16,10 7 22 0,8 7-6 16,-1-2-5-1,0 2-14-15,-1-6 3 0,-5-3-8 16,-7-1-4-16,-11-6-30 16,-5-5-56-16,-7-3-38 15,-4-7-193-15,-2 0-151 16</inkml:trace>
  <inkml:trace contextRef="#ctx0" brushRef="#br0" timeOffset="10531.17">8724 870 714 0,'0'0'175'0,"0"0"-171"16,0 0 137-16,0 0-27 15,0 0-43-15,-17 123-44 16,-8-79 6-16,-6 7-20 16,-7 2-13-16,0 0-2 15,2-4-53-15,11-11-60 16,12-14-257-16</inkml:trace>
  <inkml:trace contextRef="#ctx0" brushRef="#br0" timeOffset="10981.09">9284 938 1055 0,'0'0'169'0,"0"0"-169"16,0 0 0-16,0 0 34 16,140-22-14-16,-62 22-15 15,7 0-2-15,-5 7 3 0,-15 5-6 16,-23 0-3 0,-19 3 1-16,-23 2-6 0,0 0-15 15,-29 3 23-15,-25 3 7 16,-8 2 9-16,-15 1 21 15,9 1 5-15,3-1-17 16,11-2 2-16,19-8-3 16,18-5-6-16,14-2-18 15,3-1-3-15,18-2 3 16,29-2 4-16,18-2 8 16,16-2 1-16,6 0-11 15,0 0-2-15,-4-8 2 16,-12-2-4-16,-11-1-20 15,-12-6-54-15,-9-3-52 16,-7-8-129-16</inkml:trace>
  <inkml:trace contextRef="#ctx0" brushRef="#br0" timeOffset="11208.05">10370 688 1277 0,'0'0'37'16,"0"0"-33"-16,115 80 80 15,-57-24-22-15,4 8-22 16,-4 8-25-16,-6 7 6 0,-21 1-21 16,-29 6-1-16,-17 7-12 15,-63-2-49-15,-40 4-34 16,-34-15-154-16</inkml:trace>
  <inkml:trace contextRef="#ctx0" brushRef="#br0" timeOffset="13206.7">5162 1706 522 0,'0'0'171'0,"0"0"-168"0,0 0-3 16,0 0 80-16,0 0-50 16,0 0-9-16,0 0 23 15,16-35 32-15,-16 32-1 16,0 3-43-16,0 0-4 16,-3 0-25-16,-16 22 0 15,-12 10 3-15,-12 14-2 16,-2 10-4-16,-8 1 19 15,1 3 11-15,2-2 10 16,0-11-12-16,8-4-3 16,7-11-3-16,10-12-5 15,11-8 1-15,10-8-6 16,4-4-5-16,0 0 2 0,0 0-2 16,0 0-7-16,0 0-19 15,2-12-32-15,7 0-73 16,-6-2-136-16</inkml:trace>
  <inkml:trace contextRef="#ctx0" brushRef="#br0" timeOffset="14113.55">5227 1773 696 0,'0'0'26'0,"0"0"12"16,0 0 55-16,0 0-29 0,0 0-36 16,0 0-11-16,0-15 10 15,6 15-19-15,6 0-2 16,3 10 33-16,3 14-1 15,5 8-13-15,-4 7 0 16,2 3 12-16,-1 6-15 16,-7-4-9-16,-4-4 4 15,-2-4-6-15,-5-10-1 16,0-7 7-16,-2-7-13 16,0-7 12-16,0-1-15 15,0-4 2-15,0 0-3 16,0 0 0-16,0 0-10 15,0-9-32-15,0-10-76 0,0-3-146 16,-7-2-252 0</inkml:trace>
  <inkml:trace contextRef="#ctx0" brushRef="#br0" timeOffset="14639.45">5461 1717 388 0,'0'0'247'0,"0"0"-234"0,0 0 77 15,0 0 19-15,0 0-59 16,0 0-29-16,0-11-7 15,0 11 3-15,0-4-13 16,-2 2 7-16,0-2 42 16,2 2-1-16,-5 0-21 15,0 0-12-15,3 0 15 16,-5-1-10-16,5-2-2 16,0 1 4-16,2 1-12 15,0 3 15-15,0 0-29 16,0 0-4-16,18-2-4 15,29-1 6-15,25 3 2 0,16 0 1 16,17 5 1-16,16 18 4 16,14 7-6-16,15 12 4 15,5 6 0-15,7 3-4 16,-2 0-3-16,-2-8-5 16,-13-16 5-16,-12-2-17 15,-23-15-7-15,-21-2 14 16,-24 0 12-16,-28-4-1 15,-16-1-1-15,-15-3 3 16,-6 0 0-16,0 0-3 16,0 0-19-16,-17-9-136 15,-17 1-254-15</inkml:trace>
  <inkml:trace contextRef="#ctx0" brushRef="#br0" timeOffset="15672.28">3731 2460 760 0,'0'0'54'16,"0"0"-48"-16,0 0 19 0,0 0-6 16,0 0-15-16,0 0 27 15,-6 79 37-15,6-45 24 16,2 3-45-16,4-1-4 16,1-2-5-16,-5-5-5 15,2-9-14-15,-2-6-4 16,-2-8-10-16,6-5-3 15,-6-1 4-15,2 0-4 16,-2 0 14-16,2-25-7 16,0-11-5-16,-2-14-4 15,2-11-30-15,-2-4-2 16,7-4-17-16,5 5 8 0,7 14 9 16,6 12-7-16,2 14 12 15,2 15 16-15,-3 9 3 16,-4 0-2-16,-6 19 1 15,-7 13 6-15,-9 4-1 16,0 6 8-16,-11 0-1 16,-18-2 17-16,0-4 2 15,0-3-8-15,6-9-6 16,8-6-2-16,9-2-5 16,6-8-1-16,0-3 0 15,0-2-16-15,6-3 16 16,9 1 4-16,4 2-1 0,5-1 4 15,5 1 4-15,0 4 4 16,-3-2 0-16,-3 4-2 16,-7-1-13-16,-8 0-2 15,-1 4 2-15,-3 2-9 16,-2 2-33-16,2 0-140 16,0-2-208-16</inkml:trace>
  <inkml:trace contextRef="#ctx0" brushRef="#br0" timeOffset="15869.24">4190 2671 179 0,'0'0'875'0,"0"0"-856"16,0 0-3-16,0 0 41 0,0 0-14 15,0 0-5-15,0 72-26 16,0-42-4-16,0 2-2 15,2 0-6-15,-2 2-24 16,0-5-73-16,0-6-231 16</inkml:trace>
  <inkml:trace contextRef="#ctx0" brushRef="#br0" timeOffset="16902.06">4788 2426 808 0,'0'0'16'0,"0"0"63"15,0 0 40-15,0 0-80 16,0 0-26-16,0 0 0 16,-31-10 0-16,10 40-7 15,-10 14 4-15,0 17 0 16,-2 5 17-16,2 6 17 16,12 2-32-16,9-2 0 15,10-7-8-15,0-3 6 0,29-8-7 16,12-13 1-1,7-10 4-15,2-13-7 0,2-14 0 16,-3-4 3-16,-11 0-3 16,-11 0-1-16,-14 0 0 15,-11 0 3-15,-2 0 15 16,0-2 27-16,0-2 2 16,0 1-32-16,-2 2 1 15,0-3-13-15,-3 4-3 16,3-4 2-16,-2 2 2 15,2 0-4-15,-5 1-3 16,0 1 0-16,-2 0-3 16,-6 0-8-16,1 0-21 15,-6 0-57-15,2 0-19 16,0 0-293-16</inkml:trace>
  <inkml:trace contextRef="#ctx0" brushRef="#br0" timeOffset="18380.81">5162 2705 448 0,'0'0'103'0,"0"0"-65"16,0 0 164-16,0 0-63 15,0 0-47-15,0 0-59 16,0-20-16-16,0 40-8 16,0 13 39-16,0 0 1 15,0 3-17-15,9-1 10 16,0-2-25-16,0 1-8 16,0-9 1-16,-3-8-5 0,-1-3-3 15,-2-9 1-15,-3-5-3 16,0 0-1-16,0 0 0 15,4-12 0-15,5-11-11 16,4-3-19-16,7 5 8 16,2 1-19-16,-1 7 31 15,-2 7 11-15,-3 6-2 16,-1 0-5-16,4 0 7 16,-4 8 1-16,1 6-1 15,-1-4 0-15,-1 0 8 16,-3-1-4-16,0-2-4 15,-2-2 2-15,-3-3-1 0,-1 1-1 16,-3-3 2-16,0 0-2 16,-2-5 26-16,0-14-22 15,0-1 7-15,0 1 13 16,0-2-9-16,0 3 6 16,0 2-3-16,0 1-7 15,0 2-8-15,0 5 0 16,0 2-2-16,0 6-2 15,0 0-30-15,0 0-40 16,10 0-66-16,11 0-32 16,2 0-11-16,4 0-222 15</inkml:trace>
  <inkml:trace contextRef="#ctx0" brushRef="#br0" timeOffset="18643.75">5721 2721 845 0,'0'0'193'0,"0"0"-192"15,0 0 14-15,0 0 5 16,0 0-16-16,0 0 18 16,60 48 17-16,-33-21-4 15,7 0-5-15,0 4-1 16,-1-6-11-16,-1 1-10 0,-3-1-5 15,-8-6-3 1,-5 2-2-16,-5-10-23 0,-7-4-37 16,-4-6-53-16,0-1-139 15,0 0-24-15</inkml:trace>
  <inkml:trace contextRef="#ctx0" brushRef="#br0" timeOffset="18868.72">5972 2703 879 0,'0'0'129'16,"0"0"-124"-16,0 0 40 0,0 0 24 15,0 0-40-15,0 0-10 16,-137 134-3-16,108-98-12 15,2 0-4-15,4-1-34 16,2-9-89-16,10-11-280 16</inkml:trace>
  <inkml:trace contextRef="#ctx0" brushRef="#br0" timeOffset="19146.68">6310 2571 922 0,'0'0'0'0,"0"0"0"16,0 0 23-16,103 132 41 15,-52-80-28-15,-5 0-5 16,-5 3-4-16,-14-1-5 16,-18 0-14-16,-9 1-8 15,-21-2-19-15,-31-7-205 16</inkml:trace>
  <inkml:trace contextRef="#ctx0" brushRef="#br0" timeOffset="20549.43">7635 2518 742 0,'0'0'114'15,"0"0"-62"-15,0 0 36 16,0 0-66-16,0 0 10 16,0 0 18-16,-5 130 24 15,5-89-27-15,2-5-11 16,5-4-11-16,-3-5 2 15,-1-10-11-15,1-8-10 16,-2-2 6-16,-2-7-9 16,0 0 1-16,0 0 7 15,0-21 3-15,0-14-14 0,2-15-7 16,5-13-5 0,9 0-18-16,6 3-10 0,2 9 10 15,3 17 0-15,2 12 18 16,-4 8-3-16,-3 8 8 15,-5 6 0-15,-3 0 0 16,-5 18-1-16,-9 12 7 16,0 8-2-16,-13 1 2 15,-22 1 1-15,-8-4 0 16,3-6 2-16,9-11 2 16,15-3 2-16,7 0 13 15,9-5-16-15,0 3 0 0,0 2 1 16,6-2 2-1,13-2-3-15,5 0 3 0,2-2 6 16,5-4-4-16,6-2-1 16,-2-2 1-16,3-2-3 15,2 0-5-15,-4 0 0 16,-4 0-42-16,-15 0-105 16,-13 3-362-16</inkml:trace>
  <inkml:trace contextRef="#ctx0" brushRef="#br0" timeOffset="20870.37">8121 2799 879 0,'0'0'58'0,"0"0"-55"0,0 0 86 16,0 0 8-16,0 0-53 15,0 0-10-15,62 122 7 16,-58-95-6-16,-1-3-9 15,-3-2-3-15,0-2-9 16,0-4 5-16,0-4-15 16,-5-2 4-16,3-7-2 15,-1-1 1-15,3-2-2 16,0 0-5-16,0 3 0 16,0-3-3-16,0 2 3 15,5 0 0-15,17-2 5 16,7 0-5-16,10 0 0 0,9 0-19 15,10 0-64-15,4 0-27 16,1 0-153-16,-12 0-274 16</inkml:trace>
  <inkml:trace contextRef="#ctx0" brushRef="#br0" timeOffset="21181.32">8782 2435 905 0,'0'0'134'0,"0"0"-54"16,0 0-1-16,0 0-9 15,-96 116 8-15,57-58-23 16,7-3-15-16,14 4-4 16,16-3-21-16,2-4-10 15,20-2-5-15,31-4-1 16,19-8-7-16,17-7-49 16,4-13-109-16,-2-12-264 15</inkml:trace>
  <inkml:trace contextRef="#ctx0" brushRef="#br0" timeOffset="22732.05">9272 2740 623 0,'0'0'110'0,"0"0"-89"16,0 0 93-16,0 0 5 0,0 0-58 16,0 0-31-16,-8-63 13 15,8 61-7-15,0 2 1 16,0 0-17-16,0 0-10 15,0 0-6-15,4 2 3 16,6 13 10-16,3 6 6 16,5 4 4-16,1 1-10 15,8 6-1-15,-2-5-12 16,-3-1-3-16,-4-6 7 16,-4-4-8-16,-4-3-5 15,-3-6-23-15,-5-5-24 0,3 0-36 16,-5-2 7-1,0 0-36-15,0-16-134 0,0-6-142 16</inkml:trace>
  <inkml:trace contextRef="#ctx0" brushRef="#br0" timeOffset="23091.99">9473 2653 547 0,'0'0'167'0,"0"0"-148"15,0 0 51-15,0 0 2 16,0 0-38-16,0 0-23 0,0 2 42 16,-8 16 6-16,-11 10-2 15,4 2-31-15,1 0-8 16,-1 2 4-16,-1-4-9 15,1 0-10-15,-1-4 2 16,3-6 3-16,-1-4-2 16,8-5 4-16,1-6-7 15,1-1 1-15,4-2 3 16,-2 0-7-16,2 0 16 16,0 0-14-16,0 0-2 15,0 0-28-15,0-2-29 16,0-3-82-16,15-4-175 0,8 4-85 15</inkml:trace>
  <inkml:trace contextRef="#ctx0" brushRef="#br0" timeOffset="23549.91">9959 2664 554 0,'0'0'148'16,"0"0"-40"-16,0 0 28 16,0 0-28-16,0 0-66 15,0 0-24-15,0-1-18 0,9 1 0 16,5 10 9-16,3 4 25 15,1 2-1-15,1 0-15 16,-4-2 2-16,1 0-15 16,-1-2-4-16,1 0-1 15,-3 1-32-15,-2-8-48 16,5 2-86-16,-5-7-104 16,5 0-120-16</inkml:trace>
  <inkml:trace contextRef="#ctx0" brushRef="#br0" timeOffset="23840.86">10412 2664 819 0,'0'0'49'0,"0"0"-46"15,0 0 85-15,0 0-7 16,0 0-53-16,0 0-16 16,-69 127 8-16,47-87 18 15,-8-2-15-15,-1-2-11 16,2-3-11-16,2-12 11 16,10-5-11-16,1-3 0 15,10-9-1-15,6-2-15 16,0-2-37-16,0 0-120 0,15 0-168 15</inkml:trace>
  <inkml:trace contextRef="#ctx0" brushRef="#br0" timeOffset="24914.67">10061 2717 187 0,'0'0'262'15,"0"0"-228"-15,0 0 19 16,0 0 75-16,0 0-50 16,0 0-48-16,-8-12-14 15,8 12-8-15,0 0 6 16,8 0 21-16,2 8 10 15,1 2-15-15,3 0 4 16,1 2-8-16,-1 0-3 16,1 2-9-16,3 2-6 15,-3 0-5-15,1 0-3 16,-1-2 4-16,-3-2-1 16,-1-3 0-16,-2-1-1 0,-5-2-2 15,3-5 0-15,-4 1 1 16,-1 0-1-16,2-2 1 15,2 0-2-15,-1 0-1 16,-3 0 2-16,2 0 1 16,-1 0-1-16,-3 0 0 15,0 0-11-15,0 0-31 16,-7 0-180-16,-10 0-152 16</inkml:trace>
  <inkml:trace contextRef="#ctx0" brushRef="#br0" timeOffset="25362.6">10661 2508 175 0,'0'0'484'16,"0"0"-465"-16,0 0 22 0,0 0 73 16,0 0-37-16,0 0-24 15,0-12 8-15,0 12-15 16,0 0-11-16,0 0-27 15,0 0 4-15,0 0-2 16,0 0-10-16,16 10 0 16,11 16 23-16,9 11 10 15,1 8-19-15,3 12 0 16,-3 5-2-16,-14 6-2 16,-9 6 2-16,-14 7-3 15,0 5-8-15,-22-3-1 16,-20-2-3-16,-12-12-21 0,-8-10-38 15,-5-9-1-15,3-16-146 16,12-17-256-16</inkml:trace>
  <inkml:trace contextRef="#ctx0" brushRef="#br0" timeOffset="26481.4">11693 2601 880 0,'0'0'84'16,"0"0"-27"-16,0 0 56 15,0 0-72-15,0 0-41 16,0 0 0-16,-10 76 5 0,23-18 31 15,1-2-10-15,-2 0 3 16,2-8 5-16,-3-5 0 16,-4-14-23-16,-5-8-11 15,0-12 8-15,-2-7-5 16,0-2 3-16,0 0 3 16,0-18 9-16,0-17-9 15,0-16-9-15,0-7-5 16,-7-10-17-16,1-4-14 15,6 7 2-15,0 11-11 16,0 15 11-16,13 14-19 16,5 12 12-16,3 6 7 15,-2 7-15-15,8 0-11 0,-2 2 44 16,-3 20 14 0,-2 8 2-16,-13 5 0 0,-7 3 0 15,0 0 2-15,-27 0 6 16,-2-2-6-16,-2-5 6 15,4-4 2-15,7-8 19 16,9-2 6-16,7-7-20 16,4-5-1-16,0 0-2 15,0 2-2-15,0-2 2 16,10 1 5-16,6 2 14 16,4-2 1-16,7-2-8 15,0 1-6-15,4-4-7 0,0 3-11 16,2 1-25-1,3 0-82-15,-3-1-180 0,-4 5-245 16</inkml:trace>
  <inkml:trace contextRef="#ctx0" brushRef="#br0" timeOffset="26879.33">12254 2898 673 0,'0'0'197'0,"0"0"-158"16,0 0 74-16,0 0-51 15,0 0-27-15,141-9-5 16,-116 27-13-16,-13 6-17 0,-12 7 0 16,-3 3 0-16,-33 4 9 15,-8-3-9-15,-1-6 2 16,10-5-2-16,10-10 5 15,18-6-4-15,7-4-2 16,0-2-4-16,25-2-14 16,13 2 19-16,9 5 4 15,-1 2 1-15,-7 5-5 16,-13 0 0-16,-10 0 1 16,-12 2 7-16,-4 0 5 15,-18 0 25-15,-24 4 29 16,-14-6-17-16,-4-5-33 0,6-8-7 15,12-1-8-15,13 0-2 16,16-11-19-16,13-17-100 16,18-11-164-16</inkml:trace>
  <inkml:trace contextRef="#ctx0" brushRef="#br0" timeOffset="27164.28">13060 2467 1034 0,'0'0'153'0,"0"0"-145"0,0 0 22 15,-138 84 65-15,111-22-54 16,5 10-23-16,9 2-14 15,11 4-1-15,2-3 5 16,6-6-8-16,23-2 0 16,9-9-4-16,9-10 1 15,2-8-32-15,4-14-57 16,-1-14-73-16,-6-12-296 16</inkml:trace>
  <inkml:trace contextRef="#ctx0" brushRef="#br0" timeOffset="27523.22">13433 2682 806 0,'0'0'148'0,"0"0"-146"16,0 0 52-16,0 0-2 15,0 0-46-15,0 0 5 16,50 19 13-16,-25-3 2 15,2 5-9-15,-2-4-6 16,-6 1-10-16,2 0-2 16,-5-4-28-16,3 0-66 15,-1-3-140-15,-5-8-130 16</inkml:trace>
  <inkml:trace contextRef="#ctx0" brushRef="#br0" timeOffset="27793.17">13764 2709 725 0,'0'0'114'16,"0"0"4"-16,0 0 42 15,-93 130-61-15,61-88-31 16,-1 0-31-16,-2-2-4 16,6-1-16-16,4-7-11 15,8-6-6-15,9-6-7 0,8-8-56 16,0-12-117 0,8 0-248-16</inkml:trace>
  <inkml:trace contextRef="#ctx0" brushRef="#br0" timeOffset="28362.07">14613 2833 372 0,'0'0'600'16,"0"0"-539"-16,0 0 10 15,0 0 10-15,0 0-27 16,0 0-42-16,117-54-1 15,-62 46-5-15,6 4 5 16,1 1-9-16,-4 3-2 16,-4 0 2-16,-10 0 3 15,-5 0 1-15,-18 0-1 16,-11 13-5-16,-10 3-13 0,-23 8 6 16,-28 4 7-16,-18 2 2 15,-5 0 1-15,3-4-2 16,8-1 3-16,14-6 5 15,11-2 21-15,11-2 1 16,12-2-21-16,9-1 2 16,6-2-11-16,0 0-1 15,0-2 0-15,21 1 11 16,13-2 10-16,4-5 0 16,11-2-5-16,11 0-7 15,4 0 2-15,6 0-10 16,-3 0-1-16,-11 0-16 0,-14 0-46 15,-5 0-78-15,-12 0-155 16,0 0-425-16</inkml:trace>
  <inkml:trace contextRef="#ctx0" brushRef="#br0" timeOffset="28613.03">15408 2632 834 0,'0'0'217'15,"0"0"-204"-15,0 0 94 16,46 103-5-16,-21-57-35 0,0 8-20 16,4 9-28-16,-8 13 8 15,-9 7-19-15,-12 12-1 16,-12 3-7-16,-36-1-16 15,-21-7-21-15,-12-14-90 16,-10-20-98-16</inkml:trace>
  <inkml:trace contextRef="#ctx0" brushRef="#br0" timeOffset="31322.56">13583 2781 461 0,'0'0'229'16,"0"0"-210"-16,0 0 81 16,0 0 1-16,0 0-15 15,0 0-24-15,0 0-31 0,-2-18-4 16,2 18 2-16,0 0-16 16,0 0-5-16,0 0-7 15,0 0-1-15,6 0 1 16,2 10 8-16,1 4-1 15,0 0-2-15,2 4 14 16,2 0-2-16,1 0-7 16,-1 0-4-16,1 0 0 15,-3-2-2-15,2-2-4 16,-4 0 3-16,2-1-3 16,-2-2 2-16,0-3 0 15,-2 5 7-15,1-5 1 16,-1 1-6-16,3 1 4 0,-2 1 1 15,-4 3-7-15,1-4 1 16,1 0-2-16,-3 2 6 16,4-4-2-16,-5 0-1 15,2-1 0-15,3-6-3 16,-3 3 1-16,0 2-3 16,2 0 3-16,-2 0-1 15,0-3-1-15,-1 2 1 16,1 1 0-16,-2-3-2 15,0-3-1-15,0 0 1 16,0 0 0-16,2 0 9 16,-4 0 0-16,0 0 15 15,0 0 0-15,0 0 0 0,0 0-14 16,0 0-8-16,0 0-2 16,0 0-20-16,0 0-49 15,-4 0-93-15,-6-5-487 16</inkml:trace>
  <inkml:trace contextRef="#ctx0" brushRef="#br0" timeOffset="35004.92">16351 983 320 0,'0'0'114'0,"0"0"-112"16,0 0 69-16,0 0 54 15,0 0-36-15,0 0-48 16,0 0 11-16,6-35-19 16,3 17 18-16,7-2 9 15,-1-2-10-15,5-1-17 16,0 0-5-16,2 3-22 16,3 12 2-16,2 8-8 15,0 0-3-15,0 28-5 16,-4 12 2-16,-2 8-4 15,-5 8 1-15,-10 2 6 16,-6 7 3-16,0-3 1 16,0 6 0-16,-22-4 0 15,-5 1 0-15,-4-7 2 0,0-8 6 16,8-8 6-16,8-12 15 16,4-9-12-16,11-6 4 15,0-7-20-15,0-4 2 16,0-4-4-16,15 0-22 15,14 0 21-15,9-8-11 16,1-2-18-16,-6 1 6 16,-14 6-5-16,-7 3 26 15,-12 0 2-15,0 10-26 16,0 20 27-16,0 8 18 16,-7 3-1-16,-4-4 10 15,7 1-8-15,1-2-6 16,3 6-6-16,0 9-7 0,0 9 0 15,9 10 3 1,9 8-3-16,-3 5-2 0,1-2-5 16,-7 2-3-16,-3 5 7 15,-6-4 2-15,0-1-2 16,-10-7 3-16,-15-13 0 16,-6-5 4-16,-3-9 11 15,5-9 25-15,0-6 10 16,0-7-14-16,3-6-13 15,1-4 0-15,-4-9-21 16,7-8-2-16,4 0-19 16,9-29-68-16,9-27-364 0</inkml:trace>
  <inkml:trace contextRef="#ctx0" brushRef="#br0" timeOffset="41110.86">17880 1063 608 0,'0'0'69'15,"0"0"-57"-15,0 0 64 16,0 0-3-16,0 0-8 16,0 0-23-16,0-21-9 15,0 21 3-15,0 0-11 16,0 0-20-16,0 0 11 0,0 0-9 15,0 10-7-15,-5 11 3 16,-3 8 21-16,2 2 18 16,0 0-8-16,4 6-9 15,0-3-8-15,2 0-8 16,0-2-8-16,0-8 5 16,0-4-5-16,2-7-1 15,12-8-3-15,3-3-8 16,3-2 11-16,9 0 13 15,2-7-5-15,1-16-8 16,1-2-8-16,-4-1-24 16,0 1 8-16,-6 4-18 0,-6 4 8 15,-5 7 11 1,-10 8 22-16,-2 2 1 0,0 0 0 16,0 2-27-16,0 13 27 15,-2 0 8-15,-8-4 13 16,6 4-12-16,4-5-1 15,0-2 0-15,0 0-7 16,0-5-1-16,2 0-3 16,14-3 3-16,3 0 2 15,4 0-2-15,2 0-19 16,-3-3-20-16,-2-8-36 16,-7-3 20-16,0 2-9 15,-8 0 34-15,-3 4 30 0,0 2 13 16,-2 4 45-1,0 2 15-15,0 0-30 0,0 0-43 16,0 0-11-16,0 14 11 16,5-2 13-16,10 2-5 15,4-8 2-15,0-2 5 16,6-4-13-16,2 0 4 16,4-10-6-16,2-12-9 15,-4-4-55-15,-6-3-1 16,-6-5 22-16,-7-5 22 15,-10-6 14-15,0 3 4 16,-3-4-8-16,-10 10 11 0,0 7 5 16,-1 4 18-1,7 15 24-15,5 4 22 0,-4 6-2 16,3 0-46-16,1 21-21 16,-2 14 5-16,4 6 10 15,0 0 5-15,0 10 15 16,0 2 2-16,0 0 2 15,2-4-14-15,11-6-13 16,3-11 1-16,-1-10-9 16,-1-8-4-16,-3-6 0 15,-7-4-8-15,3-4 3 16,-1 0-1-16,6-5 6 16,3-16-1-16,8 1-6 15,4 1-21-15,2 4 7 16,2 7 2-16,-2 4-1 0,0 4 20 15,-2 0 0-15,2 10-2 16,0 8 2-16,-8-5 0 16,2-1 3-16,-5-5-3 15,-3-5 0-15,-1-2 0 16,1 0 2-16,-3 0 1 16,-3-4-6-16,-3-12-2 15,-4-2 4-15,-2 0-2 16,0 4-6-16,0 3 1 15,0 6-15-15,-4 5 23 16,0 0 3-16,1 0-3 16,-1 12 0-16,4 7 1 15,0 2 1-15,0-5 12 0,0 2-4 16,15-10-10-16,6-4 2 16,1-2 3-16,6-2 8 15,6 0-12-15,2-18-1 16,-1-8-14-16,1-6-3 15,-7-6 9-15,-4-4-32 16,-8-2-10-16,-7-1 21 16,-6 5 13-16,-4 12 16 15,0 6 4-15,-2 10 18 16,-10 7-7-16,-1 5 15 16,0 0 11-16,-3 9-32 15,1 19-5-15,3 14 7 16,10 4-5-16,2 5 14 15,0 1-3-15,0-2 15 0,16-6-23 16,1-8 7-16,6-7-13 16,2-9-6-16,1-10 2 15,3-6 1-15,3-4 4 16,1-2-4-16,2-22-13 16,1-7-6-16,-1-7-26 15,-3-5 3-15,-3-4 3 16,-7-7-45-16,-7-3 57 15,-7 3 1-15,-8 10 26 16,0 8 6-16,0 12 29 0,-8 11-4 16,-2 4 7-1,1 7 17-15,2 2-37 0,-2 0-13 16,2 16-2-16,-1 11-1 16,3 8 3-16,3 7 16 15,-1 4-5-15,3 5 10 16,0-5 5-16,0-4-11 15,0-4-16-15,3-4 1 16,12-5-5-16,1-8 0 16,0-9-9-16,2-7 5 15,-1-5 0-15,3 0-4 16,3-10-1-16,4-15-9 16,-3 2-3-16,2 0-6 15,-3 9 24-15,-5 8 1 16,-3 6 1-16,1 0-5 0,0 6-5 15,2 14 11-15,-1-3 8 16,1 3-4-16,3-5-4 16,-4-1-1-16,3-8 1 15,-2 0 4-15,0-6-4 16,0 0-7-16,-3 0-40 16,-2-6-35-16,-1-5 20 15,-6 1 17-15,-4 1 45 16,-2 7 3-16,0 2 43 15,0 0-17-15,3 0-14 16,6 12 7-16,4 4 37 16,12-4-46-16,6-2 9 0,7 0-16 15,9-8 10 1,6-2-16-16,0 0-5 0,-3 0-18 16,-15-2-28-16,-10-10-14 15,-14 0 39-15,-9-1 5 16,-2 4 10-16,0 1-6 15,0 0-17-15,-2 2-17 16,-7-2-129-16</inkml:trace>
  <inkml:trace contextRef="#ctx0" brushRef="#br0" timeOffset="41314.83">19081 1129 1252 0,'0'0'0'0,"132"-8"-45"16,-16 0 45-16,19 8 3 16,10 0-3-16,-16 0-205 15,-31 0-658-15</inkml:trace>
  <inkml:trace contextRef="#ctx0" brushRef="#br0" timeOffset="42586.6">21179 990 643 0,'0'0'155'16,"0"0"-150"-16,0 0 31 16,0 0 105-16,0 0-76 15,0 0-48-15,-12-14-9 16,12 14 4-16,0 0 5 15,0 0 1-15,0 0 11 16,0 0-1-16,0 0 11 16,0 0-6-16,0 0-25 15,0 0 2-15,0 0-9 16,0 0-1-16,0 0-2 16,0 0-6-16,0 0-12 0,0 0 5 15,0 0-6 1,0 0 7-16,0 0 3 0,0 0 7 15,0 0 2-15,0 0-3 16,0 0 2-16,0 0 1 16,0 0 2-16,0 0 0 15,0 0 9-15,0 0-8 16,0 0 8-16,0 0-8 16,0 0 7-16,0 0-3 15,0 0-5-15,0 0 0 16,0 3-2-16,0 1 2 15,0 1 4-15,0 12-4 16,0 8 1-16,0 23-1 16,0 15 13-16,0 11-10 0,0 4 11 15,0-3-12 1,0-12 1-16,0-9 2 0,0-13-2 16,0-15-3-16,0-9 0 15,10-17-38-15,9 0-82 16,4-27 5-16,-1-13-180 15</inkml:trace>
  <inkml:trace contextRef="#ctx0" brushRef="#br0" timeOffset="43134.51">21437 1034 614 0,'0'0'194'15,"0"0"-178"-15,0 0 79 16,0 0 30-16,0 0-101 16,0 0-14-16,7 65-7 15,-7-13 62-15,0 2-24 16,0 0-3-16,0-3 2 15,3-7-13-15,3-10-17 16,3-10 1-16,-1-10-8 16,2-9-2-16,-3-5 1 15,-1 0-2-15,7 0 1 0,5-17 18 16,5-4-19-16,1 5-8 16,-4 4-6-16,0 8 1 15,-3 4-4-15,4 0 11 16,-3 0-1-16,5 4 7 15,-2 4 0-15,4-4 0 16,2-1-1-16,4-3-1 16,0 0 0-16,0-17-32 15,-6-7-58-15,-10-2-1 16,-13 4 72-16,-2-2 21 16,0 4 22-16,-15 8 10 15,1 8 27-15,1 4-3 16,3 4-34-16,0 24-22 0,6 5 4 15,4 1-4-15,0-3-7 16,16-4-5-16,13-8-50 16,4-12-87-16,-8-7-300 15</inkml:trace>
  <inkml:trace contextRef="#ctx0" brushRef="#br0" timeOffset="43315.48">21063 1160 1090 0,'0'0'0'0,"0"0"-26"16,133 4 26-16,-35 3 29 16,18 2-29-16,5-2-77 15,-18-7-373-15</inkml:trace>
  <inkml:trace contextRef="#ctx0" brushRef="#br0" timeOffset="43900.38">22876 1215 408 0,'0'0'240'0,"0"0"-228"16,0 0 58-16,0 0 36 15,0 0 3-15,-126 14-11 16,92 9-45-16,1 10 12 15,4-1-14-15,8 0 14 16,7-4-28-16,9-3-11 16,5-8-16-16,0-2-10 15,15-8-4-15,22-7 4 0,11 0 8 16,10-6 1-16,0-20-9 16,-4-7-31-16,-12-6 12 15,-9-5-11-15,-8-4 17 16,-11-10 7-16,-10-2-15 15,-4-3 8-15,0 7 7 16,-16 13 6-16,-5 6 6 16,-4 12 10-16,5 12 6 15,5 5-1-15,5 8-6 16,6 0 1-16,-1 0-16 16,1 24-3-16,-2 14 3 15,-2 16 4-15,6 4 16 0,2 5 1 16,0 1 7-16,6-2-5 15,15-6-15-15,6-6-7 16,4-10-2-16,0-8-3 16,2-7-30-16,3-11-64 15,-3-13-65-15,2-1-289 16</inkml:trace>
  <inkml:trace contextRef="#ctx0" brushRef="#br0" timeOffset="44237.32">23339 1344 417 0,'0'0'409'15,"0"0"-366"1,0 0 78-16,0 0 16 0,0 0-55 16,0 0-23-16,112-25-43 15,-84 7-9-15,-10 1-4 16,-9-3-6-16,-9 5-5 15,0 4-4-15,-9 2-13 16,-22 6 25-16,-11 3 15 16,-3 0 2-16,1 21 8 15,8 3 3-15,9 4-7 16,9-4-2-16,9 0-8 16,7-2-11-16,2-3 0 15,7-4-16-15,28-2 16 0,15-8-5 16,10-3-12-16,9-2-29 15,2 0-61-15,-7 0-162 16,-8-9-268-16</inkml:trace>
  <inkml:trace contextRef="#ctx0" brushRef="#br0" timeOffset="44486.28">23892 1243 881 0,'0'0'190'0,"0"0"-146"16,0 0 52-1,0 0-21-15,0 0-39 0,0 0-16 16,-125 60-8-16,114-36 3 16,6 3-11-16,5-4-4 15,0 0-11-15,0-6-16 16,18-3-40-16,11-6 3 15,6-8-46-15,11 0-120 16,2 0-159-16</inkml:trace>
  <inkml:trace contextRef="#ctx0" brushRef="#br0" timeOffset="45159.16">24166 1233 153 0,'0'0'811'0,"0"0"-724"16,0 0 2-16,-125 68 25 0,109-48-62 16,7 3-30-16,9-4-12 15,0-1-10-15,0-4-1 16,7-4-15-16,17-3-4 16,10-7 3-16,7 0-17 15,1-9-17-15,-3-13-2 16,0-5 7-16,-8-2 30 15,-5 2 16-15,-6 6 10 16,-3 7 18-16,-9 6-10 16,-1 5 24-16,-1 3-18 15,2 0-24-15,2 3-3 0,-1 19 3 16,3 0 3-16,-1 2 1 16,-3-3 3-16,4-4 5 15,-8-5-7-15,-2-5-5 16,-2-4 0-16,0-3-4 15,0 0-20-15,0 0 16 16,0 0 4-16,0-18 4 16,3-5-8-16,5 2 0 15,2 5 7-15,-2 7 2 16,3 4 1-16,1 5 1 16,-1 0 3-16,4 2-4 15,-1 18 0-15,-1 0-2 0,-4 5 1 16,-2-3 1-16,-3-4 9 15,0-2 3-15,-1-11-5 16,-3-3 0-16,0 0-4 16,0-2 6-16,0 0 1 15,0 0 12-15,0-6 7 16,4-11-31-16,6-2 1 16,5 3-1-16,3 0 3 15,1 6 4-15,4 2 2 16,-3 4 12-16,3 2-13 15,0 2 1-15,0 0-2 16,0 0 7-16,-4 0-11 0,-3 8-3 16,-5 1 0-1,-2 3-15-15,-6 2-90 0,-3-2-86 16,0-7-721-16</inkml:trace>
  <inkml:trace contextRef="#ctx0" brushRef="#br0" timeOffset="45729.06">25098 979 385 0,'0'0'191'15,"0"0"-151"-15,0 0 165 16,0 0-73-16,0 0-34 16,0 0-56-16,-2-29-6 15,-1 34-13-15,3 26-15 16,0 22 19-16,0 17 27 15,9 12 1-15,14 11-4 16,-4 4-11-16,4-1-7 16,-3-4-7-16,-5-13-3 0,-3-17-8 15,-8-17-15 1,-2-16 5-16,-2-17-5 0,0-10 0 16,0-2-10-16,0-11 7 15,-4-28-2-15,-10-21-7 16,5-12-6-16,7-12 0 15,2-2-3-15,9 3-28 16,18 16 25-16,6 18 11 16,-2 17-9-16,-2 20-4 15,-2 12 13-15,-4 0-12 16,2 14 20-16,-6 14 5 16,-5 6-5-16,-3 2 0 0,-9-4-2 15,-2-2 6-15,0-5 0 16,-11-6-25-16,-3-5-45 15,3-8-126-15,9-6-113 16</inkml:trace>
  <inkml:trace contextRef="#ctx0" brushRef="#br0" timeOffset="46024.01">25565 1296 135 0,'0'0'696'15,"0"0"-670"-15,0 0 27 16,0 0 99-16,0 0-70 0,0 0-50 16,-17 106-18-1,19-94-1-15,16-5-3 0,4-2 5 16,9-5-11-16,-2 0 8 16,3 0-12-16,-8-10-2 15,-13-8-4-15,-11 0 6 16,0-3-2-16,-17-3-4 15,-20 4 6-15,-5 6 0 16,3 2-11-16,7 8 3 16,18 4-36-16,14 0-31 15,0 0-213-15,29 6-188 16</inkml:trace>
  <inkml:trace contextRef="#ctx0" brushRef="#br0" timeOffset="46426.94">26025 1217 730 0,'0'0'336'0,"0"0"-316"16,0 0 45-16,0 0 39 16,0 0-61-16,0 0-19 15,-61 113-14-15,84-78 6 16,-3 2-14-16,-2-5 3 15,-7-3-5-15,-11-4-6 16,0-4-26-16,0-4 5 16,-16-9-1-16,-3-8 18 15,1 0 10-15,7-6 8 16,6-18 14-16,5-3-1 0,9-2-14 16,22 0-4-16,7 5-1 15,0 9 2-15,-3 6-4 16,-4 9 19-16,-8 0-18 15,2 2 11-15,-7 16-6 16,-3 3-5-16,-4-2 7 16,-4-1 2-16,0-2-3 15,-5-4-12-15,-2-1 5 16,0-7-59-16,0-4-65 16,-2 0-119-16,-14-15-609 15</inkml:trace>
  <inkml:trace contextRef="#ctx0" brushRef="#br0" timeOffset="46554.91">26168 1141 1081 0,'0'0'75'15,"0"0"-51"-15,0 0-24 16,0 0-5-16,0 0-100 16,0 0-13-16,97 23-240 15</inkml:trace>
  <inkml:trace contextRef="#ctx0" brushRef="#br0" timeOffset="46958.84">26466 1066 922 0,'0'0'30'0,"0"0"50"0,-10 128 56 15,10-65-41-15,0-1-41 16,0-1-19-16,8-10-11 15,-3-8-9-15,-3-11-13 16,-2-10-2-16,0-12-11 16,0-10-19-16,-9 0 13 15,-11-8 17-15,-1-20 11 16,4-4-3-16,5-3 18 16,12 7 6-16,0 6 7 15,0 5-18-15,21 3-5 0,12 4-16 16,12 3-7-16,11 7 7 15,3 0 0-15,-1 0-11 16,-4 0 4-16,-9 5 3 16,-5 4 2-16,-13 3-1 15,-10 2-2-15,-7 7 1 16,-10 0-11-16,0 4 15 16,-10-4 0-16,-14-1 0 15,-5-3-24-15,7-10-22 16,6-7-75-16,9 0-167 15</inkml:trace>
  <inkml:trace contextRef="#ctx0" brushRef="#br0" timeOffset="47095.82">26832 1153 943 0,'0'0'90'15,"0"0"-90"-15,0 0-6 16,0 0-12-16,0 0-110 15,131 85-234-15</inkml:trace>
  <inkml:trace contextRef="#ctx0" brushRef="#br0" timeOffset="47528.75">27181 1327 780 0,'0'0'206'0,"0"0"-85"0,0 0 33 15,-137 73-43-15,112-52-47 16,12 2-38-16,8-7-17 16,5 0-7-16,0-3-2 15,18-6-22-15,15-6 8 16,19-1 3-16,4-1-19 16,0-19-38-16,-10 0 43 15,-15 3 25-15,-15 8 10 16,-7 5 21-16,-9 4 15 15,0 0-32-15,0 0-14 16,0 0-12-16,0 9 12 16,6 5 12-16,6 0 5 15,-1-1-2-15,-2-5-2 0,2-3-13 16,2-5-5-16,5 0-6 16,4 0 11-16,3-8-8 15,-5 1 7-15,-3-2 1 16,-3 6 0-16,-5 1 8 15,-3 2 2-15,-1 0 0 16,7 0-6-16,3 3-2 16,3 14-1-16,2 2-1 15,2 3-35-15,3-4-111 16,6-2-369-16</inkml:trace>
  <inkml:trace contextRef="#ctx0" brushRef="#br0" timeOffset="48115.64">28446 1368 1059 0,'0'0'115'15,"0"0"-69"-15,0 0 18 16,0 0 8-16,0 0-44 16,0 0-1-16,14 53 12 15,-10-26-5-15,-4-3-21 16,0 0-6-16,0-2-7 15,0-2-35-15,-2-3-56 16,-12-10-89-16,-1-7-179 0</inkml:trace>
  <inkml:trace contextRef="#ctx0" brushRef="#br0" timeOffset="48264.62">28439 1231 1115 0,'0'0'77'15,"0"0"-63"-15,0 0-14 16,0 0-6-16,0 0-68 16,0 0-187-16,38 18 9 15,-13 0-107-15</inkml:trace>
  <inkml:trace contextRef="#ctx0" brushRef="#br0" timeOffset="48573.57">28816 1337 70 0,'0'0'848'16,"0"0"-747"-16,0 0-21 15,0 0 38-15,0 0-45 16,0 0-33-16,-111 31-22 16,103-16 0-16,6 5-18 15,2 3-4-15,0-1-8 16,25 0 2-16,6 0 10 15,2-3 4-15,-6 2 3 16,-9-3-4-16,-11-2-3 16,-7-2-21-16,0-2 13 0,-27-3 8 15,-13 0 6-15,-5-3-1 16,1-6-5-16,13 0-2 16,13 0-19-16,13-15-58 15,5-10-91-15,23-5-446 16</inkml:trace>
  <inkml:trace contextRef="#ctx0" brushRef="#br0" timeOffset="48993.49">29625 865 1051 0,'0'0'42'16,"0"0"-39"-16,-33 105 22 16,6-33 28-16,0 7 7 15,-6-3-25-15,-5-2-4 16,-1-10 1-16,0-10-3 16,1-12-19-16,7-13-8 15,4-13 4-15,6-8-6 16,6-8 7-16,4 0-1 15,2-21 8-15,5-11-14 16,4-4-7-16,0 2-5 16,13 4 10-16,9 6 2 15,3 8 4-15,0 9-1 0,1 7-2 16,6 0-1-16,1 23-4 16,0 9 4-16,-4 2 0 15,-4 0-4-15,-3 0 4 16,-4-3-4-16,4-7-30 15,0-6-66-15,9-9-42 16,6-9-160-16,2 0-289 16</inkml:trace>
  <inkml:trace contextRef="#ctx0" brushRef="#br0" timeOffset="49226.45">29795 1287 959 0,'0'0'106'0,"0"0"-82"15,0 0 97-15,0 0-62 0,0 0-41 16,0 0-3-16,-45 94-2 16,63-84-9-16,1-8-2 15,4-2 9-15,-5 0-8 16,-5 0-3-16,-11-13 0 16,-2-4-1-16,0-1-20 15,-20 0 5-15,-6 6-6 16,4 7-27-16,8 5-66 15,14 0-81-15,0 0-239 16</inkml:trace>
  <inkml:trace contextRef="#ctx0" brushRef="#br0" timeOffset="49576.39">30142 1257 206 0,'0'0'845'16,"0"0"-829"-16,0 0 3 16,0 0 60-16,0 0-49 15,0 0-19-15,-71 41-3 16,71-22-8-16,0 3-8 16,5 2 6-16,7 2 4 0,2 1-1 15,-3-4 4-15,-4-2-5 16,-5-1-2-16,-2-4-3 15,0-6 0-15,0 0 5 16,0-6 2-16,-5-4-2 16,-5 0 6-16,-4 0 5 15,1-2-11-15,-1-12-6 16,5-1-12-16,5 0-48 16,4 3-46-16,0-1-104 15,9-1 14-15,13 2-65 16,9-2-65-16</inkml:trace>
  <inkml:trace contextRef="#ctx0" brushRef="#br0" timeOffset="49900.33">30369 1319 218 0,'0'0'30'0,"0"0"18"0,0 0 62 16,0 0 37-16,0 0 77 16,0 0-77-16,23-21-36 15,-34 21-17-15,2-2-13 16,0 2-37-16,0 0 0 15,3 0-25-15,-4 5 0 16,3 7-9-16,3 0-1 16,4 5-9-16,0 0-4 15,0 1 1-15,2 3 3 16,14-2 4-16,-3 2 1 16,1-1 5-16,-5-4-8 15,-5-5-4-15,-4-2-3 0,0-4-3 16,0 0-17-1,-13-1 14-15,-7-3 11 0,-5-1 0 16,3 0-17-16,4 0-10 16,9 0-14-16,9-5-42 15,0-5-217-15,0-7-344 16</inkml:trace>
  <inkml:trace contextRef="#ctx0" brushRef="#br0" timeOffset="50297.27">30617 1342 781 0,'0'0'199'0,"0"0"-158"15,0 0 61-15,0 0-12 16,0 0-25-16,0 0-41 16,-53 85 4-16,53-61-20 15,10-1-5-15,13-5-2 16,12-8 7-16,5-3-8 15,8-7-20-15,-1 0-27 16,-7 0-1-16,-11-12 27 16,-12-5 21-16,-5 0 19 15,-10 3 20-15,-2 9 18 16,0 0-13-16,0 5-19 16,0 0-2-16,0 0-23 0,-5 23 1 15,-6 11 8-15,2 5-1 16,0 16-1-16,0 9 9 15,-2 6 5-15,-7 11 3 16,-2-7-6-16,-2-4-12 16,-1-14-6-16,6-15-16 15,3-14-25-15,6-20-32 16,8-7-88-16,0-17-13 16,18-21-413-16</inkml:trace>
  <inkml:trace contextRef="#ctx0" brushRef="#br0" timeOffset="50913.16">31310 1354 909 0,'0'0'224'0,"0"0"-200"16,0 0 58-16,0 0 9 15,0 0-83-15,0 0 1 16,-42 29-9-16,21-5 27 16,2 7-7-16,5-6-16 15,10 0 5-15,4-4-9 0,0-4-10 16,16-5 7-16,13-4 0 15,11-6 3-15,0-2-22 16,0 0-25-16,-4-16-10 16,-3-14 16-16,-2-5 32 15,-6-1 0-15,-8 7 8 16,-5 4 2-16,-8 9 31 16,-1 6 7-16,-1 4-4 15,2 5-14-15,-2 1 0 16,2 0-20-16,10 0-1 15,4 1-3-15,4 19 3 16,3 10 0-16,-3 6-4 16,-6-2-5-16,-8 0-1 15,-6-5 6-15,-2-5-2 0,0-7 6 16,0-8 6-16,0-6-6 16,0-3 4-16,0 0 27 15,0-7 29-15,0-17-26 16,0-8-14-16,16-2 9 15,7-4-15-15,-1-1 10 16,4 8-22-16,-3 9-2 16,-7 7-4-16,-3 7-22 15,-4 4-33-15,2 2-44 16,4 0-137-16,4-2-575 16</inkml:trace>
  <inkml:trace contextRef="#ctx0" brushRef="#br0" timeOffset="51341.08">32389 906 269 0,'0'0'708'0,"0"0"-703"16,-8 102 86-16,-9-50 28 15,2 3-19-15,-1 1-48 16,-4-1-23-16,3-2-7 0,-4-2-7 16,2-10-7-1,-2-7-7-15,5-12-1 0,3-8-1 16,7-7-3-16,-1-6-6 16,-2-1-1-16,-2-3 11 15,-1-17-13-15,4-4 5 16,3-1 8-16,5 4-1 15,0 0-8-15,0 3-2 16,5 2-2-16,11 4 9 16,1 4 3-16,3 6-2 15,-1 2 3-15,-2 0 0 16,1 0 1-16,2 14-2 16,2 3 2-16,1 3-1 15,-3-3 0-15,4-1-27 0,0-2-102 16,8-6-96-16,-3-2-83 15</inkml:trace>
  <inkml:trace contextRef="#ctx0" brushRef="#br0" timeOffset="51611.04">32534 1287 809 0,'0'0'57'0,"0"0"25"16,0 0 64-16,0 0-67 15,0 0-44-15,0 0-6 16,-49 98-20-16,57-80-8 16,17-5 5-16,6-2-3 0,3-7 0 15,-1-4-3 1,-6 0-18-16,-7-4 6 0,-9-14 12 16,-9-2 9-16,-2-1-9 15,0-2 0-15,-21 5 3 16,-6 6-3-16,0 7-43 15,4 5-50-15,15 0-128 16,8 0-350-16</inkml:trace>
  <inkml:trace contextRef="#ctx0" brushRef="#br0" timeOffset="51938.98">32927 1206 675 0,'0'0'337'0,"0"0"-289"16,0 0 23-16,0 0-21 15,0 0-49-15,0 0 5 16,-19 35 0-16,11-12 2 16,8 4-8-16,0-1 0 15,0 1-11-15,0-3 0 16,4-3 11-16,3-3-19 15,1-6 9-15,0 0 10 16,-8-4 0-16,0-3-4 0,0 0 2 16,0-3 2-1,-14 0 6-15,-9 1-6 0,2-3 0 16,0 0 0-16,4 0-20 16,7 0-79-16,8-7-104 15,2-4-266-15</inkml:trace>
  <inkml:trace contextRef="#ctx0" brushRef="#br0" timeOffset="52293.92">33307 1213 76 0,'0'0'815'0,"0"0"-752"15,0 0 8-15,0 0 10 16,0 0-5-16,0 0-48 16,-100 60 12-16,84-32-13 15,5 1-15-15,7-1-12 16,4-3-3-16,0 1-2 16,9-5-4-16,15-2 5 15,-1-3 1-15,2 0-10 16,-8-3-6-16,-13-5 10 15,1-1 4-15,-5-2-16 16,-11-1 12-16,-25-1 9 16,-17-3 13-16,-1 0-2 0,10 0-10 15,10 0-1-15,18 0-27 16,16-3-92-16,0-13-249 16</inkml:trace>
  <inkml:trace contextRef="#ctx0" brushRef="#br0" timeOffset="53018.79">33613 979 715 0,'0'0'46'0,"0"0"6"15,0 0 83-15,0 0-29 16,-7 142-51-16,-6-92-14 16,-5-2 15-16,0-3-7 15,-6-4-17-15,-1-4-20 16,1-11-4-16,-3-5-8 16,4-7 7-16,6-5-7 15,8-9-7-15,2 0-6 16,5 0 4-16,2-10 9 15,-5-4-5-15,5-3-3 16,0 5-10-16,0 2 18 0,5 5 4 16,-1 3-4-1,3-1-5-15,2 3 4 0,0 0 1 16,-1 0-8-16,4 0 8 16,1 8 0-16,7 1 1 15,9-4 0-15,7-1-1 16,4-1 0-16,3-3-9 15,-1 0-35-15,1-5 3 16,-10-11 11-16,-8 0 13 16,-12 4 17-16,-9 0 11 15,-4 6 15-15,-2 1-11 16,-27 5 18-16,-7 0-13 16,3 0-2-16,8 2 17 15,9 7-20-15,12 1-11 0,4-2-4 16,0-2 0-16,7 2 3 15,24 0-3-15,9-4-4 16,4-4 1-16,4 0-34 16,-19 0-14-16,-12 0 27 15,-5-7 16-15,-4 0 8 16,-8 5 5-16,0 2 31 16,0 0 15-16,0 0-29 15,0 0-12-15,0 16-1 16,0 9 27-16,0 2-2 15,0 1-8-15,0-1-8 16,0-1-9-16,0-4-9 16,0 2-6-16,-6-2-40 0,-30-5-88 15,-15-8-255 1</inkml:trace>
  <inkml:trace contextRef="#ctx0" brushRef="#br0" timeOffset="54398.55">18324 2655 990 0,'0'0'56'15,"0"0"-43"-15,-123-65 30 16,92 34 31-16,0-3-34 16,2-5-30-16,4-3 7 15,2 0-13-15,5-4 11 0,5-3-15 16,11-2 0-16,2 7 3 16,0 8-3-16,2 15-6 15,9 16-1-15,1 5 2 16,-6 5-15-16,-2 25-22 15,-4 9-17-15,-4 5 36 16,-29 2 4-16,-10-4 11 16,-6 0 5-16,4-5 3 15,6 0 7-15,5 1 14 16,14-4 13-16,9-2 6 16,11-6-2-16,0-1-19 15,0-7-7-15,23-4 4 0,3-9 8 16,12-2-1-16,8-3 6 15,12-4 7-15,5-14-16 16,-1-5-12-16,-10 10-8 16,-12 3-13-16,-16 3-52 15,-12 7-93-15,-12 0-212 16</inkml:trace>
  <inkml:trace contextRef="#ctx0" brushRef="#br0" timeOffset="55959.28">18990 2289 435 0,'0'0'60'16,"0"0"7"-16,0 0 52 16,0 0 20-16,0 0-111 15,0 0-19-15,0 62 58 16,4-11 53-16,1 2-61 15,-3-4 2-15,4-2-30 16,-1-10 13-16,-1-6-20 16,-1-14-15-16,-3-5-3 15,0-5-2-15,0-7-4 16,0 0-1-16,0-10-5 16,0-22-22-16,0-17-105 15,-9-7-48-15,0-4 46 0,-2 0-62 16,4 6 110-16,4 5 87 15,3 10 51-15,0 8 41 16,7 7 26-16,13 9-56 16,3 5-6-16,4 1-7 15,4 9-23-15,0-2 0 16,0 2 7-16,-2 0-6 16,-9 0-17-16,-8 4-10 15,-8 13-29-15,-4 8-124 16,-16 1-32-16,-24 1-268 15</inkml:trace>
  <inkml:trace contextRef="#ctx0" brushRef="#br0" timeOffset="56047.27">18990 2289 638 0</inkml:trace>
  <inkml:trace contextRef="#ctx0" brushRef="#br0" timeOffset="56117.26">18990 2289 638 0,'13'120'29'16,"5"-120"104"-16,6 0 5 0,7 0-35 0,4 0-85 15,0 0-18-15,1 0-64 16,-5 0-216-16,-4 0-406 16</inkml:trace>
  <inkml:trace contextRef="#ctx0" brushRef="#br0" timeOffset="56350.22">19478 2372 800 0,'0'0'260'16,"0"0"-244"-16,0 0-4 16,0 0 11-16,0 0 42 15,0 0-20-15,29 102-26 16,-27-68-8-16,3-5-11 16,-5-7 0-16,2-7-11 15,-2-6-24-15,0-9-38 16,0 0-33-16,0-10 42 15,0-19-159-15,-4-9-163 16</inkml:trace>
  <inkml:trace contextRef="#ctx0" brushRef="#br0" timeOffset="56588.17">19478 2372 488 0,'-4'-102'233'0,"4"96"-186"16,6-1 28-16,5 4 14 15,0 3-11-15,7 0-50 16,3 0 5-16,3 12 9 15,2 10-7-15,1 6 1 16,0 7-9-16,-5 2-1 16,-4-1-16-16,-4 0-4 15,-6-3-6-15,-3-3-6 16,-5-5 3-16,0-2-2 0,-32-2-7 16,-18-3-17-1,-13-6-41-15,-2-5-48 0,8-4-48 16,14-3 45-16,18 0-122 15</inkml:trace>
  <inkml:trace contextRef="#ctx0" brushRef="#br0" timeOffset="57167.07">20388 2083 998 0,'0'0'35'16,"0"0"-30"-16,-25 105 26 16,25-36 40-16,0 18-6 15,7 7-11-15,11 9-17 16,3 2 7-16,-2 1-20 16,-4-11-9-16,-4-11-1 15,-11-16-6-15,0-12 1 16,0-21-8-16,-8-15 7 0,-2-12-5 15,2-8-2-15,-5 0 13 16,-6-31 3-16,-1-22-17 16,3-19-4-16,7-17-9 15,10-7 3-15,12 1 0 16,26 12-3-16,9 18 9 16,-3 21-5-16,-9 18-3 15,-12 14 10-15,-8 12-6 16,-1 0 1-16,-1 12-3 15,1 18-1-15,-3 8-9 16,-9 1 18-16,-2-1 1 0,0-6-4 16,-15-2 1-1,-12-7-11-15,-2 0-1 0,0-9-46 16,2-7-40-16,7-7-199 16</inkml:trace>
  <inkml:trace contextRef="#ctx0" brushRef="#br0" timeOffset="57646.99">20840 2444 709 0,'0'0'289'15,"0"0"-262"-15,0 0 49 16,0 0 12-16,0 0-63 16,0 0-19-16,86-4 6 15,-47 28 14-15,-1 5-13 16,-5 4-1-16,-4 4-3 15,-9-3-6-15,-9-2-1 16,-6-6-1-16,-5-4-1 16,0-8 1-16,-3-2 4 0,-7-10-3 15,-2-2 9 1,-1 0 6-16,1-14 2 0,1-13-8 16,11-5-10-16,0-3 5 15,0 1 7-15,21 3-13 16,6 7-3-16,8 4-11 15,3 6-4-15,-1 7-14 16,0 0-21-16,-4 5-24 16,-4 2-22-16,-3 0-74 15,-5 0-112-15,-11 0-221 16</inkml:trace>
  <inkml:trace contextRef="#ctx0" brushRef="#br0" timeOffset="58862.78">21437 2571 516 0,'0'0'58'16,"0"0"55"-16,0 0 57 15,0 0-49-15,0 0-31 16,0 0-58-16,121-78-6 16,-119 61-8-16,-2 5-18 15,0 8-32-15,-5 2-18 16,-12 2 50-16,-8 0 0 15,1 4 11-15,1 13 5 16,4 0 12-16,7 5-6 0,5 1-3 16,7 0 5-1,0 3-11-15,0-3 1 0,19-2-2 16,7-4-2-16,10-5-1 16,10-11-1-16,8-1 2 15,6-4-8-15,0-17-2 16,-4-9-20-16,-11 2-32 15,-14-7 14-15,-11-1 33 16,-11 8-1-16,-9 2-6 16,0 8 11-16,0 8 0 15,0 3 1-15,0 7 12 16,0 0-4-16,0 0-8 16,0 14-22-16,2 13 22 15,14 7 5-15,3 0-4 0,0 2-1 16,-4-3 4-16,-4-3-3 15,-6-4-2-15,-5-1 1 16,0-8-6-16,0-5 6 16,0-4 6-16,0-6-2 15,0-2-2-15,0 0 8 16,0 0 9-16,0 0 15 16,6-8-7-16,12-11-26 15,7 4-1-15,4-7-4 16,2-2 4-16,-2 2 0 15,3-4 0-15,-7 2-1 16,2-1-5-16,-8 4-7 0,-9 1 5 16,-7 8 5-16,-3 1 0 15,0 11-14-15,-20 0-2 16,-7 0 10-16,0 0 7 16,1 0 2-16,3 12 4 15,8 2 1-15,3 6-4 16,3-2 0-16,7 4 1 15,2 5 12-15,0-4-10 16,5 3 6-16,17-1-2 16,5-5-3-16,9-5 3 15,1-4-7-15,10-5 0 16,0-6 1-16,-2 0-2 16,-3-4-4-16,-11-14-6 15,-8-2-6-15,-11-1 13 16,-4 2 2-16,-8-3 1 0,0 4-5 15,-2 0-3-15,-14 1 4 16,5 4 4-16,-1 0 2 16,8 7-2-16,4 2 0 15,0 4 0-15,0 0-10 16,0 0-4-16,2-2 4 16,18 2 10-16,3-1 1 15,1-2-1-15,-2 3 2 16,-4 0 0-16,-2 0-1 15,-5 0-1-15,-2 0 0 0,-5 0-1 16,3 4 0 0,-3 5 1-16,1 2 5 0,-2 3 5 15,-1 2 3-15,-2 5-13 16,0-1 12-16,0-1 1 16,0 0-2-16,0-7-1 15,0-3-2-15,0-2-2 16,0-3 1-16,4-2-5 15,0-2 1-15,-2 0 3 16,1 0 6-16,-1 0 4 16,-2 0 1-16,0 0-8 15,0 0-3-15,0 0-5 16,0 0 2-16,0 0-3 16,0 3-11-16,0-3-18 0,0 5-8 15,0-3 11-15,0 2 22 16,0-3-13-16,0 6-17 15,0-5-51-15,0 0-211 16,0-2-330-16</inkml:trace>
  <inkml:trace contextRef="#ctx0" brushRef="#br0" timeOffset="59532.66">22835 2414 863 0,'0'0'72'15,"0"0"-49"-15,0 0 78 16,0 0-62-16,0 0-37 15,0 0 7-15,-7 60 31 16,7-26-3-16,0 2 7 16,16 1-4-16,4-4 6 15,4-2-14-15,1-5-12 16,-2-6-6-16,-2-6-5 16,0-4-5-16,-1-8-2 0,-3-2 1 15,4 0-2-15,-1-8-1 16,2-14-11-16,0-6 11 15,-1-2-9-15,-6 0-1 16,-1 0-1-16,-6 7 11 16,-6 5 2-16,-2 8-2 15,0 6-1-15,0 3 0 16,0 1 1-16,0 0-1 16,0 3-2-16,0 15 1 15,0 3 2-15,0-2 0 16,7-3 2-16,7-1 2 15,1-7-1-15,3-2 5 0,4-4-7 16,7-2 5 0,2 0-6-16,0-2-4 0,0-15-17 15,-4-4-13-15,-6 3 16 16,-8 3 17-16,-8 8 1 16,-5 7 5-16,0 0-3 15,0 0 1-15,0 7-3 16,0 14 0-16,0 0 18 15,0 2-6-15,0-7-10 16,0-2 5-16,2-6-7 16,2-4-3-16,-2-2-26 15,1-2-69-15,-3 0-268 16,0-16-406-16</inkml:trace>
  <inkml:trace contextRef="#ctx0" brushRef="#br0" timeOffset="59695.63">23393 2285 881 0,'0'0'269'15,"0"0"-261"-15,0 0 38 16,0 0-36-16,0 0-9 16,0 0-1-16,79-3-68 15,-65 19-237-15,-12 2-90 16</inkml:trace>
  <inkml:trace contextRef="#ctx0" brushRef="#br0" timeOffset="60007.58">23497 2510 401 0,'0'0'69'0,"0"0"2"0,0 0 59 16,0 0-30-16,0 0-21 16,67 112-20-16,-65-98 2 15,-2-2-23-15,0-3-11 16,0-6-7-16,0 0 12 15,0-3 8-15,0 0-10 16,-7 0 12-16,-1 0 0 16,3-4-17-16,3-4-2 15,2-2 7-15,0 0-23 16,0-2 8-16,13-1 7 16,10 4-19-16,6 0-3 0,0 6-6 15,-2 3-10 1,-6 0-10-16,0 0 7 0,-3 3-12 15,-5 11 2-15,-2 5-26 16,-4-1-26-16,-5-2-70 16,3-3-132-16,1-6-167 15</inkml:trace>
  <inkml:trace contextRef="#ctx0" brushRef="#br0" timeOffset="60497.5">23918 2606 854 0,'0'0'163'0,"0"0"-97"0,0 0 40 16,0 0-26-16,0 0-49 16,0 0-24-16,-10 11-4 15,10-9-3-15,0 0-19 16,10-2-28-16,9 0 33 15,-2 0 12-15,-3 0-2 16,-3 0-12-16,-5 0 16 16,-4 1 1-16,0 6-1 15,1 3-10-15,-1 2 9 16,3 1 1-16,-3 3 0 16,5-5 5-16,-3-3 2 15,2-2 5-15,-1 0 1 0,2 2-5 16,2-1 6-16,-5 10-9 15,0 3-1-15,1 6-4 16,-5 8 0-16,0 0 1 16,-5 4 0-16,-14 2-1 15,-8 2 0-15,0 1 2 16,0-6-2-16,-4-2 1 16,2-9 5-16,2-12 8 15,7-8 11-15,3-6 20 16,1 0-3-16,-4-13-23 15,0-6-6-15,-1-3-13 16,2 0-4-16,-6-2-60 16,5 0-170-16</inkml:trace>
  <inkml:trace contextRef="#ctx0" brushRef="#br0" timeOffset="61636.3">24926 2563 776 0,'0'0'161'0,"0"0"-131"16,0 0 44-16,-129 13 5 15,100 12-1-15,-2 1-30 16,4 4-25-16,2 0-2 15,8-4-1-15,5-4-12 16,5-5-4-16,7-2 0 0,0-3 1 16,0-2-10-16,0-3-8 15,17-4 2-15,6-3 7 16,8 0-6-16,3-6-12 16,-5-14-17-16,-2-4 16 15,-7-4 17-15,-5-2 1 16,-1 3-3-16,-3 2 7 15,-5 5-7-15,-2 2 7 16,-2 2 2-16,-2 2-3 16,0 3 5-16,0 3 2 15,2 7-4-15,0 1-2 16,7 0 1-16,5 0-19 16,7 8 19-16,6 9 2 0,2 6 1 15,0 7-3-15,-4 1 1 16,-1 8 2-16,-8 0 9 15,-5-8-9-15,-4-4-2 16,-5-8 0-16,-2-9 1 16,0-5 2-16,0-5 5 15,0 0 20-15,0 0 22 16,0-23-12-16,-2-7-19 16,2-4 8-16,0-4-13 15,6 4-6-15,19 2-2 16,10 7 2-16,1 8-8 15,4 7 0-15,-4 6-1 0,-5 4-20 16,-2 0-57-16,-5 9-32 16,-1 8-67-16,1-7-260 15</inkml:trace>
  <inkml:trace contextRef="#ctx0" brushRef="#br0" timeOffset="62191.2">25858 2424 1071 0,'0'0'102'0,"0"0"-92"16,0 0 0-16,0 110 76 15,0-59-14-15,0 0-36 0,0-2-11 16,0-5-18-16,0-10 8 15,2-10-15-15,0-8 1 16,-2-10-6-16,0-6 2 16,0 0 3-16,0-8 8 15,0-22-5-15,0-16-3 16,-4-8-4-16,-3-8-7 16,7-1 8-16,0 13-8 15,0 14 6-15,0 20 10 16,0 10-3-16,0 6 1 15,3 0-3-15,12 0-12 16,12 24 5-16,6 8 4 0,5 8 4 16,4 2-1-16,-4-1 12 15,0-3-7-15,-5-8-4 16,-2-6 10-16,-8-8-11 16,-5-6-1-16,-7-7-2 15,-5-3-1-15,0 0 4 16,0-12 5-16,1-17 10 15,-1-13-9-15,1-7-6 16,-7 2-1-16,0 6 1 16,0 11 0-16,0 14-8 15,0 11 4-15,-5 5 3 16,-12 0 1-16,-10 19-37 16,-2 11-49-16,4 2-22 0,15-2-163 15,10-7-277-15</inkml:trace>
  <inkml:trace contextRef="#ctx0" brushRef="#br0" timeOffset="62687.12">26542 2622 1050 0,'0'0'53'16,"0"0"-35"-16,0 0 91 15,0 0-25-15,0 0-49 0,-80 116-20 16,80-95-15-16,0-3-7 16,11-8-2-16,14-6-3 15,4-4 4-15,4 0-26 16,-2-18-12-16,-4-8 15 16,-4-6 4-16,-6-1 15 15,-5 10 12-15,-4 7 5 16,-3 7 8-16,-5 7 12 15,2 2-10-15,6 0-15 16,6 4-11-16,6 17 11 16,2 2 2-16,-1-2-1 15,-6-1 5-15,-1-3-2 16,-6-8-2-16,-1-4 4 0,-5-5-2 16,-2 0-4-1,0 0 16-15,0 0 20 0,0-12 16 16,2-7-50-16,5 1 3 15,0 0 0-15,2 4 14 16,5 0-11-16,-2 3 1 16,7 4-8-16,0 4 4 15,6 3-5-15,0 0-4 16,1 0-10-16,-1 17-14 16,-3 3-49-16,-6 1-44 15,-12 0-310-15</inkml:trace>
  <inkml:trace contextRef="#ctx0" brushRef="#br0" timeOffset="63361">27650 2414 1080 0,'0'0'168'15,"0"0"-168"-15,0 0-24 16,0 0 24-16,-4 102 49 16,8-40 10-16,9 3-19 15,-1-5-5-15,-1-8 3 16,-3-4-19-16,2-9 0 15,-4-13-9-15,-1-11-10 0,-5-10 3 16,0-5-1-16,0 0 0 16,0 0 3-16,0-7 16 15,0-20-21-15,0-17-7 16,0-11-5-16,0-13-5 16,0-6 1-16,0 2-7 15,0 5 6-15,0 14-4 16,6 18 2-16,4 15 0 15,-4 8 18-15,1 9-12 16,3 3-1-16,7 0-36 16,9 21 23-16,8 11 16 15,-1 4 11-15,-4 0 0 16,-12-2 1-16,-5-7-3 16,-12-9-10-16,0-2 1 15,-20-6 11-15,-27-1 3 0,-13 0-3 16,-4-7-51-16,3-2-1 15,16 0-29-15,21 0-226 16,19 0-164-16</inkml:trace>
  <inkml:trace contextRef="#ctx0" brushRef="#br0" timeOffset="63749.93">28020 2659 822 0,'0'0'110'0,"0"0"-5"16,0 0-9-16,0 0-53 16,0 0-30-16,0 0 29 15,96 56 16-15,-67-36-12 16,-5-3-22-16,-5 2-21 15,-9-1-3-15,-3-2 0 16,-7-4-9-16,0-2 0 16,0-2-12-16,-7-6 4 15,-11-2 17-15,-1 0 6 16,1-6 1-16,2-12 17 16,11-2-7-16,5 0-3 0,0 2 6 15,25 1-5-15,12 0-15 16,11 2 0-16,1 3-1 15,0 3-14-15,-9 4-58 16,-8 5-53-16,-15 0-232 16</inkml:trace>
  <inkml:trace contextRef="#ctx0" brushRef="#br0" timeOffset="65154.69">28533 2775 520 0,'0'0'331'0,"0"0"-286"0,0 0 42 16,133-64 1-16,-106 45-37 16,-11 2-35-16,-12 5 18 15,-4 4 23-15,-2 6-28 16,-25 2-24-16,-6 0-3 16,-5 15 0-16,4 6 10 15,6 5-7-15,12-3 5 16,5 3 1-16,9-1-1 15,2-7 0-15,0-2-10 16,15-6 4-16,23-6 7 16,9-4-4-16,11 0-7 15,2-16-40-15,-6-9-25 16,-6-4 1-16,-10-5 14 16,-9-2 24-16,-4-1 11 15,-5 6 15-15,-5 8 8 0,-3 12 18 16,-3 8-9-16,4 3 3 15,3 5-20-15,6 20 0 16,2 10 0-16,-1 2 5 16,-3 2-3-16,-9-3 2 15,-7-4-1-15,-4-3-3 16,0-5-2-16,0-10 1 16,-6-5 1-16,-7-5 1 15,3-4 2-15,4 0 0 16,3 0 3-16,3-19-6 15,0-6 0-15,21-7-6 16,10 0 12-16,2-1-5 0,5 4 0 16,-3 5 8-16,-10 5-8 15,-7 10 3-15,-9 3 2 16,-9 4 23-16,0 2-3 16,0 0-26-16,-9 0-9 15,-9 0 7-15,-7 12 4 16,4 5-4-16,3 4 1 15,5 1 1-15,5 2 0 16,6 0-8-16,2 1 8 16,0-6 0-16,18 1 0 15,16-8 3-15,3-4-3 16,8-6-2-16,8-2 0 16,-1 0-16-16,-3-3-28 0,-5-16 3 15,-10-6 23 1,-12-1 7-16,-11 3 10 0,-8 0 1 15,-3 6 2-15,-3 1 4 16,-14 2 15-16,-2 3 7 16,7 2 1-16,7 6 2 15,5 3-5-15,0 0-14 16,0 0-5-16,2 0-10 16,18 0 10-16,0 0-5 15,5 0 3-15,-3 7 0 16,0 3-2-16,1 2 1 15,-3 4 6-15,-3 2 7 16,-3 3-5-16,-5 4-6 16,-3-3 10-16,-4 2-2 0,1-5-2 15,0-4-7-15,-1-4 0 16,0-8-3-16,2 1 0 16,-2-4-14-16,5 0-3 15,7 0 17-15,3-16-3 16,6-8-4-16,6-4 0 15,2-2-22-15,0 0 8 16,0 6 1-16,-10 6 20 16,-8 7 1-16,-11 9 29 15,-2 2 16-15,0 0-16 16,0 5-26-16,0 15 0 16,-5 1 23-16,3 2-11 15,2-3-3-15,0-2 1 0,0-2-8 16,2-1-4-16,14-8-4 15,4-5-1-15,5-2-11 16,4 0-7-16,0-2-7 16,0-16-17-16,-2-2 20 15,-10 2 17-15,-1 0 4 16,-7 4 4-16,-7 5 7 16,0 7 21-16,-2 2 23 15,0 0-22-15,0 0-18 16,0 0-7-16,4 0-2 15,8 0 11-15,3 0-3 16,5 9 11-16,12-6 0 0,1 2-16 16,2-5-5-16,1 0-3 15,-5 0-15-15,-6-6-8 16,-9-5 5-16,-7 6 13 16,-9 1 8-16,0 4-1 15,0 0-3-15,0 0-18 16,0 0 7-16,0 0 15 15,0 2-1-15,0 5 1 16,0-5 5-16,0 1-5 16,8-1-5-16,4-2-22 15,-6 0-28-15,1 0-107 16,-7-10-319-16</inkml:trace>
  <inkml:trace contextRef="#ctx0" brushRef="#br0" timeOffset="65297.66">30441 2532 289 0,'0'0'728'16,"0"0"-714"-16,0 0-14 15,0 0-22-15,0 0-8 16,0 0-80-16,62 92-96 16,-28-65-76-16</inkml:trace>
  <inkml:trace contextRef="#ctx0" brushRef="#br0" timeOffset="65550.62">30606 2767 333 0,'0'0'205'0,"0"0"-22"0,0 0-41 16,0 0 1 0,0 0-47-16,0 0-49 0,-18 88-26 15,18-84-6-15,-2-4-6 16,2 0 0-16,-3 0 13 16,3 0 34-16,0-2-4 15,0-13-9-15,0-6-26 16,0 3 1-16,7 2-6 15,4 6 1-15,0 0-12 16,1 7-1-16,1 3 0 16,1 0-7-16,-1 0-15 15,1 11-12-15,3 7-25 16,-1-2-47-16,5 2-19 16,6-3-215-16,5-12-272 15</inkml:trace>
  <inkml:trace contextRef="#ctx0" brushRef="#br0" timeOffset="65911.56">30958 2773 1175 0,'0'0'66'16,"0"0"-12"-16,0 0 29 16,0 0-30-16,0 0-30 15,0 0-23-15,-62 72 0 16,66-60-14-16,21-4-2 0,15-5-5 15,2-3-5 1,-2 0-13-16,-6 0 13 0,-19 0 26 16,-8 0 5-16,-5 0 9 15,-2 9 8-15,0 14-12 16,0 11 23-16,-9 7 2 16,-11 7-10-16,-6 7 8 15,3 1-7-15,0 1 3 16,2-6 4-16,3-6 11 15,-5-8-11-15,-1-11-26 16,0-7-7-16,-3-11-1 16,4-8-31-16,8 0-19 15,15-13-27-15,0-17-21 16,42-3-102-16,16-8-480 16</inkml:trace>
  <inkml:trace contextRef="#ctx0" brushRef="#br0" timeOffset="66026.53">31337 3018 986 0,'0'0'230'0,"0"0"-157"16,0 0 20-16,0 0-93 15,0 0-46-15,0 0-838 16</inkml:trace>
  <inkml:trace contextRef="#ctx0" brushRef="#br0" timeOffset="69128">473 3962 733 0,'0'0'59'0,"0"0"-37"16,0 0 2-16,0 0 32 0,0 0 0 16,0 0 3-1,-10-21-16-15,10 21-7 0,0 0 2 16,0 0-25-16,0 0-13 16,0 1-7-16,0 19 7 15,0 10 11-15,0 12 7 16,0 7 2-16,0 9 2 15,0 4-11-15,0 2-3 16,0 2 10-16,0 1 0 16,0 0-6-16,-2 2 1 15,0-1-1-15,2 2-1 16,0 5-3-16,0 2 9 16,8 0 0-16,6 1-8 15,-1 8 1-15,1 0 1 0,1 8 0 16,3 1 1-16,-3-1 2 15,2-5-2-15,-9-4 7 16,-1-4-9-16,-2-9-3 16,-5 0 1-16,0-7-6 15,0-10 13-15,0-4 2 16,0-11-14-16,0-4 0 16,0-5 1-16,0 1-1 15,0-11-2-15,0-7 5 16,0-6-6-16,2-5 0 15,-2-3-7-15,0 0 1 0,-5-23-29 16,-12-25-48-16,0-19-108 16,9-19-268-16</inkml:trace>
  <inkml:trace contextRef="#ctx0" brushRef="#br0" timeOffset="71430.6">548 4042 573 0,'0'0'23'0,"0"0"25"15,0 0-35-15,0 0 70 16,0 0-73-16,0 0-4 0,29-50 27 16,-18 45-19-16,-2 2 17 15,2 3 0-15,2-4-7 16,1 4 11-16,3-4 5 16,8-5 9-16,4 9-16 15,14-3-11-15,13 3-1 16,6 0 7-16,5 0-11 15,-3 3 3-15,3-3-10 16,-3 0 1-16,3 0-10 16,14 0 7-16,-1 0-6 15,12 0 1-15,3 0-1 16,3 0 0-16,-4 0-1 16,-3 0-1-16,-6 0 2 0,-4 5-1 15,-6 2-2 1,-1 1 1-16,-3-3 0 0,0-1 4 15,3-1-4-15,8 0 2 16,5-1-2-16,14 2 1 16,-3-2-6-16,-5 2 5 15,-1 0-5-15,-17 3 4 16,1-2 1-16,-2 2 0 16,-2-6 0-16,3-1 0 15,1 3-2-15,4-2-1 16,3 2 3-16,4 4-3 15,4 0 3-15,5 0-4 16,2 1 4-16,3 1 1 16,-1-1-1-16,2-4-1 0,1 1 1 15,1 0 0-15,-2-4-6 16,2 6-4-16,-13-3 7 16,-4 0-4-16,-2-1 3 15,-5 2 4-15,0-5-3 16,0 0 3-16,2 0 1 15,1 0 0-15,4 0-2 16,0 0 0-16,3 0 0 16,-6 0-2-16,-2 3 3 15,-3 4 1-15,-4-1 0 16,-4-2-1-16,7-3 0 16,12 3 0-16,1-4 1 15,11 0-1-15,1 0 2 0,-3 0-6 16,8 0 2-16,-4 0 0 15,1 0-4-15,2 0-6 16,-7 0 7-16,3 5 1 16,-1 3-9-16,8-2 7 15,5 1-1-15,1-2-7 16,2 1-4-16,-4-2-23 16,-2 0-28-16,-5 2-34 15,-2-2 49-15,-3-2 28 16,-4 2-25-16,0-4 22 15,3 2 21-15,-5-1 3 16,-1-1-2-16,1 0-17 0,0 0 17 16,-3 0-50-1,-1 0 45-15,-8 0 12 0,-12-3 6 16,-17-1 12-16,-10 0 56 16,-16 2-12-16,-11 0-37 15,0-1 38-15,-7 0-26 16,3 1-4-16,-1-2-1 15,-2 4-14-15,-2 0 5 16,-5 0-10-16,-2 0-4 16,-2 0-5-16,0 0-4 15,0 20 31-15,-10 4 21 16,-9 11-36-16,2 2 15 16,-3 10-7-16,2 2-1 0,2 7-8 15,3 5 1 1,4 1-1-16,0 2-6 0,3 7-3 15,1 0 5-15,-2 4-4 16,3 1 5-16,-7 0 1 16,-1 4 6-16,1 2-12 15,1 2 0-15,4-5 4 16,0-7-3-16,-1-8 2 16,3-3 7-16,-2-2-7 15,-4 2-4-15,1-3 0 16,3-3-1-16,-3-4 14 15,4-7-13-15,1-4 2 16,-1-8-1-16,3-10-7 16,-2-3 0-16,0-7 2 0,-1-5-2 15,-7 2-1-15,-3-1 1 16,-12-1 2-16,-8 0 0 16,-10-1 2-16,-4-2 1 15,0-3-5-15,0 3 3 16,0 1 0-16,-2 0 0 15,-3 2-3-15,-11 0 0 16,-3 0 0-16,-11-2-2 16,-5 2-6-16,-13-1 5 15,-7-2 2-15,-21-3 1 16,-7-1 0-16,3 0 0 16,4 0 6-16,12 0 2 15,8 0 1-15,5 0-8 0,1 0 5 16,2 2-4-16,1 5 5 15,-4-2-7-15,-6 2 1 16,-2-1 5-16,-2 0-6 16,4-4-3-16,0-2 3 15,6 0 4-15,-9-4 2 16,2-14-5-16,-4 0-1 16,-6 1-8-16,-1 2 6 15,-4 3-1-15,-1 2-1 16,3 1 4-16,1 4 7 15,6-3-7-15,-3-1 1 16,0 1-3-16,0-3 2 0,-6 2-2 16,-7 1 0-16,-10 0 0 15,-11 4 1-15,-8 4-5 16,-6 0 3-16,1 0 3 16,2 7 0-16,12 5 7 15,11 0-5-15,10-5-1 16,10 2 5-16,7-1-5 15,4-2 5-15,3-1-3 16,-4 4-3-16,4-4-5 16,4 2 4-16,3-1-5 15,11-3 0-15,3 4-2 16,-2 1 8-16,3 1-5 16,-6 2 4-16,5 0-1 0,-5-1-3 15,6 1 5 1,9-1 0-16,1-2 1 0,9-3-1 15,13-2-1-15,9-1-1 16,12-2 2-16,7 0 0 16,4 0 2-16,0 0-2 15,-6 0 0-15,-1 0-2 16,-6 0-1-16,-2 0 2 16,-1 0-12-16,-2 0 9 15,0 0 4-15,-1 0-1 16,-8 0-7-16,-6 2 5 15,-11 0-19-15,-10 1 15 0,-8 2-5 16,2-1 8 0,15-2 4-16,17 1 0 0,21-3 0 15,19 0 8-15,6 0-3 16,0 0-5-16,0 0-46 16,0 0-140-16,0-9-752 15</inkml:trace>
  <inkml:trace contextRef="#ctx0" brushRef="#br0" timeOffset="73936.16">575 4756 147 0,'0'0'334'16,"0"0"-334"-16,0 0 0 15,0 0 48-15,0 0-30 16,0 0-2-16,0 0-4 16,60-36 36-16,-60 33 16 15,0 3 11-15,0 0 1 16,0 0-17-16,0 0 8 15,0 0 8-15,0 0-52 0,0 0-9 16,0 0-12 0,0 0 7-16,0 0 3 0,0 0 14 15,0 0-15-15,0 0 1 16,0 0-10-16,0 0-1 16,2 0-1-16,9 0 0 15,3 0 5-15,13 5 1 16,8-1-6-16,17 2 0 15,10-2 8-15,0 0-5 16,5-2-1-16,-5-1-1 16,1-1 3-16,-1 0 5 15,1 0-3-15,3 0-3 16,4 0 1-16,5 0-8 16,2 0 2-16,0 0 2 15,-1 0 9-15,0 0-9 0,0 0 1 16,4-1-2-16,2 1 0 15,1 0 0-15,1 0 1 16,-1 0 0-16,-3 0-5 16,0 0 5-16,5 0-2 15,4 0 1-15,12 0-8 16,-3 7-6-16,0 0-2 16,2 0 6-16,-7 0 3 15,4 1 7-15,-3-2 0 16,-3 2-6-16,-5-4 4 15,-5-2-19-15,-3-2-7 16,-5 0-2-16,1 2 25 0,0 0 6 16,1 1-2-16,5-3 2 15,1 0 0-15,4 0-2 16,-1 0 2-16,3 0 0 16,0 0 0-16,-4 0 1 15,2 0-4-15,-6 0 0 16,2 0 3-16,0 0 0 15,-2 0 0-15,4 0 0 16,-2 0 2-16,5 5-1 16,1-1 12-16,2 5-13 15,-4-1 4-15,2-3 3 16,-4 5-7-16,1-1-8 16,3-1 4-16,-5 3-13 0,3-3 2 15,-1-1-7-15,3-1 8 16,7-1 14-16,5 2 0 15,-1-1-4-15,-3-3 4 16,-3 2 0-16,-3-1 0 16,-2 3-7-16,-4 2-8 15,1-1 15-15,-2-2-11 16,-1 0 4-16,-1-2 6 16,2 0 1-16,-1 0-8 15,-1 2-1-15,7 0 0 16,-2 0 4-16,-1 0 1 15,4 0 4-15,-9-2 5 0,2 0-5 16,-6 2 0-16,-3-3-4 16,-10-3 10-16,-6 5 3 15,-7-5-3-15,-6 0-2 16,-4 0 3-16,3 0 21 16,6 0-4-16,3 0 13 15,2 0-30-15,3-2 15 16,-5-1-18-16,-3 0-4 15,-4 1-4-15,-2-2 4 16,1 0-2-16,3-3 5 16,6 2-3-16,-1-2 0 15,5 2 0-15,-1 1 0 0,1 0 0 16,-7 0 7 0,-5 2-7-16,-10 0 1 15,-12 2-1-15,-11-2 6 0,-6 2 16 16,-5-3 28-1,0 3 15-15,3-1-19 0,3-1-7 16,5 0-20-16,11 0 0 16,10 0-11-16,7-1 5 15,0 3-10-15,-10 0 4 16,-12 0 0-16,-12 0-7 16,-5 0-8-16,-67-5-90 15,-49-10-311-15</inkml:trace>
  <inkml:trace contextRef="#ctx0" brushRef="#br0" timeOffset="75728.85">639 5486 179 0,'0'0'444'0,"0"0"-419"16,0 0 90-16,0 0 20 0,0 0-73 15,0 0-16 1,-2-4 8-16,9 4-21 0,9 0-3 16,5 0-4-1,10 0 11-15,12 2-17 0,13 2-1 16,9-2 2-16,1 0-7 16,3-2-10-16,-1 0 5 15,3 0-4-15,2 0-4 16,3 0-1-16,4 0 0 15,3 0 2-15,2 0-2 16,4 0 1-16,0 0 1 16,9 0-2-16,2 4-4 15,5 0 3-15,2 0-7 16,2 3 4-16,5-4 2 16,7 1 0-16,12-4 1 15,4 0 0-15,-4 2-9 0,-8 0 1 16,-7 4 6-16,-6-2 0 15,-2-2-23-15,2 1 11 16,2-3-23-16,-3 0 23 16,5 1-5-16,-4 3 20 15,-6 0 5-15,0-2-5 16,-4-2 0-16,3 0 1 16,2 2-1-16,0-2-1 15,-3 0-13-15,0 0-10 16,-2-2 7-16,2 0-8 15,1 1 6-15,0-2 11 16,-2 3 3-16,-8-1 5 16,-5-2 7-16,-5-1-4 0,-6 2-3 15,0 2-3-15,0 0 3 16,4 0 0-16,0 0 3 16,4 0-2-16,0 0 2 15,-1 0 2-15,1 0-4 16,-6 0 5-16,-8 0-6 15,-1 0 2-15,-1 0 1 16,0 0-3-16,7 0 4 16,1 0-3-16,-2 0-1 15,-3 0 0-15,-3 2 1 16,-2 1 3-16,-2-2 0 16,5-1-4-16,5 0 0 0,4 0 0 15,2 0 1-15,4 0 5 16,-8 0-5-16,2 0-1 15,-8 4 4-15,-1 2-4 16,-3 3 1-16,-5-4-2 16,-3-1 1-16,-3-1 0 15,-5 1-3-15,2-4 3 16,5 0 0-16,-4 0 1 16,0 0 8-16,0 0-6 15,-4 1 8-15,3 1-2 16,0 0-5-16,1-2 4 0,-2 3 0 15,-4-3-4 1,-4 0 1-16,-1 0-5 0,-5 0 1 16,-5-3 1-16,-6 3-2 15,-8-2-1-15,-8 2 1 16,-3-3 3-16,2 1-1 16,1 2 7-16,1-2 9 15,1-1 0-15,1 3-6 16,1-2 2-16,4 0 2 15,-1 0-10-15,2 2-2 16,-2 0 1-16,1 0 0 16,-8 0 3-16,-5 0 2 15,-3 0-3-15,-5 0 4 16,0 0 3-16,0 0 3 16,0 0-11-16,3 0-3 0,1 0-3 15,5-1-4-15,-1 1 1 16,0-2 1-16,-8-5-25 15,-34-5-75-15,-60-12-403 16</inkml:trace>
  <inkml:trace contextRef="#ctx0" brushRef="#br0" timeOffset="78280.41">621 6234 645 0,'0'0'0'16,"0"0"0"-16,0 0 88 15,0 0-24-15,0 0-25 16,0 0 28-16,0-14 8 16,0 14-13-16,0 0-18 15,0 0-15-15,0 0 3 16,0 0-9-16,0 0-17 15,-2 2-3-15,-11 18 17 0,2 10-14 16,-3 7 15 0,3 4-3-16,2 8 1 0,2 5-8 15,-4 4-2-15,5 2 1 16,-4 5-4-16,2 1-2 16,1-1-3-16,5 4-2 15,0-3 5-15,2-6 0 16,0-2 6-16,0-8-10 15,0-7 9-15,0-6-7 16,0-12-1-16,0-5 0 16,0-8 0-16,0-7-1 15,4 0 1-15,-4-3 0 16,0-2-1-16,0 0 0 16,0 0 9-16,2 0-7 0,1 0-2 15,-1 0 3-15,-2 0 0 16,2 0 8-16,0-2-1 15,2-3-5-15,4 2-3 16,0-2 0-16,5 4 0 16,8-2-2-16,8 0 0 15,6 1 0-15,13-4 0 16,14-1 1-16,2 2 6 16,5-6-7-16,2 4 0 15,-1-3-3-15,1 0 3 16,3 2 0-16,-3-5-4 15,5 5 4-15,2-3 0 16,7-2-5-16,4 4-10 0,3-6 7 16,3-1 1-16,7-2 6 15,4 1-9-15,0 5-7 16,-1 3 9-16,-2 7 4 16,-1 2-6-16,3 0 9 15,11 0 1-15,2 0 0 16,-2-4-1-16,-2 4 0 15,-5-6-3-15,2 2 3 16,3 0-6-16,0-4 6 16,-2 6-1-16,-4 2 2 15,2 0 0-15,-6 0 0 16,-6 0 0-16,1 2 2 0,-8 3 0 16,7-5-2-16,4 0 3 15,8 0 5-15,4-3-7 16,-6-8-1-16,-2 8 4 15,-4 3-4-15,-4 0 4 16,-5 0-1-16,-3 3-3 16,-10 6 1-16,-1-4 1 15,-2 0 2-15,2-5 0 16,8 0 6-16,6 0-7 16,7 0 2-16,7-2-5 15,-6 2 1-15,-10 0-1 16,-9 0 1-16,-12 4-1 15,-8 1 0-15,-6 6-2 0,-6-9 2 16,-2-2 0 0,3 0 0-16,6 0 1 0,11 0-1 15,7 0 0-15,6 4 1 16,-4 6-1-16,-5-2-1 16,-5 2-3-16,-9 0 4 15,0-4 1-15,-2 2 6 16,-1-2-4-16,5 0-1 15,0-2 1-15,6 2-3 16,3-4 3-16,0 3 0 16,-1 0-3-16,-2-1 0 15,-4-2-1-15,1 2 1 16,-3 0 0-16,2 3 0 16,5 3 0-16,-3-3 0 0,1 4-2 15,-1-6-2-15,-6 0 2 16,-2-1 1-16,-2-4-7 15,-3 1 6-15,0 2 2 16,1-3 0-16,2 0 0 16,-2 0-5-16,2 0 5 15,-7 0 0-15,-5 0 0 16,-8 1 0-16,-8 2 2 16,-3-2-2-16,-4-1-1 15,0 0 1-15,-1 0 2 16,3 0-2-16,2 0 1 15,4 0-1-15,0 0 0 16,-5 0-1-16,-2 3 1 0,-4-3 0 16,-5 2 1-16,-3-2-1 15,2 0 2-15,1 0-3 16,-1 0 2-16,4 0-1 16,-1 0 0-16,5 0 0 15,0 0 1-15,2 0-1 16,1 0 2-16,-4 0-2 15,-1 0 1-15,-5 0-1 16,-5 0 2-16,2 0 0 16,-8 0 0-16,2 0-2 15,2-2 3-15,-2-2-3 16,0 1 1-16,1 3 3 0,-1-4 3 16,0 3 4-16,0 1-2 15,-2-6 1-15,0 1 4 16,0-1-6-16,0-5-8 15,0 0 3-15,0-3-1 16,0-1 0-16,0-2-1 16,0-3 3-16,-2 0 0 15,-7-1-1-15,3 0-1 16,-4-4 1-16,4 2 3 16,-1-5 0-16,1-4 0 15,1-2-2-15,3-6 3 16,2 1-1-16,0-5 1 15,0 2 1-15,15 2-6 0,1-4 2 16,0 0 0 0,2-4 0-16,-3-6 9 0,-1-3-10 15,-3-1-3-15,-3 2 4 16,-4-2-4-16,0 5 0 16,-2 0 3-16,-2 2-2 15,2 2 1-15,4-4 8 16,3 5-6-16,5-3 0 15,1 2 3-15,-1 9-7 16,-1 1 0-16,-7 12-1 16,-1 8-3-16,-5 5-6 15,0 7-25-15,-11 2-57 0,-35-3-200 16</inkml:trace>
  <inkml:trace contextRef="#ctx0" brushRef="#br0" timeOffset="79667.17">2387 4103 220 0,'0'0'108'16,"0"0"-94"-16,0 0 70 16,0 0 17-16,0 0-12 15,0 0 9-15,0-8-9 16,0 5-11-16,0 3-23 16,0 0-2-16,0 0-15 15,0 0-22-15,0 0-9 16,0 0-3-16,0 0-3 15,0 0 2-15,0 0 3 16,0 0 1-16,0 0-2 0,0 0 15 16,0 0-10-16,0 13-5 15,0 9 12-15,2 8 29 16,5 5-22-16,-3 8-2 16,3 6 0-16,0 4-5 15,-3 3-12-15,7 7 1 16,0 5 4-16,3 8 8 15,3 6-12-15,1 6 12 16,7 7-2-16,0-1-13 16,4 10 9-16,6 6-4 15,3 5-4-15,2 1 11 16,-2-6-5-16,-6-4-7 0,-6 0 7 16,-4-4-7-16,-6 2-3 15,-7-15 4-15,-3-6-4 16,-6-11 0-16,0-2 0 15,0-4 0-15,0 1 4 16,0-4-4-16,0 2 9 16,0-3-3-16,0-4-5 15,0-1 2-15,0-6 0 16,0-4-3-16,0-4 4 16,0 4 4-16,-2-12-3 15,0-4-2-15,2-13-2 16,0-14-1-16,0-2 0 15,0-2 0-15,0 2-1 0,0 1 1 16,0 4-3-16,0 1 1 16,0-4-7-16,-2-4-21 15,-7 0-20-15,-3-28-46 16,-3-24-166-16,-3-18-435 16</inkml:trace>
  <inkml:trace contextRef="#ctx0" brushRef="#br0" timeOffset="80469.03">4068 4139 370 0,'0'0'106'16,"0"0"-28"-16,0 0 75 15,0 0-13-15,0 0-55 16,0 0 1-16,0-25-25 16,0 21 17-16,0 4-27 15,0 0-14-15,0 0-21 16,0 0-10-16,0 0-6 0,0 0 0 16,0 24-4-16,0 17 4 15,6 17 27-15,4 14-22 16,-2 12 19-16,-1 7-15 15,-1 4-4-15,4 10-5 16,-4 2 11-16,3 2-8 16,4 2-2-16,1 6 0 15,1 6 4-15,5 4-1 16,3 1 0-16,-4 1-2 16,2-2 4-16,-3 8 2 15,-7 1-6-15,5-3 9 16,-5-11-8-16,2-7 0 15,5-11 1-15,-7-8-2 0,0-6 4 16,-4-9-5 0,-1-9 7-16,-4-14 5 0,-2-10-5 15,0-12 7-15,0-12-10 16,0-4-5-16,0-11-1 16,0-8 1-16,0-1 0 15,-6-34 0-15,0-29-63 16,-6-24-27-16,7-25-32 15,3-26-301-15</inkml:trace>
  <inkml:trace contextRef="#ctx0" brushRef="#br0" timeOffset="81098.92">6011 4163 507 0,'0'0'296'16,"0"0"-266"-16,0 0 38 15,0 0 53-15,0 0-69 16,0 0 9-16,21 50-7 15,-10-20-16-15,-1 8 8 16,7 9 7-16,1 8-23 16,-7 10-16-16,1 7-2 0,-4 9 6 15,-6 10-9 1,0 12 8-16,-2 9-17 0,0 8 10 16,0 16-7-1,0 5 2-15,0 3-5 0,0 4 0 16,0-3 3-16,0 0 6 15,0-6-8-15,0-7 13 16,0-7-9-16,0-11 17 16,0-13-3-16,0-11-9 15,0-10 2-15,0-16-7 16,0-7-1-16,5-13 0 16,-3-16-1-16,0-13-4 15,-2-10 6-15,0-5-10 16,0-5-4-16,0-28-26 15,-27-21-65-15,-29-26-486 0</inkml:trace>
  <inkml:trace contextRef="#ctx0" brushRef="#br0" timeOffset="82208.73">1642 4270 848 0,'0'0'76'0,"0"0"-62"16,0 0 0-16,0 0 63 15,0 0-51-15,-4 109 39 16,17-54 6-16,1 0-5 0,1-2-20 16,-1-8-22-16,-1-7-4 15,-1-9-18-15,-2-12-1 16,-5-4 4-16,-3-11-5 16,-2-2-6-16,0 0-5 15,0 0-12-15,6-20 14 16,0-8-7-16,-2-2 3 15,2 4-3-15,-1 8 8 16,3 6-14-16,0 8 12 16,0 4 9-16,7 0-13 15,4 0 14-15,3 4 0 16,3 10 9-16,-3-2-7 0,0 0 13 16,1-4 4-16,-6-2-5 15,1-4 1-15,-3-2-5 16,-1 0-9-16,-1-5 12 15,-1-14-4-15,1-8 4 16,-5-7 0-16,2-4-4 16,-1 1 2-16,-5 3-11 15,-4 5 10-15,0 11 2 16,0 7-11-16,0 6 3 16,0 5-4-16,-4 0-15 15,-9 2-68-15,1 22-19 16,6 6-86-16,6 0-131 15</inkml:trace>
  <inkml:trace contextRef="#ctx0" brushRef="#br0" timeOffset="82495.67">2888 4342 1001 0,'0'0'141'0,"0"0"-123"15,0 0-11-15,0 0 11 16,0 0-14-16,0 0 21 0,141 79-12 16,-79-47 15-16,-1 0 0 15,-5-3-14-15,-14-7-14 16,-7-3-7-16,-12-8-21 15,-5-3-19-15,-14-2-46 16,-4-6-105-16,0 0-96 16</inkml:trace>
  <inkml:trace contextRef="#ctx0" brushRef="#br0" timeOffset="82703.64">3171 4351 877 0,'0'0'142'0,"0"0"-111"0,0 0 74 15,0 0-16-15,-102 110-58 16,79-83-10-16,2 2-1 16,-4 0-20-16,-2 0-4 15,5 0-62-15,9-8-145 16,3-6-515-16</inkml:trace>
  <inkml:trace contextRef="#ctx0" brushRef="#br0" timeOffset="83116.57">4661 4463 1021 0,'0'0'66'15,"0"0"-42"-15,0 0 123 16,0 0-74-16,0 0-48 16,0 0-20-16,-27-31-2 0,34 31 5 15,6 0 7-15,5 14 4 16,7 3 2-16,6 3-10 16,0-1 8-16,2-4-17 15,5 2-2-15,-3 1-29 16,1-3-33-16,-2 2-31 15,-3-8-28-15,-9-1-72 16,-6-1-101-16,-7-7-282 16</inkml:trace>
  <inkml:trace contextRef="#ctx0" brushRef="#br0" timeOffset="83334.53">5071 4425 674 0,'0'0'119'0,"0"0"-23"16,0 0 63-16,0 0-106 15,0 0-35-15,0 0 25 16,-71 74 19-16,28-34-7 16,-3 3-22-16,3 0-24 15,3 3-9-15,6-5-38 16,10-4-69-16,11-14-274 15</inkml:trace>
  <inkml:trace contextRef="#ctx0" brushRef="#br0" timeOffset="84234.37">7083 4496 740 0,'0'0'203'0,"0"0"-105"16,0 0 30-16,0 0-41 15,0 0-47-15,0 0-20 16,-8-11-14-16,35 11 13 15,10-2 8-15,13 2-1 16,6-2-19-16,2 2-2 16,2 0-1-16,4 0-1 15,-1 0 1-15,-3 0-4 16,-9 0-3-16,-13 2-2 16,-16 8 4-16,-17 8-5 15,-5 7-16-15,-12 6 13 16,-34 12 9-16,-24 3 0 15,-21 3 9-15,-11-4-8 0,2-4 7 16,17-9-4 0,29-9 7-16,21-9 11 0,22-6-8 15,11-8-2-15,0 0-11 16,25 0 5-16,37-3 11 16,24-9 24-16,19 0-17 15,-2-3-24-15,-14 3-5 16,-13 7-11-16,-13-4 1 15,-13 7-48-15,-11-5-66 16,-24-4-332-16</inkml:trace>
  <inkml:trace contextRef="#ctx0" brushRef="#br0" timeOffset="86933.91">2053 4985 503 0,'0'0'407'16,"0"0"-392"-16,0 0 16 16,0 0 71-16,0 0-63 15,0 0-39-15,0 0 1 16,-2 12-1-16,-12 30 49 16,-1 6-6-16,-4 8 17 15,-5 2-18-15,-1-3-18 16,4-7 0-16,-2-10-22 0,7-17 17 15,3-1-15 1,2-8 2-16,2-9-3 0,-2 1 3 16,-3-4-5-16,1 0 9 15,2 0-8-15,7-10 0 16,-2-4-2-16,6-6-1 16,0-6 0-16,0-2-2 15,6 2 3-15,7 12 0 16,-2 2 2-16,-2 12-2 15,0 0-1-15,2 2-4 16,2 18 3-16,5 4 2 16,2 0 3-16,5 3 1 0,6-1 0 15,2-6 0 1,11-6-4-16,8-7-18 0,10-7-72 16,3 0-58-1,-5-16-179-15</inkml:trace>
  <inkml:trace contextRef="#ctx0" brushRef="#br0" timeOffset="87579.79">3310 4845 791 0,'0'0'117'0,"0"0"-89"15,0 0 95-15,0 0-35 0,0 0-16 16,-50 110-19 0,35-77-6-16,-5 13-10 0,-5-1 1 15,-1 3-5-15,-3 0-18 16,0-10 16-16,2-2-16 15,5-7-3-15,-1-11-5 16,6-9-3-16,1-7 0 16,3-2-4-16,1 0 0 15,4 0 0-15,5 0-2 16,1-11-3-16,0-3-4 16,2-2-10-16,0-7 3 15,2 5 13-15,13 4-13 16,1 1 16-16,-3 4 0 0,-1 7 0 15,3 2 2 1,1 0-1-16,11 4 2 0,0 8 0 16,2 9 4-16,7 0-7 15,-7 0 2-15,2 6 0 16,-2-4 4-16,-2-7-4 16,-4 3-2-16,-2-7-3 15,-3-3-31-15,-1-3-127 16,2-6-176-16</inkml:trace>
  <inkml:trace contextRef="#ctx0" brushRef="#br0" timeOffset="89708.43">3461 5784 159 0,'0'0'241'0,"0"0"-238"0,0 0 15 15,0 0 80-15,0 0-14 16,0 0-5-16,19-37-12 15,-15 25-52-15,0 1-7 16,1 2-4-16,-3 3-4 16,0 1 1-16,-2 5 2 15,0 0 6-15,0-1 33 16,0 1-1-16,0-3 2 16,0 2 15-16,0 1 3 15,2-2-26-15,-2 0-17 16,0 2-6-16,0 0 7 15,0 0-2-15,0 0-3 0,0 0-14 16,0 0-9-16,-4 4-8 16,-11 9 17-16,-4 6 20 15,-1 3-15-15,3 4 12 16,-6 6-11-16,-2 4-3 16,1 3 11-16,-2-2-8 15,1-7-2-15,3-4 7 16,3-6-9-16,6-8-2 15,5-6 9-15,6-3 2 16,-1-3-3-16,-2 0 7 16,-1 0-14-16,1-4 7 15,1-10-8-15,2-3-1 16,2 3-3-16,0 1 1 16,0-1 1-16,6-3 2 0,7 3 0 15,3 1 2-15,-3-1-2 16,-1 9-1-16,-3 1-1 15,-7 4 2-15,0 0 0 16,2 0 0-16,2 0-5 16,2 4-2-16,5 12 7 15,3 3 11-15,2-1-1 16,2-5-5-16,5 1 2 16,-3-4-3-16,2-3-4 15,1-2-10-15,6-5-44 0,6 0-87 16,9 0-189-1</inkml:trace>
  <inkml:trace contextRef="#ctx0" brushRef="#br0" timeOffset="92632.92">5162 5659 842 0,'0'0'56'16,"0"0"80"-16,0 0-42 16,0 0-65-16,0 0-19 15,0 0 13-15,0 0-2 16,7 0-11-16,-7 0 8 16,0 0-13-16,0 0-4 15,0 12 8-15,0 9 19 16,0 8 16-16,0 3-20 0,-11 4-8 15,-7 0-8-15,0 2 4 16,-2-4-12-16,-3-4 4 16,2-2 4-16,0-8-7 15,3-3 1-15,5-7 2 16,2-8-3-16,2-2 3 16,0 0 1-16,3-7-5 15,1-9 0-15,3-2-5 16,2 4 0-16,0 2 5 15,0 0 3-15,5 7 2 16,1-2-5-16,1 3 2 16,-3 0 1-16,0 4-3 15,-2 0 0-15,-2 0 1 16,8 0-1-16,0 0-5 16,5 8-1-16,3 11 6 0,3 2 12 15,0 1-6-15,4 0 6 16,6-2-10-16,0-3 2 15,4-5-4-15,0-6 0 16,-1-3-30-16,-1-3-30 16,-4 0-98-16,-9 0-216 15</inkml:trace>
  <inkml:trace contextRef="#ctx0" brushRef="#br0" timeOffset="98212.95">3680 6442 309 0,'0'0'541'15,"0"0"-526"-15,0 0 83 0,0 0 32 16,0 0-120 0,0 0-4-16,0 0 6 0,11-39 5 15,-11 36 5-15,0 3-10 16,0 0 2-16,0 0 5 15,0 0-9-15,0 0 12 16,0 0-6-16,0 0-12 16,0 0-2-16,0 0 9 15,0 0-8-15,0 0 4 16,0 0-6-16,0 0 0 16,0 0-2-16,0 0 0 15,0 18-15-15,0 13 16 0,-2 8 3 16,-16 5 13-16,-2 2-2 15,-5 0 1-15,3-5-6 16,-5-4-2-16,1-6-3 16,1-7 7-16,0-6-10 15,6-5 7-15,-2-8-7 16,3-2-2-16,1-3 2 16,5-8-3-16,6-13 2 15,6-6-8-15,0 2 8 16,0 1 3-16,20 3 1 15,3 0-3-15,0 1 7 16,-2 6-2-16,-5 6-3 16,-5 5 1-16,-3 3-2 15,2 0-3-15,3 0 5 16,3 13 0-16,3 6 10 0,4 4-10 16,6 2 2-1,6-4-6-15,13 3 0 0,6 1-40 16,14-9-106-16,3-7-293 15</inkml:trace>
  <inkml:trace contextRef="#ctx0" brushRef="#br0" timeOffset="99438.74">7542 6261 909 0,'0'0'75'0,"0"0"-16"15,0 0 3 1,0 0 17-16,0 0-30 0,0 0 5 16,-19 120-3-16,10-83-11 15,-7 4-14-15,0-1-9 16,-10-2-3-16,-3-2 1 16,-4-5-6-16,-6-4-6 15,4-5 3-15,-1-2-2 16,7-6-4-16,7-7 6 15,11-4-3-15,5-3 1 16,6 0-3-16,0 0 9 16,0-6-4-16,0-15-5 15,0 1-2-15,15-1 1 0,5-1-4 16,3 5 4 0,-6 2 0-16,-5 5 0 0,-4 4-2 15,-3 4-3-15,-1 2 5 16,2 0-3-16,6 0-3 15,3 14 5-15,6 5 1 16,1 8 6-16,5 1-1 16,-1 2 0-16,3 0 2 15,0-2-3-15,-4-4-3 16,-3 1-2-16,1-9-9 16,-4-11-31-16,10-1-69 15,5-4-208-15</inkml:trace>
  <inkml:trace contextRef="#ctx0" brushRef="#br0" timeOffset="99525.72">7944 6775 1304 0,'0'0'117'0,"0"0"-93"15,0 0-24-15,0 0-72 16</inkml:trace>
  <inkml:trace contextRef="#ctx0" brushRef="#br0" timeOffset="107505.34">11504 4231 737 0,'0'0'149'16,"0"0"-125"-16,0 0 114 15,0 0-41-15,0 0-65 16,0 0-22-16,0 0 32 16,-18 65 9-16,18-22-2 15,0 9-14-15,0 0 1 0,7 1-2 16,4-3-14-16,0-4-6 16,-4-8-2-16,0-9-7 15,-5-17-4-15,0-7-1 16,-2-5-6-16,5 0 0 15,-5-17 0-15,4-18 5 16,5-7-11-16,2 2-2 16,4 5 7-16,8 13 4 15,2 12 2-15,1 10-6 16,6 0 7-16,1 14 0 16,0 17 4-16,-2-1 11 15,-4 0-3-15,-6-4-4 16,-6-7 1-16,-7-2-4 0,2-9-3 15,-6-6-2-15,1-2 2 16,-1 0-3-16,5 0 1 16,5-12 0-16,3-10 3 15,1-6-3-15,-2-7 3 16,-1-4-1-16,-4-7-2 16,-1-7 0-16,-4 7 0 15,-4 10 1-15,-2 14-2 16,0 16-1-16,0 6 1 15,0 0-8-15,-13 23-2 16,-1 8-35-16,8 3-45 16,6-6-97-16,6-10-350 0</inkml:trace>
  <inkml:trace contextRef="#ctx0" brushRef="#br0" timeOffset="107775.29">12304 4471 1045 0,'0'0'84'16,"0"0"-53"-16,0 0 83 16,0 0-51-16,0 0-40 15,128-1 14-15,-68-2-13 0,7-1-15 16,-5 2 0-1,-4 2-7-15,-14-2-2 0,-8 2-9 16,-11 0-24-16,-9 0-23 16,-10 0-48-16,-6 0-36 15,0 0-104-15,-2-6-204 16</inkml:trace>
  <inkml:trace contextRef="#ctx0" brushRef="#br0" timeOffset="108181.22">12659 4313 960 0,'0'0'66'0,"0"0"-25"16,0 0 57-16,0 0-66 16,0 0-27-16,0 0-4 15,27-8 26-15,-3 8 13 16,-2 2-7-16,1 10-5 15,-5 0-7-15,-1-1 6 16,-3 1-6-16,-5-3-2 16,-1-1 0-16,0 0-11 15,-4 2 9-15,-2-1-12 16,-2 2 5-16,0 5-6 16,0 0 3-16,0 4-5 15,0 0 1-15,0 3 1 16,0-2-2-16,0 2 0 0,-6-1-2 15,-8-2 0-15,-1-2-10 16,-6-4 2-16,-3-4-4 16,4-2-6-16,4-3 8 15,7-4-9-15,7-1-9 16,2 0-21-16,0 6-59 16,2-2-199-16,20 2-459 15</inkml:trace>
  <inkml:trace contextRef="#ctx0" brushRef="#br0" timeOffset="108691.13">13225 4377 984 0,'0'0'212'15,"0"0"-203"-15,0 0 24 16,0 0 25-16,0 0-32 16,0 0-16-16,90-6 25 15,-48 6 4-15,0 0-15 16,-8 0-8-16,-15-4-10 16,-7 2 8-16,-10 0-1 15,-2-4 5-15,-5-2-6 0,-17-2-12 16,0-1-10-1,-5 2 0-15,2 1 2 0,6 4 6 16,-2 2 2-16,11 2 1 16,7 0 1-16,0 0-1 15,3 0-1-15,0 0 2 16,0-2-5-16,0 2 1 16,8 0 1-16,9 0 2 15,10 20 0-15,11 6 15 16,5 6-8-16,3 7 3 15,8-1 7-15,-3 1-9 16,0 2 1-16,-4-4-6 0,-7-4-4 16,-4-5 0-1,-8-5-12-15,-9-8-18 0,-13-7-9 16,-6-2-28-16,0-6-39 16,-25 0 11-16,-3 0-165 15,-4-17-147-15</inkml:trace>
  <inkml:trace contextRef="#ctx0" brushRef="#br0" timeOffset="108932.09">13729 4323 703 0,'0'0'123'0,"0"0"-61"15,0 0 123-15,0 0-61 0,0 0-62 16,0 0-19-16,-76 31 31 16,43 3 5-16,-6 5-25 15,4 1-20-15,-7 4-20 16,-1 5-14-16,7 1-50 16,5-4-93-16,10-10-391 15</inkml:trace>
  <inkml:trace contextRef="#ctx0" brushRef="#br0" timeOffset="110415.83">11579 5334 522 0,'0'0'289'0,"0"0"-214"16,0 0 70-16,0 0-48 15,0 0-72-15,0 0-9 16,0 34 43-16,12-7-16 0,1 6-14 15,1-1 4-15,1 2-5 16,3 0-9-16,-2-3-8 16,2-6-11-16,-3-3-6 15,-3-6-33-15,-4-6-67 16,-6-10-110-16,1 0-188 16</inkml:trace>
  <inkml:trace contextRef="#ctx0" brushRef="#br0" timeOffset="110646.79">11780 5328 692 0,'0'0'257'0,"0"0"-192"16,0 0 36-16,0 0-1 15,0 0-46-15,-77 118-9 16,52-76 0-16,1 0-9 15,-3 2-20-15,2-1-7 16,0-6-9-16,6 1-6 16,3-8-42-16,3-7-74 15,6-15-151-15,4-8-475 16</inkml:trace>
  <inkml:trace contextRef="#ctx0" brushRef="#br0" timeOffset="111226.69">12133 5502 874 0,'0'0'193'16,"0"0"-172"-16,0 0 77 0,0 0 18 16,121 0-45-16,-59 0-29 15,7 0-27-15,2-6-1 16,-7 0-14-16,-6 2 4 16,-13 2-4-16,-9 0-19 15,-14-1-9-15,-11 3-10 16,-6 0-15-16,-5 0-16 15,0 0 34-15,0-7 20 16,0-1-13-16,0-8-32 16,-5-2 13-16,-12 0-3 15,-6 1 17-15,-3 4 6 16,-4-1 27-16,1 4 45 16,3 1 5-16,8 2-7 15,7 5 6-15,8-1 8 16,3 2-21-16,0 1-36 0,3 0-10 15,17 0 10 1,7 0 3-16,2 10 8 0,-5 12-7 16,-2 5 9-16,-4 2 6 15,-7 0 9-15,-4-3 1 16,-7 1 3-16,0 1-6 16,0-3-1-16,-13-3-12 15,-8 1-13-15,-3-5 0 16,0-1-20-16,3-10-73 15,9-7-91-15,8 0-356 16</inkml:trace>
  <inkml:trace contextRef="#ctx0" brushRef="#br0" timeOffset="111534.64">13134 5416 1131 0,'0'0'109'0,"0"0"-98"15,0 0 107-15,0 0-51 16,0 0-55-16,0 0-4 16,36 14 9-16,3 0 2 15,4 6 8-15,1 2-6 16,-2 3-10-16,-3-4-3 15,-6 6-5-15,-1-8-2 0,-8-1-2 16,-7-4 1-16,0-6-28 16,-5-6-21-16,-3-2-13 15,3 0-50-15,1-3-47 16,-4-14-233-16</inkml:trace>
  <inkml:trace contextRef="#ctx0" brushRef="#br0" timeOffset="111721.61">13649 5446 780 0,'0'0'284'0,"0"0"-235"16,0 0 72-16,-118 108-5 16,89-67-55-16,-7 3-18 15,0 4-22-15,-11 3-20 16,-2 2-1-16,1-7-77 15,0-16-241-15</inkml:trace>
  <inkml:trace contextRef="#ctx0" brushRef="#br0" timeOffset="113528.29">11517 6261 704 0,'0'0'142'0,"0"0"-89"16,0 0 117-16,0 0-54 15,0 0-53-15,0 0-20 16,0 0 3-16,0 0-16 16,0 0-11-16,0 0-7 15,0 9-3-15,5 9 7 16,11 3 0-16,8 3-11 15,-1 1-5-15,1-1-2 16,0 3 2-16,-3-9-10 16,-1-3-14-16,-5-4-38 0,-1-10-68 15,-3-1-94 1,-5 0-314-16</inkml:trace>
  <inkml:trace contextRef="#ctx0" brushRef="#br0" timeOffset="113736.25">11822 6292 427 0,'0'0'623'16,"0"0"-595"-16,0 0 26 16,-77 108 70-16,61-67-80 15,1 3-32-15,-6 0-8 0,-3 0 6 16,-5 2-10-1,-5-6-12-15,3-4-72 0,10-10-89 16,2-12-277-16</inkml:trace>
  <inkml:trace contextRef="#ctx0" brushRef="#br0" timeOffset="114172.18">12055 6575 377 0,'0'0'359'0,"0"0"-205"16,0 0 26-16,0 0-45 15,0 0-52-15,0 0-30 16,-3 3-22-16,3-3-19 16,3 0-7-16,19 0-5 15,12 0 24-15,17-3-11 16,11-3 3-16,9 2-8 0,6 4 3 15,2 0-4-15,0 0-7 16,-10 0-3-16,-16 4-2 16,-15 0-9-16,-18-2-27 15,-13 1-31-15,-7-3-40 16,0 0 27-16,-23-3-138 16,-8-11-276-16</inkml:trace>
  <inkml:trace contextRef="#ctx0" brushRef="#br0" timeOffset="114547.11">12496 6416 657 0,'0'0'179'15,"0"0"-165"-15,0 0 6 16,0 0 67-16,0 0-70 15,0 0-17-15,13-30 10 16,-13 30 56-16,0 0-36 16,0 0 18-16,5 9 1 15,4 5 16-15,2 2-23 16,6 4-10-16,6-3 4 16,4 2-9-16,2 0-8 15,2 4-13-15,-4 3 4 0,-5 6 0 16,-11 2-4-1,-11 6 1-15,0 2 7 0,-15 3-3 16,-19-1 5-16,-8-10-10 16,2-7 1-16,1-4-6 15,14-13-1-15,11-4-25 16,14-6-48-16,18-11-73 16,32-17-330-16</inkml:trace>
  <inkml:trace contextRef="#ctx0" brushRef="#br0" timeOffset="115081.02">13072 6555 805 0,'0'0'192'0,"0"0"-145"16,0 0 41-16,0 0-25 15,0 0-33-15,0 0-3 16,73 0 33-16,-24 0-5 16,2 0-21-16,-2 0-17 15,-9 0-5-15,-7 4-8 16,-12 0-4-16,-8 4-1 0,-10-1-6 15,-3 7-3-15,0 1 7 16,-29 2 2-16,-10 2 2 16,-7 3 7-16,-8 4-5 15,0 3 9-15,6-2-9 16,7 0 13-16,12-8-11 16,12-2 3-16,10-7-1 15,7-2-6-15,0-2 0 16,5-3 1-16,22 4 12 15,6-4 6-15,11-3 7 16,8 0-13-16,6-3-8 16,4-5 5-16,5 4-11 0,2 1 11 15,-5-2-2 1,-4-2-3-16,-6 2-1 0,-16 5-5 16,-11 0-1-16,-18 0-37 15,-9 17-71-15,-9 1-114 16,-27 5-851-16</inkml:trace>
  <inkml:trace contextRef="#ctx0" brushRef="#br0" timeOffset="150208.92">5046 4991 336 0,'0'0'9'15,"0"0"50"-15,0 0 31 16,0 0-35-16,0 0-18 15,0 0 19-15,0 0 29 0,0 0-6 16,20-44-13 0,-20 42-18-16,0 2-2 0,0-3-3 15,0 3-25-15,0 0 9 16,0 0-13-16,0 0-11 16,0 0 6-16,0 0-9 15,0 0 5-15,0 0-5 16,0 0 0-16,0 5 0 15,0 7 13-15,-4 2-6 16,-5 4 4-16,-2-1 7 16,-2 9-8-16,-3 1 6 15,-2 9-6-15,-4 3 3 16,-1-2-3-16,3 1-3 16,3-6-1-16,3-5-1 0,5-9-2 15,5-6 7-15,0-8-3 16,-3-1-1-16,0-3-6 15,0 3 0-15,1-1 9 16,-1 0-1-16,0 1-6 16,0 2-1-16,-1-2 0 15,1 1 0-15,3 1 2 16,2-5-1-16,2 0-1 16,0 0 3-16,0 0 2 15,0 0 2-15,0 0-2 16,0-14-4-16,0-4 0 15,0 2-1-15,0-3-1 0,0 4-1 16,0 1-7-16,0-4 3 16,0 6-4-16,0 3 5 15,0 4-2-15,0 0 6 16,0 5 0-16,0 0 1 16,0 0-1-16,0 0 0 15,0 0 0-15,0 0-6 16,0 0-4-16,6 7 10 15,1 5 5-15,6 0-2 16,1-1 3-16,-2 1 2 16,5 1 5-16,-2-2-10 15,-1 1 0-15,-2-2-2 16,2-1-1-16,-3-2-4 0,0 4-26 16,1-2-47-1,1 2-35-15,1-1-78 0,-4 0-40 16,1-3-199-16</inkml:trace>
  <inkml:trace contextRef="#ctx0" brushRef="#br0" timeOffset="150912.79">5191 5208 407 0,'0'0'88'0,"0"0"5"16,0 0 15-16,0 0-28 15,0 0-13-15,0 0-1 0,0-7-24 16,0 7-16-16,0 0 15 15,0 0-16 1,0 0-8-16,0 0-3 0,0 0-7 16,0 0 0-16,0 0-6 15,0 0-1-15,2 0 5 16,9 5-4-16,1 5 2 16,1 3 0-16,3 1-3 15,-1 0 0-15,1 3 1 16,-1-7-3-16,1-1 2 15,-3 2-6-15,1-3-8 16,-3 4-15-16,-5-2-15 16,-3-7 14-16,2 4 6 15,-3-7-13-15,0 2-40 16,-2 0-83-16,0-2-79 0</inkml:trace>
  <inkml:trace contextRef="#ctx0" brushRef="#br0" timeOffset="151502.7">5345 5170 299 0,'0'0'207'0,"0"0"-138"16,0 0 48-16,0 0-36 15,0 0-53-15,0 0-7 16,0-3 8-16,0 3-6 15,0 0 9-15,0 3 14 16,-2 6 4-16,-7 3-15 16,3 0-15-16,-2 5-1 15,2 3-5-15,-1-1-5 16,1 1 1-16,-4-1-6 16,4-3-5-16,-3-5 1 0,3 1 0 15,-4 0 6-15,4-3-6 16,-1-1 0-16,1-2 3 15,-2 0-2-15,2-1 3 16,1 0 3-16,1-1-5 16,2-1 2-16,2-3 3 15,0 0 4-15,0 0 9 16,0 0 10-16,0 0-8 16,0 0 2-16,0 0-10 15,0 0 2-15,0 0-7 16,0 0-4-16,0 0 1 15,0 0-4-15,0 0-4 0,0 0-7 16,0 0-41-16,-2 7-73 16,-8 0-243-16</inkml:trace>
  <inkml:trace contextRef="#ctx0" brushRef="#br0" timeOffset="205636.3">14767 4703 816 0,'0'0'117'16,"0"0"-65"-16,0 0 66 15,0 0-51-15,27-117-28 16,0 101-16-16,6 1 5 16,-2 2-5-16,10 5 4 0,-1 3-15 15,-2 5-8-15,5 7-4 16,-8 29-6-16,-8 22 0 16,-12 18-3-16,-15 13 8 15,-15 12 1-15,-30 0 0 16,-11-1 1-16,8-6 5 15,2-15-4-15,15-13 2 16,18-20-2-16,9-16-2 16,4-10-1-16,4-11-3 15,25-9-1-15,15 0 0 16,19-11-8-16,9-10-8 16,-6 2-7-16,-10 9 2 0,-20 10 6 15,-21 0 11-15,-5 36 0 16,-10 18 9-16,0 14 26 15,-23 16 12-15,-12 6-2 16,1 1-17-16,7-3-10 16,9-5 8-16,9-7 7 15,9-8-21-15,0-6 6 16,0-10-7-16,0-6 0 16,0-5 15-16,-6-10-1 15,-27-4-3-15,-19-5 26 16,-17-7-23-16,-11-1 7 15,-1-5-8-15,14-7-14 16,16-2-2-16,17 0-20 0,26-25-37 16,8-19-112-1,40-19-601-15</inkml:trace>
  <inkml:trace contextRef="#ctx0" brushRef="#br0" timeOffset="206327.18">16665 4836 846 0,'0'0'140'16,"0"0"-72"-16,0 0 59 0,0 0-39 16,0 0-69-16,0 0-6 15,-25 75-1-15,0-1 28 16,-8 7-13-16,-7 12 2 15,-5-3 9-15,-3-2-20 16,-2-9 2-16,0-16-10 16,4-14-1-16,7-15-2 15,5-15-3-15,3-17 6 16,2-2-3-16,-2-14-1 16,4-25-6-16,5-9-11 0,13-10-7 15,9 4 7-15,0 1-3 16,9 11 9-16,15 16 1 15,3 6 2-15,4 19 2 16,3 1-1-16,1 17 0 16,9 24 1-16,-1 1 6 15,1 2-2-15,-5-2 6 16,-6-3-1-16,-8-8-9 16,-8-4-8-16,-6-10-37 15,-1-4-61-15,-4-12-88 16,-2-1-360-16</inkml:trace>
  <inkml:trace contextRef="#ctx0" brushRef="#br0" timeOffset="206597.14">16721 5372 835 0,'0'0'146'0,"0"0"-73"15,0 0 48-15,0 0-16 16,0 0-54-16,60 112-18 15,-23-102-18-15,3-5-3 16,3-5-6-16,-5 0-3 16,-9-15 6-16,-7-5-7 15,-13 0 4-15,-7 0-1 16,-2 0-5-16,-13-1-1 0,-30 8-5 16,-15 3-4-1,0 6-20-15,5-1-10 16,24 2-21-16,20 1-25 0,9-2-129 15,12 4-277-15</inkml:trace>
  <inkml:trace contextRef="#ctx0" brushRef="#br0" timeOffset="206988.07">17349 5252 580 0,'0'0'169'16,"0"0"-58"-16,0 0 49 0,0 0-63 15,0 0-21-15,0 0-32 16,-105 60-24-16,94-38-14 16,9 0 2-16,2 2 2 15,0-2-9-15,13 0-1 16,12-2 7-16,0 0-4 15,4-2 2-15,-6 0-1 16,-4-2-2-16,-9-4-2 16,-7-3-3-16,-3-1-3 15,0-1 6-15,-24 0 0 16,-10-2 15-16,-6 2-12 16,4-4 2-16,11-1-5 0,10-2-3 15,11 0-6-15,4 0-13 16,0-2-29-16,0-8-56 15,19 0-71-15,6 1-96 16,6 1-304-16</inkml:trace>
  <inkml:trace contextRef="#ctx0" brushRef="#br0" timeOffset="207356.01">17797 5298 730 0,'0'0'129'0,"0"0"-59"16,0 0 114-1,0 0-88-15,0 0-47 0,0 0-18 16,-129 38-1-16,111-16-2 16,7 0-15-16,11 0-13 15,0-3 0-15,6-2-6 16,25-2 6-16,10-1 1 15,3 1 7-15,-2-1-1 16,-5 4-7-16,-10-4-1 16,-14 3-4-16,-11-2 1 15,-2-1 1-15,-11 3 3 16,-22-5 18-16,-10-5 9 0,5-2-6 16,9-5-10-1,9 0-9-15,11 0-2 0,7-2-16 16,2-12-48-16,0-2-86 15,25-3-206-15,4-3-256 16</inkml:trace>
  <inkml:trace contextRef="#ctx0" brushRef="#br0" timeOffset="207692.95">18067 5383 729 0,'0'0'389'15,"0"0"-354"-15,0 0 50 16,0 0 17-16,0 0-32 16,0 0-24-16,47 96-24 0,-20-81-16 15,-1-3 4 1,8-5-10-16,-1-6-9 0,1-1-21 16,-7 0-4-16,-8-3 19 15,-5-8 11-15,-8 1 4 16,-4 8 6-16,-2 2 12 15,0 0 6-15,0 0-1 16,0 23-10-16,-8 8 5 16,-4 10 5-16,1 3-14 15,7 0 6-15,4 2-2 16,0-2-1-16,0-4-12 16,0-8 0-16,0-4-32 0,0-10-82 15,0-8-180-15</inkml:trace>
  <inkml:trace contextRef="#ctx0" brushRef="#br0" timeOffset="208398.83">19173 5289 1040 0,'0'0'157'0,"0"0"-146"0,0 0 35 16,0 0 19-16,0 0-25 15,0 0-39-15,17 48 14 16,-13-3 18-16,-1 1-2 15,-3-7-18-15,0 0-13 16,0-4-1-16,-3-10-25 16,-12 0-35-16,-9-12-76 15,-5-11-122-15,-5-2-303 16</inkml:trace>
  <inkml:trace contextRef="#ctx0" brushRef="#br0" timeOffset="208688.77">18918 5198 924 0,'0'0'194'0,"0"0"-184"15,0 0 10-15,0 0 62 16,174-60-19-16,-91 60-24 16,4 12-15-16,-5 15-8 15,-15 7-15-15,-18 11-1 16,-18 3 0-16,-17 2-13 15,-14 0 0-15,0-1 7 16,-29-6 5-16,-12-2 1 0,-1-14 0 16,-3-5 11-16,1-9-10 15,4-9-1-15,4-4-15 16,5 0 9-16,11-7-30 16,8-15-50-16,12 0-59 15,10-5-340-15</inkml:trace>
  <inkml:trace contextRef="#ctx0" brushRef="#br0" timeOffset="208998.72">19705 5569 828 0,'0'0'145'0,"0"0"-36"16,0 0-7-1,158-35-58-15,-113 12-40 0,-9-2-4 16,-12 6 0-16,-13-2-15 15,-11 5-2-15,0 7 0 16,-22 4 17-16,-16 5 7 16,-6 0 20-16,-3 10 11 15,5 10 0-15,13 1-6 16,8 8-7-16,10 0 2 16,9 0-9-16,2 0-4 15,0-4-9-15,15-2-4 16,17-8-1-16,15-4 0 15,11-11-5-15,9 0-44 16,6-3-57-16,5-17-31 16,-5-6-248-16</inkml:trace>
  <inkml:trace contextRef="#ctx0" brushRef="#br0" timeOffset="209215.68">20332 5421 847 0,'0'0'356'0,"0"0"-338"16,0 0 28-16,0 0 49 15,-118 69-38-15,113-48-41 16,5 5-10-16,0-1-2 16,0-1-4-16,18 3-3 0,15-8-27 15,10-2-27-15,11-5-29 16,0-10-49-16,2-2-216 15</inkml:trace>
  <inkml:trace contextRef="#ctx0" brushRef="#br0" timeOffset="209942.56">20802 5453 981 0,'0'0'122'0,"0"0"-80"16,0 0 70-16,-144 55-20 16,109-26-37-16,12-6-27 15,6 1-10-15,13 2-9 0,4-4-6 16,0-1-3-16,11-8-7 16,20-4-7-16,8-9-2 15,3 0-13-15,0-14-19 16,-4-15-9-16,-4 0 8 15,-7 0 31-15,-10 3 10 16,-3 10 8-16,-6 9 6 16,-6 2-3-16,3 5 8 15,-3 0 4-15,4 0-14 16,4 10-1-16,1 10 13 16,3 1 3-16,-6-1-11 15,1-5 12-15,-7-3 0 0,0-6-8 16,0-3-8-16,-2-3 6 15,0 0-6-15,0 0-1 16,0-17-9-16,0 2-8 16,0-2 5-16,0 3 0 15,0 4 4-15,12 1-1 16,5 5 6-16,8 4 3 16,0 0 0-16,0 0 6 15,-1 5 2-15,-4 11-7 16,-2-2 14-16,-5 2 3 15,-3 0-5-15,-2-6 12 16,-6 1-9-16,-2-8-12 16,0-3-4-16,0 0-1 0,0 0 1 15,0 0 8 1,-2-5-5-16,-10-9-3 0,8 0-1 16,4-1-1-16,0 2-4 15,0-1 6-15,8 2 6 16,15 4-5-16,4 1 3 15,2 7-1-15,-2 0-2 16,-2 0-1-16,-3 11 5 16,-2 8-2-16,0 4 1 15,-5-2 0-15,-3 2 6 16,-6-5-10-16,-1 0-5 16,-5-4-6-16,4-4-47 0,4-6-76 15,-2-4-281 1</inkml:trace>
  <inkml:trace contextRef="#ctx0" brushRef="#br0" timeOffset="210407.47">21460 5208 618 0,'0'0'79'15,"0"0"34"-15,0 0 106 16,0 0-114-16,0 0-61 15,0 0-26-15,33 62 47 16,-24 10-15-16,-2 10-6 16,2 10 5-16,-3 9-14 0,1 1-14 15,2 2-7-15,-4-14 2 16,3-10 0-16,-3-18-10 16,-5-18-5-16,0-15-1 15,0-17-5-15,0-12-8 16,0 0 3-16,-9-29 9 15,0-18-7-15,2-18-6 16,7-14 13-16,0-16 0 16,0 1-2-16,16 5-5 15,-1 21 7-15,-1 19 1 16,1 23 0-16,-3 9-8 16,-1 11 3-16,1 6-14 15,11 0 19-15,2 16-9 0,2 10 4 16,-3 8 5-16,-9-2-3 15,-8 2 0-15,-7-2-1 16,0-9-7-16,-4-4-26 16,-18-7-17-16,-1-5-50 15,5-7-37-15,12 0-132 16,6-12-430-16</inkml:trace>
  <inkml:trace contextRef="#ctx0" brushRef="#br0" timeOffset="210692.43">21956 5550 912 0,'0'0'130'15,"0"0"-60"-15,0 0 56 16,0 0-35-16,-15 116-30 16,20-95-30-16,17-8-12 15,9-4-7-15,7-9-6 16,4 0-6-16,1-6-2 15,-8-15-2-15,-10-4-8 16,-14 0 7-16,-11 1 1 16,0 0 0-16,-23 9-6 15,-14 0 5-15,-5 7 3 16,-1 4-13-16,5 4-41 16,11 0-46-16,14 0-29 15,11 0-141-15,2 0-166 0</inkml:trace>
  <inkml:trace contextRef="#ctx0" brushRef="#br0" timeOffset="211194.34">22516 5511 237 0,'0'0'641'15,"0"0"-471"-15,0 0-82 16,0 0 9-16,0 0-29 16,0 0-25-16,-64 0-4 0,54 0-5 15,4 3-27-15,4 13-7 16,2 4 0-16,0 3-4 16,4-1-2-16,23 1 3 15,6 1-3-15,-2-3 6 16,-2-2-5-16,-8-1 1 15,-10-1-9-15,-9-1-7 16,-2-2-5-16,-11 0 25 16,-16-5 5-16,-4-2 5 15,6-5 2-15,10-2 5 16,10 0 4-16,5-4-4 16,7-18-11-16,29-7-6 15,10 0-1-15,3 2-8 0,3 5 9 16,-8 8-3-16,-6 6 2 15,-7 4 2-15,-6 4-2 16,-7 0 2-16,-5 21 2 16,1 1 4-16,-6 0 5 15,-1-4 4-15,-5-4-4 16,-2-5-11-16,0-2-1 16,0-5-25-16,0-2-53 15,0 0-45-15,0-13-186 16</inkml:trace>
  <inkml:trace contextRef="#ctx0" brushRef="#br0" timeOffset="211337.32">22808 5462 928 0,'0'0'175'0,"0"0"-139"16,0 0 1-16,0 0-17 15,0 0-20-15,0 0-23 16,16 22-103-16,-1-18-254 15</inkml:trace>
  <inkml:trace contextRef="#ctx0" brushRef="#br0" timeOffset="211742.24">23105 5293 1046 0,'0'0'80'0,"0"0"-13"16,0 0 46-16,-3 139-14 15,3-87-43-15,7 1-11 16,9-2-8-16,-1 0-15 16,-5-8-3-16,-8-6-12 15,-2-9-3-15,0-8-8 16,-2-8-8-16,-23-10-14 16,-8-2-3-16,-3 0-4 15,0-18 11-15,9-4 12 16,10 2 10-16,8-1 0 15,9 1 9-15,0 4-4 0,17 2 2 16,21-2-7-16,11 6 1 16,3 4 0-1,-2 3-1-15,-2 3 0 0,-11 0-3 16,-3 2 3-16,-5 12-1 16,2 1 1-16,-2 0 5 15,-4-3 1-15,-5-5 1 16,-7 0-4-16,-7-5-3 15,-6 0-15-15,0-2-45 16,0 0-98-16,-17-4-253 16</inkml:trace>
  <inkml:trace contextRef="#ctx0" brushRef="#br0" timeOffset="211886.22">23339 5467 879 0,'0'0'0'0,"0"0"-25"16,0 0 24-16,0 0-8 16,0 0-80-16,147 75-212 15</inkml:trace>
  <inkml:trace contextRef="#ctx0" brushRef="#br0" timeOffset="212379.14">23713 5591 513 0,'0'0'303'0,"0"0"-195"16,0 0 48-16,0 0-24 0,0 0-51 15,0 0-3 1,-143-29-28-16,108 55 2 0,1 4 5 16,7 2-17-16,8 5-17 15,7-5-13-15,10-4-10 16,2-8 0-16,4-6-20 15,30-8-5-15,15-6-12 16,9 0-8-16,7-17-14 16,-3-12 2-16,-4-3 23 15,-8 0 9-15,-11 5 23 16,-12 9 2-16,-14 8 11 16,-9 8 15-16,-4 2 11 0,0 0-18 15,0 19-19-15,0 3 12 16,0-1 9-16,0 4-6 15,0-10-10-15,0 1 8 16,0-7 0-16,0-9-8 16,0 0-2-16,4 0 5 15,17-9 2-15,8-8-5 16,7 0-2-16,-2 5-3 16,-6 5 10-16,-3 2 4 15,-7 3 3-15,-5 2-6 16,1 0-1-16,-1 0-1 15,3 4-7-15,-1 9-2 16,3-5-18-16,0 1-47 0,8 3-81 16,8-3-326-16</inkml:trace>
  <inkml:trace contextRef="#ctx0" brushRef="#br0" timeOffset="212470.12">24431 5758 1148 0,'0'0'191'15,"0"0"-127"-15,0 0-64 16,0 0-4-16,0 0-276 15</inkml:trace>
  <inkml:trace contextRef="#ctx0" brushRef="#br0" timeOffset="-209197.97">5111 7680 638 0,'0'0'87'16,"0"0"-52"-16,0 0 97 15,0 0-11-15,0 0-72 0,0 0-28 16,0 0 10 0,0-24-23-16,0 48-4 0,0 10-2 15,5 13 27-15,-1 2 3 16,3 6-1-16,-3-4-10 16,-2 4 13-16,-2-9-2 15,0-8-19-15,0-8 3 16,0-11-6-16,0-6-7 15,0-6 0-15,0-7 1 16,0 0-3-16,-2-9 1 16,-4-23-4-16,1-16-34 15,1-16-3-15,1-10 22 16,3-4 7-16,0 3 3 0,0 5 0 16,16 14-20-1,13 12 9-15,6 9-6 0,5 9-1 16,5 8 12-16,-5 15 8 15,-7 3-20-15,-6 1 4 16,-15 27-5-16,-12 8 13 16,0 6 11-16,-20 7 2 15,-18-3 9-15,-7-2 2 16,3-10-2-16,9-8 2 16,10-14-8-16,12-3 8 15,8-9-4-15,3 0 6 16,0 0-11-16,0 0-2 0,10 0 0 15,12 0 12 1,9 1 2-16,5 11 4 0,-1 2-4 16,1 8-4-16,-7 5-7 15,-6 3-3-15,-6 2-14 16,-5-3-42-16,-6 0-76 16,-2-12-235-16</inkml:trace>
  <inkml:trace contextRef="#ctx0" brushRef="#br0" timeOffset="-209015">5604 7994 931 0,'0'0'59'0,"0"0"-17"0,0 0 64 15,4 109-32-15,-4-76-52 16,0-1-22-16,0-3-12 15,0-5-98-15,-6-7-365 16</inkml:trace>
  <inkml:trace contextRef="#ctx0" brushRef="#br0" timeOffset="-208581.08">6437 7483 455 0,'0'0'490'16,"0"0"-479"-16,0 0 40 16,-149-28 82-16,93 48-44 15,-6 22-43-15,-3 19 0 0,5 6-8 16,14 12-15-16,11-1 0 15,18 2-7-15,17-5-14 16,0-1-2-16,40-4 0 16,20-6-8-16,23-3-9 15,12-8-60-15,11-7-48 16,-6-13-117-16,-13-13-333 16</inkml:trace>
  <inkml:trace contextRef="#ctx0" brushRef="#br0" timeOffset="-207351.29">6890 7828 601 0,'0'0'79'0,"0"0"-18"16,0 0 104-16,0 0-15 16,0 0-101-16,0 0-15 15,-23-32-8-15,23 36-14 16,0 20 1-16,0 12 21 15,0 7 12-15,0 4 11 16,0 3-29-16,0-3-6 0,2-4-8 16,3-9-7-16,2-7-1 15,-2-8-1-15,-1-12-5 16,0-5-7-16,-4-2-4 16,0 0 9-16,2 0-10 15,3-20 12-15,2-10-5 16,4 2-3-16,4-2-6 15,5 8-5-15,5 8-10 16,0 4 22-16,2 8 11 16,-4 2-4-16,-2 0 2 15,-1 0-2-15,-7 0 4 16,1 0-4-16,-5 0 1 16,-1 2 2-16,1 5-2 0,5 6 6 15,-1 3-5 1,5 1-1-16,0-2 7 0,2 2-5 15,-2-3-3-15,-5-5 0 16,1-3-3-16,-8-4-11 16,-4-2-2-16,3 0 12 15,-1-17 4-15,-2-17 32 16,0-3-29-16,-2-3 0 16,0 4 2-16,0 4 7 15,0 1 0-15,-6 7-4 16,-3 2 4-16,3 8-9 15,1 2-3-15,0 6-11 0,3 6-35 16,0 0-27 0,0 3-33-16,2 16-99 0,0 4-68 15,8-4-167-15</inkml:trace>
  <inkml:trace contextRef="#ctx0" brushRef="#br0" timeOffset="-207097.34">7583 7904 697 0,'0'0'267'0,"0"0"-263"16,0 0-4-16,0 0 60 16,0 0-5-16,0 0-19 15,98 79-16-15,-69-55 11 0,0 4-2 16,-4-2-14-16,-4-4-10 15,-2-4-5-15,-5-4-2 16,-4-5-6-16,-3 0-25 16,-3-6-38-16,-4-3-110 15,0 0-40-15,0-7-159 16</inkml:trace>
  <inkml:trace contextRef="#ctx0" brushRef="#br0" timeOffset="-206828.38">7849 7872 126 0,'0'0'606'0,"0"0"-559"15,0 0-43-15,0 0 91 16,0 0 19-16,0 0-38 15,-103 135-21-15,65-91-14 16,-4 0-2-16,3-3-25 16,8-9-3-16,12-15-10 15,11-7-1-15,8-10-45 16,12 0-106-16,32-13-163 16,14-22-123-16</inkml:trace>
  <inkml:trace contextRef="#ctx0" brushRef="#br0" timeOffset="-206468.45">8136 7706 82 0,'0'0'736'0,"0"0"-715"16,0 0 53-16,0 0 64 15,0 0-107-15,0 0-31 16,22 22 16-16,-2 11 43 16,7 2-14-16,6 9 1 15,6 2-9-15,3 7-2 16,-3 2-11-16,-2 2-8 15,-13 3-10-15,-15-1-4 16,-9-3-2-16,-9-3-9 16,-29-4-21-16,-6-8-40 15,-6-15-37-15,11-21-161 16,18-5-342-16</inkml:trace>
  <inkml:trace contextRef="#ctx0" brushRef="#br0" timeOffset="-205485.61">9718 7560 843 0,'0'0'67'16,"0"0"35"-16,0 0 54 0,0 0-62 15,0 0-39-15,0 0-2 16,-22-31-6-16,22 31-15 15,0 0-12-15,0 0-10 16,0 3-2-16,0 18-6 16,0 9 6-16,0 11 20 15,10 5-2-15,-2 8-14 16,3 4 2-16,5 6 4 16,-3 6 1-16,3 3-9 15,-5 3-6-15,-3 0 2 16,-2 4 3-16,0 6-6 15,-1 7 0-15,3 6 0 0,2 3 4 16,-2-5 3-16,3 4-5 16,-1-3-3-16,-2 7 0 15,1-3-2-15,0 0 0 16,0-1 0-16,0-4 3 16,0 2-3-16,0-1 1 15,-2-2-1-15,-1 3 2 16,1 0 4-16,2 3-5 15,0-1 5-15,-1 1-4 16,-3-8 1-16,-3 1-2 16,0-1 0-16,-2-2 4 15,0 1-2-15,0-1 0 16,0-6 0-16,0-2 0 16,-11-1-3-16,-4-6 2 15,6 1 8-15,0 1-3 0,5-3-5 16,1 1-2-16,-1-1 1 15,-1-2 3-15,1-2-4 16,1 2 0-16,1 1 1 16,0 1 0-16,0 4-1 15,-2-2 0-15,-3 4-1 16,7 7 1-16,0 5 0 16,0 7-3-16,7-4 3 15,8-18-29-15,-8-23 19 16,-7-26 10-16,0-18 4 15,0-12-4-15,0 0-9 16,-2-26-21-16,-16-18-55 0,-3-23-25 16,8-19-22-16,13-16-250 15</inkml:trace>
  <inkml:trace contextRef="#ctx0" brushRef="#br0" timeOffset="-204261.83">10391 7807 824 0,'0'0'135'16,"0"0"-85"-16,0 0-33 15,0 0 39-15,0 0 27 16,19 107-34-16,-11-59 4 16,2 1 3-16,-4-5-13 15,-1-4-23-15,-5-11-10 16,0-4-6-16,0-11-4 16,0-7 0-16,0-7-3 0,-2-2-1 15,-7-30 3-15,-3-19-23 16,1-14 0-16,5-10-4 15,6 2 23-15,0 9-14 16,11 12 17-16,16 10-1 16,4 10 3-16,6 4 3 15,5 12 3-15,3 10-6 16,-3 6-2-16,-1 1-1 16,-7 23-15-16,-13 9-7 15,-16 3 4-15,-5 6 0 16,-24 2 1-16,-30-2 12 15,-8-4 6-15,-5-7 2 0,11-11 1 16,18-9 5 0,18-7 13-16,18-4 5 0,2 0-11 15,0 7-13-15,22 0 3 16,14 6 20-16,4 1-6 16,5 0 1-16,-3 4 1 15,-2-2-16-15,-4 1 0 16,-5-3-3-16,-9-2-21 15,-2-1-66-15,-4-5-89 16,-7-3-233-16</inkml:trace>
  <inkml:trace contextRef="#ctx0" brushRef="#br0" timeOffset="-204004.87">10867 8110 588 0,'0'0'105'0,"0"0"-105"16,0 0 143-16,0 0-5 15,0 0-33-15,0 0-36 16,91 26-23-16,-89-5-19 16,-2 7 6-16,0 2 19 15,-18 0-9-15,-1-1-2 16,2-12-9-16,9-1-12 16,6-9 5-16,2-3-22 15,0-4-2-15,20 0 1 16,20 0 3-16,20-3-5 0,11-9-9 15,3 0-49 1,-3 4-101-16,-13 4-371 0</inkml:trace>
  <inkml:trace contextRef="#ctx0" brushRef="#br0" timeOffset="-202959.05">12098 7583 1005 0,'0'0'38'0,"0"0"-35"16,0 0 74-16,-146 81 7 15,101-19-21 1,8 8-39-16,3 8 1 0,10 2-10 15,15 5 1-15,9-2-11 16,4-6-3-16,36-2-2 16,16-9 0-16,20-11-1 15,18-14-41-15,8-17-58 16,6-20-42-16,-11-4-294 16</inkml:trace>
  <inkml:trace contextRef="#ctx0" brushRef="#br0" timeOffset="-202703.1">12528 7969 921 0,'0'0'125'0,"0"0"-117"15,0 0 73-15,0 0 12 16,0 0-68-16,0 0-3 15,66 56 41-15,-32-15-31 16,-3-3-8-16,-2-1-14 16,2-3-3-16,-2-6-7 15,-2-2-20-15,2-3-43 16,-2-14-51-16,-6-7-136 16,-2-2-266-16</inkml:trace>
  <inkml:trace contextRef="#ctx0" brushRef="#br0" timeOffset="-202432.14">12794 7961 455 0,'0'0'448'0,"0"0"-387"0,-122 114 62 15,69-65-2-15,-3-2-50 16,2 3-53-16,5 1-18 16,9-3-12-16,11-17-122 15,14-17-372-15</inkml:trace>
  <inkml:trace contextRef="#ctx0" brushRef="#br0" timeOffset="-201749.26">13466 7913 508 0,'0'0'213'0,"0"0"-105"16,0 0 81-16,0 0-65 15,0 0-40-15,0 0-19 16,5-10-16-16,-5 10-11 16,0 0-21-16,4 0-15 15,4 11 1-15,4 10 8 16,3 2-2-16,-2 0 0 16,6 4-8-16,7 0 3 15,-1-1-2-15,6 2-2 16,3-6-16-16,-3-4-10 15,0-6-35-15,-6 0-32 16,-10-6-42-16,-8-4-151 0,-7-2-71 16</inkml:trace>
  <inkml:trace contextRef="#ctx0" brushRef="#br0" timeOffset="-201330.33">13934 7921 527 0,'0'0'145'0,"0"0"-61"15,0 0 69-15,0 0-32 16,0 0-70-16,0 0-10 16,0-14-5-16,0 14-4 15,0 0-12-15,0 0-10 16,0 0-1-16,0 1 0 16,-2 14 25-16,-9 5 1 15,-5 8-8-15,-7 12-2 16,-8 13-7-16,-6 5 2 15,-10 5 7-15,0-3-20 0,3-2-4 16,5-10 1 0,12-13-4-16,12-14 0 0,9-8-16 15,6-9-31-15,0-4-57 16,0 0-28-16,8-12-223 16</inkml:trace>
  <inkml:trace contextRef="#ctx0" brushRef="#br0" timeOffset="-200991.4">14310 7670 992 0,'0'0'35'0,"0"0"-14"15,0 0-15-15,0 0 33 16,0 0 7-16,85 105 0 16,-52-41 7-16,-3 5 18 15,-12 2-29-15,-10-5-19 16,-8-7-1-16,0 0-15 15,-31-3-2-15,-9 0-5 16,-7 1-12-16,5-7-61 0,15-10-57 16,11-16-284-16</inkml:trace>
  <inkml:trace contextRef="#ctx0" brushRef="#br0" timeOffset="-199613.63">15287 7543 449 0,'0'0'46'16,"0"0"81"-16,0 0 54 15,0 0-48-15,0 0-48 16,0 0-39-16,-38-4 7 16,36 4 4-16,2 0-18 15,0 9-23-15,0 25-10 16,0 15 33-16,0 11-15 15,18 10 14-15,4 13-22 0,2 16 11 16,3 11-4-16,0 16-1 16,-2 20-4-16,4 15 7 15,-2 16-6-15,-3 11 0 16,-2 4-1-16,-2 3-3 16,-7 3 5-16,-1-5-12 15,-6 6 15-15,-1 9-12 16,-3 3 3-16,-2 9-9 15,2-7-2-15,0-8-3 16,3-7-4-16,0-18 0 16,-3-7 3-16,-2-5-1 15,0-5 2-15,0-3 0 0,0-4 1 16,0-7 6 0,0-15-7-16,-10-10 0 0,2-15 7 15,1-13-6-15,3-19 0 16,0-21-1-16,-1-22 0 15,5-20-1-15,-3-14-18 16,1-29-6-16,-2-39-41 16,-7-43-40-16,-5-35-168 15</inkml:trace>
  <inkml:trace contextRef="#ctx0" brushRef="#br0" timeOffset="-198786.78">16466 7620 123 0,'0'0'557'0,"0"0"-529"16,0 0 1-16,0 0 71 16,0 0-27-16,0 0 29 15,-2 144-40-15,2-81 2 16,5 7-3-16,-3 2-12 15,-2 2-16-15,0-6 4 0,0-8-14 16,-2-5 0-16,-5-16-5 16,-2-8-13-16,7-17-3 15,2-10-2-15,-2-4-5 16,-1-21 1-16,1-27 0 16,0-22-14-16,0-12-8 15,2-14-15-15,0-2 13 16,0 13-8-16,9 17-8 15,11 18 27-15,6 16 15 16,7 8-10-16,4 8 12 16,7 8 3-16,7 6 13 15,1 4-12-15,3 0 2 16,-8 16 1-16,-9 18-7 0,-24 12 0 16,-14 8-10-16,-39 8 9 15,-30 0-9-15,-6-4 9 16,3-8 1-16,16-11 15 15,23-11-4-15,18-10-7 16,10-6 17-16,5-6-17 16,5-2-1-16,24 0 13 15,6 0 9-15,7 6 3 16,3 3-16-16,-1 4-2 16,-1 1-2-16,-5 2-8 15,-13-2-18-15,-4 2-34 16,2-2-75-16,-1-1-310 0</inkml:trace>
  <inkml:trace contextRef="#ctx0" brushRef="#br0" timeOffset="-198307.86">17180 8191 599 0,'0'0'462'0,"0"0"-449"16,0 0 8-16,0 0 56 0,0 0-39 15,0 0-31 1,104-38-2-16,-79 42 6 0,-9 10-11 16,-14 2-11-16,-2 4 1 15,0-1-5-15,-10-2 10 16,-7 0 1-16,-3-2 2 15,5 1 2-15,-2-1 4 16,7-3-3-16,3-5 4 16,5-4-5-16,2-3 0 15,0 0 0-15,0 0-5 16,0 0 1-16,0 0 3 16,13 0-1-16,7 0 4 15,-2 0-1-15,0 0-1 16,-5 5-4-16,-4 4-6 15,-4 3 2-15,-5-1 0 0,0 5 6 16,-2-2 2-16,-21 9 8 16,-8-1 2-16,-7 0 4 15,-9-6-11-15,1-6 1 16,5-10-4-16,14 0-1 16,16-12-20-16,11-20-113 15,27-6-491-15</inkml:trace>
  <inkml:trace contextRef="#ctx0" brushRef="#br0" timeOffset="-197775.95">18154 7478 986 0,'0'0'99'0,"0"0"-86"16,-148 140 72-16,111-78 9 16,10 7-28-16,14 1-30 15,8-1-19-15,5-4 5 16,3-7-15-16,30-8-7 0,18-7-6 16,16-4-15-16,13-7-25 15,1-8 14-15,-6-2-30 16,-7-5-49-16,-16-10-107 15,-7-7-165-15</inkml:trace>
  <inkml:trace contextRef="#ctx0" brushRef="#br0" timeOffset="-197453.01">18700 7738 693 0,'0'0'76'0,"0"0"21"16,0 0 64-16,0 0-94 16,0 0-46-16,0 0 1 15,-21 46 33-15,24-11-10 16,19 0-10-16,9 1 0 15,10 2 0-15,1 3-17 16,2-3-7-16,1-4-11 16,-7-9 0-16,-7-1-19 15,-6-10-56-15,-7-3-11 16,-9-7-78-16,-7-4-190 0,-2 0-259 16</inkml:trace>
  <inkml:trace contextRef="#ctx0" brushRef="#br0" timeOffset="-197218.05">19055 7781 855 0,'0'0'74'15,"0"0"-70"-15,0 0 118 16,0 0-38-16,0 0-38 0,-116 100-20 15,84-53 16 1,-5 8-18-16,-15 3-15 0,-4 0-9 16,2-6-8-16,13-9-90 15,16-14-60-15,18-14-141 16</inkml:trace>
  <inkml:trace contextRef="#ctx0" brushRef="#br0" timeOffset="-196748.13">19454 7844 968 0,'0'0'127'0,"0"0"-124"15,0 0 64-15,155-37 26 16,-90 28-48-16,4 6-26 16,-2-2-6-16,-12 5-6 15,-12 0-5-15,-14 0 1 16,-14 0-3-16,-7 12-18 16,-8 5-8-16,0 3 12 15,-12 4 14-15,-19 1 3 16,-11 3 0-16,-7 1 1 15,-5-2 3-15,-1 4-6 16,1-3 19-16,7-2-5 16,11-2 2-16,16-8 6 0,9-9-7 15,11 0-5-15,0-7-1 16,7 0 10-16,28 2 10 16,12-2 2-16,11 0-16 15,5 0-5-15,4 0-9 16,1-3-2-16,-2-6 0 15,-7 1-18-15,-3-4-26 16,-11-4-23-16,-1-6-78 16,-5-6-169-16</inkml:trace>
  <inkml:trace contextRef="#ctx0" brushRef="#br0" timeOffset="-196537.17">20409 7618 924 0,'0'0'290'0,"0"0"-256"16,143 27 50-16,-72 11 10 15,-3 11-18-15,-13 5-5 16,-14 9-31-16,-22 9-7 16,-19 10-14-16,-26 14-19 15,-63 13-18-15,-43 8-53 16,-28-1-87-16,-10-7-398 15</inkml:trace>
  <inkml:trace contextRef="#ctx0" brushRef="#br0" timeOffset="-175126.88">6869 8369 281 0,'0'0'322'0,"0"0"-322"15,0 0-7-15,0 0 7 16,0 0 34-16,0 0-26 15,0 0-8-15,0 0-3 16,123 0-139-16,-103 0-287 16</inkml:trace>
  <inkml:trace contextRef="#ctx0" brushRef="#br0" timeOffset="-173780.12">5642 9184 670 0,'0'0'24'16,"0"0"1"-16,0 0 60 15,0 0-30-15,0 0-20 16,0 0-19-16,39 114 10 16,-30-93 5-16,-4 6 24 15,2 1-16-15,-3 2 5 16,0 2-1-16,3 1-16 16,3-5-15-16,-2-5-7 15,1-2-5-15,0-7 1 16,0-10 0-16,-2-4-1 15,-1 0-9-15,4-2 7 16,0-16 1-16,3-1 1 16,-1 2-10-16,-1 3-6 0,-3 6-9 15,2 1 5-15,-3 4-6 16,3 1 16-16,2 0 8 16,1 0 2-16,1-1-3 15,-1 1 9-15,-2-1-11 16,-2-1 5-16,-2-1-1 15,-1 5-1-15,5 0 2 16,-1 0 0-16,3 0 0 16,3 14 0-16,1 5 6 15,6 1 8-15,1-1-14 16,-4-2 3-16,-2-5 8 16,0-6-10-16,-3-4 0 0,-3-2 4 15,-3 0-3-15,-3-8 37 16,1-12-1-16,-7-8-23 15,2-4 9-15,-2 2-23 16,0 2 16-16,0 3 7 16,-5 6 14-16,-5 0-7 15,-2 3-31-15,1 3 3 16,2 1-3-16,-2 3-24 16,2 4-6-16,5 0-18 15,-1 3-2-15,5 2 10 16,0 0-42-16,0 0-130 0,15 12-204 15</inkml:trace>
  <inkml:trace contextRef="#ctx0" brushRef="#br0" timeOffset="-173435.18">6415 9460 971 0,'0'0'67'16,"0"0"-54"-16,0 0 83 0,0 0-56 16,0 0-38-16,0 0-2 15,27-5 19-15,2 8 10 16,6-1-1-16,10-2 4 15,9 0-7-15,3 0-3 16,6 0-19-16,-6-5 0 16,-3-2-2-16,-11 2-1 15,-12 5-39-15,-11 0-17 16,-9 0 6-16,-6 0-3 16,-5 0-36-16,0 0-63 15,-2 0-73-15</inkml:trace>
  <inkml:trace contextRef="#ctx0" brushRef="#br0" timeOffset="-173090.24">6792 9258 733 0,'0'0'117'16,"0"0"-110"-16,0 0-7 16,0 0 62-16,0 0 6 15,0 0-21-15,111 58 1 0,-75-40 6 16,-2 2-24 0,-11 4-10-16,-4 0 0 0,-17 5-10 15,-2 2-10-15,-2 6 14 16,-25-4 16-16,-9-1-13 15,-1-7-10-15,-1-4 15 16,-3-7-15-16,1 1-7 16,3-7-18-16,5-2-47 15,6-3-66-15,16-3-175 16,10 0-445-16</inkml:trace>
  <inkml:trace contextRef="#ctx0" brushRef="#br0" timeOffset="-172634.32">7297 9339 103 0,'0'0'805'0,"0"0"-786"0,0 0 50 16,0 0 34-16,0 0-71 15,0 0-15-15,-6-11-8 16,8 11 22-16,14 8 18 15,7 7-8-15,3 1-8 16,5 2-6-16,3 1-16 16,-3 5 2-16,3 3-12 15,-3-1 0-15,-4-1 2 16,-6-6-3-16,-3-1 8 16,-2-6-8-16,0-1-8 15,-8-2 0-15,4-6-12 16,-8 2-4-16,-4-3-25 15,2-2-17-15,-2 0-45 0,0 0-103 16,0 0-146-16</inkml:trace>
  <inkml:trace contextRef="#ctx0" brushRef="#br0" timeOffset="-172273.38">7659 9268 689 0,'0'0'173'0,"0"0"-143"15,0 0 91-15,0 0-69 16,0 0-46-16,0 0 19 15,-56 64 46-15,32-33-25 16,-5 5 10-16,-2 4-12 16,0 0-1-16,-6-2-22 15,4-3-3-15,4-6 6 16,5-7-1-16,8-6-12 16,5-8-10-16,7-4 5 15,2-4-6-15,2 0 0 0,0 0-8 16,0 0-29-1,0-9-22-15,15-14-210 16</inkml:trace>
  <inkml:trace contextRef="#ctx0" brushRef="#br0" timeOffset="-170898.62">5662 10203 1102 0,'0'0'28'0,"0"0"-6"16,0 0 64-16,0 0-69 15,0 0-13-15,0 0-4 16,0 0 6-16,38 28 7 15,-11-5 0-15,4 5 10 16,-4 4-16-16,-2-3 1 16,2 0 6-16,-2-2-9 15,-5-1-5-15,0-4 0 0,-4-4-4 16,-3-7 1-16,-3-2-23 16,-6-4-12-16,-2 0-28 15,-2-1-12-15,0-4 15 16,0 0-39-16,0 0-44 15,0-2-164-15</inkml:trace>
  <inkml:trace contextRef="#ctx0" brushRef="#br0" timeOffset="-170542.68">5941 10203 295 0,'0'0'316'0,"0"0"-297"16,0 0 82-16,0 0-31 15,0 0-47-15,0 0 16 16,-30 55 50-16,10-26-1 15,-5 3-47-15,1 4 7 16,-2-5-17-16,-1 4 8 16,0 1 4-16,2 0-15 15,3 0 4-15,0-4-22 16,4-10 4-16,9-6-13 0,5-9-1 16,4-5-9-16,0-2-19 15,0 0-40-15,0 0-57 16,11-12-272-16</inkml:trace>
  <inkml:trace contextRef="#ctx0" brushRef="#br0" timeOffset="-170056.76">6485 10459 912 0,'0'0'84'16,"0"0"-50"-16,0 0 68 0,0 0-65 15,0 0-37-15,0 0 0 16,17-4 8-16,10 4 24 15,8 0 10-15,12 0-6 16,9 0-16-16,2 0-9 16,3-4-8-16,-4 0-3 15,-6 1-31-15,-6 3-28 16,-9 0-41-16,-12 0-46 16,-8 0-5-16,-14 0-38 15,-2 0-220-15</inkml:trace>
  <inkml:trace contextRef="#ctx0" brushRef="#br0" timeOffset="-169663.83">6944 10212 791 0,'0'0'54'0,"0"0"-42"15,0 0 57 1,0 0-37-16,0 0 22 0,0 0-4 16,64 27-8-16,-39-12-11 15,4 4 1-15,-2-1-23 16,-4 0 2-16,4 1-2 15,-8 2-2-15,-4 2-7 16,-8 4 3-16,-7 1 5 16,0 0-6-16,-10 5 7 15,-23-2-3-15,-11 0 7 16,-8-3-9-16,-1-2-1 16,2-2-3-16,8-7-3 15,12-2-12-15,16-9-52 16,13-6-110-16,2 0-363 15</inkml:trace>
  <inkml:trace contextRef="#ctx0" brushRef="#br0" timeOffset="-168866.94">7427 10367 688 0,'0'0'68'15,"0"0"36"-15,0 0 48 16,0 0-93-16,0 0-56 16,0 0 2-16,0 0 9 15,0 0 26-15,0 14 5 16,0 2-12-16,7 5-9 16,-3 5-4-16,0 3-3 15,3 1-15-15,0 2 7 16,2-7-4-16,-3-5-2 0,1-8-1 15,0-7-2-15,-4-3-5 16,-1-2-1-16,2 0 6 16,0-2 4-16,1-15 15 15,1-3-12-15,4-5-2 16,-6 3-5-16,3 6-1 16,-3 7 0-16,-4 4 0 15,0 5-4-15,2 0 2 16,0 0-12-16,6 0 2 15,0 6 13-15,-1 2 0 16,7 2 2-16,-4 0 0 16,8 2-2-16,0 2 3 0,0 3-3 15,-1-4 5 1,-3-1-5-16,-1 0 1 0,1-1-1 16,-3 0 1-16,0-2-1 15,-2-1-1-15,0-4-3 16,0-2 4-16,-1-2 0 15,2 0 6-15,-1 0 10 16,-1-13 0-16,-4-10 16 16,2 0-8-16,-6-7 11 15,0 2-7-15,0 2-17 16,0 3 12-16,0 12-16 16,0 3 24-16,0 2-8 15,0 2-6-15,-2 1-2 16,2-4-1-16,0 0-14 0,-4 7-4 15,2-5-17-15,2 5-33 16,0 0-45-16,0 10-142 16,0 12-588-16</inkml:trace>
  <inkml:trace contextRef="#ctx0" brushRef="#br0" timeOffset="-158059.85">11085 9322 407 0,'0'0'421'0,"0"0"-409"16,0 0 81-16,0 0 46 16,0 0-84-16,0 0-39 15,0 0-9-15,-15 14 15 16,17 15 31-16,11 0-10 16,5 0 1-16,5 1-12 15,-2 2-12-15,6 3 0 16,2 4-2-16,2-1-4 0,3 1-7 15,-5-4-6-15,-2-5-1 16,-7-8 0-16,-7-5-9 16,-4-12-1-16,-4-1-27 15,-5-4-10-15,0 0 14 16,0-7-15-16,-16-16-23 16,-5-2-153-16,4-6-79 15,-3 4-269-15</inkml:trace>
  <inkml:trace contextRef="#ctx0" brushRef="#br0" timeOffset="-157763.9">11317 9293 756 0,'0'0'186'0,"0"0"-181"15,0 0-1-15,0 0 43 16,0 0-6-16,0 0-5 16,-38 125 37-16,22-78-24 15,-4 1 12-15,-2 0-21 16,0-2-13-16,1-2-3 16,4-6-22-16,1-6 2 15,3-8-4-15,4-12-2 0,2-6 1 16,3-6-38-16,2 0-54 15,2 0-12-15,0-20-373 16</inkml:trace>
  <inkml:trace contextRef="#ctx0" brushRef="#br0" timeOffset="-157377.96">11705 9615 927 0,'0'0'81'0,"0"0"2"16,0 0 39-16,0 0-68 15,0 0-31-15,0 0-16 16,9-5-1-16,24 5 31 16,21 12 12-16,6-10-28 15,11 3 2-15,5-3-6 16,0-2-16-16,-5 0 6 16,-9 0-7-16,-10 0-7 0,-9-7 4 15,-10 0-19 1,-14 3-6-16,-7 1-19 0,-8 3-30 15,-4 0 7-15,0 0-21 16,0 0-141-16,0 0-148 16</inkml:trace>
  <inkml:trace contextRef="#ctx0" brushRef="#br0" timeOffset="-157010.03">12277 9444 671 0,'0'0'96'0,"0"0"-79"16,0 0 135-16,0 0-44 16,0 0-88-16,0 0-13 15,0-4 10-15,0 17 40 16,0 1-6-16,0 2-9 15,8 0-3-15,7 3-2 16,1 6-10-16,3-2-2 16,2 1 2-16,-1 3-20 15,-7-3-1-15,-7 0-6 16,-3 0-4-16,-3 1 4 16,-11-4 1-16,-25 4 1 0,-15-4-2 15,-7-2-1 1,0-5-8-16,16-5-7 0,15-7-29 15,27-2-45-15,4 0-68 16,41-11-559-16</inkml:trace>
  <inkml:trace contextRef="#ctx0" brushRef="#br0" timeOffset="-156663.09">12761 9443 918 0,'0'0'115'0,"0"0"-96"16,0 0 122-16,0 0-57 15,0 0-32-15,0 0-27 16,0-32-4-16,7 32-9 15,9 17 5-15,4 5 1 16,5 4 13-16,-4 4-8 16,4-1-7-16,-2-3-7 15,-1-2-8-15,2 1 4 16,-4-11-10-16,1 1-6 16,-8-5-22-16,-7-3-12 0,-4-4-48 15,-2-1-64 1,0-2-137-16,0 0-114 0</inkml:trace>
  <inkml:trace contextRef="#ctx0" brushRef="#br0" timeOffset="-156437.14">13120 9446 1004 0,'0'0'85'0,"0"0"-47"16,0 0 70-16,0 0-40 0,-93 113-36 15,59-65-13 1,-8 8-14-16,-5 4-5 0,-7 4-49 16,-2-4-115-16,4 3-431 15</inkml:trace>
  <inkml:trace contextRef="#ctx0" brushRef="#br0" timeOffset="-153663.61">10985 10467 613 0,'0'0'83'0,"0"0"-78"0,0 0 106 16,0 0-1-1,0 0-19-15,0 0-43 0,-16-30 6 16,16 30-14-16,0 0-24 16,0 0 2-16,0 0 4 15,0 0-11-15,0 0-2 16,0 0 2-16,0 0-9 15,0 7 1-15,0 13 2 16,14 1 1-16,3 1-6 16,1 5 6-16,0-4-6 15,-2-2 3-15,0-2-4 16,-3-5 1-16,-5-3-16 16,-3-4-6-16,0-5-10 15,-5 0-18-15,0-2-16 0,0 0-98 16,0 0-95-16</inkml:trace>
  <inkml:trace contextRef="#ctx0" brushRef="#br0" timeOffset="-153362.66">11226 10430 750 0,'0'0'97'0,"0"0"-80"16,0 0 83-16,0 0-6 0,0 0-54 15,0 0 11-15,-58 125-6 16,35-74 7-16,4 0-12 16,-4 4-13-16,3 0-4 15,-1-8-11-15,0-5-8 16,0-8-2-16,6-6-2 15,-1-10-4-15,10-8-16 16,4-6-47-16,2-4-52 16,0-4-94-16,8-21-184 15</inkml:trace>
  <inkml:trace contextRef="#ctx0" brushRef="#br0" timeOffset="-152944.73">11674 10796 723 0,'0'0'245'0,"0"0"-234"15,0 0 88-15,0 0 7 0,0 0-73 16,0 0-33-16,-60 0-1 16,79 0 1-16,12 0 15 15,10 0 12-15,10 0-22 16,7 0 11-16,6 0-4 15,4 0-6-15,-1 0 7 16,-1-3-4-16,3-2 1 16,-6-3-8-16,-10 0-1 15,-15 3-2-15,-18 2-4 16,-15 3-47-16,-5 0-70 0,-7 0-63 16,-20 0-140-1</inkml:trace>
  <inkml:trace contextRef="#ctx0" brushRef="#br0" timeOffset="-152559.8">12179 10610 14 0,'0'0'839'16,"0"0"-760"-16,0 0 48 15,0 0-12-15,0 0-53 16,0 0-38-16,-8-27-13 16,8 27-1-16,0 0-3 15,13 0 5-15,9 11 21 0,3 3-6 16,2 4-6-16,2-2-7 16,-2 4 3-16,0-2-4 15,-6 3-8-15,2 4 5 16,-7-2-6-16,-8 4-1 15,-5-1-3-15,-3 0 2 16,0-3 8-16,-21 4 0 16,-14-5-10-16,-5-1 4 15,-1-6-8-15,8-3-7 16,15-7-22-16,16-3-57 16,2-2-74-16,20 0-352 0</inkml:trace>
  <inkml:trace contextRef="#ctx0" brushRef="#br0" timeOffset="-152122.89">12684 10631 838 0,'0'0'237'0,"0"0"-228"16,0 0 89-16,0 0-15 15,0 0-75-15,0 0-3 16,0-12 3-16,17 29 10 15,5 2 9-15,3 6 4 16,2 3 0-16,4-1-7 16,5 5-2-16,-1-3-11 15,1 5-8-15,-3 0 5 16,1 1-8-16,-8-4 2 16,-1-3-3-16,-7-5 1 15,-5-10 0-15,-5-4-6 0,-6-9-8 16,-2 0 6-16,0 0-2 15,0-10-17-15,0-11-59 16,-2-1-71-16,-12 0-230 16</inkml:trace>
  <inkml:trace contextRef="#ctx0" brushRef="#br0" timeOffset="-151878.92">13053 10611 229 0,'0'0'849'0,"0"0"-784"15,0 0-16 1,0 0 17-16,0 0-12 0,0 0 9 16,-87 153-25-16,43-105-12 15,-5 3-19-15,-5-5 4 16,3-7-11-16,9-4-5 15,8-7-37-15,12-9-30 16,11-6-127-16,11-12-438 16</inkml:trace>
  <inkml:trace contextRef="#ctx0" brushRef="#br0" timeOffset="-147868.62">17224 9110 740 0,'0'0'65'16,"0"0"-7"-16,0 0 87 0,0 0-35 15,0 0-58-15,0 0-23 16,0 0 0-16,-5-6 4 16,5 21-24-16,19 8 32 15,5 3 2-15,8 0-22 16,1 0-3-16,5 3 4 16,-1-6-8-16,4 1-9 15,-3-1-5-15,-5-6 0 16,-4-2-8-16,-12-6-9 15,-5-2-11-15,-12-6-28 16,0-1-39-16,-33 0-59 0,-12 0-205 16,-6-14-323-1</inkml:trace>
  <inkml:trace contextRef="#ctx0" brushRef="#br0" timeOffset="-147602.66">17560 9048 678 0,'0'0'199'0,"0"0"-184"16,0 0 15-16,0 0 60 15,0 0-13-15,-50 126-13 0,21-74-15 16,-2 3-6-16,-5-6-3 15,3-2-23-15,1-10-10 16,10-7-7-16,4-12-13 16,7-9-47-16,2-9-75 15,4 0-299-15</inkml:trace>
  <inkml:trace contextRef="#ctx0" brushRef="#br0" timeOffset="-147272.72">17826 9326 1076 0,'0'0'47'16,"0"0"-36"-16,0 0-1 15,0 0 43-15,0 0-13 16,168 6-17-16,-100-2 9 16,1 0-10-16,3-4 24 15,-12 0-26-15,-9 0-6 16,-10 0-2-16,-14 0-9 16,-8 0-3-16,-5 0-16 0,-10 0-18 15,-4 0-15-15,0 0 11 16,0-6-48-16,-2-4-104 15,-14-2-175-15</inkml:trace>
  <inkml:trace contextRef="#ctx0" brushRef="#br0" timeOffset="-146959.77">18297 9083 897 0,'0'0'156'0,"0"0"-154"16,0 0 5-1,0 0 54-15,0 0-21 0,0 0-14 16,58 77 0-16,-14-55 17 16,5 2-18-16,-5 5-1 15,-8 4-6-15,-14 6-1 16,-15 0-12-16,-7 5 4 15,-20 1 14-15,-27-4-2 16,-7-2-5-16,-6-10-7 16,8-4-9-16,2-9 0 15,15-11-26-15,14-5-59 16,21 0-51-16,0-5-240 0</inkml:trace>
  <inkml:trace contextRef="#ctx0" brushRef="#br0" timeOffset="-146329.89">18992 9272 731 0,'0'0'246'15,"0"0"-207"-15,0 0 63 16,0 0 14-16,0 0-52 16,0 0-40-16,-41 0-13 15,70 0-6-15,21 0 10 16,17-6 27-16,11 1-15 16,4-2 3-16,1 2-7 0,-12 3-9 15,-16 2 0-15,-14 0-10 16,-21 0 0-16,-14 0-4 15,-6 0-13-15,0 7 0 16,-33 13 13-16,-16 8 1 16,-19 4 8-16,-15 6-7 15,-9 3-1-15,7-4 11 16,7-1-10-16,20-7 1 16,22-9-6-16,17-8 6 15,17-8-7-15,2-4 2 16,13 0 2-16,31 0 3 15,16-4 19-15,14-11-14 16,9 0-7-16,-1-1-2 16,-2 4 0-16,-11 4-2 15,-11 3-19-15,-15 5-31 0,-14 0-48 16,-11 0-148-16,-16 7-579 16</inkml:trace>
  <inkml:trace contextRef="#ctx0" brushRef="#br0" timeOffset="-145503.03">17088 10527 936 0,'0'0'187'16,"0"0"-185"-16,0 0 9 16,0 0 77-16,0 0-40 0,0 0-42 15,87 10 20-15,-9-10 21 16,9 0-20-16,4-10-4 15,-2 2-14-15,-14 4 7 16,-23 2-12-16,-20 2 0 16,-19 0-4-16,-13 2-28 15,-6 20 17-15,-35 9 11 16,-17 2 7-16,-6 4-5 16,-7-1 4-16,8-2-1 15,5 2 2-15,9 0-6 16,9-4 3-16,9-5 0 15,13-6 0-15,11-9 1 16,5-4-1-16,2-3 1 16,0-5 0-16,6 0 8 0,21 0 4 15,9 0 5-15,11-8 2 16,5-5-3-16,3 3-3 16,3-2-3-16,0 2-15 15,-5-3 0-15,3 1 0 16,-7 3-32-16,0-3-20 15,-7 2-31-15,-5 6-49 16,-4 0-129-16,-6 0-372 16</inkml:trace>
  <inkml:trace contextRef="#ctx0" brushRef="#br0" timeOffset="-145137.09">18116 10689 920 0,'0'0'229'15,"0"0"-218"-15,0 0 13 16,0 0 72-16,0 0-78 15,0 0-5-15,27 17-9 16,19-15 24-16,14-2-6 16,7 0-7-16,3 0 6 0,1 0-11 15,0 0-5-15,-1 0 10 16,-4 0-13-16,-8 0 2 16,-9 0-5-16,-13 0 1 15,-16 0-29-15,-12 0-15 16,-8 0-32-16,0 0-13 15,-6 0-5-15,-19-8-142 16,-6-3-147-16</inkml:trace>
  <inkml:trace contextRef="#ctx0" brushRef="#br0" timeOffset="-144770.15">18528 10551 534 0,'0'0'311'0,"0"0"-224"15,0 0 51-15,0 0-30 16,0 0-55-16,0 0-46 16,-13-9-5-16,35 9 18 15,5 0 9-15,5 6-7 16,-3 6-3-16,2 1 8 16,0 1-3-16,2 0 3 15,-2-1-9-15,-2-3 7 16,0 2-16-16,-5 2 2 15,-1 0-10-15,-5 4-1 16,-5 1 0-16,-4 8-6 16,-6-1 6-16,-3 2-7 15,0-3 6-15,-14 0 1 0,-3-3 9 16,-2-2-7-16,1-2-1 16,7 2 1-16,-2-4-2 15,2-4-8-15,2-4-18 16,0-6-44-16,4-2-55 15,5 0-99-15,0 0-557 16</inkml:trace>
  <inkml:trace contextRef="#ctx0" brushRef="#br0" timeOffset="-144260.24">19304 10573 663 0,'0'0'469'16,"0"0"-445"-16,0 0-4 16,0 0 97-16,0 0-46 0,0 0-50 15,-71-13-13-15,71 8 3 16,0 1 2-16,4 3-8 16,1-1-1-16,-1 2 10 15,5 0 1-15,5 0-4 16,5 3 2-16,8 17 3 15,2 5 2-15,2 1-6 16,0 4-6-16,3 2 1 16,0-1-4-16,-1 3-3 15,-4-3 0-15,-3-4-11 16,-1-4 1-16,-3-2 5 16,-1-4 0-16,-4-7 2 0,-5-3 0 15,-6-7-10 1,-4 0-5-16,-2 0-9 0,0-13-65 15,0-3-49-15,0 0-124 16,-2 0-221-16</inkml:trace>
  <inkml:trace contextRef="#ctx0" brushRef="#br0" timeOffset="-144018.28">19614 10590 871 0,'0'0'197'16,"0"0"-180"-16,0 0 115 15,0 0-19-15,0 0-60 0,0 0-16 16,-90 70-9-16,55-36 2 16,-5 7-9-16,-7 0-21 15,-2-1-5-15,7-2-19 16,6-7-19-16,16-12-47 15,17-13-109-15,3-6-275 16</inkml:trace>
  <inkml:trace contextRef="#ctx0" brushRef="#br0" timeOffset="-143882.31">20071 10732 1071 0,'0'0'0'0,"0"0"-238"16,-121 0-325-16</inkml:trace>
  <inkml:trace contextRef="#ctx0" brushRef="#br0" timeOffset="-141200.77">2135 7958 831 0,'0'0'23'0,"0"0"-16"15,0 0 99-15,0 0-23 16,0 0-75-16,0 0 1 15,0 0 7-15,-115-93 4 16,80 93-19-16,-5 21 1 16,-2 9 4-16,9 1-6 15,6-1 0-15,13-4-9 16,14-4 4-16,0 2-10 16,32-2 0-16,13 0 7 0,8-4 8 15,0 0 4 1,-3 2-1-16,-13 2-2 0,-14-2 2 15,-12 3 0-15,-11-4 9 16,0 4 7-16,-16-4 13 16,-13 2-12-16,-4-3-9 15,0-9-11-15,4-3-22 16,0-6-39-16,8 0-108 16,3-18-140-16</inkml:trace>
  <inkml:trace contextRef="#ctx0" brushRef="#br0" timeOffset="-140935.83">2407 7885 957 0,'0'0'124'15,"0"0"-109"-15,0 0-15 16,0 0 64-16,0 0-8 15,0 147-17-15,0-101-22 16,0 3 10-16,0-8-17 16,0-4-5-16,2-4-1 15,0-11-4-15,1-5-3 16,-3-5-11-16,0-5-41 0,-9 0-38 16,-20-7-70-1,-5 0-246-15</inkml:trace>
  <inkml:trace contextRef="#ctx0" brushRef="#br0" timeOffset="-140770.85">2336 8177 819 0,'0'0'58'16,"0"0"6"-16,0 0 97 16,0 0-77-16,0 0-24 15,0 0 5-15,127 0-54 16,-90 0-11-16,-3 0-101 15,-14-6-198-15,-4 0-585 16</inkml:trace>
  <inkml:trace contextRef="#ctx0" brushRef="#br0" timeOffset="-140043.97">2764 8252 695 0,'0'0'199'0,"0"0"-178"16,0 0 132-16,0 0-71 15,0 0-60-15,0 0-12 16,82-89-6-16,-82 75-4 16,0 4 0-16,0 2-3 15,-6 1-9-15,-4 5 5 16,-3 2 7-16,-1 0 13 16,-1 0-7-16,1 7 10 15,4 9 1-15,-1 4 0 16,1 2 5-16,6-2-13 0,4 1 2 15,0-4-7-15,0-2-4 16,18-5 0-16,9-6 1 16,6-4-1-16,5 0-1 15,7-11-21-15,-5-9-2 16,-9-2-25-16,-2-2 2 16,-12-2 3-16,2-4-29 15,-11 0 27-15,-3 0 44 16,-5 0 2-16,0 2 13 15,-7 4 20-15,-8 6 7 16,1 8-5-16,5 6 5 0,-1 4-10 16,2 0-4-16,6 0-7 15,-2 5-11-15,4 26-7 16,0 9 22-16,0 7 4 16,0 12-6-16,0 0-2 15,0 7-4-15,6-3 9 16,6-2-8-16,-1-6-9 15,1-6-4-15,-4-11-3 16,-1-14 3-16,-5-8-3 16,-2-7 0-16,0-6 0 15,0-3 2-15,0 0 5 16,0-3 8-16,-9-36-15 16,1-12-18-16,4-15 2 15,4-7-14-15,0 9 5 0,19 10-10 16,5 19 19-16,-1 19 16 15,-4 7-6-15,4 9 5 16,-8 0-4-16,1 17 1 16,-1 5 2-16,-7 2-2 15,-8 3 4-15,0-6 0 16,0 4 10-16,-14-1-6 16,-11-8-4-16,-1-2-11 15,-5-5-93-15,8-9-255 16,7 0-415-16</inkml:trace>
  <inkml:trace contextRef="#ctx0" brushRef="#br0" timeOffset="-139750.02">3534 8027 672 0,'0'0'192'16,"0"0"-190"-16,0 0 64 16,0 0 56-16,0 0-75 15,0 0-8-15,-2 116 26 16,2-84-12-16,0-4-22 16,0 0-3-16,0-3-7 0,0-7-5 15,0-4-5-15,0-4-7 16,0-7-4-16,0-3-22 15,0 0-18-15,0 0-26 16,-6-13-59-16,-9-18-311 16</inkml:trace>
  <inkml:trace contextRef="#ctx0" brushRef="#br0" timeOffset="-139543.06">3551 7983 288 0,'0'0'670'16,"0"0"-666"0,0 0 84-16,0 0 30 0,0 0-82 15,-108 102-18-15,106-83-15 16,2-1 9-16,0-4-12 16,0-1-5-16,7-3-17 15,2 4-33-15,-3 0-84 16,-3 0-152-16</inkml:trace>
  <inkml:trace contextRef="#ctx0" brushRef="#br0" timeOffset="-139325.1">3426 8440 1021 0,'0'0'139'16,"0"0"-127"-16,0 0 67 15,0 0-21-15,0 0-33 16,114-26 12-16,-66 16-14 16,-1 6-10-16,-7-1-4 15,-9 2-9-15,-10 1-4 16,-4 0-62-16,-5 2-159 16,-1 0-467-16</inkml:trace>
  <inkml:trace contextRef="#ctx0" brushRef="#br0" timeOffset="-139181.12">3989 8430 1298 0,'0'0'86'0,"0"0"-74"16,0 0 39-16,0 0-51 15,0 0-199-15</inkml:trace>
  <inkml:trace contextRef="#ctx0" brushRef="#br0" timeOffset="-136070.66">2358 12797 23 0,'0'0'839'15,"0"0"-828"-15,0 0 4 16,0 0 119-16,0 0-77 16,7-108-39-16,-18 99-4 15,-1 0 1-15,1-1 2 0,-5 4-6 16,-5 5-2-1,-10 1 1-15,-12 0-9 0,-11 11-1 16,-1 11 0-16,3 5-2 16,9-2 2-16,18 1 3 15,13 2-3-15,12-2-1 16,8-2-4-16,33-2 3 16,15-1-7-16,2-2 9 15,-1 3 6-15,-5 2-6 16,-15 3 0-16,-14 3 0 15,-9 0 0-15,-14-2 1 16,0 4 14-16,-2-4 11 16,-25-6 10-16,-6-6-25 15,-4-8-11-15,-5-8-8 16,9 0-42-16,6-13-40 0,11-18-89 16,14-13-134-16</inkml:trace>
  <inkml:trace contextRef="#ctx0" brushRef="#br0" timeOffset="-135784.71">2531 12709 675 0,'0'0'223'0,"0"0"-210"15,0 0 90-15,0 0-34 16,0 0-63-16,0 0 32 0,12 78 30 15,-3-42-17-15,-1-1-9 16,2 0-15-16,-3 2-13 16,-3-3-8-16,2-4-2 15,-4-7-1-15,1-2-6 16,-3-7-6-16,0-2-11 16,0-1-17-16,-15-6-7 15,-10-5-29-15,-2 0-68 16,0-5-160-16,6-27-215 15</inkml:trace>
  <inkml:trace contextRef="#ctx0" brushRef="#br0" timeOffset="-135620.74">2427 12982 385 0,'0'0'246'16,"0"0"-228"-16,0 0 137 0,0 0 16 15,0 0-65-15,0 0-59 16,143 40-7-16,-103-40-13 15,4 0-27-15,-8 0-27 16,-4 0-140-16,-9 0-102 16,-9 7-47-16</inkml:trace>
  <inkml:trace contextRef="#ctx0" brushRef="#br0" timeOffset="-134961.86">2828 13118 357 0,'0'0'105'15,"0"0"-26"-15,0 0 38 16,0 0-6-16,137-26-66 0,-102 0-15 15,-4-4 6-15,-4 3 13 16,-12 3 13-16,-8 5 0 16,-7 4 2-16,0 5-16 15,-2 8-8-15,-20 2-20 16,-7 0-17-16,-7 9 9 16,4 11-10-16,4 4 13 15,8 0 1-15,6 3 2 16,7-2-12-16,7 3-3 15,0-3-2-15,12-4 1 16,14-4-4-16,5-12 4 16,8-5 16-16,1 0-16 0,5-10-2 15,-5-16-5 1,2-6-3-16,-9-4-3 0,-6-7-22 16,-7 6 13-16,-9-2 13 15,-11 7-15-15,0 9 14 16,0 4 8-16,-13 6 6 15,1 5 1-15,4 1 13 16,6 7-1-16,-1 0-8 16,3 3-11-16,0 22-18 15,0 17 18-15,0 13 7 16,11 19-7-16,12 9 19 16,-1 6 10-16,1 1-18 15,-8-11 1-15,-9-11-9 16,-3-14-2-16,-3-14 3 0,0-15-3 15,0-11-2-15,-3-14 2 16,-12 0 8-16,-7-25 12 16,-5-19-17-16,2-10-4 15,12-4-2-15,11-4-22 16,2 5 18-16,13 7-12 16,14 9 5-16,6 11 10 15,-2 11 1-15,1 12 2 16,-8 7 0-16,-1 0-17 15,-6 17 9-15,-3 4-2 16,-10-1-2-16,-4-4 12 16,0-2-9-16,0-3 9 15,-6 1-1-15,-3-3-66 16,0-9-121-16,4 0-123 16</inkml:trace>
  <inkml:trace contextRef="#ctx0" brushRef="#br0" timeOffset="-134666.91">3582 12996 17 0,'0'0'805'0,"0"0"-803"15,0 0 30-15,0 0 66 16,0 0-9-16,114 93-56 16,-101-64-6-16,-7 1-1 15,-4-4-8-15,-2-6-10 0,0-6 6 16,0-1 5-16,0-5-3 15,0-3-10-15,0-2 17 16,0-3-8-16,0 2-2 16,0-2-4-16,0 0-1 15,0 0-6-15,0 0 2 16,6 0-3-16,17 0 0 16,12 0 2-16,7 0-3 15,4-7-52-15,1-3-101 16,-5-4-304-16</inkml:trace>
  <inkml:trace contextRef="#ctx0" brushRef="#br0" timeOffset="-134114">1972 13698 1027 0,'0'0'0'0,"0"0"33"15,0 0-33-15,119 0 89 16,-48 0-30-16,20-7 0 16,25-9 5-16,23-8-24 15,21 0-5-15,14 1-7 0,1 1-15 16,-9 9 1 0,-21 1-5-16,-16 9-4 0,-27 0-5 15,-19-1 0-15,-21 3-5 16,-10-2-15-16,-12 1-3 15,-9 2-24-15,-9 0-29 16,-11 0-12-16,-6 0-23 16,-5 5-128-16,-16 4-47 15</inkml:trace>
  <inkml:trace contextRef="#ctx0" brushRef="#br0" timeOffset="-133735.08">2175 13888 899 0,'0'0'113'0,"0"0"-104"16,0 0 79-16,0 0 16 15,0 0-88-15,0 0-14 16,116-5 44-16,-13-14-16 15,28-1 7-15,25 1-19 16,20-6 2-16,13 7-5 16,6 3-9-16,-12 7 5 15,-9 5-10-15,-20 1-1 16,-25 0-7-16,-23 0-6 0,-23-1 8 16,-21-2-3-16,-15-4 8 15,-9-3 2-15,-7-1 0 16,-12-1 4-16,-11 4-4 15,-6 1-2-15,-2 7-19 16,0 1-3-16,-2 1-64 16,-23 0-82-16,-6 0-235 15</inkml:trace>
  <inkml:trace contextRef="#ctx0" brushRef="#br0" timeOffset="-122928.95">1357 2694 628 0,'0'0'38'16,"0"0"-34"-16,0 0 16 15,0 0 53-15,0 0-34 16,0 0-16-16,0 0-8 15,-124-7-2-15,108 17 35 16,-5 8-2-16,4 5-27 0,-1 8 2 16,0 7 2-16,0 4-1 15,5 4-3-15,4 5 3 16,6-1 1-16,3-4-12 16,0-4 1-16,14-8-4 15,6-10 0-15,2-7-3 16,1-12-5-16,2-5 0 15,1 0 5-15,6-25 10 16,-1-10 8-16,4-7-14 16,-4-2-4-16,-6 6-5 15,-5 9-6-15,-9 16 3 16,-8 6 3-16,-3 7-2 16,0 0-24-16,0 0 22 0,0 0 3 15,0 0-4-15,0 0 5 16,2 8 0-16,6 15 0 15,11 7 2-15,-2 3-1 16,1 4 3-16,-1 1-4 16,-3-2 0-16,-5-6 3 15,-1-4 1-15,-2-6-4 16,-4-3 1-16,-2-8-3 16,0-5-10-16,0-4-79 15,0-4-108-15,0-24-596 16</inkml:trace>
  <inkml:trace contextRef="#ctx0" brushRef="#br0" timeOffset="-122656.99">1622 2835 821 0,'0'0'26'16,"0"0"-3"-16,0 0 63 15,0 0-9-15,0 0-58 16,0 0-18-16,20 34 12 16,-4-5 32-16,-1 0-9 15,6 2-9-15,-6-4-12 16,1 0-13-16,-7-9 1 16,-1-6 0-16,-6-6-3 0,2-4-12 15,-4-2-28-15,0 0 6 16,-4-16-61-16,-17-12-376 15</inkml:trace>
  <inkml:trace contextRef="#ctx0" brushRef="#br0" timeOffset="-122501.02">1576 2667 881 0,'0'0'13'15,"0"0"21"-15,0 0 71 16,0 0-69-16,0 0-36 15,0 0-158-15,17 22 83 16,-8 8-51-16,-2 3-242 0</inkml:trace>
  <inkml:trace contextRef="#ctx0" brushRef="#br0" timeOffset="-121728.15">1916 2847 723 0,'0'0'2'0,"0"0"64"16,0 0 62-16,0 0-5 16,0 0-49-16,0 0-50 15,69 106-3-15,-57-96-9 16,-6-6-2-16,-1-1-3 16,-3-3-5-16,0 0 3 0,-2 0 14 15,0 0-9 1,2 0-3-16,0 0 5 0,4-3-12 15,0-6-1-15,3-5-6 16,-1 0 7-16,0 1 1 16,-2 5-1-16,1 4 0 15,-3-1 1-15,6 5-2 16,1 0-1-16,2-2 1 16,3 2 1-16,1 0 4 15,1-3-4-15,5-4 2 16,4-6 4-16,-2-5-6 15,2-4 0-15,-4-3-3 0,-9-1-3 16,-8 6 6 0,-6 5-6-16,0 4-6 0,0 8 9 15,-16 3 3-15,-3 0 3 16,-6 15-1-16,5 8 0 16,7 0-1-16,3 0 4 15,10-3-4-15,0-2-1 16,0-4 6-16,18-2-5 15,5-6-1-15,2-4-1 16,-2-2 1-16,4 0 0 16,0-14-2-16,-4-6-11 15,1-2 2-15,-6 0-5 16,-2 5 3-16,-1 5 12 16,-4 7 1-16,-4 3 0 15,-1 2-1-15,1 0-5 0,-1 0-1 16,4 0 7-16,-1 7 3 15,-3-2 2-15,-2-3-5 16,0 0 0-16,-4-2 9 16,0 0-3-16,2 0 6 15,-2 0 15-15,2 0 3 16,4-14-6-16,1-6-8 16,11-1-16-16,4 4 1 15,-2 2-1-15,5 8-1 16,-10 5-5-16,7 2 2 15,3 0-5-15,0 6-1 16,4 14 0-16,-10 2-26 0,-1 8-18 16,-7-6-48-16,-6-2-154 15,-2-10-363-15</inkml:trace>
  <inkml:trace contextRef="#ctx0" brushRef="#br0" timeOffset="-121380.21">1584 3391 947 0,'0'0'0'0,"0"0"-15"16,0 0 15-16,0 0 107 16,0 0-21-16,166-35-28 15,-80-2 2-15,15-7-15 16,3-7-21-16,-1 1-14 16,-5 6-3-16,-6 4-2 15,-5 5-5-15,-12 12-11 16,-15 7-27-16,-17 7-22 15,-30 9-45-15,-13 0-90 0,-23 18-60 16,-29 9 28 0</inkml:trace>
  <inkml:trace contextRef="#ctx0" brushRef="#br0" timeOffset="-121097.27">1609 3667 1083 0,'0'0'15'15,"0"0"-8"-15,0 0 37 16,0 0 34-16,170-68-24 16,-62 24-35-16,8 2-5 15,7-6 3-15,0 0-12 0,1 0 13 16,-1-2-13-16,-11 6-5 15,-21 3-10-15,-24 12-10 16,-32 12-23-16,-21 11-8 16,-14 6 2-16,-2 0-35 15,-25 0-94-15,-10 3-382 16</inkml:trace>
  <inkml:trace contextRef="#ctx0" brushRef="#br0" timeOffset="-117377.91">10927 4386 794 0,'0'0'32'0,"0"0"-13"16,0 0 108-16,2-137-15 16,-13 106-58-16,-3 8-28 15,-3 13 9-15,-3 10-1 16,-14 0-15-16,-15 10-19 16,-5 20-1-16,-1 8 1 0,12 0 1 15,22 8-1 1,15 7-10-16,6 0 6 0,19 10 3 15,18-5 2-15,13 4-2 16,6 5 0-16,0 0 1 16,1 1-3-16,-4 5 0 15,-8-8-22-15,-7-2 11 16,-13-1-8-16,-17-6-12 16,-8-2 8-16,-4-6 10 15,-27-9-1-15,-12-15 10 16,-8-9 6-16,0-6 1 15,-3-9 2-15,6 0 11 0,9 0 20 16,15-2-17 0,10-6-1-16,14 0 13 0,0-3-20 15,7 8-8-15,18-1 0 16,4 4 4-16,4 10-4 16,-2 24-11-16,-8 21 10 15,-15 18 1-15,-8 23 2 16,-13 17 20-16,-24 5 8 15,-4 0-12-15,3-7 9 16,7-11 6-16,8-9 9 16,11-10-28-16,7-9-2 15,5-9-4-15,0-13 16 16,25-2 1-16,8-10-11 0,9-2-5 16,0-8-8-1,5-3 2-15,-2-8 2 0,0-5-3 16,-8-3-2-16,-8-9-9 15,-4 0-15-15,0-24-19 16,2-15-69-16,-10-9-135 16</inkml:trace>
  <inkml:trace contextRef="#ctx0" brushRef="#br0" timeOffset="-109166.33">7978 9413 208 0,'0'0'539'0,"0"0"-528"16,0 0 64-16,0 0 33 16,0 0-78-16,0 0-16 15,0 0-4-15,0-13 20 16,0 13 3-16,0 0-6 15,0 0 9-15,0 0 4 0,0 0-19 16,0 0-8 0,0 0-9-16,0 0 5 0,0 0-5 15,0 2-4-15,0 10 12 16,6-1-3-16,1 0 5 16,2-1-9-16,0 1-5 15,-5-1 9-15,5 2-5 16,1-2-1-16,-4 0-1 15,3-1 6-15,-3 0-5 16,2 1-4-16,-4 0 2 16,0-3-1-16,1 4 3 15,3-2-3-15,-1-2 3 16,-2-3 2-16,-3 2-4 16,2-4-1-16,3 2 0 0,-3-2 0 15,6-1 2-15,-6-1-1 16,0 0 10-16,1 0-3 15,-1 0-8-15,0 0 18 16,1 0-4-16,0 0 1 16,-3 0 0-16,-2 0 2 15,2-3-15-15,0 1 6 16,3 0-7-16,-3 2-2 16,0-2 3-16,2-1-2 15,-1 0 1-15,3-1-1 16,1-3-4-16,0 2 4 15,4-2 8-15,3-1-8 16,-4-1 0-16,4-1-6 0,1 0 5 16,-2 1-1-16,1 0 4 15,-5 2-5-15,1 2 3 16,-2-4 0-16,1 2 0 16,-1 0 0-16,2 3 0 15,1 1-6-15,0-2 6 16,0 1 2-16,0-2-2 15,1 1-3-15,-1 1 3 16,-3-1 3-16,4 2-3 16,-3-4-3-16,-1 2-5 15,6-4 4-15,1 1-4 16,-1-1 7-16,1-2-8 0,2 2 9 16,-2 0 0-16,-1 4-4 15,-4-2-8 1,-3 2 5-16,-1 2 5 0,2-3-14 15,-2 4 9-15,1-2 4 16,1-1 3-16,4 2 0 16,-1-3 0-16,2 1 1 15,-4 0-1-15,0 1 2 16,-3 1 0-16,-1 0 0 16,0 1-2-16,-1 0-1 15,-1 2 1-15,-1-2 3 16,0 0 2-16,-2 2-4 15,2 0 0-15,-2-1 0 0,2 1 2 16,0-3-1 0,1 3 1-16,-1-2 1 0,-2 2 0 15,0 0-1-15,0 0-3 16,0 0-1-16,0 0 1 16,0 0 3-16,0 0 1 15,0 0 1-15,2 0 0 16,-2 0-1-16,2 0-2 15,-2 0-1-15,0 0 2 16,3 0 2-16,-1-2-4 16,-2 0 2-16,0 2 10 15,0 0-7-15,0 0-1 16,0 0-2-16,0 0-3 16,0 0-2-16,0 0 2 0,0 0 1 15,2 0-1-15,3-6-59 16,-5-4-347-16</inkml:trace>
  <inkml:trace contextRef="#ctx0" brushRef="#br0" timeOffset="-90666.54">13558 9566 252 0,'0'0'674'0,"0"0"-646"15,0 0 48-15,0 0 40 16,0 0-62-16,0 0-14 16,0 0-27-16,0 0 11 15,0 0-1-15,0-25-1 0,0 25-6 16,0 0 13-1,0 0-14-15,6 0 2 0,1 0 0 16,-1 6-3-16,4 2-2 16,-2 1-2-16,1 2-7 15,5-1 6-15,-6 4-9 16,1 0-2-16,-5-3 2 16,4 4 3-16,-4-3-2 15,3 0 0-15,-3-2-1 16,0-1 0-16,1 0 1 15,-3-6-1-15,-2 4 1 16,3-3 0-16,-1 0 1 0,-2-2-3 16,2 1 1-1,-2-3 0-15,2 0 0 0,0 0 4 16,1 0 1-16,-1 0-4 16,9 0 3-16,3-5 5 15,5-5-7-15,8-2 1 16,0 0 0-16,4-2-1 15,2-2-2-15,1 0 0 16,2-3 1-16,-3 4 0 16,1-2 1-16,1 0-1 15,3-1 0-15,-1 0-1 16,0 1 0-16,1-1 0 16,-5 0 3-16,0 3-3 15,-6-2 1-15,-4 5 2 16,-10 5 6-16,-7 2 0 0,2 2 3 15,-6 1 9-15,2 2-5 16,-2 0-3-16,0 0-5 16,-2-2-8-16,5-1-6 15,-1 1 6-15,0 2 0 16,4 0 0-16,-2-2 4 16,1 2-2-16,-3 0-2 15,-2-2-1-15,0 2 1 16,-2 0 1-16,0 0-1 15,0 0 2-15,2 0 2 16,6 0-4-16,1 0 3 16,-1-1-1-16,8-4-2 15,-5 5 0-15,0-2 2 0,-2 0 2 16,-4 2-8-16,-5 0 4 16,0 0-23-16,-7 0-51 15,-38 9-33-15,-17 15-155 16</inkml:trace>
  <inkml:trace contextRef="#ctx0" brushRef="#br0" timeOffset="-79026.57">16154 4109 488 0,'0'0'216'0,"0"0"-184"16,0 0 69-16,0 0 42 0,0 0-70 15,0 0-37-15,0 0-13 16,0 0 12-16,-25 0 0 16,23 0-6-16,2 0 4 15,0 0-4-15,0 0-1 16,0 0-12-16,0 0-1 15,2 0-15-15,19 0 1 16,8 0 2-16,8 0 23 16,1 4-18-16,1-3 6 15,-4-1-9-15,-4 3-4 16,-4-3 2-16,-7 1-3 16,-9 3-1-16,-6 3-10 0,-5-2-14 15,0 7 10-15,0 6 2 16,-19 5 13-1,-16 3 5-15,-9 2 0 0,-3 2-1 16,0-2 1-16,0 1-3 16,5 0-2-16,3-3 0 15,2-2 0-15,6-4 1 16,4-1 0-16,5-4-1 16,10-6 4-16,6-5 6 15,6-3-10-15,0-1 1 16,0 3 2-16,20-3-1 15,18 0 24-15,11 0-4 16,8 0-1-16,9-11-2 0,-1 3-13 16,-5 0-4-1,-4 3 10-15,-10 0-10 0,-11 3-2 16,-10 2-1-16,-12 0-10 16,-6 0-22-16,-7 0-23 15,0 0-32-15,0 0-19 16,0 0-16-16,3 0-199 15,16 0-418-15</inkml:trace>
  <inkml:trace contextRef="#ctx0" brushRef="#br0" timeOffset="-78680.62">16829 4371 1017 0,'0'0'154'0,"0"0"-137"16,0 0 24-16,0 0 39 16,0 0-47-16,0 0-3 15,141 0-6-15,-83-4-12 16,-2 0 9-16,-5 2 0 15,0-2-13-15,-1-2-6 16,-6 0 3-16,1 0-1 16,-8-2-3-16,-3 5-2 0,-10-2-5 15,-11 3-19-15,-5 2-15 16,-8 0-29-16,0-2-39 16,0 0-33-16,0 1-179 15,0-2-193-15</inkml:trace>
  <inkml:trace contextRef="#ctx0" brushRef="#br0" timeOffset="-78187.71">17352 4189 677 0,'0'0'57'0,"0"0"-8"16,0 0 80-16,0 0-17 16,0 0-71-16,0 0-19 15,-35-9 11-15,35 9 8 16,0 0-4-16,0 0-10 16,0 0-5-16,0 0-1 15,0 0-11-15,0 0-10 16,0 0-4-16,0 7 4 15,6 3 8-15,7 4-3 16,3-2 2-16,7 0 6 0,2 0-3 16,4-2-7-1,0 3 15-15,-6-4-15 0,-1 3 4 16,-9 2-7-16,-4 4 0 16,-9 1-4-16,0 6 4 15,-2 3 2-15,-25 0 4 16,-9 0 1-16,-4-4 2 15,3-3 0-15,0-3 1 16,16-4-4-16,7-4-6 16,10-5 0-16,4-2-2 15,0-1-6-15,0 0-15 16,0 0 2-16,0-2-17 0,4 0-41 16,21 0-56-1,10-2-180-15</inkml:trace>
  <inkml:trace contextRef="#ctx0" brushRef="#br0" timeOffset="-77722.79">17857 4270 732 0,'0'0'240'16,"0"0"-188"-16,0 0 10 15,0 0 36-15,0 0-55 16,0 0-24-16,-13-9-15 15,13 9 1-15,9 0 3 16,7 0 34-16,7 2 1 16,0 8-14-16,2 1-15 15,-1 4 11-15,3 2-8 16,-3-2-4-16,1 3-8 16,-3 1-3-16,-3 1-2 15,-2-1 0-15,1-1 0 0,-3-4-2 16,1 0-7-16,-5-4 1 15,-2-2-1-15,-4-4-7 16,-3 1-13-16,0-5-13 16,-2 0-26-16,0 0-6 15,0 0-66-15,0-5-270 16</inkml:trace>
  <inkml:trace contextRef="#ctx0" brushRef="#br0" timeOffset="-77330.86">18116 4253 217 0,'0'0'269'0,"0"0"-183"15,0 0 30-15,0 0-27 16,0 0-19-16,0 0-40 16,0-4-8-16,0 4 27 15,0 0 8-15,-4 0-17 16,-6 18 2-16,-5 2 2 16,-3 4 2-16,-5 2-14 15,0 0 3-15,-2-1-11 0,2-1-12 16,6-4 2-16,1-3-1 15,5-3-6-15,4-2 6 16,2-4-2-16,5-2-9 16,-2-2-2-16,2 2-3 15,0-1-14-15,0-2-43 16,0-3-69-16,0 0-378 16</inkml:trace>
  <inkml:trace contextRef="#ctx0" brushRef="#br0" timeOffset="-74032.43">20143 10677 1032 0,'0'0'63'0,"0"0"-37"16,0 0 68-16,0 0-22 15,0 0-58-15,0 0-3 16,0 0 13-16,15 37 5 16,-7-29 3-16,0 5-19 15,-2-4 4-15,3 3 4 16,-3 2-20-16,4 2 11 16,1 3-11-16,0 0 7 15,0 3-8-15,2-3 0 0,3 6 1 16,-1-5 3-16,-1 0-4 15,-3-4 1-15,-2-5 2 16,-3-4-3-16,2-3-2 16,-2-1 2-16,1-3 3 15,9 0 17-15,7-3 14 16,4-12-1-16,2-2-12 16,-4 2-13-16,-5 3 2 15,-4 0 5-15,-5 3-14 16,0 3 15-16,-7 2-6 15,3 0-5-15,5 1-3 16,3-4-2-16,12-3 0 16,6-2-1-16,8-2 1 15,3 0-4-15,3-4 4 0,4-2 0 16,-2 2 2-16,5-2 1 16,-1 2-3-16,-4-1 0 15,3 2 0-15,-6-3 0 16,1 1 0-16,2 3 3 15,-2-2-3-15,-5 4 1 16,-4 0-1-16,-9 4 0 16,-9 2 1-16,-10 4 0 15,-6 4 3-15,-4 0 5 16,0 0-1-16,0 0-8 16,0 0-3-16,0 0-17 0,0 0-26 15,0 0-30-15,0 0-20 16,-8 12-76-16,-9 2-245 15</inkml:trace>
  <inkml:trace contextRef="#ctx0" brushRef="#br0" timeOffset="-66882.67">14083 4416 500 0,'0'0'58'0,"0"0"-56"15,0 0 30-15,0 0 48 16,0 0-48-16,0 0-15 16,5 11 22-16,-1-3 2 15,-2 3-9-15,6-6-18 16,-4-3 2-16,-2 1-1 16,0-3-2-16,-2 0 5 15,2 0-18-15,3 0-2 16,5 0 2-16,4-13 6 15,2-3 12-15,-5-2-16 16,-4 2-2-16,-5 2 0 0,-2 2-12 16,0 10 10-1,0 2-10-15,-11 0 11 0,-5 0 2 16,1 0 0-16,3 6 15 16,4 4-16-16,5-3 6 15,3-4-1-15,0-1 10 16,0 0 1-16,0 1-15 15,0-1-1-15,0-2 2 16,0 0 0-16,0 0 6 16,0 0-8-16,0 0 8 15,0 3 0-15,0-3-7 16,0 0 6-16,0 0 0 0,0 0 7 16,0 0 1-1,0 0-13-15,0 0 7 0,0 0-5 16,0 0-4-16,0 0-60 15,-4 0-40-15,-6 10-44 16,0 4-191-16</inkml:trace>
  <inkml:trace contextRef="#ctx0" brushRef="#br0" timeOffset="-64986">14130 5586 494 0,'0'0'37'0,"0"0"-34"16,0 0 16-16,0 0 50 16,0 0-19-16,0 0-40 15,0 0 9-15,0 0 36 0,0 0-17 16,0 0-15-16,0 2-2 15,0 9-7-15,0 3-2 16,0 0 8-16,0 0-4 16,0-2-13-16,0-4 11 15,0-3-4-15,0-3-9 16,3-2 6-16,3 0-5 16,5 0-2-16,3 0 11 15,1-4-7-15,-1-3 1 16,-3 0-5-16,-7 3-10 0,-2 3 8 15,-2-2 2 1,0 2 8-16,0-4-4 0,0 0-4 16,0-2 11-16,-13 0 0 15,-1 0-5-15,6 3 17 16,-1 2-3-16,2 2 4 16,2 0-24-16,-1 0 2 15,-3 2 0-15,-3 10 2 16,4 2-3-16,4-4 0 15,-1-3-1-15,5-6-5 16,0-1 4-16,0 0-14 16,0 0 7-16,0 0-4 15,2 0 12-15,11-5 4 16,1-8-4-16,-5 5 0 16,-5 2 0-16,-2 5 3 0,-2 1-3 15,0 0-2 1,0 0-11-16,0 0 13 0,-8 0 7 15,-5 7-6-15,-1 1-1 16,3 1-6-16,7-1-78 16,4-3-79-16,0 2-226 15</inkml:trace>
  <inkml:trace contextRef="#ctx0" brushRef="#br0" timeOffset="-63831.2">18633 4389 381 0,'0'0'171'0,"0"0"-158"16,0 0 66-16,0 0 44 15,0 0-37-15,0 0-38 16,-35-21-7-16,33 21-16 16,2 0-3-16,0 0-8 0,0 0-14 15,0 0-1-15,-6 6 1 16,0 3 13-16,4 3-7 16,-1 0 4-16,3 1 0 15,0-3-10-15,0-1-2 16,0 0 1-16,0-1 1 15,0-3-4-15,7-3-2 16,5-2 6-16,-4 0-1 16,3 0 0-16,1 0 1 15,-6-7-1-15,3-6 1 16,-7 0 0-16,-2-1 0 0,0 1 0 16,0 5 2-1,-11 4-2-15,-3 2 16 0,6 1-2 16,1-1-2-16,7 2 18 15,0 0-15-15,0 0-14 16,0 0 0-16,0 0-1 16,0 0-2-16,0 5 1 15,0 4-26-15,0 3-21 16,5-3-48-16,-1 0-131 16</inkml:trace>
  <inkml:trace contextRef="#ctx0" brushRef="#br0" timeOffset="-41572.06">5858 11633 486 0,'0'0'50'15,"0"0"-41"-15,0 0 105 16,0 0-63-16,0 0-43 16,0 0-5-16,0 0 1 0,0 0 2 15,-23-9 24 1,23 9 0-16,0 0-3 0,0 0-5 16,0 0-6-16,-2 0-6 15,2 0-4-15,-2 0 8 16,2 0-3-16,0 2 3 15,0 2-3-15,0 4-4 16,0 2-3-16,0 1 3 16,0-2 0-16,0-4 12 15,2 2-4-15,0-1-3 16,0-2-7-16,0 0 7 16,4 0-9-16,-2 3 6 0,3 0 11 15,1 3-10-15,6 3 3 16,-3 0-10-16,2 6 2 15,-1-3 0-15,-2 3-5 16,4 2 3-16,-3 2 3 16,2-2-4-16,1 1-1 15,-5 0-1-15,-1-3 0 16,0 4 1-16,-2-5-1 16,-2 0 0-16,3-4 0 15,-1 0 3-15,0-2-3 16,0-2 1-16,1-2-2 15,-1 0 1-15,4-4 0 16,-6-2 2-16,-4 3-2 16,0-3 3-16,0-2-2 15,0 1-1-15,0-1-7 0,0 0-4 16,0-1-81-16,-10-16-117 16,-2 0-228-16</inkml:trace>
  <inkml:trace contextRef="#ctx0" brushRef="#br0" timeOffset="-41114.14">6092 11668 26 0,'0'0'472'15,"0"0"-461"-15,0 0-4 16,0 0 49-16,0 0-22 16,0 0 33-16,-4 0-9 15,-4 0-4-15,-2 8-1 16,-3 9 10-16,-8 2-11 15,-1 8-18-15,-5 1 4 16,-4 3-13-16,-5 5-8 16,3 2-12-16,-1 1 11 0,3 0 5 15,2-6-10 1,5-1-3-16,-1-6-2 0,8-3 0 16,3-5-6-16,3-4 5 15,7-2-4-15,-4-5-1 16,4 1 0-16,4-3 1 15,-5-4-1-15,5 3-8 16,0 1-34-16,0-2-99 16,9-3-53-16,11 0-114 15</inkml:trace>
  <inkml:trace contextRef="#ctx0" brushRef="#br0" timeOffset="-40710.21">6325 11606 49 0,'0'0'327'0,"0"0"-320"16,0 0 46-16,0 0 62 16,0 0-43-16,0 0-13 0,23 2 42 15,-17 12-33-15,4 8-13 16,1 1 8-16,2 3-4 16,5 6-37-16,-2 1-10 15,1 7 7-15,-1 5-15 16,-3 1 11-16,-2 0-9 15,-5-2 1-15,-6 0-7 16,0-3 3-16,-3-5-3 16,-24-5-3-16,-4 1-13 15,-14-6-13-15,-11-3-77 16,-10-7-131-16,-15-12-266 16</inkml:trace>
  <inkml:trace contextRef="#ctx0" brushRef="#br0" timeOffset="-40222.3">5534 11485 515 0,'0'0'92'15,"0"0"-89"-15,0 0 61 16,0 0 62-16,0 0-83 15,0 0-31-15,-71 5 13 16,51 19 28-16,3 5-2 16,-2 3-14-16,2 3 9 15,-1 3-23-15,0 4-2 0,-2 1-4 16,2 4-2 0,3 2-2-16,3-1 1 0,8 0-4 15,4-2-6-15,0-2-2 16,8-2 1-16,13-3 4 15,6-6-7-15,4-2-2 16,2-7-6-16,5-2-21 16,3-7-27-16,1-4-15 15,5-8-113-15,3-3-87 16</inkml:trace>
  <inkml:trace contextRef="#ctx0" brushRef="#br0" timeOffset="-39248.47">6653 11508 195 0,'0'0'189'16,"0"0"-172"-16,0 0 47 15,0 0-3-15,0 0-46 16,0 0-4-16,0-11 12 16,0 11 33-16,-2-3-2 0,0 1-2 15,0 0-18-15,0 0-2 16,2-1 5-16,0-2 0 15,0 5-15-15,0-2 0 16,0 2-1-16,0 0 4 16,0 0 5-16,0 0-3 15,0 0-22-15,0 0 7 16,0 0-12-16,0 0-1 16,0 0-5-16,0 4 1 15,0 11 5-15,0 2 0 16,0 1 0-16,0 5 6 15,0 0-3-15,0 0 0 16,0 2-1-16,0-3-1 0,0-3 0 16,0-4 1-1,0-1-1-15,0-3 1 0,0-1-1 16,0-5-1-16,0 2 1 16,0-1 0-16,0-2 0 15,0-3-1-15,-2-1 0 16,2 0 0-16,0 0-8 15,0 0-16-15,0 0-21 16,-3 0-62-16,3-7-147 16,0-5-58-16</inkml:trace>
  <inkml:trace contextRef="#ctx0" brushRef="#br0" timeOffset="-38879.53">6545 11628 376 0,'0'0'58'16,"0"0"-40"-16,0 0 76 15,0 0-43-15,0 0-39 16,0 0-1-16,-2-2 18 15,2 2 9-15,2 0 24 16,11 0 0-16,3 4-30 16,1-1 4-16,3-3-5 0,3 0-16 15,-2 0 22-15,4 0-4 16,0 0-14-16,0 0-1 16,-2 0-15-16,0-3 1 15,-9 1-4-15,-6 2-17 16,-5 0-33-16,-3 0-9 15,0 0-7-15,0 0 0 16,0 0-4-16,-7 0-105 16</inkml:trace>
  <inkml:trace contextRef="#ctx0" brushRef="#br0" timeOffset="-38002.68">6939 11953 29 0,'0'0'350'16,"0"0"-319"-16,0 0 45 16,0 0 14-16,0 0-57 15,0 0 30-15,-20-12-20 0,18 12 7 16,0 0-21-16,2 0 17 16,-3 0-3-16,3 0 2 15,0 0-7-15,0 0-1 16,0 0-14-16,0 0-7 15,0 0-16-15,0 0-3 16,15 0 3-16,10 0 12 16,9-2 10-16,1 0-12 15,-2 2-10-15,-1 0-1 16,-6 0 1-16,-5 0 0 16,-1 0 3-16,-7 0-6 0,-4 0 3 15,-4 0-7-15,-3 0-12 16,-2 0-7-16,0 0-47 15,0 2-14-15,0 3-37 16,-5 4-35-16,-4-3-149 16</inkml:trace>
  <inkml:trace contextRef="#ctx0" brushRef="#br0" timeOffset="-37671.74">6894 12078 267 0,'0'0'143'0,"0"0"-106"15,0 0 35-15,0 0-1 16,0 0-3-16,0 0 0 15,27 0 24-15,-4 0-32 16,3 0-3-16,3 0 9 16,5 0-36-16,1 0 1 15,1 0-15-15,-1 0-1 16,-1 0-15-16,-5 0 0 16,-5 0-3-16,-5 0-33 15,-11 0-75-15,-8 0-79 0,0 0-169 16</inkml:trace>
  <inkml:trace contextRef="#ctx0" brushRef="#br0" timeOffset="-11453.29">7697 11654 847 0,'0'0'56'16,"0"0"18"-16,0 0 44 15,0 0-71-15,0 0-29 16,0 0-9-16,0 0 2 16,-12-24-4-16,12 24 1 0,0 0-3 15,0 0 4 1,-2 0 9-16,-2 0-14 0,-2 0 11 15,-11 5-3-15,0 7-1 16,-8 0 5-16,-1 1-15 16,-3 1 16-16,2 5-14 15,-4 2-3-15,4 7 1 16,0 3 3-16,5 3-1 16,6 4-2-16,5 2 0 15,9 7-1-15,2 8 4 16,0 0-3-16,0 3 6 15,0-7-5-15,0-2-2 16,5-7 0-16,5-8 0 16,6-8-5-16,6-6-16 15,9-8-21-15,14-10-42 0,9-2-4 16,4 0-94 0,-3-16-228-16</inkml:trace>
  <inkml:trace contextRef="#ctx0" brushRef="#br0" timeOffset="-11016.37">7818 11950 189 0,'0'0'541'16,"0"0"-509"-16,0 0 76 16,0 0-45-16,0 0-61 15,0 0 2-15,-4 1 43 16,14 12 25-16,3-4-10 15,1 3-22-15,1 2 8 16,3 2 1-16,2 3-33 16,0 1 10-16,3 1-15 15,-1 1-7-15,-2 0 0 16,-2 0 0-16,-5-1-4 0,-1-6-3 16,-4-3-3-16,-6-1 5 15,1-5-17-15,-3-4-18 16,0-1-23-16,0-1-35 15,0 0-84-15,0 0-62 16</inkml:trace>
  <inkml:trace contextRef="#ctx0" brushRef="#br0" timeOffset="-10592.44">8051 11959 544 0,'0'0'131'15,"0"0"-12"-15,0 0 9 16,0 0-52-16,0 0-45 15,0 0-16-15,-4-6 1 16,-7 8-11-16,-1 8 33 16,3 4-2-16,-6 4-8 15,4 4-6-15,-7 5 0 0,0 2 1 16,0 1-13 0,-2 5 3-16,-2-3-2 0,-3-4 0 15,3-2 0-15,4-8-8 16,4-6 5-16,8-4-5 15,2-6-3-15,4-2 3 16,0 0 3-16,0 0 3 16,0 0-9-16,0-12-13 15,0-4-31-15,20 0-92 16,5 0-296-16</inkml:trace>
  <inkml:trace contextRef="#ctx0" brushRef="#br0" timeOffset="-9894.56">8406 11947 664 0,'0'0'44'0,"0"0"93"15,0 0-24-15,0 0-67 16,0 0-28-16,0 0 5 16,0-6 2-16,0 6 6 15,0 0-5-15,0 0 3 16,0 0-15-16,0 0-12 16,2 2 13-16,13 8 8 15,3 4-19-15,-4 2 6 16,6 2 2-16,-4 3-8 15,-1-2-4-15,-1 1 0 16,-6-3 2-16,-1-3 1 16,1-2-3-16,0-2 2 15,-2-2-4-15,1-4 4 0,-1 1 5 16,-1 0-7-16,-2-3-6 16,-1 0 2-16,0-2-5 15,-2 1-17-15,0-1-9 16,0 0-24-16,0 0-60 15,0 0-80-15,0-1-274 16</inkml:trace>
  <inkml:trace contextRef="#ctx0" brushRef="#br0" timeOffset="-9158.69">8689 11979 160 0,'0'0'366'16,"0"0"-302"-16,0 0 95 15,0 0-78-15,0 0-43 16,0 0-3-16,0-8 25 15,0 8 21-15,0 0-34 16,0 0-3-16,0 0-19 16,0 0-11-16,0 0-5 15,-3 0-6-15,-5 2 3 16,-1 6 4-16,-1 0 3 0,2 4-9 16,-1 4 4-16,-3 4 3 15,-3 4-11-15,-1 4 2 16,-3 0 3-16,-2 2-4 15,-1 0 1-15,-1 1 2 16,2-4-4-16,0-2 3 16,4-1 2-16,1-3 0 15,5-4-3-15,2-5-1 16,7-4-2-16,-1-6 1 16,3-2 0-16,0 0 4 15,0 0 7-15,0 0 3 16,0 0 8-16,0 0-2 0,0 0-4 15,0 0-3-15,0 0-4 16,0 0 1-16,0 0-7 16,0 0 4-16,0 0-6 15,0 0 2-15,0 0-2 16,0 0-1-16,0 0 4 16,0 0-1-16,0 0-1 15,0 0-1-15,0 0 2 16,0 0-3-16,0 0 3 15,0-2-2-15,0 2 4 16,0 0-3-16,0 0-1 16,0 0 0-16,0-2-1 15,0-1-7-15,0 0 7 0,0 1 1 16,0 2-1 0,0 0 6-16,0 0-6 0,0 0-6 15,0 0-9-15,0 0-45 16,0 0-90-16,-13-4-488 15</inkml:trace>
  <inkml:trace contextRef="#ctx0" brushRef="#br0" timeOffset="-6182.21">8927 12110 602 0,'0'0'102'16,"0"0"12"-16,0 0-27 15,0 0-70-15,0 0-13 0,0 0 8 16,0-2 10-16,0 2 4 16,0 0 17-16,0 0-13 15,0 0-8-15,0 0 4 16,0 0-6-16,0 0-3 16,0 0-11-16,0 0 0 15,0 0-6-15,16 0 11 16,8 0 8-16,9 0-6 15,6 0-9-15,3 0 4 16,1 0-7-16,-1 0 3 16,-7 0-3-16,-8 0 2 15,-9 0-3-15,-11 4 0 16,-5-2-8-16,-2 1-7 0,0-1 8 16,0 2 0-16,0 1 7 15,0 3 0-15,-6-1 7 16,-4 4 1-16,-3 1-6 15,2 2 5-15,-1-3-5 16,-3 4 0-16,-1 0-2 16,-3-1 1-16,-4-2 4 15,1 3-3-15,-3-1-2 16,0 0 7-16,-4 1-5 16,3 2-2-16,0-2 3 15,3-4-2-15,3-1 4 16,5 0 0-16,6-4 1 0,-1-2 5 15,6 1-5-15,2-5-1 16,2 0-1-16,0 0-1 16,0 0 0-16,0 0-2 15,2 2 5-15,14 1 23 16,8-1 11-16,5-2-9 16,12 0-16-16,7 0 0 15,1 0-5-15,3 0-4 16,-6 0-2-16,-6 0 1 15,-11 0-5-15,-6 0 3 16,-13 0-6-16,-2 0 3 16,-4 0 0-16,-4 0 2 15,0 0-2-15,0 0-3 0,0 0-11 16,0 0-11 0,-6 0-29-16,-6 0-80 0,-3 0-38 15,3 0-287-15</inkml:trace>
  <inkml:trace contextRef="#ctx0" brushRef="#br0" timeOffset="-3299.71">9505 11798 672 0,'0'0'76'0,"0"0"-3"16,0 0 76-16,0 0-75 16,0 0-53-16,0 0-2 0,0 0-6 15,0-18-9-15,0 18-2 16,0 0 7-16,0 5 21 15,0 1-11-15,0 4 9 16,6 1 3-16,10 3-17 16,-1 3-8-16,3 0 10 15,3 0-16-15,-4 1 2 16,6 0 0-16,-5 2-1 16,-3 4-1-16,-2 0 1 15,-1 6 0-15,-4 5-1 16,3 1-1-16,-3 5-1 15,-2 6 2-15,-4 1 1 16,0 0 0-16,-2 0 1 0,0-2-1 16,0 0-2-1,0-2 1-15,-13 0 0 0,-9 3 25 16,-7-4-15-16,-2-2-8 16,-7-3-2-16,5-10-17 15,-2-7-59-15,12-18-152 16</inkml:trace>
  <inkml:trace contextRef="#ctx0" brushRef="#br0" timeOffset="7905.35">8379 11976 251 0,'0'0'13'16,"0"0"68"-16,0 0 0 15,0 0-41-15,0 0 2 16,0 0 12-16,0 0 30 16,0 0-31-16,0 0 1 0,-2 0-2 15,2 0-11 1,0 0 11-16,0 0-14 0,0 0-10 16,0 0-3-16,0 0-18 15,0 0-2-15,0 0-5 16,0 0 6-16,0 0 9 15,0 0 7-15,0 0-4 16,0 0-6-16,0 0 2 16,2 7-4-16,6 3 6 15,4 2-13-15,-1 0-1 16,2 5 1-16,3-3-4 16,-3 6 5-16,5-3-7 0,-5 3 3 15,3 3 0-15,-3-1 3 16,1 0-3-16,1 2 0 15,1 2 2-15,2-4-1 16,2 1-1-16,-2-2 1 16,-1-1-1-16,2-3 0 15,-9-3 1-15,0-5 0 16,-1-1-1-16,-3 0 1 16,-1-4-1-16,-3-1 0 15,0-2 0-15,-2-1 12 16,0 0-7-16,0 0 20 15,2 0-9-15,-2 0 5 16,0 0-5-16,0 0-16 0,0 0 0 16,0 0-47-1,-9 0-73-15,-8 0-136 0,-1-4-273 16</inkml:trace>
  <inkml:trace contextRef="#ctx0" brushRef="#br0" timeOffset="8888.18">8844 11834 275 0,'0'0'148'0,"0"0"-108"0,0 0 65 15,0 0 11-15,0 0-84 16,0 0-2-16,0-3-4 16,0 3 24-16,0 3 1 15,-4 9-2-15,0-7 6 16,-3 4-2-16,1 0-26 16,-2 1-1-16,0 2-5 15,-1 1-6-15,-3 1-6 16,-1 3 9-16,-3 5-17 15,-3 2 3-15,-1 3 1 16,0 4 0-16,-5-1-1 16,3 5-4-16,-1-3 3 0,2 0-2 15,-2-2 2-15,1-2 5 16,1 2-2-16,0 0-3 16,-2 2 3-16,1 1-3 15,2-4 5-15,0-3-7 16,4-6 5-16,1 0 7 15,3-4-2-15,-1 1 2 16,-2-2-3-16,-1 2 7 16,0-2-4-16,-2 2-5 15,4-5 8-15,6-5-3 16,1 0-4-16,7-5-4 16,-2-2-4-16,0 0 4 15,2 0-5-15,0 0 3 0,0 0 0 16,0 0-1-16,0 0-2 15,0 0-13-15,0 0-12 16,0 0-28-16,0-2-62 16,0-8-110-16,2-4-173 15</inkml:trace>
  <inkml:trace contextRef="#ctx0" brushRef="#br0" timeOffset="17133.75">9050 11969 659 0,'0'0'155'0,"0"0"-150"15,0 0 106-15,0 0-3 16,0 0-99-16,0 0-2 15,0 0 0-15,0-12-6 0,0 12 1 16,0 0 0-16,0 0 5 16,0 0-7-16,4 0 0 15,4 12 5-15,4 4 1 16,4 2 5-16,4 4 8 16,2 4 2-16,5 3-20 15,-2 1 5-15,-1 1 3 16,1 1-9-16,-5 3 4 15,2 1-5-15,-4 2 2 16,-2 2-2-16,1 4 1 16,-1-1 0-16,-1-4-3 15,1 0 1-15,2-10 0 16,0-2-2-16,0-6 1 16,-5-6 2-16,-2-3 1 15,-2-4-2-15,-2-6 1 0,-3-2-5 16,-2 0 4-16,-2 0 2 15,0 0 10-15,0-12-10 16,0-8-52-16,0-2-172 16,-8 0-336-16</inkml:trace>
  <inkml:trace contextRef="#ctx0" brushRef="#br0" timeOffset="17439.69">9465 11957 762 0,'0'0'14'15,"0"0"-5"-15,0 0 95 16,0 0-3-16,-25 139-37 16,0-81-3-16,-6 2-6 15,-4 2-22-15,-7-6-14 16,3-5-16-16,4-10-3 16,1-5-16-16,5-9-90 0,-2-8-348 15</inkml:trace>
  <inkml:trace contextRef="#ctx0" brushRef="#br0" timeOffset="25133.36">5461 10149 478 0,'0'0'50'0,"0"0"-49"15,0 0 45-15,0 0 96 16,0 0-92-16,0 0-1 0,0 0 8 16,-9-36-8-16,9 36-10 15,0 0-6-15,-2 0-10 16,2 0-12-16,0 0 0 16,0 0 6-16,0 0 12 15,0 0-7-15,0 0 9 16,0 0-3-16,0 0-17 15,0 0-10-15,0 0-1 16,0 5 0-16,0 12 8 16,0 2 0-16,0 5 7 15,0 3-3-15,7 4-3 16,-1 3 5-16,1 3 6 16,-3 1-10-16,0 2 4 0,-1 0 7 15,0 0-16-15,-3 5 3 16,0-4 9-16,0 2-13 15,0-4 13-15,0 0-5 16,0-3-4-16,0-6-4 16,0-7 4-16,0-8-4 15,0-5-3-15,0-3 5 16,0-7-5-16,0 5 1 16,0-3 1-16,0 0 2 15,0-2-4-15,0 0-1 16,0 3-3-16,0-3 1 15,0 0-2-15,0 0-27 0,0 0-16 16,0-5-52-16,0-13-60 16,6-10-331-16</inkml:trace>
  <inkml:trace contextRef="#ctx0" brushRef="#br0" timeOffset="28912.7">5394 10098 460 0,'0'0'65'0,"0"0"-58"0,0 0 16 16,0 0 10-16,0 0-20 15,0 0 24-15,36-2 6 16,-34 2-7-16,-2 0 16 16,2 0 8-16,-2 0-6 15,2 0-7-15,5 0 2 16,2 0-21-16,2 0-5 16,4 0-14-16,1 0-7 15,5 0 1-15,0 0 7 16,4 2-9-16,0 1 3 0,4 0-3 15,0-3 1 1,0 2 1-16,-4 0 3 0,-2-2-6 16,-5 5 0-16,1-1 2 15,-4-3-2-15,3 5 0 16,-3-2 0-16,6 3 0 16,1-2 11-16,2-1-8 15,8 1 0-15,1 0 3 16,3-3-3-16,-1 2-3 15,3 0 3-15,-7 3-5 16,-4-2 4-16,2 0-4 16,-6 0 5-16,3-2-4 0,1-2 1 15,-1 2 0 1,3-3 1-16,0 0 1 16,2 0-2-16,1 0 0 0,2 0 0 15,1 0 1-15,1 0-1 16,-3 0-5-16,-2 0 5 15,5 0-1-15,-3 0 2 16,3 0-1-16,2 0 2 16,0 0-1-16,2 0 0 15,1 0-1-15,-4 0 0 16,1 0 0-16,-3 0 0 16,-1 0-2-16,-3 0 2 15,0 0 1-15,-2 0 0 16,0 0 1-16,0 0-4 15,0 0 4-15,0 0-3 0,0 0 2 16,-2 0 3-16,2 0-4 16,0 0-4-16,0 0 4 15,0 0 4-15,2 0-3 16,-2 1 0-16,5 3-1 16,1 1 0-16,5-1-1 15,3-3 5-15,-1 1-4 16,-1-2 1-16,-4 0-1 15,-3 0 0-15,-5 0 0 16,-2 0 0-16,-10 0 0 16,-1 2 0-16,1 1 0 15,-1-3-2-15,7 4 2 16,1-2 1-16,5 3 0 16,0 0-2-16,4-1 0 15,-1 0 1-15,-8 0-1 0,5 0 1 16,-6 0-1-16,-3-1 5 15,-1 1-5-15,2 1 1 16,-3 0-1-16,4-3 1 16,-2 1 1-16,0-1-1 15,0-2-1-15,-6 0-3 16,-4 0 4-16,-3 0 0 16,-5 0 1-16,0 2 1 15,-2-2-2-15,0 2 3 16,0-2 3-16,0 2-6 0,0 2-2 15,0 5 2 1,0 6 16-16,3 2-7 0,2 6-6 16,-1 0-2-16,0 4 7 15,1 1-8-15,-1 2 2 16,-2 1-2-16,0-2 3 16,0 0-3-16,6 0 2 15,-2 0 6-15,1-2-8 16,-3-1-4-16,-2-1 3 15,-2-1 1-15,0-6 5 16,0 2-5-16,0-4 1 16,0-2 0-16,0-2-1 15,2-2 1-15,-2-1 4 16,0 0-5-16,4-1 7 0,-4 0-2 16,0 1-2-16,0 0 0 15,0-1-2-15,0 0 3 16,0 2-3-16,0-2-1 15,0 0 1-15,0-1-1 16,0-4 1-16,0 1-1 16,0-2 1-16,0 1-1 15,0-3-6-15,0 1-5 16,0 1 0-16,0 3 7 16,-10-4 4-16,-1 3 0 15,-3-1 0-15,3-2 0 16,1 1-2-16,-2 2 2 15,3-1 1-15,1 1 0 0,-4-3-1 16,-1-1 0 0,-3 0-4-16,-6 0 2 0,-2 0 2 15,-8 0-9-15,-3 3 8 16,-6-3 1-16,1 0 0 16,0 0-4-16,5 0 3 15,1 0 2-15,0 0 0 16,3 0 3-16,0 0-4 15,0 0-3-15,-3 0-5 16,-1 0 4-16,-3 0-7 16,0 0 4-16,-2 0 7 15,-2 0-2-15,-3-4 2 16,-1-3-4-16,-2 1 9 16,4-2-7-16,-3 2 3 15,3-2-2-15,1 3 1 0,-1-2-5 16,4 1 5-16,-1 2 5 15,6 2-3-15,-1 0-2 16,3 2 0-16,4 0 0 16,0 0 1-16,2 0 4 15,0 0-3-15,-2-1-2 16,2-2 1-16,-4 1-3 16,-2 1 3-16,-1 1-1 15,-3 0 0-15,-1 0-5 16,1 0 5-16,2 0 3 15,2 0-2-15,1 0-1 16,6 0 0-16,1-6 2 16,3 5-4-16,4 0 3 0,-5-2-2 15,6 1 2-15,-5 0-2 16,-3 2 5-16,-2 0-5 16,-2 0 1-16,-2 0-2 15,-2 0 0-15,-1 0 1 16,1 0-4-16,0 0 5 15,1 0 0-15,3 0 0 16,-4 0-1-16,2-5 0 16,2 5 2-16,-2-5-2 15,6 3 5-15,2 0 1 16,4 0-5-16,1 1 2 0,-1-2 0 16,0 3-2-16,-3 0 1 15,-1-2-2-15,-4 2 1 16,-2 0 0-16,3 0 4 15,-1 0-4-15,5 0 2 16,4 0 2-16,2 0 1 16,6 0-2-16,0 0 4 15,1 0 3-15,1 0-7 16,-2 0 5-16,2 0-6 16,-1 0 1-16,-5 0-2 15,1 0-1-15,-3 0 2 16,1 0-1-16,3 0 1 15,8 0-1-15,2 0 1 0,2 0 12 16,0 0-7 0,0 0-7-16,0 0-7 0,6 0-9 15,10 0-48-15,9 0-66 16,10 0-192-16</inkml:trace>
  <inkml:trace contextRef="#ctx0" brushRef="#br0" timeOffset="29975.52">8518 10529 350 0,'0'0'328'15,"0"0"-313"-15,0 0 70 16,0 0 25-16,0 0-71 0,0 0 40 16,0 0-15-16,-12-7-22 15,12 4-15-15,0 3 2 16,0-2-5-16,0 2-3 16,0 0-13-16,0 0-7 15,0 0 3-15,0 0-4 16,0 0-1-16,2 0 1 15,8 0 3-15,-4 7 4 16,5-2-6-16,3 3 7 16,-4-2-6-16,6 2 2 15,-2 2 0-15,-2 2 0 0,0 2 2 16,1 0-5 0,-1 3-1-16,1 1 5 0,0-2-1 15,-1-2-7-15,1 2 3 16,-2-2 0-16,4 0 2 15,-1-2 3-15,-3-2-10 16,2 0 5-16,-3-3-3 16,-2 0 3-16,-1-3 0 15,-3-3 4-15,-2-1-8 16,-2 0 3-16,2 0-2 16,-2 0 3-16,0 0-3 15,0 0-6-15,0 0-33 16,-4-5-38-16,-11-2-46 15,-1 2-122-15,3-1-201 16</inkml:trace>
  <inkml:trace contextRef="#ctx0" brushRef="#br0" timeOffset="30517.43">8755 10481 409 0,'0'0'98'15,"0"0"-33"-15,0 0 100 16,0 0-98-16,0 0-40 16,0 0-2-16,0-5 3 15,0 5-12-15,0 0 11 16,0 0 18-16,0 5-4 16,-6 4-11-16,-3 6-7 15,-2 2-17-15,-3 0 15 16,1 5-10-16,-3-1-8 15,3-2 4-15,-3 2-3 0,3-3 4 16,2-1-5-16,-2 0 11 16,4-2-10-16,-1-3-2 15,2 1 1-15,4-3 0 16,-1 1-2-16,1-6 3 16,4 2 2-16,-2-5-1 15,2-2-2-15,0 3 1 16,0-3-4-16,0 0 3 15,-3 0-2-15,3 0 6 16,0 0-2-16,0 0-5 16,0 0-4-16,-3 0-40 15,1 0-157-15</inkml:trace>
  <inkml:trace contextRef="#ctx0" brushRef="#br0" timeOffset="40284.73">11168 11930 513 0,'0'0'242'0,"0"0"-240"15,0 0 57-15,0 0 37 16,0 0-51-16,0 0-40 15,0 0 25-15,0 0 0 16,2-7 4-16,0 7 3 16,4 0 8-16,4 7-10 15,-3 6 1-15,3-1-24 16,2 6 7-16,-1 0-14 16,2 2-5-16,3 4 5 15,1 0-4-15,6 2 2 16,1-1-3-16,1-2 1 15,0-1-4-15,-1-1 3 0,-4-8-6 16,-7-1-9-16,-1-4-5 16,-8-3-7-16,-4-3-31 15,0-2 6-15,0 0-125 16,-9 0-189-16</inkml:trace>
  <inkml:trace contextRef="#ctx0" brushRef="#br0" timeOffset="40689.66">11571 12034 486 0,'0'0'76'15,"0"0"-76"-15,0 0 127 16,0 0-74-16,0 0-30 16,0 0-3-16,0-9-4 15,0 9 8-15,0 10 44 16,-7 9-23-16,-6 2-2 16,-5 8 10-16,-4 7-14 15,-7 4-9-15,2 2-5 0,-4 6-13 16,2-4 3-16,3 0-12 15,3-2 7-15,3-3-5 16,-1-6 2-16,8-6-3 16,3-10 2-16,2-4-7 15,4-9 1-15,-3 0-3 16,1-4 3-16,-6 0-15 16,6 0-37-16,6-11-80 15,0-9-200-15</inkml:trace>
  <inkml:trace contextRef="#ctx0" brushRef="#br0" timeOffset="41028.6">11768 12017 792 0,'0'0'60'0,"0"0"-60"15,0 0 0-15,0 0 65 16,0 0 9-16,0 0-37 16,71 114 2-16,-45-73 5 0,-1 1 3 15,-8 0-28-15,-3 2-8 16,-12-2-7-1,-2-1-4-15,0-2 0 0,-29-3-8 16,-10-2-18-16,-13-5-16 16,-2-7-9-16,-4-10-85 15,-2-10-35-15,0-2-274 16</inkml:trace>
  <inkml:trace contextRef="#ctx0" brushRef="#br0" timeOffset="41428.53">10971 11700 757 0,'0'0'32'16,"0"0"62"-16,-46 107 63 15,30-59-57-15,3 6-47 0,-6 6 1 16,2 2-4-16,-1 3-14 15,3-3-23-15,7-4-4 16,8-4-8-16,0-6-1 16,14-6-10-16,22-10-17 15,15-6-15-15,14-5-16 16,4-12-73-16,3-7-145 16,-6-2-234-16</inkml:trace>
  <inkml:trace contextRef="#ctx0" brushRef="#br0" timeOffset="41965.43">12191 11802 105 0,'0'0'672'0,"0"0"-656"16,0 0 1-16,0 0 32 15,0 0-15-15,0 0-31 16,-7-13 6-16,7 13 29 16,0 0 47-16,0 5-45 15,-2 10 7-15,2 2-5 16,-3 6-13-16,1 3 2 15,2 6-15-15,0 0 3 16,0 2-9-16,0 1-3 0,0-8-6 16,-2-3 3-1,2-5-3-15,0-10-1 0,-2 0-1 16,0-5-4-16,2-3-5 16,-2-1-8-16,2 0-7 15,-3 0 2-15,1 0-71 16,-2-12-139-16,-6-4-126 15</inkml:trace>
  <inkml:trace contextRef="#ctx0" brushRef="#br0" timeOffset="42236.43">11979 11953 562 0,'0'0'256'15,"0"0"-248"-15,0 0 77 16,0 0 14-16,0 0-54 16,0 0 0-16,98-10 2 15,-60 10 0-15,4 7-10 16,1-6-24-16,-1-1-2 16,1 2-4-16,-10-2-5 15,-8 0-2-15,-12 0-2 16,-9 0-34-16,-4 0-21 15,0 0-32-15,-11 0-185 16,-11-6-371-16</inkml:trace>
  <inkml:trace contextRef="#ctx0" brushRef="#br0" timeOffset="45872.76">12565 12429 921 0,'0'0'46'0,"0"0"63"15,0 0-4-15,0 0-53 16,0 0-44-16,0 0 13 16,0 0 6-16,98 0-2 15,-60 0 0-15,-2 0-14 16,-2 0-9-16,-1 0 12 16,-4 1-13-16,-4 3 5 15,-2 1-6-15,-2-3-6 0,-3 1-23 16,-5 1-10-16,-2 1-35 15,-2-3-25-15,-2 3-57 16,-7-1-80-16,0 0-123 16</inkml:trace>
  <inkml:trace contextRef="#ctx0" brushRef="#br0" timeOffset="46112.71">12612 12613 61 0,'0'0'598'0,"0"0"-562"15,0 0 75-15,0 0 4 0,0 0 31 16,0 0-66-16,114 9-32 16,-67-9-4-16,-1 0-15 15,1 0 0-15,-7 0-24 16,-11 0-5-16,-11 0-22 15,-11 0-69-15,-7 0-135 16,-2 0-375-16</inkml:trace>
  <inkml:trace contextRef="#ctx0" brushRef="#br0" timeOffset="47134.54">13604 11865 973 0,'0'0'59'0,"0"0"-58"15,0 0 3-15,0 0 68 16,-116 85-16-16,85-39-23 15,2 4 0-15,0 4 10 16,5 8-4-16,-1 4-22 16,9 6 7-16,3 0-13 15,7-3-2-15,6-6-3 16,0-6-5-16,2-8 8 16,13-4-9-16,7-7 4 15,1-5-4-15,4-8-1 16,4-4-1-16,0-6-17 15,7-5-25-15,0-2-7 16,-1-2-31-16,0-6-29 16,-4 0-156-16,-6 0-201 15</inkml:trace>
  <inkml:trace contextRef="#ctx0" brushRef="#br0" timeOffset="47517.47">13809 12286 55 0,'0'0'769'0,"0"0"-757"16,0 0 147-16,0 0-34 16,0 0-57-16,0 0-35 15,0-32-10-15,0 32-10 16,2 0-9-16,5 4-1 16,5 8 14-16,1 0-3 15,-1 2-4-15,2-5 3 16,2 2-11-16,-3 1-2 15,3-1-1-15,-5-4-17 16,-2 1-27-16,-3-2-33 16,-3 0-79-16,-3-1-72 0,0-5-51 15</inkml:trace>
  <inkml:trace contextRef="#ctx0" brushRef="#br0" timeOffset="47906.4">14110 12252 378 0,'0'0'229'0,"0"0"-199"16,0 0 90-16,0 0-39 0,0 0-1 15,0 0-7-15,0-8-22 16,-2 8-5-16,-4 0-13 15,0 10-7-15,-2 6-1 16,-1 4 20-16,-1 0-6 16,0 7-11-16,-1 2-2 15,-1 5 6-15,-1 2-10 16,0 4-13-16,1-1-7 16,2-6 8-16,-4 0-6 15,7-11-2-15,1-6 3 16,4-8-4-16,2-6 1 15,0-2 0-15,0 0 1 16,0 0 6-16,0 0-8 0,0-2-1 16,0-12-41-1,0 0-105-15,15-4-153 0,-1-1-366 16</inkml:trace>
  <inkml:trace contextRef="#ctx0" brushRef="#br0" timeOffset="50627.93">14416 12397 621 0,'0'0'98'0,"0"0"-28"16,0 0 58-16,0 0-42 15,0 0-42-15,0 0-12 16,-25 0 9-16,23 0-1 16,2 0-11-16,0 0-10 15,0 0-1-15,0 0-9 16,0 0-3-16,0 0 3 16,10 0-6-16,13 0 11 0,6-5 0 15,2 3-9-15,0 0-4 16,1 2 2-16,-3 0-3 15,0 0 0-15,-2 0 1 16,-5 0-2-16,-5 0 1 16,2 0-2-16,-4 0 2 15,-1 2 0-15,-1 0 0 16,-7-2-1-16,1 3 2 16,-2-1-1-16,-5-2 0 15,0 0-4-15,0 0 1 16,0 1-7-16,0 1 5 15,0 4 5-15,-12 2 4 16,-7 2-2-16,-2 2-2 16,-8 0 0-16,0 4 0 15,0-1 1-15,0 0-1 0,2 4 1 16,4-3-1-16,-2 2 1 16,4-3 1-16,6-1-1 15,1 1-1-15,4-5 0 16,-2 2 1-16,-1-4 1 15,0 2 5-15,-1-2-3 16,1 0 2-16,-3 0-2 16,3 0-3-16,1-3-1 15,-1 2 1-15,3-2 4 16,-2 0 1-16,1-1 4 16,5-2 8-16,-2-2 0 15,6 2-12-15,2-2 2 0,0 2-4 16,0-2-4-16,0 0 0 15,0 0-3-15,0 0 2 16,0 0 0-16,16 0 1 16,3 0 11-16,8 0-10 15,2 0 9-15,2 0-10 16,3-4 4-16,0 2-4 16,-3 0 1-16,1 0-1 15,-3 2 0-15,-4 0 0 16,2 0 0-16,-2 0-2 15,-5 0-4-15,-2 0 6 0,-2 0 0 16,-3 0 0 0,-4 0 2-16,-4 0 4 0,-5 0 1 15,0 0 3 1,0 0-7-16,0 0-3 0,2 0 3 16,0 0-2-16,0 0 0 15,5 0 2-15,-1 0 2 16,-1 0-5-16,-3 0 0 15,-2 0-1-15,0 0-23 16,0 0-19-16,-22 2-54 16,-3-2-215-16</inkml:trace>
  <inkml:trace contextRef="#ctx0" brushRef="#br0" timeOffset="51477.79">13558 6978 1073 0,'0'0'67'0,"0"0"-61"0,0 0 17 15,0 0 7 1,0 0-30-16,0 0-49 0,21-72-150 15,13 48-159-15</inkml:trace>
  <inkml:trace contextRef="#ctx0" brushRef="#br0" timeOffset="53229.48">14993 12483 494 0,'0'0'35'16,"0"0"59"-16,0 0-14 15,0 0-52-15,0 0-5 16,0 0 4-16,-2-12-4 16,2 12-9-16,0 0 11 0,0 0 14 15,0 0 12-15,0 0-10 16,-2 0-2-16,2 0-10 15,0 0 1-15,0 0-11 16,0 0 9-16,0 0 3 16,0 0-10-16,0 0-15 15,0 0-6-15,0 0 0 16,0 0-3-16,2 0-2 16,9 5 5-16,2 8 6 15,0-1-4-15,3 2 1 16,0 1 5-16,0 5-7 15,-3 3-2-15,1 0-2 16,3 0 3-16,1 0 1 0,-3-2-1 16,1-4-2-1,-5-6-1-15,-5-2-2 0,-1-4 3 16,-2-1 1-16,-3-4 0 16,0 0 0-16,0 0-2 15,0 0 3-15,0 0-30 16,0-2-67-16,0-5-53 15,0-2-22-15,4-2-111 16</inkml:trace>
  <inkml:trace contextRef="#ctx0" brushRef="#br0" timeOffset="53717.4">15218 12471 250 0,'0'0'87'15,"0"0"-60"-15,0 0-12 16,0 0 20-16,0 0-13 15,0 0 9-15,-5-32 24 16,5 32-9-16,0 0 8 16,0 0-5-16,0 0-16 0,0 0-8 15,0 0-15-15,0 0 5 16,0 0 27-16,0 11 22 16,-2 1-11-16,-11 5 3 15,-1 1 0-15,-3 1-26 16,-6 3-14-16,1 4 2 15,-7 1 4-15,2 3-4 16,-2 3 0-16,-2-4-7 16,2 0 3-16,5-3-4 15,8-9-4-15,5-2-3 16,7-10 2-16,4-5-4 16,0 0-1-16,0 0 0 0,0 0-7 15,0 0-16-15,9-16-42 16,11-2-135-16,4-2-72 15</inkml:trace>
  <inkml:trace contextRef="#ctx0" brushRef="#br0" timeOffset="54730.22">15263 12143 493 0,'0'0'106'16,"0"0"-32"-16,0 0 41 0,0 0-86 15,0 0-20-15,0 0-5 16,0 0 5-16,0 0 0 16,0 4 11-16,0 4 29 15,0 3 15-15,4-1-20 16,5 0-22-16,0 2 2 15,2-2-2-15,0 3 6 16,-2-2-17-16,0-1-3 16,-2 2-2-16,-5 0-4 15,2 1 7-15,4-4-9 16,-4 3 4-16,0-2 2 16,-2 2-5-16,0 3 1 0,-2-1-1 15,0-2 4-15,3 3 1 16,-3 2 2-16,2-2 0 15,-2 1-4-15,0 1-1 16,2-5 1-16,-2 1 1 16,0 2 0-16,4-4-2 15,1 3-1-15,0 0 1 16,-1-1-1-16,0-1-1 16,1 2-1-16,-1 0 0 15,0-2 0-15,-1 4 1 16,-1-2 1-16,-2 0-3 15,3 2 3-15,-1-2-2 16,0 0 0-16,-2-2 0 0,2 1 1 16,0 1-1-1,-2-5 1-15,0 3-2 0,0 0-1 16,0 4 2-16,0 5 0 16,0 0 0-16,0 4-2 15,-11 3 2-15,-4 0 3 16,-6 4-3-16,-2 0-17 15,-4-4-104-15,-12-6-651 16</inkml:trace>
  <inkml:trace contextRef="#ctx0" brushRef="#br0" timeOffset="61692.01">14347 12293 232 0,'0'0'313'0,"0"0"-233"15,0 0 37-15,0 0 15 16,0 0-50-16,0 0-28 16,0 0 0-16,0 0-33 15,6-11 10-15,-6 11-14 0,0 0 8 16,0 0-1-16,0 0-10 15,0 0 7-15,0 0-8 16,0 0 5-16,0 0-1 16,0-2-5-16,0 2 1 15,0-1-11-15,2-2 9 16,1-1-8-16,-1 2 5 16,0-1-1-16,-2 3-5 15,0 0 5-15,0 0-7 16,2 0-1-16,0 0-13 15,6 6 4-15,0 9 10 16,3 2 0-16,3 3 2 16,-1-1 2-16,-2 3 0 0,0 2 3 15,-4 0 0 1,2 1 1-16,-3-2-4 0,4 4-1 16,-2-1 16-16,3 2-12 15,3-2 3-15,1 1-6 16,1-2 1-16,-1 3-3 15,1 0-4-15,3 2 5 16,-4 1-3-16,1-2 1 16,-3 3 0-16,0-3-1 15,-4-6-1-15,-2 0-1 16,-1-6 4-16,1 0-2 16,-2-5 0-16,1-5 1 0,1 3 1 15,-3-6-1 1,-2 1 0-16,5-3-1 0,-4 0 3 15,1-1 3-15,1-1 2 16,-1 3-1-16,2-1-2 16,-3 0-3-16,-1-2-1 15,0 1-1-15,-2-1-1 16,0 0-10-16,0 0-25 16,0 0-67-16,-20-1-70 15,-4-23-295-15</inkml:trace>
  <inkml:trace contextRef="#ctx0" brushRef="#br0" timeOffset="62574.86">14835 12221 514 0,'0'0'193'0,"0"0"-135"16,0 0 71-16,0 0-27 16,0 0-50-16,0 0-18 15,-2 3 6-15,2-1 5 16,0 0-17-16,0 0 4 16,0 0-21-16,-6 4 1 15,-2 3-2-15,-3 4 7 16,-1 3-2-16,1 1-7 15,1 0 9-15,-2 1-14 16,-3 5 14-16,-1-3-8 16,-4 4-1-16,4-3 1 0,-1 2-7 15,1-4 4 1,1 2-5-16,1-3 7 0,1 0-4 16,-1 0 1-16,-1-1-2 15,1 2-2-15,1 1 6 16,-3 0 0-16,1 0-3 15,-3 0-1-15,2-1 1 16,3 0 0-16,-3-3-3 16,5 2 0-16,0-4-1 15,0 2 0-15,-1-2 0 16,4 0 3-16,-3 4 1 16,-1 1-4-16,-3 0 1 15,-1 0-3-15,-1-1 5 16,1-2 1-16,1-4-4 0,-2 1 0 15,2-1 1-15,1 2-1 16,4-2 0-16,3-1 0 16,0-2-1-16,0 2 0 15,1-1 1-15,-1 0 0 16,0-3-4-16,3 4 4 16,-1-5 0-16,3-3 5 15,2 2-10-15,0 1 7 16,0-3-2-16,-2 0 5 15,2 1 0-15,0-4-4 16,0 0 1-16,0 0 3 16,0 0-2-16,0 0 2 15,0 0-4-15,0 0 10 16,0 0-4-16,0 0-7 16,0 0 7-16,0-4-7 0,-2-8-44 15,-12-6-88-15,-10-4-438 16</inkml:trace>
  <inkml:trace contextRef="#ctx0" brushRef="#br0" timeOffset="64398.54">11344 13239 800 0,'0'0'16'0,"0"0"-12"16,0 0 67-16,0 0 17 16,0 0-11-16,0 0-27 15,0 0-2-15,73 119 0 16,-52-86-8-16,-4 1-29 15,1-4-10-15,-5-2-1 16,1-3-12-16,-1-8-23 16,-1-3-25-16,-4-6-71 15,1-8-178-15,-7 0-226 16</inkml:trace>
  <inkml:trace contextRef="#ctx0" brushRef="#br0" timeOffset="64645.5">11667 13372 731 0,'0'0'31'0,"0"0"55"15,0 0 61-15,-47 136-80 16,29-87-44-16,1-1 10 0,-6 1-18 15,-1-3-10-15,1-4 6 16,4-5-11-16,2-11-26 16,9-6-41-16,4-8-144 15,4-12-204-15</inkml:trace>
  <inkml:trace contextRef="#ctx0" brushRef="#br0" timeOffset="64879.46">11979 13689 940 0,'0'0'194'0,"0"0"-193"16,0 0 79-16,167-17-12 15,-102 13-34-15,-5-2-20 16,-7 2-12-16,-11-3-2 15,-7 3-24-15,-11 0-38 16,-8 1-65-16,-12 1-210 16,-4 2-405-16</inkml:trace>
  <inkml:trace contextRef="#ctx0" brushRef="#br0" timeOffset="65067.42">12030 13818 907 0,'0'0'15'16,"0"0"90"-16,0 0-4 15,127-13-76-15,-78 1-17 16,-9 7-4-16,-9 1-4 16,-8 4-67-16,-7 0-187 15,-1 0-138-15</inkml:trace>
  <inkml:trace contextRef="#ctx0" brushRef="#br0" timeOffset="65357.37">12739 13483 993 0,'0'0'68'0,"0"0"-56"16,0 0 2-16,0 0 31 15,0 0 1-15,0 0-25 16,76 97 8-16,-49-76-5 16,-1-3 1-16,4-1-18 15,-6-2-3-15,-7-3-4 16,-3 0-15-16,-9-3-41 0,-5-6-41 15,0-3-86-15,0 0-162 16</inkml:trace>
  <inkml:trace contextRef="#ctx0" brushRef="#br0" timeOffset="65569.34">13031 13566 342 0,'0'0'385'16,"0"0"-350"-16,0 0 72 16,0 0 33-16,0 0-65 15,0 0-22-15,-73 116-18 16,57-89-7-16,-2 2-18 0,-2-1-10 16,3-4-8-16,-2 0-90 15,9-1-214-15</inkml:trace>
  <inkml:trace contextRef="#ctx0" brushRef="#br0" timeOffset="65973.27">13367 13754 621 0,'0'0'370'0,"0"0"-303"15,0 0 45-15,0 0-60 16,0 0-20-16,0 0-21 16,34-4 2-16,-10 4 23 15,3 6-9-15,2 8-10 16,2 0-5-16,-1 2-10 0,-4-2 5 16,-3 0-6-16,-8-5-2 15,-1-2-21-15,-8 0-30 16,-3-4-47-16,-3-1-100 15,0-2-197-15</inkml:trace>
  <inkml:trace contextRef="#ctx0" brushRef="#br0" timeOffset="66199.23">13642 13658 875 0,'0'0'142'0,"0"0"-111"0,0 0 18 16,0 0 31-16,0 0-41 15,-132 100-11-15,88-62 7 16,-5 0-19-16,-3-1-16 16,2-4-12-16,9-8-59 15,14-8-97-15,18-8-414 16</inkml:trace>
  <inkml:trace contextRef="#ctx0" brushRef="#br0" timeOffset="66447.19">13959 13555 1114 0,'0'0'5'16,"0"0"5"-16,0 0 3 16,0 0 22-16,116 113-29 15,-95-55-6-15,-5 0 0 16,-16 9 16-16,-2 4-16 16,-45-4-30-16,-24-8-43 15,-18-6-154-15,-9-12-205 0</inkml:trace>
  <inkml:trace contextRef="#ctx0" brushRef="#br0" timeOffset="66859.12">11066 13275 1118 0,'0'0'57'0,"-30"175"-17"15,30-79 47-15,5-4-47 16,35-4-25-16,20 2-15 0,23-2-44 15,12-16-113-15,7-10-374 16</inkml:trace>
  <inkml:trace contextRef="#ctx0" brushRef="#br0" timeOffset="67766.96">11519 14570 486 0,'0'0'376'0,"0"0"-373"15,0 0 60-15,0 0 51 16,0 0-74-16,0 0-19 16,-2-9-9-16,14 26 12 15,7 12 6-15,4 6 8 16,-1 5-18-16,1 4-12 15,-4 0-7-15,-3-2-2 16,0-3-35-16,0-7-24 16,1-11-62-16,3-10-155 15,1-11-162-15</inkml:trace>
  <inkml:trace contextRef="#ctx0" brushRef="#br0" timeOffset="67975.92">11878 14596 236 0,'0'0'594'0,"0"0"-580"15,0 0 49-15,-29 116 67 16,19-62-68-16,-3 13-27 16,-6-1-4-16,-3 2-22 15,-3-8-1-15,-1 0-8 0,-3-10-33 16,4-10-63-16,5-13-202 15,9-23-444-15</inkml:trace>
  <inkml:trace contextRef="#ctx0" brushRef="#br0" timeOffset="68651.8">12198 15049 909 0,'0'0'37'15,"0"0"50"-15,0 0 1 16,0 0-63-16,0 0-25 16,0 0 0-16,60 0 35 15,-6 0 10-15,10 0-6 16,9 0-16-16,1-12-20 16,-5 0 11-16,-2 2-14 0,-13 3 7 15,-10-2-7 1,-17 5-8-16,-13 4-27 0,-12-2-6 15,-2-3 38-15,-8-1-22 16,-23-7-11-16,-7-1 27 16,-8-2 9-16,3 0 2 15,8-3 5-15,8-2-5 16,10 7 2-16,3 6-2 16,3-2-1-16,4 5 1 15,2 2 1-15,3-3 4 16,2 6-2-16,0-4 1 15,0 4-6-15,0 0-1 16,0 0-4-16,14 0-1 16,7 0 6-16,12 8 7 15,2 8 8-15,5 4 1 0,0 2 9 16,0 6-3 0,-6-2-7-16,-5 3 8 0,-8 0 8 15,-9-3-12-15,-5 3-10 16,-7-8-8-16,0-1-1 15,-21 0 5-15,-6-2-3 16,-1-4-4-16,4-5-6 16,8-7-38-16,7-2-62 15,9 0-38-15,4-5-321 16</inkml:trace>
  <inkml:trace contextRef="#ctx0" brushRef="#br0" timeOffset="69005.74">13209 14916 927 0,'0'0'120'0,"0"0"-102"16,0 0 111-16,0 0-75 15,0 0-54-15,0 0-1 16,9 13 1-16,13 17 55 16,3-1-7-16,2 0-13 0,4 1 3 15,3-4-10 1,1-2-18-16,-4-2 6 0,-2-5-10 16,-2-6-1-16,-9 1-1 15,0-6-4-15,-10 1-7 16,2-4-5-16,-10 4-14 15,0-7-19-15,0 4-31 16,-2-4-53-16,-17 0-38 16,-3 0-280-16</inkml:trace>
  <inkml:trace contextRef="#ctx0" brushRef="#br0" timeOffset="69265.7">13477 14941 674 0,'0'0'255'15,"0"0"-244"-15,0 0 106 16,0 0-25-16,0 0-29 16,0 0-6-16,-120 113-14 15,84-78 0-15,3 0-18 16,-3-4-15-16,0-4 0 15,7-5-10-15,9-8-7 16,4-4-21-16,8-5-38 16,8-5-62-16,0 0-141 15,6 0-308-15</inkml:trace>
  <inkml:trace contextRef="#ctx0" brushRef="#br0" timeOffset="70347.51">11484 13950 338 0,'0'0'58'0,"0"0"-6"16,0 0 87-16,0 0-69 15,0 0-23-15,0 0 41 0,-9-16-51 16,9 16-27 0,0 0-4-16,-4 16 18 0,0 1 32 15,-1-4-29-15,0 1 25 16,3-4-24-16,2-6-7 15,0-1-10-15,0-3-11 16,0 0-2-16,20 0 2 16,11 0 12-16,3 0-10 15,-1-9 8-15,-8-3-10 16,-7 2-1-16,-9 1 1 16,-9 0 2-16,0 2-2 15,0 0-15-15,-27 5-7 0,-11 2 19 16,0 0 2-1,7 0-10-15,7 0 11 0,10 0 0 16,7 4 2-16,5-1-2 16,2-3-8-16,0 2-36 15,2-2 12-15,23 0 19 16,10 0 13-16,7-2 11 16,-3-10-11-16,-12 5 0 15,-14 5-2-15,-11 2-64 16,-2 4-61-16,0 18-48 15,0 9-125-15</inkml:trace>
  <inkml:trace contextRef="#ctx0" brushRef="#br0" timeOffset="70954.4">13488 14096 239 0,'0'0'41'16,"0"0"2"-16,0 0 100 15,0 0-43-15,0 0 46 16,0 0-54-16,12-7-24 16,-12 7 22-16,-14 0-26 15,-6 0-18-15,2 0-6 0,0 0 4 16,3 2 0-16,6 3-8 16,4 0-6-16,5-1-11 15,0-2-10-15,0-2-9 16,0 0-5-16,22 1 5 15,16-1 20-15,9 0-3 16,-3 0-17-16,-5 0-8 16,-22 0 2-16,-9 0-9 15,-8 0 15-15,0 0-1 16,-29 0 5-16,-14 0-3 16,-11 11-1-16,14-1-1 15,23 2-44-15,17-2-117 0,19-2-636 16</inkml:trace>
  <inkml:trace contextRef="#ctx0" brushRef="#br0" timeOffset="72656.11">13546 10788 493 0,'0'0'2'16,"0"0"6"-16,0 0 61 15,0 0 5-15,0 0-31 16,0 0 15-16,0-27-14 16,0 27-11-16,0 0-9 15,0-1-2-15,0 1 34 16,0 0 16-16,0 0-3 0,0 0-18 15,0 0-18-15,0 0 1 16,0 0-15-16,0 0-8 16,0 0 8-16,0 0 4 15,4 0 0-15,1 4-7 16,4 4-7-16,-5 2 5 16,5-2-12-16,-3 2 7 15,4 2-7-15,1 0-2 16,-2 3 3-16,2-3-1 15,-2 2-2-15,0 1-4 16,-2 2 4-16,-1-4 3 16,-3 2-3-16,1-4 0 15,0-1 1-15,1-3 5 0,0 0-5 16,-3-5-1 0,2 0 3-16,-2-2 0 0,-2 0-3 15,5 0 3-15,-1 0 8 16,5 0 7-16,5-4-6 15,-1-3-5-15,3-2-1 16,1 1-5-16,5-2 1 16,1-2 0-16,2 0 1 15,-6 0-3-15,-1 2 4 16,0 2-4-16,0-1-1 16,0-3 1-16,4 1 1 15,0-3 3-15,3 0-4 0,2 0-2 16,2-2 2-1,0 2 2-15,0 0-1 0,-5 2-2 16,-2 2 0-16,-1-2 1 16,-4 4 1-16,-3-1 1 15,-3 4-2-15,-2 1 0 16,0 2 0-16,-3-1 5 16,3 3 3-16,-2-3 0 15,-2 1 2-15,-1 2-5 16,-2-2-1-16,0 2 3 15,-2 0 0-15,0 0 1 16,0 0 1-16,0 0 1 16,0 0-8-16,0 0-2 0,0 0-30 15,-22 0-88 1,-14 10-131-16</inkml:trace>
  <inkml:trace contextRef="#ctx0" brushRef="#br0" timeOffset="76119.51">7369 8907 616 0,'0'0'9'15,"0"0"30"-15,0 0 73 16,0 0-71-16,0 0-29 16,0 0-8-16,0 0 13 15,0 0-7-15,0 0 1 16,0 0-11-16,0 0 4 15,0 2-8-15,0 0 4 16,0-2 0-16,0 0 1 0,0 0 7 16,0 0 13-1,0 0 10-15,0 0 15 0,0 0-11 16,0 2-22-16,0 10-13 16,0 7-7-16,0 6 7 15,0 8 23-15,0 3-4 16,5 4 2-16,-1-3 9 15,2 0-14-15,-1-9-15 16,-3-5 4-16,1-11 3 16,-1-3-7-16,-2-9-1 15,0 0-7-15,0-2-4 16,0-20-18-16,0-10-87 16,0-5-31-16,-2-7-11 15,-3 3-47-15,3 2 37 16,2 10 168-16,0 6 0 0,0 5 64 15,0 8 4-15,0 4 24 16,0 4-11-16,0 2-17 16,0-1-9-16,2 1-6 15,-2-3-8-15,0 1 8 16,2 2 5-16,3 0 5 16,6-4-28-16,5 4-21 15,6 0 2-15,0 0-6 16,3 0 2-16,-3 0 0 15,0 0-5-15,-4 12-1 16,-3 4-1-16,-1 2-1 16,-5 3-5-16,-7-2 5 0,-2 3 0 15,0 2 1 1,0 3 22-16,0 1-11 0,-6 0 2 16,-7-4-1-16,-1-4-8 15,3-4 0-15,-1-4-4 16,6-5-2-16,-1-2-4 15,3-3-61-15,0-2-49 16,-2 0-20-16,6 0-137 16</inkml:trace>
  <inkml:trace contextRef="#ctx0" brushRef="#br0" timeOffset="76645.42">7824 8919 387 0,'0'0'294'15,"0"0"-286"-15,0 0 13 16,0 0 47-16,0 0-21 15,0 0-22-15,-14 108 18 16,14-89 1-16,0-1-11 0,0 0 1 16,0-3-8-1,4 3 1-15,0-2-13 0,0-7-7 16,-2-4-6-16,0 0 0 16,-2-3 1-16,0-2 1 15,0 0-3-15,0 0 0 16,0 0-2-16,0-16-21 15,0-9-64-15,-2-6-35 16,0-8-55-16,-6 1 16 16,8 2 10-16,0 8 126 15,0 2 25-15,0 6 58 16,0 6-39-16,0 4 101 16,10 4 3-16,-1 0-83 15,7 4-3-15,1 0 20 16,6-2-22-16,8 2 10 0,6 2 5 15,6 0-9-15,-3 0 0 16,-4 4-37-16,-14 12-4 16,-11 6-24-16,-11 0-84 15,-2-1-144-15</inkml:trace>
  <inkml:trace contextRef="#ctx0" brushRef="#br0" timeOffset="76818.39">7810 9101 452 0,'0'0'278'16,"0"0"-270"-16,0 0 70 15,0 0 49-15,152 7-68 0,-94-7-51 16,-4 0-8-16,-7 0-94 16,-12-9-347-16</inkml:trace>
  <inkml:trace contextRef="#ctx0" brushRef="#br0" timeOffset="77755.22">11469 8983 733 0,'0'0'50'15,"0"0"-37"-15,0 0 109 16,0 0-22-16,0 0-50 16,-12 125-4-16,12-95-10 15,0 0 5-15,0-2-11 16,0-6-11-16,5-2-7 15,2-6-5-15,-1-5-5 16,-4-4-1-16,0-3 0 16,-2-2 1-16,0 0 4 0,0-4-6 15,0-16-10-15,0-9-14 16,0-2 8-16,0-8 6 16,0 2-5-16,3 0 5 15,8 4 0-15,0 8 2 16,2 9 6-16,-1 4 2 15,-3 8 0-15,7 4 0 16,1 0-6-16,8 0 6 16,1 18 5-16,1 7-5 15,0 1-1-15,-5-1 1 16,-6 1 1-16,-5 1-1 16,-9-3 0-16,-2-2 0 15,-5-2 3-15,-24-2 5 0,-6-2-2 16,-1-9 5-16,3 0-11 15,6-5-3-15,13-2-4 16,12 0-38-16,2-4-111 16,27-14-380-16</inkml:trace>
  <inkml:trace contextRef="#ctx0" brushRef="#br0" timeOffset="78175.15">11912 9041 323 0,'0'0'576'0,"0"0"-560"15,0 0 42-15,0 0 64 16,0 0-63-16,40 103-26 16,-37-70-9-16,-3 0 2 15,0-1-5-15,0-8-11 16,0-4-3-16,0-10-5 15,0-4 1-15,-3-3-2 16,3-3 2-16,0 0 7 16,0-12-10-16,0-13-27 15,0-11 6-15,0-7 4 16,9-4-5-16,9-3-11 16,2 6 26-16,0 7 4 15,1 14 6-15,-9 6 4 16,-3 5 5-16,1 6-5 0,-2 6 3 15,5 0-8-15,6 0 4 16,3 12-10-16,2 2 9 16,3 0-5-16,-5 0 2 15,-6-2-2-15,-5-2-12 16,-11-1-70-16,0-1-216 16,-4-4-270-16</inkml:trace>
  <inkml:trace contextRef="#ctx0" brushRef="#br0" timeOffset="78339.12">12003 9157 508 0,'0'0'300'0,"0"0"-286"15,0 0 103 1,0 0 38-16,0 0-101 0,132 3-32 16,-74-3-8-16,-5 2-14 15,-4-2-37-15,-9 0-297 16</inkml:trace>
  <inkml:trace contextRef="#ctx0" brushRef="#br0" timeOffset="79891.85">18133 10150 831 0,'0'0'67'0,"0"0"-63"16,0 0-4-16,0 0 28 16,0 0 20-16,0 0-18 0,12 106 7 15,-12-73 3-15,0-3-8 16,0-2-5-16,0-6-14 15,0-5-12-15,0-6 10 16,0-5-9-16,0-4 0 16,0-2-2-16,0 0 1 15,0-4-5-15,0-23-5 16,0-7-13-16,2-5 5 16,5-6-12-16,-1 4 8 15,4 4 10-15,1 9 11 16,-1 5 0-16,6 6 0 15,-3 3 7-15,3 4-5 0,2 2 7 16,-4 4-8-16,1 2 0 16,1 2 0-16,-1 0-1 15,1 6 0-15,-5 14 0 16,-3 4-1-16,-2 4 3 16,-6 0 2-16,0 4 5 15,0-2-1-15,-10-2 0 16,-9-3 13-16,-4-4-5 15,-2-7-2-15,1-2-12 16,9-9-2-16,3-3-5 16,8 0-30-16,4 0-66 0,0-17-278 15</inkml:trace>
  <inkml:trace contextRef="#ctx0" brushRef="#br0" timeOffset="80296.78">18573 10212 784 0,'0'0'56'16,"0"0"-18"-16,0 0 138 16,0 0-105-16,0 0-33 0,9 131-11 15,-5-105-4 1,-2-2-3-16,2-8-12 0,0-7 1 15,-4-2-5-15,0-5-3 16,0-2 3-16,0-2-4 16,4-22-2-16,2-12-22 15,3-6 8-15,3-4 1 16,-1-2 0-16,-1 1 14 16,4 7-1-16,-1 8 2 15,1 11 1-15,-3 6 18 16,-3 5-9-16,4 3 1 15,-1 6-10-15,5 1 0 16,-1 0-1-16,1 13-5 16,-1 4 0-16,-1 3-25 15,-3 1-40-15,-9-4-49 0,-2 3-87 16,0-2-37 0,-11-4-1-16</inkml:trace>
  <inkml:trace contextRef="#ctx0" brushRef="#br0" timeOffset="80426.76">18640 10251 574 0,'0'0'162'16,"0"0"-125"-16,0 0 80 16,0 0 1-16,0 0-40 15,0 0-29-15,116 2-30 16,-60-2-19-16,6 0-22 16,-6-4-226-16</inkml:trace>
  <inkml:trace contextRef="#ctx0" brushRef="#br0" timeOffset="81421.59">13751 11223 555 0,'0'0'61'0,"0"0"-34"0,0 0 40 16,0 0-27-1,0 0-26-15,0 0 1 0,-51-8 17 16,48 8 3-16,1 0-3 16,0 0-3-16,2 6-4 15,0-1 2-15,0 2-1 16,0-2 8-16,0-3-10 16,0 1-3-16,0 0-9 15,4-3 10-15,21 0 1 16,11 0 14-16,13 0-4 15,5-8-31-15,-4-1 4 16,-5 6-6-16,-9-2-11 16,-7 5-17-16,-14 0-17 15,-3 0 1-15,-8-2-66 16,-4 0-22-16,0 2-3 0,-11-2-227 16</inkml:trace>
  <inkml:trace contextRef="#ctx0" brushRef="#br0" timeOffset="81886.51">13903 11247 481 0,'0'0'82'0,"0"0"-53"15,0 0 75-15,0 0-25 16,0 0-9-16,0 0-34 16,2 54-11-16,-2-41-6 0,0-2-12 15,0 1-4 1,0 1 4-16,0-3-6 0,0-1 2 15,4 3-3-15,-2-1 0 16,1-2 0-16,-3 2 0 16,0-1-11-16,0-2-13 15,0-2-21-15,-11-3-4 16,-2 2-23-16,-3-3 5 16,-5 3-3-16,2 2 15 15,-1-1 31-15,-1 2 24 16,4-2 2-16,3 1 19 15,7-4 8-15,5 1 45 16,2-2-21-16,0 1 1 16,0-3-6-16,0 0 2 15,0 0-10-15,21 0 9 0,8 0 29 16,6 0-41 0,5-5-12-16,-2 1-1 0,-2-2-17 15,-5 2-7-15,-4 2 0 16,-5-2-2-16,-2 4-7 15,-3 0-13-15,-3 0-33 16,1 0-81-16,-1-4-44 16,-1-6-62-16,1 0-166 15</inkml:trace>
  <inkml:trace contextRef="#ctx0" brushRef="#br0" timeOffset="82405.42">14289 11328 434 0,'0'0'316'0,"0"0"-304"16,0 0 29-16,0 0-1 16,0 0 32-16,0 0 10 15,0 41-39-15,0-22-11 16,-2 0-11-16,-1 4 7 15,0 1-3-15,1-2-6 16,0-4-4-16,2-4 1 16,0-5-16-16,0-6 2 15,0-3 3-15,-2 0-3 16,2 0-1-16,0-18-1 0,0-10-20 16,0-2-6-16,0-4 14 15,0 0-9-15,12 5-3 16,5 7 24-16,5 7-10 15,3 2 8-15,0 5 2 16,-2 4 0-16,-2 3-2 16,-3 1 2-16,-5 0 0 15,-2 0-3-15,-2 5 1 16,-2 11 2-16,-3 7-1 16,-2 0 1-16,-2 2 0 15,0-1 0-15,0-8 1 16,0 0-1-16,0-4 0 0,0-5 0 15,0 4 0-15,-13-1 0 16,-7 0-4-16,0-2-21 16,0-4-41-16,6-1-25 15,8-3-20-15,6 0-141 16</inkml:trace>
  <inkml:trace contextRef="#ctx0" brushRef="#br0" timeOffset="82914.33">14775 11337 819 0,'0'0'72'0,"0"0"-66"15,0 0 40-15,0 0 69 16,0 0-66-16,4 135-25 15,0-97 12-15,1-8-13 16,-1-6-10-16,-2-8 1 16,-2-7-9-16,2-4 5 15,-2-5-7-15,0 0 10 16,0 0 6-16,0-19-3 16,0-13-16-16,0-3-5 15,-2 1-3-15,2 2-11 0,0 6 10 16,0 2 5-1,0 1 0-15,0 5 4 0,0 2-1 16,2 6 3-16,4 4-1 16,-2 5 1-16,-2-2 3 15,-2 3-1-15,2-1 0 16,2-2-3-16,3-1 1 16,9 2-2-16,-1 1 2 15,1 1-1-15,-1 0-1 16,1 0-2-16,-5 0-2 15,-2 0-5-15,-2 0-17 16,-5 3-4-16,-2 1-4 16,0 3-7-16,0-2-12 15,-2 4-70-15,-12 1 10 16,-3-2-127-16,-1 3-59 0</inkml:trace>
  <inkml:trace contextRef="#ctx0" brushRef="#br0" timeOffset="83058.3">14775 11337 545 0</inkml:trace>
  <inkml:trace contextRef="#ctx0" brushRef="#br0" timeOffset="83231.27">14775 11337 545 0,'6'134'71'0,"-6"-133"32"0,2 1 40 15,11-2-32-15,3 0-6 16,5 0-55-16,2 0-12 16,0 0-1-16,0 0-2 15,-3 0-33-15,-9 0-2 16,-1 0-47-16,2 0-60 0,1 0-182 15,5 0-308-15</inkml:trace>
  <inkml:trace contextRef="#ctx0" brushRef="#br0" timeOffset="83361.25">15220 11490 1030 0,'0'0'26'0,"0"0"-14"15,0 0-12-15,0 0-15 16,0 0-438-16</inkml:trace>
  <inkml:trace contextRef="#ctx0" brushRef="#br0" timeOffset="93004.58">17681 12262 665 0,'0'0'215'0,"0"0"-194"0,0 0 34 16,0 0 40-16,0 0-58 15,0 0-18-15,0 0 17 16,0 0-4-16,24-4 3 16,-21 6-14-16,-1 2 1 15,3 2-2-15,4 3-1 16,4 2-2-16,5 4-6 15,4 6-3-15,4 1-1 16,1 6-4-16,0 0-1 16,0 0-1-16,0 0 0 15,-3-3-1-15,1-6 0 16,-3-1 0-16,-2-3 0 16,-2-5-1-16,-5-2-5 0,-4-2-3 15,-7-5 5-15,-2-1 4 16,0 0 1-16,0 0-1 15,0 0-13-15,-6 0-63 16,-14 0-68-16,-4-1-72 16,1-5-163-16</inkml:trace>
  <inkml:trace contextRef="#ctx0" brushRef="#br0" timeOffset="93351.52">18006 12276 681 0,'0'0'19'0,"0"0"128"15,0 0-8-15,0 0-93 16,0 0-43-16,0 0 10 15,-12 44 26-15,-5-13 0 16,-2 1-4-16,-4 1 6 16,-6 6-4-16,-4-5-3 15,-2-1-5-15,-4-3-15 16,6-6 2-16,4-4-7 16,7-11-9-16,10-4 2 15,8-2-2-15,4-3-2 0,0 0-47 16,11-6-48-16,20-12-117 15,8 0-151-15</inkml:trace>
  <inkml:trace contextRef="#ctx0" brushRef="#br0" timeOffset="93633.47">18355 12272 1044 0,'0'0'21'0,"0"0"-21"15,0 0 39-15,0 0 24 16,81 113-33-16,-56-72-6 16,-2 5-7-16,-6 0 9 15,-7 2-17-15,-10-5-3 16,0-5-6-16,-16-5-6 15,-18-4 5-15,-10-7-28 16,-10-6-11-16,-6-8-68 16,-9-5-152-16,-1-3-159 15</inkml:trace>
  <inkml:trace contextRef="#ctx0" brushRef="#br0" timeOffset="93972.41">17501 12013 659 0,'0'0'34'0,"0"0"70"15,0 0 42-15,0 0-52 0,0 0-49 16,-116 44-9-16,89 14 20 16,2 13 10-16,5 1-20 15,9 7 15-15,5-4-34 16,6 0-8-16,0-10-10 16,0-2-5-16,24-7-4 15,14-8-3-15,16-12-42 16,17-12-66-16,12-19-81 15,4-5-247-15</inkml:trace>
  <inkml:trace contextRef="#ctx0" brushRef="#br0" timeOffset="94439.33">18725 12131 856 0,'0'0'12'0,"0"0"90"16,0 0-17-16,0 0-35 15,0 0-42-15,0 0-7 16,2 0 8-16,9 19 5 16,-2 3 11-16,-2 6 1 15,-1 0-1-15,-4 4-2 16,-2-4-12-16,0-2 3 15,0-1-4-15,0-6-8 16,0-3 2-16,0-2 2 16,0-5-6-16,0-6-5 15,0-1-21-15,0-2-16 16,0 0-13-16,0 0-7 16,-6 0-98-16,-3-5-91 0,0-7-91 15</inkml:trace>
  <inkml:trace contextRef="#ctx0" brushRef="#br0" timeOffset="94704.28">18640 12296 587 0,'0'0'76'0,"0"0"37"16,0 0-12-16,0 0-15 15,0 0-20-15,0 0-41 16,-25-6-9-16,27 6 16 15,19 0 0-15,3 0 29 0,10 3-25 16,3 0-13-16,8-3-4 16,2 0-13-16,-8 0 2 15,-2 0-7-15,-10 0-1 16,-8 0-30-16,2-3-41 16,-4 3-56-16,1 0-96 15,-5-3-70-15</inkml:trace>
  <inkml:trace contextRef="#ctx0" brushRef="#br0" timeOffset="95046.21">19045 12457 192 0,'0'0'682'16,"0"0"-654"-16,0 0 13 16,0 0 29-16,0 0-42 15,0 0-8-15,0 14 36 16,20-13 1-16,5 2 9 0,8-3-29 15,7 0-12 1,5 0-5-16,-1 0-5 0,-6-4-9 16,-6-3-6-16,-12 3-17 15,-9 2-53-15,-8 2-39 16,-3 0-90-16,0 0-128 16</inkml:trace>
  <inkml:trace contextRef="#ctx0" brushRef="#br0" timeOffset="95273.18">19014 12634 701 0,'0'0'67'0,"0"0"36"16,0 0 54-16,0 0-54 0,0 0-48 15,116 7-16-15,-73-7 1 16,5 0-4-16,4-4-20 15,-3-2-16-15,-7 0-2 16,-13 0-62-16,-8 4-56 16,-8 0-166-16,-7-3-199 15</inkml:trace>
  <inkml:trace contextRef="#ctx0" brushRef="#br0" timeOffset="95676.11">20172 12147 853 0,'0'0'149'16,"0"0"-105"-16,0 0-17 16,0 0 26-16,0 0 19 15,-126 95-25-15,88-61-2 16,3-2 6-16,1 0-21 0,8 0-11 16,5 0-3-1,6 3-9-15,3 5-6 0,4 3 6 16,1 6 1-16,3 5-8 15,4-4 3-15,0-2-3 16,4-8 0-16,25-6 0 16,7-3 0-16,9-9-19 15,5-8-21-15,4-9-34 16,2-5-55-16,-10 0-139 16,-9-10-304-16</inkml:trace>
  <inkml:trace contextRef="#ctx0" brushRef="#br0" timeOffset="96044.05">20411 12406 1052 0,'0'0'33'0,"0"0"9"16,0 0 69-16,0 0-47 16,0 0-43-16,0 0-12 15,43-6 20-15,-16 16 1 16,0 6-14-16,-1 2-13 16,-1 0 10-16,2 5-9 0,-3 0 4 15,1 2-3-15,2-3-5 16,-6-1 2-16,0-1 0 15,-3-3-2-15,-3-5 0 16,-1 0-8-16,-3-4-8 16,-5 1-22-16,-1-2-40 15,-3-3-21-15,0-1-22 16,-2-3-119-16,0 0-62 16</inkml:trace>
  <inkml:trace contextRef="#ctx0" brushRef="#br0" timeOffset="96357.99">20818 12356 805 0,'0'0'91'0,"0"0"-19"16,0 0 18-16,0 0-33 16,0 0 9-16,0 0-18 15,-112 133 6-15,77-87 0 16,-5 0-16-16,-1-6-12 16,3-2-7-16,3-6-3 0,4-4-10 15,-3-4-3-15,1-6-6 16,2-4-19-16,0-5-49 15,12-6-94-15,15-3-353 16</inkml:trace>
  <inkml:trace contextRef="#ctx0" brushRef="#br0" timeOffset="98853.56">21323 12426 693 0,'0'0'69'0,"0"0"-40"15,0 0 24-15,0 0-16 16,0 0-17-16,0 0 21 15,0 0 38-15,0 4-16 16,10 7 3-16,1-2-24 16,-1 1-2-16,4 5 0 15,1-1-18-15,4 1-6 16,1 2-8-16,-3 0-8 16,4 0 0-16,-3-3-25 15,-3 0-15-15,-4-1-27 16,1-4-6-16,-10-1-10 0,-2-4-141 15,0-2-84-15</inkml:trace>
  <inkml:trace contextRef="#ctx0" brushRef="#br0" timeOffset="99135.51">21713 12458 643 0,'0'0'188'0,"0"0"-106"15,0 0 75-15,0 0-62 16,0 0-58-16,0 0-36 16,-26 21 4-16,6 16 9 0,-5 9 5 15,-6 7 13-15,-6 5-20 16,-6 0 6-16,-1-5-6 15,4-4-9-15,5-10-3 16,14-14-13-16,11-9-68 16,10-16-146-16,0 0-726 15</inkml:trace>
  <inkml:trace contextRef="#ctx0" brushRef="#br0" timeOffset="101241.15">22211 12627 642 0,'0'0'170'0,"0"0"-58"16,0 0-24-16,0 0-42 16,0 0-17-16,156-18 11 15,-98 16-21-15,0 0 4 16,-3-2 4-16,-8 2-19 16,-5-4 13-16,-11 4-14 15,-10 0-3-15,-13 0-2 16,-5 2-2-16,-3 0-13 15,0 0-6-15,-13 9 19 16,-19 8 3-16,-7 4-1 16,-11 4 3-16,-3-1-5 15,-3 0 3-15,5-5-2 16,6 2 3-16,5-3-3 0,5-4-1 16,-1-4 2-1,7 0-2-15,11-2 16 0,7-4 11 16,9 1-7-16,2-5-9 15,0 0-5-15,2 0 25 16,27 0-2-16,13 3 14 16,12-1-23-16,4 0-9 15,2-2 1-15,-2 0-11 16,0 0 0-16,-1 0-2 16,-3 0 2-16,-2 0 3 15,-6-2-4-15,-3-1 0 16,-12 3-6-16,-11 0-13 0,-11 0-26 15,-9 0-54 1,0 0-89-16,-9 0-319 0</inkml:trace>
  <inkml:trace contextRef="#ctx0" brushRef="#br0" timeOffset="101521.09">22959 12214 992 0,'0'0'115'0,"0"0"-99"15,0 0 24-15,0 0 43 0,12 106-29 16,37-52-13-16,11 11-21 15,0-1-18-15,-11 6 8 16,-17-1-10-16,-30 4-13 16,-13 5-31-16,-65 7-38 15,-40 3-173-15</inkml:trace>
  <inkml:trace contextRef="#ctx0" brushRef="#br0" timeOffset="103745.7">21263 12100 907 0,'0'0'22'16,"0"0"39"-16,0 0-10 15,0 0 28-15,0 0-31 16,0 0-8-16,0 0-4 0,97 114 7 16,-70-81-7-16,1 2-1 15,6 5-14-15,-1 4-11 16,1 4 0-16,-1 6-6 16,0 3-4-16,-4 2 1 15,0 2 3-15,0-3-4 16,-2 0-6-16,-2-3 6 15,-1-6-7-15,-2-6 5 16,1-10-14-16,-6-6 12 16,-1-7 3-16,-5-8 1 15,-2-3 0-15,-2-2 0 16,-1-3 1-16,1 0 2 0,-3 1 0 16,6-2 0-16,-2 1 0 15,-3-2 2-15,-3-2-4 16,-2 0-2-16,0 0-14 15,0-9-85-15,-7-11-64 16,-9 1-127-16,1-3-323 16</inkml:trace>
  <inkml:trace contextRef="#ctx0" brushRef="#br0" timeOffset="104166.64">21919 12198 739 0,'0'0'186'16,"0"0"-68"-16,0 0-74 15,0 0 36-15,0 0-14 16,-114 128-26-16,90-88-11 16,-5 10 7-16,-10 14 1 0,-9 15-17 15,-10 17-3-15,-9 10-2 16,-5 9-11-16,6 1 6 15,3-4-10-15,10-11 7 16,11-18-7-16,10-22 1 16,14-27-1-16,12-22 3 15,6-12-3-15,4-28-23 16,29-34-74-16,12-33-152 16</inkml:trace>
  <inkml:trace contextRef="#ctx0" brushRef="#br0" timeOffset="107091.13">17828 13658 973 0,'0'0'0'0,"0"0"0"16,0 0 59-16,0 0-4 15,0 0-9-15,0 0-26 16,114 75-1-16,-94-54 17 15,2-1-9-15,-2 4-5 16,3 3-8-16,2-4-2 16,4 1-7-16,6 2 1 15,3-2-1-15,2-5-3 16,-2-5-2-16,-5-2-11 0,-8-7-27 16,-10-1-36-16,-8-4-9 15,-7 0-56-15,0 0 18 16,-2-8-180-16,-16-10-233 15</inkml:trace>
  <inkml:trace contextRef="#ctx0" brushRef="#br0" timeOffset="107333.08">18345 13704 747 0,'0'0'55'0,"0"0"-41"16,0 0 120-16,0 0-23 0,0 0-59 16,-113 50-7-16,84-16 2 15,-2 6-6-15,-2 3-19 16,-4-2-16-16,-1 2-5 16,3-8-1-16,4-3-42 15,4-6-59-15,9-12-158 16,7-14-194-16</inkml:trace>
  <inkml:trace contextRef="#ctx0" brushRef="#br0" timeOffset="109998.63">18713 13871 871 0,'0'0'97'0,"0"0"-52"16,0 0 77-16,0 0-67 15,0 0-49-15,0 0 48 0,56 5-6 16,-21-1 8-1,4 2-28-15,3-2-2 0,3 1-16 16,1-4-9 0,6-1 11-16,1 0-12 0,8 0 0 15,3 0-9-15,1-8-2 16,-5-2 0-16,-6 4-16 16,-15-2-5-16,-9 0-7 15,-13 3 1-15,-12-4 8 16,-5-1 11-16,0 3-28 15,-14-6-56-15,-8 3-76 16,-4 1-18-16,1 4-186 16</inkml:trace>
  <inkml:trace contextRef="#ctx0" brushRef="#br0" timeOffset="110309.57">19324 13742 446 0,'0'0'95'0,"0"0"93"16,0 0-67-16,0 0-7 15,0 0-13-15,0 0-43 16,0-16-18-16,0 16-17 16,0 0-5-16,0 0-6 15,0 0 11-15,0 2-3 16,9 5 2-16,18 4 6 16,11-1 9-16,9 1-10 15,3 1-18-15,0 2-1 16,-8 5-1-16,-9-3-2 15,-8 4-2-15,-11 0-3 16,-14 2-1-16,0 2 1 0,-29 3 3 16,-25 3-2-16,-8-2-2 15,-3-2 0-15,14-8-27 16,19-9-24-16,22-6-49 16,10-3-123-16,19-5-174 15</inkml:trace>
  <inkml:trace contextRef="#ctx0" brushRef="#br0" timeOffset="110713.5">19810 13883 1005 0,'0'0'128'0,"0"0"-86"15,0 0 44-15,0 0-20 16,142-25-40-16,-84 25-22 15,0 0 11-15,-6 0-8 16,-10 8 7-16,-13 4-12 16,-13-2-2-16,-14 6-3 15,-2 2-8-15,-14 1 11 16,-23 7 0-16,-15-1 12 16,-3 4 6-16,1-7-2 15,12-4 6-15,15-3-1 16,12-4-1-16,10-7-3 15,5 1-11-15,0-5 0 0,31 0 5 16,21 0 36-16,13-5-19 16,6-10-17-16,5 3 1 15,-3 0-10-15,-2 3-2 16,-7 3-2-16,-10 2-5 16,-16 1-17-16,-16 3-9 15,-13 0-42-15,-9 0-12 16,-9 3-82-16,-26 9-360 15</inkml:trace>
  <inkml:trace contextRef="#ctx0" brushRef="#br0" timeOffset="111818.31">20039 9440 576 0,'0'0'153'15,"0"0"-71"-15,0 0 84 16,0 0-26-16,0 0-55 16,0 0-13-16,0-27-12 15,0 27-11-15,5 0-22 0,7 0-20 16,5 5 16-16,5 9 4 16,1 7 7-16,-2 0-16 15,2 2-1-15,-3 5 0 16,-2-4 0-16,-2 0-14 15,-5-7 5-15,-2-4 6 16,-2-6-12-16,-3-7 3 16,2 0 0-16,1 0 9 15,5 0 17-15,7-17 1 16,6-3-1-16,2-2-21 16,0 0 5-16,4-1 1 15,8 0-1-15,15-3-10 16,17-3-4-16,12-7-1 0,18-2-2 15,10-4 2 1,16-4 0-16,1 2-2 0,-8 8-4 16,-22 7-5-1,-38 16-5-15,-29 9 7 0,-22 4-20 16,-9 0-20-16,0 0-27 16,-23 20-88-16,-12 4 61 15,-3 4-181-15</inkml:trace>
  <inkml:trace contextRef="#ctx0" brushRef="#br0" timeOffset="113250.06">21981 9307 225 0,'0'0'795'16,"0"0"-757"-16,0 0-27 15,0 0 63-15,0 0 3 16,0 0-28-16,0 0-23 15,125 15-3-15,-88-7 1 0,6-4-5 16,2 1-13-16,4-4-3 16,-5-1 5-16,1 0-8 15,-9 0-11-15,-5 0-10 16,-2-6-5-16,-7-2-7 16,-9 1 4-16,-10 2 19 15,-3 5-11-15,-5 0-34 16,-22 0-33-16,-2 0 48 15,0 10 34-15,6 8 7 16,2 0-6-16,10 3-1 16,6 0 6-16,5 2 2 15,0 0-2-15,0 0 3 16,0-4 3-16,0 6 7 16,0-3 2-16,-9 5-10 0,-9-4-1 15,-5 0-4-15,-7-4 3 16,4-5-1-16,5-4 0 15,6-7 0-15,6-3 2 16,6 0 24-16,1 0 13 16,2 0 0-16,0 0-5 15,0 0-10-15,0 0-16 16,0 0-7-16,14 0 5 16,15-5 6-16,11-3-5 15,9-2-1-15,12-4-2 16,1 2-6-16,-4 2-1 15,-7 2-26-15,-11 2-55 16,-8 1-51-16,-9-4-131 0,-2 1-141 16</inkml:trace>
  <inkml:trace contextRef="#ctx0" brushRef="#br0" timeOffset="113683.99">22922 9351 685 0,'0'0'119'0,"0"0"-88"16,0 0 81-16,0 0 12 0,-50 102-46 15,44-72-24 1,2 0-7-16,-1-2-7 0,3-8-13 16,-2-6-11-16,4-8-13 15,0-6 0-15,0 0-2 16,0 0 0-16,0-6 15 15,0-20-16-15,0-15 5 16,2-5-11-16,11-3 6 16,7 1-12-16,1 7 9 15,2 10-11-15,4 8 7 16,0 11-8-16,2 8 5 16,0 4 4-16,-2 0 0 15,2 10 6-15,-6 14 0 16,-8 7-3-16,-9-2-3 15,-6 0 6-15,0-4 5 0,-4-1-3 16,-23 0 1-16,-4-2 7 16,-7-1 0-16,3-6-9 15,1-3-1-15,10-1-14 16,11-7-40-16,5-4-51 16,8 0-152-16,0 0-406 15</inkml:trace>
  <inkml:trace contextRef="#ctx0" brushRef="#br0" timeOffset="114268.89">23361 9365 878 0,'0'0'105'0,"0"0"-81"16,0 0 75-16,0 0 19 15,-26 124-49-15,26-93-30 16,8-2-8-16,-1-3-8 16,-1-6-9-16,-4-8-10 15,1-4-4-15,-3-6-2 16,0-2-3-16,0 0 5 16,0-7 4-16,0-18-1 15,0-13-3-15,0-3-3 16,13 0 2-16,0 4-15 0,3 9 16 15,0 9 6-15,-5 3-6 16,2 5 0-16,-3 3 1 16,-4 2-3-16,-1 5 5 15,-3-2-3-15,-2 3 7 16,0 0-6-16,0 0 1 16,0 0-2-16,0 0 0 15,0 0-3-15,0 0 3 16,0 0 0-16,0 0 5 15,0 0-6-15,0 0 3 16,0-2-2-16,0 2 4 16,0 0-1-16,0 0 1 0,0 0 3 15,0 0 5 1,0 0-8-16,0 0 3 0,0 0 1 16,0 0-8-16,2 0-2 15,7 0-9-15,9 0 11 16,7 0 4-16,8 0-4 15,2 0-13-15,1 0-13 16,-1 0-15-16,-6 0-29 16,-6 0-41-16,-12 5-103 15,-8-2-112-15</inkml:trace>
  <inkml:trace contextRef="#ctx0" brushRef="#br0" timeOffset="114444.84">23455 9485 726 0,'0'0'129'16,"0"0"-85"-16,0 0 123 0,0 0-37 15,0 0-62-15,131 0-40 16,-89-4 21-16,-1-5-42 16,-3 4-7-16,-7-2-136 15,-4 5-275-15</inkml:trace>
  <inkml:trace contextRef="#ctx0" brushRef="#br0" timeOffset="114595.83">23987 9506 1209 0,'0'0'58'0,"0"0"-53"15,0 0-5-15,0 0-29 16,0 0-305-16</inkml:trace>
  <inkml:trace contextRef="#ctx0" brushRef="#br0" timeOffset="122220.51">2259 16467 672 0,'0'0'199'16,"0"0"-189"-16,0 0 26 15,0 0 74-15,0 0-86 16,0 0-19-16,0 0 54 16,58-66 0-16,-26 26-31 15,-3-5-10-15,-7 1 4 16,-11 4-7-16,-11 4-9 15,0 5-6-15,-17 8-9 16,-26 9 2-16,-12 14-20 16,-11 0 19-16,0 10 8 15,8 17 7-15,16 2-7 16,15 0 6-16,18 0-10 16,9 3 4-16,11 0-9 0,34 0 8 15,13 7-1-15,7-3 2 16,-1-4 6-16,-8 2 6 15,-12-3-10-15,-13-2 0 16,-8-7-1-16,-14 0 7 16,-9-3 27-16,0-4-9 15,-7 3-10-15,-15 0 8 16,-5-4-19-16,-5-5-5 16,11-4-13-16,1-5-17 15,6 0-18-15,9 0 0 0,5 0-55 16,0-14-110-1,5-4-263-15</inkml:trace>
  <inkml:trace contextRef="#ctx0" brushRef="#br0" timeOffset="122485.45">2714 16270 391 0,'0'0'721'0,"0"0"-703"15,0 0 8-15,0 0 28 16,0 0-50-16,0 0 47 16,74 100-1-16,-51-47-21 0,-4-7-3 15,0 2-9 1,-9-11-4-16,2-8-9 0,-5 0-3 16,-5-17-2-16,-2 1-5 15,0-5-27-15,0-8-35 16,-7 0-22-16,-26 0 2 15,-10-4-243-15,-1-13-262 16</inkml:trace>
  <inkml:trace contextRef="#ctx0" brushRef="#br0" timeOffset="122637.43">2637 16605 516 0,'0'0'174'0,"0"0"-158"16,0 0 143-16,0 0-42 15,143-4-62-15,-97 1-1 16,1-6-7-16,-3 6-19 0,-4 0-17 15,-11-1-11-15,-11 0-29 16,-11 4-82-16,-7 0-337 16</inkml:trace>
  <inkml:trace contextRef="#ctx0" brushRef="#br0" timeOffset="123464.29">3096 16593 427 0,'0'0'69'16,"0"0"80"-16,120-32 9 16,-78 20-54-16,-5 3-10 15,-18 0-38-15,-10 5-4 0,-9 2-8 16,0-6 6-16,0 4-28 16,0-6-21-16,-2-2 9 15,-7 6-7-15,2 2-3 16,3 4 5-16,4 0 7 15,0-4-8-15,-2 4-3 16,0 0 2-16,-8 0-3 16,-5 0 0-16,-5 0-5 15,-3 0 5-15,-1 0 1 16,2 0 0-16,6 0 8 16,5 4 1-16,2 6-9 15,7 2 3-15,-3 2-4 0,1 4 2 16,4 4 4-1,0 4-4-15,0-4-1 0,0 0 10 16,9-2 7-16,11-4-8 16,4-2-10-16,10-5 5 15,1-9 12-15,6 0-10 16,1 0-2-16,3-23-4 16,-5-3-1-16,-5-6-6 15,-8-7-2-15,-6-2 8 16,-8 7-2-16,-7 2 4 15,-4 9 4-15,-2 2-6 16,0 7-5-16,0 1 5 16,0 3 0-16,-4 1 0 15,0-4 7-15,-1 5-6 16,1 3 7-16,2 5-8 0,2 0 0 16,0 0-6-16,0 0 1 15,0 27-9-15,0 12 14 16,0 11 11-16,0 8 9 15,4 0-5-15,11 8-3 16,6 2-6-16,-1-5-4 16,-1-10 4-16,2-4-5 15,-8-17 3-15,-4-9-4 16,-2-16 0-16,-7-7 2 16,0 0 1-16,0-21 16 15,0-25-17-15,0-7-2 16,0-5-2-16,0 5-17 0,8 13 5 15,11 16 4 1,-4 7-13-16,1 5 7 0,-5 5 15 16,-3 7-2-16,0 0-11 15,-6 14-10-15,0 8 16 16,-2 0 2-16,0 6 6 16,-12 2 12-16,-14 2-4 15,-3-6-8-15,5-7-52 16,8-13-116-16,9-6-302 15</inkml:trace>
  <inkml:trace contextRef="#ctx0" brushRef="#br0" timeOffset="123831.23">3900 16525 964 0,'0'0'51'0,"0"0"-23"16,0 0 41-16,0 0-11 15,0 0-21-15,132 0-24 16,-119 2-8-16,-6 6-5 16,-4 0-6-16,-3 6-20 15,0 4 26-15,-8 5 13 16,-11-2 18-16,1 1-6 16,3-7-8-16,7-6 3 15,8-1-18-15,0-4-2 0,0-4 0 16,14 5 0-16,9-5 3 15,0 4 9-15,0-3 2 16,-5 7-7-16,-5 1-5 16,-9 1 5-16,1-1-7 15,-5 8 3-15,0 1 11 16,0 3 6-16,-11 2-14 16,-10 0 7-16,-5-6-13 15,-2-3-44-15,-5-10-58 16,5-4-225-16</inkml:trace>
  <inkml:trace contextRef="#ctx0" brushRef="#br0" timeOffset="124243.15">2508 17277 749 0,'0'0'144'0,"0"0"-140"16,0 0 41-16,0 0 58 15,0 0-69-15,0 0-1 16,-12 16 55-16,57-16 15 0,32 0-21 15,27 0-25-15,20-18-15 16,18-4-16-16,8 0-1 16,9-4-17-16,-5 4-8 15,-7 0-11-15,-18-1 2 16,-18 5-13-16,-17 4 0 16,-23 1 8-16,-22 4 3 15,-15 4-2-15,-15 5-6 16,-5 0 5-16,-9 0-32 15,-5 0-85-15,0 5-54 16,-23 17-99-16,-23 0-397 16</inkml:trace>
  <inkml:trace contextRef="#ctx0" brushRef="#br0" timeOffset="124588.09">2637 17587 865 0,'0'0'231'0,"0"0"-208"15,0 0 68-15,0 0 12 16,0 0-54-16,0 0-45 16,66 5 26-16,50-25 31 15,27-8-33-15,18-4-13 0,1-2-9 16,14-7-5-16,1 5-1 15,-9 4-27-15,-16 6-2 16,-18 8 1-16,-23 0 8 16,-22 4-8-16,-17 2 28 15,-14-2 17-15,-13 5-4 16,-10-5 9-16,-6 1-1 16,-11 5-20-16,-9 4-1 15,-9 4-3-15,0 0-63 16,-36 0-163-16,-11 0-649 15</inkml:trace>
  <inkml:trace contextRef="#ctx0" brushRef="#br0" timeOffset="130896">4217 16054 753 0,'0'0'24'0,"0"0"-21"16,0 0 45-16,0 0 37 16,0 0-31-16,0 0 36 15,0 0-10-15,17-28-18 16,8 2-24-16,2-3-12 0,6-1-5 15,6 2-14-15,1-6 5 16,6-4-2-16,6-4-5 16,6-4 4-16,6-7-6 15,7-5 1-15,3 0-2 16,2-2-2-16,-2 0-2 16,-3 0 2-16,-7-2 2 15,-6-4 2-15,-6-2-2 16,-6-7 0-16,-1-4 4 15,-1-8-4-15,6-11 1 16,1 4-3-16,0 3 8 16,1 17-8-16,-3 5 1 15,-3 10 2-15,1 0 0 0,0 5 1 16,-2 1 0 0,3-5-3-16,2-5-1 0,8-3 0 15,6-6 4-15,7-1 0 16,12 1-4-16,0 6-1 15,-4 2 1-15,-11 3 0 16,-15 10-2-16,-8-5 2 16,-3 1 0-16,1 1 0 15,3-4 3-15,1 0-3 16,0 2 2-16,2-1-2 16,-3 7 0-16,-3 4-2 15,-5 8 1-15,-9 12 1 0,-9 6 0 16,-5 6 0-16,-5 2 7 15,1 4 4-15,-3-2-8 16,2 1-3-16,-1 0 0 16,-1-3 3-16,8-2 0 15,2-4-3-15,2-4-1 16,3 0 1-16,-8 1 0 16,-7 5 2-16,0 7-2 15,-6 5 2-15,-2 1-2 16,0 3 0-16,0 0 0 15,0 0-9-15,-4 0-8 16,-23 0 3-16,-16 0 14 16,-15 0 0-16,-13 11 4 15,-2 7 1-15,-4 1 1 16,11 4-3-16,12-3 2 0,16-7-4 16,18-2 7-16,13-7-8 15,7-4 0-15,0 0-6 16,3 0-4-16,23 0 10 15,19 0 6-15,10-8 0 16,10-4-5-16,3 2-1 16,-8-1 7-16,-10 4-6 15,-4 2-1-15,-15 5 0 16,-4 0 0-16,-8 0 0 16,-3 0-1-16,-1 5 1 0,1 11-1 15,-3 6 0 1,1 5 1-16,-5 4 2 0,-7 5 6 15,-2 1-3-15,0 4 6 16,0 6-6-16,-4 3-5 16,-5 4-2-16,-3-2-67 15,-1-4-167-15</inkml:trace>
  <inkml:trace contextRef="#ctx0" brushRef="#br0" timeOffset="131931.82">7112 17120 763 0,'0'0'0'16,"0"0"-39"-16,0 0 39 15,41-121 52-15,-39 98-25 16,-2 1 43-16,0 9 61 16,-16-8-77-16,-8 7-10 15,-5 0 5-15,-7 10-19 16,-2 4-11-16,-4 0-7 15,2 14-7-15,6 13 2 16,10-6-3-16,11 9-4 16,11-6 0-16,2 3-4 15,6-1-1-15,25 1 5 0,7 4 7 16,5-4-3 0,-1 4-3-16,-5-4 5 0,-8 4-5 15,-10-4-1-15,-11 0 0 16,-8-1 0-16,0-4 4 15,-24 0 8-15,-14-3 1 16,-6-10-6-16,-3-1-3 16,2-8-4-16,5 0 0 15,8 0-15-15,11 0-16 16,11-17-30-16,10 0-72 16,14-7-171-16,24-2-144 15</inkml:trace>
  <inkml:trace contextRef="#ctx0" brushRef="#br0" timeOffset="132943.64">7332 16976 771 0,'0'0'99'0,"0"0"-2"16,0 0 41-16,0 0-107 15,0 0-30-15,0 0 23 16,-8 76 8-16,13-35-1 15,6-6 12-15,0-2-12 16,-2 1-13-16,-4-6-6 16,-3-7-5-16,-2-7-4 0,0-2 0 15,0-7-1-15,0-3-2 16,0-2 0-16,0 0 1 16,-14 0 12-16,-3-7-12 15,-1 0-1-15,5-3-2 16,7 6 2-16,6-1-1 15,0 2-1-15,0-3-9 16,4-2 11-16,17 4 0 16,4 0-3-16,4 2 2 15,0 2 2-15,0 0 0 16,4 0-1-16,3 0-2 16,5 0 2-16,1 0 2 15,0 0-2-15,-4 0 0 16,-4 0 0-16,-13 0-6 0,-7-8-9 15,-12 4 14-15,-2-1 1 16,0 2 0-16,-18 1-3 16,-6-2-2-16,-5 4 2 15,7 0 3-15,6 0 0 16,7 0 3-16,7 0-2 16,2 0 0-16,0 0-1 15,0 0-5-15,0 0 4 16,0 0-18-16,4 18 14 15,12 4 5-15,1-9 8 16,6 6-4-16,4-7 3 16,0-6-5-16,4-6 1 15,0 0 4-15,2-11-5 16,-4-10-1-16,-6-9-2 16,-8-3-8-16,-11-6-4 0,-4-5 12 15,0-2-16-15,-17 1-16 16,-3 9 24-16,4 14 2 15,5 9 6-15,2 8 1 16,3 5-4-16,-2 0-2 16,0 10 1-16,-1 12 6 15,-3 0-1-15,4 0 2 16,3 4 1-16,1 6 12 16,4 4-5-16,0 9 17 15,0-1-5-15,0 2-12 0,0 6 17 16,4-2-17-1,7-2 2-15,1-2-11 0,-1-2 7 16,-3-12-2-16,4-9-3 16,-8-11-2-16,1-6 2 15,-5-6-3-15,0 0 15 16,0-18 2-16,4-19-11 16,8-3-6-16,7-10-10 15,8 10-14-15,4 4 12 16,-2 14-5-16,-4 6 15 15,-10 14-7-15,-5 2 9 16,-2 0-21-16,-6 6 5 16,3 16 16-16,-5 5 0 15,0-1 4-15,-20 1 1 16,-11-1-2-16,2-4-6 0,2-7-7 16,7-8-93-16,7-7-123 15,6 0-415-15</inkml:trace>
  <inkml:trace contextRef="#ctx0" brushRef="#br0" timeOffset="133334.58">8263 17142 1031 0,'0'0'35'0,"0"0"11"15,0 0 13-15,0 0-39 16,0 0-7-16,0 0 8 16,-20 111 0-16,20-94-9 15,0-2-5-15,18-5 2 16,2-10-6-16,5 0 5 16,6 0 11-16,2-18-2 15,1-10-13-15,-10 6-4 16,-6 4 1-16,-14 9 7 15,-4 6 1-15,0 3 12 16,0 0-19-16,0 8-1 16,-2 14 6-16,-7 4 4 15,5-4-3-15,4-7 1 0,0 2-4 16,0-3-1 0,8 1-4-16,11 0-9 0,0 3-11 15,-1 0-36-15,-11 1-118 16,-7-2-479-16</inkml:trace>
  <inkml:trace contextRef="#ctx0" brushRef="#br0" timeOffset="133664.52">7542 17732 896 0,'0'0'398'0,"0"0"-386"16,0 0 4-16,0 0 51 16,0 0-67-16,0 0-12 15,-15 0 3-15,59 0 9 16,22 0 15-16,20-6-7 16,17-6 15-16,13-2-22 15,-3 0 9-15,-3 2 1 16,-14 3-11-16,-16-4-3 15,-11 3-10-15,-15 1 13 16,-12 6-16-16,-13 1-12 16,-13 2 7-16,-12 0-36 15,-4 0-45-15,0 5-5 0,-25 14-44 16,-19-1-165-16</inkml:trace>
  <inkml:trace contextRef="#ctx0" brushRef="#br0" timeOffset="133978.45">7222 18020 1080 0,'0'0'64'0,"0"0"-55"15,0 0 77-15,0 0-43 16,0 0-36-16,133 7 31 0,-23-14 3 15,13-19-22-15,6 1 3 16,5 3-10-16,-5 8 0 16,-11 4-10-16,-13 6 0 15,-21 4 0-15,-17 0 5 16,-17 0-6-16,-17 0-1 16,-13 0 0-16,-15 0 0 15,-3 4 5-15,-2-4-5 16,0 0-16-16,0 0-40 15,-2 0-109-15,-5 0-454 16</inkml:trace>
  <inkml:trace contextRef="#ctx0" brushRef="#br0" timeOffset="155738.69">8294 17253 485 0,'0'0'199'16,"0"0"-191"-16,0 0 80 16,0 0-7-16,0 0-56 0,0 0-10 15,0 0 1-15,0 0-5 16,-17-16 11-16,15 16 8 16,-2 0-1-16,4-2 6 15,0 2 6-15,0 0 8 16,0 0-20-16,0-4-5 15,0 0-4-15,0-4-20 16,10 1 4-16,-4 0-9 16,3-1 6-16,5 6-1 15,1-7 1-15,1 6 10 0,4-3-11 16,-4 2 2 0,2 4 2-16,-1 0-4 0,1-4-3 15,-2 4 3-15,-3 0 0 16,-4 0 0-16,-2 14-3 15,-5 3-4-15,-2 2 6 16,0 3-1-16,0 0 2 16,-11-8 1-16,-7 4 2 15,0-6-2-15,0 2 12 16,1-2-4-16,3-6-3 16,3-2-4-16,7 1 6 15,4-5-3-15,0 0 1 16,0 0 8-16,4 0-8 15,18 0 0-15,3 0-2 16,-3-5-4-16,-4 5-1 16,-3 0-1-16,-6 5-4 15,1 12 5-15,-2 1-1 0,-8 5 2 16,0 3 6-16,0-3 8 16,-11 3 17-16,-15 1-6 15,-10-6-7-15,-11-2-7 16,-9-6-5-16,-9-2-6 15,-6-8-19-15,-1-3-103 16,4-9-508-16</inkml:trace>
  <inkml:trace contextRef="#ctx0" brushRef="#br0" timeOffset="157400.4">2835 16798 808 0,'0'0'82'0,"0"0"-79"0,132 85-3 15,-59-62 37-15,14-5 85 16,9-13-78-16,9-5-4 15,4-14 2-15,-2-27-9 16,-5-13-13-16,-10-17-8 16,-26-5-9-16,-25-4-3 15,-39 0 0-15,-20-10-4 16,-67 6-11-16,-37 15-16 16,-34 22-26-16,-27 32 37 15,-13 30 18-15,-7 50 2 16,9 30 4-16,29 13 18 15,29 8-2-15,41 0-10 16,39-2-5-16,35-1 26 0,21-15-16 16,40-9-10-1,39-14-2-15,32-24-1 0,39-19 1 16,25-25 0-16,22-7-6 16,5-44 8-16,-7-31-7 15,-15-12 2-15,-30-15-12 16,-46 0-2-16,-59 8 11 15,-45 14 1-15,-70 27-5 16,-59 35-22-16,-43 18 2 16,-28 57 20-16,-7 29 6 15,15 19 2-15,29 8 9 16,43-2-3-16,46-18 11 16,48-15-3-16,26-13-7 15,64-19-5-15,50-20-3 0,33-26-2 16,32-12-9-16,10-48-2 15,-4-20 0-15,-9-18 6 16,-31-5-12-16,-45 5-4 16,-58 22 8-16,-46 28 13 15,-90 44 2-15,-57 12-13 16,-34 54 13-16,-4 19 7 16,17 13 13-16,36-14 18 15,56-12-9-15,46-14-6 16,34-20-12-16,56-15-11 15,49-19 0-15,44-37 0 16,27-37 0-16,7-21-4 16,-16-9 0-16,-47-5 0 0,-60 14-12 15,-60 19-12-15,-50 17 23 16,-73 37-13-16,-34 22-1 16,-16 27 19-16,5 36 6 15,21 18 10-15,29 0 15 16,40-2-13-16,41-13-10 15,37-16-8-15,40-18 0 16,57-23-9-16,40-18 5 16,23-49-1-16,8-32 5 15,-20-23 0-15,-45 2 1 16,-63 9 7-16,-42 32-4 16,-94 33-4-16,-55 37-20 0,-38 14 20 15,-21 42 1-15,7 8 0 16,33 3 7-16,45-6-3 15,54-15 4-15,56-5-9 16,37-24-3-16,83-17-13 16,57-12-23-16,30-43 36 15,7-15 3-15,-27 2-7 16,-48 5 6-16,-53 27-19 16,-55 18 16-16,-36 18 4 15,-69 32 15-15,-32 22 0 16,-14 20 18-16,1 3-3 15,22-4-16-15,32-20-8 16,37-15 3-16,43-20-9 0,45-18-8 16,62-34-66-1,38-38 72-15,11-26-35 0,-18-15 32 16,-42-7 0-16,-60 0 5 16,-49 0-43-16,-93 17-9 15,-56 27 36-15,-41 27 16 16,-5 36 9-16,19 13 23 15,29 22-25-15,35 27 37 16,40 4-16-16,38-2-2 16,47-7-26-16,41-18-7 15,67-22 2-15,48-4 10 16,28-30 5-16,-17-14-10 16,-40 7-1-16,-57 14-1 15,-66 23 2-15,-33 31-4 0,-70 32 4 16,-47 17 16-16,-16 0 14 15,13-12-26-15,47-13 0 16,64-11-4-16,53-9 0 16,106-12-45-16,86-14-36 15,63-6-227-15,25 2-247 16</inkml:trace>
  <inkml:trace contextRef="#ctx0" brushRef="#br0" timeOffset="159437.05">8869 17394 216 0,'0'0'208'0,"0"0"-160"15,0 0 29-15,0 0 31 16,0 0-19-16,0 0-10 16,0 0 39-16,0 0-16 15,0 0-32-15,0 0-23 16,0 0-14-16,0 0-7 0,0 0-20 15,0 0 7 1,0 0-10-16,0 0 2 0,0 0 0 16,0 0-5-16,2 0-11 15,17 0 7-15,3 0 4 16,11 0 3-16,5 0 3 16,6 0 0-16,1 0 0 15,4 0-5-15,0-3 1 16,3-5-2-16,-8-1 0 15,-11 4 3-15,-12-2-3 16,-13 2 1-16,-8 5-1 16,0 0 0-16,0 0-7 15,0-6-16-15,-13 3-10 16,-3-2-7-16,1-2-25 16,-3 0-59-16,3-1-98 0,-1 3-243 15</inkml:trace>
  <inkml:trace contextRef="#ctx0" brushRef="#br0" timeOffset="159670">9195 17241 784 0,'0'0'76'16,"0"0"-72"-16,0 0 104 15,0 0-25-15,0 0-77 16,0 0 12-16,54-10 19 15,-28 10-9-15,-2 18 18 0,1 0-6 16,-7 5-2-16,-7 3-13 16,-9 1-8-16,-2 4-11 15,-11 10-6-15,-26 3-22 16,-13 0-99-16,-4-3-146 16</inkml:trace>
  <inkml:trace contextRef="#ctx0" brushRef="#br0" timeOffset="169472.3">10178 16503 38 0,'0'0'605'0,"0"0"-597"16,0 0 79-16,0 0 57 16,0 0-74-16,0 0-41 15,0 0 24-15,0-26-21 16,0 26-7-16,0 0-7 15,0 0-9-15,0 12-6 16,9 12 38-16,6 10-21 0,3 6 8 16,2 2-3-16,0 6-7 15,3-4-2-15,-4-3-4 16,-3-5-3-16,-3-4-3 16,-1-10-4-16,-5-8 2 15,-3-11-4-15,-2 2 2 16,-2-5 0-16,2 0 7 15,-2 0 9-15,2-22-18 16,6-5 1-16,0 0-5 16,1 1-19-16,7 3 12 15,-3 10-5-15,3 3 4 16,-1 5 2-16,1 2-1 0,-1 3 2 16,-1 0 6-16,1 0 1 15,-1 0 1-15,-1 3-1 16,6 12 2-16,0 2 4 15,6 6-4-15,-1-1 0 16,1 2 2-16,-1-4 2 16,-4-2 0-16,-2-9 3 15,-2 0-7-15,-8-4-4 16,-3-5 4-16,0 0 9 16,-3-14 7-16,2-11 10 15,-4-8-23-15,0 1 13 16,0 2-3-16,0-1 1 15,-13-4-3-15,2 11 12 0,0-2-11 16,2 8-3-16,0 4-9 16,4 2 6-16,1 6-6 15,4 2 0-15,0 4 0 16,0 0-12-16,0 0-20 16,0 0-47-16,0 14-20 15,4 8-1-15,7 4-195 16,5 3-212-16</inkml:trace>
  <inkml:trace contextRef="#ctx0" brushRef="#br0" timeOffset="169786.25">10969 16736 975 0,'0'0'30'0,"0"0"-20"16,0 0 81-16,0 0-91 15,0 0 3-15,0 0 16 16,49-5 6-16,-18 5 16 16,11 0 1-16,6 0-8 15,3 0-13-15,-2 0-18 16,-2 0 15-16,-5 0-7 0,-9-3-8 15,-2 1-6 1,-10 2-33-16,-13 0-21 0,-3 0 7 16,-5 0-24-1,0 0 23-15,-7-3-122 0,-10 1-67 16,-3-5-318-16</inkml:trace>
  <inkml:trace contextRef="#ctx0" brushRef="#br0" timeOffset="170109.19">11301 16607 727 0,'0'0'40'16,"0"0"62"-16,0 0 77 0,0 0-126 16,0 0-42-16,0 0 3 15,-9-6-2-15,12 6-11 16,15 0 27-16,6 14 8 15,2 0 0-15,3 2-4 16,0 2-14-16,0 1-9 16,-2 3-1-16,-2 0-4 15,-10 1-1-15,-7 0-3 16,-8 3 0-16,0 1 0 16,-10-4-1-16,-21 3 1 15,-5-8 9-15,1 0-9 16,-5-4-18-16,9-9-41 15,6-2-31-15,15-3-80 0,10 0-224 16</inkml:trace>
  <inkml:trace contextRef="#ctx0" brushRef="#br0" timeOffset="170492.13">11698 16665 675 0,'0'0'48'16,"0"0"-15"-16,0 0 108 16,0 0-61-16,0 0-67 15,0 0 34-15,-7-24-9 16,7 24-20-16,16 10 20 15,8 9 28-15,1-3-17 16,2 7-10-16,4-1-9 16,-4 0-2-16,2 1-12 15,-2-1-2-15,2 0-3 16,0-5-2-16,0-2-9 16,-2-5 3-16,-4-3 4 15,-5-2-7-15,-7-1-5 16,-9 1-17-16,-2-5-13 0,0 5-39 15,0-5-67 1,-21 4-147-16,-12-4-131 0</inkml:trace>
  <inkml:trace contextRef="#ctx0" brushRef="#br0" timeOffset="170861.06">11941 16647 708 0,'0'0'31'0,"0"0"-22"0,0 0 72 15,0 0-67-15,0 0-10 16,0 0 14-16,-11 18 37 15,2 0 15-15,-2 4-1 16,-5 4-7-16,-2 5-2 16,1-3-15-16,-1 2-16 15,3-6 0-15,-1-2-3 16,5-5-14-16,1-5-1 16,4-5-5-16,3-3-5 15,3-4 0-15,0 0-1 16,0 0-7-16,0 0-32 15,0 0-58-15,0 0-169 0,0 0-617 16</inkml:trace>
  <inkml:trace contextRef="#ctx0" brushRef="#br0" timeOffset="174753.39">12975 16790 252 0,'0'0'423'0,"0"0"-402"0,0 0 119 16,0 0 16-16,0 0-72 15,0 0-44-15,49-46-7 16,-49 46-14-16,3 0-6 16,-1 0-3-16,-2 18-1 15,0 4 19-15,0 5-14 16,0 4-1-16,-5-7-13 15,-5 2-1-15,-6-3-9 16,0-6-45-16,-4 1-82 16,0-10-204-16</inkml:trace>
  <inkml:trace contextRef="#ctx0" brushRef="#br0" timeOffset="175307.29">13693 16624 568 0,'0'0'85'16,"0"0"-80"-16,0 0 76 15,0 0-27-15,0 0-21 16,0 0 21-16,0-31 27 16,0 31-24-16,0 0-24 15,0 0-12-15,0 0-3 16,4 5 21-16,15 9 14 0,3 1-4 16,12 5-9-16,5 6 1 15,9 0-10-15,0-2-5 16,-1 2-17-16,0-3-4 15,-10-1-3-15,-2-8-1 16,-14-2 3-16,-5-7-4 16,-9 0-5-16,-7-5-9 15,0 0-4-15,0 0-22 16,-19 0-77-16,-12 0-86 16,-2 0-81-16,4-5-163 15</inkml:trace>
  <inkml:trace contextRef="#ctx0" brushRef="#br0" timeOffset="175594.24">14073 16557 760 0,'0'0'19'0,"0"0"65"16,0 0 46-16,0 0-94 15,0 0-6-15,0 0-4 16,-110 99 15-16,85-68-5 16,-2 3 1-16,-2-2-2 15,0-1-12-15,-4-4-7 16,2-1-10-16,2-7-1 0,7-1 0 16,4-4-10-16,7-10-4 15,9-1-45-15,2-3-42 16,0 0-146-16,15-7-266 15</inkml:trace>
  <inkml:trace contextRef="#ctx0" brushRef="#br0" timeOffset="176009.17">14328 16842 395 0,'0'0'610'16,"0"0"-606"-16,0 0 40 15,0 0 7-15,0 0-11 16,0 0-10-16,125-17 8 16,-87 17 12-16,5 0-8 0,1 0-4 15,5 0-10 1,7 0 1-16,-3 0-14 0,1 0-6 16,-3-9 2-16,-7 4-8 15,-3 2-3-15,-10-1-4 16,-9 4-6-16,-6 0-12 15,-7 0-30-15,-3 0-39 16,-3 0-47-16,-3 4-122 16,0-4-52-16</inkml:trace>
  <inkml:trace contextRef="#ctx0" brushRef="#br0" timeOffset="176363.11">14891 16704 712 0,'0'0'101'15,"0"0"-59"-15,0 0 144 16,0 0-120-16,0 0-41 16,0 0-11-16,-21-27-2 15,21 27-4-15,7 0 24 16,9 0-11-16,1 0-3 15,6 6 8-15,1 6 2 16,5 7-10-16,-2-2 0 16,-3 1-3-16,-1 5-7 15,-13-1 0-15,-4 4-8 0,-6-2 1 16,-6 6 7-16,-22-4 0 16,-8-2 11-16,-4-2-16 15,0-4 3-15,5-2-6 16,10-9-11-16,9-4-42 15,14-3-60-15,2 0-24 16,12-3-329-16</inkml:trace>
  <inkml:trace contextRef="#ctx0" brushRef="#br0" timeOffset="176740.04">15338 16629 797 0,'0'0'64'16,"0"0"-57"-16,0 0 118 15,0 0-59-15,0 0-42 16,0 0-18-16,10-5 14 15,-6 22 61-15,5 1-31 16,1 5-8-16,2-1-7 16,5-3 3-16,-1-2-11 0,7-4-4 15,-1 1-12 1,0-5-4-16,3-1-7 0,-3 2 8 16,2-6-8-16,-3 6-6 15,-5-2-10-15,-6 1-20 16,-10 0-31-16,0-1-54 15,0-2-118-15,-6-2-13 16,-8-4-59-16</inkml:trace>
  <inkml:trace contextRef="#ctx0" brushRef="#br0" timeOffset="176987">15657 16682 886 0,'0'0'11'0,"0"0"81"15,0 0-28-15,0 0-64 16,0 0 2-16,0 0 69 16,-40 76-8-16,18-40-18 15,-1 4-5-15,-1 4-4 16,1-2-15-16,-1 2-13 15,-5 4-8-15,-2-3-70 16,-7-13-261-16</inkml:trace>
  <inkml:trace contextRef="#ctx0" brushRef="#br0" timeOffset="179580.55">16941 16583 956 0,'0'0'30'16,"0"0"54"-16,0 0 14 0,0 0-47 16,0 0-41-16,0 0 15 15,0 0 1-15,33 4-3 16,-17 10-3-16,2 4 3 15,4 0-5-15,-1 4-2 16,0 1-4-16,4-6-11 16,-3 2 3-16,1-1-4 15,2-5 0-15,-4 0 0 16,0-3-29-16,-1-6-20 16,-1-1-44-16,2-3-19 15,-8 5-81-15,-1-5-32 16,-6 0-108-16</inkml:trace>
  <inkml:trace contextRef="#ctx0" brushRef="#br0" timeOffset="179864.5">17412 16645 919 0,'0'0'11'16,"0"0"53"-16,0 0 31 16,0 0-24-16,0 0-20 15,0 0-10-15,-66 73-19 0,51-47 7 16,-3 6 10 0,-1 0-18-16,-2-3-8 0,-1 3-11 15,2-6 5-15,0-3-7 16,7-5-5-16,3-8-29 15,4-6-61-15,6-4-55 16,0 0-251-16</inkml:trace>
  <inkml:trace contextRef="#ctx0" brushRef="#br0" timeOffset="180186.44">17681 16834 1075 0,'0'0'28'0,"0"0"18"16,0 0 43-16,0 0-68 16,0 0-12-16,0 0-9 15,103-4 21-15,-45 4-4 16,9 0-4-16,4 0 17 15,3 0-16-15,-3 0-2 16,-2-5-7-16,-9 5 6 16,-13-3-5-16,-12 1-5 15,-12 2-2-15,-12 0-20 16,-7 0-27-16,-4-4 3 0,0-1-9 16,0 2-68-16,-15-11-248 15</inkml:trace>
  <inkml:trace contextRef="#ctx0" brushRef="#br0" timeOffset="180503.39">18172 16670 448 0,'0'0'432'15,"0"0"-411"-15,0 0 75 16,0 0-33-16,0 0-6 15,0 0 25-15,84 29-38 0,-53-14 3 16,0-1-15-16,-6 2-11 16,-5 2-11-16,-7-1-9 15,-3 2-1-15,-10 5-3 16,0 2 3-16,-16 0 19 16,-22 2-3-16,-9-1-8 15,-2-6-4-15,2-3 4 16,12-10-8-16,10-2-15 15,12-1-20-15,13-5-42 16,0 0-15-16,13 0-135 16,22-11-649-16</inkml:trace>
  <inkml:trace contextRef="#ctx0" brushRef="#br0" timeOffset="180833.33">18621 16723 830 0,'0'0'276'0,"0"0"-249"16,0 0 13-16,0 0 12 15,0 0-19-15,128-28-8 0,-92 38 1 16,-5 11-12-16,-6 2 3 15,-2 4 8-15,0-1-8 16,0-3 4-16,-1 4-4 16,0-1-5-16,-2-9-6 15,-4 3 1-15,1-6-6 16,-5-7-1-16,-5-2-8 16,-1-5-17-16,-4 0-33 15,3 0-56-15,1 0-121 16,1 0-178-16</inkml:trace>
  <inkml:trace contextRef="#ctx0" brushRef="#br0" timeOffset="181037.3">19059 16736 870 0,'0'0'140'0,"0"0"-91"15,0 0 64-15,0 0-39 16,-118 40-35-16,73-5-5 16,-8 6-3-16,-10 2-27 15,-9 3-4-15,2-7-57 16,7-3-160-16</inkml:trace>
  <inkml:trace contextRef="#ctx0" brushRef="#br0" timeOffset="181695.18">16303 16941 992 0,'0'0'63'16,"0"0"-47"-16,0 0 30 0,0 0-26 15,0 0 0 1,0 0-13-16,23 49-4 0,-23-19-3 16,-16-2-66-16,-9 3-156 15,4-12-562-15</inkml:trace>
  <inkml:trace contextRef="#ctx0" brushRef="#br0" timeOffset="182415.06">19736 16924 991 0,'0'0'41'0,"0"0"92"15,0 0-42-15,0 0-47 16,0 0-10-16,0 0 9 16,-31 70-5-16,20-38-15 0,-5 0-19 15,-11 6-4 1,-12-1-72-16,-11-5-245 0</inkml:trace>
  <inkml:trace contextRef="#ctx0" brushRef="#br0" timeOffset="185945.44">20457 16682 372 0,'0'0'457'16,"0"0"-440"-16,0 0 103 15,0 0-34-15,0 0-55 16,0 0-19-16,-5-5-4 15,5 5-5-15,0 0 29 16,0 0 6-16,0 0 8 16,0 0-3-16,2 0-12 15,9 0 7-15,3 0-12 0,1 5-2 16,1 8-7-16,2 1-5 16,6 8-4-16,3 9-3 15,0 1 5-15,2 4-6 16,2 0-2-16,-2-2-2 15,5-2 0-15,-3-3 2 16,0-10-1-16,-6-5-1 16,-8-4 0-16,-7-6-3 15,-8-4-8-15,-2 0 7 16,0 0 3-16,0-9-10 16,-23-8-72-16,-6-1-82 15,-6 0-184-15,1 1-381 0</inkml:trace>
  <inkml:trace contextRef="#ctx0" brushRef="#br0" timeOffset="186225.39">20840 16677 616 0,'0'0'361'15,"0"0"-352"-15,0 0 71 16,0 0-9-16,-130 81-28 16,91-37-4-16,-3-2 7 15,-1-3-11-15,5 2 2 16,2-7-13-16,7-5-14 0,0-8-9 16,5 2-1-16,-3-9-4 15,2-2-9-15,4-7-25 16,2-5-66-16,13 0-53 15,6 0-240-15</inkml:trace>
  <inkml:trace contextRef="#ctx0" brushRef="#br0" timeOffset="187814.12">21328 16929 568 0,'0'0'96'0,"0"0"-95"15,0 0 87-15,0 0-16 16,0 0-33-16,0 0 27 15,-93-23 2-15,81 23 8 16,4 0-19-16,5 0-11 16,1 0-15-16,2 0-4 0,0 0-21 15,0 0 3 1,0 0-9-16,0 0 2 0,15 0 7 16,16 4 15-16,15 4 10 15,9-6-9-15,12 2-4 16,8-4-10-16,10 5-1 15,0-5-3-15,-2 0 0 16,-10 0-7-16,-10 0 0 16,-18 0-1-16,-17 0-14 15,-17 0-5-15,-11 0-12 16,0 0 5-16,-4 0-12 16,-21 0-100-16,-4 0-106 15,-4 0-61-15</inkml:trace>
  <inkml:trace contextRef="#ctx0" brushRef="#br0" timeOffset="188157.06">21661 16794 726 0,'0'0'29'16,"0"0"107"-16,0 0 37 15,0 0-135-15,0 0-29 16,0 0-4-16,-8-8 5 16,26 8 1-16,9 12 29 15,7 6-4-15,3 0 3 16,3 0-9-16,-3 4-6 0,-2-4-5 16,-10 5-7-16,-8 3-5 15,-10-3-7-15,-7 7-2 16,-16-2 2-16,-31 2 11 15,-8-3-2-15,-5-3 11 16,11-7-10-16,13-4-10 16,16-4-11-16,15 0-57 15,5-9-92-15,11 0-154 16,26-4-443-16</inkml:trace>
  <inkml:trace contextRef="#ctx0" brushRef="#br0" timeOffset="188645.96">22135 16842 980 0,'0'0'116'0,"0"0"-111"16,0 0 102-16,0 0-82 15,0 0-25-15,0 0-1 16,29-12 1-16,18 12 13 16,9 0 15-16,6 4 9 0,1-4-16 15,-8 0 5 1,-8 3-15-16,-12 2 16 0,-14 1-17 16,-10-2-6-16,-9 6-4 15,-2 2-8-15,0 2 8 16,-9 8 9-16,-16 0-4 15,-8 0 6-15,-9 4-3 16,-9 2 0-16,-3-2 5 16,0 2-12-16,6 3 4 15,10-9-5-15,11 0 9 16,15-8-8-16,12-11-1 16,0 4 0-16,12-7 0 0,32 0 18 15,21 0 5 1,13 0 0-16,7 0-17 0,-3 0-6 15,-10-5-1-15,-5 3-13 16,-16-1-28-16,-15-1-29 16,-12 4-23-16,-19-9-88 15,-5 4-406-15</inkml:trace>
  <inkml:trace contextRef="#ctx0" brushRef="#br0" timeOffset="192287.34">23580 16837 191 0,'0'0'444'16,"0"0"-440"-16,0 0 66 15,0 0 16-15,0 0-31 0,0 0 13 16,0 0-11-16,-10-21-11 16,10 21-5-16,0 0-6 15,3 0-14-15,15 0 7 16,11 0 3-16,8 0 11 16,13-5-9-16,8 5-8 15,6-3-4-15,3 3-6 16,-3 0-1-16,-8 0-5 15,-11 0-6-15,-11 8-3 16,-15-4-1-16,-9 1-1 16,-10 4 1-16,0-1-18 15,-2 6 12-15,-23-1 5 16,-13 6-9-16,-11-1 11 0,-5 5 9 16,-4-2-5-1,0 5 8-15,5 2-11 0,-1-1-1 16,9 0 4-16,8-1-3 15,8-7 2-15,11-2 3 16,9-9 4-16,7-3-2 16,2-5 2-16,0 4-3 15,2-4-1-15,20 0 20 16,10 0 9-16,5 0-17 16,8 0 7-16,4 0-17 15,4 0 5-15,3 0-9 16,5 0 3-16,-3 0-3 15,-12-4-3-15,-10-1-1 16,-14 5-13-16,-12 0-12 0,-6 0-6 16,-2 0-26-1,2 0-55-15,9 0-61 0,10 0-176 16,6 0-321-16</inkml:trace>
  <inkml:trace contextRef="#ctx0" brushRef="#br0" timeOffset="192623.29">24485 17048 843 0,'0'0'250'0,"0"0"-245"16,0 0 92-16,0 0-54 15,0 0-40-15,0 0-3 16,46-10 22-16,-6 10 12 16,7 0-4-16,5 0 1 15,1-4-15-15,5-4 8 16,-2 4-10-16,-3-2-10 16,-1 2-2-16,-6 0 4 15,-3 0-6-15,-7 4-7 16,-3 0-21-16,-10 0-27 15,-11 0-34-15,-5 0-23 0,-7 0-92 16,0-5-4-16,-25 0-121 16</inkml:trace>
  <inkml:trace contextRef="#ctx0" brushRef="#br0" timeOffset="192902.24">24938 16866 761 0,'0'0'68'0,"0"0"-17"16,0 0 2-16,0 0-44 15,0 0 75-15,0 0-20 16,57 44-7-16,-28-25-6 0,-2-2-4 16,-5 5-8-1,-4 0-4-15,-9 0-6 0,-9 4-5 16,0 6 3-16,-16-6-6 15,-15 6-8-15,-5-9 0 16,1 3-5-16,6-8-8 16,10-4-28-16,11-4-50 15,8-6-66-15,14-4-148 16</inkml:trace>
  <inkml:trace contextRef="#ctx0" brushRef="#br0" timeOffset="193292.17">25546 16842 1143 0,'0'0'2'16,"0"0"27"-16,0 0 82 15,0 0-69-15,0 0-25 16,0 0-12-16,-10-17-3 16,10 22-1-16,0 7 12 15,14 2 17-15,-1 4-1 16,6 3-2-16,0 2-7 16,4 5 2-16,6-1-11 0,2-1-4 15,2-3-1-15,5 3-6 16,-4-4 0-16,-1 1 2 15,-6-10-2-15,-7 1-5 16,-4-6-5-16,-10 1-24 16,-4-8-7-16,-2-1-16 15,0 0-29-15,0 0-9 16,-13 0-105-16,-11 0-103 16</inkml:trace>
  <inkml:trace contextRef="#ctx0" brushRef="#br0" timeOffset="193533.13">25835 16892 665 0,'0'0'400'15,"0"0"-354"-15,0 0 93 16,0 0-37-16,0 0-52 15,0 0-12-15,-62 14-7 16,31 16 7-16,-11 2-1 16,-10 8-27-16,-8 9-10 15,-13 0-47-15,-16 1-64 16,-12-6-271-16</inkml:trace>
  <inkml:trace contextRef="#ctx0" brushRef="#br0" timeOffset="214592.46">12742 3992 528 0,'0'0'96'0,"0"0"-82"15,0 0 89-15,0 0-25 16,0 0-33-16,0 0-17 15,0 0-7-15,0 0 16 16,0-4 14-16,0 4-11 16,0 0-8-16,0 0-14 15,0 0-10-15,0 0 9 16,0 0-15-16,0 0 1 16,0 0-2-16,0 0 0 15,4 0 3-15,0 8 2 16,3 6-4-16,-1 1 0 15,2 1 0-15,0 0-1 16,1-2 2-16,-3-4 1 0,2-3-2 16,-4 0-2-1,-2-7-5-15,3 1 5 0,-3-1 0 16,-2 0 3-16,4 0-1 16,6 0 9-16,0-1 24 15,9-16-11-15,2-1-9 16,0 3-8-16,1-5 0 15,0 1-3-15,-2 1-1 16,5 0-3-16,-3 3 4 16,-2 2 1-16,-4 5-3 15,-10 4 3-15,-3 4-2 16,-3 0 2-16,0 0-1 16,0 0-4-16,0 0-4 15,0 0-10-15,0 0-8 0,-3 2-46 16,-7 10-93-16,-2 0-331 15</inkml:trace>
  <inkml:trace contextRef="#ctx0" brushRef="#br0" timeOffset="-213291.54">11192 16214 628 0,'0'0'69'15,"0"0"-50"-15,0 0 93 16,0 0-60-16,0 0-26 16,0 0 16-16,0-28 17 15,0 24-21-15,0 4-11 16,0 0-3-16,0 0-7 15,0 0-5-15,0 0-7 16,0 0-4-16,0 0 7 0,0 0 1 16,0 0 0-1,0 0-6-15,0 0-3 0,0 0-4 16,0 0 2-16,0 4-1 16,5 4 3-16,-1 2 0 15,-2 0 5-15,2-1 0 16,-1-6-4-16,-1 3 3 15,3-3 2-15,-3-3-5 16,-2 0-2-16,5 0 4 16,1 0-1-16,1 0 13 15,4 0 6-15,0-5-2 16,4-7-13-16,1 2 12 0,1-7-13 16,6 5 6-1,0-2-3-15,-1-6-7 0,3 3 1 16,-1 2-1-16,-2 4-1 15,1 3 2-15,-6 1-1 16,-7 4 2-16,-4-1-2 16,-4 2 1-16,-2 2-2 15,0 0 0-15,0 0-5 16,0 0 1-16,0 0 4 16,0 0-15-16,0 2-32 15,0 12-58-15,-4 2-124 16,-5-6-548-16</inkml:trace>
  <inkml:trace contextRef="#ctx0" brushRef="#br0" timeOffset="-209524.18">14804 16092 420 0,'0'0'149'0,"0"0"-138"15,0 0 113-15,0 0-16 16,0 0-49-16,0 0-30 15,0-38-3-15,0 38 0 16,0 0-7-16,0 0 19 0,0 0-10 16,0 0-1-1,4 0 8-15,5 12-1 0,-1-3-11 16,0-4-11-16,-2 7 0 16,-2 2-3-16,1 0-8 15,-1-1 2-15,-2-1 6 16,4-1-9-16,-2 1 3 15,-2-6-1-15,0 2 1 16,2-4-2-16,-4-4 0 16,3 0-1-16,-1 0 1 15,-2 0 3-15,6 0 9 16,2 0 9-16,3-4-1 16,1-6-6-16,-2-2-7 15,-1 2 2-15,-1 2 5 0,4-6-8 16,1-4 0-16,3 2 0 15,1 2-3-15,-3 4-4 16,-1-2 0-16,0 8 0 16,-3 2 0-16,-2 2-2 15,-3 0 4-15,-5 0-2 16,0 0 0-16,0 0-3 16,0 0-4-16,0 0-9 15,0 0-5-15,-20 6-26 16,-4 11-78-16,1 0-268 15</inkml:trace>
  <inkml:trace contextRef="#ctx0" brushRef="#br0" timeOffset="-200894.69">24882 16449 777 0,'0'0'48'16,"0"0"-34"-16,0 0 96 15,0 0-47-15,0 0-59 16,0 0-4-16,0 0 3 16,0 0-3-16,0 0 2 15,0 0 4-15,0 0 10 16,0 0 0-16,0 0 6 16,0 0-20-16,2 0-1 15,0 0 10-15,2 6-8 16,-2 1 14-16,1 4-6 0,-1 1-8 15,2-2 0 1,-2 3-3-16,4-4 0 16,-2-1 6-16,-2 2-1 0,0-5-2 15,0 2-3-15,0 0 1 16,1-4 1-16,1 1-2 16,-2 1 0-16,0 0 0 15,4-1 0-15,-2 0 6 16,5 0-4-16,-1-4 2 15,2 0 3-15,-2 0-3 16,1 0 18-16,2 0 11 16,1 0-9-16,-2-4-1 15,4-9 2-15,-3 4-7 16,2-1-18-16,-1-2 9 16,1 2 1-16,3-7-4 0,-1 4-6 15,3 3 4 1,-1-2-4-16,4-2-6 0,-3 5 6 15,-3 4 0-15,1-4 1 16,-3 0-1-16,-4 5 1 16,-2 0-1-16,-5 4 0 15,1 0 1-15,-3 0 0 16,0 0 3-16,0 0-4 16,0 0-11-16,0 0 6 15,0 0-4-15,0 0-11 16,0 0-13-16,-7 10-40 15,-15 8-152-15,-3-6-462 16</inkml:trace>
  <inkml:trace contextRef="#ctx0" brushRef="#br0" timeOffset="-183682.68">9550 18169 109 0,'0'0'624'16,"0"0"-610"-16,0 0 31 15,0 0 47-15,0 0-50 16,0 0-9-16,0 0 12 16,0 0 2-16,4-40-24 15,-4 40-1-15,0 0-16 16,0 0-1-16,0 0 7 0,-8-5 6 15,-9 0-2 1,-5 1-14-16,-3-1-2 0,6 5 3 16,-2 0-1-16,6 0 3 15,-3 5 1-15,0 9-4 16,0-2 0-16,2-2-1 16,10 4-1-16,1 4-5 15,5 1 4-15,0 2 0 16,0-3 1-16,0 3 0 15,18-4 3-15,6-2 0 16,3-1 3-16,2-2 1 16,0 2-2-16,3 0-1 0,-6 0-4 15,-1 2 0 1,-8-2 0-16,-7 0-4 0,-8 0-8 16,-2-2 1-16,0 3 10 15,-10-2 1-15,-11 0 15 16,-4-4-11-16,-4-1 4 15,4 0-4-15,3-2-2 16,0-6 0-16,0 0-2 16,1 0-2-16,4 0-12 15,5 0-29-15,6-5 10 16,6 3-35-16,0-5-25 16,0-1-66-16,18 2-45 15,9-2-180-15</inkml:trace>
  <inkml:trace contextRef="#ctx0" brushRef="#br0" timeOffset="-182490.88">9745 18183 847 0,'0'0'60'0,"0"0"0"15,0 0 62-15,0 0-83 16,0 0-39-16,0 0-7 16,7 22 7-16,-5 14 34 15,5 2-4-15,-2 5 0 0,-3-3 9 16,-2 0-10-16,2-6-14 16,2-10-4-16,1-2-1 15,-1-7-7-15,0-8-3 16,-2-3 0-16,-2-4-2 15,0 0-8-15,0 0-8 16,0 0-22-16,0 0-10 16,-2 0 15-16,-11-4-27 15,-5-10-94-15,3 2 31 16,1-2 20-16,8 8 66 16,1 2 30-16,1 0 9 15,4 4 38-15,0 0 9 16,0 0-1-16,0 0-6 0,0 0-32 15,4 0 8 1,17 10 40-16,8-2 5 0,4 6-18 16,5-6-16-16,2-1-10 15,-2-6 1-15,-5-1-11 16,-1 0-5-16,-5-1 5 16,-4-14-4-16,2-7-6 15,-5 3 4-15,-1 5-4 16,-9-3-1-16,-3 9 3 15,-3-2-8-15,-4 6 7 16,0-1 0-16,0 2-39 16,-6-1 26-16,-13 4 1 15,-2 0 13-15,-2 0 1 16,3 0 0-16,1 12 7 0,0 2 4 16,9 4 5-16,5-6 1 15,0 3 1-15,5-2-5 16,0 1 4-16,0-3-8 15,12 3 3-15,7 3-3 16,4-7-6-16,6-5 2 16,0 0-2-16,4-5-1 15,5 0-1-15,2-5-1 16,2-18-1-16,-2-7-6 16,-3-7-2-16,-10 2-2 15,-10-2 9-15,-6-2-13 16,-4 3-6-16,-5 2 4 15,-2 5 17-15,0 12-2 0,0-2-5 16,0 11-1-16,0 4 8 16,0-2 17-16,-4 6-8 15,-4 0-9-15,0 0-3 16,1 18 3-16,-1 4 4 16,0 6 4-16,4 3 17 15,2 4-1-15,0 6 1 16,2 5-1-16,0-3-9 15,0 10 1-15,0-3 2 16,4 4-9-16,0-1 6 16,4-9-4-16,-2-12-3 15,-1-10-5-15,-1-13 3 0,-4-4-4 16,2-5 0 0,-2 0 7-16,0 0 1 0,0-12 21 15,2-20-27-15,0-4-4 16,0-10-2-16,8-7-21 15,3 7-12-15,5-7 2 16,4 9 15-16,-2 9 6 16,-4 12 2-16,-3 9 10 15,-8 14 0-15,-1 0-3 16,0 0 0-16,1 11-9 16,2 11 7-16,-3 3 5 15,1-2 1-15,-5 1 8 16,0-8 0-16,0-2 1 15,0 1-4-15,-18-3-6 16,-6-3-5-16,-8-1-45 0,3-8-67 16,9 0-355-16</inkml:trace>
  <inkml:trace contextRef="#ctx0" brushRef="#br0" timeOffset="-181764.01">10788 18304 514 0,'0'0'235'15,"0"0"-204"-15,0 0 111 16,0 0-5-16,0 0-103 15,0 0-12-15,-8-32 7 0,8 27 8 16,0 1-13-16,0 3-10 16,0 1 2-16,0 0-6 15,0 0-3-15,0 0-4 16,-3 0-3-16,1 10 4 16,0 8-4-16,0 3 3 15,0 8 4-15,2-7-7 16,0-1 0-16,0 2-3 15,0-9 3-15,6-7 0 16,5-2-5-16,3-5 1 16,1 0 1-16,8 0-1 15,1-16-1-15,-1-8 2 0,-2-2-4 16,-4 0-1 0,-9 4 8-16,-4 6-6 0,-1 4 6 15,-3 3 0-15,0 9 10 16,0-2-1-16,0 2-8 15,0 0-2-15,0 15 0 16,0 9 1-16,-11 6 4 16,2 10 4-16,2-4 4 15,2 4 5-15,3-5-2 16,0-3-4-16,2-5 8 16,0-8-16-16,0-7-1 15,0-4 0-15,0-8-2 16,0 0-13-16,0 0-32 15,0-20-45-15,0-13-386 16</inkml:trace>
  <inkml:trace contextRef="#ctx0" brushRef="#br0" timeOffset="-181555.05">11120 18308 1290 0,'0'0'61'16,"0"0"-44"-16,0 0-8 16,0 0-9-16,0 0-70 0,0 0-120 15,6 98-123 1</inkml:trace>
  <inkml:trace contextRef="#ctx0" brushRef="#br0" timeOffset="-181392.07">11139 18592 1037 0,'0'0'233'0,"0"0"-203"16,0 0 78-16,0 0-48 15,0 0-60-15,0 0-10 16,2-26-66-16,-2 26-382 16</inkml:trace>
  <inkml:trace contextRef="#ctx0" brushRef="#br0" timeOffset="-159496.87">11270 6261 511 0,'0'0'35'0,"0"0"-27"15,0 0 48-15,0 0 33 0,0 0-66 16,0 0-18-16,0 0 13 16,0 0 32-16,-4-7-14 15,4 7-13-15,0 0 2 16,0 0 2-16,0 0-13 15,0 0-9-15,0 0-3 16,0 16 9-16,0 2 11 16,0 6 3-16,0 2-1 15,0 1 15-15,0-1-18 16,2 1-4-16,-2 0 8 16,2-1-9-16,0 3 3 0,2 0 5 15,-1 5-1 1,0 4-5-16,-3 2 10 0,0 3-5 15,0-2 4-15,0 0-15 16,0-7 13-16,0-6-11 16,0-4-4-16,0-6-5 15,0-8-2-15,0 0 2 16,0-8 1-16,0 1 3 16,0-3-8-16,0 0 7 15,0 0 5-15,0 0-9 16,0 0-4-16,0-9-15 15,-6-12-36-15,4-4-55 16,2-5-39-16,0-2-137 16,0-1-84-16</inkml:trace>
  <inkml:trace contextRef="#ctx0" brushRef="#br0" timeOffset="-157277.26">11261 6196 593 0,'0'0'76'16,"0"0"-12"-16,0 0 19 15,0 0-16-15,0 0-39 0,0 0 6 16,-18-2 29-16,18 2-15 16,0 0-16-16,0 0 6 15,0 0 4-15,0 0-15 16,0-3-12-16,0 3 2 16,0 0-13-16,10 0 11 15,5 0-9-15,7 0-1 16,3 0 2-16,6 0-6 15,2 0-1-15,1 0 1 16,1 0-1-16,5 0 5 16,3 0-5-16,-1 0 1 0,-1 0-2 15,-4 0 0-15,1 0 1 16,2 0 7-16,3 0-7 16,-1 0-2-16,1-5-1 15,-1-1 0-15,5-3 3 16,1-3 3-16,6 7-3 15,-2-4 0-15,-2 6-3 16,0-1 3-16,-4 2 0 16,6-2 0-16,-1 0 4 15,1 1-4-15,5 0 0 16,3-1 1-16,0-3 2 16,3 2-3-16,-5 0-5 15,-7 1 5-15,-1 3-6 16,-8 1 5-16,-5 0-12 0,-3 0 7 15,-5 0-2-15,-2 0 5 16,-3 0-4-16,1 0 5 16,0 1-3-16,4 1 5 15,0-2 1-15,6 0 2 16,5 0-3-16,5 0 3 16,-1 2 2-16,3-2-8 15,-5 3 6-15,-8-3-6 16,-3 2 6-16,-13-2-3 15,-9 0 0-15,-3 0-7 16,-6 0 7-16,2 0 0 16,1 2 1-16,1-2-4 0,6 2 3 15,0-1 0-15,1 4 1 16,3-1 1-16,-1 1-1 16,1 2-2-16,-1-1 1 15,1 1 0-15,-3 0 0 16,-3-2 0-16,2 4-1 15,-4-1 2-15,-1 0-2 16,1 4 1-16,-2-3-4 16,6 4 3-16,-6 3 1 15,-2-4 4-15,3 5 2 16,-1-3-4-16,0 3 1 16,6 1 1-16,-8-2-3 0,0 3-1 15,0-1 4-15,1-2-3 16,3 0-1-1,1 2 1-15,2-1 2 0,-2 3 0 16,1-1-4-16,-1-2 2 16,-2 5-2-16,-1-1 2 15,-1 1 1-15,1 0-2 16,-2-3 0-16,0 2 0 16,2 2 2-16,-1-4 4 15,1 1-3-15,-2-1-2 16,1-8 0-16,-1 8-1 15,1 2 2-15,-1 1-2 16,-2 7 5-16,2-8-3 0,-2-2 3 16,4-3-3-1,0-3 3-15,1 2-5 0,2 0 0 16,0-1 5-16,-1 1-5 16,-4 2-2-16,3-2 2 15,-3-4 0-15,-2 0-1 16,2-3 1-16,0-2 1 15,-2-2 1-15,2 0-4 16,-2-2 1-16,0 0 0 16,0 2 1-16,0 2 1 15,0-2-1-15,0 2-1 16,0-2-2-16,0 0-5 16,0 2-1-16,0-2 8 15,0-1-3-15,0-3-3 16,0 0 1-16,0 0 6 0,0 1-2 15,-8 1-1-15,-7 2-2 16,-10 1 4-16,-4-2-9 16,-5-1-1-16,1 0-1 15,-5-2 2-15,-2 2 8 16,0-2 0-16,-1 0 4 16,3 4-5-16,1-4 3 15,3 4 0-15,3 2-1 16,-2-2-3-16,4 0 4 15,-2-2 0-15,0 0 0 16,2 5 0-16,-3-3-3 16,-1-1-4-16,-6-1-1 0,4 0-6 15,-3-2 14 1,1 3 5-16,-6-3-5 0,1 2-1 16,-3 1-3-16,0-3 4 15,6 2-1-15,-2-2 2 16,-1 0 6-16,-2 0-7 15,-8 0 0-15,-6 4-1 16,-6 0 1-16,3-1 0 16,3 0 0-16,9-3-2 15,7 0 2-15,4 0 1 16,5 0-1-16,6 0 2 16,5 0-7-16,-1 0 8 15,-4 0-3-15,0 0 0 0,-4 0 4 16,-4 0-4-16,1 0 0 15,1 2 0-15,2 3 0 16,2-5-1-16,2 0 2 16,0 0-1-16,2 0 0 15,2 0-1-15,0 0 1 16,-2 0 0-16,-2 4 0 16,3-3 0-16,-2 2 0 15,5-2 0-15,1-1 0 16,5 3 0-16,-1-3-2 15,3 0 2-15,1 0 0 16,-3 0 0-16,-1 0 0 0,-1 0 0 16,-6 0 2-1,1 0-1-15,4 0-1 0,0 0-3 16,3 0 1-16,3 1 2 16,1-1 2-16,1 3-1 15,2-1-2-15,6-2 2 16,0 0 3-16,0 0 2 15,-3 0-5-15,-1 0 10 16,-1 0-10-16,2 0-1 16,3 0 0-16,0 0 2 15,0 0 2-15,2 0 3 16,0 0 6-16,0 0-10 16,0 0 16-16,0 0-7 15,0 0-11-15,0 0 4 0,0 0-4 16,0 0 4-16,0 0-4 15,0 0 4-15,0 0 10 16,0 0 18-16,0 0-3 16,0 0-8-16,0 0-15 15,0 0 8-15,0-2-10 16,0-5-2-16,6 3-1 16,-1-1-4-16,-5 3 1 15,0 2-7-15,0 0-10 16,0 0-31-16,0-7-70 15,0-5-168-15</inkml:trace>
  <inkml:trace contextRef="#ctx0" brushRef="#br0" timeOffset="-154838.68">12817 17853 327 0,'0'0'444'16,"0"0"-436"-16,0 0 29 0,0 0 39 16,0 0-41-1,0 0-5-15,0 0 41 0,-2-5-24 16,2 5 1-16,0 0-14 15,0 0 4-15,0 0-11 16,0 0-7-16,0 0-1 16,0 0-19-16,0 0 2 15,0 0 0-15,0 0-2 16,2 8 4-16,8 2 0 16,2-2 3-16,1 6-2 15,6 2-2-15,1-1-1 16,-1 2 3-16,4-3-5 15,-3 5 1-15,-2-7-3 16,-4-2 4-16,-6-7-4 16,-1 6 4-16,-5-7 3 0,0-2-5 15,-2 3 0 1,2 2 0-16,-2-1 0 0,3-4 2 16,-3 3 0-16,0-3 0 15,0 0-2-15,0 0-5 16,0 0 5-16,0 0 2 15,0 0 3-15,0 3 0 16,0-3-4-16,0 0-1 16,0 0-25-16,0 0-35 15,0 0-22-15,-11 0-115 16,-2 0-340-16</inkml:trace>
  <inkml:trace contextRef="#ctx0" brushRef="#br0" timeOffset="-154344.77">13118 17848 413 0,'0'0'0'15,"0"0"0"-15,0 0 7 16,0 0-6-16,0 0 4 0,0 0 35 16,35-9 57-16,-35 9 21 15,0 0-47-15,0 0-2 16,0 0 6-16,-4 0 9 16,-7 3-29-16,5 3-15 15,-2 2-3-15,4-3-6 16,0 4-6-16,-5 9 0 15,0 0-3-15,-4 9-6 16,-2 5 8-16,-4 2 4 16,1 12-8-16,1-2-11 15,-1 0 10-15,0 0-7 16,2-2 10-16,3-3-10 0,1-11 6 16,6-6-11-16,2-8-4 15,2-11-2-15,2 2 5 16,-3-5-4-16,3 0-1 15,0 0 15-15,0-12-14 16,0-16-2-16,0-9-15 16,0 6-41-16,0 0-48 15,11 9-96-15,0 12-216 16</inkml:trace>
  <inkml:trace contextRef="#ctx0" brushRef="#br0" timeOffset="-153895.85">13265 17878 616 0,'0'0'51'16,"0"0"-29"-16,0 0 100 15,0 0-70-15,0 0-33 16,0 0 2-16,9-25 14 16,-7 25-1-16,2 8 1 0,2 9 19 15,2 6-9-15,1-1-8 16,3 2 1-16,3-2-10 15,3 8-5-15,1 2-3 16,4 2-7-16,-1 4 4 16,-4 6-7-16,-2 4-9 15,-10 2 5-15,-6-1-3 16,0-3-3-16,-31 6 0 16,-13-5 0-16,-14-4-50 15,-7-6-19-15,0-8-44 16,6-20-111-16,11-9-14 15,9-2-131-15</inkml:trace>
  <inkml:trace contextRef="#ctx0" brushRef="#br0" timeOffset="-153457.92">12547 17730 454 0,'0'0'415'16,"0"0"-412"-16,0 0 73 15,0 0 51-15,0 0-46 16,0 0-29-16,-73 126-4 16,62-76 12-16,2 11-12 15,-2 12-19-15,4 11-14 16,5 15-6-16,2-2-3 15,0-11-7-15,4-10 1 0,23-18-12 16,7-14-12 0,8-12-7-16,11-10-29 0,12-13-19 15,8-9-55-15,8 0-104 16,-1 0-206-16</inkml:trace>
  <inkml:trace contextRef="#ctx0" brushRef="#br0" timeOffset="-152649.06">13653 17682 613 0,'0'0'216'0,"0"0"-200"0,0 0 147 16,0 0-95-16,0 0-55 15,0 0 11-15,0-8 1 16,0 8 2-16,0 0 1 16,0 0-1-16,0 0-1 15,0 0-3-15,0 0-9 16,0 3 2-16,2 11 15 16,1-1-13-16,1 6 0 15,0-2-2-15,-2 5-11 16,3 4 2-16,-2-2-4 15,-1-2-3-15,0 5 9 16,0-10-7-16,-2-3-1 16,0 0-1-16,2-9 0 0,1-1 0 15,-3-4-2-15,0 0 0 16,2 0 0-16,-2 0 2 16,0 0-6-16,0 0-16 15,0 0-28-15,0 0-43 16,0-4-51-16,-2-6-187 15,-3 1-258-15</inkml:trace>
  <inkml:trace contextRef="#ctx0" brushRef="#br0" timeOffset="-152212.14">13529 17795 419 0,'0'0'247'0,"0"0"-211"16,0 0 119-16,0 0-41 15,0 0-77-15,0 0-7 16,-6-5-6-16,6 5-10 15,0 0 13-15,14 0 14 16,9 0 20-16,0 0-27 0,4 0-7 16,5 0-3-1,-3-2-17-15,-5-2 18 0,-3 4-18 16,-6 0-4-16,-3 0-1 16,-4 0 1-16,-4 0-3 15,-4 0 2-15,0 0-1 16,0 0-1-16,0 0 9 15,0 0-8-15,0 0 4 16,0 0-5-16,0 0-2 16,0 0-28-16,0 0-20 15,0 0-18-15,0 0-59 16,-10 4-234-16</inkml:trace>
  <inkml:trace contextRef="#ctx0" brushRef="#br0" timeOffset="-149130.67">14133 18263 188 0,'0'0'282'0,"0"0"-246"15,0 0 60-15,0 0 29 16,0 0-63-16,0 0-22 0,-29-49 17 16,23 40 31-16,0 8-27 15,4-1-1-15,2 2-4 16,-2 0-20-16,2 0-24 16,0 0 6-16,0 0-6 15,0 0-8-15,0 0-4 16,0 0-5-16,2 0 5 15,20 3 0-15,3 9 9 16,4-6-4-16,0 2 3 16,-3 2-8-16,1-6 3 15,-2 0-1-15,-1-4-3 16,1 0 1-16,-2 0-1 16,-4 0-11-16,-3-8 4 0,-5 8-12 15,-7-6 5-15,-2 6-14 16,-2 0-12-16,0 0-14 15,0 0-46-15,0 0-32 16,-2 6-150-16</inkml:trace>
  <inkml:trace contextRef="#ctx0" brushRef="#br0" timeOffset="-148261.82">14044 18464 12 0,'0'0'504'0,"0"0"-498"0,0 0-2 15,0 0 67 1,0 0 20-16,0 0-53 0,-21 51 14 16,17-50-3-16,2-1-5 15,2 0-8-15,0 3 11 16,0-3 15-16,0 0-9 15,0 0-16-15,0 0-12 16,0 0 9-16,0 0-8 16,0 0-24-16,10 0 0 15,7 0 20-15,2 0-19 16,-1 0 5-16,-3 0-5 16,-1 0-2-16,-5 0-2 0,-3 0 2 15,2 0 0-15,0 0-1 16,3 0 0-16,7 0 1 15,7 0-2-15,1 0 1 16,6 0 0-16,-1 0-5 16,3 0-3-16,-1 0-5 15,-2 0 5-15,-6 0-6 16,-10 0 5-16,-6 0 7 16,-7 0 4-16,-2 0-2 15,0 0 5-15,0 0 16 16,0 0 13-16,0 0 1 15,0 0-9-15,-2 0-17 16,-3 0-3-16,3 0-5 16,0 0 7-16,2 0-8 0,0-3-1 15,-2 3 1-15,-2 0 0 16,-1 0 5-16,-4 0-3 16,2 0-1-16,1 0-1 15,4 0 2-15,-1 0-1 16,3 0 0-16,0 0-1 15,0 0 0-15,0 0 0 16,0 0 0-16,0 0 1 16,0 0 0-16,0 0 0 15,-2 0 0-15,2 0 1 16,0 0 6-16,0 0-1 0,0 0 1 16,0 0-3-16,0 0 2 15,0 0-1-15,0 0-2 16,0 0-2-16,0 0-2 15,0 0 2-15,0 0 1 16,-2 0-3-16,2 0 1 16,0 0-1-16,0 0 1 15,0 0 0-15,0 0 0 16,0 0 1-16,0 0 0 16,0 0 1-16,-2 0-2 15,2 0-1-15,-4 0-2 16,-6 0-22-16,1 0-26 15,-7 0-61-15,3-1-18 0,-3-16-184 16</inkml:trace>
  <inkml:trace contextRef="#ctx0" brushRef="#br0" timeOffset="-143334.68">27086 16513 899 0,'0'0'20'0,"0"0"-14"16,0 0 94-16,60-109-43 15,-58 88-25-15,-2 7-9 16,0 1 6-16,0 3-1 15,-9-4-14-15,-20 7-14 16,-13-2-2-16,-13 0 2 16,-10 9 6-16,3 0-4 0,4 0 0 15,6 22 2-15,12 5-3 16,9 5 3-16,15 7-4 16,16-4-3-16,0 6 3 15,18-1-1-15,16-4 8 16,5 0-6-16,2-4 0 15,-3-2 2-15,-7-3-3 16,-8-8 0-16,-13 2-5 16,-8-3 5-16,-2 4-17 15,-6 2 16-15,-27 10-9 16,-12-2-3-16,-11 4-21 16,1-5-6-16,-1-4-33 0,9-8-51 15,11-12 19-15,14-2 26 16,19-5 43-16,3 0-22 15,27-12-28-15,23-2 56 16,6 14 30-16,-6 0 87 16,-9 0-27-16,-17 7 29 15,-17 17-37-15,-7 6 15 16,-16 2 45-16,-15-2-41 16,0 2-2-16,2-6-9 15,8 3-24-15,13-3-5 16,8-4-25-16,0-4 6 15,4 0-3-15,23-4 10 16,10-10 9-16,13 1-6 0,6-5-9 16,4 0-13-16,0 0-27 15,-2-15-82-15,-7-7-89 16,-2-4-224-16</inkml:trace>
  <inkml:trace contextRef="#ctx0" brushRef="#br0" timeOffset="-142996.74">27545 16762 811 0,'0'0'122'0,"0"0"-101"16,0 0 104-16,0 0-27 16,18 104-27-16,-18-60-19 15,0-4-27-15,0-8-4 16,0-6-14-16,0-3-6 15,0-6-1-15,0-8-36 16,0-9-74-16,0 0-105 0,-4-17-144 16</inkml:trace>
  <inkml:trace contextRef="#ctx0" brushRef="#br0" timeOffset="-142727.79">27567 16714 780 0,'0'0'195'0,"0"0"-157"16,0 0 47-16,0 0-6 16,125-23-21-16,-78 23-10 15,-7 0-29-15,-4 23 0 16,-10 7-18-16,-7 10 8 16,-17 1-9-16,-2 0 0 0,0 3 3 15,-18-13 4 1,-2 1 3-16,-4-6-4 0,-1-9-5 15,2-2-1-15,-1-8-5 16,-2-7-16-16,1 0-26 16,2 0-26-16,3 0-49 15,11-4-260-15</inkml:trace>
  <inkml:trace contextRef="#ctx0" brushRef="#br0" timeOffset="-142275.86">27964 17016 1032 0,'0'0'42'0,"0"0"-3"0,0 0 51 15,0 0-51-15,0 0-37 16,0 0-2-16,96-48-16 16,-94 48-10-16,-2-4 2 15,0 1-7-15,0 0 18 16,0-1 13-16,0 0 2 15,0 4 1-15,0 0 6 16,0 0 6-16,0 0 0 16,0 0 0-16,0 0-5 15,0 0 0-15,0 0 2 16,0 0-6-16,0 0-5 0,-2 0-1 16,-3 8 0-1,1-2 7-15,0 6-6 0,2-1 10 16,2-4-9-16,0 3-1 15,0 2 1-15,0-6-2 16,6 3 1-16,5-2 2 16,5 0 2-16,-3-4-2 15,5 1-3-15,-5-4-10 16,1 0 10-16,-1 0 0 16,-1 0-4-16,-1 0-6 15,-3 0-22-15,0-7-17 16,-4 0-49-16,-2 3-206 15,2 1-226-15</inkml:trace>
  <inkml:trace contextRef="#ctx0" brushRef="#br0" timeOffset="-141317.03">28227 16946 452 0,'0'0'374'0,"0"0"-364"16,0 0 120-16,0 0-20 15,0 0-55-15,0 0-52 16,34-28 1-16,-14 25 6 15,-7 3 12-15,-2 0-14 16,1 3-8-16,-4 11 0 16,1 8 7-16,-2-3-6 15,0 7 2-15,-3-5 6 16,0-3-2-16,-1 1 2 16,-1-6-2-16,-2-4 0 15,0-4-5-15,0 0 0 0,0-5-1 16,2 0 8-16,0 0 30 15,0-10 22-15,4-11-36 16,2 1-17-16,3 4-5 16,-1 6 11-16,0-3-8 15,-1 13-4-15,1-5 12 16,-4 1-12-16,-4 4-1 16,0 0-1-16,1 0-12 15,-1 0-45-15,6 0-27 16,8 0 34-16,7 0-35 0,6 0-19 15,4-8-69 1,1 6 43-16,-3-2-37 16,-4 1 111-16,-10-2-1 0,-7 1 5 15,-8 4 43 1,-2 0 9-16,0 0 125 0,0 0 5 16,0 0 11-16,0 0-66 15,0 0-45-15,-6 4 17 16,2 15 48-16,-2-2-35 15,1 1-8-15,3 0-4 16,0-1-10-16,2-4-12 16,0-4-13-16,0-8-11 15,0 3-2-15,0-4-29 16,0 0-48-16,0-10-27 16,0-19-287-16,0-17-142 0</inkml:trace>
  <inkml:trace contextRef="#ctx0" brushRef="#br0" timeOffset="-141144.06">28664 16790 516 0,'0'0'281'16,"0"0"-234"-16,0 0 107 16,0 0-73-16,0 0-81 15,0 0-15-15,14-6-90 16,-5 20-86-16</inkml:trace>
  <inkml:trace contextRef="#ctx0" brushRef="#br0" timeOffset="-140330.2">28816 16941 37 0,'0'0'819'15,"0"0"-804"-15,0 0 89 0,0 0-6 16,0 0-9-16,0 0-11 16,49 71-41-16,-38-57-18 15,-2-2-8-15,0 2 0 16,-3-4-8-16,-1 2-2 15,-1-7-1-15,-4-5 0 16,0 0-2-16,4 0-2 16,4 0-6-16,5-13 10 15,3-8-3-15,-1 2 3 16,-3 1 0-16,-4 9 0 16,-3 4 3-16,-5 5-3 15,0 0 20-15,0 0-20 0,2 0 0 16,2 0-11-16,6 0 11 15,1 5 7-15,4 4-6 16,5-5 16-16,7-4-14 16,0 0 7-16,4 0-10 15,0 0-5-15,-4-13 0 16,-8-4-3-16,-5-1-5 16,-9 4 3-16,-5 0 2 15,0 7 8-15,0 7 0 16,-19 0 12-16,-2 0-2 15,0 0-4-15,3 12-1 16,5 5 2-16,7-2-1 0,4 2-6 16,2-3-6-16,0-2 6 15,15-2-1-15,14-2-10 16,8-4-18-16,6-4-13 16,6 0-44-16,-2 0-132 15,-3 0 18-15,-7 0 43 16,-8 0-13-16,-10 0 105 15,-5-4 65-15,-10-4 122 16,-4 2-15-16,0-2 64 16,0 4-28-16,0 4 6 15,0 0-76-15,-11 0-38 16,-2 0-1-16,0 0-11 16,-1 4 7-16,5 6-15 0,9-1-7 15,0-2-2-15,0 3-5 16,15-10 3-16,16 0 0 15,10 0 18-15,1 0-22 16,-4-22-24-16,-2-5 0 16,-5-14 3-16,-7-7 13 15,-3-6-2-15,-8 0 10 16,-8 10 4-16,-5 7 19 16,0 15 0-16,-2 10 27 15,-10 8-15-15,-1 4-5 16,-3 0-20-16,-1 26 2 15,1 1 6-15,5 9-7 16,9 0 2-16,2 4-5 0,0 0-8 16,10 4-3-16,11-3-15 15,4-2-46-15,0-13-69 16,7-7-274-16</inkml:trace>
  <inkml:trace contextRef="#ctx0" brushRef="#br0" timeOffset="-139914.27">30229 16786 404 0,'0'0'753'15,"0"0"-753"-15,0 0-12 0,0 0 12 16,0 0 39-16,-16 132 6 15,14-89-16-15,-2-5 6 16,-1-11-19-16,1-5-7 16,0-12-6-16,-2-2-3 15,4-8-3-15,2 0-25 16,-2-4-19-16,-2-27-58 16,-3-13-144-16,1-11 140 15,-1-8 109-15,2 2 12 16,5 2 67-16,0 9 36 15,0 14-15-15,12 2-21 16,5 10 8-16,1 6-30 16,3 6 5-16,0 8-29 0,6-1-17 15,4 5-14-15,1 0-1 16,-3 0 5-16,-7 13-6 16,-9 1-39-16,-11 8-34 15,-2 0-61-15,-4 0-54 16,-25 2-161-16</inkml:trace>
  <inkml:trace contextRef="#ctx0" brushRef="#br0" timeOffset="-139723.31">30229 16786 331 0</inkml:trace>
  <inkml:trace contextRef="#ctx0" brushRef="#br0" timeOffset="-139509.34">30229 16786 331 0,'-45'51'354'0,"45"-40"-285"0,2-7 122 0,17 0-30 16,5-4-36-16,7 0-54 0,9 0-18 15,3 0-27-15,-3 0-26 16,-2 0-47-16,-5-14-137 15,-8-3-316-15</inkml:trace>
  <inkml:trace contextRef="#ctx0" brushRef="#br0" timeOffset="-139341.37">30557 16753 940 0,'0'0'14'0,"0"0"49"15,0 0 47-15,0 0 11 16,0 0-54-16,0 125 3 0,0-88-38 16,0-6-9-16,0-4-23 15,0-6-6-15,0-7-11 16,0-6-37-16,0-8-41 16,0 0 23-16,0-26 7 15,0-14-218-15,0-10 92 16,0-2 191-16,4 6 15 15,7 6 111-15,-2 9 26 16,-2 9-21-16,0 8-39 16,-1 5 3-16,3 5-23 15,3 4-35-15,3 0-24 16,9 0-4-16,10 4 8 0,-3 19-11 16,-2 4 4-1,-13 4 3-15,-9 4-6 0,-7 0-7 16,-3-3-2-16,-21 1 1 15,-10-6-3-15,-3-6-2 16,3-7-11-16,8-5-21 16,9-6-49-16,13-3-63 15,4-8-276-15</inkml:trace>
  <inkml:trace contextRef="#ctx0" brushRef="#br0" timeOffset="-138519.52">31021 16549 852 0,'0'0'40'16,"0"0"65"-16,0 0-11 16,0 0-51-16,0 0 11 15,0 0 14-15,100 49-5 16,-82-40-5-16,-1 3-14 15,-3-7-19-15,-3 0-14 16,-9-1-10-16,-2-4 7 16,0 0-8-16,0 0-8 15,0 0 6-15,0 0-5 16,0-4 3-16,-2-6 4 16,-5-4 1-16,3 7 0 0,0 7 3 15,2-5-4-15,-4 5-2 16,0 0-3-16,-3 0-15 15,3 0 1-15,-2 0-9 16,6 0-1-16,2 0-22 16,-2 0 15-16,2 0 17 15,0 0 12-15,0 0 7 16,0 0 1-16,0 0 21 16,0 0 9-16,0 0-4 15,4-6-13-15,4 2-7 16,-4-4 8-16,-2-1-10 15,2-3 0-15,1-2 3 0,4-1 3 16,2 3 1-16,2-2-10 16,-1 4-1-16,-4 6 1 15,-3 0 2-15,-3 4-4 16,-2 0-5-16,0 14-12 16,0 8 2-16,0 8 15 15,0-2 0-15,0-2 4 16,0 0-4-16,-2 3-2 15,2-8 2-15,0 1 0 16,0-7 6-16,0-3-3 16,0-2-1-16,18-6 7 15,7 0 0-15,8-4 1 16,3 0-1-16,-5-4-6 0,-4-8-2 16,-17 5-1-1,-3 4 2-15,-7 3 10 0,0 0-12 16,0 13-13-16,-17 14 9 15,-4 9 4-15,1 4 4 16,3 0 2-16,5 4 1 16,5-1 9-16,1-5-6 15,2 3-2-15,-5-7 0 16,-3-2-1-16,-7-5 4 16,-6-9-4-16,-16-4 9 15,-5-10-6-15,-6-4-10 16,4 0-2-16,9 0-30 0,18-8-57 15,21-6-218 1</inkml:trace>
  <inkml:trace contextRef="#ctx0" brushRef="#br0" timeOffset="-136425.88">15387 17830 862 0,'0'0'70'16,"0"0"-51"-16,0 0 78 15,0 0-60-15,0 0-13 16,0 0-22-16,-31-14 0 16,7 14 5-16,-8 8 0 0,3 2 10 15,0 9 2-15,0 2-7 16,2 2 13-16,8 5-10 15,7-3-14-15,12 6 12 16,0-4-8-16,10 0-4 16,21-5 2-16,9 0 3 15,4 0-6-15,1-8-2 16,-5 4 0-16,-9-7 0 16,-11-4-8-16,-13 3-12 15,-7-2-14-15,0 5-14 16,-20 0 44-16,-18 11 6 15,-4 2 5-15,-3-4 5 0,11 5-10 16,12-10 0-16,15-3 0 16,7 5 0-16,0-1-4 15,12 3-1-15,8 14 10 16,2-3-5-16,-1 8 9 16,-8 1 10-16,-5-2 10 15,-3 1 2-15,-5 2-1 16,0 1 0-16,0-5 2 15,0-2-4-15,0-10 1 16,0-5-17-16,0-3 5 16,0-17-17-16,0-1-9 15,20 0 0-15,13 0 5 16,10 0-5-16,10-8-49 0,5 3-28 16,2 5-52-1,6-6-180-15,-7 3-323 0</inkml:trace>
  <inkml:trace contextRef="#ctx0" brushRef="#br0" timeOffset="-135287.08">16048 17981 634 0,'0'0'90'15,"0"0"0"-15,0 0 6 16,0 0-23-16,0 0-32 16,0 0 6-16,0-4-9 15,0 4 15-15,0 0-9 16,0 0 9-16,0 0-12 0,0 0-4 15,0 0-13-15,0 0 4 16,0-4-8-16,0 4-9 16,0 0 4-16,0 0-10 15,0-4-4-15,0 2 5 16,0 2-3-16,6-2-1 16,7 2 0-16,5 0-2 15,7 12 3-15,2 10 1 16,4 6 4-16,-5 10-7 15,1 0 0-15,-5 3 0 16,-1-3-1-16,-6-6 2 16,-1-11-2-16,-6-7 1 15,1-3-1-15,-7-9 0 16,-2-2-1-16,0 0-6 16,0 0-8-16,0 0-15 0,0-4-30 15,-2-13-103-15,-11-1-134 16,1 9-297-16</inkml:trace>
  <inkml:trace contextRef="#ctx0" brushRef="#br0" timeOffset="-134544.2">16455 17991 695 0,'0'0'27'15,"0"0"44"-15,0 0 48 16,0 0-73-16,0 0-24 16,0 0 0-16,-13 29 35 15,3-4-7-15,0 9-13 16,-1 11 4-16,-5 8-7 15,-1 5 4-15,-6 5 5 16,0-1-16-16,-1 2-6 16,-5 2 1-16,4-8 6 15,6-8-12-15,0-11-9 16,6-11-4-16,4-14 11 16,5-7-7-16,1 0-1 15,3-7-1-15,0 0 8 0,0 0 4 16,0 0 5-16,0 0 6 15,0-2-9-15,0-6-12 16,0 2-4-16,0 1-3 16,0-2-1-16,0 3-5 15,0-1 1-15,0 5 1 16,0-1 1-16,0 1 3 16,0 0-3-16,0 0 3 15,0 0-2-15,0 0 1 16,0 0 2-16,0 0-1 0,0 0 0 15,0 0-1 1,0 0 0-16,3 0 2 0,-3 0-4 16,0 0 9-16,2 0-10 15,-2 0 10-15,2 0-4 16,-2 0-1-16,3 0-2 16,-3 0-3-16,0 0 4 15,0 0 3-15,0 0 2 16,0 0-6-16,0 0 6 15,0 0-4-15,0 0-1 16,0 0 0-16,0 0-3 16,0 0 1-16,0 0-8 15,0 0-5-15,2 0-20 16,2 0 1-16,3-3-17 16,6-2-24-16,7 0-11 0,5-4 3 15,-2-8-119-15,-13-5-315 16</inkml:trace>
  <inkml:trace contextRef="#ctx0" brushRef="#br0" timeOffset="-129759.04">17010 18017 645 0,'0'0'71'0,"0"0"42"16,0 0-16-16,0 0-55 16,0 0-2-16,0 0-2 15,0 0 2-15,0-4 1 16,0 4-1-16,0 0-1 16,0 0 3-16,0 0-7 0,0 0-8 15,0 0-10-15,0 0-10 16,0 0 2-16,0 0 2 15,0 0-1-15,0 0-3 16,7 14 7-16,8 4 5 16,4 8-1-16,2 6-1 15,2 2-17-15,4 12 5 16,-1 2 5-16,-1 2-9 16,0-1 1-16,-6-5 5 15,2-2-7-15,-1-4 0 16,2-7 5-16,-4 3 2 15,4-9-7-15,-2-3-2 0,-2 1 2 16,-3-14 5 0,-5-1-1-16,-4-4-1 0,-1-4 0 15,-3 0-2-15,0 0 12 16,-2 0-8-16,0 0 11 16,0 0-6-16,0-8-10 15,0-10-9-15,0 0-54 16,-9-4-18-16,-7 0-48 15,1-6-1-15,-1 2-113 16,5-1-215-16</inkml:trace>
  <inkml:trace contextRef="#ctx0" brushRef="#br0" timeOffset="-128927.18">17340 17987 159 0,'0'0'365'16,"0"0"-300"-16,0 0 68 15,0 0-49-15,0 0-30 0,0 0 22 16,6-37 14-16,-6 37-26 16,0 0-21-16,0 0-11 15,0 0-21-15,0 0-7 16,-2 15 7-16,-9-3-3 16,-5 10-2-16,3 6 13 15,0-3-3-15,-5 16-1 16,-2-1 2-16,-2 9 0 15,0 0-3-15,-1 10 0 16,-2-1-5-16,2 0 5 16,-2 0-6-16,2-7 3 15,3-11-7-15,7-11-3 16,2-3-1-16,4-12 5 16,5-1 2-16,0-12-4 0,2-1-1 15,0 0 2-15,0 0 7 16,0 0 5-16,0 0 16 15,0 0-6-15,0 0-12 16,0 0 5-16,0 0-7 16,0-10-6-16,0 6-2 15,2-4 1-15,-2 5-5 16,2 3 4-16,-2-3 0 16,0 3-4-16,0 0 0 15,0 0-6-15,0 0 3 0,0 0 3 16,0 0 6-1,0 0-4-15,0 0-1 0,0 0-1 16,0 0 1-16,0 0 0 16,0 0-1-16,0 0-6 15,0 0 6-15,0 0 1 16,0 0-1-16,0 0 0 16,0 0 6-16,0 0-4 15,0 0 3-15,0 0-5 16,0 0-6-16,0 0 6 15,0 0 0-15,0 0 0 16,0 0-2-16,0 0 0 16,0 0-4-16,0 0-2 15,0 0-15-15,0 0-7 16,0 0-4-16,0-4-22 16,0-4-43-16,0-1-7 15,0-10-46-15,0-3-338 0</inkml:trace>
  <inkml:trace contextRef="#ctx0" brushRef="#br0" timeOffset="-126595.58">18114 18049 479 0,'0'0'129'16,"0"0"-65"-16,0 0 45 15,0 0-84-15,0 0 12 16,0 0 23-16,-16 0-6 15,16 0 22-15,18 0 9 16,11 0-15-16,13 0-6 16,7 0-20-16,12 0-8 15,-3 0-2-15,2 0-7 16,-5 0-25-16,-4 0 5 16,-5 0-2-16,-15 8-3 0,-10 1-4 15,-9 0-1-15,-10 1 3 16,-2-6-11-16,0 5 3 15,0 3 5-15,0 2-1 16,-8 3-1-16,-13 3 5 16,-6 2 3-16,-2 4-1 15,-6 0 1-15,-1 6-1 16,-2-1 1-16,4-4 0 16,1 0-3-16,2-3 0 15,2 1-2-15,0-6 2 16,2 1 0-16,3 4 2 15,2-3 1-15,-3 6 0 0,2-5-1 16,6-8-2-16,-1 0 6 16,7-6-7-16,5-4 4 15,-2-1 3-15,8-3-1 16,0 0-3-16,0 0 9 16,0 0-11-16,0 0 2 15,0 0 6-15,0 0-8 16,0 0 2-16,27 0 6 15,11 0 10-15,18 0 14 16,8 0-3-16,4 0-20 16,1 0 7-16,-1 0-10 15,-3 0-4-15,-7 0-2 16,-6 0 1-16,-15 0 1 16,-10 0-2-16,-9 0 0 15,-7 0 3-15,-4 0 1 0,-7 0 4 16,0 0 0-16,0 0 2 15,0-3-9-15,0 3-1 16,0 0-12-16,-20 0-59 16,-19 0-62-16,-11 3-92 15,-8 9-439-15</inkml:trace>
  <inkml:trace contextRef="#ctx0" brushRef="#br0" timeOffset="-123414.13">19032 17965 397 0,'0'0'191'15,"0"0"-105"-15,0 0 46 16,0 0-44-16,0 0-29 16,0 0 2-16,0 0-20 15,0-42-12-15,0 34 12 16,0 4-6-16,2-3 0 15,11-5-1-15,3 7-19 16,2-8 1-16,-2 5-5 16,-2 8-5-16,-4 0-6 15,-3 4-9-15,-3 32-1 0,-2 17 3 16,-2 13 7 0,0 2 2-16,0-2 4 0,0-11-1 15,0-7-2-15,0-10 4 16,0-13-7-16,6-2 3 15,4-13-6-15,5-8 3 16,6-2-3-16,4 0 2 16,1-20-5-16,-1 2-22 15,-8 4-8-15,-6 10 21 16,-8 2 13-16,-3 2 1 16,0 0-4-16,0 20-9 15,0 20 14-15,0 8 23 16,0 2-11-16,0 6 1 15,18-2-7-15,0-8 16 16,3-1-18-16,-5-15 7 0,-5-9-10 16,-3-6 10-16,-8-11-3 15,0-4 1-15,0 0 22 16,-21 0-2-16,-10-12-29 16,-7 3-7-16,-2 9-43 15,0 0-40-15,2 2-149 16,5 13-326-16</inkml:trace>
  <inkml:trace contextRef="#ctx0" brushRef="#br0" timeOffset="-120268.68">20905 17866 695 0,'0'0'46'0,"0"0"59"15,0 0 58-15,0 0-76 16,0 0-39-16,0 0-16 0,0 0-3 16,-4-24-2-16,8 24-5 15,4 0-1-15,5 6-5 16,1 11-5-16,1 1-3 15,4 5 0-15,3 7 4 16,0 1 1-16,3 1-4 16,-3 0-8-16,3-6 2 15,-10 2-2-15,-1-10 0 16,-8-6-1-16,-4-3-12 16,-2-4-28-16,0-1-18 15,0-4-4-15,0 0-10 16,0 0-11-16,0 0-58 15,0-4-90-15,0-6-13 16</inkml:trace>
  <inkml:trace contextRef="#ctx0" brushRef="#br0" timeOffset="-119804.76">21263 17911 379 0,'0'0'86'16,"0"0"-24"-16,0 0 33 16,0 0 14-16,0 0-5 0,0 0-14 15,5-5 19-15,-5 5-38 16,0 0-27-16,0 0 7 15,0 0-14-15,0 0-13 16,0 0-2-16,0 0-12 16,-2 17-5-16,-8 15 8 15,0 7 10-15,-1 19-6 16,-5 12-5-16,0-1 6 16,-4 7-2-16,-2-3-7 15,1-12-4-15,6-15 7 16,1-15-4-16,8-10 2 15,4-12-3-15,0-1 1 16,2-8 2-16,0 0-6 0,0 0 10 16,0 0-10-16,0 0 0 15,0 0-4-15,0 0-6 16,0 0-16-16,0-8-33 16,0-15-73-16,4 6-56 15,14-10-650-15</inkml:trace>
  <inkml:trace contextRef="#ctx0" brushRef="#br0" timeOffset="-115445.52">13365 17711 397 0,'0'0'66'16,"0"0"20"-16,0 0-38 16,0 0 24-16,0 0-15 0,0 0 5 15,0 0-23-15,-33-29 15 16,24 21 8-16,1 2-34 16,-4-6 32-16,8 1-30 15,-3-1-17-15,3 3-1 16,4 1 1-16,-2 2-7 15,2-6-4-15,0 1 4 16,0-1-6-16,0-5 0 16,2-1 1-16,4 4-1 15,-4-4 3-15,-2 0-2 16,0-1-1-16,0 2 0 16,0 0 1-16,0 3 2 0,0 0-3 15,0 6-1-15,0 1 1 16,0 4 4-16,0-1 0 15,0 4-2-15,0 0-2 16,0 0-4-16,0 0 4 16,0-4 2-16,0 0-2 15,0 4 1-15,0-5 1 16,0 5 6-16,9-5-4 16,7-2-1-16,7 2 4 15,3-4 9-15,3 4-14 16,5-2 2-16,4 4-3 15,6-1 0-15,5 4 1 16,-5 0-2-16,6 0 0 0,-4 0 0 16,3 0 0-1,5-4 3-15,4 4-3 0,11-9 2 16,7 4-2-16,0-4 0 16,4 6 2-16,-2-3-2 15,-2 3-1-15,-3-2 0 16,-2 1-2-16,1 0 3 15,1 4 3-15,-3 0-3 16,-8 0 0-16,-1 0 0 16,-7 0 1-16,4 0-1 15,3 0 1-15,-1 0-1 16,4 0 0-16,-1 0-3 16,2 0 3-16,-2 0 0 15,-1-7 0-15,-4 0 1 0,-3-3-5 16,1 6 5-16,0-1-1 15,4 5 1-15,0 0-1 16,-2 0 1-16,0 0-1 16,-2 0 1-16,-5 0-1 15,2 0 0-15,3 0 0 16,-2 0-1-16,2 0 2 16,-3 0-1-16,-4 0 0 15,-5 5 1-15,-1-1-1 16,-5-4 0-16,-1 0 0 15,2 5 0-15,-6-5 1 16,1 0-1-16,-5 0 0 16,2 0 0-16,-4 0 0 15,0 5 0-15,-1-1 1 0,-4-1-2 16,-1-3 1-16,-1 7-6 16,-1-7 6-16,4 4-1 15,-1 0 6-15,5 4-6 16,1-6 1-16,9 2 0 15,1 4-1-15,-1-8-4 16,1 4 7-16,0 1-4 16,-4 0 2-16,-1-5-2 15,0 4-1-15,-1-4-5 16,1 0 7-16,0 0-7 16,3 4 8-16,0-4-2 0,2 0 0 15,2 0-4-15,-3 0 5 16,0 0-2-16,-6 0 1 15,-5 0-2-15,1 0 3 16,-2 0-2-16,-1 0 1 16,1 0-3-16,2 0 5 15,0 0-3-15,-1 0 0 16,0 0-3-16,3 4-6 16,-2-4-4-16,2 3 3 15,0 0 7-15,0-3-1 16,0 0 1-16,-4 0-5 15,-5 0 1-15,-4 0 6 16,-8 0 4-16,-3 0-2 0,-3 0 2 16,-2 0 1-1,0 0 1-15,0 0-1 0,0 0 0 16,0 0-1-16,3 0 0 16,-1 0-1-16,7 0 1 15,-1 0 0-15,4 0 0 16,-3 0-1-16,-3 0 1 15,-2 0 0-15,-4 0 1 16,0 0-1-16,0 0 8 16,0 0 19-16,0 0-2 15,0 0-14-15,0 0-5 16,0 0 1-16,0 0-4 0,0 0 5 16,0 0-6-1,0 0 1-15,0 0-2 0,0 0-2 16,0 0 3-16,0 0-1 15,0 0-1-15,0 0-1 16,0 0 0-16,0 0 0 16,0 0 0-16,0 0 0 15,0 0 0-15,0 0 2 16,0 0-3-16,0 0 4 16,0 0-2-16,0 0 0 15,0 0 2-15,0 4-2 16,0 1-1-16,0-2 0 15,0 8 1-15,0-8 0 16,0 6-1-16,0 0 1 16,0-5 0-16,0 3 0 0,0-4 2 15,0 6-3 1,0 0 1-16,0-4 0 0,0 2 0 16,0-2 0-16,0 4 1 15,0-1-2-15,0 2 3 16,0 2-2-16,3 3 0 15,-3-2 0-15,0 1 0 16,0 2 0-16,0-9 0 16,0 1 0-16,0-4 0 15,0 0 0-15,0-2 0 16,0 2 0-16,0 4 1 16,0-2-2-16,-5-3 2 0,3 2 0 15,2 2-1-15,0 0-1 16,0-3 0-16,0 4 2 15,0-2-1-15,-2-2 0 16,0 4 0-16,0-2-1 16,-3 6 1-16,-2-2 0 15,-2 6 0-15,1-7 2 16,-1 10-2-16,2-4 0 16,4-3 0-16,1-3 0 15,0-5 0-15,2 0 2 16,0-4-2-16,0 0 0 15,0 0 1-15,-4 0 2 16,-1 0 23-16,-1 0-13 0,-6 0-13 16,-1-8-3-1,-3-1 3-15,-1 0 1 0,-1 6 1 16,-3-4-2-16,6-1 1 16,1 3-1-16,6 0 0 15,3 5 0-15,5 0 0 16,0 0 0-16,0 0 2 15,0-4-2-15,0 4 0 16,0-8 0-16,-2 4-5 16,0-1 5-16,-2-4 0 15,-1 5 1-15,0-6 1 16,-1 6 0-16,1-1-2 0,1 2 1 16,2 3-1-1,2-2 2-15,0 2-2 0,0 0 0 16,0 0-1-16,0 0-1 15,0 0-1-15,0 0 1 16,0 0 2-16,0 0 0 16,0 0-4-16,0 0 1 15,0 0 1-15,0 0 0 16,2 5 1-16,7 7-1 16,2-1 1-16,2 3-2 15,-2-7 2-15,1 7 1 16,-1-5 0-16,-5-5 0 15,2 3-2-15,-6-4 2 16,2 1-2-16,0-4 1 16,1 0-3-16,3 0 2 15,4 0-3-15,1 0 5 0,3 0 0 16,-3 0 2-16,-1 0-2 16,1 0-2-16,0-4 2 15,3-2 0-15,2-2 2 16,-1 4-2-16,2-1-2 15,-7 0 2-15,-1 1-2 16,-1-1 2-16,-4 5 0 16,3-3 1-16,1-1-1 15,3 2-2-15,-3-6 2 16,4 0 0-16,-5 1 3 16,-1-5-6-16,2 3 6 0,-3-3 1 15,-1 6-4-15,0-2 1 16,-6 4 2-16,0 4-1 15,0 0 0-15,0 0-4 16,0 0 2-16,0 0-3 16,0 0 0-16,0 0 3 15,0 0-5-15,0 12-3 16,-19 15-39-16,-14 5-168 16,-10-11-626-16</inkml:trace>
  <inkml:trace contextRef="#ctx0" brushRef="#br0" timeOffset="-113788.81">21504 18223 581 0,'0'0'245'16,"0"0"-244"-16,0 0 8 15,0 0 43-15,0 0 11 16,0 0 33-16,0 0-37 16,43 0-11-16,-28 0 0 15,5 0-2-15,5 0-11 16,2 0-11-16,6 5-4 16,5-5-7-16,4 0-2 15,5 0-8-15,-3 0-2 16,-1 0 7-16,-1 0-8 15,-1 0 0-15,-4 0-6 16,-1 0 2-16,-3 0 3 16,1 0-14-16,-7-5 3 0,-5 4-10 15,-7-7-3-15,-5 3 1 16,-6 1-14-16,-2 4 0 16,0-3 14-16,-2 0-21 15,0-1 10-15,0 4 4 16,0-8-10-16,-2 4 5 15,-10-6 18-15,2 2 18 16,-3-6 0-16,3 0 3 16,2 1 8-16,-3-1-7 15,1 2 15-15,-3-1 14 16,2 3-17-16,2 1 19 16,2 0-10-16,1 1 0 0,-1 4 1 15,2 2-4-15,3 2 7 16,0 0-11-16,0 0 0 15,2 0-7-15,0 0-6 16,0 0 1-16,0 0-5 16,0 0 2-16,0 0-3 15,0-3 1-15,0 3-5 16,9 0 2-16,11 0 2 16,7 0 18-16,10 12-18 15,4 7 10-15,-3 3-9 16,-5 4-1-16,-4-4 6 15,-6 2-6-15,-8 6-3 16,-11-2-8-16,-4 2 10 0,0 3 0 16,-31 1 2-16,-7-6 25 15,-4-2-14-15,1-5 9 16,8-10-10-16,6-1-7 16,10-8-4-16,7-2-15 15,10 0-71-15,0 0-38 16,12 0-327-16</inkml:trace>
  <inkml:trace contextRef="#ctx0" brushRef="#br0" timeOffset="-113174.91">22545 18129 488 0,'0'0'429'15,"0"0"-417"-15,0 0 116 16,0 0-57-16,0 0-32 15,0 0-28-15,-7-14 1 0,27 9 37 16,14 2-1 0,9-1-13-16,7-1-8 0,6 0-10 15,0 5-3 1,-2 0-7-16,-8 0 1 0,-7 0-5 16,-13 10-1-16,-12-3 2 15,-8 2-4-15,-6-4 0 16,0 0-8-16,0 3 8 15,-15 6 3-15,-12 4 1 16,-6 4 6-16,-6 1-1 16,-1-2 0-16,3-3-1 15,5-4-2-15,6 0-2 0,5 7 0 16,8-3 2 0,4-4-4-16,2 0-1 0,7-2-1 15,0-6 0-15,0 4 1 16,0-6-3-16,2-1 4 15,21 2 6-15,10-1 8 16,10-1-6-16,10-3-4 16,3 0-5-16,2 0 0 15,2 0 4-15,2 0-5 16,-1 0 0-16,-8 0-10 16,-15 0-32-16,-22 0-14 15,-16 0-105-15,-18 0-173 16</inkml:trace>
  <inkml:trace contextRef="#ctx0" brushRef="#br0" timeOffset="-112566.02">20837 17686 757 0,'0'0'8'16,"0"0"8"-16,0 0 56 16,0 0 47-16,0 0-10 0,-15 122-45 15,19-74 2-15,5 11-14 16,3 17 16-16,-1 8-22 16,-3 6-13-16,2 8 7 15,-6-9-15-15,-2-1-10 16,-2-9 2-16,0-18-15 15,0-13 7-15,0-11-4 16,0-19-3-16,0-10 0 16,0-6-2-16,0-2-17 15,0 0-4-15,-8-10-6 16,-6-18-44-16,3-14-64 16,5-9-9-16,6-3-265 0</inkml:trace>
  <inkml:trace contextRef="#ctx0" brushRef="#br0" timeOffset="-111351.23">20847 17772 704 0,'0'0'232'15,"0"0"-222"-15,0 0 64 16,0 0-3-16,0 0-20 15,0 0-35-15,-52-72-16 16,52 72 0-16,21 0 8 16,10 0 17-16,9 0 13 15,16 0-12-15,12 0 16 0,17 0-4 16,9 0-3-16,6 0-10 16,3 0 4-16,1 0-7 15,6 0-21-15,1 4 12 16,-2 6-10-16,-3 2-3 15,-8 2 1-15,-1-5-2 16,6 4 6-16,-2-3-9 16,1-6 8-16,-4-4-7 15,-7 0 3-15,2 0-1 16,-1 0 1-16,-3 5 0 16,-6-2 0-16,-14 8-1 15,-13 1 0-15,-13-3 0 0,-12 2-2 16,-5-8 3-16,-6 1 0 15,0 4 1-15,-2-4-1 16,0 3 0-16,-5-4-2 16,1 6 2-16,-6-8-3 15,-1 7-1-15,-3-4 4 16,1 1 5-16,0 4-5 16,-1 0-1-16,0 1 0 15,-1 8-2-15,-1 3 2 16,0 2 1-16,-2 7 2 15,2 2 0-15,0 8 1 16,-2 9 0-16,0 0 0 16,0 6 4-16,0 3-1 0,0 4-1 15,2 0-1 1,1 2 0-16,0-4-2 0,-1-2 0 16,2-8 3-16,0 3 2 15,1-4-5-15,-3-3 7 16,0-5-7-16,-2-12 1 15,2-6 0-15,-2-9-1 16,2-10-2-16,-2-4 1 16,0 0-2-16,0 0 1 15,0 0-1-15,0 0 0 16,0 0-2-16,0 0 0 16,-10 0 3-16,-13 0-1 0,-4 0 1 15,-6 0-1-15,-5 0-2 16,-10 0 2-16,-12 0-12 15,-8 0 11-15,-3 0-8 16,-2 5 8-16,1-2 2 16,3 1-3-16,-2-2 3 15,-1 2 1-15,-8 4-1 16,-9-4 1-16,-12 2 4 16,-12-2-5-16,-5 3-2 15,4-3 0-15,10-1-1 16,17 1-2-16,10-4 5 15,15 7 2-15,10-7-2 0,6 1 1 16,3-1-1-16,-1 2-1 16,-3 2 0-16,0 0 1 15,-4-4-2-15,-3 4 1 16,4-4 1-16,-2 0 0 16,8 0 0-16,11 0 0 15,8 0 1-15,9 0 3 16,7-4-3-16,0 0 5 15,-2 0-6-15,-9 2 1 16,-7 2-2-16,-6-1 2 16,-1-1-1-16,6-3 0 15,7 5 0-15,7-4 0 16,10 4 0-16,2 0 0 16,2 0 1-16,0 0-1 15,0-3-2-15,0 3 2 0,0-3 0 16,0-1 10-16,0 0-4 15,0 0-3-15,0 0-2 16,0 4-1-16,4 0 0 16,6 0-46-16,11-3-54 15,8-12-233-15</inkml:trace>
  <inkml:trace contextRef="#ctx0" brushRef="#br0" timeOffset="-109881.48">14030 6561 966 0,'0'0'73'0,"0"0"-70"16,0 0 39-16,0 0-12 15,0 0-30-15,0 0 0 16,-3-6 0-16,3 6 15 15,0 0 9-15,0 0 7 16,0 6 6-16,7 4-5 0,3 2-12 16,-2 0 1-16,1 0 4 15,-3 0-9-15,2-4-7 16,-4-2-2-16,-2-3-7 16,0-3 3-16,-2 0 2 15,3 0 5-15,-3 0 3 16,4 0 5-16,4 0 2 15,11-9 9-15,8-11-5 16,2-6-12-16,4-4-5 16,0-1-6-16,-2-1 5 15,-4 3-4-15,-6 7-1 16,-8 8 8-16,-5 4 7 0,-2 4-7 16,-4 2 3-1,-2 4-6-15,0 0-6 0,0 0 0 16,0 0-30-16,0 0-30 15,0 15-42-15,-10 12-49 16,-11-1-239-16</inkml:trace>
  <inkml:trace contextRef="#ctx0" brushRef="#br0" timeOffset="-108389.75">23532 18141 795 0,'0'0'240'0,"0"0"-218"16,0 0 64-16,0 0-8 15,0 0-39-15,0 0-13 16,-4-12 3-16,4 12-1 15,0 0-6-15,0 0-9 0,0 0 2 16,0 12-9-16,0 3-1 16,0 2 8-16,0 5 1 15,0-3-1-15,0-2-6 16,0-3-4-16,0 3-1 16,0-7 2-16,0-1-2 15,0-4-1-15,0-5-1 16,9 0 2-16,15-5 4 15,12-16-3-15,7-4-1 16,5-1 1-16,2-6-2 16,1 6 33-16,-2 4-34 15,-4 8-7-15,-3 9 4 16,-7 2 2-16,-3 3-5 0,-12 0 6 16,-7-4 0-1,-8 4 0-15,-5 0-5 0,0 0 5 16,-5 4-25-16,-26 18-44 15,-9 12-96-15,-4-6-213 16</inkml:trace>
  <inkml:trace contextRef="#ctx0" brushRef="#br0" timeOffset="-107443.91">11805 16612 690 0,'0'0'0'0,"0"0"-257"16,0 0 241-16,0 0-48 16,0 0-219-16</inkml:trace>
  <inkml:trace contextRef="#ctx0" brushRef="#br0" timeOffset="-107062.98">14817 16351 1060 0,'0'0'0'15,"0"0"-54"-15,0 0 31 16,0 0 3-16,0 0-137 16,0 0-26-16,49 10-127 15</inkml:trace>
  <inkml:trace contextRef="#ctx0" brushRef="#br0" timeOffset="-106506.07">21387 18427 1226 0,'0'0'110'0,"0"0"-93"15,0 0-17-15,0 0 33 16,0 0-15-16,0 0-18 15,39-12-34-15,-34-8-77 16,-5-1-107-16</inkml:trace>
  <inkml:trace contextRef="#ctx0" brushRef="#br0" timeOffset="-105943.17">25584 16387 1127 0,'0'0'141'0,"0"0"-129"15,0 0 65-15,0 0-9 16,0 0-20-16,0 0 2 0,-7 0-11 16,4 0-21-16,1 0-2 15,-5 0-16-15,-1 0-9 16,-17 0-79-16,-15 0-51 16,-16 0-135-16</inkml:trace>
  <inkml:trace contextRef="#ctx0" brushRef="#br0" timeOffset="-104998.33">15744 16749 724 0,'0'0'322'0,"0"0"-322"0,0 0-103 15,0 0 103-15,0 0-1 16,0 0-76-16,-58-72-192 16</inkml:trace>
  <inkml:trace contextRef="#ctx0" brushRef="#br0" timeOffset="-104164.48">21961 18941 191 0,'0'0'0'0</inkml:trace>
  <inkml:trace contextRef="#ctx0" brushRef="#br0" timeOffset="-97176.69">24837 17904 525 0,'0'0'50'16,"0"0"-17"-16,0 0 108 16,0 0-63-16,0 0-15 0,0 0 49 15,0 0-17-15,-27-70-25 16,27 70-11-16,0 0-22 15,0 0-27-15,0 27-2 16,0 13 1-16,0 18 13 16,0 10-4-16,7 3 4 15,2 4 13-15,-1-3-16 16,-1-9-5-16,0-15-5 16,-2-12-1-16,-3-18-1 15,0-8-3-15,-2-6-4 16,0-4 2-16,0-8 8 15,0-30-10-15,-6-24-11 0,-17-23 1 16,-2-9-13-16,3 2-4 16,4 12-4-16,12 12 15 15,6 19 5-15,0 8 6 16,6 3-11-16,19 13 11 16,8 7-3-16,7 6 12 15,10 12-8-15,2-3 8 16,-2 3 6-16,-8 0-8 15,-9 12 4-15,-15 9-6 16,-13 4-4-16,-5 8-11 16,-18 4 15-16,-18-2 9 15,-6 6-4-15,-2-9 1 16,3-2-4-16,8-8-4 16,10-1-20-16,8-6-68 0,7-7-101 15,8-6-198-15</inkml:trace>
  <inkml:trace contextRef="#ctx0" brushRef="#br0" timeOffset="-96502.81">25225 18103 569 0,'0'0'87'0,"0"0"49"16,0 0 8-16,0 0-20 15,0 0-75-15,0 0-9 16,0 0-2-16,0 0-15 16,0 0-4-16,0 0-8 15,0 0-5-15,0 0 1 16,0 0-4-16,0 0-3 15,0 0-6-15,0 0 6 16,0 0 4-16,0 0 2 16,0 0 5-16,0 0-10 15,0 0 2-15,0-5-3 16,0 5-7-16,0-5 7 16,0 1 2-16,0 0-2 0,0 4-6 15,0-6 5-15,0 6 2 16,0-4-3-16,0 0-5 15,4-1 7-15,10 5 0 16,3 0 1-16,-1 0-5 16,1 0 9-16,-3 0-4 15,2 19-1-15,-5 6 0 16,-2 9-6-16,-5 4 2 16,-2-1 0-16,1 2 4 15,-3-3 14-15,0-8-14 16,0-6-1-16,-3-6-1 15,-7-10 2-15,-2-6 3 0,1 0 4 16,-2 0-4-16,1-18 6 16,6-8-3-16,6-10-2 15,0-1-8-15,11-7 11 16,16 0-4-16,4 5-3 16,0 2 1-16,0 17 6 15,-8 4-2-15,-7 16-5 16,-6 0-13-16,-3 8-24 15,-1 20-17-15,-3 2-45 16,-1-1-178-16,-2-4-88 16</inkml:trace>
  <inkml:trace contextRef="#ctx0" brushRef="#br0" timeOffset="-95354.01">25586 18322 611 0,'0'0'209'15,"0"0"-198"-15,0 0 133 16,0 0-4-16,0 0-85 16,0 0-34-16,114-113-9 15,-110 91-6-15,-2 4-3 16,-2 5 0-16,0 1-3 16,0 1-13-16,-14 2-2 15,1 7 5-15,-3-1 9 16,3 3-3-16,-5 0 0 15,5 0 4-15,-5 5 1 0,1 15 15 16,1-1-8-16,1 1-4 16,1 2 5-16,5 4 5 15,5 1-8-15,4-4 4 16,0 0 0-16,0-5 0 16,10-6-7-16,13-2 4 15,0-2 5-15,6-8-2 16,2 0-10-16,4-4-4 15,1-19 1-15,-1-2-3 16,-4-8-3-16,-4-3-2 16,-2 0 0-16,-7 2 2 15,-7 2 4-15,-4 10 0 0,-7 4 5 16,0 4 0 0,0 4-1-16,0 2-2 0,0 3 2 15,0 2-9-15,0 3 2 16,2 0 0-16,6 8-14 15,6 14 12-15,1 6 9 16,4 6 1-16,-1 2-1 16,-3 4 1-16,-3-4-2 15,-4 5 1-15,-3-5-1 16,-3-4-2-16,-2-6 1 16,0-8 3-16,0-8-1 15,0-6 1-15,-5-4 2 16,-1 0-2-16,-4 0 16 15,4 0-6-15,4-4 2 0,2-6-9 16,0-4-3-16,16 0-4 16,10-2 4-16,3-2 5 15,2-1-5-15,3 2 0 16,-3-1 5-16,-5-5-5 16,-3 5-1-16,-7-3 1 15,-7 2 1-15,-5 1-1 16,-4 9 0-16,0 0 0 15,0 1-10-15,-11 6 6 16,-9 2 4-16,-1 0 13 16,2 0-5-16,3 0-2 15,5 0 5-15,5 2-3 16,1 10-5-16,2 6 1 16,3 4 3-16,0 1-6 0,0 0 7 15,0 4-1-15,0 1-2 16,8-2-1-16,2-4-1 15,6 0 5-15,0 0-7 16,0-8 2-16,1 1-3 16,-1-13-1-16,1-2 1 15,6 0 2-15,4-2 0 16,4-22 1-16,-2-11-6 16,-4-1-3-16,-6 0 5 15,-7-5-5-15,-8 9-6 16,-4 1 3-16,0 9 0 15,0 5-4-15,-4 13-6 16,-1 4 13-16,2 0-6 0,3 0 12 16,0 0-4-16,0 2-2 15,0 8-1-15,0 8 2 16,14 0 5-16,7 1 10 16,0-2-10-16,0 1 3 15,-1 5-3-15,-3-1 11 16,-3 4-7-16,-3 2-4 15,-2-7-4-15,-5 2 1 16,3-9-14-16,2-7-36 16,-3-7-106-16,4 0-94 15,-6 0-174-15</inkml:trace>
  <inkml:trace contextRef="#ctx0" brushRef="#br0" timeOffset="-94883.09">26598 18173 634 0,'0'0'106'0,"0"0"-61"16,0 0 141-16,0 0-56 15,35 108-55-15,-21-89-23 16,-1-3 4-16,-1-2-34 16,-1-7 3-16,-1 0-17 15,2-7-8-15,1 0-14 0,3-4 0 16,3-14 4-1,-2 4-3-15,-7 6 10 0,0-2 3 16,-10 10 0-16,0 0 1 16,2 0-1-16,2 0-4 15,5 4 4-15,2 6 14 16,7 2-13-16,0-6 12 16,4 2 0-16,5-8-1 15,2 0 0-15,4 0-8 16,0-14 1-16,-4-2-10 15,-2-3 5-15,-11-2-2 16,-7 6-4-16,-9 10 4 16,0 0-5-16,-11 5 7 15,-16 0 0-15,-4 0 20 16,2 10-15-16,9-2 26 16,9 2-18-16,9-1-10 0,2-5-3 15,0 6-8-15,0-2 3 16,15 2-20-16,14 8 11 15,18 0-51-15,8 4-118 16,9-6-334-16</inkml:trace>
  <inkml:trace contextRef="#ctx0" brushRef="#br0" timeOffset="-94253.2">27428 18199 983 0,'0'0'36'16,"0"0"-7"-16,0 0 94 15,0 0-59-15,0 0-41 16,0 0-18-16,-70 41 3 16,70-28-1-16,0 1-6 15,0-9-1-15,0-1-5 16,18-4 5-16,7 0 13 16,6-9 12-16,4-13-15 15,-1-1-10-15,-10-12-32 16,-2-5 9-16,-10-4 13 15,-8-7 3-15,-4 2 7 0,0 8 0 16,0 12 1-16,-11 15 29 16,-1 10 14-16,2 4-6 15,-4 0-11-15,-1 14-13 16,4 12 11-16,1 6-7 16,8 12-2-16,2 4-3 15,0 2-5-15,23-2-8 16,10-2 0-16,5 3-3 15,7-1-37-15,-3-6-47 16,-11-2-130-16,-11-6-832 16</inkml:trace>
  <inkml:trace contextRef="#ctx0" brushRef="#br0" timeOffset="-93246.37">28205 18093 218 0,'0'0'596'0,"0"0"-559"16,0 0 141-16,0 0-35 15,0 0-75-15,0 0-44 16,0 14-17-16,0 16 20 16,0 6 8-16,0-5-7 15,-2-4-9-15,0-5-5 16,-1-3-5-16,1-10-2 0,2-4-7 16,-2-5 0-16,2 0 0 15,0 0-5-15,-2 0-6 16,-6-24 3-16,-2-24-37 15,-3-15-19-15,1-3 22 16,8 4 20-16,4 8 16 16,0 18-2-16,4 7 7 15,16 8 1-15,3 4 12 16,2 4 10-16,-4 2-9 16,0 8-13-16,-1 3 10 15,-3 0-10-15,-1 0-4 16,-1 14-6-16,-1 3-24 15,-5 10-3-15,-5 1-14 16,-4-3-51-16,0 6-103 0,-8-4-115 16</inkml:trace>
  <inkml:trace contextRef="#ctx0" brushRef="#br0" timeOffset="-93047.4">28205 18093 651 0</inkml:trace>
  <inkml:trace contextRef="#ctx0" brushRef="#br0" timeOffset="-92810.45">28205 18093 651 0,'-9'44'201'0,"9"-37"-197"0,21 0 24 15,10-2 112-15,11-5-83 16,2 0-24-16,1 0-2 16,-9 0-31-16,-10 0-8 15,-5-5-114-15,-6-2-116 16,-4-4-219-16</inkml:trace>
  <inkml:trace contextRef="#ctx0" brushRef="#br0" timeOffset="-92560.49">28622 18043 427 0,'0'0'94'16,"0"0"-89"-16,0 0 104 15,0 0 33-15,0 0-42 16,0 0-13-16,4-3 19 16,-4 3-51-16,0 0-9 15,0 0-5-15,0 0 12 16,0 0-21-16,0 0 1 15,0 0-20-15,0 0-4 0,0 0-2 16,0 0 1-16,0 0 2 16,0 0-1-16,0 0 0 15,0 0-4-15,0 0-2 16,0 0-3-16,0 0 2 16,0 0-1-16,0 0-1 15,0 0-15-15,0 0-29 16,0 0-31-16,0 0-8 15,0 5-2-15,0-1 3 16,0-1 5-16,2 2 39 16,1-5 13-16,-3 0 16 15,0 0 9-15,0 0 15 0,0 0 43 16,0 0-27-16,0 0-5 16,0-5 17-16,0 2-13 15,0-1-10-15,0 2-11 16,0-1 2-16,0-2-4 15,0 1 7-15,0 4-2 16,0-4-6-16,0 4-6 16,0 0-2-16,0 0-1 15,0 0 2-15,0 0-9 16,0 0-16-16,0 0-84 16,0 0-76-16,0 8-106 15</inkml:trace>
  <inkml:trace contextRef="#ctx0" brushRef="#br0" timeOffset="-84620.87">28709 18008 157 0,'0'0'293'16,"0"0"-289"-16,0 0 5 15,0 0 59-15,0 0-18 16,0 0-7-16,0 0 11 15,0 0-9-15,15-49 13 16,-15 49 7-16,0 0 6 16,0 0-22-16,0 0-7 15,0 0-25-15,0 0-12 16,0 0-4-16,-4 0 8 16,0 0 11-16,-1 0 2 0,1 14 1 15,2 0 2-15,0 7-6 16,2 2-8-16,0 7 27 15,0 7-4-15,0 2-3 16,0 1-4-16,4 0-2 16,2-4-13-16,3-8-7 15,-3-1-4-15,-3-13 2 16,0-6-1-16,-3-4-2 16,0-4-4-16,0 0-3 15,0-4-5-15,0-18-6 16,-12-10-43-16,3-3-25 15,3 8-35-15,2-4-26 16,-2 13 20-16,2 0-38 0,2 0-94 16</inkml:trace>
  <inkml:trace contextRef="#ctx0" brushRef="#br0" timeOffset="-84421.91">28709 18008 538 0</inkml:trace>
  <inkml:trace contextRef="#ctx0" brushRef="#br0" timeOffset="-84184.95">28709 18008 538 0,'-45'-58'150'0,"45"41"-150"0,0 7 73 0,0-2 25 16,0 7-40-16,0 3-14 16,12-1-14-16,3 3-5 15,10 0 10-15,1 0-6 16,3 0-9-16,3 5 9 0,-1 18 11 16,-2-2-11-1,0 10-6-15,-4 5-9 0,-6 4 5 16,-5 6-11-16,-12-2 0 15,-2-4-5-15,0 1 18 16,-12-11-5-16,-9-7 14 16,-4 0-24-16,-2-11 9 15,2-6-7-15,-1-6-4 16,-3 0-4-16,5 0-17 16,1-6-78-16,9-12-20 15,12-1-113-15,2 2-164 16</inkml:trace>
  <inkml:trace contextRef="#ctx0" brushRef="#br0" timeOffset="-84002.98">29090 18214 878 0,'0'0'64'0,"0"0"-64"16,0 0-7-16,0 0-6 15,0 0-74-15,0 0-141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2:20:38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 507 966 0,'0'0'54'0,"0"0"-53"16,0 0 34-16,0 0 45 0,0 0-50 16,0 0-22-16,0 0 6 15,-91 134 10-15,78-87 29 16,-3-1-4-16,3 5-7 16,4 6-20-16,2-5 17 15,5-2-19-15,2-8-10 16,0-10-3-16,16-9-7 15,15-13-1-15,11-10 1 16,7-5 1-16,11-35 9 16,3-14-10-16,-1-8 0 15,-4-2-9-15,-18 4-2 16,-13-3 9-16,-13 5 0 16,-14-6 2-16,0 2 0 0,-37 4-1 15,-9 6-2-15,-8 16 3 16,1 10 0-16,8 17 3 15,8 9-1-15,6 17-2 16,10 24-3-16,5 14-1 16,10 5 4-16,6 2-3 15,0-4 3-15,29-8 0 16,8-4 0-16,11-9 0 16,1-5-6-16,-1-2 6 15,-2 4 11-15,-11-2-10 16,-8-1 3-16,-14-2-4 15,-7-2-1-15,-4-4-2 0,-2 2-3 16,0-8-10-16,0-1-12 16,0-7-32-16,-4-2-32 15,-4 2-18-15,-11-2-176 16,-4 0-303-16</inkml:trace>
  <inkml:trace contextRef="#ctx0" brushRef="#br0" timeOffset="241.95">1324 1477 1156 0,'0'0'20'0,"0"0"16"16,0 0 100-1,0 0-72-15,0 0-56 0,158-26 32 16,-51-8 8-16,9-7-24 15,-2 2-17-15,-12 3-7 16,-20 8-4-16,-19 10-46 16,-18 10-25-16,-28 8-62 15,-17 0-82-15,-20 17-241 16</inkml:trace>
  <inkml:trace contextRef="#ctx0" brushRef="#br0" timeOffset="398.92">1682 1535 680 0,'0'0'99'0,"0"0"-77"15,0 0 113 1,0 0 42-16,0 0-81 0,0 0-40 16,89 85-6-1,-31-85 0-15,9-10-22 0,5-16-11 16,1-10-17-16,-3-3-3 16,-15 4-93-16,-16 5-175 15</inkml:trace>
  <inkml:trace contextRef="#ctx0" brushRef="#br0" timeOffset="9462.19">2924 810 769 0,'0'0'302'0,"0"0"-299"16,0 0 7-16,0 0 24 16,-2 125 37-16,2-72-21 15,9-2-16-15,-2-9-2 16,-3-10 16-16,0-10-30 16,-1-9-10-16,-3-8-2 15,0-5 5-15,0 0-5 16,0-10 33-16,0-24-4 15,0-20-34-15,2-20-1 16,2-9-7-16,10-3 0 16,3 4-15-16,8 14 17 15,8 7-21-15,10 11 11 16,-1 18 14-16,-2 12-19 0,3 16 20 16,-8 4-4-16,-3 7 1 15,-10 18-6-15,-13 8 3 16,-9 13-14-16,-13 5 9 15,-34 0 11-15,-9 2 4 16,-2-8 5-16,2-3 21 16,16-6-2-16,11-6-13 15,16-6 7-15,13-6-18 16,0 2-3-16,23 0 0 16,14-1 1-16,12 0 1 15,9-1 1-15,2 1-2 16,-2-3 3-16,-7-2 1 0,-11 0-6 15,-11 0-24-15,-4 0-62 16,-7-2-75-16,2-8-246 16</inkml:trace>
  <inkml:trace contextRef="#ctx0" brushRef="#br0" timeOffset="9755.14">4143 423 1253 0,'0'0'40'15,"0"0"-15"-15,-162 125 68 16,110-52-25-16,14 12-30 15,14 7-12-15,19 2-19 16,5-5 0-16,25-7-7 16,25-12-4-16,10-9-26 15,13-10-33-15,16-15-7 16,5-12-42-16,3-19-169 16</inkml:trace>
  <inkml:trace contextRef="#ctx0" brushRef="#br0" timeOffset="10250.04">4928 819 687 0,'0'0'406'16,"0"0"-380"-16,0 0 46 15,0 0-18-15,0 0-42 16,0 0 49-16,-71 143-12 0,58-87-8 16,-3-5 11-16,5-10-10 15,-1-10-16-15,8-13-14 16,2-9-5-16,2-9-7 15,0 0 13-15,0-23 1 16,11-25-14-16,13-24-3 16,10-15-16-16,9 0 3 15,-1 14-4-15,-3 22 3 16,-12 22 16-16,-11 16 1 16,-5 13-1-16,1 0-1 15,5 18-7-15,8 14 7 16,-3 4 2-16,3 7 17 0,-1 3-1 15,3 3 15-15,-3 0-20 16,-1-5 3-16,-4-4-11 16,-9-8-3-16,-8-7-21 15,-2-7-75-15,-2-13-31 16,-21-5-183-16</inkml:trace>
  <inkml:trace contextRef="#ctx0" brushRef="#br0" timeOffset="10408.03">4908 1006 1093 0,'0'0'152'16,"0"0"-130"-16,0 0 57 15,0 0-47-15,0 0-17 0,0 0-10 16,196-13-5-16,-100 3 0 16,3 1-43-16,-4 2-112 15,-11-2-212-15</inkml:trace>
  <inkml:trace contextRef="#ctx0" brushRef="#br0" timeOffset="11000.92">6292 834 978 0,'0'0'51'16,"0"0"1"-16,0 0 86 16,0 0-20-16,27 142-52 15,-27-98-16-15,2-1 1 16,-2-7-7-16,0-8-23 16,0-9-11-16,0-8-10 15,0-8 6-15,0-3-5 16,0-1 6-16,0-27-7 15,0-13-1-15,0-19-11 16,-4-5-1-16,0-2 3 16,1 0-4-16,3 12 14 0,0 9-2 15,0 5-1 1,13 16-9-16,3 6-3 0,9 12-2 16,4 4-11-16,11 3 1 15,6 0 22-15,-3 14-4 16,-5 10-1-16,-7 2 6 15,-17 2 1-15,-10 3-13 16,-4-5 1-16,0 4 15 16,-6-2 4-16,-4-4-3 15,4 2 4-15,4-2-5 16,2 0 0-16,0 1-1 16,6-4 1-16,12 1 6 15,-3 0-3-15,-8-1-2 16,-7-3 0-16,0 0 2 0,-13-4 1 15,-20 0 9-15,-5-7 3 16,-3-5-8-16,6-2-1 16,12-2-7-16,12-19-21 15,11-9-74-15,16-4-125 16,24-1-488-16</inkml:trace>
  <inkml:trace contextRef="#ctx0" brushRef="#br0" timeOffset="11300.87">7581 756 409 0,'0'0'688'0,"0"0"-594"0,0 0 20 15,0 0-13-15,0 0-48 16,0 0-45-16,-93 36 24 15,45-6 20-15,4 4-1 16,11 2-10-16,4-4-14 16,8-1-14-16,13-7-1 15,8-1-9-15,0-2-3 16,6-2-5-16,30-5-21 16,11-10-39-16,10-1-32 15,17-3-10-15,11 0-82 16,19 0-46-16,21-3-152 0</inkml:trace>
  <inkml:trace contextRef="#ctx0" brushRef="#br0" timeOffset="11541.83">8666 740 1176 0,'0'0'58'0,"0"0"-57"15,0 0 25-15,0 0 67 16,-4 111-23-16,4-64-31 16,0-3-6-16,0 0 27 0,0-10-36 15,2-6-15 1,0-7-9-16,-2-12-1 0,0-4-46 16,0-5-43-16,0 0-12 15,-11-20-53-15,3-11-282 16</inkml:trace>
  <inkml:trace contextRef="#ctx0" brushRef="#br0" timeOffset="11763.79">8684 706 156 0,'0'0'642'0,"0"0"-527"16,0 0 59-16,0 0-65 16,0 0-23-16,118-47-41 0,-80 69-3 15,3 9 0 1,1 9-12-16,-2 0-13 0,-7-1 8 15,-13 4-7-15,-15-3-4 16,-5 1-2-16,-21-3-7 16,-23-4-5-16,-12-9-7 15,-2-3-31-15,6-13-34 16,13-5-47-16,22-4-103 16,17-16-512-16</inkml:trace>
  <inkml:trace contextRef="#ctx0" brushRef="#br0" timeOffset="11987.75">9411 385 843 0,'0'0'194'0,"40"108"-75"0,-4-32 64 15,2 7-74-15,4-5-12 16,9 0-34-16,-6-4-31 15,-12-6 3-15,-17 0-13 16,-16 1-20-16,-62 1-2 16,-36 4-30-16,-43 2-102 15,-21-6-107-15,0-12-789 16</inkml:trace>
  <inkml:trace contextRef="#ctx0" brushRef="#br0" timeOffset="13598.47">4348 1871 16 0,'0'0'663'16,"0"0"-662"-16,0 0 129 15,0 0 35-15,0 0-89 16,0 0-22-16,0 0-1 16,-29-48-19-16,29 48-9 0,0 28-9 15,0 10 11-15,0 17 16 16,0 6 5-16,0-1-22 16,0-2 0-16,0-12-15 15,0-3-1-15,0-9-3 16,0-7-7-16,0-8-6 15,0-6-21-15,0-11-32 16,-4-2-44-16,0-7 27 16,-3-23-225-16,3-13-301 15</inkml:trace>
  <inkml:trace contextRef="#ctx0" brushRef="#br0" timeOffset="13795.44">4321 1895 621 0,'0'0'141'0,"0"0"-20"15,0 0 46-15,0 0-75 16,0 0-42-16,0 0-18 16,6-23 4-16,36 20-21 15,14-2 26-15,8-3-9 16,7 3-12-16,-15 3-20 16,-4-5-3-16,-13 5-33 15,-10 2-68-15,-20 0-68 16,-9 0-315-16</inkml:trace>
  <inkml:trace contextRef="#ctx0" brushRef="#br0" timeOffset="13951.41">4348 2095 562 0,'0'0'206'16,"0"0"-173"-16,0 0 139 15,0 0-30-15,119 6-62 16,-64-6-54-16,10 0-1 15,-5-9-25-15,-8-2-60 16,-21-1-292-16</inkml:trace>
  <inkml:trace contextRef="#ctx0" brushRef="#br0" timeOffset="14265.36">4892 2189 193 0,'0'0'186'0,"0"0"-183"0,0 0 87 16,0 0 42-16,0 0-88 15,0 0 38-15,0-1 24 16,0 1 16-16,0 0-26 15,5 0-30-15,6 0-4 16,7 0-6-16,17-3-9 0,10-2-1 16,13-6-20-1,7-1-15-15,-5 8-11 0,-8-1-21 16,-17 5-113-16,-10 0-66 16,-19 0-164-16</inkml:trace>
  <inkml:trace contextRef="#ctx0" brushRef="#br0" timeOffset="15085.21">4861 1976 736 0,'0'0'24'0,"0"0"-11"15,0 0 70-15,0 0-15 16,0 0-61-16,0 0-5 16,0 0 19-16,-2 21 38 15,2 9 23-15,0 6-31 16,0 2 22-16,0 6-24 15,0-5-4-15,0-3-10 16,0-7-11-16,0-10-5 16,0-7-11-16,0-7-2 15,0-5-4-15,0 0-1 0,0 0-1 16,0-5 11 0,0-23-3-16,0-11-8 0,0-8-4 15,0-8-13-15,4 4-7 16,1 5 1-1,4 11 11-15,2 0-4 0,0 12 12 16,9 0-4-16,1 9 1 16,-4 9 4-16,10 0 1 15,0 5 2-15,8 0 3 16,8 0-1-16,1 7 0 16,1 7-2-16,-7 4-3 15,0 1 3-15,-5 0 0 16,-4 1 3-16,-9-3-6 15,-5 4 1-15,-5 4 2 16,-10 1-2-16,0 3 2 0,0 8 9 16,-29-4 5-1,-4-3 13-15,-2 1-8 0,2-12-2 16,4-2-3-16,2-2-9 16,1-2 4-16,4-4-6 15,-5-2-3-15,0-2 0 16,0-5-7-16,0 0-27 15,8 0-26-15,9-3-60 16,10-14-115-16,2-2-420 16</inkml:trace>
  <inkml:trace contextRef="#ctx0" brushRef="#br0" timeOffset="16134.03">5996 2104 674 0,'0'0'0'15,"0"0"-63"-15,0 0 63 16,0 0 0-16,0 0-48 0,0 0 14 16,-14-7 34-1,14 7 25-15,-2 0 57 0,0 0 40 16,2 0-6-16,-2 0 5 15,2 0-38-15,0 0-24 16,0 0-21-16,-2 0-19 16,2 0-5-16,0 0-6 15,0 0 0-15,0 0-2 16,0 0-5-16,0 0-1 16,0 0 0-16,0 0-6 15,6 0-8-15,13 0 11 16,10 0 3-16,10 0 14 15,10 0 0-15,5 0-5 16,-1 0-1-16,1 0-7 16,-6 0-1-16,-7 0-11 0,-12 0-47 15,-11 0-43 1,-12 0-132-16,-6 0-15 0,0 0-169 16</inkml:trace>
  <inkml:trace contextRef="#ctx0" brushRef="#br0" timeOffset="16360">5978 2244 695 0,'0'0'23'0,"0"0"-10"0,0 0 121 15,0 0-66-15,0 0-68 16,0 0-7-16,-14 17 7 15,46-14 14-15,13-3 25 16,10 0-5-16,12 0-19 16,4 0-15-16,-1 0-125 15,-8 0-212-15</inkml:trace>
  <inkml:trace contextRef="#ctx0" brushRef="#br0" timeOffset="16808.91">6923 2049 872 0,'0'0'248'0,"0"0"-240"15,0 0 19-15,0 0 23 16,0 0-16-16,-104 124-6 15,75-73 7-15,2-2 13 16,9-8-23-16,7-7-6 16,2-8-10-16,6-12-5 15,3-6-4-15,0-8-1 16,0 0-8-16,0-19-3 0,14-18 12 16,13-18-5-1,11-8-2-15,-1-7-3 0,2 3-18 16,-6 13 28-16,-9 14-1 15,-8 18 2-15,-7 12 13 16,-5 7-7-16,1 3 0 16,2 9-7-16,8 21 0 15,5 6 7-15,1 6 17 16,0 4-4-16,0 1 7 16,-3-5-16-16,-3-8-10 15,-4-3-2-15,-6-8-11 16,-5-2-76-16,0-8-75 15,-25-9-186-15</inkml:trace>
  <inkml:trace contextRef="#ctx0" brushRef="#br0" timeOffset="16950.89">6798 2289 595 0,'0'0'517'16,"0"0"-510"-16,0 0 52 15,0 0 36-15,0 0-77 16,0 0-16-16,148-47-4 15,-79 44-39-15,-3 3-100 16,-12 0-290-16</inkml:trace>
  <inkml:trace contextRef="#ctx0" brushRef="#br0" timeOffset="17708.75">7411 2060 951 0,'0'0'97'0,"0"0"-25"16,0 0-2-16,0 0-36 16,0 0-21-16,0 0 56 15,14 125-13-15,-14-88-24 16,0-3 7-16,2-12-15 15,-2-2-14-15,0-13-9 16,3-5-1-16,-3 1 3 16,0-3 1-16,0-3 2 15,0-24-6-15,0-9-9 16,2-7 0-16,6-6-8 0,6 4-6 16,6 3 5-16,7 6 12 15,4 9-2-15,0 4-13 16,2 7 14-16,-2 8 5 15,-6 2-5-15,-7 6 2 16,-7 0-7-16,-4 6-5 16,-5 12 1-16,-2 2 5 15,0 4 9-15,0 5 4 16,-11 0 1-16,-2-5 1 16,1 3 0-16,4-8-4 15,1 0 0-15,5 1 0 16,2-5 0-16,0 3 1 15,2 0-4-15,18-1 1 16,6-1-2-16,6 4 4 16,-6-6-1-16,1 1 0 0,-12-4-1 15,-5-3-3 1,-10 2-3-16,0-5 1 0,-6 4 7 16,-26-1 9-16,-8-4 7 15,-4 0-3-15,-2-4-7 16,13 0-2-16,14 0-2 15,11 0-2-15,8 0-49 16,8 0-93-16,25-10-575 16</inkml:trace>
  <inkml:trace contextRef="#ctx0" brushRef="#br0" timeOffset="18248.66">8169 2257 896 0,'0'0'171'16,"0"0"-119"-16,0 0 89 16,0 0-24-16,0 0-81 15,0 0-7-15,116 0-1 16,-55 0-19-16,3 0-5 15,5 0-4-15,1 0-5 16,-4 0-7-16,-8 0-13 0,-16 0-10 16,-15 0 13-16,-14 0-2 15,-13 0-51-15,0 0 1 16,-2 0 2-16,-27-5-71 16,-6-3-179-16,-7-5 54 15,2-5 133-15,5-1 135 16,6-6 136-16,12 4 91 15,3 3-82-15,8 3-2 16,1 9-10-16,5 3-41 16,0 3-35-16,0 0-25 15,0 0-31-15,17 0 0 16,12 7 16-16,6 11-1 0,3 6-3 16,1 1 5-16,2 1 12 15,-7-2-3-15,-8-2-7 16,-8-1-9-16,-14 4-9 15,-4-1-1-15,-13 2-1 16,-27 0 5-16,-13 0-2 16,-3-5-3-16,4-2-16 15,10-3-74-15,17-8-66 16,19-8-403-16</inkml:trace>
  <inkml:trace contextRef="#ctx0" brushRef="#br0" timeOffset="18899.55">9400 2109 575 0,'0'0'48'0,"0"0"-15"15,0 0 116-15,0 0-43 0,0 0-24 16,0 0-24 0,-2 0-7-16,-3 0 23 0,3 0-21 15,-3 2-9 1,1 0 1-16,-5 3-11 0,-7 0-7 15,-1 7-6-15,-8 6-7 16,1-4 3-16,3 0 3 16,4-4-9-16,3-3 7 15,5 3-5-15,3 2-5 16,-1 2-3-16,2 1-5 16,1 4 0-16,-3 1 1 15,3 4 1-15,2 0 8 16,2 3 3-16,0-4-5 15,0-3-7-15,6-5 0 16,13-1 0-16,7-5 2 0,12-3-3 16,4-1-1-1,-1-4-4-15,-1-1-19 0,-11 0 7 16,-10 0 5-16,-5 0 5 16,-5-1 6-16,-5-4 2 15,-4 5 8-15,2 0-8 16,-2 0-1-16,0 0 0 15,0 0-3-15,0 0 0 16,8 0 3-16,-4-2 2 16,-4 2 1-16,0 0-3 15,0 0-1-15,0 0 1 16,0 0-1-16,0 0-10 16,0 0-42-16,-23 0-122 15,-14-4-478-15</inkml:trace>
  <inkml:trace contextRef="#ctx0" brushRef="#br0" timeOffset="19809.39">6585 1810 587 0,'0'0'222'16,"0"0"-148"-16,0 0 84 15,0 0-50-15,0 0-64 16,0 0-17-16,0-64-2 16,0 64-5-16,-5 0-20 15,-13 0 1-15,-5 5-1 16,-6 10 0-16,6 1 7 15,2 4 0-15,13 4-7 16,3 2-5-16,5-1 3 0,0 1-2 16,11 3 0-1,18 2 3-15,2 3-1 0,5 0-10 16,1 0 0-16,-3-7-1 16,-3 7 1-16,-11-15 1 15,-13 0 2-15,-7-3-9 16,0-5 8-16,-17-1 10 15,-10-3 5-15,-2-5 0 16,0 0 1-16,10-2 11 16,9 0-8-16,5 1 8 15,5 1-17-15,0 5-4 16,0 2-6-16,0 6 9 16,0 3 0-16,2 3 1 15,5 6 3-15,-5 3 2 0,-2 2-4 16,0 3 3-16,-6 4 5 15,-15-1 22-15,6-1-8 16,1-5 7-16,6-6 18 16,5-6-27-16,3 0 2 15,0-2-17-15,11-2 6 16,16 2 0-16,9-2-11 16,2-2 6-16,8-6-7 15,2-2-14-15,0-6-47 16,4 0-37-16,4 0-71 15,0-6-288-15</inkml:trace>
  <inkml:trace contextRef="#ctx0" brushRef="#br0" timeOffset="21834.05">11016 2254 407 0,'0'0'361'16,"0"0"-315"-16,0 0 75 15,0 0 23-15,0 0-84 16,0 0-39-16,0 0-4 15,-14-34 22-15,-3 34 7 16,-12 0-25-16,-11 2-3 0,-7 18-18 16,-7 6 6-1,6-1 14-15,5 6 2 0,12 1 6 16,11 1-22-16,13 8 10 16,7-4-12-16,0 0-4 15,31-7 0-15,16-4-2 16,13-10-4-16,13-11-27 15,12-5 0-15,2 0-76 16,-4-8-53-16,-12-17-286 16</inkml:trace>
  <inkml:trace contextRef="#ctx0" brushRef="#br0" timeOffset="22082">11330 2409 1118 0,'0'0'33'16,"0"0"-31"-16,0 0 57 16,0 0-45-16,0 0 28 15,166 0 10-15,-87 0-30 16,-3 0-22-16,-5 0 0 16,-6 0-38-16,-13 0-26 15,-10 0-18-15,-9 0 3 16,-8 0-67-16,-9-7-8 15,-12 3 35-15,-4-2 13 16,-2 0-52-16,-25-3-7 16</inkml:trace>
  <inkml:trace contextRef="#ctx0" brushRef="#br0" timeOffset="22299.96">11820 2317 410 0,'0'0'222'0,"0"0"-91"16,0 0 13-16,0 0-25 15,0 0-45-15,0 0-38 16,2-39-11-16,17 39-8 15,5 0 5-15,1 11 5 16,-3 10-7-16,-2 0 2 16,-6 6 0-16,-12 1-9 15,-2-5 10-15,0 6-7 16,-20 0 8-16,-5-6-16 16,0 0-8-16,8-10-7 0,3-5-44 15,8-8-46-15,6 0-84 16,0-11-320-16</inkml:trace>
  <inkml:trace contextRef="#ctx0" brushRef="#br0" timeOffset="22785.88">12445 2310 1057 0,'0'0'74'0,"0"0"-51"15,0 0 85-15,0 0-4 16,-2 132-61-16,2-93-19 0,0-2-4 16,0 1 1-16,0-7-19 15,6-8 3-15,-4-9-5 16,3-6-12-16,-5-6-3 16,2-2-23-16,0 0 9 15,1-10 13-15,1-17-12 16,1-11-18-16,3-3 45 15,1-1-1-15,-2 4 2 16,0 9 11-16,-5 0 5 16,2 5 13-16,1 4 4 15,1 0-10-15,4 4 1 16,1 1-10-16,7 1-6 0,3 4-5 16,8 8-6-1,8 2 3-15,1 0 0 0,-1 17 3 16,-6 12-3-16,-6 6 0 15,-8 1-3-15,-5 2 1 16,-12 0-2-16,0 0 4 16,-12-2 8-16,-11-3 4 15,-9-9 0-15,-1-6-7 16,-1-5-5-16,-2 0-10 16,3-9-15-16,4-3-40 15,6-1-66-15,17 0-273 16</inkml:trace>
  <inkml:trace contextRef="#ctx0" brushRef="#br0" timeOffset="24175.64">14424 2366 481 0,'0'0'491'16,"0"0"-437"-16,0 0-30 15,0 0 13-15,0 0 22 16,0 0-18-16,0 104-7 16,-4-68 14-16,0 0-26 15,1-2 8-15,3-5-21 16,0-5-6-16,-2-5-3 0,2-7-19 16,0-4-35-16,-2-8-40 15,-2 0-41-15,-2-8-77 16,2-23-365-16</inkml:trace>
  <inkml:trace contextRef="#ctx0" brushRef="#br0" timeOffset="24427.59">14428 2336 794 0,'0'0'166'0,"0"0"-148"16,0 0 52-16,0 0 20 15,0 0-39-15,141-38-20 16,-99 38-12-16,-1 4-14 15,-5 22 1-15,-12 9-2 16,-4 2-2-16,-13 5 3 16,-7 4 1-16,0-4 2 0,-18 1 3 15,-13-7 2-15,-7-6-2 16,-1-6-1-16,4-7-10 16,2-12-5-16,4-5-40 15,6 0-36-15,8 0-63 16,8-12-171-16,7-6-334 15</inkml:trace>
  <inkml:trace contextRef="#ctx0" brushRef="#br0" timeOffset="24910.51">15031 2525 1028 0,'0'0'111'16,"0"0"-103"-16,0 0 18 16,0 0 41-16,120-7-6 15,-53 7-20-15,7 0-18 16,-3-4-15-16,-13 3-7 16,-4-2-1-16,-15 1-27 15,-10-2-19-15,-13 1-16 16,-7-4 15-16,-9 1 24 15,0-6 16-15,-2-6-18 16,-21 2-40-16,-6-5-40 0,0 6 45 16,0 3 60-16,5 0 13 15,8 6 35-15,5 0 25 16,9 4-2-16,2-3-16 16,0 5-25-16,0 0-30 15,0 0-21-15,18 0 21 16,9 13 21-16,6 5-7 15,0 9-8-15,-1 0 14 16,-3 6 8-16,-9-1-9 16,-11-3-9-16,-9 0 3 15,0-1-1-15,-21-5 1 16,-10 0-13-16,-7-5-12 16,1-6-23-16,8-7-46 15,4-5-82-15,12 0-329 0</inkml:trace>
  <inkml:trace contextRef="#ctx0" brushRef="#br0" timeOffset="25380.43">15987 2406 1164 0,'0'0'19'15,"0"0"-18"-15,0 0 78 16,-36 110 21-16,29-71-64 16,1-2-26-16,4-2 7 0,-3-5-7 15,1-7-4-15,2-9-3 16,2-7-3-16,0-7 0 16,0 0 2-16,0 0-2 15,0-21 0-15,0-16-13 16,2-16 1-16,18-7-8 15,6 6 8-15,3 6 0 16,-2 14 12-16,-4 12 9 16,-6 4-5-16,-3 6 7 15,-3 8-9-15,1 4 9 0,1 0-10 16,3 10 6 0,5 14 1-16,2 8 7 0,-1 8 0 15,-2-2 1-15,-2 3-3 16,-5-1-4-16,1-6-1 15,-8-4-8-15,-1-6-1 16,-5-7-2-16,0-5-21 16,0-5-28-16,0-7-20 15,0 0-49-15,0 0 13 16,0-2-226-16,0-15-457 16</inkml:trace>
  <inkml:trace contextRef="#ctx0" brushRef="#br0" timeOffset="25578.39">16058 2564 870 0,'0'0'132'0,"0"0"-76"0,0 0 74 16,0 0-37-16,0 0-75 16,0 0-8-16,16-12-8 15,10 12 17-15,11 0 1 16,0 0-3-16,1 0-17 15,-2 4-47-15,-7-4-107 16,-9 0-282-16</inkml:trace>
  <inkml:trace contextRef="#ctx0" brushRef="#br0" timeOffset="28418.9">16760 2159 851 0,'0'0'201'0,"0"0"-175"15,0 0 57-15,0 0-14 16,0 0-33-16,0 0-23 15,0 0 0-15,-6-40-7 16,6 40-5-16,0 0-1 16,2 0 0-16,9 12 1 0,5 9-1 15,1 3-2-15,-3 1 2 16,-3 12 0-16,-7 5 1 16,-4 6 1-16,0 6 4 15,-4-4 8-15,-9 2 2 16,7-8-14-16,3-6 1 15,3-5-3-15,0-13-2 16,24-10-9-16,13-10 3 16,7 0 5-16,5-15-22 15,-7-11 3-15,-9 2 3 16,-12 6 8-16,-15 13 11 16,-6 3 16-16,0 2 36 0,-2 0-29 15,-20 24-21-15,-1 8 10 16,1 7 11-16,6 4-10 15,6 1 0-15,1-2 7 16,6-2-16-16,-2-8 0 16,-1-8 2-16,-7-8-5 15,-14-8-1-15,-16-3 6 16,-17-5 4-16,-4 0-5 16,3 0-5-16,19 0-7 15,18 0-26-15,19-5-65 16,5-1-124-16</inkml:trace>
  <inkml:trace contextRef="#ctx0" brushRef="#br0" timeOffset="29485.72">4462 3342 911 0,'0'0'31'15,"0"0"-3"-15,0 0 85 16,0 0-62-16,0 0-39 0,0 0-8 16,-13 61 34-16,20-17 3 15,-5 4 0-15,2 0-12 16,-2-8-19-16,1-5-8 15,-3-3-2-15,0-12-12 16,0-9-57-16,0-11-43 16,0 0-126-16,0-22 52 15,0-16-294-15</inkml:trace>
  <inkml:trace contextRef="#ctx0" brushRef="#br0" timeOffset="29707.68">4529 3284 546 0,'0'0'67'15,"0"0"-17"-15,0 0 68 16,0 0-35-16,0 0-9 16,120-24-31-16,-95 48 13 0,2 5-17 15,-10 3-17-15,-3 7-15 16,-7 4-7-16,-7 3-14 16,0 1 12-16,-16-10 2 15,-6-2 1-15,2-10 8 16,-5-9 6-16,-4 1-15 15,-2-12-16-15,-5-5-63 16,9 0-129-16,8 0-68 16</inkml:trace>
  <inkml:trace contextRef="#ctx0" brushRef="#br0" timeOffset="30127.6">4950 3527 1033 0,'0'0'33'0,"0"0"-10"15,0 0-10-15,0 0 21 16,0 0-30-16,0 0 34 15,90 2-5-15,-66-8-17 0,-6-8-15 16,-7-2 6-16,-4-1-1 16,-7 3-5-16,0-1-1 15,-2 9-16-15,-25 4-13 16,-11 2 29-16,-3 2 1 16,-1 19 8-16,9 5-5 15,10 6 20-15,13-1-15 16,10 5 9-16,0-2-13 15,4-5-5-15,25 1 0 16,2-11-1-16,11-5-10 16,8-10-3-16,1-4-10 15,5 0-46-15,-5-14-130 16,-11-9-108-16,-12-7-331 0</inkml:trace>
  <inkml:trace contextRef="#ctx0" brushRef="#br0" timeOffset="30331.57">5291 3520 890 0,'0'0'151'0,"0"0"-137"15,0 0 68-15,0 0 21 16,0 0-69-16,0 0-23 16,-66 115 5-16,66-91-15 15,0 1-1-15,16 0-11 16,7-4-33-16,12-5-14 15,2-6-43-15,7-10-72 0,4 0-55 16,-6-2-158-16</inkml:trace>
  <inkml:trace contextRef="#ctx0" brushRef="#br0" timeOffset="30997.45">5594 3575 798 0,'0'0'235'16,"0"0"-231"-16,0 0 5 16,0 0 62-16,0 0-21 15,0 0-37-15,-62 116 2 0,62-90-2 16,0-8-13 0,0-4-16-16,0-1 16 0,4-13-26 15,8 0-8-15,-1-5 6 16,3-22 24-16,-1-7-23 15,-2 4-52-15,-4 2 14 16,-3 8 65-16,1 11 6 16,-3 5-3-16,2 4-2 15,3 0-1-15,6 0 12 16,5 0 3-16,2 7-4 16,-2 6 13-16,-3 5-17 15,-4-2 7-15,-1 2 6 16,-6-6-16-16,-2-5 2 15,0-4-3-15,-2-3-3 0,0 0 11 16,0-1 27-16,0-17-10 16,0-3-26-16,0 1 8 15,3 8-1-15,3 2 9 16,4 8-2-16,-2 0-10 16,7 2-5-16,4 0 8 15,-1 0-8-15,-3 12 4 16,-3-4-5-16,-6-2 1 15,-1 0-1-15,-5-6 0 16,0 0-6-16,0 0 5 16,0 0 1-16,0 0 6 15,0 0 6-15,0-6 3 16,0-4-8-16,0 5 5 16,0-1-1-16,0 6-2 15,4 0-4-15,5 0-2 0,2 0-2 16,2 0 1-16,1 15-2 15,1 0-2-15,-4 0 2 16,1 3-3-16,-6-3-8 16,-1-5-23-16,-3-4-26 15,0-6-35-15,0 0-106 16,0-13-123-16</inkml:trace>
  <inkml:trace contextRef="#ctx0" brushRef="#br0" timeOffset="31405.39">6111 3369 797 0,'0'0'133'0,"0"0"-126"15,0 0 9-15,0 0 93 16,10 106-29-16,-1-35-28 16,4 10 2-16,-6 9 16 15,0 3-24-15,-3-11-28 16,-2-14 3-16,2-14-3 15,-1-13-7-15,-3-13-9 16,0-12 0-16,0-12-2 16,0-4 4-16,-5-11-5 15,-8-22 1-15,-5-22-12 0,7-7-9 16,9-6-2 0,2 1-8-16,0 7 11 0,22 9 1 15,7 10 0-15,4 13-5 16,1 13 24-16,-6 10 0 15,-5 5-7-15,-7 2 2 16,-7 20-5-16,-7 10 4 16,-2 1 1-16,0-4 5 15,-15 2 8-15,-20-5-7 16,0-12-1-16,-5 2-27 16,9-11-54-16,11-5-196 15,13 0-371-15</inkml:trace>
  <inkml:trace contextRef="#ctx0" brushRef="#br0" timeOffset="32274.23">6877 3581 666 0,'0'0'280'0,"0"0"-240"15,0 0 55-15,0 0-11 0,0 0-79 16,0 0-2-16,28 0-3 16,8 0 25-16,2 0-16 15,2 0 4-15,-7 0-13 16,-6 0-29-16,-9 0-84 16,-11 0-114-16,-7 0-69 15</inkml:trace>
  <inkml:trace contextRef="#ctx0" brushRef="#br0" timeOffset="32453.2">6836 3725 793 0,'0'0'68'0,"0"0"-67"16,0 0 135-1,0 0-44-15,0 0-68 0,129 0-15 16,-82 0 2-16,1-1-11 15,-4-7-33-15,-4-7-194 16,-7 3-342-16</inkml:trace>
  <inkml:trace contextRef="#ctx0" brushRef="#br0" timeOffset="32987.11">7654 3328 610 0,'0'0'487'16,"0"0"-484"-16,0 0 64 15,0 0 33-15,0 0-49 16,-131-50-33-16,104 50-10 16,5 9-2-16,4 9-1 15,7 3-5-15,11 8-7 16,0 0-2-16,6 5-2 15,21 1-3-15,6-5 11 16,-2-2-17-16,-4 0-5 16,-8-4-9-16,-13-4-24 15,-6-6-20-15,0-4-5 16,-17-8 24-16,-18-2 48 16,2 0-13-16,-2-4 8 0,6-6 16 15,11 4 5-15,11 2 4 16,7 2 16-16,0 2-19 15,27 0 18-15,4 21-9 16,5 6 49-16,-4 5-39 16,-7 3-4-16,-4 1 13 15,-5 0 0-15,-7-1 20 16,-7 0-7-16,-2 0-6 16,0-1-7-16,0-2-13 15,-2-6-12-15,-5-9 0 16,7 1 1-16,0-7-5 15,0 1-5-15,0-3-4 0,22-5-4 16,16 3-9-16,11-6-26 16,7-1-61-16,-3 0-73 15,-6 0-323-15</inkml:trace>
  <inkml:trace contextRef="#ctx0" brushRef="#br0" timeOffset="33654.99">8346 3488 821 0,'0'0'82'15,"0"0"-56"-15,0 0 93 16,-27 133-17-16,27-88-25 0,2 1-19 15,6-1 6 1,2-6-24-16,-3-7-3 0,-1-12-10 16,-6-8-19-16,2-6-7 15,-2-6 2-15,0 0 1 16,0-3 8-16,0-32 1 16,0-15-13-16,0-20-7 15,0-9 4-15,0-4-7 16,16 13-10-16,18 15 2 15,3 15-3-15,5 15-5 16,1 11-4-16,-5 10 8 16,-5 4 10-16,-6 0-1 15,-2 18-7-15,-12 7 10 16,-9 3-17-16,-4 4 15 16,-9 0 0-16,-26 2 2 0,-15-4 10 15,4-1 0-15,8-6 17 16,12-8 14-16,16-4-13 15,10 1 4-15,0-1-21 16,0 1-1-16,20 5 17 16,9-3-12-16,9 3-3 15,12 2 3-15,3-2-10 16,-2 1 5-16,3-3-33 16,-9 0-55-16,-6-1-233 15</inkml:trace>
  <inkml:trace contextRef="#ctx0" brushRef="#br0" timeOffset="33803.97">8972 3953 1094 0,'0'0'89'16,"0"0"-73"-16,0 0 126 16,0 0-54-16,0 0-41 15,5 120-47-15,-5-71-3 16,0 6-77-16,-3-9-361 15</inkml:trace>
  <inkml:trace contextRef="#ctx0" brushRef="#br0" timeOffset="35378.69">9919 3334 724 0,'0'0'86'16,"0"0"-51"-16,0 0 76 16,-126-3-10-16,83 51-55 15,-6 20 26-15,2 14-3 16,11 10 0-16,12-1-35 15,17-10-14-15,7-11-8 16,0-9-10-16,13-11-2 16,12-6-2-16,10-10-23 15,3-12-47-15,9-8-30 16,11-11-72-16,-2-3-139 16</inkml:trace>
  <inkml:trace contextRef="#ctx0" brushRef="#br0" timeOffset="35790.62">10302 3575 973 0,'0'0'133'0,"0"0"-124"16,0 0-9-16,-31 131 65 15,22-83-15-15,3-2-15 16,-3-6-13-16,6-8 9 0,-1-12-23 15,2-8-2-15,2-7 2 16,0-5-8-16,0 0 0 16,0-23 0-16,0-21-1 15,6-20-18-15,12-13 5 16,9 3-8-16,2 13 10 16,3 15 0-16,-3 14 6 15,-5 11 6-15,-9 10 0 16,-1 11 3-16,-1 0-3 15,5 27 5-15,6 17 6 16,1 12 16-16,-5 2 14 16,1-1-19-16,-8-8-2 15,-3-7-2-15,2-6-15 0,-5-7-3 16,-3-11-10 0,-4-6-45-16,0-10-70 0,-9-2 1 15,-20-2-107-15,-10-26-390 16</inkml:trace>
  <inkml:trace contextRef="#ctx0" brushRef="#br0" timeOffset="35950.58">10372 3727 747 0,'0'0'161'0,"0"0"-121"15,0 0 73-15,0 0-96 16,0 0-16-16,0 0-1 16,65-7 2-16,-19 14-2 15,10-4-1-15,6-3 1 16,8 0 0-16,-1 0-29 15,-5-14-94-15,-10-1-104 0,-10 7-59 16</inkml:trace>
  <inkml:trace contextRef="#ctx0" brushRef="#br0" timeOffset="36436.51">11023 3676 346 0,'0'0'289'16,"0"0"-179"-16,0 0-49 15,0 0 8-15,0 0 40 16,0 0 4-16,0 113-42 15,0-71-13-15,0-1-1 16,0-9-21-16,0-6-14 16,0-10-17-16,0-6-2 15,0-8 3-15,0-2-6 16,0-2 4-16,0-24-4 0,-5-15-19 16,-8-10-7-16,2-12 3 15,4 0-25-15,7 1 4 16,0 9 28-16,18 15-12 15,16 8 5-15,3 14-8 16,5 5 18-16,-1 11 7 16,-5 3-3-16,-5 21 6 15,-9 7 1-15,-9 8 2 16,-8 0-1-16,-5-4 6 16,0 1 18-16,-9-7 1 15,-7-8-7-15,7-2-2 16,3-8-10-16,4-2-5 0,2-2-6 15,0-2-12 1,17 1 9-16,14 8 9 0,0 4 5 16,-6 0 2-16,-5 4-5 15,-15-1 0-15,-5-2 4 16,0 3 11-16,-21-2 4 16,-4-8-5-16,4-1-8 15,7-5-8-15,10-6-30 16,4 0-34-16,6-25-187 15,31-7-284-15</inkml:trace>
  <inkml:trace contextRef="#ctx0" brushRef="#br0" timeOffset="36679.47">11930 3655 894 0,'0'0'110'0,"-136"48"-50"16,78-17 100-16,15 1-69 16,14 2-38-16,14 3-36 15,11 0-5-15,4-2-10 16,19 0-2-16,29-7-5 16,16-7-17-16,9-8-23 15,14-9-26-15,5-4-67 0,-3-8-170 16,-8-15-329-1</inkml:trace>
  <inkml:trace contextRef="#ctx0" brushRef="#br0" timeOffset="36887.43">12536 3485 1054 0,'0'0'30'16,"0"0"-29"-16,0 0 58 15,110 160 3-15,-62-96-3 16,0 1 2-16,-13-2-15 16,-14-5-19-16,-21 0-19 15,-4-1-8-15,-42 4-15 16,-16-14-78-16,-7-12-90 16,3-29-654-16</inkml:trace>
  <inkml:trace contextRef="#ctx0" brushRef="#br0" timeOffset="37597.31">13738 3743 1101 0,'0'0'30'16,"0"0"-16"-16,0 0 19 15,0 0 4-15,0 0-36 16,0 0 40-16,31 132 22 16,-11-79-17-16,-2-2-12 0,-5-10-8 15,-3-9-11-15,-4-11-7 16,-4-11-6-16,-2-6-2 15,0-4 3-15,0-3 0 16,2-24 6-16,1-17-9 16,3-14-15-16,8-13-4 15,3-11 16-15,8-7-19 16,4 7-5-16,4 11-5 16,1 22-4-16,-1 21-23 15,-6 13 37-15,-2 15-10 16,-5 0 19-16,-7 25 3 15,-7 16 4-15,-6 12 3 0,0-1-7 16,-10-6 9-16,-22-6 0 16,-5-6 2-16,3-4 8 15,8-3 1-15,7-6 10 16,11-7-10-16,5-2 4 16,3 0-1-16,0-1-7 15,3 1 3-15,21-1 3 16,5 1 0-16,11-1 7 15,0-1-18-15,3 4 3 16,-3-3 1-16,-3 1-5 16,-1-1-89-16,-5-8-250 15</inkml:trace>
  <inkml:trace contextRef="#ctx0" brushRef="#br0" timeOffset="37890.26">14471 4025 921 0,'0'0'123'0,"0"0"-119"15,0 0 62-15,0 0 23 16,0 0-14-16,0 0-37 16,36 106-21-16,-36-80 7 15,-2 2-3-15,-19 0-1 16,-1-6 3-16,7-7 4 0,4-1-4 15,6-7-8 1,5-5-7-16,0 2-8 0,2-4-1 16,34 0 1-16,22 0-3 15,11 0-2-15,2-7-38 16,-8-2-51-16,-18 3-77 16,-16-2-264-16</inkml:trace>
  <inkml:trace contextRef="#ctx0" brushRef="#br0" timeOffset="39220.03">15610 3680 257 0,'0'0'621'16,"0"0"-592"-16,0 0-25 16,0 0 76-16,-138-27-2 15,100 51-12-15,-4 16-30 16,-2 9 18-16,5 1 1 0,6 4-10 16,8-3-15-1,14-2-6-15,11 1-13 0,0-6-11 16,25 1-3-16,17-5-7 15,16-7-24-15,9-6-40 16,13-11-28-16,9-12-61 16,3-4-152-16</inkml:trace>
  <inkml:trace contextRef="#ctx0" brushRef="#br0" timeOffset="39531.97">16226 3880 822 0,'0'0'91'16,"0"0"-74"-16,0 0 98 16,0 0-43-16,0 0-36 15,0 0-14-15,-68-10-11 16,35 26 25-16,-2 7 13 15,1-2-13-15,9 4-5 16,8-1-4-16,3 1-21 16,14 5-1-16,0 0-6 15,11 2 1-15,28-4-12 16,13-6 0-16,9-5-35 16,11-9-31-16,3-6-64 0,-5-2-148 15,-4 0-94-15</inkml:trace>
  <inkml:trace contextRef="#ctx0" brushRef="#br0" timeOffset="39788.93">16765 3837 263 0,'0'0'771'15,"0"0"-755"-15,0 0-12 0,0 0 45 16,0 0 47 0,16 109-32-16,-14-63-26 0,0 3 7 15,0-6-20-15,0-3-9 16,1-10-16-16,3-4-2 16,-1-14-31-16,0-9-58 15,-3-3-68-15,-2-15-185 16</inkml:trace>
  <inkml:trace contextRef="#ctx0" brushRef="#br0" timeOffset="40044.87">16856 3798 948 0,'0'0'93'0,"0"0"-90"0,0 0 66 16,0 0 5-16,156 65-28 15,-111-26 8-15,-9 1-23 16,-10-2-6-16,-10 2-16 16,-13-1-9-16,-3-6-3 15,-14-1 3-15,-22-7 0 16,-1-6-6-16,1-10-8 16,4-6-29-16,10-3-16 15,4-16-34-15,14-19-142 16,4-10-322-16</inkml:trace>
  <inkml:trace contextRef="#ctx0" brushRef="#br0" timeOffset="40271.85">17532 3771 994 0,'0'0'86'0,"0"0"-83"16,0 0 91-16,0 0 17 15,109 133-50-15,-76-79-18 16,-4 4-10-16,-6 4-8 16,-12 6-8-16,-11 3-8 15,-5-1-9-15,-43-2-5 16,-31-3-46-16,-28-11-79 16,-24-19-146-16,-12-19-562 0</inkml:trace>
  <inkml:trace contextRef="#ctx0" brushRef="#br0" timeOffset="44542.1">17547 1233 667 0,'0'0'94'16,"0"0"-93"-16,0 0-1 16,42-102 30-16,-13 77-14 15,10 11 3-15,1 7-18 16,2 7 0-16,-1 0 4 16,1 5 11-16,-3 22-1 15,2 7-14-15,-3 9 14 16,-5 8-4-16,-4 14 2 0,-13 16 13 15,-11 22 30-15,-5 11-23 16,-14 14 0-16,-15 7-21 16,-5-7 17-16,5-6-10 15,8-19-11-15,13-22 0 16,8-14-4-16,0-13-1 16,23-13 0-16,8-10-6 15,7-13-35-15,11-14 34 16,13-4-18-16,11 0 14 15,6-14-47-15,-10 1-26 16,-15 6 25-16,-21 7 55 16,-15 7 0-16,-14 28 1 15,-4 15 14-15,0 17 40 0,-22 9-11 16,1 6 2 0,4 10-4-16,5 5-9 0,8 7 25 15,4 6-27-15,0 12-18 16,4 9 1-16,15 2-5 15,-1-5-5-15,-3-18-1 16,-1-19 6-16,-8-19 11 16,-6-19 11-16,0-12-12 15,-2-11-10-15,-22-6 2 16,-12-2 9-16,-11-3 0 16,-7-9-19-16,3-7-1 15,14-3-52-15,23-20-57 16,14-31-332-16</inkml:trace>
  <inkml:trace contextRef="#ctx0" brushRef="#br0" timeOffset="48784.37">19449 1231 913 0,'0'0'54'0,"0"0"-20"15,0 0 71-15,0 0-48 16,0 0-32-16,0 0-9 15,0 0-3-15,-118 42 24 16,95-5-14-16,5 2-8 16,10 3 2-16,5-2-17 15,3-4 8-15,7-4-8 16,24-8-2-16,14-8-12 16,15-7-35-16,11-9-21 15,6 0-77-15,-4-25-165 16</inkml:trace>
  <inkml:trace contextRef="#ctx0" brushRef="#br0" timeOffset="49281.28">19799 1194 901 0,'0'0'141'15,"0"0"-131"-15,0 0 25 16,-36 125 32-16,34-83 14 15,0-1-27-15,2-5-32 16,0-7-2-16,0-4-10 16,0-11-8-16,0-9-1 0,0-2-2 15,0-3-5-15,0 0 0 16,4-5-6-16,17-15 12 16,8 1 3-16,2 5-3 15,4 7-6-15,-1 7 5 16,1 0-1-16,3 13-8 15,-2 6 10-15,0 4 0 16,-7-4 2-16,-8-3-1 16,-2-5-1-16,-7-6 0 15,2-5 0-15,1 0 0 16,-1 0 5-16,7-13-5 16,-6-9-5-16,-4-2 1 15,-4 4 3-15,-7 4-2 16,0 5-7-16,0 8 10 15,-14 3 14-15,-3 0-5 0,-3 12 0 16,-1 10-7-16,8 2 4 16,7 2-5-16,6-4-1 15,0-2-2-15,11-4 0 16,13-8-16-16,14-6-33 16,9-2-34-16,8-2-132 15,1-14-148-15</inkml:trace>
  <inkml:trace contextRef="#ctx0" brushRef="#br0" timeOffset="49470.25">20517 1481 157 0,'0'0'764'0,"0"0"-678"0,0 0-23 16,0 0 33 0,0 0-26-16,0 0-38 0,-112 76-15 15,112-64-3-15,29-1-4 16,11-10-3-16,9-1-7 15,7 0-11-15,2 0-44 16,-6-12-70-16,-8-14-186 16,-13-1-308-16</inkml:trace>
  <inkml:trace contextRef="#ctx0" brushRef="#br0" timeOffset="49655.21">20866 1281 967 0,'0'0'34'0,"0"0"5"16,0 0 54-16,-40 131-9 0,38-90-18 16,0 3-34-16,0-6-13 15,2-4-6-15,0-9-13 16,0-6-13-16,0-14-64 16,0-5-81-16,0 0-132 15,0-17-130-15</inkml:trace>
  <inkml:trace contextRef="#ctx0" brushRef="#br0" timeOffset="49844.18">20980 1403 750 0,'0'0'98'0,"0"0"56"0,0 0-11 16,0 0-41-16,0 0-29 15,-102 113-27-15,102-97-29 16,0-2-3-16,38 0-13 15,26-5-2-15,30 0-20 16,17-3-82-16,10-6-69 16,-5 0-360-16</inkml:trace>
  <inkml:trace contextRef="#ctx0" brushRef="#br0" timeOffset="50255.11">22675 1131 372 0,'0'0'93'0,"0"0"38"16,0 0 20-16,0 0-21 15,0 0-11-15,0 0-33 16,-27 5-22-16,27-5-14 15,0 0-4-15,0 0-2 16,0 0-10-16,0 0-10 16,0 0-17-16,0 0-7 15,6 0-32-15,6-3-70 16,-3 3-131-16,-7 0-224 16</inkml:trace>
  <inkml:trace contextRef="#ctx0" brushRef="#br0" timeOffset="50671.04">21814 1460 813 0,'0'0'60'16,"0"0"105"-16,0 0-42 16,0 0-42-16,0 0-33 15,7 109-22-15,-7-97-15 16,2-7-11-16,-2-3 0 16,0-2-32-16,0 0-43 15,0 0-31-15,0-24-117 16,-2-8-244-16</inkml:trace>
  <inkml:trace contextRef="#ctx0" brushRef="#br0" timeOffset="50811.01">21848 1307 754 0,'0'0'120'0,"0"0"-77"16,0 0-13-16,0 0 20 16,0 0-26-16,0 0-8 15,0 28-9-15,0-16-7 16,0 0-77-16,0-8-165 15,0-4-210-15</inkml:trace>
  <inkml:trace contextRef="#ctx0" brushRef="#br0" timeOffset="51028.98">22097 1267 760 0,'0'0'231'16,"0"0"-194"-16,0 0-7 15,0 0 79-15,0 0-12 16,0 121-44-16,0-78-20 16,0 0-17-16,0-8 0 15,0-5-9-15,-4-5-7 16,-3-9-23-16,-2-4-39 16,-4-10-71-16,-1-2-170 15,-3-8-280-15</inkml:trace>
  <inkml:trace contextRef="#ctx0" brushRef="#br0" timeOffset="51170.95">21970 1470 725 0,'0'0'255'0,"0"0"-218"0,0 0-8 15,0 0 8-15,0 0-9 16,0 0 13-16,134 2-28 16,-56 2-13-16,2-3-5 15,-2-1-82-15,-5 0-185 16,-12 0-204-16</inkml:trace>
  <inkml:trace contextRef="#ctx0" brushRef="#br0" timeOffset="51343.92">22681 1477 701 0,'0'0'70'0,"0"0"-7"15,0 0 82-15,0 0-27 16,0 0-39-16,0 0-44 15,-23 73-21-15,23-73-14 16,0 0-63-16,0 0-119 16,0-4-117-16</inkml:trace>
  <inkml:trace contextRef="#ctx0" brushRef="#br0" timeOffset="51470.9">22712 1310 718 0,'0'0'116'0,"0"0"-116"16,0 0-14-16,0 0 11 0,0 0-47 16,0 0-311-16</inkml:trace>
  <inkml:trace contextRef="#ctx0" brushRef="#br0" timeOffset="51739.85">23002 1400 852 0,'0'0'253'0,"0"0"-189"16,0 0 14-16,0 0 29 16,0 0-50-16,0 0-35 15,-97 96-10-15,122-72-1 0,12 4-10 16,1 2-1-16,-3 0-5 16,-10-2-9-16,-17 0-4 15,-8-7-3-15,-13-4 17 16,-29-7 4-16,-9-8 0 15,-5-2 2-15,9 0-2 16,11-16 5-16,23-8-5 16,13-4-17-16,7 2-104 15,41-4-114-15,15 4-170 16</inkml:trace>
  <inkml:trace contextRef="#ctx0" brushRef="#br0" timeOffset="52113.79">23686 1189 1062 0,'0'0'76'0,"0"0"-68"16,0 0 35-16,0 0 47 16,-87 128-29-16,54-76-18 15,-1 5-19-15,1-3 7 16,0-6-18-16,-1-10-1 15,8-8-10-15,5-13-4 16,6-8 1-16,6-9-1 16,0 0 2-16,7-9-1 0,0-16 1 15,2-6 0 1,0 2-1-16,6 7-8 0,10 8 9 16,-3 7 0-16,3 7 4 15,1 0-4-15,6 0 0 16,4 19 3-16,2 0-3 15,2 4 0-15,-2 0 3 16,0-4-2-16,0-3-2 16,-2-4-9-16,2-6-96 15,2-6-77-15,2 0-223 16</inkml:trace>
  <inkml:trace contextRef="#ctx0" brushRef="#br0" timeOffset="52363.74">23844 1514 960 0,'0'0'126'0,"0"0"-55"0,0 0 44 16,0 0-41-16,0 0-43 15,0 0-3-15,-75 99-11 16,98-96-1-16,1-3-13 16,7 0 4-16,-7 0-7 15,-6-10-8-15,-9 0 3 16,-7 0 4-16,-2 2-7 15,0 2-3-15,-4 0 8 16,-13 2-16-16,3 2-13 16,5 2-47-16,9 0-54 15,0-5-169-15,9-4-279 0</inkml:trace>
  <inkml:trace contextRef="#ctx0" brushRef="#br0" timeOffset="52678.69">24182 1427 846 0,'0'0'161'0,"0"0"-74"15,0 0 26-15,0 0-37 16,0 0-15-16,0 0-36 16,-94 77-4-16,94-53-16 15,26 3-4-15,11 2 1 16,0-3 7-16,-1 2-4 0,-12-7-5 15,-11-2-8-15,-10-7-2 16,-3-4-17-16,-16-6 27 16,-29-2 3-16,-7 0 4 15,0 0-1-15,7-2 1 16,16-8 3-16,16 2-8 16,13 1-2-16,0-2-30 15,29 4-81-15,20-4-45 16,8-2-102-16,11-1-35 15</inkml:trace>
  <inkml:trace contextRef="#ctx0" brushRef="#br0" timeOffset="52954.64">24514 1485 761 0,'0'0'184'0,"0"0"-51"16,0 0-42-16,0 0 2 15,0 0-25-15,0 0-24 16,-118 49-16-16,110-28-10 15,6 4-18-15,2-1 0 16,0 2 0-16,14-4 0 16,5 2 0-16,0-4 0 15,-6-10-9-15,-6-2-2 16,-3-5-4-16,-4-3-1 16,0 0 10-16,-2 0 6 15,-20 0 8-15,-1-15-8 16,2 3-18-16,7 4-3 15,11 0-33-15,3 2-38 0,5 0-175 16,24-4-139-16</inkml:trace>
  <inkml:trace contextRef="#ctx0" brushRef="#br0" timeOffset="53262.59">24681 1569 413 0,'0'0'529'16,"0"0"-444"-16,0 0 4 15,0 0 37-15,0 0-35 16,0 0-23-16,-23 69-52 16,23-55-1-16,16-2-14 15,13-5-1-15,7-4-4 0,-1-3-6 16,1 0-17-16,-5 0 0 16,-9-10 20-16,-5 0 2 15,-11 6 10-15,-6 4 2 16,0 0 12-16,0 6-2 15,-16 23-12-15,-6 6 25 16,0 8-6-16,4 3-4 16,5 1-5-16,1 4-5 15,3 3-10-15,3 2-2 16,-5-6-43-16,-1-4-107 16,8-20-414-16</inkml:trace>
  <inkml:trace contextRef="#ctx0" brushRef="#br0" timeOffset="53818.49">25481 1511 1122 0,'0'0'115'0,"0"0"-101"16,0 0 30-16,-121 44 12 16,92-21-14-16,10 7-23 0,3-4-9 15,9-1 2-15,7 1 1 16,0-9-9-16,4-2-4 16,26-10 0-16,10-5-2 15,11 0-7-15,0-8-6 16,-4-14-9-16,-6-6 2 15,-6 0 19-15,-4 0 3 16,-8 4 1-16,-6 9 4 16,-9 8-2-16,-4 2 5 15,0 5-7-15,-4 0-1 16,7 0-4-16,1 17-4 16,2 3 8-16,1-1 1 15,-3 0-1-15,-1-1 1 16,0-6 0-16,-5-3 0 15,3-7 0-15,-5-1-1 0,0-1 2 16,2 0 7-16,6 0 20 16,6-10 6-16,4-4-16 15,2 2 2-15,3 1-6 16,1 0-5-16,4 5 4 16,7 0-9-16,0 6-5 15,-2 0 0-15,-8 0-16 16,-12 0-28-16,-9 0-51 15,-4 6-146-15,0-3-610 16</inkml:trace>
  <inkml:trace contextRef="#ctx0" brushRef="#br0" timeOffset="54539.37">27191 1041 1086 0,'0'0'9'0,"-85"107"-7"15,38-34 14-15,3-1 82 16,-1 3-23-16,-4-8-33 15,2-6-3-15,5-11-13 16,2-12-6-16,9-12-4 16,2-12-14-16,2-14 7 15,-4 0-8-15,0-20-1 16,2-15-1-16,6 0-6 16,15-2 0-16,8 7 5 15,0 7-12-15,12 2-1 16,20 14 1-16,11 7-1 15,7 0 15-15,6 18 6 0,0 11-6 16,-4 4 0 0,-8 1 0-16,-9-4 2 0,-10-6 15 15,-9-7-14-15,-10-8-2 16,-1-3-1-16,-1-6-25 16,2 0-20-16,11-3-61 15,7-24-118-15,12-4-170 16</inkml:trace>
  <inkml:trace contextRef="#ctx0" brushRef="#br0" timeOffset="54779.32">27273 1516 593 0,'0'0'288'0,"0"0"-210"0,0 0 47 16,0 0-5 0,0 0-41-16,0 0-41 0,-51 65-11 15,51-65-18-15,9 0 4 16,13 0 13-16,5-5-12 15,-7-9-9-15,-6 4-5 16,-12 0 5-16,-2 2-2 16,0 4-3-16,-12-3 1 15,-14 4 0-15,-3 3-1 16,7 0-10-16,5 0-18 16,13 0-40-16,4 0-113 15,2 3-219-15</inkml:trace>
  <inkml:trace contextRef="#ctx0" brushRef="#br0" timeOffset="55089.27">27667 1430 984 0,'0'0'164'0,"0"0"-155"15,0 0 58-15,-113-4 32 16,97 17-62-16,10 8-28 15,6 3-7-15,0 3-1 16,18 1-1-16,8 2 6 16,-1 2-5-16,-7-6-1 15,-12-5-10-15,-6-1-8 16,0-6 9-16,-15-4 7 0,-12-8-1 16,-4-2-3-16,9 0 6 15,-1-2-2-15,17-14-5 16,6-4 3-16,0-4-59 15,27-2-34-15,12 0-71 16,13 1-114-16,6 0-90 16</inkml:trace>
  <inkml:trace contextRef="#ctx0" brushRef="#br0" timeOffset="55349.23">27908 1446 572 0,'0'0'271'15,"0"0"-147"-15,0 0-29 16,0 0 1-16,0 0 1 15,-115 46-13-15,93-30-50 0,8 4-7 16,7 0-1-16,7 1-17 16,0 0-5-16,2-1-4 15,17-3 0-15,-2-2-14 16,3-1 6-16,-6-6-7 16,-5-1-3-16,-9-4 3 15,0-3-5-15,0 4 15 16,-12-4-6-16,-7 0 8 15,-8 0 1-15,6 0-15 16,13 0-9-16,5-14-39 16,3-12-114-16,5-8-187 15</inkml:trace>
  <inkml:trace contextRef="#ctx0" brushRef="#br0" timeOffset="56278.07">28250 1231 738 0,'0'0'151'16,"0"0"-58"-16,0 0-30 15,0 0-27-15,0 0 25 16,0 0 29-16,-45 145-37 16,20-95 4-16,4 0-8 15,-6-5-26-15,0-4-4 16,2-7-5-16,0-10-3 15,10-6-11-15,4-12 2 16,6-4-7-16,1-2 2 0,-3 0-4 16,5-19 3-16,2-7-6 15,0 3-3-15,0 5 12 16,5 8-14-16,5 3 15 16,2 7 0-16,-1 0 3 15,2 0 0-15,5 12-3 16,3 2 3-16,0-3 4 15,4 1-6-15,2 0 12 16,2-8-3-16,2 1-10 16,4-5-6-16,-1 0-6 15,-3-3-17-15,-4-11-7 16,-7-2 4-16,-7 2 18 0,-5 3 12 16,-6 6 2-16,-2 3 5 15,0 2 23-15,0 0-12 16,-2 0-5-16,-6 2-7 15,2 5 2-15,1 2-5 16,5-1 13-16,0-2-7 16,0-2-7-16,0 0 0 15,19-4 0-15,12 0 1 16,9 0-1-16,7 0-19 16,3-7-11-16,-2-5-14 15,-9 0-26-15,-7 3 24 16,-12 3-1-16,-9 2 16 15,-9 1 29-15,-2 3 2 0,0 0 0 16,0 0 13-16,0 0-12 16,2 15 3-16,2 4 6 15,4 0 15-15,-2 1 2 16,1-1-12-16,-3 0-8 16,0-9 0-16,-1-4 6 15,-3-4-4-15,0 0-8 16,0-2 3-16,0 0 3 15,0 0 4-15,0-7 1 16,0-4-9-16,11-7-3 16,12-4 0-16,5 2-5 15,4 1 5-15,-1 2 0 16,-7 7-2-16,-6 3 2 0,-7 4 7 16,-7 3 1-16,-4 0 20 15,0 0-15-15,0 0-3 16,0 0-10-16,0 2-1 15,0 14 1-15,0 0 21 16,0-2-1-16,0 2-6 16,0-2-6-16,0 3-5 15,0-2-3-15,0 5 0 16,0-2-13-16,0 2-25 16,0 0-44-16,0-6-76 15,0-5-290-15</inkml:trace>
  <inkml:trace contextRef="#ctx0" brushRef="#br0" timeOffset="57207.9">29607 1055 941 0,'0'0'88'0,"0"0"-64"15,0 0 42 1,0 0-21-16,0 0-45 0,0 0 0 16,-4 168 25-16,-21-64 44 15,-13 15-31-15,-13 7 0 16,-10 14-3-16,4-3-9 16,6-13-20-16,13-14-1 15,16-27-4-15,13-27 2 16,1-24-3-16,6-22-11 15,2-10-44-15,0-10-39 16,0-29-59-16,0-26-637 16</inkml:trace>
  <inkml:trace contextRef="#ctx0" brushRef="#br0" timeOffset="57649.83">29943 1449 268 0,'0'0'790'16,"0"0"-777"-16,0 0-8 16,0 0-5-16,0 0 71 15,-2 123-6-15,-4-77-27 16,-1-5-8-16,3-10 4 15,0-11-17-15,-2-8-17 0,6-10 8 16,0-2-5-16,0 0 2 16,0-16 2-16,0-19-7 15,0-22-14-15,0-9 9 16,0-4-10-16,23 2 12 16,10 7-21-16,12 11 10 15,4 13-1-15,0 12-7 16,-9 12-6-16,-9 8 17 15,-15 5 0-15,-16 8-12 16,0 20-15-16,-16 6 38 16,-24 0 0-16,-9-1 7 15,-6-6 13-15,3-5 4 16,7-3-6-16,14-4-18 16,14-7-11-16,13-6-55 0,4-2-252 15</inkml:trace>
  <inkml:trace contextRef="#ctx0" brushRef="#br0" timeOffset="58019.77">30242 1542 942 0,'0'0'24'0,"0"0"35"15,0 0 69-15,0 0-26 16,0 0-62-16,0 0-12 0,23 94-22 15,-19-88 1 1,-2 0-7-16,0-2 1 0,-2 0-2 16,3-1 2-16,-3 0 2 15,0-3-3-15,0 0 0 16,0 0 3-16,0 0 4 16,0 0 4-16,0 0-7 15,2 0 9-15,3-10-9 16,-1-3-4-16,7 1-3 15,0-2 3-15,5-3-10 16,-1 1 15-16,3 2-5 16,1 3 0-16,-2 6 4 0,-1 1-8 15,-3 4-7 1,-1 0-62-16,-4 0-45 0,-1 0-177 16,-5 0-573-16</inkml:trace>
  <inkml:trace contextRef="#ctx0" brushRef="#br0" timeOffset="60118.4">30588 1668 836 0,'0'0'95'16,"0"0"42"-16,0 0 2 15,0 0-17-15,0 0-74 16,0 0-32-16,103-38-16 15,-87 21-7-15,-8-6-15 0,-3 9-9 16,-5 4 9-16,0 4-10 16,0 6 23-16,-21 0 5 15,-8 0 6-15,-4 18-2 16,6 5 6-16,7-2 8 16,9 3 1-16,9-4-1 15,2 2-1-15,0-4 5 16,6-4-16-16,19-1 6 15,8-8-1-15,10-5-2 16,5 0-5-16,-2 0-2 16,-2-12-29-16,-11-6-6 15,-4-2 7-15,-4 3 22 0,-9 2-1 16,-10 3 9 0,-4 7 0-16,-2 2-10 0,0 3 10 15,0 0 0-15,0 0 5 16,0 0-3-16,5 0-2 15,1 8-12-15,6 14 12 16,1 2 0-16,-3 3 3 16,-2-1-3-16,-1-3 0 15,-5-2 2-15,0-2-2 16,-2-1 0-16,0-5-1 16,-9-8 1-16,-5-2-4 15,4-3-3-15,1 0 7 16,5-3 3-16,2-11 0 0,2-1 5 15,0-4-7-15,15 0-1 16,14 0-6-16,6-3 6 16,1 2 1-16,4 0-1 15,2-1 0-15,-4 2 0 16,-5-1 0-16,-6 4-1 16,-11 2 0-16,-11 2 0 15,-5 4-5-15,0 2 6 16,-11 2 11-16,-12 2 1 15,-1-1-10-15,3 3 5 16,6 0 9-16,1 0-11 16,3 12-5-16,3 1 5 15,1 3-4-15,2 6 2 0,3 0-2 16,2 4 1-16,0-1 0 16,0-4 12-16,12-3-14 15,3-4 2-15,5-6-3 16,5-1 1-16,4-7-12 15,0 0 12-15,2 0-15 16,0 0-14-16,-7-9 13 16,1-7 3-16,-3 2 6 15,-6-1-4-15,-1-4 7 16,-8 4-4-16,-5 1 6 16,-2 2-3-16,0 3 5 0,0-2 1 15,0 6 15 1,0-2 5-16,-2 4-8 0,0-1 3 15,2 0-6-15,0 1-5 16,0 0 13 0,0-1-18-16,0 2 2 0,0-1-1 15,0 3 4-15,0 0-5 16,-2 0-5-16,-3-3 5 16,1 1 0-16,0-2 0 15,-4 0 6-15,6 0-10 16,2 4 8-16,-2-3-4 15,2 3 0-15,0 0 0 16,0 0-1-16,-2 0 2 16,2 0 7-16,0 0-8 15,-2 0 0-15,-1 0-5 0,1 0 2 16,0 0 5-16,0 0-2 16,2 0 4-16,0 0-4 15,0 0-2-15,0 0 2 16,0 0 0-16,0 0-2 15,0 0 2-15,0 0 1 16,0 0 1-16,0 0 2 16,0 0-8-16,0 0 4 15,0 0-2-15,0 0 2 16,0 0 0-16,0 0 6 16,0 0-6-16,0 0 0 15,0 0 1-15,0 0 1 16,0 0-2-16,0 0 1 0,0 0-4 15,0 0 3-15,0 0-2 16,0 0-1-16,0 0 0 16,0 0 2-16,0 0 1 15,0 0-9-15,4 0 8 16,9 3-7-16,1-1-6 16,1-2 14-16,1 2-3 15,3-2 0-15,-4 0 2 16,1 0 1-16,1 0-5 15,-3 0 4-15,-1 0 0 16,-2 0-3-16,0 0 3 16,-4 0 1-16,-5 0 0 0,0-2 10 15,-2 2 13 1,0 0-14-16,0 0-9 0,0 0-4 16,0 4 4-16,0 12 1 15,0 2 0-15,-4 2 6 16,4 0-7-16,0 1 2 15,0-6 0-15,0 2 11 16,13-8-10-16,5-2 0 16,7-2 10-16,4-3-13 15,2-2-1-15,2 0 0 16,1 0-18-16,-5-7-7 16,-2-12 4-16,-8-1-4 15,-3-6 13-15,-3 2-6 0,-6 0 15 16,-2 5 1-1,-5 10 3-15,0 3 5 0,0 4 29 16,0 2 9-16,0 0-15 16,0 0-28-16,0 8-1 15,0 13-4-15,-5 10 5 16,3-1 10-16,0-2 10 16,2-6-10-16,0-3-2 15,0-4-4-15,15-3-2 16,1-2-2-16,8-8-4 15,7-2-18-15,6 0 2 16,0 0-33-16,-1-12 1 16,-5-6 19-16,-4-3-3 15,-7-2 26-15,-7 5 10 0,-4 6 0 16,-7 7 23 0,0 3 26-16,-2-1 1 0,0 3-21 15,0 0-14-15,0 0-7 16,5 6-6-16,2 5 1 15,2-2 33-15,1 2-21 16,2-6-9-16,5 2-5 16,4-5-1-16,3-2-22 15,8 0-21-15,-1-2-17 16,-2-13 8-16,-2 1 24 16,-10 0 2-16,-5 6 26 15,-10 6 30-15,-2 2 39 16,0 0-12-16,0 0-44 15,0 0-13-15,0 7 7 0,0 2 0 16,0 1-4-16,0-2-3 16,0-6-5-16,0-2-63 15,-2 0-149-15,-12-2-563 16</inkml:trace>
  <inkml:trace contextRef="#ctx0" brushRef="#br0" timeOffset="60261.37">32383 1485 954 0,'0'0'3'0,"0"0"7"15,0 0 38-15,0 0-10 16,0 0-38-16,0 0-156 0,89 70-230 16</inkml:trace>
  <inkml:trace contextRef="#ctx0" brushRef="#br0" timeOffset="60522.33">32510 1714 627 0,'0'0'63'16,"0"0"74"-16,0 0 64 15,0 0-96-15,0 0-16 16,0 0-55-16,8 8-16 16,-8-8-7-16,0 0 2 15,0 0 5-15,0 0-14 0,0 0 8 16,0 0 10-1,0 0-6-15,7-5-12 0,-2-4 2 16,6 3-6-16,4 0-7 16,3 4 4-16,2 2-13 15,-2 0-28-15,2 0-27 16,3 16-12-16,-2-2-39 16,4 0-131-16,4-4-91 15</inkml:trace>
  <inkml:trace contextRef="#ctx0" brushRef="#br0" timeOffset="60839.27">32913 1712 961 0,'0'0'106'0,"0"0"11"16,0 0 17-16,-116 2-62 0,107 4-43 15,7-2-8-15,2 1-21 16,0-5-3-16,6 4-19 15,23-3-9-15,9 1 23 16,1-2-10-16,-6 4-24 16,-4 4 24-16,-12 14 12 15,-5 14-2-15,-8 17 8 16,-4 18 12-16,0 10 21 16,-2 9 0-16,-6-11-8 15,-4-20 0-15,-1-16 11 16,3-27 1-16,-5-12-19 0,-10-4-10 15,-17-10-8-15,-20-21-9 16,-14-6-80-16,-5-11-173 16</inkml:trace>
  <inkml:trace contextRef="#ctx0" brushRef="#br0" timeOffset="61873.09">25243 2592 929 0,'0'0'101'0,"0"0"-94"15,-118 29 26-15,77 7 59 16,5 4-23-16,7 1-20 16,10 0-25-16,5-5-1 15,10-6-13-15,4-7-5 0,0-8-5 16,18-7-1-1,17-8-13-15,12 0 7 0,4-23-3 16,7-12-29-16,-9-2 11 16,-11-4 20-16,-6 3-8 15,-15 3 16-15,-3 10 8 16,-8 13-8-16,-4 3 16 16,1 9-4-16,-3 0 3 15,8 0-15-15,6 12-11 16,7 11 11-16,2 5 12 15,2-1-3-15,-5 4 2 16,-2-4-9-16,-4-8 6 16,-6-5-7-16,-4-6-2 15,-1-3-3-15,-3-5 4 16,0 0 7-16,0 0 20 0,-7-17-5 16,-6-3-10-16,4-2 3 15,6 1 4-15,3 4-5 16,0 3-9-16,0 4-3 15,19 0-2-15,12 2-2 16,4 2-3-16,8 1-11 16,-3 5-20-16,-2 0-29 15,-7 0-29-15,-4 0-199 16,-9 0-138-16</inkml:trace>
  <inkml:trace contextRef="#ctx0" brushRef="#br0" timeOffset="62366.01">25989 2569 1182 0,'0'0'49'0,"0"0"-42"16,0 0 44-16,0 0 13 16,-60 140-16-16,56-106-26 15,1-4-7-15,3-10-3 16,0-8-11-16,0-8 0 15,0-4-2-15,0 0-3 16,0-13 1-16,0-16 0 16,0-9-8-16,0-2 0 15,5 4 7-15,-1 7 4 16,0 10 0-16,2 9 4 0,-4 5 2 16,0 5-6-16,4 0-3 15,7 2-12-15,12 19 12 16,6 2 3-16,5 4 3 15,5-1 3-15,-4-4 10 16,-1-4 6-16,-1-7-13 16,-6-4-9-16,-4-7-4 15,-9 0-1-15,-5 0 5 16,-5-21 8-16,-6-4-1 16,0-9-7-16,0 6 0 15,-4 2 12-15,-12 5 3 0,3 10-3 16,2 6-4-16,7 3-8 15,4 1-9-15,0 1-13 16,0 0-37-16,0 14-46 16,8 4-16-16,21-1-55 15,13-5-114-15,8-1-26 16</inkml:trace>
  <inkml:trace contextRef="#ctx0" brushRef="#br0" timeOffset="62785.94">26522 2675 525 0,'0'0'221'0,"0"0"-26"15,0 0-2-15,0 0-69 16,0 0-48-16,0 0-20 16,-47 109-22-16,47-97-12 0,12-5-16 15,12-5-5 1,7-2-1-16,0 0-4 0,2-14-12 16,-6-8-5-16,-7-2-10 15,-7 5 31-15,-5 6-5 16,-6 5 4-16,-2 8 2 15,0 0 0-15,0 0-1 16,0 0-12-16,4 6-5 16,5 8 17-16,3-1 4 15,1-1-3-15,0 2 6 16,-4-7 12-16,-2-1-6 16,-3-6 3-16,-4 0-16 15,2 0 13-15,-2 0-5 16,2 0 12-16,5-2-11 0,2-12-2 15,4 0-4-15,3 0 3 16,4 2-3-16,0 4 1 16,5 4 3-16,0 4-5 15,2 0-2-15,2 0-4 16,-6 0-7-16,2 12-5 16,-5 5-48-16,-2 2-25 15,-2-5-95-15,-5-6-320 16</inkml:trace>
  <inkml:trace contextRef="#ctx0" brushRef="#br0" timeOffset="63206.86">27293 2442 244 0,'0'0'938'15,"0"0"-900"-15,0 0 24 16,0 0-19-16,0 0-30 15,29 110 48-15,-6-31-7 16,-4 5-4-16,-3 2 1 16,-9-2-8-16,-5-7-21 15,-2-9-3-15,0-17-5 16,0-14-8-16,-9-16-6 16,3-14 3-16,-4-7-3 15,2-4-4-15,-1-25 2 0,0-17-15 16,4-15-10-16,5-10 5 15,0-10-15-15,16-2 3 16,9 15 8-16,-1 20-1 16,-4 22 0-16,-2 18 11 15,-3 8 2-15,1 0 6 16,-1 18 0-16,2 7 8 16,-7 3 0-16,-5-3 0 15,-5-4 2-15,0-2-1 16,-7-5 0-16,-10-4-1 15,1-7-22-15,7-3-70 16,9 0-105-16,0 0-319 16</inkml:trace>
  <inkml:trace contextRef="#ctx0" brushRef="#br0" timeOffset="63506.81">27688 2687 837 0,'0'0'195'15,"0"0"-99"-15,0 0 3 16,0 0-54-16,0 0-6 15,0 0 0-15,102 51-13 16,-84-34 17-16,-2-1-24 16,-11-3-12-16,-1-6-4 15,-2-2-3-15,-2-5-24 16,0 0 5-16,-4 0 0 16,-15 0 19-16,4-12 4 0,6-5 3 15,9-1-2 1,0 2-4-16,0-2 1 0,14 2-2 15,8 4 0-15,4 2-3 16,5 6 2-16,6 2-3 16,-2 2-13-16,-4 0-4 15,-4 0-19-15,-9 9-51 16,-9 2-145-16,-2-3-241 16</inkml:trace>
  <inkml:trace contextRef="#ctx0" brushRef="#br0" timeOffset="64624.62">28134 2735 573 0,'0'0'142'0,"0"0"-23"16,0 0 22-16,0 0-19 15,122-41-25-15,-109 27-18 16,-5 2-2-16,-6 4-35 0,-2 3-18 16,0 5-15-16,-5 0 5 15,-19 8-13-15,-7 16-1 16,0 6 0-16,8-2-2 15,11-2-4-15,10-6 4 16,2-6 1-16,0-6 1 16,16-4 3-16,18-4 3 15,8 0-6-15,9-18 0 16,3-8-27-16,-6-2-9 16,-5 0-3-16,-7 2 23 15,-7 6 10-15,-11 4 1 0,-7 7 5 16,-5 9 0-16,-1 0-8 15,2 13-11-15,-1 13 17 16,3 2 2-16,-2-1 6 16,-3 2-4-16,-2-5 2 15,1-7 9-15,-3-2 9 16,0-5-12-16,0-3-1 16,-5-7-3-16,-4 3 9 15,1-3-14-15,5 0 1 16,3 0 4-16,0 0-5 15,0 0-2-15,22 0-5 16,17-3 6-16,9-8 4 16,10-5-4-16,-2-3 0 0,-2 2 0 15,-12-1 6 1,-13 2-3-16,-13 4-3 0,-14 4 6 16,-2 2 7-16,-4 2-12 15,-23 4 20-15,-2 0-14 16,2 0 4-16,2 0 9 15,10 6-9-15,1 6-3 16,6 4-6-16,5 2-2 16,3 2 0-16,0 0-2 15,23-2 1-15,10-4-5 16,9-4-7-16,2-8-6 16,4-2-10-16,-3 0-12 15,-5-9 2-15,-7-8-7 16,-8-1 12-16,-8 0 18 0,-8 0 8 15,-4 6 7-15,-5 3 1 16,0 4 6-16,0 5 25 16,0 0 5-16,0 0-36 15,6 0-1-15,3 0 0 16,5 7 1-16,3 4 17 16,-1-1-3-16,1 1-2 15,4 1 9-15,-1-5-3 16,5-1-8-16,1-2-10 15,-4-4 0-15,3 0-12 16,-5 0-25-16,0-3 4 16,0-20-9-16,1-5 20 15,-6 2 19-15,-1 4 3 0,-10 12 5 16,-4 8 28 0,0 2 10-16,0 0-30 0,0 12-12 15,-6 12-1-15,-6 2 7 16,7 0 1-16,5-3-8 15,0-3 5-15,9-8-3 16,16-9-1-16,8-3 6 16,3 0-1-16,7-8-6 15,-4-12-19-15,-3-4 6 16,-3-5 11-16,-2 3 2 16,-6 9 5-16,-11 2 5 15,-10 14 17-15,-4 1 5 0,0 0-10 16,0 1-22-16,0 16 0 15,7 0 0-15,1 2 4 16,0-5-2-16,3-3-2 16,-3-11 0-16,1 0-21 15,3 0-61-15,-6-9-120 16,-2-7-701-16</inkml:trace>
  <inkml:trace contextRef="#ctx0" brushRef="#br0" timeOffset="64753.6">29772 2619 892 0,'0'0'138'16,"0"0"-97"-16,0 0 20 0,0 0-61 15,0 0-50-15,0 0-175 16,114 2-111-16</inkml:trace>
  <inkml:trace contextRef="#ctx0" brushRef="#br0" timeOffset="64970.56">29941 2759 17 0,'0'0'551'0,"0"0"-408"16,0 0 21-16,0 0-17 16,0 0-102-16,0 0-32 15,-15 60-8-15,15-60 5 16,0 0 28-16,2-4 3 16,5-4-10-16,-1 0 32 0,-2 2-1 15,2 0-8 1,0 3-38-16,7 3-16 0,10 0-4 15,6 0-19-15,6 3-27 16,8 3-53-16,-1-3-84 16,0-3-216-16</inkml:trace>
  <inkml:trace contextRef="#ctx0" brushRef="#br0" timeOffset="65218.51">30258 2796 708 0,'0'0'340'0,"0"0"-221"15,0 0 21-15,0 0-41 16,0 0-43-16,0 0-41 15,-41-7-14-15,60 7-1 16,14 4 2-16,10 4-2 16,-1-2-15-16,-11 0-16 15,-10 4 8-15,-17 6-6 0,-4 14 6 16,-10 13 23-16,-23 10 11 16,-11 12 6-16,-8 5 29 15,6 6-6-15,3-4-21 16,5-10-3-16,9-9-14 15,7-21 4-15,2-14-6 16,0-14-57-16,-3-4-133 16,-3-8-436-16</inkml:trace>
  <inkml:trace contextRef="#ctx0" brushRef="#br0" timeOffset="71214.47">1576 4918 574 0,'0'0'96'16,"0"0"-87"-1,0 0 123-15,0 0-4 0,0 0-38 16,0 0-32-16,0 0-16 16,-7 0 1-16,7 0-19 15,0 0 1-15,0 0-4 16,0 0-13-16,0-2-8 16,13 2 0-16,18 0 1 15,9-2-1-15,12 2 3 16,1-1-3-16,1-1-35 15,-3 0-40-15,-4 2-64 16,-12 0-75-16,-10 0-7 0,-16 0-164 16</inkml:trace>
  <inkml:trace contextRef="#ctx0" brushRef="#br0" timeOffset="71433.44">1511 5081 483 0,'0'0'280'15,"0"0"-246"-15,0 0-3 16,0 0 139-16,0 0-107 16,142-3-52-16,-97-4-11 15,-5-1-3-15,1 0-53 16,-6-4-93-16,-4 0-64 0,1-4-100 15</inkml:trace>
  <inkml:trace contextRef="#ctx0" brushRef="#br0" timeOffset="71648.39">1925 4688 1069 0,'0'0'0'0,"0"0"6"16,0 0 12-16,31 138 77 0,-15-80-56 15,-5 7-22-15,-11 6-17 16,0 13 0-16,-27 6-4 16,-21 4-84-16,-12-4-203 15</inkml:trace>
  <inkml:trace contextRef="#ctx0" brushRef="#br0" timeOffset="72685.22">3189 4506 795 0,'0'0'35'16,"0"0"-29"-16,0 0 28 15,0 0 3-15,0 0 53 16,0 0-26-16,11 136-20 15,7-78 25-15,1 10-12 16,-2 9-1-16,1 8-10 16,-3 16-19-16,3 13 8 15,-7 16-16-15,-6 16 4 16,-5-1-7-16,0 4-2 16,0-3 8-16,0-1-3 15,-7-6-1-15,3-4-7 0,-1-1 6 16,1-9-7-1,4-9-7-15,0-12 0 0,0-9 13 16,13-8 1-16,-1-14 5 16,-4-13-18-16,-1-14 4 15,-5-20-6-15,0-8 2 16,0-11-4-16,-2-7 0 16,0 0-1-16,0-26-19 15,-6-31-42-15,-14-25-45 16,0-29-30-16,4-18-90 15,16-8-297-15</inkml:trace>
  <inkml:trace contextRef="#ctx0" brushRef="#br0" timeOffset="74574.89">3312 4696 546 0,'0'0'254'0,"0"0"-253"15,0 0 1-15,0 0 83 16,0 0 22-16,0 0-62 0,-2-10-20 15,0 10 8-15,-1 0 19 16,3 0-12-16,-2 0 13 16,2 0-26-16,0 0-4 15,0 0-5-15,0 0-18 16,0 0-9-16,18 0 9 16,29 0 11-16,24 0 7 15,22 0-8-15,19-4 10 16,17-4-11-16,10 2-8 15,10 2 1-15,9 4-1 16,5 0 0-16,2 0 2 16,-5 0-3-16,-8 7-12 0,-9 2-1 15,-3 2-4 1,-2-4-7-16,3 1 8 0,-3-2 6 16,3 2 8-16,-2-2-11 15,0 4 7-15,2 0 6 16,-3-2-2-16,0-1 3 15,2-5-1-15,1-1 0 16,6 1-2-16,3-2-2 16,-6 0 4-16,3 2-3 15,-4 2 2-15,-4 2-3 16,-4-4-5-16,-2 2-1 16,0-4 5-16,-6 0 4 0,-7 0-4 15,-4 0 4-15,-3 0 1 16,3 0-2-16,-2-2 4 15,2 0-4-15,-2 2 2 16,-3 0-4-16,3 0 2 16,0 0-14-16,-8 0-12 15,-3 0 8-15,-3 0 10 16,-6 0 10-16,6 0 0 16,1 0 2-16,-8 0 2 15,5 0-8-15,-4 0 3 16,4 0 1-16,1 0 4 15,-4-2-4-15,-8-1-2 16,-7 3 0-16,-11 0 2 0,-9 0 0 16,-8 0 0-1,-15 0 0-15,-8 0 4 0,-11 0-1 16,1 0 19-16,-4-3 2 16,3-3 14-16,-3 4-14 15,1-6-10-15,-5 4-1 16,0-2 7-16,-2 2-7 15,-4 4-11-15,-5 0 2 16,2 0 5-16,-2 0-7 16,0 0-1-16,0 0 1 15,0 0 0-15,0 0-2 16,0 0 0-16,0 0-3 16,0 0 3-16,0 0 0 15,0 0-1-15,2 7 1 0,-2 7 13 16,0 1-13-16,4 5 16 15,-1 3 1-15,-1 1-4 16,2 3 1-16,-2 8-6 16,1 8-7-16,-3 14 3 15,0 15 0-15,-5 15-3 16,-21 6-1-16,-3 8 19 16,0-5-12-16,4-2-4 15,7-3 3-15,5-8-3 16,7 2-2-16,4-8-1 15,2 7 0-15,0-2 0 16,0 2 1-16,0 6 6 16,0 0-6-16,0-3-1 15,-10-9-1-15,-3-14 1 0,-5-10 0 16,5-10 0-16,-1-10 0 16,3-2 1-16,0-3 7 15,0-8-5-15,0-1 0 16,-3 1 2-16,3-6-5 15,-2-2 6-15,1-1-6 16,-1-6 3-16,-5 0 0 16,-7-4-1-16,0-2 3 15,-8 0-4-15,-2 0-2 16,-5-5-1-16,-11-2-1 16,-14 1 2-16,-12-1-2 15,-11 0 3-15,-17 5 0 0,-11 2 2 16,-13 0 0-16,-6 0-1 15,0 0-1-15,-9 0-1 16,-3 0-2-16,-9 0 3 16,-10 0-6-16,0 4 4 15,0 6 2-15,15 2 6 16,15-6-4-16,11 2 0 16,9-8 2-16,2 0-4 15,0 1-2-15,-4 3-4 16,-7 6-6-16,-12-2 3 15,-11 4-2-15,-7-7 9 16,-7 1 2-16,0-3-4 0,2 2 2 16,2 1 2-16,-1-2 5 15,9-1-4-15,8-3-1 16,10 0 0-16,7 0-3 16,5 0 2-16,0 0-6 15,-3 0-4-15,0 0-5 16,-3 0 11-16,-1 5-1 15,0 13 5-15,4-3-5 16,7-1 0-16,14 6 6 16,5-8-1-16,13-1 1 15,12-5 0-15,8-2 3 16,8-4-5-16,5 0 2 16,4 0-3-16,-2 0-2 15,-4 0-9-15,-7 0 12 16,-8 0-8-16,1-1-2 0,1 1 11 15,5 0 2-15,3 0-2 16,10 0 5-16,7 0-2 16,10 0 4-16,12 0-2 15,5 0 5-15,9-3 4 16,-1 0-5-16,6 3-5 16,0 0-3-16,-2 0-1 15,2 0 1-15,0 0 0 16,0 0-2-16,0 0-7 15,0 0-29-15,0 0-139 16,0 0-223-16</inkml:trace>
  <inkml:trace contextRef="#ctx0" brushRef="#br0" timeOffset="77282.42">4955 4717 378 0,'0'0'141'0,"0"0"-126"0,0 0 93 15,0 0 55-15,0 0-102 16,0 0-14-16,0 0 8 16,-25-31-32-16,25 31-11 15,0 0-8-15,0 0 41 16,0 2-7-16,0 6-2 15,0 8-4-15,0 8 6 16,0 15-8-16,7 7 11 16,-2 12-9-16,-1 10 0 15,-2 12-8-15,-2 14-11 16,0 2-6-16,0 4 8 16,0-3-5-16,0-5-6 0,2 1 2 15,7-5 5-15,5-2 0 16,-3 2 6-16,3-2-1 15,-4-1-5-15,-1-1-1 16,3 0-6-16,-6 0-1 16,5-1 2-16,-7 0-3 15,4-2 1-15,-4-1 2 16,-2-2 2-16,0-3 10 16,1-11-6-16,-1-9-11 15,-2-8 19-15,0-12-12 16,0-1-3-16,0-8-3 15,0-5-1-15,2-5 0 16,-2-9 0-16,2-7 2 16,-2 0 3-16,2-3 1 15,-2-18-6-15,2-4-12 0,1-1-31 16,2 6 0-16,1 4 4 16,1 2-25-16,1-3-49 15,4-6-120-15</inkml:trace>
  <inkml:trace contextRef="#ctx0" brushRef="#br0" timeOffset="78085.28">6433 4845 364 0,'0'0'249'16,"0"0"-209"-16,0 0 111 15,0 0 6-15,0 0-65 16,0 0-31-16,0-11-28 16,0 11-4-16,0 8-29 15,0 22 7-15,0 11 63 0,0 11-28 16,0 14 0 0,0 10-15-16,0 6-8 0,0 3-6 15,0 1-1-15,9 2 4 16,-1 5 4-16,8 0-11 15,-3-1-9-15,1 1 15 16,1-7-8-16,-3-1 8 16,-3-5-11-16,-3-2 0 15,-2 0-4-15,-4 0 0 16,0-8 0-16,0-2 5 16,0-3-2-16,-4-13-2 15,-5 4 5-15,1-1-3 16,-6 3 7-16,3 2 0 15,3-6-2-15,-2-8-4 16,8-10 11-16,-3-14-3 0,3-8-4 16,2-7 1-16,0 0-6 15,0-5-1-15,0 4-2 16,0-2 1-16,0 2-1 16,0 1 2-16,0-6-1 15,0 3-2-15,0-4-4 16,0 0-25-16,0-2-29 15,11-24-9-15,16-16-41 16,8-12-84-16,4-11-312 16</inkml:trace>
  <inkml:trace contextRef="#ctx0" brushRef="#br0" timeOffset="79366.06">8397 4945 353 0,'0'0'0'0,"0"0"0"0,0 0 32 16,0 0-13-16,0 0 20 15,0 0-34-15,0-53 63 16,0 45-39-16,0 3 9 16,0-2-27-16,0 3 39 15,2 1 6-15,-2-2-22 16,2 1-12-16,3-2-20 16,-1 1 13-16,-2-2 28 15,0 3-3-15,-2 1 22 16,0 3 23-16,0-5-20 15,0 5-15-15,0 0-21 16,0 0-4-16,0 0-3 16,3 0-9-16,-3 0-10 0,0 0-3 15,4 5 0-15,3 9 10 16,6 9 11-16,3 12 17 16,-1 12 3-16,4 23 0 15,0 14-18-15,-1 13-3 16,1 7-4-16,-4 3-7 15,1-1 1-15,-5 5-1 16,4-2-4-16,-1 0 10 16,-4 2-14-16,-3 1 13 15,-7-2-5-15,0-2 5 16,-15-7-8-16,-10-11 3 16,2-10 7-16,6-10 14 0,1-5-4 15,5-14-7-15,5-14 11 16,4-16-26-16,2-12-4 15,0-7 0-15,0-2-1 16,0 0-8-16,6 0-4 16,3-14-22-16,-3-8-50 15,-6-13-79-15,0-5-387 16</inkml:trace>
  <inkml:trace contextRef="#ctx0" brushRef="#br0" timeOffset="81045.77">3403 5618 282 0,'0'0'262'0,"0"0"-255"16,0 0-7-16,0 0 43 15,0 0-31-15,0 0-5 16,-6-32 3-16,2 22 9 0,-1 0-11 16,3 4 57-16,-1 3-34 15,3 0 31-15,-2-1 10 16,0 2-34-16,-1-1-14 16,1-1 15-16,-4 0-25 15,-1-1-12-15,3-2 5 16,-1 7 2-16,5-5 2 15,0 5 13-15,0 0-4 16,0 0-4-16,0 0-16 16,0 0-9-16,9 0 9 15,20 0 8-15,13 0 12 16,10 0 11-16,12 0-20 0,10 0 8 16,10 0-8-16,14 0 9 15,5 0-4-15,6 0 6 16,7 0-21-16,5 0 5 15,8 0 1-15,1 0-4 16,-3 0-3-16,2-4-3 16,-9 4 3-16,5 0 6 15,-9 0-6-15,-4 0 0 16,-10 0 1-16,-2 0-1 16,1 0 0-16,-3 0 0 15,-3 0 0-15,3 4 0 16,8 1 3-16,4 0 0 15,22-3 5-15,4 0 10 16,3 5-8-16,0-6 8 16,0 5-13-16,2-2 1 0,-1 1-2 15,-4 0-3 1,0-1 1-16,-5-4 1 0,-3 0-2 16,5 0-1-16,6 0-2 15,5 0 2-15,1 0 0 16,-14 0 5-16,-3 0-10 15,-13 0 4-15,-5 0 1 16,-3-2-1-16,-7 2 2 16,0 0-2-16,6 0 1 15,2 0 0-15,4 2 2 16,-2 6-2-16,-6 1-3 16,-6 0-2-16,-5-1-10 0,6 5 9 15,-3-6 6-15,0 2 0 16,-5 1-1-16,-6-4-2 15,-3-2 0-15,-6-3 0 16,-7 2 3-16,-7-3-9 16,-10 0 9-16,-10 0 0 15,-9 0-3-15,-6 0 3 16,-5 0 1-16,1 0-1 16,2 0-1-16,-2 0 1 15,9 0 2-15,6-3 1 16,6 3-3-16,6 0 4 15,-4 0-4-15,-3 0-4 16,-10 0 4-16,-8 0 0 0,-10 3 0 16,-8-2 1-16,-1-1-1 15,-3 3 0-15,-1-3 1 16,-2 0-1-16,0 0 6 16,0 0-3-16,0 0 3 15,0 0-6-15,-20-12-39 16,-42-13-267-16</inkml:trace>
  <inkml:trace contextRef="#ctx0" brushRef="#br0" timeOffset="82133.58">3958 5107 811 0,'0'0'79'0,"0"0"-60"16,0 0 0-16,0 0 63 15,0 0-51-15,0 0-15 16,0 0 15-16,0 14 16 16,0 3-16-16,0-5 3 15,0 4-5-15,0-9-14 16,0-7 7-16,0 4-15 15,0-4 8-15,0 0 9 16,0 0-8-16,0 0-1 0,0 0 4 16,0 0-9-16,0-6-4 15,0-8-5-15,0-2-1 16,0 8-5-16,0-1 0 16,0 2-1-16,0 1 5 15,0 4 1-15,0 0-7 16,0 2 3-16,0 0 1 15,0 0-1-15,0 0 2 16,0 0 1-16,-2 0-4 16,0 2-12-16,-5 28-4 15,1 6 15-15,-3 9 6 16,0-4 3-16,0-4-2 16,0-6 2-16,2-6-3 0,5-11 0 15,0-7 0-15,2-2 1 16,0-5 0-16,0 0-1 15,0 0 0-15,0-22 1 16,0-14-1-16,13-16-3 16,12-7 0-16,1-5-5 15,5 4-10-15,4 7-7 16,-2 12 17-16,0 9-9 16,-2 6 3-16,-2 14 3 15,-4 5 11-15,-1 7 7 16,-2 0-1-16,3 16 0 15,0 13 11-15,-8 1-5 0,-1 4 0 16,-7 2 3 0,-3-2 3-16,2 0-18 0,-8-4 0 15,0-2-42-15,0-6-20 16,0-7-101-16,-16-10-279 16</inkml:trace>
  <inkml:trace contextRef="#ctx0" brushRef="#br0" timeOffset="82338.53">3920 5167 454 0,'0'0'504'0,"0"0"-493"0,0 0-5 15,0 0-6 1,0 0 0-16,0 0 6 0,175 24 3 15,-95-21-1-15,6-3-16 16,3 0-104-16,-6 0-167 16</inkml:trace>
  <inkml:trace contextRef="#ctx0" brushRef="#br0" timeOffset="82958.42">5374 5117 952 0,'0'0'51'15,"0"0"-46"-15,0 0 54 16,0 0-23-16,0 0 10 15,-4 125-1-15,4-85-7 16,0 3 9-16,0-5-8 16,0-6-25-16,0-6 12 15,0-6-11-15,2-8-12 16,0-7 1-16,-2-3-4 0,0-2 1 16,0-2 3-16,0-28-8 15,0-15 0-15,0-13-6 16,0-15-6-16,-2-8-25 15,2 5 13-15,0 15 10 16,15 18-16-16,5 17 24 16,1 11 1-16,-4 14-3 15,1 1 10-15,0 1-8 16,0 24 8-16,-2 7 1 16,-10 4 0-16,-6-1 1 15,0 0 1-15,0-3 0 16,-6 0 6-16,-4 0-6 15,6-3 0-15,4-6-1 16,0-5-3-16,18-1-8 16,9-8 7-16,2-2-4 0,4 1 7 15,-4 0-4-15,-7 6 0 16,-10 2 5-16,-10 1 0 16,-2 6 0-16,-9-5 3 15,-20 4 17-15,-9-7-4 16,0 2-14-16,9-5-2 15,8-8-3-15,19-4-39 16,2 0-41-16,21-24-411 16</inkml:trace>
  <inkml:trace contextRef="#ctx0" brushRef="#br0" timeOffset="83289.38">7162 5119 866 0,'0'0'192'16,"0"0"-157"-16,-137 19 76 15,98 13-27-15,3 4-46 16,11 3-5-16,8-5-14 0,5-1 14 16,8-3-24-16,4-4-6 15,0-6-3-15,20 1 0 16,16-9 0-16,15-3-4 16,14-5-17-16,8-4-44 15,6 0-124-15,-2 0-275 16</inkml:trace>
  <inkml:trace contextRef="#ctx0" brushRef="#br0" timeOffset="83806.28">8809 5117 1030 0,'0'0'139'0,"0"0"-139"16,0 0 31-16,0 0 58 15,10 137-16-15,-6-93-35 16,-2-5-20-16,0-2 11 16,-2-11-21-16,0-5-5 15,2-6-3-15,0-7-13 16,-2 1-16-16,3-6-31 15,-3-3-33-15,2 0 16 0,0-6-6 16,2-18-4 0,4-12 12-16,0-8 53 0,3-9 22 15,5 2 16-15,1-4 35 16,2 9 22-16,-4 9-14 16,-1 6-1-16,-1 11 13 15,-2 8-14-15,0 5 0 16,2 7-36-16,8 0-19 15,5 15 3-15,12 21-5 16,-2 12-4-16,-2 4 4 16,-6-2 9-16,-8 1-1 15,-9-9-8-15,-11-7-1 16,0-3 1-16,-17-6 0 16,-21-3-3-16,-11-5-3 0,-3-4-14 15,4-4-22-15,5 3-38 16,9-4-73-16,8-1-269 15</inkml:trace>
  <inkml:trace contextRef="#ctx0" brushRef="#br0" timeOffset="85957.92">3285 7195 854 0,'0'0'7'0,"0"0"11"0,0 0 110 15,0 0-64-15,0 0-53 16,0 0 2-16,-4-10 11 15,4 17-11-15,0 20 31 16,2 15 19-16,-2 12-19 16,0 17-8-16,0 10 5 15,0 13-22-15,0 9-4 16,-11 1-2-16,-1 5 0 16,6-3 3-16,4-8-11 15,2-2 11-15,0-6-10 16,0-1 9-16,0-4-5 15,2-6-3-15,6-9-4 16,0-11-2-16,-4-12 4 0,1-3-3 16,-3-7 3-1,2-9-1-15,-2-8-2 0,-2-10-2 16,0-8 0-16,0-2 0 16,0 0 1-16,0 0-1 15,0 0 5-15,2 0-5 16,1 0 0-16,-3 0-4 15,5 3 0-15,-1 6 1 16,3 2 1-16,1 3 2 16,2-5 0-16,-2 1 4 15,3-6-4-15,5 0-3 16,2-2-11-16,8-2 8 16,6 0 5-16,11 0 1 15,7-2 0-15,8-6 0 0,7-4-1 16,2 0-4-16,7-2 0 15,6-1-2-15,2 3-1 16,5 3 1-16,2 4 7 16,3 2-4-16,17 1-1 15,4 0 5-15,5 2 0 16,3-2 0-16,-3 2-1 16,2 0-6-16,3 0 7 15,-3 9-1-15,-3 0 7 16,-1 5-9-16,-6 0 6 15,2 0-2-15,-4 2 0 16,-6-2-1-16,-2-2 0 16,-1 0 0-16,5 1 4 0,1-1-4 15,-2-1 0 1,1-1 0-16,-1-4 1 0,8-4-1 16,3-2-3-16,4 3 3 15,-2-3-2-15,0 3 2 16,-5-1-3-16,-1-2-1 15,-1 4 1-15,-4-1-7 16,-3 2 5-16,3 1-3 16,2 1 3-16,4-2 5 15,-1 3-1-15,-4 0 3 16,-8-1-5-16,-1-2 0 16,-1-3 0-16,-1-2-2 0,1 0-4 15,-2 0 7-15,-5 0 2 16,-4 0-1-16,0 2-2 15,-1-2 0-15,-4 0-5 16,1 0-1-16,-8 0 0 16,-2 0 9-16,1 0 0 15,1-4 2-15,1-3 1 16,1 0-3-16,0 1 0 16,-7 2 0-16,-3 0 0 15,-7 3 0-15,-4-2 1 16,-4 2 0-16,0-2-1 15,-1-1 2-15,2 2-2 16,0 0 0-16,3 0 0 0,-3 2 0 16,-4 0 0-16,-3 0 0 15,-3 0 1-15,-6 0-1 16,-4-3 3-16,-4 1-3 16,0-5 0-16,-5-1 1 15,-2-1-1-15,-2-4 0 16,0 1 0-16,-2-2 7 15,-1 2 0-15,-3 2-4 16,-2 0 4-16,-1 3-4 16,1-2-2-16,-4 1-1 15,1-1-1-15,1 2-5 16,2 1 0-16,-2-2 4 0,3 0-1 16,1 2 3-1,-3-4 0-15,-3 0 1 0,1-6 6 16,-2-10-4-16,-1-2 5 15,3-12 2-15,-1-5-3 16,6-9 2-16,-1-11 3 16,2-10-4-16,1-5 3 15,1 0-5-15,3-5 0 16,2-2-3-16,0 0-2 16,0-1-1-16,-3-3-1 15,2 7 0-15,-6 6 0 16,-4 4 0-16,-5 4 0 15,1-1 1-15,-5-3 0 16,4-5 0-16,6 0 3 16,0-2-3-16,6 9-1 0,0 4 1 15,-1 7 1-15,-1 6 0 16,-1 1-1-16,-4 8 0 16,2 8 13-16,-7 9-9 15,1 12 4-15,-3 4-4 16,-2 6-4-16,0 1-5 15,-13 6-29-15,-34 0-55 16,-22 0-143-16,-16 13-535 16</inkml:trace>
  <inkml:trace contextRef="#ctx0" brushRef="#br0" timeOffset="86708.78">5204 7084 345 0,'0'0'0'0,"0"0"7"16,0 0 29-16,0 0 144 16,0 0-62-16,0 0-20 15,-62-92 17-15,60 86 6 16,2 4-44-16,0 2-9 16,0 0-44-16,0 16-24 15,-3 24 9-15,-1 19 31 16,-4 17 10-16,-4 19-10 15,1 18-9-15,-2 17-9 16,3 13-6-16,8 1-10 16,0 3 3-16,2-7-2 0,0-4 3 15,0 1-8 1,0-11 4-16,0-8-3 0,0-14 4 16,0-23-6-16,-6-21-1 15,-1-23 2-15,3-20-1 16,4-17-1-16,0-4-18 15,0-38-31-15,21-18-40 16,25-15-43-16,14-9-194 16</inkml:trace>
  <inkml:trace contextRef="#ctx0" brushRef="#br0" timeOffset="87210.7">6685 6687 718 0,'0'0'43'0,"0"0"-23"0,0 0 87 15,0 0-21-15,0 0-26 16,0 0-34-16,-88 16 2 16,71 10-15-16,1 6 7 15,1 19 8-15,5 15 6 16,4 20 14-16,4 22 8 15,2 20-1-15,0 17-19 16,0 12-12-16,0 3-14 16,-7-2-9-16,-3-7 3 15,-4-5-3-15,-4-3-1 16,-4-3 1-16,-7-12 0 0,-2-14 2 16,-1-20 3-16,3-21-6 15,3-22-2-15,9-16 0 16,9-17-6-16,8-13-13 15,0-5-29-15,20-27-75 16,26-27-84-16,19-20-411 16</inkml:trace>
  <inkml:trace contextRef="#ctx0" brushRef="#br0" timeOffset="87719.61">8491 6721 577 0,'0'0'152'15,"0"0"-145"-15,0 0 13 16,0 0 126-16,0 0-73 15,0 0-34-15,-10 93 30 16,-3 11 2-16,-3 30 5 16,3 31-4-16,-3 25-13 15,-3 21-25-15,-10 15-10 16,-3-1-1-16,-5-5-11 16,0-17-6-16,6-20-3 15,2-30 1-15,12-22 1 16,5-29 0-16,6-32-3 15,3-25-4-15,-3-32 0 16,-3-13-6-16,-18-47-32 0,-13-39-143 16,-15-38-349-16</inkml:trace>
  <inkml:trace contextRef="#ctx0" brushRef="#br0" timeOffset="88524.47">2436 6486 1055 0,'0'0'5'16,"0"0"-4"-16,0 0-1 15,-36 123 68-15,25-83-9 16,2-2-28-16,0-4 11 16,1-13 1-16,3-7-19 15,3-9-15-15,2-5-7 0,0 0 2 16,-2-16 8 0,-1-24-12-16,-2-20-8 0,1-20-26 15,2-6 17-15,2 2-28 16,0 8-9-16,16 13 49 15,13 13 4-15,7 10-45 16,8 12 38-16,5 14 4 16,5 14 4-16,-4 0 0 15,-7 14-7-15,-14 14 1 16,-22 12-2-16,-7 8-8 16,-29 7 9-16,-23 4 7 15,-4 1 10-15,2-3 7 16,11-8 12-16,11-10-2 15,17-11-8-15,8-10-8 16,7-6-8-16,0-7 1 16,2 0-4-16,18-5 0 0,5 0 0 15,11 0 0-15,1 0-2 16,13-5-57-16,1-6-91 16,-2 1-144-16,-6-1-99 15</inkml:trace>
  <inkml:trace contextRef="#ctx0" brushRef="#br0" timeOffset="88697.44">2875 6587 802 0,'0'0'38'16,"0"0"21"-16,0 0 139 16,0 0-93-16,0 128-52 0,0-94-25 15,0-1-11-15,0-1-17 16,-2 1-31-16,-5 2-85 15,0-3-166-15,7-2-539 16</inkml:trace>
  <inkml:trace contextRef="#ctx0" brushRef="#br0" timeOffset="89274.34">2257 7957 1190 0,'0'0'54'0,"0"0"-44"16,0 0-10-16,0 0 57 16,-17 128-36-16,17-64-14 15,0-2 0-15,0-12-6 16,0-10 1-16,0-18 1 16,0-9-3-16,0-13-4 0,0 0-22 15,-2-25 16-15,-12-26-67 16,-3-26 15-16,-4-23 9 15,8-14-14-15,11 3-134 16,2 19-35-16,13 26 236 16,20 26 5-16,3 18 93 15,-1 16-23-15,-3 6-32 16,2 0-18-16,-8 22-7 16,-4 10 5-16,-13 8-5 15,-9 6 19-15,0 2 39 16,-22 2-17-16,-7-4-30 15,0-4 7-15,11-7-2 16,5-8-13-16,9-4-8 0,4-5-13 16,0-4-4-16,17-2-5 15,14-4-10-15,10-6 2 16,-1-2-23-16,-2 0-36 16,-3 0-116-16,-10-4-201 15</inkml:trace>
  <inkml:trace contextRef="#ctx0" brushRef="#br0" timeOffset="89520.3">2599 8111 330 0,'0'0'603'16,"0"0"-601"-16,0 0 1 16,0 0 116-16,0 0-48 15,75 104-29-15,-61-67-14 0,-7-3 11 16,-7-2 3-16,0-4-22 15,0-9-2-15,0-3 0 16,0-9 7-16,0-7-7 16,0 0-10-16,0 0-8 15,8 0-7-15,40-5 1 16,12-13-8-16,15-3-41 16,4-3-76-16,-6 2-250 15</inkml:trace>
  <inkml:trace contextRef="#ctx0" brushRef="#br0" timeOffset="92370.8">4446 6053 860 0,'0'0'82'0,"-91"109"-45"16,40-37 81-16,0 4 24 15,4 0-68-15,2-1-26 16,8-13-13-16,3-12-4 15,5-14-19-15,9-12 6 0,7-10-16 16,3-12 1-16,4-2 0 16,-1 0-3-16,-1-25 0 15,2-14-9-15,6-1 0 16,0 3-18-16,16 14 9 16,11 12 18-16,7 11 3 15,-3 0 1-15,2 12-4 16,-4 10 0-16,-2 4 2 15,0-1 2-15,-10-1 8 16,-1-3-3-16,-7 0-5 16,1-1-4-16,5-3-14 15,16-6-57-15,16-7-107 16,11-4-205-16</inkml:trace>
  <inkml:trace contextRef="#ctx0" brushRef="#br0" timeOffset="92768.73">5719 6200 1102 0,'0'0'124'0,"0"0"-124"16,0 0 0-16,0 0 75 0,-53 116-25 15,13-53-17 1,-9-1-5-16,-15 0 0 0,-6-4-17 16,1-15-1-16,7-14-6 15,12-13 5 1,17-10 0-16,11-6-5 0,10 0 5 16,6-19-9-16,6-8-9 15,0-4 2-15,9 8 6 16,20 5-17-16,6 10 14 15,8 8 0-15,3 12 4 16,6 22-2-16,-5 4 2 16,-5-4 0-16,0 3-2 15,-5-6 2-15,-2-6-9 16,9-9-49-16,12-16-99 16,9 0-86-16,3-25-536 0</inkml:trace>
  <inkml:trace contextRef="#ctx0" brushRef="#br0" timeOffset="93202.66">7405 6017 973 0,'0'0'102'0,"0"0"-91"0,-67 116 101 15,20-58 16-15,-5 7-68 16,-5 1-9-16,-8-4-25 16,0-5 6-16,3-12-23 15,13-11 1-15,13-13 1 16,14-16-4-16,11-5-2 15,4 0 1-15,5-9 4 16,2-15-10-16,0-4-9 16,11 2 8-16,11 6-1 15,3 8 2-15,2 6 6 16,2 6-6-16,6 0 0 0,3 16-3 16,7 14 3-16,-3 2 1 15,3 3-1-15,-1 2 0 16,-2-7-2-16,3-4-25 15,5-4-34-15,0-9-77 16,0-4-230-16</inkml:trace>
  <inkml:trace contextRef="#ctx0" brushRef="#br0" timeOffset="94455.44">7324 7546 1116 0,'0'0'5'16,"0"0"6"-16,0 0 26 15,-108 114 41-15,62-42-10 16,2 3-22-16,-1-4-2 16,-1-4-16-16,3-13-8 0,8-8-12 15,1-13-2-15,9-14-2 16,4-9-1-16,1-10-2 15,-3 0-1-15,-2-20 0 16,6-16-2-16,9-4-7 16,10 1-6-16,0 12 0 15,25 9 10-15,6 12-2 16,7 6 7-16,3 0 7 16,3 18-7-16,-4 8-3 15,-2 3-2-15,-5 2 5 16,-4-3 4-16,3-3-4 15,-1-4-26-15,11-7-112 0,12-8-208 16</inkml:trace>
  <inkml:trace contextRef="#ctx0" brushRef="#br0" timeOffset="95071.33">8811 7682 1128 0,'0'0'65'0,"0"0"-50"16,0 0-15-16,0 0 63 15,0 0-42-15,0 0-18 16,0-18-3-16,0 18 10 15,-6 13 8-15,-17 8 10 16,-6-1 2-16,5-2-5 16,4-5-5-16,9-8 5 15,4-3-11-15,7-2-7 16,0 0-3-16,0 0 4 16,0 0-4-16,0 0-5 15,0 0 2-15,0 5-2 16,-2 6 1-16,-3 12-8 0,-1 9 8 15,-8 11 3 1,-3 8 3-16,-6 9 1 0,-2 0-3 16,-4-2 5-16,6-8-5 15,-2-14-1-15,7-16-3 16,11-10 2-16,3-10 4 16,-3 0-5-16,0-7 10 15,-6-16-11-15,4-11-4 16,2-2-3-16,7 2-7 15,0-2-6-15,9 6 0 16,9 5 5-16,0 9 2 16,-1 9 9-16,-1 7 1 15,5 0-2-15,0 2 4 16,6 19-3-16,4 9 4 16,5 5 2-16,7 0 0 0,5-1 3 15,12-2-1-15,8-9-4 16,7-5 0-16,8-12-11 15,-3-6-148-15,-17 0-489 16</inkml:trace>
  <inkml:trace contextRef="#ctx0" brushRef="#br0" timeOffset="98973.66">4018 6793 286 0,'0'0'659'16,"0"0"-659"-16,0 0-17 15,0 0 17-15,0 0 8 0,0 0-8 16,72-32-58-16,-55 27-76 16,0 1-303-16</inkml:trace>
  <inkml:trace contextRef="#ctx0" brushRef="#br0" timeOffset="99227.61">5750 6749 539 0,'0'0'68'0,"0"0"-68"16,0 0-78-16,0 0 14 15</inkml:trace>
  <inkml:trace contextRef="#ctx0" brushRef="#br0" timeOffset="100434.4">5806 8253 334 0,'0'0'535'0,"0"0"-535"0,0 0 0 16,0 0 62-16,0 0-20 16,0 0-36-16,25 0-1 15,-19 0-5-15,2 0 0 16,-4 0 3-16,0 0 7 15,1 0 8-15,-1 0-3 16,-2 0-7-16,-2 0 7 16,2 0 0-16,-2 0 7 15,0 0 4-15,0 0-7 0,0 0 8 16,0 0-9 0,3-1 0-16,-1 1 0 0,-2 0-6 15,2-3-5-15,1 3-3 16,-3 0-2-16,0 0 1 15,2 0-3-15,-2 0 0 16,2 0 0-16,-2 0 0 16,0 0 2-16,0 0-2 15,0 0 0-15,0 0-7 16,0 0-4-16,0 0-7 16,0 0 1-16,0 0-1 15,0-2 4-15,0-3-1 16,0-6-33-16,0-1-131 15,0-2-177-15</inkml:trace>
  <inkml:trace contextRef="#ctx0" brushRef="#br0" timeOffset="104425.71">7394 6249 736 0,'0'0'70'16,"0"0"-70"-16,0 0-35 0,0 0 17 15,0 0-56 1,0 0-146-16,-14 111-229 0</inkml:trace>
  <inkml:trace contextRef="#ctx0" brushRef="#br0" timeOffset="104673.67">7110 8029 688 0,'0'0'0'0,"0"0"-113"15,0 0 72-15,0 0 35 16,34-125-192-16</inkml:trace>
  <inkml:trace contextRef="#ctx0" brushRef="#br0" timeOffset="104874.63">7592 6145 730 0,'0'0'0'15,"0"0"-234"-15,0 121 21 16,-17-54-70-16</inkml:trace>
  <inkml:trace contextRef="#ctx0" brushRef="#br0" timeOffset="105196.57">7369 8069 994 0,'0'0'88'0,"0"0"-88"16,0 0 0-16,0 0 12 16,0 0 8-16,0 0-19 15,61 0 11-15,-59 6-7 16,2 2-4-16,-4-2-1 0,0-5 3 16,2-1 3-16,-2 0-3 15,0 0-3-15,0-26-2 16,-2-15-24-16,-16-10-74 15,-2-3-130-15,-2 4-197 16</inkml:trace>
  <inkml:trace contextRef="#ctx0" brushRef="#br0" timeOffset="106344.38">9465 5944 302 0,'0'0'106'15,"0"0"-105"-15,0 0 5 16,0 0 65-16,0 0 20 0,0 0 31 16,0 0-45-16,0 0 1 15,0 0 1-15,-2 0 26 16,-3 0-54-16,-2 0-18 16,-4 0-8-16,2 9-12 15,-2 4 15-15,0 4-8 16,0 7-2-16,-7 10-15 15,-3 7 7-15,-5 5 1 16,-6 10-5-16,-1 2-2 16,-7 7-3-16,-2-2-1 15,-1 2 1-15,8-10-2 16,1-8 3-16,5-11-2 16,7-10 0-16,-3-6 0 15,1-6 6-15,0-6-1 0,-3-8 1 16,0 0 6-16,2 0 0 15,6-5 1-15,-2-10-8 16,9-2-4-16,4-6-1 16,6 1 0-16,2-6 0 15,0-3 3-15,12 2-6 16,5 3-2-16,1 6-3 16,-1 2 4-16,-3 10-2 15,-1 1 2-15,-3 4-11 16,1 3 14-16,-3 0-8 15,4 0 9-15,-1 0 0 16,2 0-3-16,3 11 2 16,1 3-1-16,1 2 2 0,3 4 1 15,0 2-1-15,4 5 1 16,0-1-1-16,2 0 4 16,-3 1-4-16,5-4 0 15,-2 0 0-15,-1-8 2 16,1-1-2-16,-2-2 0 15,-1-4-1-15,-3-2 3 16,-6 0-1-16,-1-4-1 16,-6-2 4-16,1 2-2 15,-5-2 3-15,-1 0 5 0,-3 0 3 16,0 0-5 0,0 0-3-16,0 0 11 15,0 0 0-15,0 0 3 0,0 0-9 16,0-5-10-1,0-4 0-15,0 4-40 0,0 2-47 16,-7 1-39-16,-2 2-187 16,5 0-442-16</inkml:trace>
  <inkml:trace contextRef="#ctx0" brushRef="#br0" timeOffset="111588.46">4636 6639 249 0,'0'0'152'0,"0"0"-145"16,0 0 99-16,0 0 10 16,0 0 1-16,0 0-61 15,-4-20-15-15,2 20-4 16,-1 0 11-16,1 0-15 15,-1 0-11-15,-1 10-15 16,-2 16-3-16,-5 10 10 16,-1 2 5-16,4 0-5 0,1-3-3 15,0-8 2-15,7-7-5 16,-5-6-4-16,5-9-1 16,0-3-3-16,0-2 3 15,0-7 7-15,0-19 7 16,0-11-8-16,2-4-8 15,10 3-1-15,1 8-18 16,-1 6 15-16,-3 10-7 16,-3 8 10-16,-2 6-3 15,1 0 0-15,2 0 1 16,0 0-8-16,1 15 3 16,1 2 7-16,3 6 3 0,-2-1-1 15,-1-3 1-15,3 4-1 16,-6-3 1-16,1-3-2 15,-5 2-1-15,-2-1-58 16,0-12-195-16,-27 2-510 16</inkml:trace>
  <inkml:trace contextRef="#ctx0" brushRef="#br0" timeOffset="111766.43">4547 6788 522 0,'0'0'360'0,"0"0"-324"16,0 0-36-1,0 0 92-15,147-41-80 0,-105 36-12 16,0-6-109-16,-1 4-154 16,-10 0-267-16</inkml:trace>
  <inkml:trace contextRef="#ctx0" brushRef="#br0" timeOffset="112606.29">5951 6629 719 0,'0'0'87'16,"0"0"-83"-16,0 0-4 15,0 0 45-15,0 0-18 16,0 0-12-16,-51 0-5 15,49 18 16-15,2 2 2 16,0 0 18-16,0 4-10 16,0-4-18-16,0-4-3 15,0 1-2-15,0-10-6 0,0 1 1 16,0-5-7 0,0-3 1-16,0 0 6 0,0-3 6 15,0-17 3-15,-3-8-15 16,-3-4-2-16,4 6-5 15,2-2-16-15,0 2 13 16,0 2-20-16,2 0 21 16,14 4 2-16,3 6 2 15,2 4 3-15,-6 3-6 16,-1 7 5-16,-1 0-3 16,-9 11-24-16,1 13 14 15,-5 2 14-15,0-3 2 16,-3 0 5-16,-10-1-5 15,3-6 0-15,4-4 0 16,4-7-2-16,2-2-2 0,0-1-9 16,10 5-8-16,14-2 13 15,10 1 6-15,-3 4 0 16,-7-1 0-16,-8 2 0 16,-6-1-2-16,-7 2 2 15,-3-2 9-15,0 2 17 16,-11-2 16-16,-20-3-11 15,-3-1-15-15,3-5-15 16,2-1-1-16,13 0-3 16,10 0-32-16,3-5-98 15,3-7-110-15</inkml:trace>
  <inkml:trace contextRef="#ctx0" brushRef="#br0" timeOffset="113119.2">7712 6549 377 0,'0'0'345'15,"0"0"-266"-15,0 0 25 16,0 0 21-16,0 0-69 16,0 0-13-16,-64 6 3 0,51 2 14 15,-1 4-21-15,1 2-14 16,-3 4-3-16,5 2-5 15,7-2-12-15,2 0-5 16,2 3 0-16,6-10-24 16,32 2-11-16,18-8-66 15,15-5-111-15,7 0-351 16</inkml:trace>
  <inkml:trace contextRef="#ctx0" brushRef="#br0" timeOffset="113637.11">9681 6493 453 0,'0'0'429'16,"0"0"-413"-16,0 0 25 15,0 0 100-15,0 0-87 16,0 0-28-16,-102 34 3 15,86-12 20-15,5-2-15 16,1 1-13-16,10 2 4 16,0 0-8-16,8-4-16 0,21-1-1 15,17-6-22-15,14-2-54 16,5-10-79-16,1 0-307 16</inkml:trace>
  <inkml:trace contextRef="#ctx0" brushRef="#br0" timeOffset="115067.86">7336 8006 180 0,'0'0'34'0,"0"0"3"0,0 0 72 16,0 0-7-16,0 0-40 16,0 0-57-16,-4-32-5 15,8 30-3-15,2 1 3 16,1-1 0-16,-1 2 0 15,2 0 2-15,-2 0-2 16,3 0 3-16,-3 0 4 16,4-2-5-16,-1-4 13 15,-1 2 29-15,1-3 14 16,-4 6-15-16,-3-1 10 0,-2 2-2 16,0 0 15-16,0 0-16 15,0 0 12-15,-18 0-35 16,-4 0-18-16,0 0 8 15,-3 3 9-15,3 12-3 16,1 3 8-16,0-1 18 16,3 6-21-16,-1-1-4 15,6-2 18-15,9 0-18 16,4-2-12-16,0-2-8 16,0 1-3-16,15-4-1 15,14-5-5-15,12-6-1 16,10-2-16-16,4 0-19 15,6 0-89-15,-3-8-185 16</inkml:trace>
  <inkml:trace contextRef="#ctx0" brushRef="#br0" timeOffset="115778.74">9330 8161 989 0,'0'0'65'0,"0"0"-57"0,0 0-8 15,0 0 50-15,0 0-28 16,0 0-11-16,-23 95 0 16,23-74 22-16,2 0-14 15,2-5-8-15,-2-8-10 16,0-1 3-16,-2-3-2 15,0-4-4-15,0 0-8 16,3-18-19-16,-3-14-11 16,2-4-3-16,2-4 23 15,3 3 9-15,2 3-1 16,0 11 12-16,-3 13 7 16,-4 4 10-16,6 6 2 0,-2 0-15 15,5 4-1-15,5 17-3 16,-3 4 6-16,-2 7-2 15,-1 6 2-15,-2 5 3 16,1 0 4-16,-5 0-3 16,-4-7 1-16,0-2-5 15,-9-4 10-15,-20-2 0 16,-10-3-12-16,-9-10-4 16,2-7-44-16,3-8-102 15,19-2-416-15</inkml:trace>
  <inkml:trace contextRef="#ctx0" brushRef="#br0" timeOffset="118876.2">11511 6391 1025 0,'0'0'71'15,"0"0"-58"-15,0 0 54 0,0 0-22 16,0 0-32-1,0 0 27-15,129 0 7 0,-62 0-20 16,4 0 2-16,-2 0-17 16,-2-2-12-16,-11-1-27 15,-9 1-58-15,-12-5-119 16,-14-5-267-16</inkml:trace>
  <inkml:trace contextRef="#ctx0" brushRef="#br0" timeOffset="119108.16">12098 6145 1013 0,'0'0'33'0,"0"0"-14"16,0 0-5-16,113 72 71 15,-80-39-21-15,-6 5-32 16,-15 4-6-16,-12 2-10 15,-14 3-4-15,-28-3-3 16,-16-4-9-16,-7-4-2 16,1-8-76-16,12-10-86 15,21-15-476-15</inkml:trace>
  <inkml:trace contextRef="#ctx0" brushRef="#br0" timeOffset="119932.02">13082 5925 470 0,'0'0'356'16,"0"0"-320"-16,0 0 37 16,0 0 47-16,0 0-77 15,0 0 13-15,-4 111 14 16,-16-48-11-16,-7 6-8 15,-2-3-19-15,-4 0-7 16,-5-6-6-16,2-7-5 0,-1-9-1 16,0-13-8-1,6-6 0-15,2-13-3 0,3-10-1 16,1-2-1-16,3-7-1 16,6-20-6-16,9-5-16 15,7-2-3-15,2-1 13 16,23 6 2-16,9 2 11 15,1 11 2-15,2 6-1 16,-2 10-1-16,3 0-7 16,-3 23 0-16,-2 11 7 15,1 2 1-15,-1-2 1 16,-2-2-2-16,-2-6 3 16,-2-6-2-16,0-8-1 15,-7-5 0-15,3-4-14 16,1-3-100-16,-2-3-38 0,7-23-276 15</inkml:trace>
  <inkml:trace contextRef="#ctx0" brushRef="#br0" timeOffset="120210.97">13365 6442 819 0,'0'0'60'15,"0"0"-13"-15,0 0 94 16,0 0-70-16,0 0-34 15,0 0-22-15,14 19 14 16,3-21 0-16,4-8-16 16,-8 0-7-16,-4-2-3 0,-4 3 5 15,-5 2 2-15,0-1-6 16,-7 0-3-16,-18 4 1 16,-4 2 1-16,-4-1-3 15,2 3 1-15,8 0-2 16,13 0-8-16,7 0-38 15,3 3-51-15,11 7-89 16,20-5-97-16,11-2-89 16</inkml:trace>
  <inkml:trace contextRef="#ctx0" brushRef="#br0" timeOffset="120507.92">13673 6324 909 0,'0'0'111'0,"0"0"-104"0,0 0 66 16,0 0-10-16,0 0-60 15,0 0 0-15,-24 57 1 16,53-34 11-16,0 1 4 16,-3 2-9-16,-4-4-8 15,-8-1 10-15,-11-5-5 16,-3-2-4-16,-5-7-3 15,-22 0 19-15,-2-7-11 16,2 0-1-16,5 0-3 16,7-10-4-16,5-10-12 0,10-1-27 15,0 2-39 1,5 1-144-16,17 4-97 0,7 3-264 16</inkml:trace>
  <inkml:trace contextRef="#ctx0" brushRef="#br0" timeOffset="120833.86">14054 6309 555 0,'0'0'336'15,"0"0"-294"-15,0 0 67 16,0 0-16-16,0 0-40 16,-120 25-16-16,105-10-11 15,5 1 2-15,8-2-16 16,2 3-4-16,0 0-4 0,0 0-2 15,7 0-2-15,11-5 0 16,0 1-2-16,-1-2 4 16,4-4-1-16,-8 2 8 15,1-3-5-15,-10 0-4 16,-2-4-1-16,-2 2-10 16,0-1 11-16,-2 4 0 15,-19 0 2-15,-1-2-2 16,0-3-15-16,4-2-19 15,7 0-22-15,2 0-48 16,9-7-160-16,0-12-202 16</inkml:trace>
  <inkml:trace contextRef="#ctx0" brushRef="#br0" timeOffset="121912.67">14436 6079 910 0,'0'0'121'15,"0"0"-83"-15,0 0 22 16,0 0-17-16,0 0-15 16,0 0 8-16,-12 119-7 15,-3-73 15-15,-1 2-3 0,-7-2-21 16,0-3 8-16,2-10-21 15,1-5 8-15,5-5-6 16,5-9 3-16,2-8-12 16,5-5 3-16,-1-1 1 15,-2 0-3-15,-1-14-1 16,-2-5-7-16,4 1-4 16,5 4 0-16,0 4-1 15,0 3 11-15,2 3 0 16,12 4-4-16,4 0 4 15,6 0 0-15,3 0 1 16,4 4 0-16,-2 6 5 16,5 1-1-16,-3-1-4 0,2-4 0 15,5 0 1 1,3-6-1-16,3 0 0 0,-1 0-1 16,-6 0-9-16,-10 0-13 15,-7-2-2-15,-6-2 6 16,-10-2 8-16,-2-2 11 15,-2-1 0-15,0 2-2 16,0 0 2-16,-18 6 4 16,-4 1 2-16,-5 0-3 15,-2 0 5-15,3 0 7 16,5 0-11-16,8 11 14 16,5 3-16-16,2 3 7 0,6 0-9 15,0 2-2 1,0-3 0-16,14 0 2 0,9-6 2 15,8-6-1-15,7-4 2 16,4 0 2-16,7-7-5 16,-5-14-9-16,-5-4-1 15,-2-2 2-15,-5-2 0 16,-8 3 1-16,-7 6 6 16,-12 8 1-16,-5 6 0 15,0 5-5-15,0 1 1 16,0 0 1-16,0 0 2 15,0 5-5-15,0 18 3 0,0 3-1 16,0 2 1 0,7 2 3-16,8 0-1 0,-1 0 3 15,-7-4 0 1,-5-4 0-16,-2-10-1 0,0-5-1 16,0-2 1-16,0-5 1 15,0 0 11-15,0 0 13 16,4-19-4-16,9-6-22 15,12-3 0-15,6-2-2 16,2 0-2-16,-1 6-1 16,-8 1-1-16,-5 8 0 15,-7 4 6-15,-5 1 0 16,-4 9 2-16,-1-1 0 16,-2 2-2-16,0 0-5 15,2 0-3-15,1 2-4 0,-1 16 3 16,2-1 7-16,-4 6 0 15,0-1 4-15,0-4 0 16,0 0 8-16,-9-4 0 16,-2-2 1-16,-4-1-5 15,1-4-2-15,3 1-3 16,-2-6-1-16,-3-2-7 16,-2 0-35-16,0 0-76 15,2-12-160-15,10-7-498 16</inkml:trace>
  <inkml:trace contextRef="#ctx0" brushRef="#br0" timeOffset="122189.63">15795 6113 1118 0,'0'0'44'16,"0"0"-43"-16,0 0 32 16,0 0-15-16,0 0 10 15,-40 111-1-15,40-57 2 16,0 1 0-16,0-4-1 16,0-5-14-16,0-7-7 0,0-8-7 15,0-2-2 1,-4-12-25-16,-5-6-61 0,-5-11-70 15,1 0-188-15</inkml:trace>
  <inkml:trace contextRef="#ctx0" brushRef="#br0" timeOffset="122753.53">15566 6104 483 0,'0'0'454'0,"0"0"-372"15,0 0 14-15,0 0 34 16,-14-107-40-16,34 105-61 15,22 2-29-15,16 4-1 0,14 26-1 16,4 16 2 0,-8 9 0-16,-12 6 0 0,-13 2 2 15,-19 2-1-15,-14-5 2 16,-10-9-3 0,-14-5 2-16,-24-9 7 0,-6-9-9 15,-1-8 2-15,7-8 4 16,7-10-6-16,6-2 3 15,10 0-3-15,6-9-8 16,9-4-5-16,0-1-33 16,24 2-29-16,14 2 4 15,7 6 14-15,1 4 21 16,-1-5-2-16,0 2-4 16,0-3 36-16,-3-5 6 15,5 4 18-15,-1-7 19 16,-1-3 31-16,2-1-5 0,-7-3-1 15,-6-4-35-15,-11-3-11 16,-9 0-12-16,-7 5 3 16,-7 4-7-16,0 9 8 15,-31 7 16-15,-7 3-12 16,-7 0-3-16,1 17 22 16,8 10-5-16,5 0-4 15,11 6-19-15,5-1 14 16,7-2-8-16,8 1-6 15,0-4-3-15,23-6-4 16,10-4-10-16,10-9-2 0,5-7-4 16,2-1-41-16,-2 0-31 15,2-5-45-15,-3-11-146 16,-3-6-127-16</inkml:trace>
  <inkml:trace contextRef="#ctx0" brushRef="#br0" timeOffset="122992.49">16680 6333 864 0,'0'0'175'15,"0"0"-63"-15,0 0-9 16,0 0-21-16,0 0-49 16,0 0-16-16,-82 48 10 15,66-18-8-15,7 0-10 0,3-2 1 16,6-2-6-16,0-6-4 15,0-3-4-15,17-4-11 16,14-3-4-16,10-8-40 16,5-2-47-16,10 0-49 15,-2-6-208-15,2-16-315 16</inkml:trace>
  <inkml:trace contextRef="#ctx0" brushRef="#br0" timeOffset="123712.36">17070 6360 506 0,'0'0'433'0,"0"0"-304"16,0 0-26-16,0 0 5 0,-120 14-36 15,98 8-34-15,2 3-21 16,1-4-2-16,9-1-4 16,1-1-9-16,9-10-2 15,0-2 0-15,0-1-19 16,17-6 8-16,10 0-12 15,4 0 16-15,3-17-18 16,-3-4-8-16,-4-2 2 16,-7 2 14-16,-5 3 3 15,-1 6 13-15,-5 3 1 16,-3 6 0-16,2-2 6 16,-4 5 0-16,2 0-6 15,5 0 0-15,-1 5-2 0,-2 8 2 16,-1 6 0-1,-3-2 6-15,1 2 2 0,-2-7-5 16,-3-2 0-16,0-7-2 16,0 1-2-16,0-4-12 15,0 0 11-15,0-2 2 16,0-15 0-16,0-5-5 16,0 3 1-16,4 7 1 15,3 4 3-15,-1 8 5 16,0 0-3-16,6 0 0 15,-1 7-2-15,-2 8 0 16,2 4 3-16,-4-2 1 0,-1-2 1 16,-1-3 1-1,-5-7 0-15,0-3 7 0,0 0-4 16,0-2-3-16,0 0 0 16,2 0 5-16,-2 0 3 15,0-9-7-15,0-5-4 16,0 1-2-16,0 4 0 15,7 1 11-15,0-1-2 16,6 4 0-16,9-2-5 16,3 2-4-16,6 3 6 15,0 2-5-15,0 0 3 16,-1 0-3-16,-1 0 8 16,-3 14-4-16,-4 5-4 15,-4-2 5-15,-9 0 4 16,-3-3-10-16,-6-4-1 0,0 1-5 15,0-7-49-15,0-4-84 16,0 0-130-16,0 0-397 16</inkml:trace>
  <inkml:trace contextRef="#ctx0" brushRef="#br0" timeOffset="124168.28">17653 6043 927 0,'0'0'151'16,"0"0"-115"-16,0 0 49 0,0 0-10 15,-45 137-17-15,45-73-22 16,0 11-12-16,10 5-8 16,2 2-7-16,-5-4 3 15,-7-1 3-15,0-18-12 16,0-7 14-16,0-20-10 15,0-13-7-15,-3-12 1 16,-1-7 5-16,2-3-5 16,-2-28 11-16,-2-12-12 15,6-12-6-15,0-7 2 16,0-4-2-16,6 0 1 16,11 5-12-16,3 10 5 15,5 12 0-15,-1 15-16 0,0 11 5 16,1 10-27-1,-7 3 8-15,-3 7 28 0,-1 18 9 16,-5 4-5-16,-5 1 0 16,-4 0 5-16,0-4-1 15,-6-4 6-15,-15-7 3 16,1-2 5-16,3-5 4 16,3-6-12-16,5-2-7 15,5 0-46-15,4 0-121 16,0-14-310-16</inkml:trace>
  <inkml:trace contextRef="#ctx0" brushRef="#br0" timeOffset="124455.24">17948 6428 716 0,'0'0'206'15,"0"0"-126"-15,0 0 67 16,0 0-39-16,0 0-25 15,0 0-54-15,-6 77-6 16,35-77-14-16,4 0 0 16,3-5-8-16,-5-10-1 15,-6-5-24-15,-7 0 20 16,-5 3-5-16,-9 2 0 16,-4 6-7-16,0 1-4 0,-29 3 16 15,-6 5-15 1,-3 0-2-16,9 0-6 0,11 0-24 15,18 0-40-15,0 0-215 16,7 0-206-16</inkml:trace>
  <inkml:trace contextRef="#ctx0" brushRef="#br0" timeOffset="124897.15">18314 6314 822 0,'0'0'95'0,"0"0"40"16,0 0-62-16,0 0-50 0,0 0-9 15,0 0-2-15,-44 86-3 16,44-59-8-16,0-1 0 16,8-3-1-16,6-2-1 15,1-1 1-15,-6 0-1 16,-7-6 1-16,-2-4-11 15,0 0 3-15,-6-3-1 16,-14-7 9-16,6 0 0 16,1 0 3-16,11-12 4 15,2-5 11-15,2-5-10 16,25 0 3-16,9 0-6 16,4 0-4-16,5 2 1 15,-5 4 0-15,-5 5 0 0,-10 8 13 16,-5 3 3-16,-5 0 2 15,-4 5-10-15,-1 14 11 16,-6-1 7-16,-4-4 4 16,0-2-6-16,0-3-13 15,0-4-13-15,0-3-7 16,-2-2-84-16,-10 0-54 16,3-9-337-16</inkml:trace>
  <inkml:trace contextRef="#ctx0" brushRef="#br0" timeOffset="125034.13">18584 6216 842 0,'0'0'32'16,"0"0"-32"-16,0 0 0 16,0 0 0-16,0 0-118 15,120 0-449-15</inkml:trace>
  <inkml:trace contextRef="#ctx0" brushRef="#br0" timeOffset="125432.06">18845 6092 765 0,'0'0'229'16,"0"0"-164"-16,0 0-23 16,0 0 9-16,0 0 31 15,0 122-29-15,0-68-17 16,-2 4-2-16,-2 2-4 0,-4-5-18 15,-5-10 6-15,-1-6-10 16,-3-11-6-16,-6-8-2 16,1-10-4-16,0-10 0 15,-2 0-10-15,3-2-4 16,6-18 16-16,8-2-8 16,7 0 9-16,0 2 1 15,24 6 1-15,19 0 3 16,6 4-2-16,9-2 4 15,2 4-1-15,-4 1-5 16,-7 3 0-16,-9 4 0 16,-7 0 0-16,-8 0 2 15,-8 0 5-15,-5 0 5 0,-8 11-2 16,-4-1-6-16,0 2 1 16,0-2-4-16,-2 2-2 15,-8-5-20-15,-2-4-75 16,3-3-138-16,5 0-437 15</inkml:trace>
  <inkml:trace contextRef="#ctx0" brushRef="#br0" timeOffset="125565.04">19084 6275 469 0,'0'0'456'0,"0"0"-343"15,0 0-73-15,0 0-23 0,0 0-16 16,0 0-2-16,52 66-107 15,-27-51-195-15</inkml:trace>
  <inkml:trace contextRef="#ctx0" brushRef="#br0" timeOffset="125991.97">19304 6372 185 0,'0'0'617'16,"0"0"-555"-16,0 0 47 15,0 0 53-15,0 0-51 16,0 0-31-16,-122 113-23 0,113-90-25 16,7 0-12-16,2-5-15 15,0-4-5-15,17-8-2 16,10-6-14-16,2 0 2 16,2-6-16-16,0-18-22 15,-2-2-4-15,-4 3 14 16,-8 7 10-16,-5 9 26 15,-8 5 6-15,-2-1 19 16,1 3-3-16,-1 0-15 16,2 0 2-16,0 10 6 15,4 3 13-15,-4-1-1 16,-2-6 11-16,3-1-2 16,-3-2 2-16,2-3-5 15,3 0-3-15,2 0-2 16,0 0-1-16,4 0-6 0,-1-3-9 15,-4-2 1-15,-1 2-5 16,-5 3-2-16,3 0-6 16,2 0-24-16,5 0-77 15,7 5-94-15,5 10-247 16</inkml:trace>
  <inkml:trace contextRef="#ctx0" brushRef="#br0" timeOffset="126090.95">19819 6599 747 0,'0'0'396'0,"0"0"-280"16,0 0-75-16,0 0-41 16,0 0-368-16</inkml:trace>
  <inkml:trace contextRef="#ctx0" brushRef="#br0" timeOffset="132102.91">19202 3874 812 0,'0'0'0'0,"0"0"-26"16,0 0 26-16,0 0 45 15,0 0 18-15,0 0-46 16,0 0-17-16,0 0-4 16,13-26 4-16,-9 36 13 0,3 12 18 15,2 7 23-15,6 0-13 16,1 9-15-16,4 9 1 15,0 3-3-15,-2 6-2 16,-5 4-10-16,-4 0-3 16,-2-2-6-16,2 0 3 15,0-6-4-15,-3-3-4 16,4-6 5-16,1-4-3 16,-5-3 6-16,4 2 5 15,-4-1-7-15,1 7 2 16,1-1-3-16,-1 3 9 15,2-4-10-15,0-5 4 0,0-4-3 16,2-5 3-16,-2-3 0 16,0-1-4-16,-2-5 3 15,0 1-5-15,-1-1-2 16,0 5 2-16,3-4 5 16,-1 4-2-16,-2 2-3 15,3-2 1-15,-3 4-1 16,4 4 0-16,-4-6 0 15,3 2-1-15,-3-3 2 16,2-5-1-16,-2 1 1 16,1 5 0-16,-1 1 0 15,2 4 1-15,-2 4-2 16,1 1-4-16,-1 2 4 0,4 3 3 16,-4 1-3-1,1-2 0-15,-1 2-1 0,3 1 1 16,0-4 0-16,0 1 3 15,2 2-2-15,-2 2-1 16,-2 4-1-16,1 5 1 16,-5-2 1-16,-3 4 2 15,0-3-2-15,0 3 0 16,0 6 0-16,0 10 4 16,0 5-2-16,0 10 5 15,0 4-3-15,2 8 2 16,-2 5-2-16,2-3 1 15,-2 4-6-15,0-6 1 16,0 5-2-16,-7-3-5 0,-14-16-49 16,-2-20-61-16,9-40-305 15</inkml:trace>
  <inkml:trace contextRef="#ctx0" brushRef="#br0" timeOffset="133355.69">19344 3990 692 0,'0'0'30'16,"0"0"-30"-16,0 0-1 15,0 0 1-15,0 0 42 16,0 0-20-16,22 0 20 0,10 0-6 16,7 3 11-16,17 4 15 15,18-5-2-15,13 0-19 16,18 0-8-16,15-2-7 15,5 2-5-15,0-2 10 16,2 0-21-16,-3 2 0 16,4-2-6-16,1 0-4 15,0 0 2-15,6 0-3 16,4 0 1-16,11-2-2 16,12-6 2-16,12 0 4 15,7-2-1-15,10 0 5 16,6 5 15-16,-1 0-17 15,5 1-1-15,-3 1-5 16,0-2-1-16,1 1 0 0,6 2 2 16,0 0-1-16,0 2 3 15,7 0-1-15,-2 0-2 16,6 0 0-16,0 0 2 16,2 4 6-16,5 3-5 15,0 0-1-15,-2 0 19 16,-1 0-8-16,-8-1 3 15,-7 1-1-15,-4-2-6 16,-7 2 13-16,-1-2-6 16,8 4-10-16,-4 3 7 15,1-5-4-15,3 3-4 16,-3 0 8-16,5 0-13 16,-2 4 7-16,-3 1-5 0,-5-1 1 15,0-1-3 1,-4 0 3-16,-2 1-1 0,0 0 1 15,0-2-1-15,-1-1-2 16,-3-1 1-16,-6-3-1 16,4 1 0-16,9-4 0 15,2 3 0-15,-5 6 0 16,0-1 1-16,-13 4 3 16,-6-2-4-16,-17-6-4 15,-9-2-4-15,-10-6-5 16,0 0 12-16,1 0-8 15,3 0-5-15,4-14 6 0,3 0-9 16,5 2 2-16,-3 3 2 16,-6 9 6-16,-6 0-3 15,-23 0 9-15,-16 0 0 16,-16 0 1-16,-22 0-1 16,-14 5 1-16,-1-3 10 15,-8 0-1-15,-1 1-4 16,-11-3 0-16,-9 0-3 15,-8 0 3-15,-4 0-5 16,0 0-8-16,-13 0-23 16,-34-12-74-16,-28-13-197 15,-31-21-319-15</inkml:trace>
  <inkml:trace contextRef="#ctx0" brushRef="#br0" timeOffset="134994.4">21148 4552 949 0,'0'0'35'15,"0"0"-33"-15,0 0 24 16,0 0 45-16,0 0-66 16,0 0 4-16,0 0-2 0,-16 160 60 15,24-85-17-15,2-6-27 16,-4-4 11-16,1-13 0 16,-3-10-18-16,1-11-7 15,-5-14-3-15,3-9-1 16,-3-8-5-16,0-2 5 15,2-33 6-15,0-16-11 16,0-19-18-16,2-17-6 16,1-5-8-16,3-6 2 15,4 8-9-15,5 14 31 16,4 19-14-16,6 18 4 16,4 16 3-16,0 9 15 15,0 14 3-15,-2 0-3 0,-6 8-13 16,-17 26 3-1,-6 10 5-15,-16 8 4 0,-34 7 2 16,-11-6 1-16,1-6-1 16,11-10-1-16,13-5 1 15,16-11 5-15,13-7-6 16,7 0-1-16,0-3 1 16,13-4 5-16,14 3 10 15,4 2 11-15,8 6-16 16,-1 3 2-16,2 1 10 15,-1-3-7-15,0 0-2 16,-10-3-8-16,-4-2-4 0,-10 0-1 16,-7-2-38-1,0 0-50-15,-8-2-187 0,0-6-348 16</inkml:trace>
  <inkml:trace contextRef="#ctx0" brushRef="#br0" timeOffset="135159.37">21605 4949 762 0,'0'0'277'0,"0"0"-264"15,0 0 47-15,8 120 32 16,-5-64-36-16,-1 4-23 16,4-5-33-16,4-6-6 15,1-9-104-15,7-20-264 0</inkml:trace>
  <inkml:trace contextRef="#ctx0" brushRef="#br0" timeOffset="135534.31">22514 4412 1056 0,'0'0'88'0,"-172"54"-74"15,87 4 10-15,17 11 83 16,12 12-42-16,29 1-35 16,25 3-20-16,8-8-5 15,50 0-2-15,27-9-3 16,19-7-11-16,12-10-31 16,4-13-36-16,-4-13-39 0,-10-25-191 15,-21 0-532-15</inkml:trace>
  <inkml:trace contextRef="#ctx0" brushRef="#br0" timeOffset="136052.22">22915 4682 545 0,'0'0'276'16,"0"0"-264"-16,0 0 64 16,0 0 77-16,0 0-102 15,0 0-38-15,-31 24-2 16,23 16 30-16,2 5 11 15,2-2-19-15,4 4 15 16,0-7-28-16,0-8 7 16,0-10-25-16,0-14 3 15,0-3 3-15,0-5-8 16,0 0 4-16,0-27-2 16,0-16-2-16,0-17-22 15,14-10 13-15,7-1-7 0,8 2-13 16,0 14 12-16,-2 19 8 15,-6 17 9-15,-6 10 7 16,-1 9 14-16,6 9-21 16,4 19 0-16,7 7 16 15,-2 6 3-15,-2 3 1 16,-2-4-8-16,-3 4 1 16,-5-5-5-16,2-3-8 15,-9-4-4-15,2-6-46 16,-10-6-61-16,-2-13-187 15</inkml:trace>
  <inkml:trace contextRef="#ctx0" brushRef="#br0" timeOffset="136217.19">23009 4868 277 0,'0'0'771'15,"0"0"-771"-15,0 0 0 16,0 0 31-16,120-49 5 15,-60 37-33-15,1 1-3 16,-3-1-17-16,-12 3-213 16,-9-5-371-16</inkml:trace>
  <inkml:trace contextRef="#ctx0" brushRef="#br0" timeOffset="136756.1">23717 4717 1018 0,'0'0'58'0,"0"0"-54"15,0 0 23-15,0 0 51 16,10 109-1-16,-4-72-40 16,-1 0-26-16,-5-2-10 15,0-8 5-15,0-4-3 16,-5-9-2-16,-1-13 0 15,-1-1 2-15,0-12 8 16,-2-23-11-16,5-11-19 0,2-6 15 16,2-5-8-1,0 5 2-15,19 4 7 0,6 9 3 16,0 8 0-16,-5 11 6 16,-9 8-6-16,-7 9 1 15,-2 3-5-15,-2 0-9 16,0 11-19-16,0 10 29 15,0 0 3-15,0-3 2 16,0 4 0-16,0 2-2 16,0 4 1-16,0 2-5 15,0 2 7-15,3-4-6 16,8-3-2-16,4-7-18 16,2-7-8-16,-2 2-2 15,3-4 13-15,-3 1 6 0,-9 1 10 16,2-4 2-16,-8 0 2 15,0 3 1-15,-4-2 17 16,-21 6 3-16,0-2-15 16,-2-2-3-16,7-3-3 15,9-4-14-15,9-3-36 16,2-6-154-16,6-24-224 16</inkml:trace>
  <inkml:trace contextRef="#ctx0" brushRef="#br0" timeOffset="136989.06">24456 4682 277 0,'0'0'731'0,"0"0"-672"16,0 0 8-16,-139 28 35 15,115-4-18-15,4 3-45 16,8 4-9-16,10 3-10 15,2 3 2-15,0-4-7 16,27 1-13-16,9-9-2 16,9 1-10-16,7-10-25 15,14-10-86-15,5-6-194 16</inkml:trace>
  <inkml:trace contextRef="#ctx0" brushRef="#br0" timeOffset="138001.88">24608 4538 909 0,'0'0'63'15,"0"0"-10"-15,0 0-53 16,168 29 87-16,-110 5-46 15,-6 13 0-15,-14 10-21 16,-18 10 5-16,-20 11-19 0,0 9-5 16,-43 1-1-16,-7-2-12 15,-4-8-53-15,9-18-106 16,16-23-145-16</inkml:trace>
  <inkml:trace contextRef="#ctx0" brushRef="#br0" timeOffset="139105.69">27129 4106 670 0,'0'0'272'16,"0"0"-272"-16,0 0 8 16,0 0 63-16,0 0-18 15,0 0-33-15,-8-35-11 16,8 35-6-16,0 0 2 16,0 5-4-16,-2 14 3 0,0 4 32 15,2 4 4-15,0-1 4 16,0 0-7-16,0 2 0 15,0 6-8-15,0 3-1 16,0 4 2-16,0 1-15 16,0 4-1-16,4 3 8 15,2 5-7-15,0 4-4 16,0 2 1-16,3 6 9 16,3 4-16-16,3 1 4 15,-3 8 2-15,-2 9-7 16,-3 5 2-16,-1 7-6 15,2 1 6-15,-2-3-5 16,-1-2 4-16,-3 0-1 0,0 3 4 16,0 7-2-16,0 5 5 15,0 5-7-15,4 2-1 16,0-4 2-16,5-3-2 16,3-4 7-16,-3-3-2 15,-1 5-3-15,-5-1 0 16,-3 1-5-16,-2-3 2 15,0-6 2-15,0-5-4 16,-2-7 0-16,-5-2 4 16,3 2-3-16,2-3-1 15,0-1 0-15,2 3 5 16,0 0-1-16,-5 9 0 16,3 3-4-16,-7-1 2 0,0-2-1 15,0-6 1-15,1-3-1 16,0-1 2-16,4-10-3 15,4-4 1-15,-2-4 2 16,2 0-3-16,-4 7 3 16,-3 13-3-16,0 2 0 15,-6 5-3-15,-2-3 3 16,1-8 0-16,3-15 0 16,7-16 2-16,0-17-1 15,4-16 0-15,0-4-2 16,0-7-3-16,0-1-2 15,0-2 3-15,0-2-22 0,0-4-30 16,0-18-41 0,0-36-42-16,0-45-107 0,8-37-486 15</inkml:trace>
  <inkml:trace contextRef="#ctx0" brushRef="#br0" timeOffset="140018.53">27910 4712 937 0,'0'0'16'0,"0"0"-16"15,0 0 0-15,0 0 81 16,0 146-30-16,0-95-15 0,0-3-3 16,0-8-10-16,0-6 4 15,0-8-9-15,0-12-11 16,0-6-5-16,0-6 1 15,0-2 0-15,0-2 5 16,0-26 11-16,0-15-15 16,0-10-4-16,0-18-13 15,0-6-3-15,0-1-10 16,12 5-21-16,7 9 27 16,6 15 20-16,0 15 0 15,4 13-16-15,2 11 15 16,2 10-3-16,3 0 2 15,-3 10 2-15,-4 18 2 0,-8 6-1 16,-17 2 1 0,-4 0 0-16,-19-4-2 0,-22-4 5 15,-5-2-5-15,3-5 5 16,7-4 0-16,9-2 5 16,14-6 2-16,7 1-5 15,6 5-3-15,0 2 6 16,8 7 18-16,21 3-4 15,3-1 2-15,5-1-12 16,-1-4-6-16,-3-3-6 16,-6-2-1-16,-9-9 0 15,-5 0-1-15,-5-2-42 0,-2 0-60 16,-2 2-34 0,-1 0-169-16,-3 1-97 0</inkml:trace>
  <inkml:trace contextRef="#ctx0" brushRef="#br0" timeOffset="141196.32">28435 4913 793 0,'0'0'272'0,"0"0"-256"15,0 0-6-15,0 0 53 16,0 0-36-16,0 0-15 15,46 10-6-15,-32 4-6 16,-7-1-3-16,-7 8 3 16,0 3 0-16,-11 1 1 15,-10-4 8-15,-1 1 14 16,5-7 7-16,7-4-1 0,6-5-11 16,4-4-4-16,0 2-9 15,14-4 2-15,28 0 0 16,16 0-7-16,17 0-35 15,8 0-113-15,-9 0-545 16</inkml:trace>
  <inkml:trace contextRef="#ctx0" brushRef="#br0" timeOffset="142478.1">29727 4520 794 0,'0'0'224'0,"0"0"-204"16,-154 9-15-16,88 26 54 16,-3 14 25-16,7 12-42 15,8 7 0-15,16 0-18 16,22 1-19-16,16-7-1 15,7-4 6-15,42-6-10 16,18-6-9-16,18-14-27 0,17-14-35 16,10-12-47-1,-1-6-344-15</inkml:trace>
  <inkml:trace contextRef="#ctx0" brushRef="#br0" timeOffset="142727.06">30211 4795 938 0,'0'0'167'16,"0"0"-161"-16,0 0 9 0,0 0 61 16,0 0-43-1,-125 61-13-15,105-25-2 0,7-1 0 16,11-3-11-16,2-3-7 15,4-2-1-15,27-5-12 16,17-4-42-16,14-6-9 16,15-12-61-16,4 0-235 15</inkml:trace>
  <inkml:trace contextRef="#ctx0" brushRef="#br0" timeOffset="142989.01">30836 4841 1028 0,'0'0'119'16,"0"0"-113"-16,0 0 29 16,0 0 42-16,0 0-77 15,0 0-1-15,-43 36 1 16,32 0 14-16,0 0 9 15,4-4-14-15,2-2-8 16,1 0-2-16,4-10-10 16,0-3-36-16,0-10-69 15,0-7-138-15,6 0-276 16</inkml:trace>
  <inkml:trace contextRef="#ctx0" brushRef="#br0" timeOffset="143243.97">30950 4798 534 0,'0'0'595'0,"0"0"-563"15,0 0-30-15,0 0 73 16,0 0-26-16,0 0-8 16,146 43-18-16,-108-12 5 15,-11 1-28-15,-18 5 0 16,-9-2-1-16,-4 4-10 15,-28-3 3-15,-8-6-9 16,-4-2 9-16,4-12-12 0,5-5-10 16,10-11-19-16,8 0-15 15,7-15-61-15,5-14-246 16</inkml:trace>
  <inkml:trace contextRef="#ctx0" brushRef="#br0" timeOffset="143439.94">31504 4700 1199 0,'0'0'3'16,"0"0"32"-16,54 109 88 0,-28-55-51 16,-3 8-32-1,-3 12-15-15,-11 16-19 0,-9 15-6 16,-16 11-47-16,-42-5-73 15,-24-10-215-15</inkml:trace>
  <inkml:trace contextRef="#ctx0" brushRef="#br0" timeOffset="144749.71">20089 6217 351 0,'0'0'687'0,"0"0"-660"16,0 0 15-16,0 0 34 0,0 0-20 15,0 0-42-15,0 0 10 16,102 0-13-16,-71 0-4 15,-2 0 7-15,0 0-8 16,2 0-6-16,3-1-4 16,-1-3-24-16,-6 0-27 15,-2 4-69-15,-12 0-156 16,-10 0-109-16</inkml:trace>
  <inkml:trace contextRef="#ctx0" brushRef="#br0" timeOffset="144995.67">20118 6437 489 0,'0'0'141'0,"0"0"-93"0,0 0 96 16,0 0 1-16,0 0-46 15,0 0-28-15,38 5 6 16,-12-5-19-16,8 0-27 15,1 0-4-15,3 0-15 16,1-1-12-16,-4-3-9 16,1-3-24-16,-3 2-20 15,-2-4-34-15,-2-3-121 16,-6-6-169-16</inkml:trace>
  <inkml:trace contextRef="#ctx0" brushRef="#br0" timeOffset="145245.62">20477 6087 1081 0,'0'0'42'16,"0"0"-39"-16,0 0 16 15,0 0 64-15,0 0-24 16,133 93-27-16,-99-47 8 15,-14 10-5-15,-18 7-20 16,-2 3-12-16,-29-3 1 0,-27 0-4 16,-13-10-16-16,-7-2-51 15,3-15-90-15,15-19-218 16</inkml:trace>
  <inkml:trace contextRef="#ctx0" brushRef="#br0" timeOffset="148342.09">21752 6116 843 0,'0'0'204'0,"0"0"-198"15,0 0 27-15,0 0 46 16,0 0-37-16,0 0-39 16,0 0-1-16,-36 46 11 0,29 0 13 15,-2 7 3-15,-1 0 2 16,-2 0-13-16,1-11 8 15,-1-6-11-15,8-12-7 16,0-12 1-16,4-8-7 16,0-4 5-16,0 0-2 15,0-16 7-15,0-21-7 16,18-13-5-16,1-6-9 16,4-9-9-16,4 2-5 15,0 5-5-15,2 2 17 16,-2 11 4-16,-6 12-1 15,-3 10 6-15,-11 14 2 16,-3 5 2-16,-4 4-2 0,0 0-2 16,2 5-5-1,-2 24-2-15,3 13 9 0,2 9 18 16,-1 8 3-16,5-1 3 16,5-4-5-16,1-6-4 15,1-4-6-15,3-9-4 16,-1-7-4-16,-7-6-1 15,-2-13-6-15,-2-1-39 16,-7-8-52-16,0 0-102 16,0-9-202-16</inkml:trace>
  <inkml:trace contextRef="#ctx0" brushRef="#br0" timeOffset="148551.04">21752 6302 911 0,'0'0'104'0,"0"0"-69"15,0 0 80-15,0 0-55 16,0 0-60-16,0 0-3 16,17 0 3-16,14 0 2 15,7 0-2-15,5 0-7 16,-3 0-108-16,-5 0-225 15</inkml:trace>
  <inkml:trace contextRef="#ctx0" brushRef="#br0" timeOffset="149225.93">22282 6140 888 0,'0'0'132'0,"0"0"-131"16,0 0 64-16,0 0 12 15,0 0-63-15,0 0-10 16,-42 48 13-16,35-14 28 16,2 0-6-16,5 1-9 0,0-6-4 15,0 0 1-15,0-10-14 16,0-6-1-16,0-3-7 15,0-9-5-15,0 2-1 16,0-3 1-16,0 0 1 16,0-11-1-16,0-15-1 15,0-8-19-15,0 1 11 16,5-2-7-16,6 3 16 16,2 6-1-16,3-4 1 15,0 2 1-15,-2 1-1 16,-2 0-1-16,9 3 1 15,-4 5-10-15,3 4-1 16,1 7-22-16,-6 5 12 0,3 3-2 16,-3 0 17-16,1 0 5 15,-5 17-6-15,-2 2 4 16,-4 7 3-16,-5 5-3 16,0-1-13-16,-9 1 12 15,-13-4 4-15,2-5 0 16,1-6 1-16,13-6-3 15,6-4 1-15,0-2-1 16,0 1-11-16,20 2 5 16,5 0 7-16,6 6 1 15,0-1-2-15,-7 2 3 16,-4 0-1-16,-6 0 0 0,-9 2 5 16,-5 3 0-1,0-1 13-15,-8 1 8 0,-18-1 15 16,-10-3-21-16,-6-1-13 15,2-4-5-15,-3-5-2 16,14 0-6-16,8-5-28 16,9 0-44-16,12-24-209 15</inkml:trace>
  <inkml:trace contextRef="#ctx0" brushRef="#br0" timeOffset="149775.84">22793 6316 1018 0,'0'0'108'0,"0"0"-63"16,0 0 50-16,0 0-11 15,0 0-47-15,143-32-16 16,-91 23 1-16,7 4-7 15,-6-1-7-15,-3 3-8 16,-6 0 0-16,-7 3-3 0,-3 0-20 16,-7 0-17-16,-7 0-8 15,-7 0-29-15,-6 0-7 16,-7-2-5-16,0-5-11 16,0-2-62-16,-13-2-165 15</inkml:trace>
  <inkml:trace contextRef="#ctx0" brushRef="#br0" timeOffset="150043.79">23250 6118 567 0,'0'0'220'0,"0"0"-105"16,0 0 69-16,0 0-86 16,0 0-44-16,0 0-32 0,0-10-13 15,15 10-4-15,12 8 19 16,8 9 21-16,2 7-29 15,-6 5-4-15,-10 5-5 16,-7 4-7-16,-9 2 0 16,-5 3-3-16,0-5 3 15,-23-4 1-15,-10-5-1 16,-7-2-8-16,-3-10-14 16,7-4-20-16,10-9-7 15,13-4-25-15,8 0-75 16,5-13-202-16</inkml:trace>
  <inkml:trace contextRef="#ctx0" brushRef="#br0" timeOffset="150342.74">23989 6140 187 0,'0'0'772'16,"0"0"-721"-16,0 0 67 16,-131-20 14-16,98 20-57 15,0 0-38-15,1 16 0 16,5 5-6-16,5 8-6 16,7 1-9-16,5 3-9 0,10 2-1 15,0-3-6-15,14 2 1 16,28-3-2-16,18-8-2 15,11-4-8-15,10-7-17 16,6-10-41-16,-4-2-67 16,-19 0-152-16</inkml:trace>
  <inkml:trace contextRef="#ctx0" brushRef="#br0" timeOffset="150915.64">21792 6948 109 0,'0'0'497'0,"0"0"-393"15,0 0-6-15,0 0 32 16,0 0-10-16,0 0-63 0,0 22-23 15,0 10 17 1,0 8 15-16,0 2-22 16,0 1-18-16,0-7 4 0,0-4-14 15,0-8-12-15,0-5-4 16,0-8-6-16,0-3-37 16,0-7-49-16,-2-1-37 15,-5-2-89-15,0-25-362 16</inkml:trace>
  <inkml:trace contextRef="#ctx0" brushRef="#br0" timeOffset="151386.56">21865 6930 767 0,'0'0'49'0,"0"0"55"15,0 0 34-15,0 0-65 0,0 0-19 16,0 0-19-16,91-76-14 15,-77 76-11-15,-1 0-6 16,-1 7-4-16,1 10-1 16,0 3 1-16,-1 0 1 15,1 3-1-15,-4 1 0 16,-7 3-1-16,-2 1-14 16,0-2-4-16,-5 0 7 15,-12-2-1-15,1-3-1 16,5-7 13-16,4-3-3 15,5-7-5-15,2 0 6 16,0-4-8-16,0 0 0 0,11 0 8 16,16 0 3-16,2 0 6 15,2 3-6-15,-2 1 2 16,-2 2-2-16,-4 2 0 16,-4 3-1-16,-7 2 1 15,-6-4-3-15,-6 6 0 16,0-3 1-16,0 6-2 15,-20 0 4-15,-11 0 5 16,-9-4 8-16,-7-2 2 16,0-4-14-16,4-8 9 15,10 0-10-15,11 0-9 16,11-12-37-16,11-8-90 16,0-2-158-16</inkml:trace>
  <inkml:trace contextRef="#ctx0" brushRef="#br0" timeOffset="151686.5">22662 6950 375 0,'0'0'467'15,"0"0"-447"-15,0 0 113 16,0 0 12-16,-141-6-69 0,112 26-38 15,0 4-7-15,0-1-3 16,4 8 1 0,6-3-4-16,5 2-5 0,9-2-11 15,5 1-1-15,0-1 1 16,19-1-8-16,14-1 4 16,11-3-3-16,8-7-2 15,6-8-24-15,2-8-30 16,7 0-62-16,-1 0-70 15,-3-24-258-15</inkml:trace>
  <inkml:trace contextRef="#ctx0" brushRef="#br0" timeOffset="152175.42">22933 7092 862 0,'0'0'236'15,"0"0"-216"-15,0 0 83 16,0 0-29-16,0 0-64 16,0 0 6-16,89-8 24 15,-33 8-5-15,6-2-9 16,3-6-10-16,-3 0-13 16,-6 1-3-16,-11-2-3 15,-16 7-19-15,-14-1-40 16,-13 3-59-16,-2 0 9 15,-8 0-18-15,-17 0 0 16,-4 0-27-16,0-8 89 0,7-5 12 16,0 0-33-16,6 1 45 15,5-1 44-15,4-1 20 16,5 6 120-16,2 0-3 16,0 2-17-16,0 0 13 15,0 2-33-15,0 0-33 16,0 2-16-16,13 2-15 15,8 0-13-15,1 0-6 16,4 10 3-16,-3 8 0 16,-5 6 8-16,-7-4-5 15,-11 6-7-15,0 2-15 16,-5-2 5-16,-19 3 0 0,-8-5-2 16,-3-2-4-16,2-2-10 15,6-4-33-15,11-10-92 16,16-6-245-16</inkml:trace>
  <inkml:trace contextRef="#ctx0" brushRef="#br0" timeOffset="152796.31">23749 7018 835 0,'0'0'46'16,"0"0"63"-16,0 0 30 15,0 0-85-15,0 0-42 0,0 0 48 16,-18 85-3 0,16-42-10-16,-7 6-10 0,0-4-11 15,0 0-6-15,3-11-13 16,1-11 1-16,2-8-8 15,3-9 0-15,0-6 3 16,0 0-2-16,0-16-1 16,14-23-3-16,11-12-11 15,8-11 4-15,3-5-23 16,-3 8-6-16,-2 6 6 16,-2 9 11-16,-2 12 9 15,-4 6 3-15,-8 7 9 16,-4 6 2-16,-8 11 2 15,1 2-1-15,3 20 3 16,1 20 3-16,8 8 24 0,2 2-2 16,2-2-1-1,3-3-1-15,1-5-1 0,-2-2-16 16,-2-7-11-16,1-4 0 16,-8-9-5-16,-7-7-32 15,-6-5-53-15,0-6-92 16,0 0-226-16</inkml:trace>
  <inkml:trace contextRef="#ctx0" brushRef="#br0" timeOffset="152986.28">23823 7217 734 0,'0'0'378'0,"0"0"-361"16,0 0 57-16,0 0 20 15,0 0-59-15,0 0-27 16,135-20-8-16,-65 18-11 16,-1 2-32-16,-5 0-79 15,-10 0-264-15</inkml:trace>
  <inkml:trace contextRef="#ctx0" brushRef="#br0" timeOffset="153928.12">21890 7761 340 0,'0'0'698'0,"0"0"-698"0,0 0 13 16,0 0 23-1,0 0 48-15,-31 113-36 0,18-76-3 16,1-1-5-16,3-4-7 15,1-8-18-15,3-7-9 16,2-10-2-16,1-5-4 16,2-2-5-16,0 0 0 15,0-23-5-15,14-21-1 16,8-7-17-16,4-7-7 16,3 3 13-16,-2 9 4 15,2 9 18-15,-4 13 1 16,-7 7 7-16,-3 7 11 0,-6 6-11 15,-2 4 1 1,2 0-3-16,0 0-5 16,0 14 12-16,4 15 0 15,-2 4 1-15,1 6 1 0,3 6-3 16,1 2-2-16,1 0-6 16,1-4-4-16,-3-3-1 15,-3-8-20-15,-7-10-52 16,-5-9-64-16,0-13-326 15</inkml:trace>
  <inkml:trace contextRef="#ctx0" brushRef="#br0" timeOffset="154102.09">21898 7913 1060 0,'0'0'33'0,"0"0"7"16,0 0-40-16,0 0 37 15,145 0-32-15,-78 0-5 16,3 0-2-16,-3 0-53 16,-11 0-188-16,-12 0-418 15</inkml:trace>
  <inkml:trace contextRef="#ctx0" brushRef="#br0" timeOffset="154446.03">22739 7761 648 0,'0'0'132'15,"0"0"-117"-15,0 0 121 16,0 0-1-16,0 0-97 15,0 0-2-15,-116-7 16 16,85 19 12-16,2 3-25 16,4 0 6-16,8 5 2 15,1 4-15-15,9 3-19 16,5 1-10-16,2 0 1 0,0-1-4 16,18-5 0-1,9 0 0-15,7-8-16 0,10-7-12 16,14-7-25-16,8 0-77 15,8 0-183-15,-5-12-360 16</inkml:trace>
  <inkml:trace contextRef="#ctx0" brushRef="#br0" timeOffset="154940.94">23084 7886 1035 0,'0'0'24'15,"0"0"-3"-15,0 0 69 16,0 0-75-16,0 0-1 16,0 0 19-16,168-1 8 15,-110 1-13-15,-2 0-11 16,-6-7-2-16,-2-1-8 15,-11-2-7-15,-12-1-28 16,-9-2-38-16,-16 1-28 16,0 0-68-16,-12 4-15 15,-19 0 41-15,-4 2 96 16,1 0 40-16,3 0 13 16,2 0 61-16,11 0 24 0,5 1-1 15,9 2-18-15,4-3 19 16,0 0-41-16,0 2-43 15,15-2-13-15,5 6 12 16,3 0-4-16,0 2-3 16,2 21 9-16,-2-2 5 15,-3 5 16-15,-7-1-2 16,-4 0 1-16,-7-1-8 16,-2-2-15-16,0 1-7 15,-7-3 0-15,-12-2-5 16,-8-4-17-16,-2-4-82 15,4-10-59-15,11 0-335 0</inkml:trace>
  <inkml:trace contextRef="#ctx0" brushRef="#br0" timeOffset="155624.82">23954 7724 868 0,'0'0'287'0,"0"0"-266"0,0 0 39 16,0 0 7-1,0 0-11-15,0 0-18 0,9 125-4 16,-2-77-5-16,-1-2-12 15,-1-3-7-15,-3-9 3 16,-2-9-8-16,0-9-1 16,0-6-3-16,0-8 2 15,0-2-3-15,0 0-10 16,0-4 8-16,0-18-5 16,0-10-7-16,0-6 6 15,0-7-7-15,-4-1 2 16,1 2 2-16,1 4 0 0,2 6 8 15,0 2 2 1,0 4-8-16,15 2-5 0,12 6 8 16,0 3-4-16,-2 10 8 15,0 2 0-15,1 5-5 16,-2 0 1-16,-1 3 3 16,-7 18-3-16,-12 8 1 15,-4 3 1-15,0-1 4 16,-22 2 0-16,-10-5 0 15,1-5 0-15,6-3 3 16,13-8 1-16,12-7-4 16,0-3-14-16,17 3-3 15,16-5-4-15,6 4 12 16,-2 0 7-16,-3 3-7 16,-5 1-2-16,-9 3 6 0,-7-1 4 15,-6 0 2-15,-7 6 9 16,0 2 11-16,-11 2 4 15,-25 1-5-15,-9-2-4 16,1-1-14-16,9-4-2 16,8-7-5-16,11-7-14 15,16 0-47-15,0-9-65 16,40-14-377-16</inkml:trace>
  <inkml:trace contextRef="#ctx0" brushRef="#br0" timeOffset="155742.79">24585 7939 1212 0,'0'0'135'0,"0"0"-119"0,0 0-3 15,0 0-13-15,0 0-344 16</inkml:trace>
  <inkml:trace contextRef="#ctx0" brushRef="#br0" timeOffset="156747.63">22147 8628 866 0,'0'0'74'0,"0"0"-72"16,0 0 47-16,0 0 45 16,0 0-27-16,-45 107-19 15,32-60-5-15,-1-1-8 16,1 0-14-16,3-11-5 16,1-12-6-16,5-11-2 15,4-5-4-15,0-7-3 16,0-2 21-16,0-28-16 15,0-17-6-15,0-16-25 16,7-11 1-16,17-4-29 16,12 1 4-16,1 8 27 15,-2 14 22-15,-9 17 13 16,-8 15 17-16,-9 16 12 0,-7 7 1 16,3 10-39-16,1 24 0 15,-1 8 23-15,6 4-5 16,-4 3-9-16,-1-1-2 15,3-2 4-15,0-4-11 16,-2-4-4-16,4-6-2 16,-5-6-13-16,-3-11-35 15,-3-3-77-15,0-12-106 16,0 0-158-16</inkml:trace>
  <inkml:trace contextRef="#ctx0" brushRef="#br0" timeOffset="156921.6">22060 8729 1167 0,'0'0'29'0,"0"0"-26"0,0 0 45 16,0 0 0-16,0 0-33 16,133-7-15-16,-84 2-1 15,-7-2-63-15,-8 4-179 16,-5-4-356-16</inkml:trace>
  <inkml:trace contextRef="#ctx0" brushRef="#br0" timeOffset="157332.53">22563 8724 244 0,'0'0'909'16,"0"0"-860"-16,0 0 0 0,0 0 46 15,0 0-46-15,147-7-28 16,-89-2-10-16,2 1-9 16,-8 1-2-16,-15-1-22 15,-10-1-34-15,-18-1-38 16,-9-2 19-16,0-2-43 16,-25 5-31-16,-2-4 81 15,2 1 68-15,0-4 51 16,7 2 20-16,7 2 26 15,6 3-14-15,5 2-36 0,0 2-22 16,9 5-22-16,22 0 2 16,7 0 0-16,7 14-4 15,-5 3 1-15,-9 7 11 16,-13 0 10-16,-9 4 3 16,-9 7 7-16,-7-1-5 15,-22 3-7-15,-8-6-20 16,0-3 3-16,10-8-4 15,8-8-44-15,9-10-60 16,10-2-31-16,0-21-311 16</inkml:trace>
  <inkml:trace contextRef="#ctx0" brushRef="#br0" timeOffset="157873.43">23323 8545 794 0,'0'0'371'0,"0"0"-366"16,0 0 31-16,0 0 61 16,0 0-36-16,33 121-25 15,-31-82-12-15,4-1-6 16,-6-2-7-16,0-4-7 16,0-4-3-16,0-7-1 15,0-9-6-15,0-10-7 16,0-2-2-16,-8 0 6 0,-7-21 7 15,-3-18-11-15,9-8 7 16,7-1-12-16,2 2 10 16,4 4-2-16,21 5 9 15,4 7 1-15,0 11-4 16,4 5 2-16,1 5 2 16,-1 9 0-16,-4 0 1 15,-4 0-1-15,-8 12-6 16,-9 9-1-16,-8 0-13 15,0 7 12-15,0-4 4 16,-17 0 2-16,2 0 2 16,6-5 0-16,9-4 1 15,0-3-1-15,2 1-1 16,27-4-11-16,10 0 1 16,3-4 2-16,-3 4 8 0,-7-3 1 15,-14 0-5-15,-10 4 4 16,-8 2 1-16,0 2 20 15,-35 6 13-15,-13-2-4 16,-11-2-21-16,8-2-3 16,15-8-5-16,14-2-4 15,20-2-85-15,2-2-99 16,13 0-526-16</inkml:trace>
  <inkml:trace contextRef="#ctx0" brushRef="#br0" timeOffset="158009.41">24110 8845 1166 0,'0'0'124'15,"0"0"-124"-15,0 0-4 16,0 0-19-16,0 0-294 16</inkml:trace>
  <inkml:trace contextRef="#ctx0" brushRef="#br0" timeOffset="158663.29">22079 9322 977 0,'0'0'111'16,"0"0"-72"-16,0 0-39 15,0 0 116-15,0 0-61 16,0 0-51-16,-24-6 3 16,24 44 2-16,-3 7 29 15,1-5-19-15,-2-7-9 16,-1-4 11-16,5-12-1 15,-4-6-14-15,4-8-3 16,0-3-2-16,0 0 3 16,0-26-4-16,0-15-22 15,0-11-7-15,9-10 1 16,13 4-12-16,7 7-4 16,5 12 34-16,-3 8 10 0,-7 13 3 15,-6 9 5-15,-4 9 7 16,-4 0-10-16,9 12 2 15,-2 20 14-15,5 3 1 16,-1 2-11-16,-8 2 17 16,3 0-3-16,-8-6-15 15,1-5-5-15,1-5-5 16,-8-7-2-16,-2-7-29 16,0-4-73-16,-25-3-104 15,-17-2-760-15</inkml:trace>
  <inkml:trace contextRef="#ctx0" brushRef="#br0" timeOffset="158754.28">22079 9322 1116 0</inkml:trace>
  <inkml:trace contextRef="#ctx0" brushRef="#br0" timeOffset="158867.26">22079 9322 1116 0,'0'96'12'0,"41"-108"7"0,15 3 33 15,8 2 15-15,5 3-34 16,-9 3-33-16,-8 1-26 15,-15 0-86-15,-12 0-274 16</inkml:trace>
  <inkml:trace contextRef="#ctx0" brushRef="#br0" timeOffset="159074.22">22563 9356 1051 0,'0'0'70'0,"0"0"-48"16,0 0 81-16,116-12-21 15,-81 12-53-15,-3 0-24 16,-1 0-5-16,-2 0-1 16,-5 0 0-16,-1 0-12 15,-6 0-20-15,-1 0-27 16,3 0-19-16,-2-2-76 15,1-12-67-15,-5 2 14 16,-4 1-171-16</inkml:trace>
  <inkml:trace contextRef="#ctx0" brushRef="#br0" timeOffset="159389.17">22965 9272 55 0,'0'0'245'0,"0"0"-45"16,0 0-76-16,0 0-1 16,0 0-5-16,0 0-32 15,-35-54 4-15,27 48-33 16,-5 2-22-16,-8 2-22 15,-1 2-4-15,-5 0-1 16,3 0-5-16,8 0 19 16,5 2 2-16,7 0-3 15,4 2-20-15,0 0-1 0,0 2-4 16,22 0 4 0,11 2 3-16,8 1 4 0,5 0-2 15,1 5-5-15,0 2 8 16,-7 0 6-16,-6 1 10 15,-15 3-9-15,-9-3 8 16,-10 4-15-16,0-1 8 16,-23 1 2-16,-10 0-11 15,-3-10-7-15,5-1-8 16,7-8-30-16,5-2-56 16,15 0-112-16</inkml:trace>
  <inkml:trace contextRef="#ctx0" brushRef="#br0" timeOffset="159722.1">23620 9252 741 0,'0'0'120'0,"0"0"-119"15,0 0 83-15,0 0 18 16,0 0-57-16,0 0-2 16,10-30 17-16,-45 36-36 15,-11 13 20-15,-6 0 12 16,8 3 4-16,5-3 2 0,10 0-19 16,10 3-4-1,9-3-15-15,10 2-13 0,0 0-6 16,16-4-5-16,22 3-2 15,11-6-3-15,9-3-14 16,5-6-37-16,-3-5-55 16,-9 0-139-16</inkml:trace>
  <inkml:trace contextRef="#ctx0" brushRef="#br0" timeOffset="160511.98">22057 9926 1065 0,'0'0'42'15,"0"0"-11"-15,0 0 66 16,0 0-33-16,-9 106-30 16,9-78-25-16,4 1 3 15,1-10-10-15,-2-7 0 16,-3-4 0-16,0-8-2 16,0 0-4-16,0 0-8 15,0-24-38-15,0-8-33 16,0-12-17-16,0-2-38 15,0 0-1-15,0 2 68 0,0 8 71 16,2 5 23-16,2 7 68 16,7 7-2-16,7 0 7 15,2 7-19-15,4 6-40 16,5 4-17-16,2 0 5 16,8 7-14-16,-4 17-3 15,-8 6 11-15,-7 2-10 16,-11 3-4-16,-6-6 3 15,-3 0-5-15,0-3-2 16,-23-6-1-16,0-3-1 16,6-8-9-16,3-4 3 15,8-3-6-15,6-2 13 16,0 0-23-16,24 0-22 0,16 0 32 16,0 0 9-1,1 0 2-15,-10 0 2 0,-14 4 0 16,-5 10-1-16,-12 5 1 15,0 0 5-15,-29 3 14 16,-18-1-4-16,-2-3-10 16,0-11-3-16,7-7-2 15,17 0 0-15,9-4-37 16,16-16-62-16,2-6-225 16,30 0-299-16</inkml:trace>
  <inkml:trace contextRef="#ctx0" brushRef="#br0" timeOffset="160956.9">22635 10008 1184 0,'0'0'63'0,"0"0"-59"16,0 0 122-16,115-4-54 15,-57-8-50-15,0 0-19 16,-2-3-3-16,-13 10-8 15,-15-2-20-15,-10 4-24 16,-11-1-16-16,-7-3-5 16,0 0 31-16,0-1-33 15,-25-2 11-15,-3 2-30 16,-7-3-47-16,4 4 43 16,8 0 98-16,2 0 15 0,7 2 40 15,10 0 8-15,4 1 4 16,0-5 18-16,0 2-41 15,20-2-19-15,7 4-7 16,4 3 35-16,3 2-22 16,-3 0-7-16,-2 5 8 15,-2 18 8-15,-10 2 12 16,-5 4-20-16,-12 2 0 16,0 4-18-16,-12 0 2 15,-14-6-4-15,-5-7-12 16,4-8 0-16,5-4-15 15,8-6-22-15,9-4-37 0,5 0-69 16,0-4-240-16</inkml:trace>
  <inkml:trace contextRef="#ctx0" brushRef="#br0" timeOffset="161389.82">23372 9878 1086 0,'0'0'122'0,"0"0"-98"16,0 0 57-16,0 0-23 15,0 0-12-15,0 0-4 16,0 121-8-16,0-77 3 0,0-3-15 16,0-3-8-16,0-10-8 15,-6-10-1-15,4-8-4 16,-1-6-1-16,0-4 0 15,1 0-1-15,0-11-2 16,-2-25-16-16,4-15-6 16,0-9 1-16,20-4 0 15,13 8 9-15,9 6 1 16,1 11 2-16,-5 15 5 16,-9 10 5-16,-4 12 2 15,-6 2-1-15,-1 4 1 16,-2 24 0-16,-3 11 17 0,-4 5-1 15,-1 5 2 1,-2 9 4-16,-2-12-3 0,-2 1-5 16,1-15-10-16,-3-12-4 15,0-10-23-15,0-6-35 16,0-4-58-16,-15 0-111 16,-8-4-578-16</inkml:trace>
  <inkml:trace contextRef="#ctx0" brushRef="#br0" timeOffset="161549.79">23410 10135 907 0,'0'0'367'0,"0"0"-366"16,0 0 40-16,0 0 39 16,0 0-60-16,149-34-19 0,-88 27-1 15,-10 5-52-15,-15 0-116 16,-18 1-744-16</inkml:trace>
  <inkml:trace contextRef="#ctx0" brushRef="#br0" timeOffset="162311.66">22118 10652 506 0,'0'0'225'0,"0"0"-143"16,0 0 114-16,0 124-70 15,0-84-53-15,0-2-10 16,-3-6-41-16,0-6 13 16,3-12-15-16,0-5-18 15,0-9 8-15,0 0-9 16,0-7-1-16,0-22-10 16,0-19-22-16,0-13-4 15,0-11 17-15,6-6-7 16,13 3 2-16,12 15 4 0,5 19 14 15,0 14 0-15,-7 17 6 16,-5 10 2-16,-4 0 4 16,-1 14-5-16,-4 12 10 15,-7 4-3-15,-5 4 4 16,-3 3-8-16,-5-1-3 16,-22-4 7-16,-1-4 9 15,3-6-8-15,7-8 5 16,18-2-7-16,0-2-7 15,12-2-9-15,21-3 5 16,3 4 1-16,-1 1 3 16,-8-3 1-16,-12 4 0 15,-7-1 1-15,-8 1 13 16,0 1 22-16,-16 1 9 16,-18-1-14-16,-5-3-18 0,-4-4-6 15,7-5-8 1,7 0-10-16,9 0-42 0,13-10-66 15,7-10-208-15</inkml:trace>
  <inkml:trace contextRef="#ctx0" brushRef="#br0" timeOffset="162779.57">22621 10700 1265 0,'0'0'49'0,"0"0"-47"0,0 0 100 16,0 0-41-16,0 0-28 16,141 15-28-16,-95-15 1 15,-3 0-6-15,-3 0-5 16,-5-3-10-16,-10-1-7 16,-5-1-4-16,-7 0-2 15,-4-1-6-15,-2-4-3 16,-7-3-47-16,0 1 9 15,-4-3-53-15,-23 2-80 16,-4 3-15-16,-2 5 106 16,0 1 117-16,12 2 38 15,7 0 44-15,7-3 46 16,7 3 50-16,0-3-65 0,25-2-94 16,11 3 1-16,6 3 34 15,3 1-37-15,-3 0-6 16,-4 3 5-16,-4 16 32 15,-11 3 9-15,-7 4 0 16,-13 2-12-16,-3 2-8 16,-9-2-13-16,-20-5-10 15,-2-2-13-15,4-7-1 16,4-8-12-16,13-6-43 16,7 0-36-16,3 0-74 15,7-16-285-15</inkml:trace>
  <inkml:trace contextRef="#ctx0" brushRef="#br0" timeOffset="163138.51">23484 10481 972 0,'0'0'67'0,"0"0"-65"16,0 0 117-16,0 0-57 15,0 0-24-15,0 0 1 16,13-10 16-16,-13 10 3 16,0 0-12-16,0 0-7 15,-6 0 12-15,-11 0-7 0,-2 0-8 16,-10 5-5 0,-4 7-9-16,-6 7-1 0,1 8-7 15,5 4-14-15,6 1 8 16,10 0-8-16,9 3-1 15,8-3 0-15,0-2-3 16,19-4-2-16,18-4-6 16,13-8-9-16,8-6-18 15,4-6-19-15,3-2-11 16,-5 0-9-16,-9 0-83 16,-15 0-186-16</inkml:trace>
  <inkml:trace contextRef="#ctx0" brushRef="#br0" timeOffset="163993.37">22295 11235 387 0,'0'0'401'16,"0"0"-387"-16,0 0 76 15,0 0 50-15,0 0-84 16,0 0-13-16,-119-28 22 16,84 50 18-16,2 9-44 15,0 1-3-15,6 1-23 0,10-3 3 16,10-2-5-1,7 1-8-15,0-2-2 0,31-2-1 16,18-4-2-16,11-2-13 16,9-5-38-16,5-9-25 15,-3-5-59-15,-9 0-277 16</inkml:trace>
  <inkml:trace contextRef="#ctx0" brushRef="#br0" timeOffset="164586.26">22596 11434 1210 0,'0'0'51'0,"0"0"-23"16,0 0 62-16,0 0-71 0,0 0-16 15,0 0 1-15,159-7 0 16,-101 3 2-16,-5 0-3 15,-10 3-3-15,-10-5-4 16,-10 4-11-16,-10-3-23 16,-5 1 9-16,-6 3-2 15,-2-3 22-15,0-4 3 16,0-1 1-16,-10-5-2 16,-6-1 6-16,1 0 1 15,1 3 1-15,1 3-1 16,-2 5 0-16,1-1 1 15,1 1-1-15,-3 0 16 16,1-1 6-16,-4-2-15 0,-3 1 10 16,0 2-2-16,4-2 3 15,2 2-1-15,9 0-9 16,3 0-3-16,4 4-5 16,0 0-1-16,0 0-4 15,0 0-5-15,0 0-1 16,0 0 9-16,2 4-1 15,14 2 3-15,4 2 1 16,9 2 5-16,4 5-4 16,0 3-1-16,2 6 1 15,-12-1 0-15,-2 10-4 16,-7-1 4-16,-8 2-3 16,-6 4 2-16,0-4 12 15,-2-1 3-15,-20-4-8 0,-1-9-2 16,4-2-6-16,0-7-13 15,9-11-25-15,4 0-81 16,6-17-138-16,8-21-524 16</inkml:trace>
  <inkml:trace contextRef="#ctx0" brushRef="#br0" timeOffset="165012.19">23439 11273 1101 0,'0'0'125'0,"0"0"-108"16,0 0 97-16,0 0-51 15,0 0-50-15,0 0 1 16,-104 105-2-16,94-71 5 16,1-4-15-16,3-4 0 15,2-9 5-15,1-5-5 16,1-9-2-16,2-3-2 15,0 0-5-15,0-22 2 16,7-12-9-16,12-10-1 16,4-2 10-16,4 2 0 15,-5 3 3-15,1 10 2 16,-8 7 8-16,-7 7 2 0,0 11 9 16,-8 6 4-1,2 0 0-15,0 10-14 0,5 20 0 16,1 8 15-16,2 7-6 15,1-4-8-15,2-3-8 16,1-5-2-16,-2-5 0 16,-2-8-11-16,-3-9-18 15,-3-4-18-15,-4-2-25 16,0-5-93-16,-25 0-87 16,-2-5-353-16</inkml:trace>
  <inkml:trace contextRef="#ctx0" brushRef="#br0" timeOffset="165157.17">23368 11454 952 0,'0'0'108'16,"0"0"-17"-16,0 0 51 15,0 0-59-15,0 0-59 16,114 2-17-16,-57-2-7 16,-3-8-52-16,-11-1-164 15,-22 6-848-15</inkml:trace>
  <inkml:trace contextRef="#ctx0" brushRef="#br0" timeOffset="165664.07">22320 12037 945 0,'0'0'120'0,"0"0"-112"16,0 0 81-16,0 0-25 15,0 0-31-15,-116-29-18 16,76 48 13-16,0 2 18 15,2 9-13-15,9-3-1 16,11-1-5-16,12 1-16 16,6-1-11-16,0-2-1 15,27-4-2-15,17-1-15 0,16-6-8 16,9-6-19-16,5-4-45 16,-3-3-14-1,-7 0-23-15,-10 0-131 0,-12-12-318 16</inkml:trace>
  <inkml:trace contextRef="#ctx0" brushRef="#br0" timeOffset="165907.04">22548 12110 1031 0,'0'0'78'16,"0"0"-58"-16,0 0 44 15,0 0-4-15,0 0-25 16,0 0-9-16,166 33-3 0,-101-36-9 16,0-15-7-16,-10 1-4 15,-14-1-3-15,-12 6-23 16,-14 3-44-16,-13-2-37 16,-2 3-78-16,-2 0-126 15,-15-2-257-15</inkml:trace>
  <inkml:trace contextRef="#ctx0" brushRef="#br0" timeOffset="166153">22901 11953 453 0,'0'0'307'0,"0"0"-199"15,0 0 66-15,0 0-62 16,0 0-67-16,0 0-10 0,-4-12-13 16,22 12-6-16,7 0 9 15,6 0 8-15,3 9-2 16,-1 10-6-16,-6 5-6 15,-5 5-2-15,-9 4-13 16,-8 1 0-16,-5-1-3 16,0-4-1-16,-3-3 2 15,-10-5-2-15,0-5-8 16,-3-6-17-16,0-6-42 16,-1-4-47-16,3 0-133 15,6-10-541-15</inkml:trace>
  <inkml:trace contextRef="#ctx0" brushRef="#br0" timeOffset="166751.89">23374 11921 1257 0,'0'0'162'0,"0"0"-146"16,0 0-5-16,0 0 46 15,0 0-46-15,13 145-8 16,-3-92 3-16,-4-2-4 16,1-3-2-16,-3-14-1 15,1-10 0-15,-2-12-3 16,-3-7-7-16,0-5-1 0,0 0-4 16,0-20 6-1,0-18-2-15,0-17-5 0,0-3 2 16,0 4 8-16,0 5 2 15,0 11 5-15,15 1-4 16,7 6-9-16,7 1-4 16,5 7 7-16,-5 3-8 15,-5 6 6-15,-4 11 2 16,-4 3 9-16,-7 2-3 16,-5 20 4-16,-4 3 2 15,0 4 2-15,0-3-2 16,-2-2 1-16,0-2 3 0,2-2 0 15,0-2-6 1,2-2 0-16,20-4-2 0,1 3-8 16,-2-5-3-16,2 1-1 15,-9-3 4-15,-6 2 10 16,-8-2 0-16,0 5 3 16,0 2 17-16,-11 2 1 15,-2-1 0-15,2-6-8 16,7-2-5-16,-2-4-3 15,6-4-5-15,0 0-13 16,0 0-21-16,0 0-10 16,0 0-15-16,0 0-48 15,0 0-96-15,10 0-24 16,5-2 4-16,3-7-146 16</inkml:trace>
  <inkml:trace contextRef="#ctx0" brushRef="#br0" timeOffset="166852.87">23798 12168 41 0,'0'0'240'0,"0"0"-240"15,0 0-75-15</inkml:trace>
  <inkml:trace contextRef="#ctx0" brushRef="#br0" timeOffset="170489.24">27146 9489 211 0,'0'0'141'15,"0"0"-109"-15,0 0 87 16,0 0 19-16,0 0-29 16,0 0-51-16,4-22-32 0,-4 13-23 15,0 1 0-15,-2 6-3 16,-11 0 22-16,-5 0 7 15,3 2 10-15,1 0 13 16,1 0 21-16,4 0-29 16,0 13-10-16,-2 13-14 15,2 8 21-15,0 6-2 16,0 6-15-16,7 7-8 16,2 5 23-16,0 5-3 15,0 11-11-15,0 16 0 16,0 19 1-16,0 16 1 15,2 14-4-15,-2 14-10 16,0 8-10-16,0 4 0 0,-9-5-1 16,-7-3 0-16,-3-10-2 15,-1-3 1-15,-3-2 1 16,6-5-2-16,-2-8 2 16,9-13-1-16,-2-16-1 15,5-20 6-15,5-8 2 16,2-17 6-16,0-17 6 15,0-15-11-15,2-16-9 16,3-7 0-16,-5 0-15 16,0-27-33-16,0-24-36 15,0-21-133-15,-5-23-480 16</inkml:trace>
  <inkml:trace contextRef="#ctx0" brushRef="#br0" timeOffset="172301.93">29434 6082 884 0,'0'0'68'0,"0"0"-11"16,0 0 50-16,-121-41-16 15,83 41-31-15,-6 14-33 0,-2 21 20 16,0 0-14-16,6 8-17 16,9 1 4-16,11 0-9 15,11-2 1-15,9-4-6 16,0-6-6-16,24-9 0 16,17-5-12-16,11-11-19 15,20-7-13-15,8 0-86 16,-2-2-156-16,-9-12-377 15</inkml:trace>
  <inkml:trace contextRef="#ctx0" brushRef="#br0" timeOffset="172559.88">29652 6272 973 0,'0'0'193'0,"0"0"-189"16,0 0 65-16,0 0 38 16,0 0-60-16,0 0-22 15,164 0-7-15,-94 0-18 16,1 0-1-16,-4 0-27 16,-7 0-33-16,-8-2-7 15,-10-4-25-15,-15 0-26 16,-11 0-64-16,-16-6 36 0,0 4-110 15</inkml:trace>
  <inkml:trace contextRef="#ctx0" brushRef="#br0" timeOffset="172992.81">30176 6145 486 0,'0'0'160'0,"0"0"-60"15,0 0-27-15,0 0-23 16,0 0-21-16,0 0-18 16,2 9 34-16,-2 8 47 15,0 12-54-15,0 7-2 16,0 8-3-16,0 4-24 15,4-4-6-15,-2-3-1 0,-2-7 2 16,0-7-2-16,-8-4-4 16,-21-9-22-16,-11-5-38 15,-5-9-227-15,5 0-72 16</inkml:trace>
  <inkml:trace contextRef="#ctx0" brushRef="#br0" timeOffset="173473.73">30577 6208 1183 0,'0'0'24'15,"0"0"-16"-15,0 0 40 16,0 0 39-16,0 134-50 15,-3-87-18-15,-1-4 8 16,4-4-25-16,0-13 5 16,0-10-7-16,-2-9-12 15,2 0-29-15,0-7-30 16,0 0 26-16,0-20 26 16,0-18-49-16,0-10 9 15,0-3 37-15,0-5 22 16,0 8 14-16,0 6 24 0,9 6 8 15,7 5 8-15,6 7-4 16,0 9-8-16,5 8-16 16,2 7-21-16,8 0-5 15,8 14 10-15,0 18-2 16,0 5-5-16,-10 7 17 16,-4 2 5-16,-8-2 0 15,-12 0-14-15,-11 0-1 16,0-1-7-16,-13-5-3 15,-21-1-1-15,-11-2-14 16,1-9-30-16,-1-2-42 16,5-12-92-16,13-7-414 15</inkml:trace>
  <inkml:trace contextRef="#ctx0" brushRef="#br0" timeOffset="173879.65">29293 7070 1047 0,'0'0'51'0,"0"0"-50"16,0 0 105-16,0 0 32 15,31 151-87-15,-13-99-28 16,-3-4 4-16,-4-8-13 15,-3-6-4-15,-8-8-10 16,0-12-6-16,0-8-24 16,0-6-38-16,0-4-10 15,-5-27-42-15,2-18-134 0,3-13-66 16,0-6-60-16</inkml:trace>
  <inkml:trace contextRef="#ctx0" brushRef="#br0" timeOffset="174089.62">29461 7011 518 0,'17'-17'232'0,"1"5"-154"15,-1 8 40-15,4 4 3 16,1 0-55-16,2 26-26 16,3 7 11-16,-7 7 12 15,-7 0-23-15,-10 4-9 16,-3-2-12-16,-9 0-9 16,-25-5 3-16,-5-4-12 15,-11-11-2-15,-4-6-14 16,8-6-13-16,11-10-9 0,12 0-17 15,17 0-38-15,6 0-98 16,15-12-30-16,30 0-333 16</inkml:trace>
  <inkml:trace contextRef="#ctx0" brushRef="#br0" timeOffset="174260.59">29972 7307 839 0,'0'0'190'0,"0"0"-141"16,0 0 45-16,0 0-29 0,0 0-65 15,0 0-2-15,0 0-61 16,0 8-52-16,0-8-277 16</inkml:trace>
  <inkml:trace contextRef="#ctx0" brushRef="#br0" timeOffset="174593.53">29972 7307 787 0</inkml:trace>
  <inkml:trace contextRef="#ctx0" brushRef="#br0" timeOffset="174729.51">29972 7307 787 0,'12'-25'250'0,"-12"30"-219"0,0-3 47 0,0 4 24 0,27-5-22 16,11 5-13-16,13-5-16 15,6-1-22-15,-5 0-15 16,-5 0-9-16,-16 0-5 15,-16 0-15-15,-8 0-19 16,-7 0-35-16,0-1-53 16,-26-5-89-16,-8-1-398 15</inkml:trace>
  <inkml:trace contextRef="#ctx0" brushRef="#br0" timeOffset="175040.45">30236 7173 403 0,'0'0'506'15,"0"0"-410"-15,0 0 19 16,0 0-33-16,0 0-40 16,0 0-27-16,0-2-3 15,2 2 16-15,9 7 26 16,9 7-17-16,7 5-4 15,2 3-9-15,0 2-6 16,-6 1-6-16,-8 4-8 16,-9-1-4-16,-6 2 1 0,0 0-2 15,-31-2-1-15,-11-2 1 16,-7-4-20-16,4-9-13 16,10-8-8-16,12-5-34 15,17 0-59-15,6 0-239 16</inkml:trace>
  <inkml:trace contextRef="#ctx0" brushRef="#br0" timeOffset="175482.38">30880 7211 845 0,'0'0'71'0,"0"0"39"0,0 0-4 15,0 0-40-15,0 0-8 16,0 0-16-16,0-29 3 16,-11 29-6-16,-12 0-8 15,-10 0-8-15,-5 3-4 16,1 11-2-16,2 4 8 15,10 5-17-15,6 4 2 16,9 1-10-16,10 2-1 16,0-4 1-16,6-2-3 15,25-4 3-15,13-6 2 0,8-3 3 16,6-6 3 0,2-5-8-16,3 0 0 0,-5 0 5 15,-7-2-2-15,-11-6-1 16,-15 2 4-16,-15 0-6 15,-5 3 2-15,-5 3-1 16,0 0-1-16,0 0-27 16,-20 11-58-16,-7 7-91 15,-8 0-319-15</inkml:trace>
  <inkml:trace contextRef="#ctx0" brushRef="#br0" timeOffset="188263.16">24598 6203 286 0,'0'0'111'16,"0"0"46"-16,0 0-19 15,0 0-72-15,0 0-14 16,0 0 4-16,0 0 7 15,0 0-7-15,27-3-2 16,-27 3-14-16,2 0 2 16,-2 0-8-16,2 0 3 15,0 0-3-15,-2 0-14 16,0 0-7-16,0 0 2 16,0 0-10-16,0 3 9 15,0 6-1-15,2 5 1 16,2 2 4-16,0 0-15 0,2 1 2 15,1 3 1-15,1-3-2 16,2 4 0-16,-1-5 6 16,-3 0-6-16,2-2 3 15,-4-4 3-15,2-3-5 16,-3-4 0-16,-1-2-4 16,0-1 2-16,0 0 3 15,4 0 15-15,4 0 7 16,1-9-5-16,2-5-9 15,5 2-6-15,2-3 2 16,2 1 7-16,9 0-9 16,8-4-7-16,5 2 0 15,5-4 4-15,3 4-5 0,-6 0-5 16,2 0 3-16,-9 4 0 16,-5 2-4-16,-7 3 3 15,-12 4 3-15,-6 1 0 16,-7 2 5-16,-2-2-3 15,0 2-2-15,0 0 4 16,0 0-4-16,3 0 0 16,-3 0-5-16,0 0-9 15,0 0-19-15,0 0-3 16,-9 0-24-16,-20 7-67 16,-14 5-205-16</inkml:trace>
  <inkml:trace contextRef="#ctx0" brushRef="#br0" timeOffset="192680.39">31519 6203 446 0,'0'0'224'0,"0"0"-204"16,0 0 67-16,0 0 44 15,0 0-31-15,0 0-55 16,0 0-10-16,3 0 3 16,-3 0-9-16,2 0-9 15,-2 0 8-15,0 0-4 16,0 3 10-16,0-3-6 16,0 2-7-16,0 0-5 0,0 2-9 15,3 6-4-15,3 4-3 16,1 0 3-16,1 4 1 15,0-1 6-15,-2 0-9 16,-3 1 1-16,1-4-2 16,-2-5-5-16,0-4 5 15,0-1 7-15,0-4-3 16,5 0 16-16,5 0 9 16,10 0 18-16,7 0-18 15,5-8-4-15,-1 0-11 16,5-2-2-16,4 1 8 15,1-1-19-15,3-3 4 16,3 4-2-16,1 0-3 16,-6 3 3-16,-4 2-3 15,-7-3 0-15,-8 4 2 0,-7-1-2 16,-7 2 3 0,-9 0-8-16,-2 2 5 0,0 0-23 15,0 0-27-15,-15 0-16 16,-26 0-62-16,-10 0-339 15</inkml:trace>
  <inkml:trace contextRef="#ctx0" brushRef="#br0" timeOffset="199782.16">21875 7474 429 0,'0'0'69'16,"0"0"-19"-16,0 0 36 15,0 0-2-15,0 0-23 16,0 0-19-16,0 0 15 16,-6 0-2-16,6 0-11 15,0 0 6-15,0 0-15 16,0 0-1-16,-2 0-9 15,2 0-2-15,0 0-10 16,0 1-4-16,0-1 10 16,0 0-19-16,0 0 0 0,0 0-3 15,10 3 3-15,7-2 4 16,1 1-4-16,5-2 0 16,-2 0 6-16,0 0-3 15,-3 0-3-15,-1 0-4 16,-1 0 3-16,2 0 0 15,0 0 1-15,1-2-4 16,2-2 2-16,3 0-3 16,3-2-3-16,0 2 3 15,2 0 3-15,-2 0-8 16,-1 3 5-16,-1 1-7 0,-5-3-2 16,-3 1 6-1,-1 2-5-15,0-2 10 0,-1 1-1 16,2-2 4-1,-2-1 0-15,3 0-10 0,1 0 7 16,2-2 3-16,-1 4-11 16,-5-2-2-16,1 0 6 15,-5 2 4-15,-2 0 3 16,-2 2 1-16,0-2-1 16,-3 1 0-16,0-2 2 15,3 3-2-15,-1-3 1 16,0 2 0-16,-2-3 2 15,0 4-3-15,-2-2 1 16,0 2 1-16,-2 0 6 0,0-2-1 16,0 2 2-1,0 0 6-15,0 0 5 16,0 0-1-16,0 0-8 0,0 0-11 16,0 0-29-16,-22 0-107 15,-7 0-216-15</inkml:trace>
  <inkml:trace contextRef="#ctx0" brushRef="#br0" timeOffset="202556.68">16584 7720 693 0,'0'0'49'0,"0"0"-35"16,0 0 84-16,0 0 26 15,0 0-41-15,0 0-24 16,12 70-14-16,-12-50 7 16,0 6-9-16,0-2-14 15,0 2-2-15,0-4-6 16,0-3-10-16,0-3-5 16,0-5-6-16,0 0 0 0,0-7-6 15,0-2-8 1,0-2-14-16,0 0-9 0,0 0 9 15,0-6 9-15,0-16-22 16,0-5 18-16,0-4 10 16,0-4 3-16,0 1 5 15,0 4 5-15,0 2 2 16,2 2 11-16,9 2 12 16,1-1-13-16,3-1 4 15,5 2-1-15,4 5-3 16,0 2-9-16,1 10-2 15,-4 7-1-15,-8 0-2 0,-2 0-8 16,-6 16 1 0,-5 3-7-16,0 6-15 0,0 2 16 15,-12-1 9-15,-1-3 6 16,4 0 4-16,2-2-4 16,5-3 0-16,2 1 0 15,0-2 1-15,0-1-1 16,20-2 1-16,0 0-1 15,4 0 5-15,-1 1-4 16,-7-4-1-16,-5-1 0 16,-9 0-3-16,-2-3-6 15,0-2 9-15,-25 4 6 16,-6-1 12-16,0 0-13 16,0-6-2-16,9 0-3 15,4-2-9-15,7 0-15 0,6 0-36 16,5 0-112-16,0 0-87 15</inkml:trace>
  <inkml:trace contextRef="#ctx0" brushRef="#br0" timeOffset="202817.63">17209 7703 943 0,'0'0'67'16,"0"0"-33"-16,0 0 75 0,0 0-48 16,-119 67-21-16,99-35-12 15,3-1 10-15,3 3-3 16,10-2-13-16,4-4-18 16,0-2-3-16,11-2-1 15,17-7-11-15,13-4-27 16,11-7-40-16,3-6-61 15,1 0-124-15,-7-14-142 16</inkml:trace>
  <inkml:trace contextRef="#ctx0" brushRef="#br0" timeOffset="203038.6">17552 7664 801 0,'0'0'7'15,"0"0"60"-15,0 0 78 16,0 0-56-16,127 111-15 16,-103-67-2-16,-10 0-14 15,-9 1-28-15,-5 1-21 16,-5-3-9-16,-26-3-6 16,-12-6-22-16,-8-6-60 15,-7-5-26-15,-4-14-198 16</inkml:trace>
  <inkml:trace contextRef="#ctx0" brushRef="#br0" timeOffset="203383.53">16288 7532 707 0,'0'0'86'0,"0"0"28"16,-116 54 70-16,79-7-60 15,2 11-44-15,16 7-23 16,9 1-28-16,10 7-16 16,21-6-13-16,32-2-12 15,30-9-50-15,21-15-72 16,17-14-120-16,12-17-318 16</inkml:trace>
  <inkml:trace contextRef="#ctx0" brushRef="#br0" timeOffset="203862.45">17857 7423 307 0,'0'0'201'0,"0"0"-126"16,0 0 71-16,0 0-65 16,0 0-34-16,0 0-1 15,2 9 55-15,-2 3-22 16,0-1-19-16,0 1-23 16,0 0 3-16,0 2-18 15,-2 3-5-15,2-2-3 16,0 1-6-16,0 0-8 15,0-1 0-15,0-1-13 0,2-3-8 16,2 0-26 0,4-5-18-16,-4-2-31 0,1-4-92 15,-3 0-77-15</inkml:trace>
  <inkml:trace contextRef="#ctx0" brushRef="#br0" timeOffset="204078.41">17828 7541 699 0,'0'0'163'0,"0"0"-48"16,0 0 17-16,0 0-66 16,0 0-43-16,0 0-8 15,52-2 17-15,-15 2-11 0,4 0-14 16,1 0-7-1,-4 0-13-15,-5 0-96 0,-8 0-143 16,-9 0-199-16</inkml:trace>
  <inkml:trace contextRef="#ctx0" brushRef="#br0" timeOffset="204395.36">18060 7778 772 0,'0'0'54'16,"0"0"-3"-16,0 0 87 15,0 0-77-15,0 0-40 16,0 0-6-16,-2 3 12 15,17-3 9-15,10 0 39 16,6 0-33-16,10 0-15 16,-1 0-21-16,-1 0-2 15,-5 0-4-15,-10 0-45 16,-5 0-52-16,-9 0-87 16,-5 0-88-16,-5 0-85 0</inkml:trace>
  <inkml:trace contextRef="#ctx0" brushRef="#br0" timeOffset="204648.31">18056 7969 821 0,'0'0'124'16,"0"0"-29"-16,0 0 19 15,0 0-61-15,0 0-31 16,122-11-9-16,-80 10 4 16,1-3-7-16,-5 1-6 0,-7 3-4 15,-10 0-2-15,-11 0-9 16,-5 0-35-16,-5 0-43 16,0 0-143-16,-13 0-183 15</inkml:trace>
  <inkml:trace contextRef="#ctx0" brushRef="#br0" timeOffset="208457.65">18951 7541 797 0,'0'0'74'16,"0"0"-48"-16,0 0 79 16,0 0-50-16,0 0-32 15,0 0 6-15,-124 53 14 16,99-32-1-16,6 6-6 15,-4 2-11-15,-4 8 3 0,-4 4 2 16,0 3-8 0,2-1 0-16,8-1-9 0,11-2-3 15,7 0-3-15,3-1-5 16,0-4-1-16,19-1-1 16,7-3 0-16,6-4-6 15,1-4-4-15,3-2-35 16,-1-7-9-16,-4-2-1 15,5-5-34-15,-3-5-58 16,-4-2-15-16,2 0-67 16</inkml:trace>
  <inkml:trace contextRef="#ctx0" brushRef="#br0" timeOffset="209193.53">19076 7807 403 0,'0'0'385'15,"0"0"-375"-15,0 0 80 16,0 0 2-16,0 0-62 15,0 0-20-15,-8 20 26 16,5 3 8-16,-3 1-9 0,4 2-2 16,-3 1-9-16,3-7-7 15,-1-5-4-15,3 0-6 16,0-7-2-16,0-3-1 16,0-2-4-16,0-3-12 15,0 0-4-15,0 0 10 16,0-14-5-16,0-4 2 15,0-3 9-15,0-3 0 16,0-2 0-16,0 1 0 16,0-1 1-16,0-3 0 15,5 5 0-15,2-1-1 16,2 6-1-16,-1 3-13 16,4 2 11-16,1 5-2 0,7 0 4 15,3 5-4 1,1 4 5-16,2 0 0 0,-5 0 0 15,-3 1-4-15,-7 14-2 16,-11 5-4-16,0 3-2 16,-4 0 1-16,-21 5 8 15,-2-1 3-15,0 0 0 16,10-4 0-16,3-5 2 16,12-6-2-16,2-1 0 15,0-2-7-15,20-1 2 16,5 0 5-16,4-2 3 15,-8-1 1-15,0 3-2 16,-6 1-2-16,-8-1 2 16,-2-1 6-16,-5 4 10 0,0-1 10 15,-2 3 9-15,-15-4 2 16,0 3-13-16,1-4-13 16,-1 0-13-16,1-1 0 15,1-6-27-15,5 0-17 16,1-1-16-16,9 0-23 15,0 0-233-15,0-8-264 16</inkml:trace>
  <inkml:trace contextRef="#ctx0" brushRef="#br0" timeOffset="209786.42">19645 7828 408 0,'0'0'146'0,"0"0"-55"16,0 0 29-16,0 0-34 15,0 0-30-15,0 0 7 16,0 0 1-16,0-18-17 15,-11 18-16-15,-7 0-18 16,-5 0 29-16,4 0-2 0,1 0 1 16,0 2-6-16,7 2-9 15,0 2 4-15,4-4-19 16,5 2-2-16,-3 1-3 16,3 6-5-16,0 3-1 15,-1 2 0-15,3 2 1 16,0 1-1-16,0 1 1 15,14-2-2-15,-1-5 6 16,8-1-12-16,-2-3 7 16,6-3 0-16,0 2 1 15,-3-5 3-15,-5 0-4 16,-5 0 0-16,-1-3 1 16,-2 0 3-16,-2 0 2 15,-5 0-6-15,0 0 2 0,-2 0 0 16,2 0-2-16,-2 0 2 15,3 0 1-15,-3 0-1 16,0 0-2-16,0 0 0 16,0 0 0-16,0 0 1 15,0 0 1-15,2 0-2 16,-2 0 0-16,0 0 3 16,0 0-3-16,0 0-26 15,0 1-130-15,-16-1-372 16</inkml:trace>
  <inkml:trace contextRef="#ctx0" brushRef="#br0" timeOffset="213146.84">19939 7850 187 0,'0'0'348'16,"0"0"-335"0,0 0 43-16,0 0 77 0,0 0-58 15,0 0-26-15,0 0 6 16,0 0 4-16,3 0-7 15,-3 0-28-15,0 0-13 16,0 0 3-16,0 3-8 16,0 2-4-16,0 5 12 15,0 3 1-15,0 6 7 16,0 4-4-16,0 1-7 16,0 0-1-16,0-2 4 15,0-4-6-15,0-2-5 16,2-2 5-16,-2-6-6 0,2 0-1 15,-2-4 2 1,0-4-3-16,2 3 6 0,-2-3-5 16,0 0 4-16,0 0-5 15,0 0-14-15,0 0-6 16,0-11-50-16,0-3-56 16,0-2-74-16,4-1-127 15</inkml:trace>
  <inkml:trace contextRef="#ctx0" brushRef="#br0" timeOffset="213257.82">19939 7850 298 0</inkml:trace>
  <inkml:trace contextRef="#ctx0" brushRef="#br0" timeOffset="213499.78">19939 7850 298 0,'36'-20'388'0,"-36"14"-337"0,0 1 69 0,0 0 15 16,0 3-59-16,9 0-49 15,2 0-7-15,7 2 4 16,0 0 4-16,2 0-3 16,0 0-10-16,-6 6-10 15,1 8-5-15,-5 2-4 16,0 5 4-16,-1 0 0 16,-3 0 3-16,-4 0-2 0,0 0-1 15,-2-3 0 1,0 1 0-16,0 1 2 15,-4-6 0-15,-7 1-1 0,3-3-1 16,-2-4-1-16,-1 1 1 16,1-7 0-16,-7 1-28 15,5-1-42-15,2-2-140 16,6 0-246-16</inkml:trace>
  <inkml:trace contextRef="#ctx0" brushRef="#br0" timeOffset="-213581.37">20438 7872 502 0,'0'0'243'0,"0"0"-213"16,0 0 51-16,0 0 50 16,0 0-66-16,0 0-52 15,-4-4 3-15,4 4 7 16,0-1 9-16,0 1 7 16,0 0 5-16,0 0-8 15,0 0-7-15,0 0-17 16,-4 10-8-16,-3 10 1 15,-1 6 7-15,-6 0-4 16,1-1-3-16,-3 1 11 16,3 1-9-16,1-1 2 0,-1-1 3 15,1-4-6 1,1-5-1-16,3-4-3 0,6-8 3 16,2-4-1-16,0 0 2 15,0-4 6-15,0-19 7 16,10-8-19-16,9-5-1 15,0 5-4-15,-5-4 5 16,1 7-9-16,-3 6 2 16,-1 1-8-16,-1 6 12 15,0 7 0-15,-3 1-2 16,-3 5 1-16,-2 2 2 16,-2 0 0-16,0 0-1 15,2 0-4-15,2 0 4 0,4 0 3 16,1 0-1-16,-3 0 1 15,1 0 0-15,4 4 2 16,-2 9 10-16,0-1-6 16,0-1-3-16,-2 2 2 15,1 1 2-15,1 0-4 16,0-1-1-16,-2 6-2 16,2-6 2-16,-3 4-1 15,2-5-2-15,-2 0 1 16,-2-4 0-16,-2-4-1 15,1-2 2-15,-3 0-1 16,2 0 1-16,0 0 1 16,2 0-4-16,2-1-2 15,-2-1-8-15,-2 0-18 0,0 0-16 16,2 0-9 0,1 0 0-16,-1 0-12 0,-2 0-68 15,-2 0-89-15,0 0-96 16</inkml:trace>
  <inkml:trace contextRef="#ctx0" brushRef="#br0" timeOffset="-213175.44">20380 7994 4 0,'0'0'584'16,"0"0"-508"-16,0 0-8 15,0 0 68-15,0 0-44 16,0 0-57-16,0 0 1 15,2 3 12-15,4-3-13 16,0 0-7-16,1 0 6 16,3 0 2-16,7 0-9 0,-2 0-10 15,5 0-4-15,3 0-13 16,-3 0 9-16,4 0-9 16,-4 0 0-16,-2 0-9 15,0 0-31-15,-2 0-11 16,-3 0-23-16,-3 0-80 15,-2 0-96-15,-4-8-389 16</inkml:trace>
  <inkml:trace contextRef="#ctx0" brushRef="#br0" timeOffset="-212846.5">20733 7754 515 0,'0'0'392'15,"0"0"-382"-15,0 0 32 16,0 0 82-16,0 0-58 15,0 0-39-15,40-8-1 16,-16 30 3-16,3 8-3 16,-4 5 3-16,2 13-17 15,-6 3-4-15,-5 3-4 0,-8 5-2 16,-6-3-2-16,-4 0-41 16,-25 4-48-16,-16-2-169 15</inkml:trace>
  <inkml:trace contextRef="#ctx0" brushRef="#br0" timeOffset="-208324.28">20182 7744 357 0,'0'0'45'0,"0"0"26"15,0 0 25-15,0 0 9 16,0 0-48-16,0 0-16 16,11-20-2-16,-9 16 4 0,-2 2-15 15,0-1 5 1,0 2 4-16,0 1 17 0,3 0-22 16,-3 0-9-16,0 0 4 15,0-2-14-15,0 2-2 16,0 0-1-16,0 0-6 15,0 0 2-15,0 0-3 16,-5 0-2-16,-6 8-1 16,1 7 2-16,0-1 2 15,-3 7-2-15,-1 2-2 16,-1 3 1-16,-1-1 2 16,-1 1 2-16,3 1 5 15,-1-1-7-15,-1 0-2 16,1-1 3-16,-2 0 0 0,2-1 4 15,4-2-8-15,0-1 6 16,0 0-2-16,1-1 7 16,0 0-4-16,-1-4 2 15,-1 2-7-15,1 0 5 16,-5-2 1-16,3 0-3 16,1-1 9-16,4-6-9 15,1-2-1-15,1-4 12 16,-1 1-9-16,2 0-7 15,1-1 4-15,0 1-4 16,1-3 5-16,-1 3-2 16,2-2-1-16,-2-2 1 15,4 0 3-15,0 0 1 0,0 0 0 16,0 0 1 0,0 0-8-16,4-15-12 0,18-6-68 15,6-3-43-15,5 2-155 16,-10-2-286-16</inkml:trace>
  <inkml:trace contextRef="#ctx0" brushRef="#br0" timeOffset="-207364.45">19923 7772 391 0,'0'0'183'0,"0"0"-142"16,0 0 66-16,0 0-8 16,0 0-37-16,0 0-33 0,-2-32-8 15,2 32 8-15,0-2 15 16,0 2-7-16,0 0-6 16,0 0-22-16,0 0 2 15,0 0-8-15,0 0 13 16,2 6 5-16,8 4-9 15,-4 0-1-15,1 4-3 16,-1-2 4-16,4 2 3 16,-1 1 5-16,-1-2-4 15,-1 4 2-15,4-3-4 16,-2 1 0-16,2-1-4 16,1-2-5-16,-4 0 3 15,-1 0-5-15,-3-1 3 0,4-1-2 16,-2 2-3-16,0-1 4 15,-1 2-2-15,1-4 3 16,2 4-3-16,-4-3 0 16,3 2 1-16,-3 0-1 15,2-4-3-15,0 1 3 16,0-1 2-16,-2-1-3 16,1 1-1-16,-1-2 0 15,0 4-1-15,2-3 1 16,0 6 0-16,-2-3 0 15,1-1 0-15,-1 2 1 16,0-1-2-16,4 3 0 16,-2-4 0-16,-1 1 1 15,-1 0 0-15,2-1-1 0,-1-2 2 16,0 1-3 0,-1-2 1-16,-4-2 0 0,2 1 0 15,3-1 2-15,-3 1-2 16,0 0 0-16,2 0 0 15,1 1 1-15,0-2-1 16,1-1 1-16,-3 1 0 16,1-4-2-16,-2 0 3 15,-2 3-2-15,2-1 0 16,0 1 0-16,-2 1 0 16,0-2 1-16,5 1 2 15,-3 4-1-15,0-4 3 0,1 2-2 16,-3-4-1-1,2-1 0-15,-2 0 11 0,2 0-4 16,-2 0 4-16,3 0-6 16,-3 0 10-16,0 0-9 15,0 0-8-15,0 0-26 16,-7 0-63-16,-9-7-328 16</inkml:trace>
  <inkml:trace contextRef="#ctx0" brushRef="#br0" timeOffset="-204533.94">19119 8195 159 0,'0'0'920'0,"0"0"-885"15,0 0-28-15,0 0-5 16,0 0-4-16,0 0-28 15,0 0-112-15,13 0-9 16,-13 4-20-16,0-4-154 16</inkml:trace>
  <inkml:trace contextRef="#ctx0" brushRef="#br0" timeOffset="-204251.99">19665 8189 862 0,'0'0'128'0,"0"0"-126"16,0 0 33-16,0 0 22 16,0 0-57-16,0 0-12 0,2-6-108 15,-8 6-98 1,2 0-272-16</inkml:trace>
  <inkml:trace contextRef="#ctx0" brushRef="#br0" timeOffset="-203959.04">20689 8240 915 0,'0'0'156'0,"0"0"-156"15,0 0-103-15,0 0-406 16</inkml:trace>
  <inkml:trace contextRef="#ctx0" brushRef="#br0" timeOffset="-202902.23">16731 8666 678 0,'0'0'110'15,"0"0"-105"-15,0 0 42 16,0 0 13-16,0 0-41 16,0 0 15-16,0 32 39 15,0-13-20-15,0 4-12 16,0 4-24-16,0 0 3 16,-2 2-19-16,-4-5 11 0,1-2-11 15,-1-8 1 1,3-8-2-16,3-4 0 0,0-2-3 15,0 0 0-15,0 0-2 16,0-5-1-16,0-7 2 16,0-2-3-16,0 3 0 15,3-5-19-15,-3-3 17 16,2-4-1-16,2-1 7 16,3-3 3-16,6-1-9 15,5 2 4-15,2 3 2 16,4 2 1-16,1 3 4 15,-5 2 4-15,3 4-6 16,-6 0 0-16,4 4-1 16,-3 6-1-16,-1 2 2 15,-3 0-4-15,-3 8-2 0,-7 11-9 16,-4 7 15 0,0-1-3-16,0 5 5 0,-15-4-4 15,-3-3 2-15,7-5 0 16,1-6 7-16,8-3-7 15,2-4-8-15,0-1-22 16,0-2 5-16,21-1 18 16,1 2 7-16,4 3 4 15,1 0-3-15,-5-1 0 16,-3 2 3-16,-11 0-8 16,-6 0 3-16,-2 1 1 15,0 1 27-15,-6 0 12 0,-12 2-6 16,-7-4-17-1,3 0-9-15,-2 0-7 0,-1-2-11 16,5-2-71-16,2-3-137 16,7 0-267-16</inkml:trace>
  <inkml:trace contextRef="#ctx0" brushRef="#br0" timeOffset="-202556.29">17336 8628 610 0,'0'0'33'15,"0"0"-10"-15,0 0 117 0,0 0-64 16,0 0-19-16,0 0-27 16,-9-8 8-16,-1 8 13 15,-3 12-10-15,-5 8 10 16,-3 3-9-16,-4-2-2 15,-2 2-19-15,4-3-4 16,4-1 3-16,5 0-14 16,10-3-2-16,4-4-4 15,0-2-7-15,0-2 3 16,18 0 4-16,9-4 0 16,1 0 7-16,8-3-4 0,2-1-3 15,4 0-26-15,1 0-39 16,-1 0-28-16,-4 0-188 15,-9-5-225-15</inkml:trace>
  <inkml:trace contextRef="#ctx0" brushRef="#br0" timeOffset="-202270.33">17641 8758 884 0,'0'0'62'0,"0"0"-60"16,0 0 69-16,0 0-32 16,0 0-27-16,0 0-2 15,139 0-3-15,-102 0 8 16,-1 0-14-16,-5 0-2 15,-9 0-1-15,-4 0-34 16,-9 0-76-16,-7 0-22 16,-2 0-25-16,0 0-44 15</inkml:trace>
  <inkml:trace contextRef="#ctx0" brushRef="#br0" timeOffset="-201963.39">17848 8654 595 0,'0'0'144'16,"0"0"-144"-16,0 0 0 16,0 0 46-16,0 0 22 15,0 0-19-15,79 7-1 16,-58-2 20-16,2 5-25 15,-7 4-21-15,-7 1-16 16,-5 2 6-16,-4 5 2 16,0 4 13-16,-11 3-6 0,-11 0-8 15,-5-4-5-15,2-4-4 16,2-6-4-16,11-7-11 16,1-4-51-16,3-4-170 15,6 0-237-15</inkml:trace>
  <inkml:trace contextRef="#ctx0" brushRef="#br0" timeOffset="-201454.48">18278 8671 381 0,'0'0'500'0,"0"0"-475"16,0 0-24-16,0 0 89 16,0 0-14-16,0 0-47 15,-15 99 6-15,6-72-14 16,4-3-4-16,1-5-4 16,2-2-5-16,2-9-4 15,0-4 4-15,0-4-6 16,0 0 0-16,0 0 0 15,0-6-1-15,0-14-1 16,0-4-13-16,0-8-5 16,0-8-9-16,0-2 1 15,0 0 8-15,0 3 1 0,0 11 11 16,2 6 6-16,5 8 0 16,-1 6 4-16,4 8 21 15,3 0-24-15,3 8 5 16,1 12 14-16,1 3-6 15,-1-2 6-15,4 0 4 16,-1 0 0-16,0 3-1 16,-2 3-6-16,-7-1-13 15,-2-2 3-15,-4-4-6 16,-5-5-1-16,0-2-10 16,0-5-24-16,0-3-32 15,0-5-16-15,-9 0-89 0,-3 0-144 16</inkml:trace>
  <inkml:trace contextRef="#ctx0" brushRef="#br0" timeOffset="-201310.5">18278 8671 694 0</inkml:trace>
  <inkml:trace contextRef="#ctx0" brushRef="#br0" timeOffset="-201201.52">18278 8671 694 0,'-29'102'222'0,"45"-105"-220"0,11-9 40 15,9 5 86-15,2-1-93 16,6 0-35-16,-4 8-10 0,-6-4-166 16,-10-1-531-1</inkml:trace>
  <inkml:trace contextRef="#ctx0" brushRef="#br0" timeOffset="-201061.55">18860 8673 330 0,'0'0'0'15</inkml:trace>
  <inkml:trace contextRef="#ctx0" brushRef="#br0" timeOffset="-199594.8">24623 7159 174 0,'0'0'418'0,"0"0"-264"16,0 0-48-16,0 0-15 16,0 0-3-16,0 0-44 15,4-10-15-15,-4 10 0 16,0 0 5-16,0 0 1 15,0 0-7-15,0 0 7 16,0 0-10-16,0 0 6 16,0 0-20-16,0 0 0 15,0 0-5-15,0 0-1 0,0 0 5 16,0 0-2-16,0 0-2 16,0 0 3-16,2 0-9 15,2 0-7-15,4 5 7 16,0 5 0-16,-1 3 3 15,3 0-2-15,-4 0 1 16,5-4 4-16,-5 3-5 16,2-3-1-16,0-6 3 15,-5 4-7-15,1-5 5 16,-2 0-2-16,0 0 2 16,0-2 0-16,-2 1 6 15,0-1-7-15,0 0 1 0,0 0-1 16,0 0 4-16,0 0-4 15,0 0 3-15,0 0-2 16,0 0 3-16,0 0-4 16,0 0 0-16,0 0 4 15,0 0 4-15,0 0 3 16,0 0-4-16,0 0 0 16,2 0-4-16,4 0 5 15,0 0-1-15,1 0-2 16,4 0 1-16,5-3-3 15,3-9-2-15,6-1-1 16,6 0-6-16,8-4 2 0,-2 3 1 16,7-1-5-16,1-3 7 15,2 1-4 1,-2 2 2-16,-3-2 1 0,1 1 1 16,-6-2 1-16,-1 4 0 15,-7 3 0-15,-7-1 2 16,-6 7 0-16,-8 1 2 15,-5 4 1-15,-3 0 6 16,0 0-4-16,0 0-1 16,0 0 1-16,0 0-5 15,0 0-2-15,0 0-4 16,0 0-11-16,0 0-16 16,-7 9-27-16,-22 8-95 15,-17 5-258-15</inkml:trace>
  <inkml:trace contextRef="#ctx0" brushRef="#br0" timeOffset="-193375.88">16531 9394 613 0,'0'0'25'0,"0"0"36"16,0 0 51-16,0 0-45 15,0 0-16-15,0 0 22 16,0 0-5-16,-62 117-5 15,46-81-13-15,0 0-5 16,1-2-21-16,-1-4 7 16,3-9-18-16,4-7-6 15,5-5-4-15,2-6 2 16,2-3-4-16,0 0 4 16,0-5-2-16,2-21-3 0,13-10-24 15,1-6 18 1,1 0-2-16,-1 0 4 0,2 1 0 15,0 9 0-15,2 6-3 16,2 9 7-16,-4 9-3 16,-3 3 3-16,1 5 6 15,-3 0-6-15,5 6 2 16,-5 10 9-16,1 4-11 16,-5 5 9-16,-1 3 4 15,-5 4-2-15,2-2-2 16,-5 2-3-16,0-3-4 15,0-6-2-15,0-3 0 16,0-6-1-16,0-4-21 16,0-4-25-16,0-1-16 15,0-5-31-15,0 0-91 0,-10-5-142 16</inkml:trace>
  <inkml:trace contextRef="#ctx0" brushRef="#br0" timeOffset="-193171.92">16422 9599 352 0,'0'0'177'0,"0"0"-109"15,0 0 9-15,0 0-2 16,0 0-7-16,0 0 27 16,40 8-2-16,-9-8-31 15,2 0-17-15,8 0-1 0,1-2-33 16,-2-4-11-16,-4-3-68 15,-5 6-163-15,-7-1-143 16</inkml:trace>
  <inkml:trace contextRef="#ctx0" brushRef="#br0" timeOffset="-192871.96">17041 9413 492 0,'0'0'49'0,"0"0"-46"15,0 0 96 1,0 0-9-16,0 0-51 0,0 0 43 16,-67 35 25-16,38-11-2 15,5 1-44-15,4 1-17 16,4-2-9-16,12-2-13 15,4-1-6-15,0-4-6 16,11-2-9-16,11-1-2 16,7-5-14-16,7-7-28 15,9-2-56-15,1 0-132 16,-1-11-56-16</inkml:trace>
  <inkml:trace contextRef="#ctx0" brushRef="#br0" timeOffset="-192634.01">17338 9426 767 0,'0'0'140'16,"0"0"-138"-16,0 0 26 16,0 0 60-16,0 0-41 15,0 0-21-15,91 91 8 16,-68-61 10-16,-8 1-13 15,-8 1-16-15,-7-1-12 16,0 3-3-16,-29-4-11 16,-9 0-32-16,-11-4-34 15,-7-6-128-15,-6-8-185 0</inkml:trace>
  <inkml:trace contextRef="#ctx0" brushRef="#br0" timeOffset="-192260.07">16268 9377 188 0,'0'0'502'0,"0"0"-459"16,0 0 27-16,-116 46 78 16,83-14-38-16,4 3-33 15,4 6-24-15,8-1 2 16,5 2-20-16,7-2-18 15,5-4-13-15,5 1-4 16,30-6-6-16,15 1-13 16,10-6-29-16,11-6-33 0,12-13-116 15,4-7-227 1</inkml:trace>
  <inkml:trace contextRef="#ctx0" brushRef="#br0" timeOffset="-191785.15">17697 9354 409 0,'0'0'368'0,"0"0"-354"16,0 0 57-16,0 0 62 15,0 0-52-15,0 0-59 16,0-14-11-16,0 14 1 16,0 6 0-16,0 11 33 15,0-3-12-15,-5 1 0 0,5-1-10 16,0-2-10-16,0 2-12 16,0 0 2-16,0 0-3 15,0 0-13-15,0 1-17 16,7-1-12-16,-1-2-15 15,-3-4-23-15,-3-4-118 16,0-4-45-16,0 0-347 16</inkml:trace>
  <inkml:trace contextRef="#ctx0" brushRef="#br0" timeOffset="-191546.2">17608 9388 615 0,'0'0'202'16,"0"0"-179"-16,0 0 68 16,0 0 7-16,0 0-71 15,0 0 0-15,47-3 37 16,-21 3-5-16,5 0-24 16,1 0-2-16,-4 0-21 15,-3 0-5-15,-7 0-7 16,-5 0-22-16,-3 0-29 15,-4 0-64-15,1 0-124 16,-5 0-55-16</inkml:trace>
  <inkml:trace contextRef="#ctx0" brushRef="#br0" timeOffset="-191291.24">17898 9537 355 0,'0'0'605'15,"0"0"-563"-15,0 0 28 16,0 0 49-16,0 0-36 16,0 0-45-16,89 0-15 0,-63-5-9 15,-1 2-14-15,-5 3-8 16,-7 0-46-16,-3 0-57 15,-6 0-106-15,-4 3-61 16,0 6-375-16</inkml:trace>
  <inkml:trace contextRef="#ctx0" brushRef="#br0" timeOffset="-191090.27">17875 9689 687 0,'0'0'158'16,"0"0"-76"-16,0 0 63 16,0 0-45-16,0 0-59 15,121-14-8-15,-86 7-7 0,-2 4 0 16,-6-1-26 0,-12 2-12-16,-3 2-66 0,-10 0-101 15,-2 0-244-15</inkml:trace>
  <inkml:trace contextRef="#ctx0" brushRef="#br0" timeOffset="-188270.76">18785 9293 150 0,'0'0'836'15,"0"0"-826"-15,0 0 26 16,0 0 79-16,0 0-42 16,-129-12-42-16,108 31-23 15,-1 9-3-15,-3 11-1 16,1 5 8-16,-3 2 2 16,5 5 5-16,2 2-5 15,7-1-3-15,6 3-2 16,2-9-6-16,5-7 5 0,0-3-6 15,14-6 2 1,17-9-4-16,9-5-24 0,9-11-68 16,7-5-86-16,0 0-290 15</inkml:trace>
  <inkml:trace contextRef="#ctx0" brushRef="#br0" timeOffset="-187782.85">18903 9460 901 0,'0'0'95'0,"0"0"-84"0,0 0-11 16,0 0 57-16,0 0-6 15,-4 104-2-15,4-67-10 16,-8-2 13-16,0-6-16 15,1-7-11-15,1-6-3 16,4-5-12-16,-2-8-4 16,4-3-4-16,0 0 2 15,0-2 4-15,0-22-8 16,0-10-15-16,8-4-8 16,7-3 9-16,5 6-1 15,-2 0 15-15,0 6 1 0,-2 5-1 16,-1 5 0-16,-2 6 0 15,-6 6 4-15,-2 5 13 16,-3 2-17-16,4 0-3 16,3 4 3-16,5 14 10 15,-1 6 9-15,-1 6 1 16,1 5-4-16,-3 1 9 16,0 2-17-16,-1-4-1 15,-3-4-6-15,2-6-2 16,-2-4 0-16,0-4-23 15,-1-6-20-15,-3-5-31 16,-2-5-35-16,2 0-83 16,-2-17-223-16</inkml:trace>
  <inkml:trace contextRef="#ctx0" brushRef="#br0" timeOffset="-187592.88">18934 9641 845 0,'0'0'132'16,"0"0"-132"-16,0 0 110 16,0 0 6-16,0 0-61 15,0 0-32-15,107 0-1 16,-87 0-22-16,0 0-15 16,0 0-92-16,0-5-183 0,1 0-280 15</inkml:trace>
  <inkml:trace contextRef="#ctx0" brushRef="#br0" timeOffset="-186582.06">19738 9469 645 0,'0'0'143'15,"0"0"-58"-15,0 0 92 16,0 0-82-16,0 0-36 16,0 0-22-16,-42-33-6 15,38 33-6-15,-5 0-15 16,-4 0-3-16,-3 0-4 16,-4 3 0-16,0 8 8 15,-1 4-10-15,2 1 5 0,1 0 7 16,5 4-7-16,1-2 1 15,1 4-3-15,5 2 0 16,1-2 1-16,1-3-1 16,4 2-2-16,0-5-2 15,0-2 0-15,0 0 0 16,9-7 2-16,10 2-2 16,4-1 2-16,4-4 0 15,4 0 2-15,2-2-4 16,3-2 1-16,-2 0-3 15,-6 0 2-15,-3 0 0 16,-7 0 0-16,-5 0 3 16,-6 0-1-16,-7 0-2 0,0 0 6 15,0 0 2 1,0 0 2-16,0 0-10 0,0 0 8 16,0 0-1-16,0 0-1 15,0 0-1-15,0 0-3 16,0 0 0-16,0 0 0 15,0 0-2-15,0 0 0 16,0 0 1-16,0 0 0 16,0 0-2-16,0 0 2 15,0 0-1-15,0 0 0 16,0 0 0-16,0 0 0 16,0 0 1-16,0 0 0 0,0 0-1 15,0 0 2 1,0 0-1-16,0 0 0 0,0 0 3 15,0 0-4-15,0 0 0 16,0 0 0-16,0 0-1 16,0 0 0-16,2 0 1 15,1 0 0-15,-1 0 4 16,-2 0-2-16,2 0 3 16,-2 0-1-16,0 0-1 15,0 0 1-15,0 0-1 16,0 0-3-16,0 0 0 15,0 0 1-15,0 0-1 16,0 0 0-16,2 0 1 16,0 0-1-16,0 2-2 15,-2 1-2-15,0-3-2 0,0 0 1 16,0 0-1-16,0 0-6 16,3 0-20-16,1 0-29 15,2 0-85-15,4 0-244 16</inkml:trace>
  <inkml:trace contextRef="#ctx0" brushRef="#br0" timeOffset="-183638.57">20066 9520 682 0,'0'0'28'0,"0"0"57"16,0 0 68-16,0 0-42 15,0 0-55-15,0 0-27 16,0 0-1-16,0-17-9 15,0 17 3-15,0 0 4 16,0 0-4-16,0 0-11 16,0 12 1-16,0 5 6 15,0 6-1-15,0 0-10 0,0 4 5 16,0-3 2 0,0 3-8-16,0-6 1 0,0-1-2 15,0-2-5-15,0-7 2 16,0-2-4-16,0-4 1 15,0-3 1-15,0-2-11 16,0 0-17-16,0-4-13 16,0-15-66-16,0-6-140 15,0 2-132-15</inkml:trace>
  <inkml:trace contextRef="#ctx0" brushRef="#br0" timeOffset="-183493.59">20066 9520 581 0</inkml:trace>
  <inkml:trace contextRef="#ctx0" brushRef="#br0" timeOffset="-183321.62">20066 9520 581 0,'27'-63'219'0,"-29"50"-186"0,2 5 104 0,0 3-27 0,0 0-56 16,17 5-32-16,10 0-2 16,4 0-2-16,3 0 9 15,0 17 2-15,1-2 6 16,-5 3-20-16,-4 5-6 15,-11 1-2-15,-8 4-4 16,-7-1-2-16,0 2 5 16,-9 0 6-16,-13-6-6 15,-5 0 1-15,3-6-3 16,-1-5-1-16,5-4-6 0,5-1-4 16,3-7-30-1,6 0-50-15,4 0-89 0,2 0-254 16</inkml:trace>
  <inkml:trace contextRef="#ctx0" brushRef="#br0" timeOffset="-181423.95">20461 9421 703 0,'0'0'77'0,"0"0"-66"0,0 0 84 15,0 0 27 1,0 0-54-16,0 0-47 0,11-33 3 16,-9 33 10-16,1-2-6 15,3 2-9-15,3 0 5 16,0 0-2-16,5 0 1 16,-1 0-12-16,3 0-4 15,-1 0 7-15,1 0 0 16,1 0-10-16,-1 6 3 15,5 2-7-15,-6 5-2 16,5 6 2-16,-1 7-1 16,2 9-2-16,-1 4 3 15,0 7 0-15,-9 0 1 16,-2 7-3-16,-7-4 4 16,-2 0 2-16,0-6-4 0,-4-10 2 15,-21-3-8-15,-8-7 0 16,-11-5-20-16,-8-8-66 15,7-10-145-15,16 0-365 16</inkml:trace>
  <inkml:trace contextRef="#ctx0" brushRef="#br0" timeOffset="-174511.15">24639 7844 296 0,'0'0'125'0,"0"0"-33"16,0 0-25-16,0 0-8 16,0 0 17-16,0 0 17 15,0 0 20-15,15-36-2 16,-15 30-22-16,0-1-27 15,0 0-10-15,0 1-6 16,0-1-5-16,0 4-12 16,0 1-11-16,0 0-4 15,0 2-1-15,0 0-13 0,2 0 1 16,2 0-3 0,6 0-1-16,3 0 3 0,5 7-2 15,1 6 2-15,2 1 0 16,4 4 2-16,-1 2 0 15,-2 0 2-15,3 2 1 16,-1 3-3-16,-3-1 0 16,-2-2-2-16,-1-3 2 15,-5-1-1-15,1-1-1 16,-3-1 0-16,-2-4 1 16,2 0-1-16,-4-2 2 15,-1-2-2-15,1-2-2 16,-4-4-2-16,-1 0-7 15,-2 1 4-15,0-3-14 0,0 0-17 16,0 0-35-16,0 0-32 16,-10-7-117-16,-5-6-91 15,7 0-122-15</inkml:trace>
  <inkml:trace contextRef="#ctx0" brushRef="#br0" timeOffset="-173875.26">24992 7796 547 0,'0'0'78'0,"0"0"-26"15,0 0 50-15,0 0 2 16,0 0-20-16,0 0-44 16,0 0 5-16,0-8-14 15,0 8 7-15,0 0-16 16,0 0-8-16,0 0-9 0,0 0 1 15,0 0-2-15,0 0-3 16,0 0 11-16,0 0-2 16,0 0 0-16,0 0-1 15,0 7-2-15,0-2 6 16,-4 2-1-16,-2-2-2 16,-1 3 0-16,-2 2-2 15,-2 0-2-15,-2 6-4 16,-5 2 3-16,-5 7-4 15,-2 3 2-15,-6 6 1 16,-2 2-1-16,0-4-3 16,1-3 0-16,5-4 4 15,10-7-1-15,3-6 3 0,10-6-1 16,0-1 2 0,4-5-3-16,0 3-4 0,-2-1 2 15,-1-2 2-15,3 0 19 16,0 0 2-16,0 0-3 15,0 0-2-15,0 0-3 16,0 0-5-16,0 0-11 16,0 0-1-16,0-5-4 15,0 3-31-15,0-3-83 16,0 5-134-16</inkml:trace>
  <inkml:trace contextRef="#ctx0" brushRef="#br0" timeOffset="-171091.75">16617 10279 191 0,'0'0'315'16,"0"0"-305"-16,0 0 105 15,0 0 31-15,0 0-55 16,0 0-46-16,0-46 5 15,0 46-3-15,0 0-28 16,0 0-10-16,0 16 19 16,0 8-1-16,-2 4 10 15,-4 4-14-15,-1 2 9 16,1-4-14-16,-4 0-6 0,2 0 1 16,1-8-1-1,1-6-5-15,1-6 0 0,5-8-4 16,-3-2-1-16,3 0 0 15,0 0-2-15,0-17 0 16,0-8-5-16,0-10-16 16,8-6 1-16,2-1 12 15,3-3 0-15,1 6 3 16,-1 5 5-16,-1 3 0 16,-1 8 9-16,0 8-9 15,0 9 22-15,-2 6-18 16,0 0-1-16,2 19-1 0,0 6 3 15,-2 8 4 1,0 1 7-16,-2 3 8 0,-1 1-8 16,1-1 2-16,-2-5-12 15,2-4-6-15,-3-6-7 16,2-5-19-16,-1-4-45 16,-1-7-56-16,-4-6-152 15,0 0-206-15</inkml:trace>
  <inkml:trace contextRef="#ctx0" brushRef="#br0" timeOffset="-170924.78">16611 10391 925 0,'0'0'8'16,"0"0"10"-16,0 0 79 0,0 0-41 15,127 6-28-15,-84-6-17 16,1 0-11-16,-3 0-28 15,-10-11-198-15,-16-10-297 16</inkml:trace>
  <inkml:trace contextRef="#ctx0" brushRef="#br0" timeOffset="-170716.81">17008 10235 667 0,'0'0'70'0,"0"0"61"16,0 0 51-16,0 0-76 16,80 128-58-16,-71-94-28 15,-9 1-8-15,0 4-12 16,-13-3-16-16,-23-1-64 16,-11-8-22-16,-7-6-122 15,-4-12-81-15</inkml:trace>
  <inkml:trace contextRef="#ctx0" brushRef="#br0" timeOffset="-170383.87">16409 10056 531 0,'0'0'27'0,"0"0"-16"15,0 0 119-15,0 0-21 16,0 0-40-16,0 0 17 16,0 0 10-16,-126 149-35 15,97-96 1-15,3 3-15 16,4 2-15-16,6-3-16 0,7-6-5 15,9-1-11 1,0-12-3-16,33-11-34 0,21-11-36 16,19-14-104-16,8 0-79 15,4-17-327-15</inkml:trace>
  <inkml:trace contextRef="#ctx0" brushRef="#br0" timeOffset="-169972.94">17317 10162 656 0,'0'0'106'0,"0"0"-28"16,0 0 79-16,0 0-63 16,0 0-57-16,0 0-12 15,0 0-3-15,3 0-17 16,0 0-1-16,-1 11 16 15,2 1-5-15,-4 6 6 0,0 1-2 16,0 2-9-16,0-1-8 16,0-2-2-16,0-2 0 15,0-2-23-15,0-4-35 16,0-5-33-16,2-5-84 16,5 0-41-16,1-1-128 15</inkml:trace>
  <inkml:trace contextRef="#ctx0" brushRef="#br0" timeOffset="-169748.98">17317 10162 645 0,'-50'41'176'16,"50"-41"-123"-16,0 0 66 15,0 0-30-15,4 0-56 0,19 2 9 16,0 8 3-16,9-3-15 15,0 2-5-15,1-5-24 16,0-3-1-16,-4 3-41 16,0-4-33-16,-2 0-21 15,-5 0-107-15,-4 0-21 16,-7 0-184-16</inkml:trace>
  <inkml:trace contextRef="#ctx0" brushRef="#br0" timeOffset="-169471.03">17592 10339 613 0,'0'0'147'0,"0"0"-134"16,0 0 103-16,0 0 47 15,0 0-117-15,0 0-16 16,13 1 35-16,6 4-18 16,2-5-25-16,4 0-22 15,2 0 0-15,2 0-42 16,0 0-35-16,0 0-61 0,-4 0-21 16,-8 6-2-16,-15 0-105 15</inkml:trace>
  <inkml:trace contextRef="#ctx0" brushRef="#br0" timeOffset="-169284.06">17605 10505 36 0,'0'0'785'0,"0"0"-772"16,0 0 25-16,0 0 130 15,0 0-94-15,0 0-51 16,119 0-11-16,-90 0 5 15,0 0-17-15,-2 0-40 0,2 0-122 16,-4 0-143-16,2-8-274 16</inkml:trace>
  <inkml:trace contextRef="#ctx0" brushRef="#br0" timeOffset="-168895.13">18459 10166 821 0,'0'0'108'0,"0"0"-102"16,0 0 92-16,0 0 18 16,-127 42-61-16,105-15-26 15,4 3 15-15,2 4-14 16,1 2-4-16,3 3-10 16,4 5-8-16,1 3 3 15,7-1-7-15,0-2 0 16,0-3-4-16,0-8-6 0,11-2 5 15,12-5-3-15,8-11-15 16,6-4-47-16,15-8-21 16,4-3-77-16,-3 0-245 15</inkml:trace>
  <inkml:trace contextRef="#ctx0" brushRef="#br0" timeOffset="-168128.26">18740 10323 549 0,'0'0'126'0,"0"0"-18"0,0 0 7 16,0 0-19-16,0 0-33 16,0 0-30-16,0-14 5 15,0 14 2-15,0 0-24 16,-2 0-13-16,-3 16-1 16,-6 10 21-16,-5 4 18 15,1 4-3-15,-3 4-8 16,3-2-10-16,3-3-1 15,4-7-6-15,5-10-1 16,1-7-8-16,2-2 0 16,0-7-4-16,0 0 2 15,0 0-2-15,0-2 12 0,0-19-12 16,0-9-8-16,0-4 8 16,5-4-1-16,10-4-2 15,5 1 1-15,3 8-6 16,-1 3 1-16,0 6 3 15,-6 9-2-15,-3 8 0 16,-4 2 6-16,-7 5 0 16,1 0 0-16,-1 0-6 15,4 3 2-15,1 11 4 16,4 4 7-16,-4 3-2 16,4 4 14-16,1 5-13 15,-2 4 4-15,3 7-5 16,-3-2-4-16,-2-3 2 15,1-2-3-15,-2-9-4 16,-2-4 0-16,1-6-20 0,-3-7-8 16,-1-2-48-16,-2-6-15 15,0 0-93-15,0 0-43 16</inkml:trace>
  <inkml:trace contextRef="#ctx0" brushRef="#br0" timeOffset="-167874.31">18713 10451 503 0,'0'0'209'0,"0"0"-181"15,0 0 67-15,0 0 7 16,0 0-54-16,0 0-31 15,16 6 28-15,11-2 9 16,8-4-16-16,5 3-12 16,-3-3-24-16,-4 0-2 15,-9 0-81-15,-6 0-159 16,-10 1-18-16</inkml:trace>
  <inkml:trace contextRef="#ctx0" brushRef="#br0" timeOffset="-164948.81">19117 10240 392 0,'0'0'133'0,"0"0"-116"15,0 0 94-15,0 0-7 16,0 0-42-16,0 0-26 16,-43-9-22-16,43 9-14 15,0 0 0-15,0 0 2 16,0 0 34-16,7 0-1 16,0 0-3-16,2 0 20 15,1 0-28-15,6 5-10 16,3 3 4-16,4 4-4 0,2 0-1 15,-4 5-13 1,-1-1 3-16,-5 2-2 0,-4 2 0 16,1 4 0-16,-2 4 0 15,-3 6 1-15,5 5-1 16,-6-1 0-16,-2 3-1 16,1-1 1-16,-3 1-1 15,-2-3 0-15,0-2-2 16,0-6 0-16,-11-4 0 15,-5-4 2-15,1-2 12 16,-3-4 9-16,0-4-12 16,0-4-3-16,-2-1 14 0,3-4-3 15,0-1 18 1,7 0-17-16,5-2-4 0,3 0-1 16,2 0-13-16,0 0-25 15,11 0-55-15,18-2-157 16,4-16-685-16</inkml:trace>
  <inkml:trace contextRef="#ctx0" brushRef="#br0" timeOffset="-163845">24166 8649 700 0,'0'0'126'0,"0"0"-105"15,0 0 85-15,0 0-7 0,0 0-49 16,0 0-16-16,0 0-19 16,0-13-4-16,6 13 1 15,10 0 17-15,4 0-2 16,4 11-1-16,3 5 1 16,4 6-17-16,1 5-4 15,-1 4-5-15,2 1 0 16,-4 0 0-16,-2-2-2 15,-4-4 2-15,-5-6 1 16,-5-8-2-16,-7-6 0 16,-1-4-4-16,-5-2-3 15,0 0 1-15,0 0-3 16,0 0-30-16,-5-12-48 0,-6-5-111 16,-2-2-66-16,0-3-231 15</inkml:trace>
  <inkml:trace contextRef="#ctx0" brushRef="#br0" timeOffset="-163435.08">24545 8566 159 0,'0'0'379'0,"0"0"-355"16,0 0 70-16,0 0 17 16,0 0-57-16,0 0-3 15,-38 6-10-15,22 12 10 16,-2 5 17-16,1 0-22 16,-3 2-13-16,-3-4 14 15,0 2 0-15,0-6-11 16,-2 4-11-16,-2-1-7 15,-2-4-9-15,4 2-1 16,-1 0-8-16,4 0 5 16,4-2-5-16,5 0 1 0,-1-4 1 15,7 2-4 1,3-4 4-16,2 0-4 0,0 0 2 16,-4-4-8-16,4-1 0 15,-2 0-4-15,4-3-36 16,-4 6-31-16,-5-4-147 15,-3-4-278-15</inkml:trace>
  <inkml:trace contextRef="#ctx0" brushRef="#br0" timeOffset="-161754.37">16534 10950 442 0,'0'0'372'0,"0"0"-323"16,0 0-3-16,0 0 2 15,0 0 11-15,0 0-14 16,-27 97-26-16,15-66 22 15,-1 1 0-15,0 1-8 16,-1-1-11-16,5-4-9 16,3-5-8-16,3-10-3 15,1-5 1-15,2-4-3 0,0-4 4 16,0 0-3-16,0-2 11 16,0-18-12-16,5-12-1 15,10-4-10-15,3-3 4 16,0-2-19-16,2 1 8 15,-3 3 10-15,1 9-4 16,1 5 10-16,-6 5 0 16,-3 9 1-16,0 5 2 15,-1 4 11-15,5 0-9 16,1 4 6-16,3 14-3 16,-1 2 1-16,4 9 15 15,1 1 2-15,-5 2-3 16,-5 2 1-16,-3-1-9 15,-5-4-6-15,-4 0-7 0,0-2-2 16,0-8-3-16,0-7-42 16,0-7-20-16,0-5-22 15,0 0-219-15,0-5-310 16</inkml:trace>
  <inkml:trace contextRef="#ctx0" brushRef="#br0" timeOffset="-161565.4">16493 11075 763 0,'0'0'208'15,"0"0"-204"-15,0 0 55 0,0 0 2 16,0 0-24 0,0 0-8-16,72 32-1 0,-28-29-24 15,3-3-4-15,-1 0-92 16,-3 0-162-16,-9-3-189 15</inkml:trace>
  <inkml:trace contextRef="#ctx0" brushRef="#br0" timeOffset="-161274.45">17097 10910 797 0,'0'0'157'0,"0"0"-141"16,0 0 105-16,0 0-41 16,0 0-42-16,41 125-16 15,-37-87-5-15,-2-1-5 16,-2 0-3-16,0-2-9 15,0 0-6-15,-16-5-27 16,-9-5-54-16,-8-8-90 16,-5-5-1-16,-4-6-135 15</inkml:trace>
  <inkml:trace contextRef="#ctx0" brushRef="#br0" timeOffset="-160966.52">16228 10878 250 0,'0'0'205'0,"0"0"-79"16,0 0 69-16,0 0-56 15,0 0-28-15,0 0-40 0,-126 119-4 16,116-72-3-16,8-1-22 16,2 0-9-16,0-2-25 15,18-9 0-15,13-3-8 16,9-7 0-16,11-8-48 16,12-5-17-16,8-8-72 15,5-4-209-15</inkml:trace>
  <inkml:trace contextRef="#ctx0" brushRef="#br0" timeOffset="-160620.56">17226 10930 567 0,'0'0'50'15,"0"0"0"-15,0 0 56 16,0 0 9-16,0 0-41 16,0 0 12-16,0 28-37 15,0-14 12-15,0 3-31 16,0 2 1-16,5 0-5 0,-3 3-13 15,1-7-2 1,-1 4-7-16,-2-3-4 0,2-5-1 16,-2 1-36-16,2-3-30 15,0-5-92-15,-2-4-133 16,2 0-100-16</inkml:trace>
  <inkml:trace contextRef="#ctx0" brushRef="#br0" timeOffset="-160418.6">17265 11021 258 0,'0'0'502'15,"0"0"-411"-15,0 0 79 16,0 0-43-16,0 0-45 0,0 0-44 16,-7-8-14-16,7 8-3 15,7 0-20-15,12 0 13 16,8 0-14-16,6 0-24 15,6 0-81-15,1 0-112 16,-1 0-230-16</inkml:trace>
  <inkml:trace contextRef="#ctx0" brushRef="#br0" timeOffset="-160193.64">17724 11078 392 0,'0'0'389'16,"0"0"-343"-16,0 0 122 15,0 0-48-15,0 0-50 16,118 0-26-16,-99 0-28 16,-5 0-10-16,-3 0-6 15,1 0-31-15,-6 0-77 16,1 0-166-16,-3 0-239 15</inkml:trace>
  <inkml:trace contextRef="#ctx0" brushRef="#br0" timeOffset="-159954.68">17626 11265 94 0,'0'0'584'0,"0"0"-522"16,0 0 77-16,0 0 52 16,0 0-95-16,0 0-34 15,93 2-26-15,-51-2-12 16,-2-2-12-16,-6 0-12 16,-10 0-33-16,-6 2-76 15,-9 0-87-15,-3 0-107 16,-6 0-245-16</inkml:trace>
  <inkml:trace contextRef="#ctx0" brushRef="#br0" timeOffset="-155801.4">18415 11067 566 0,'0'0'156'0,"0"0"-100"16,0 0 82-16,0 0 3 15,0 0-76-15,0 0-36 16,0-3-3-16,-2 3 3 15,-10 0-7-15,-5 3-16 16,-8 15-2-16,-8 7 4 16,-3 7-2-16,0 3 4 15,2 3 7-15,8 4-12 16,6-3-1-16,10-2-4 16,10 2-1-16,0-6-1 15,19-1-5-15,16-5-15 16,5-3-34-16,9-10-18 0,5-5-74 15,4-9-88-15,0 0-192 16</inkml:trace>
  <inkml:trace contextRef="#ctx0" brushRef="#br0" timeOffset="-155260.49">18758 11205 422 0,'0'0'151'15,"0"0"-149"-15,0 0 83 0,0 0 32 16,0 0-47-16,0 0-9 16,-40 106 24-16,30-75-18 15,0-4-26-15,1 2 0 16,-1-8-15-16,4-4-7 15,4-7-13-15,0-5-2 16,2-2 2-16,0-3-2 16,0 0-4-16,0-12 3 15,2-14-3-15,18-7-15 16,5-4 5-16,1-8-11 16,1 4-8-16,0-2 15 15,-5 11 14-15,3 6-1 16,-8 9 1-16,-3 4 0 15,-3 3 12-15,-7 6-1 0,-2 2 2 16,0 2-1-16,4 0-12 16,-2 6 2-16,7 14 4 15,0 6 14-15,-2 2-12 16,2 5 27-16,0-2-8 16,1-3-7-16,0 1-4 15,0-8-5-15,-3-1-7 16,0-2-4-16,0-3-2 15,-5-5-12-15,1-3-18 16,-3-2-12-16,-2-3-25 16,2 0-25-16,-2-2-68 15,0 0-9-15,-2 0-143 16</inkml:trace>
  <inkml:trace contextRef="#ctx0" brushRef="#br0" timeOffset="-154589.61">18713 11379 525 0,'0'0'78'0,"0"0"-56"16,0 0 97-16,0 0-26 0,0 0-59 15,0 0-22-15,12 0 64 16,5 0-3-16,3 0-22 16,3 0-29-16,1 0-13 15,-2 0-6-15,1 0-1 16,-7 0-2-16,-3 0-6 16,-3 0 5-16,-2 0-7 15,-2 0 4-15,-6 0 1 16,0 0 0-16,0 0 3 15,0 0 0-15,0 0 10 16,0 0-9-16,0 0-2 16,0 0 1-16,0 0-6 15,0 0-1-15,0 0 1 0,-4 0-14 16,-12 0-8-16,-1 2-2 16,1 3 27-16,5-5-6 15,1 0 7-15,4 2 0 16,6-2-10-16,-2 0 2 15,2 0 7-15,0 0 1 16,0 0 2-16,0 0-1 16,0 0-5-16,0 0 1 15,4 0 4-15,8 0 1 16,-2 0 10-16,1 0-8 16,1 4-4-16,-1-3 1 15,-3 4-2-15,4-2 2 16,-1 1-5-16,1-2 1 0,-1-2-7 15,-3 0-24 1,1 0-27-16,-4 0 10 0,-1 0 8 16,-4 0 17-16,0 0 28 15,0 0 9-15,0 0-9 16,0 0-16-16,-9 0-29 16,-2 0-65-16,0 0-62 15,2 0-159-15</inkml:trace>
  <inkml:trace contextRef="#ctx0" brushRef="#br0" timeOffset="-150165.39">19197 11105 525 0,'0'0'196'0,"0"0"-171"0,0 0 55 16,0 0 15-16,0 0-55 15,0 0-16-15,0 0 31 16,22-48-15-16,-6 48-9 15,4 4-10-15,2 11 15 16,9 8 2-16,3 0-14 16,-3 8-3-16,0 5-4 15,-6 1 4-15,-7 4-1 0,-7-1-10 16,-9 3-4 0,-2-3-5-16,0-3 3 0,-2-4-2 15,-16-8-2-15,0-4-1 16,2-9-17-16,5-4-29 15,3-8-30-15,4 0-43 16,4-6-165-16</inkml:trace>
  <inkml:trace contextRef="#ctx0" brushRef="#br0" timeOffset="-149867.43">19699 11155 434 0,'0'0'574'15,"0"0"-548"-15,0 0-8 0,0 0 41 16,0 0 16-16,0 0-29 16,102 91-15-16,-69-62 7 15,0 1-8-15,-4-2-3 16,-4-6-13-16,-4-5-6 15,-6-3-3-15,-4-7-4 16,0 0-1-16,-6-3-18 16,-3-3-16-16,-2-1-32 15,0 0 2-15,0 0-24 16,-11 0-127-16,-9-13-228 0</inkml:trace>
  <inkml:trace contextRef="#ctx0" brushRef="#br0" timeOffset="-149676.46">19910 11219 682 0,'0'0'149'0,"0"0"-50"16,0 0 74-16,0 0-86 16,0 0-56-16,0 0 1 15,-74 58 18-15,26-20-20 16,-8 8-26-16,-4-2-4 15,2-3-77-15,20-11-187 16</inkml:trace>
  <inkml:trace contextRef="#ctx0" brushRef="#br0" timeOffset="-147566.83">24061 9244 587 0,'0'0'159'0,"0"0"-152"15,0 0 16-15,0 0 54 16,0 0-56-16,0 0-6 0,29 20 13 16,-16-10 7-16,0 0 28 15,1-1-8-15,-5 0-20 16,-3 1-13-16,4 2-1 16,-1 3-6-16,1 0-3 15,6 3 8-15,0 2-9 16,4 2 0-16,2 0-2 15,3 0-2-15,-1-1-7 16,-4-3 3-16,-4-7-2 16,-5-1 0-16,-4-5-2 15,-3-1-1-15,-2-2-5 16,-2-2-9-16,0 0 6 0,0 0-4 16,0 0 9-1,0 0-21-15,-2-11-32 0,-13-4-121 16,-6-3-97-16,-1-5-362 15</inkml:trace>
  <inkml:trace contextRef="#ctx0" brushRef="#br0" timeOffset="-147138.91">24304 9307 376 0,'0'0'21'0,"0"0"-2"16,0 0 32-16,0 0-13 0,0 0-28 15,0 0-6 1,38-7 6-16,-38 7 33 0,0 0 31 16,0 0-5-16,-4 0 2 15,-8 0-26-15,-1 0-7 16,-1 0 23-16,1 7 0 15,0 2-18-15,-3-1-12 16,5 0-5-16,-5 2-8 16,1 1-4-16,-1 3-2 15,-3 1-9-15,0 5-3 16,-5 1 4-16,1 0-3 16,2 2 4-16,-2-1 2 0,3-3 7 15,2-2 3-15,2-5-9 16,10-6-7-16,4-5 2 15,2-1-2-15,0 0 4 16,0 0-5-16,0 0-7 16,0 0-16-16,0 0-19 15,-7-1-130-15</inkml:trace>
  <inkml:trace contextRef="#ctx0" brushRef="#br0" timeOffset="-144903.29">16588 11785 615 0,'0'0'43'0,"0"0"-21"15,0 0 93-15,0 0 0 0,-2 108-12 16,2-68-51-16,0 0 5 15,0 0-29-15,0-6 13 16,0-8-23-16,0-6 18 16,0-8-13-16,0-3-13 15,0-8-10-15,0-1 17 16,0 0-1-16,-2-15 0 16,2-16-16-16,0-9-16 15,0-8 11-15,0-3 1 16,0 0-2-16,0 5 4 15,2 4-9-15,14 9 7 16,-1 5-4-16,4 6 9 16,-1 4-3-16,1 4-1 0,2 5-2 15,-1 4 4-15,-3 3 1 16,-5 2 0-16,-5 0-15 16,-7 12-10-16,0 12-5 15,-16 6 23-15,-11 0 7 16,3-1 1-16,4-2 0 15,9-2 4-15,5-5-5 16,6-5-5-16,0 0 2 16,12-5-3-16,13-3 6 15,4-2 0-15,2-3 5 16,-3 5-4-16,-7 2 1 16,-7 5 2-16,-8 4-3 0,-6 2 1 15,-2 2 14-15,-29 0-8 16,-8 2 3-16,-1-3-7 15,9-6-4-15,8-5-10 16,13-6-31-16,5-4-58 16,5 0-160-16</inkml:trace>
  <inkml:trace contextRef="#ctx0" brushRef="#br0" timeOffset="-144661.33">17003 11730 931 0,'0'0'102'0,"0"0"-88"0,0 0 67 15,0 0-6-15,135 50-30 16,-100-16-12-16,-10 5-13 16,-12 6-15-16,-9 10-5 15,-4 2-4-15,-4 1-15 16,-27-7-17-16,-11-2-15 15,-12-9-9-15,-8-13-49 16,-5-6-97-16,-1-13-63 16</inkml:trace>
  <inkml:trace contextRef="#ctx0" brushRef="#br0" timeOffset="-144371.39">16359 11737 775 0,'0'0'39'0,"0"0"-35"16,0 0 79-16,0 0 59 15,0 0-96-15,-136 46-35 16,103-8 26-16,-1 1 3 15,3 10-14-15,4 4-13 0,14 2 2 16,13-1-1-16,0 3-14 16,15-9-3-16,24-6-10 15,16-6-34-15,15-14-107 16,15-18-244-16</inkml:trace>
  <inkml:trace contextRef="#ctx0" brushRef="#br0" timeOffset="-143949.46">17383 11705 44 0,'0'0'694'0,"0"0"-667"16,0 0 88-16,0 0 44 16,0 0-109-16,0 0-35 15,-29-7 17-15,27 7 1 16,2 0-6-16,0 10 2 15,0 8 4-15,0 7-3 16,0 0-5-16,0 0-3 0,0 0-8 16,0-2-9-16,0-3-5 15,0-4 3-15,0-6-3 16,0-1-15-16,0-6-37 16,0-3-25-16,0 0-15 15,4 0-37-15,-2-10-98 16,0-10-159-16</inkml:trace>
  <inkml:trace contextRef="#ctx0" brushRef="#br0" timeOffset="-143725.5">17383 11705 432 0,'-110'46'248'15,"106"-46"-163"-15,2 0 49 0,2 0-3 16,0 0-67-16,0 0-23 15,8 0-37-15,13 0 38 16,10 3 8-16,7-1-13 16,4 0-16-16,5-2-12 15,-5 0-9-15,-4 0-3 16,-6 0-61-16,-13 0-70 16,-9 0-199-16,-6 0-431 15</inkml:trace>
  <inkml:trace contextRef="#ctx0" brushRef="#br0" timeOffset="-143499.54">17732 11923 926 0,'0'0'119'0,"0"0"-60"15,0 0 73-15,0 0-53 16,125 0-55-16,-98 0-16 16,-7 0-8-16,-7 0-18 15,-8 0-61-15,-5 0-54 16,0 7-219-16</inkml:trace>
  <inkml:trace contextRef="#ctx0" brushRef="#br0" timeOffset="-143312.58">17751 12101 802 0,'0'0'86'0,"0"0"21"16,0 0 32-16,0 0-65 16,137-12-34-16,-101 6-3 15,-7 5-27-15,-5-1-10 16,-5 2-52-16,-6 0-107 15,-4-2-350-15</inkml:trace>
  <inkml:trace contextRef="#ctx0" brushRef="#br0" timeOffset="-143005.62">18466 11785 875 0,'0'0'72'16,"0"0"19"-16,0 0 36 0,-145 61-25 16,109-30-43-1,9 1-21-15,5 6-1 0,4 3-5 16,7 0-16-16,5 3-9 15,6 0-1-15,0 1-6 16,0-6-4-16,22-2-17 16,13-8-39-16,10-6-46 15,9-8-53-15,4-8-217 16</inkml:trace>
  <inkml:trace contextRef="#ctx0" brushRef="#br0" timeOffset="-142382.73">18729 11991 188 0,'0'0'522'0,"0"0"-515"15,0 0 76-15,0 0 23 16,0 0-55-16,0 0-12 16,-25-22-3-16,25 22-2 15,0 0 14-15,0 0-8 0,0 0 6 16,0 0-2 0,0 0-1-16,0 0-21 0,0 0-2 15,0 0-9-15,0 0-2 16,0 0-5-16,0-2 0 15,0 2-4-15,0 0-1 16,-2 0-2-16,2 0 0 16,0 0-5-16,0 0 4 15,0 0-5-15,0 0 9 16,0 0 0-16,0 0 4 16,0 0-2-16,0 0-1 15,0 0 0-15,0 0 0 16,0 0-1-16,0 0 0 15,0 0 0-15,0 0 0 16,0 0-1-16,0 0-3 0,0 0-3 16,0 2-4-1,0 17-11-15,0 8 22 0,-4 6 0 16,2 1 0-16,-3 1 0 16,3-5 2-16,0-4 1 15,0-1-3-15,2-9-8 16,0-4 8-16,0-6-3 15,0-6-9-15,0 3-17 16,0-3-11-16,0 0-12 16,0 0-28-16,0-7-117 15,0-5-52-15,0-4-41 16</inkml:trace>
  <inkml:trace contextRef="#ctx0" brushRef="#br0" timeOffset="-141902.81">18762 11983 515 0,'0'0'108'0,"0"0"40"16,0 0-1-16,0 0-3 15,0 0-66-15,0 0-21 16,34-68-9-16,-26 60-7 16,4-1-21-16,3 4-13 15,8 3-6-15,1 2-1 16,8 0 0-16,-3 0 0 15,0 6-2-15,-5 12-3 16,-9 2 1-16,-6 4-2 16,-6 0-5-16,-3 1-9 0,-5 1-6 15,-22-1 5-15,-6-2 8 16,-3-5 2-16,7-4-8 16,8-9 16-16,9-1 2 15,12-1-6-15,0-3-2 16,0 0-10-16,4 2-24 15,14-1 11-15,5 6 28 16,1 0-16-16,-2 5 10 16,-4 3-15-16,-3-1 11 15,-3 2 12-15,-5-2 2 16,-3 0 8-16,-4-2 41 16,0-2-11-16,0-2 2 0,-4-2-9 15,-15 2-10-15,-7-1-6 16,-3-4 7-16,-5-3-1 15,-6 0-21-15,-4 0-18 16,-3 0-62-16,5 0-191 16,9 0-368-16</inkml:trace>
  <inkml:trace contextRef="#ctx0" brushRef="#br0" timeOffset="-140882.99">19237 11941 520 0,'0'0'88'0,"0"0"-66"16,0 0 119-16,0 0-1 0,0 0-24 16,0 0-74-16,-18-32-18 15,18 32-12-15,12 2 0 16,12 20 15-16,7 7 33 16,2 5-6-16,-2 4-23 15,-6 1 8-15,-7 2-17 16,-13 0-12-16,-5 0-10 15,-7-2 0-15,-26-4-2 16,-10-3-13-16,-1-8-29 16,6-8-36-16,7-7-50 15,13-9-112-15,7 0-322 16</inkml:trace>
  <inkml:trace contextRef="#ctx0" brushRef="#br0" timeOffset="-140657.03">19570 11955 900 0,'0'0'146'16,"0"0"-130"-16,0 0 60 16,0 0 18-16,144 12-42 15,-97 18-24-15,0 7-8 16,-7-3-15-16,-4-2-5 0,-7-1-4 15,-7-4-16-15,-7-3-47 16,-10-5-67-16,-5-11-205 16</inkml:trace>
  <inkml:trace contextRef="#ctx0" brushRef="#br0" timeOffset="-140478.06">19871 12011 1070 0,'0'0'65'16,"0"0"-55"-16,0 0 44 15,0 0-18-15,-157 90-36 16,88-44-38-16,-4-4-93 16,1-9-527-16</inkml:trace>
  <inkml:trace contextRef="#ctx0" brushRef="#br0" timeOffset="-139504.23">16617 12663 539 0,'0'0'112'15,"0"0"-36"-15,0 0 106 16,0 0-48-16,0 0-70 15,0 0-24-15,0-12-11 16,0 12-10-16,0 0-10 16,0 14 4-16,0 4 22 15,0 6 0-15,0 4-16 16,0 2 13-16,0 4-12 16,0 0-10-16,0-3-8 15,6-4 7-15,-4-2-7 16,0-5 0-16,-2-8-2 15,0-6-4-15,0-4-18 16,0-2-13-16,0 0-6 0,0-2 4 16,0-20-39-16,0-9-111 15,-4 2-64-15,2-4-96 16</inkml:trace>
  <inkml:trace contextRef="#ctx0" brushRef="#br0" timeOffset="-139354.27">16617 12663 712 0</inkml:trace>
  <inkml:trace contextRef="#ctx0" brushRef="#br0" timeOffset="-139068.31">16617 12663 712 0,'-33'-53'89'0,"33"46"-35"0,0 0 87 0,10 0-62 16,9 1-56-1,10 4-3-15,0 2 1 0,7 0-2 16,-5 0-7-16,-4 8-5 15,-7 12 0-15,-7 0-14 16,-8 5 5-16,-5-2 0 16,0 3 0-16,-22 0-4 15,-9-6 1-15,2-2 0 16,6-8 2-16,12-3-1 16,7-4-1-16,4-3-12 15,0 0 6-15,2 0-9 16,17 0 20-16,11 0 1 15,-1 0 6-15,0 0-6 16,-5 4 4-16,-3 12-2 0,-8 0 5 16,-9 3 11-16,-4 1-6 15,0-3 5-15,-7 1-10 16,-11-2 11-16,-5-2-9 16,-2-4-10-16,-2-1-3 15,2-9-37-15,5 0-52 16,7 0-170-16,6-23-342 15</inkml:trace>
  <inkml:trace contextRef="#ctx0" brushRef="#br0" timeOffset="-138813.35">17055 12603 891 0,'0'0'107'15,"0"0"-97"-15,0 0 25 16,0 0-8-16,0 0 28 16,0 0-31-16,98 126 9 15,-78-80-17-15,-5 2-1 16,-5-2-4-16,-6-2-8 16,-4-1-3-16,-2-5-7 15,-25-3-19-15,-11-9-37 16,-11-3-7-16,-5-17-139 15,-6-6-169-15</inkml:trace>
  <inkml:trace contextRef="#ctx0" brushRef="#br0" timeOffset="-138468.41">16469 12552 677 0,'0'0'39'16,"0"0"-23"-16,0 0 64 15,-120 7-14-15,77 25-11 16,-1 16 32-16,1 10-20 16,14 10-11-16,16 10-24 15,13 2-14-15,10 1-18 16,44-10-4-16,27-4-3 16,21-18-42-16,10-18-153 15,-2-19-299-15</inkml:trace>
  <inkml:trace contextRef="#ctx0" brushRef="#br0" timeOffset="-133104.34">17414 12828 816 0,'0'0'56'15,"0"0"-20"-15,0 0 120 16,0 0-87-16,0 0-69 15,0 0 3-15,24-5 7 16,5 5 34-16,2 0-10 0,0 0-20 16,0 0-8-16,-4 0-6 15,-2 0-10-15,-9 0-47 16,-3 0-75-16,-11 0-158 16,-2 0-127-16</inkml:trace>
  <inkml:trace contextRef="#ctx0" brushRef="#br0" timeOffset="-132913.37">17394 12934 580 0,'0'0'65'0,"0"0"1"16,0 0 100-16,0 0-45 0,0 0-57 15,0 0-24-15,145 22-10 16,-110-22-26-16,-1 0-4 15,-3 0-96-15,-4-5-202 16,-1 2-330-16</inkml:trace>
  <inkml:trace contextRef="#ctx0" brushRef="#br0" timeOffset="-132580.43">18413 12657 855 0,'0'0'187'16,"0"0"-176"-16,0 0 39 15,0 0 72-15,-135 34-65 16,106-13-32-16,3 5-5 15,-1 1 14-15,3 5-14 16,4 4-1-16,3 0-9 16,11-1-1-16,4-2-9 15,2 1 4-15,2-1-4 16,23-3 0-16,12-6-15 16,8-4-10-16,9-9-30 0,3-10-49 15,6-1-53-15,-3-1-257 16</inkml:trace>
  <inkml:trace contextRef="#ctx0" brushRef="#br0" timeOffset="-131980.54">18791 12784 228 0,'0'0'779'0,"0"0"-717"16,0 0-35-16,0 0 62 0,0 0-17 15,0 0-37-15,-40 75 0 16,40-41 3-16,0 0-2 16,0-2-11-16,0 1-20 15,5-9 1-15,-3-6-1 16,2-9-1-16,-4-4-2 16,2-5-1-16,-2 0-2 15,0-2 2-15,0-22-3 16,0-8 2-16,0-7-8 15,0 0 6-15,3-1-16 16,1 1 10-16,3 10-3 16,2 2 6-16,0 8 3 15,-1 0 2-15,2 3 0 16,-2 2-7-16,3 2 2 16,3 4-7-16,3 6-10 0,-1 2 2 15,3 0 6-15,-8 8 11 16,-3 14-4-16,-1 7 7 15,-7 0 2-15,0 3-1 16,0-4 0-16,0 1 4 16,0-7 0-16,0-3-2 15,0-2-3-15,5-3-3 16,6 0-2-16,2-6 0 16,3 0 3-16,4-3-1 15,-3-5-1-15,-5 5 4 16,-8-1 0-16,-1 0-2 15,-3 4-8-15,0 4 10 0,-25 1 4 16,-8 6 4-16,-5-3-5 16,4-4-2-16,10-8-1 15,10-4-19-15,14 0-37 16,0-10-57-16,0-10-224 16,16-6-140-16</inkml:trace>
  <inkml:trace contextRef="#ctx0" brushRef="#br0" timeOffset="-131724.58">19206 12712 659 0,'0'0'176'0,"0"0"-137"16,0 0 111-1,0 0-61-15,118 0-40 0,-78 26-2 16,0 6 23-16,-2 2-22 15,-6 1-10-15,-8 2-9 16,-8-4-25-16,-12 4-2 16,-4-3-2-16,0-2-5 15,-16-1-17-15,-10-10-34 16,-1-5-37-16,7-12-20 16,7-4-148-16,5-6-180 15</inkml:trace>
  <inkml:trace contextRef="#ctx0" brushRef="#br0" timeOffset="-131455.64">19647 12758 983 0,'0'0'123'0,"0"0"-79"16,0 0 73-16,0 0-32 15,0 0-61-15,0 0-1 16,116 41 5-16,-71-12-5 16,-1-2-11-16,-2 4-3 15,-5-4-8-15,-8-3-1 16,-8-2-4-16,-7-3-24 0,-5-7-17 16,-5-5-31-16,1-2-45 15,-1-5-156-15,1 0-143 16</inkml:trace>
  <inkml:trace contextRef="#ctx0" brushRef="#br0" timeOffset="-131282.66">20116 12784 972 0,'0'0'179'0,"0"0"-136"15,0 0 106-15,0 0-39 16,-141 88-58-16,97-52-30 15,-8 10-22-15,-6 2-34 0,2 0-95 16,10-6-362-16</inkml:trace>
  <inkml:trace contextRef="#ctx0" brushRef="#br0" timeOffset="-129185.02">16881 13627 755 0,'0'0'12'15,"0"0"37"-15,0 0 94 16,0 0-90-16,0 0-34 0,0 0 16 15,-42-40-8-15,24 40-21 16,-3 0 12-16,2 0 26 16,-6 9-8-16,0 0 2 15,-4 8-16-15,-2 1-2 16,2 0-3-16,2 1 8 16,0 2-4-16,10-3-20 15,1-1 17-15,5 2-7 16,7 1-7-16,4 1 2 15,0 2 1-15,0-2 2 16,0-2-4-16,13-3-4 16,7-2 3-16,1 0-1 15,6-5 0-15,1 0 0 16,3-5 1-16,3-4-1 16,-3 0-3-16,0 0-17 0,1 0-17 15,-1-4-30-15,2-2-50 16,-4 3-82-16,-9 0-130 15,0 1-326-15</inkml:trace>
  <inkml:trace contextRef="#ctx0" brushRef="#br0" timeOffset="-128327.17">17061 13604 681 0,'0'0'103'0,"0"0"-21"15,0 0 77-15,0 0-69 16,0 0-43-16,0 0-4 15,0 0-8-15,90 5 0 16,-61 17 12-16,4 5-9 16,0-1-22-16,-4 2-1 15,-6 4-13-15,-8-2-2 16,-13 4 0-16,-2-2-16 16,-4 0-27-16,-29 0-38 15,-7-10-5-15,-16-4-50 16,-7-7-141-16</inkml:trace>
  <inkml:trace contextRef="#ctx0" brushRef="#br0" timeOffset="-127983.23">16274 13462 546 0,'0'0'134'0,"0"0"-20"15,0 0 21-15,0 0-18 16,0 0-41-16,-91 147 0 15,78-93-11-15,3 4-23 16,6-9-3-16,4-3-21 16,0-6-17-16,14-6-1 15,24-2-4-15,16-13-42 16,19-7-45-16,14-12-61 16,2 0-267-16</inkml:trace>
  <inkml:trace contextRef="#ctx0" brushRef="#br0" timeOffset="-127517.31">17460 13471 669 0,'0'0'50'0,"0"0"-4"16,0 0 104-16,0 0-80 15,0 0-45-15,0 0 4 16,-2-41 13-16,2 41 0 16,0 0 1-16,0 0-24 15,2 7-5-15,3 15 27 16,-5 4 16-16,2 4-8 16,-2 1-32-16,0-2-5 15,0-3-3-15,0-5-6 16,0-3-3-16,0-7-1 15,0-3-15-15,2-4-19 0,1 1-32 16,-1-5-10-16,-2 0-30 16,0 0-94-16,0-9-207 15</inkml:trace>
  <inkml:trace contextRef="#ctx0" brushRef="#br0" timeOffset="-127299.35">17354 13582 210 0,'0'0'539'0,"0"0"-461"16,0 0 103-16,0 0-77 15,0 0-80-15,0 0 1 16,31-9 28-16,4 9 7 16,7 0-27-16,6-2-2 15,-6 2-16-15,-7 0-15 0,-4 0-5 16,-8 0-43-16,-3 0-44 15,-7 0-114-15,-8 0-182 16</inkml:trace>
  <inkml:trace contextRef="#ctx0" brushRef="#br0" timeOffset="-127007.4">17817 13730 894 0,'0'0'66'16,"0"0"24"-16,0 0 25 16,0 0-56-16,0 0-43 15,0 0-4-15,18 0-9 16,-2-2-1-16,6 0-4 15,7-3-7-15,4 5-21 16,7 0 0-16,0 0-19 16,1 0-29-16,-10 0-55 15,-12 0-37-15,-13 7-216 0</inkml:trace>
  <inkml:trace contextRef="#ctx0" brushRef="#br0" timeOffset="-126806.43">17819 13916 870 0,'0'0'87'16,"0"0"-10"-16,0 0 67 16,150-12-71-16,-101 6-30 15,0 3-16-15,-10 3-22 16,-18 0-5-16,-17 0-73 15,-4 0-201-15,-17 0-537 0</inkml:trace>
  <inkml:trace contextRef="#ctx0" brushRef="#br0" timeOffset="-124706.79">18764 13569 1027 0,'0'0'134'16,"0"0"-119"-16,0 0 83 15,0 0-5-15,0 0-47 16,-131 40-12-16,100-16 6 15,4 6-4-15,-4 7-6 16,4 1-9-16,5 6-5 16,4 2-4-16,9 0-7 15,7 2-5-15,2-3-1 16,2-4-11-16,25-4-11 16,15-7 16-16,17-12-68 0,9-10 22 15,8-8-85-15,2 0-194 16</inkml:trace>
  <inkml:trace contextRef="#ctx0" brushRef="#br0" timeOffset="-124120.9">19360 13718 1029 0,'0'0'83'0,"0"0"-38"16,0 0 76-16,0 0-44 15,-123-2-37-15,103 12-12 16,2 2 5-16,-2 4-10 16,2 4 1-16,1-1-8 15,3 2 5-15,3 2-6 16,5 0 2-16,4 0 0 0,2 3-12 15,0 1-3 1,4-1-2-16,23-4-19 0,10-2-6 16,12-8-17-16,5-6-23 15,4-6-48-15,-3 0-136 16,-3-18-781-16</inkml:trace>
  <inkml:trace contextRef="#ctx0" brushRef="#br0" timeOffset="-123475.02">19776 13770 539 0,'0'0'244'0,"0"0"-191"15,0 0 108-15,0 0-27 16,0 0-59-16,0 0-21 0,-11 0 8 16,11 0 5-16,0 0-17 15,0 9-15-15,0 3-19 16,0 9 1-16,0 7 3 15,0 3 2-15,0-2-16 16,0 0-2-16,0-3-2 16,0-6-2-16,0-3-20 15,0-7-18-15,0-6-20 16,0-4-18-16,0 0-30 16,0-9-27-16,0-17-358 15</inkml:trace>
  <inkml:trace contextRef="#ctx0" brushRef="#br0" timeOffset="-123191.06">19776 13770 452 0,'-9'9'574'16,"16"-14"-550"-16,7-2 65 16,1 6 20-16,12 1-59 15,6 0-41-15,6 0 31 16,5 10-13-16,-4 4-17 15,-7 6-2-15,-4 0 6 16,-13 4-11-16,-9 5-3 16,-7-3 0-16,0 6 6 0,-18-5 0 15,-16-3 10 1,-4-3-6-16,3-5-10 16,8-2 5-16,10-12-5 0,5 0-4 15,8-2-32-15,4 0-33 16,0 0-83-16,16-13-205 15</inkml:trace>
  <inkml:trace contextRef="#ctx0" brushRef="#br0" timeOffset="-122591.16">20374 13810 694 0,'0'0'269'15,"0"0"-151"-15,0 0 0 16,0 0-2-16,0 0-56 15,0 0-43-15,0 27 14 16,0-4 2-16,0 7-6 16,-4 4-6-16,-9 4 2 15,-4-6 0-15,5 0-4 0,-5-6-6 16,5-7-5-16,2-7-2 16,6-11-5-16,4-1 0 15,0 0 6-15,0-20-7 16,22-14-7-16,11-12-7 15,9-2 0-15,4 0-2 16,-2 6 3-16,-4 10 13 16,-8 8-2-16,-8 8 0 15,-4 4 2-15,-6 6 5 16,-6 2-3-16,-6 2 0 16,3 2 3-16,1 0-5 15,2 16 3-15,-2 11 9 16,-1 8 7-16,-3 1-6 0,-2-2 1 15,2-3-1-15,2-3-1 16,4-6-6-16,0-7-6 16,1-3-4-16,-3-3-3 15,4-3-11-15,-6-6-18 16,-2 0-14-16,1 0-24 16,-3-8-37-16,0-6-146 15,0-1-389-15</inkml:trace>
  <inkml:trace contextRef="#ctx0" brushRef="#br0" timeOffset="-122406.2">20510 13980 702 0,'0'0'385'0,"0"0"-321"0,0 0 69 16,0 0-1 0,0 0-79-16,0 0-34 0,51 0 7 15,-15 0 3-15,6 0-9 16,-4 0-18-16,-5-5-2 15,-4-6-25-15,-4 0-51 16,-5-1-89-16,-7-7-198 16</inkml:trace>
  <inkml:trace contextRef="#ctx0" brushRef="#br0" timeOffset="-122202.23">20929 13689 561 0,'0'0'651'0,"0"0"-594"0,0 0 34 16,0 0 1-16,0 0-26 16,0 0-10-16,145 95 0 15,-116-54-9-15,-7 5-26 16,-9 5-8-16,-13-2-11 16,0 2-2-16,-29 2-39 15,-24 1-72-15,-9-3-46 16,-3-5-295-16</inkml:trace>
  <inkml:trace contextRef="#ctx0" brushRef="#br0" timeOffset="-120739.49">17017 14281 649 0,'0'0'153'0,"0"0"-112"16,0 0 119-16,0 0-60 15,0 0-49-15,0 0-20 16,0 0-6-16,-87 12 2 16,63 11-5-16,-3-2 10 15,2 6-5-15,-2 0-1 16,8 7-13-16,3 0-8 15,5 1 1-15,11-3-4 0,0-6 2 16,0-3-4-16,15-4-4 16,14 1-2-16,12-8 4 15,5-5-32-15,10-7-29 16,0 0-69-16,-3 0-248 16</inkml:trace>
  <inkml:trace contextRef="#ctx0" brushRef="#br0" timeOffset="-120198.58">17375 14552 992 0,'0'0'95'15,"0"0"-67"-15,0 0 45 16,0 0-45-16,0 0-2 16,116-14 0-16,-55 5-3 15,1 0-9-15,-4 1-10 16,-6 0 1-16,-15 6-5 16,-10 0-22-16,-6 2-19 15,-11 0-24-15,-7 0-16 16,-3-3-65-16,0 0 41 15,0-3 31-15,-11 0-44 0,-8-5-28 16,4-2 138-16,-3-4 8 16,3 1 38-16,-3 0 102 15,2 2-53-15,3-4-46 16,4 6 35-16,2 6-20 16,2 2 8-16,3 4 2 15,2 0-24-15,0-4-8 16,0 4-25-16,0 0-8 15,0 0-1-15,0 0 1 16,0 11-1-16,16 4 25 16,4 5-8-16,2 3 10 15,1 3 7-15,-6-1-5 16,-5-1-8-16,-12 5-2 0,0 1-4 16,-12 3-15-16,-19 0 0 15,-2-1-50-15,4-5-82 16,9-10-211-16</inkml:trace>
  <inkml:trace contextRef="#ctx0" brushRef="#br0" timeOffset="-119874.64">18125 14476 755 0,'0'0'113'0,"0"0"-32"16,0 0 64-16,0 0-63 15,0 0-33-15,0 0 14 16,4 26-11-16,-4-6-25 15,2 4-2-15,-2 5-9 16,2-6-10-16,-2 5-5 16,0 0-1-16,0 0-17 15,0-2-77-15,0-14-66 0,0-2-266 16</inkml:trace>
  <inkml:trace contextRef="#ctx0" brushRef="#br0" timeOffset="-119425.71">18118 14482 370 0,'0'0'397'16,"0"0"-360"-16,0 0 71 0,0 0 31 16,0 0-99-1,0 0-9-15,-2-11-1 0,2 8 7 16,15-3 18-16,6 2-8 16,8 0-2-16,4 4-8 15,5 0-8-15,-3 0-21 16,-1 0 6-16,-8 5-13 15,-5 16-1-15,-7 5-4 16,-8 8 0-16,-6 1 4 16,0 6 0-16,0-5 1 15,-14-2-1-15,-3-8 3 16,1-6-4-16,1-3 1 0,1-14-2 16,3-3-11-16,0 0 1 15,2 0-7-15,2-18-18 16,5 6-39-16,2-2-20 15,0 4-94-15,0 6-164 16</inkml:trace>
  <inkml:trace contextRef="#ctx0" brushRef="#br0" timeOffset="-118726.83">18125 14691 685 0,'0'0'106'0,"0"0"3"16,0 0 33-16,0 0-91 15,0 0-12-15,0 0-9 16,74-15-14-16,-63 15-1 16,2 0-4-16,5 0-5 0,2 0 9 15,0-2-11 1,-2 0-4-16,-1 2-29 0,-1 0-59 16,-5 0-249-16</inkml:trace>
  <inkml:trace contextRef="#ctx0" brushRef="#br0" timeOffset="-117032.14">24059 11392 397 0,'0'0'427'0,"0"0"-388"15,0 0 83-15,0 0-2 16,0 0-69-16,0 0-26 15,-5-13-12-15,5 13 3 16,0 0-4-16,0 0-5 16,7 0 2-16,4 11 13 0,-2 0-7 15,5 4 0 1,-6 1 2-16,1-2-5 0,1 2-6 16,-4-2 2-16,-2 0-1 15,-1 0-1-15,-1-4 5 16,-2-4-2-16,0-4-6 15,0-2 6-15,2 0 6 16,2 0 6-16,12-5 11 16,9-15-11-16,15-3-18 15,11 0-3-15,5-2-5 16,1 3 2-16,6-1-4 16,-3 6 4-16,-6 0-2 15,-11 5 0-15,-12 2 5 16,-16 4-6-16,-9 2-6 15,-6 3-9-15,0 1-49 0,-4 0-73 16,-23 0-231-16</inkml:trace>
  <inkml:trace contextRef="#ctx0" brushRef="#br0" timeOffset="-116334.22">23985 9930 441 0,'0'0'292'0,"0"0"-227"16,0 0 56-16,0 0 26 16,0 0-84-16,0 0-37 15,-9-26-9-15,30 28-9 16,7 19 10-16,11 8 18 15,-2 7-12-15,5 4 10 16,-3 0-16-16,1-4-6 16,-3-4-12-16,-6-8 1 15,-4-2 1-15,-4-3-2 16,-10-9-12-16,-7-4-26 16,0-6-45-16,-6 0-31 15,0-2-94-15,0-21-284 0</inkml:trace>
  <inkml:trace contextRef="#ctx0" brushRef="#br0" timeOffset="-116118.29">24365 9930 552 0,'0'0'246'0,"0"0"-188"15,0 0 124-15,0 0-77 16,0 0-85-16,0 0 5 15,-77 67 8-15,62-33 3 16,-3 1-21-16,-5 0-6 16,4 0-5-16,-8-7-4 15,5-2-27-15,-1-4-69 0,1-1-153 16,6-1-250 0</inkml:trace>
  <inkml:trace contextRef="#ctx0" brushRef="#br0" timeOffset="-115751.35">24003 10534 569 0,'0'0'270'0,"0"0"-207"0,0 0 104 15,0 0-52-15,0 0-93 16,0 0-15-16,22 8 8 16,9 18 15-16,6 2-5 15,-2 0-6-15,7 0 4 16,-4-4-12-16,-4 0-9 15,-5-2-1-15,-12-2-2 16,-3-2-2-16,-9-4-27 16,-3-2-31-16,-2-5-30 0,0-7-72 15,0 0-93-15,-16 0-354 16</inkml:trace>
  <inkml:trace contextRef="#ctx0" brushRef="#br0" timeOffset="-115509.4">24307 10525 381 0,'0'0'519'0,"0"0"-440"16,0 0 41-16,0 0-21 16,0 0-50-16,0 0-28 15,-14 21 13-15,-4 11 18 0,-6 5-15 16,-8 5-12-1,-3-1-9-15,-2-1 1 0,2-4-15 16,2-3-2-16,-1-1-20 16,5-7-50-16,5-7-162 15,4-12-675-15</inkml:trace>
  <inkml:trace contextRef="#ctx0" brushRef="#br0" timeOffset="-113986.66">17126 15105 319 0,'0'0'700'16,"0"0"-674"-16,0 0 43 16,0 0 20-16,0 0-71 15,0 0-12-15,-96 4 11 16,65 14 30-16,0 2 8 15,0 6-34-15,2 6-2 0,4 7-10 16,6 1-5-16,5 1-2 16,7-6-2-16,7-3-8 15,0-6-13-15,25-8-56 16,28-8-48-16,12-10-207 16</inkml:trace>
  <inkml:trace contextRef="#ctx0" brushRef="#br0" timeOffset="-112809.86">17352 15163 632 0,'0'0'238'0,"0"0"-191"16,0 0 6-16,0 0-37 0,0 0 45 16,0 0 1-16,86 107-14 15,-48-57 26-15,-2 0-6 16,-7 2-40-16,-12-1-16 16,-15-4-12-16,-2-2 0 15,-40-3-3-15,-20-4-54 16,-15-6-49-16,-8-9-105 15,-6-20-291-15</inkml:trace>
  <inkml:trace contextRef="#ctx0" brushRef="#br0" timeOffset="-112523.91">16528 15091 1014 0,'0'0'53'0,"0"0"-11"16,0 0 79-16,-98 135-44 15,81-73-37-15,5 1-22 16,12 4-11-16,0-5-3 15,21-12-4-15,28-5-1 0,22-17-21 16,16-11-40-16,13-14-69 16,6-3-241-16</inkml:trace>
  <inkml:trace contextRef="#ctx0" brushRef="#br0" timeOffset="-112173.97">17705 15089 450 0,'0'0'136'15,"0"0"63"-15,0 0-33 16,0 0-51-16,0 0-56 16,0 0-16-16,0 0 39 15,21 23-19-15,-15-2-18 16,6 5-6-16,-1 1-5 16,2 0-14-16,-4 0-16 15,-2-4-4-15,-1 2-6 16,-6-5-27-16,0-3-44 0,0-5-72 15,-10-7-169-15,-17-5-404 16</inkml:trace>
  <inkml:trace contextRef="#ctx0" brushRef="#br0" timeOffset="-111977.02">17592 15226 899 0,'0'0'189'0,"0"0"-187"15,0 0 94-15,0 0-11 16,125-40-54-16,-81 40-17 16,-6 0-8-16,-9 0-6 0,-9 14-71 15,-9-1-142 1,-3 2-402-16</inkml:trace>
  <inkml:trace contextRef="#ctx0" brushRef="#br0" timeOffset="-111802.04">18183 15426 940 0,'0'0'189'16,"0"0"-132"-16,0 0 80 16,120-8-46-16,-82 5-68 15,-3 3-16-15,-10 0-7 16,-5 0-18-16,-13 0-61 15,-7 0-107-15,0 0-245 0</inkml:trace>
  <inkml:trace contextRef="#ctx0" brushRef="#br0" timeOffset="-111604.08">18167 15619 1033 0,'0'0'67'16,"0"0"-39"-16,0 0 138 15,0 0-55-15,0 0-50 16,0 0-19-16,123 0-18 16,-89-4-24-16,-9 4-43 15,-4 0-79-15,-13 0-201 0</inkml:trace>
  <inkml:trace contextRef="#ctx0" brushRef="#br0" timeOffset="-110352.29">19161 15186 754 0,'0'0'162'16,"0"0"-138"-16,0 0 89 15,0 0 5-15,-127 61-36 16,85-20-13-16,-3 5-22 15,5 3 4-15,9-3-19 16,6 1-17-16,17-1 0 16,8 2-15-16,6-3-6 15,32-1-3-15,14-8-18 16,10-4-36-16,18-14-62 16,10-10-54-16,5-8-293 15</inkml:trace>
  <inkml:trace contextRef="#ctx0" brushRef="#br0" timeOffset="-109932.36">19886 15344 778 0,'0'0'165'0,"0"0"-121"16,0 0 98-16,0 0-26 16,-138 13-52-16,109-1-25 15,4 7-7-15,7 2-4 0,3 6-15 16,8-5-3-16,7 2-10 16,0 1 0-16,11-2-1 15,25-1 1-15,11 1 1 16,6-14-1-16,5 0-8 15,-4-9-6-15,-7 0 4 16,-12 0-8-16,-11 0 15 16,-12 0 3-16,-8-6 9 15,-4-1 15-15,0 7 0 16,0 0-3-16,0 0-10 16,0 0-11-16,0 0-1 15,0 0-6-15,0 0-17 16,0 0-13-16,0 0-35 15,0 0-66-15,0 0-185 0</inkml:trace>
  <inkml:trace contextRef="#ctx0" brushRef="#br0" timeOffset="-105170.2">19732 13814 286 0,'0'0'184'0,"0"0"-159"15,0 0 45-15,0 0-1 16,0 0-33-16,0 0-16 15,0 0 23-15,-9-9 16 16,9 6 4-16,0-1 6 16,0-1 3-16,0 2-11 15,0-1-18-15,0-3-10 16,0 2-11-16,0-3-14 16,0 1 2-16,0 6-5 15,0-1 7-15,0 0-3 0,0 2 9 16,0 0-15-16,0-2 17 15,0 2-15-15,0 0 9 16,0 0-3-16,0 0-10 16,0 0-2-16,0 0 1 15,0 0 0-15,0 0 0 16,0 0 10-16,0 0-10 16,0 0-6-16,5 6 5 15,8 12 2-15,5 4-3 16,2 8 5-16,4 6 0 15,5 0 5-15,0 5-5 16,4 0-2-16,-1-1 5 16,-3-5-6-16,-3-8 0 0,-7-3 6 15,-6-10-6-15,-7-5-4 16,-1-3 4-16,-2-6 1 16,-1 0 4-16,0 0-5 15,-2 0 10-15,0 0-10 16,0-12-42-16,2 0-60 15,0 2-90-15,-2-2-100 16,0 0-74-16</inkml:trace>
  <inkml:trace contextRef="#ctx0" brushRef="#br0" timeOffset="-104889.24">20056 13754 446 0,'0'0'185'0,"0"0"-69"16,0 0 67-16,0 0-34 16,0 0-96-16,0 0-29 15,-14-10-17-15,3 38 4 16,-5 12 17-16,-8 8 15 15,-10 6 6-15,-10 8-17 16,-14 9-5-16,-11 4-27 16,-5 8-15-16,9-9-154 15,17-14-509-15</inkml:trace>
  <inkml:trace contextRef="#ctx0" brushRef="#br0" timeOffset="-103879.41">20314 15458 740 0,'0'0'97'15,"0"0"-29"-15,0 0 78 16,0 0-81-16,0 0-26 16,0 0-5-16,0 0-6 15,-5-22 14-15,5 22-1 16,0 0 10-16,0 0-22 16,0 0-16-16,0 0-13 15,0 8 2-15,0 16 0 0,7 7 2 16,2 0 5-16,-4 0-7 15,-1-4-1-15,-2 0-1 16,0-5-6-16,-2-5-20 16,0-8-42-16,0-3-43 15,0-6-150-15,0 0-188 16</inkml:trace>
  <inkml:trace contextRef="#ctx0" brushRef="#br0" timeOffset="-103572.47">20322 15424 771 0,'0'0'127'0,"0"0"-20"16,0 0 3-16,0 0-55 16,0 0-36-16,0 0-5 15,135-46 15-15,-106 46-1 16,-3 0-28-16,1 12 0 15,-3 7-2-15,-4 13 2 16,-6 0 0-16,-3-1 1 16,-7 5 3-16,-4-1 1 15,0-5-4-15,-22-2 1 16,-9-7 0-16,-5-6 2 16,-4-5-3-16,0-3-1 0,4-7-31 15,15 0-30 1,9-3-65-16,12-11-223 0</inkml:trace>
  <inkml:trace contextRef="#ctx0" brushRef="#br0" timeOffset="-102716.62">20895 15490 443 0,'0'0'113'16,"0"0"28"-16,0 0-11 16,0 0-38-16,0 0-36 15,0 0 7-15,0 0-40 16,0 14 9-16,0 12 26 0,0 5-17 16,-2-4-3-16,-7 4-11 15,3-5-2-15,0-6-5 16,0-5-11-16,2-4-3 15,4-7-4-15,0-4 2 16,0 0 2-16,0-4 14 16,0-24-12-16,0-8-8 15,0-8-13-15,4-5-2 16,14-3 0-16,3 11 1 16,0 4 13-16,2 16-1 15,-3 7 2-15,-2 11 23 16,-2 3-14-16,1 12-6 0,1 16 3 15,0 7 7-15,-2 4 10 16,-3-3 3-16,0 0 0 16,-2-8-11-16,-3-1-8 15,-2-7 2-15,-4-9-9 16,3-2-8-16,-5-2-35 16,0-7-83-16,-3 0-171 15,-26 0-579-15</inkml:trace>
  <inkml:trace contextRef="#ctx0" brushRef="#br0" timeOffset="-102537.65">20895 15490 321 0</inkml:trace>
  <inkml:trace contextRef="#ctx0" brushRef="#br0" timeOffset="-102318.68">20895 15490 321 0,'12'130'752'0,"19"-130"-730"0,9-1 49 0,12-11 38 16,1 1-79-16,2-2-17 15,-1 5-13-15,-9-2-3 16,-9 2-31-16,-15-11-124 15,-9-7-505-15</inkml:trace>
  <inkml:trace contextRef="#ctx0" brushRef="#br0" timeOffset="-102168.71">21449 15262 1158 0,'0'0'85'0,"0"0"-77"0,0 0 107 15,0 0-48-15,127 144-38 16,-100-74-3-16,-10 6-18 16,-5 9-8-16,-12 5-4 15,0-1-41-15,-21-4-38 16,-12-8-124-16,-10-15-343 16</inkml:trace>
  <inkml:trace contextRef="#ctx0" brushRef="#br0" timeOffset="-101493.83">20189 15516 496 0,'0'0'24'15,"0"0"-24"-15,0 0 40 16,0 0 46-16,0 0 18 16,0 0 1-16,-13-87 31 15,13 87-25-15,0 0-28 16,4 0-34-16,7 12-36 16,5 11 25-16,4 7 2 15,2 2-6-15,7 4-13 16,4 3 5-16,7 2-5 15,3 0-9-15,-1-5-5 16,-4-2-7-16,-4-8 0 16,-8-6-10-16,-6-3-25 0,-6-14-54 15,-5-3-34 1,-5 0-182-16,-4-20-379 0</inkml:trace>
  <inkml:trace contextRef="#ctx0" brushRef="#br0" timeOffset="-101284.86">20644 15362 1106 0,'0'0'139'16,"0"0"-125"-16,0 0 88 16,-54 150-17-16,43-92-30 0,-9 9-42 15,-16 8-2 1,-15 10-11-16,-20 1-40 0,-10-10-139 15,1-18-803-15</inkml:trace>
  <inkml:trace contextRef="#ctx0" brushRef="#br0" timeOffset="-94855.98">24021 12017 711 0,'0'0'169'0,"0"0"-100"15,0 0 55-15,0 0-10 16,0 0-50-16,0 0-14 15,0 0-5-15,38-34-6 16,-29 34-12-16,2 0-9 16,3 0-2-16,3 6-5 15,3 10 3-15,3 4-4 16,0 6-1-16,0 3-6 16,4 1-2-16,-2 0 1 15,1 0-2-15,-4-2 0 0,1 0 0 16,-5-7 0-16,-5-2-10 15,-1-9 2-15,-6-2-12 16,-4-6-3 0,-2-2-6-16,0 0 0 0,0 0 5 15,0 0-9-15,0-4-33 16,0-8-55-16,-11-2-122 16,0 0-66-16</inkml:trace>
  <inkml:trace contextRef="#ctx0" brushRef="#br0" timeOffset="-94550.03">24353 12003 516 0,'0'0'128'16,"0"0"-60"-16,0 0 59 15,0 0-26-15,0 0-12 16,0 0-29-16,2-24-9 16,-2 24-9-16,0 0-14 15,0 0-13-15,-2 17-2 16,-20 9 21-16,-12 11 30 16,-8 9-22-16,-5 3 3 0,-6-2-18 15,1-1-8 1,5-9-12-16,12-7-7 0,13-7-25 15,22-14-113-15,0-9-508 16</inkml:trace>
  <inkml:trace contextRef="#ctx0" brushRef="#br0" timeOffset="-89001">29286 7042 274 0,'0'0'219'16,"0"0"-184"-16,0 0 52 15,0 0 5-15,0 0-72 16,0 0-15-16,0 0 20 15,5 0 16-15,1 0-1 0,1 0 19 16,0 0 0 0,0 0 5-16,-1 0-23 0,1-2-23 15,-3-4-15-15,3 3 9 16,0 0 1-16,-1 3-13 16,3-3-3-16,5 3 3 15,3 0-1-15,6 0 1 16,6 0 0-16,2 0 2 15,4 0 6-15,4 0-8 16,-1 0 0-16,-3 3-4 16,-6 1 4-16,-9 2-2 15,-11 4-75-15,-9 2-165 16,0 5-546-16</inkml:trace>
  <inkml:trace contextRef="#ctx0" brushRef="#br0" timeOffset="-88519.08">29509 8382 1056 0,'0'0'64'16,"0"0"-55"-16,0 0 97 16,-27 136 0-16,27-88-57 0,0 1-22 15,0-7-5 1,0-6-2-16,0-7-9 0,-2-11-11 15,2-7-8-15,-2-9-37 16,0-2-43-16,-7-9-43 16,-5-27-99-16,-3-15-391 15</inkml:trace>
  <inkml:trace contextRef="#ctx0" brushRef="#br0" timeOffset="-88275.12">29509 8382 752 0,'-94'-119'121'0,"105"109"-102"15,7 10 97-15,9 0-21 0,5 3-38 16,7 20-25 0,9 5 18-16,-4 11-11 0,1 5-2 15,-10 6 7-15,-6 7-10 16,-11-8-8-16,-11 6-11 16,-7-7-10-16,0-7 0 15,-31 0-5-15,-10-9-3 16,-5-10-14-16,-6-10 1 15,6-8-27-15,12-4-33 16,12 0-52-16,15-22-131 16,7-4-232-16</inkml:trace>
  <inkml:trace contextRef="#ctx0" brushRef="#br0" timeOffset="-88041.16">29951 8422 689 0,'0'0'251'16,"0"0"-166"-16,0 0 12 16,0 0-7-16,0 0-25 15,0 0-13-15,69 128-9 16,-45-74-14-16,-4 1-12 16,-4-6-8-16,-10 1-4 15,-6-6-5-15,0-6-13 16,-10-1-9-16,-22-8-37 15,-11-10-54-15,-9-12-73 16,-6-7-152-16,0-9-250 0</inkml:trace>
  <inkml:trace contextRef="#ctx0" brushRef="#br0" timeOffset="-87718.22">29101 8275 853 0,'0'0'46'0,"0"0"13"16,0 0 116-16,-64 143-67 0,30-89-46 15,-2 6-2-15,-6 2-6 16,-3 1-15-16,14-5-6 16,9-3-21-16,15-6-9 15,7-3-6-15,31 0-1 16,29-4-24-16,23-7-30 16,17-10-33-16,18-11-69 15,5-12-221-15</inkml:trace>
  <inkml:trace contextRef="#ctx0" brushRef="#br0" timeOffset="-87167.32">30336 8252 622 0,'0'0'299'0,"0"0"-282"16,0 0 89-16,0 0 18 15,0 0-52-15,0 0-46 16,-11-49-3-16,11 49 13 15,0 0 11-15,0 0-20 16,0 11-10-16,0 15 16 0,0 8 7 16,0 6 5-16,0-3-13 15,0 7-9-15,0-3-2 16,0-5-14-16,0-2-6 16,0-8-1-16,0-6-6 15,0-6-18-15,0-6-14 16,0-8-30-16,0 0-3 15,-7 0-57-15,-4-26-51 16,-7-8-309-16</inkml:trace>
  <inkml:trace contextRef="#ctx0" brushRef="#br0" timeOffset="-86958.34">30198 8336 736 0,'0'0'269'0,"0"0"-240"15,0 0 48-15,0 0 20 16,0 0-34-16,0 0-21 15,44-4 9-15,-13 4 2 16,8 0-8-16,-3 0-14 16,-1 0-10-16,-4 0-9 15,-2 0-12-15,-4 0-14 16,0 0-21-16,-8 0-21 16,-3 0-54-16,-8 0-69 15,-6 4-174-15,0 2-426 16</inkml:trace>
  <inkml:trace contextRef="#ctx0" brushRef="#br0" timeOffset="-86734.39">30481 8524 760 0,'0'0'59'0,"0"0"71"15,0 0 83-15,0 0-85 16,0 0-46-16,122 19-28 15,-86-19-11-15,3 0-5 16,-4-3-18-16,-4 1-12 16,-6-2-8-16,-14 4-35 15,-7 0-18-15,-4 0-44 16,0 0-118-16,-27 9-165 16,-8 5-308-16</inkml:trace>
  <inkml:trace contextRef="#ctx0" brushRef="#br0" timeOffset="-86567.42">30468 8729 669 0,'0'0'280'16,"0"0"-203"-16,0 0 54 15,0 0 0-15,0 0-36 16,118 6-53-16,-72-6-17 16,-4-2-3-16,-5-2-22 15,-10-1-1-15,-12 3-95 16,-13 1-212-16</inkml:trace>
  <inkml:trace contextRef="#ctx0" brushRef="#br0" timeOffset="-85624.58">31442 8163 969 0,'0'0'78'0,"0"0"-67"16,0 0 80-16,0 0 28 0,0 0-38 16,0 0-43-1,-174 10-6-15,103 59 17 0,-1 17 18 16,12 8-31-16,22 4-8 16,21-1-15-16,14-7-3 15,3-10-5-15,26-7 0 16,22-10-1-16,12-8-7 15,7-9 3-15,-1-14-8 16,-1-13-34-16,-9-9-27 16,-5-8-8-16,-9-2-37 15,-11 0-61-15,-10 0-159 16,-19-12-387-16</inkml:trace>
  <inkml:trace contextRef="#ctx0" brushRef="#br0" timeOffset="-84882.71">31609 8603 422 0,'0'0'435'15,"0"0"-360"-15,0 0 30 16,0 0 19-16,0 0-48 16,0 0-42-16,-2-33-15 15,2 32 9-15,0 1 1 16,0 0-5-16,0 0-2 16,0 0-3-16,0 0 4 15,0-3-6-15,0 1-8 0,0 2-5 16,0 0 2-16,0 0-6 15,0 0-6-15,0 0 1 16,0 0 4-16,0 0-4 16,0 0 5-16,0 0-1 15,0 0 2-15,0 0 0 16,0 0-1-16,0 0 0 16,0 0-1-16,0 0 2 15,0 0-1-15,0 0 0 16,0 0-2-16,0 0 2 15,0 0-3-15,0 0-3 16,0 12 1-16,0 10 1 0,0 7 4 16,0 5 3-1,0 1-3-15,0 2 1 0,0-7-1 16,-3-2 0-16,3-10 0 16,-2-6 0-16,2-5 1 15,0-4-1-15,0-3 1 16,0 0 2-16,0 0 1 15,0 0 2-15,0 0-6 16,0-8-4-16,0-1-14 16,0 0-28-16,0-2-68 15,0 4-49-15,7-3-253 16</inkml:trace>
  <inkml:trace contextRef="#ctx0" brushRef="#br0" timeOffset="-84372.8">31700 8548 864 0,'0'0'90'15,"0"0"-42"-15,0 0 86 16,0 0-45-16,0 0-35 16,0 0-24-16,-6-10-5 15,6 10-3-15,0-4-3 16,10-2-3-16,11 2-8 15,1 4-2-15,7 0 9 16,7 0-8-16,-1 0-3 16,-1 14-3-16,1 0 2 15,-6 6 3-15,-4 2-1 16,-5 2-5-16,-9 3 0 16,-9 1-2-16,-2 2 2 15,0 0 6-15,-11-5 4 0,-9 2-1 16,-5-3-1-16,4-5-2 15,-4-8-4-15,5 1 0 16,0-8-4-16,6 1-9 16,6-5-15-16,3 0-19 15,5 0-59-15,0-3-121 16,22-7-576-16</inkml:trace>
  <inkml:trace contextRef="#ctx0" brushRef="#br0" timeOffset="-82573.11">32287 8578 406 0,'0'0'418'16,"0"0"-396"-16,0 0 41 15,0 0 50-15,0 0-32 16,0 0-49-16,6-40-12 16,-1 34 3-16,-3 5 1 15,0-2 4-15,-2 3 8 16,0 0-5-16,0 0-13 16,0 20-16-16,0 12 21 15,0 8 10-15,-6 3-3 0,-5-6-8 16,1-1 2-1,2-2-13-15,3-7 2 0,1-5 1 16,2-6-5-16,2-8-6 16,-2-2 1-16,2-4-4 15,0-2 1-15,0 0 4 16,0 0 1-16,0-2-1 16,0-19 2-16,0-5-7 15,0-6-7-15,13-5-1 16,2 0 0-16,3 5 3 15,2 4-4-15,0 5 7 16,-2 2-4-16,0 5 6 0,-5 0 1 16,0 6 1-16,-1 3 1 15,-1 0-3-15,-5 3-1 16,2 4 0-16,-2 0 2 16,-2 0-2-16,7 16 2 15,1 10 0-15,1 8 10 16,3 5 2-16,-3 3 1 15,1 0-3-15,-3 0 0 16,-3-1-7-16,1-4 0 16,-2-2-3-16,4 0-1 15,-2-7 0-15,-2-6-7 16,2-3-6-16,-3-10-10 16,-1-5-12-16,-1-4-17 0,-2 0-31 15,1-4-19 1,-3-19-65-16,0-9-380 0</inkml:trace>
  <inkml:trace contextRef="#ctx0" brushRef="#br0" timeOffset="-82353.15">32427 8787 296 0,'0'0'388'16,"0"0"-320"-16,0 0 93 15,0 0 7-15,0 0-92 16,0 0-27-16,-13-6-5 15,13 6-6-15,0 0-16 0,2 0 0 16,15 0-3 0,8 0 12-16,8 6-6 0,4 0-17 15,-6-5-8-15,-2-1-32 16,-5 0-100-16,-6 0-173 16,-5 0-641-16</inkml:trace>
  <inkml:trace contextRef="#ctx0" brushRef="#br0" timeOffset="-81650.27">32837 8243 669 0,'0'0'284'0,"0"0"-265"16,0 0 59-16,0 0 12 15,0 0-62-15,0 0-10 16,129 111 12-16,-73-38 9 16,-4 11-8-16,-6 1-10 15,-12 0-3-15,-10-5-15 16,-3-1-3-16,-21-8 0 15,0-6-21-15,-8-7-18 0,-23-10-52 16,-9-12 11 0,-9-12-153-16,-2-16-211 0</inkml:trace>
  <inkml:trace contextRef="#ctx0" brushRef="#br0" timeOffset="-81160.36">32277 8245 760 0,'0'0'64'16,"0"0"-58"-16,0 0 130 0,0 0-14 16,0 0-62-16,0 0-21 15,29-3 9-15,-15 3 1 16,-1 5-18-16,8 8 0 16,-8 1-5-16,7 1-11 15,0 3-11-15,2 3-2 16,3 0-2-16,-3-1-21 15,-5-1-40-15,-5-5-44 16,-5-9-130-16,-7-2-241 16</inkml:trace>
  <inkml:trace contextRef="#ctx0" brushRef="#br0" timeOffset="-80939.39">32472 8195 554 0,'0'0'237'0,"0"0"-201"16,0 0 91-16,0 0 9 16,-166 112-91-16,102-63-45 15,-3 2-23-15,1 4-146 16,7-3-430-16</inkml:trace>
  <inkml:trace contextRef="#ctx0" brushRef="#br0" timeOffset="-77942.91">29444 8816 1127 0,'0'0'140'0,"0"0"-129"16,0 0-9-16,0 0 23 16,0 0 25-16,0 0-50 15,0 0-7-15,-18 12-96 16,5-12-64-16,7 0-390 15</inkml:trace>
  <inkml:trace contextRef="#ctx0" brushRef="#br0" timeOffset="-77396.01">31803 9154 658 0,'0'0'104'0,"0"0"-104"15</inkml:trace>
  <inkml:trace contextRef="#ctx0" brushRef="#br0" timeOffset="-70048.29">31536 7199 808 0,'0'0'175'15,"0"0"-155"-15,0 0 76 16,0 0-12-16,0 0-29 16,0 0-23-16,0 0 5 15,0-4 2-15,0 4 1 0,0 0-8 16,0 0-5 0,0 0-3-16,6 0-14 0,8 2 0 15,5 12 5-15,10 4 0 16,3 2-7-16,5 4-7 15,2 2 2-15,-4-2 1 16,-1 2-4-16,-5 0-5 16,-2-4 2-16,-5 2-3 15,-5-1 1-15,-3-6-7 16,-3-3 4-16,-2-1 3 16,-3-8-4-16,-4-1-4 15,-2-2-5-15,0 1-9 16,0-3-10-16,0 0-23 15,0 0-57-15,0 0-114 16,0-7-153-16</inkml:trace>
  <inkml:trace contextRef="#ctx0" brushRef="#br0" timeOffset="-69500.38">31872 7200 516 0,'0'0'277'0,"0"0"-236"0,0 0 73 16,0 0 29-16,0 0-76 15,0 0-32-15,0-5-11 16,0 5 0-16,0 0-2 16,0 0-12-16,0 0 6 15,0 0-11-15,0 0 1 16,-2 0-4-16,2 0 14 16,-4 0-14-16,-1 0 8 15,0 2 0-15,-4 5-6 16,1 0 13-16,-4 4-9 15,1 2 1-15,-2 2-2 16,-1 2-5-16,-1 3 4 0,-1 1 0 16,-1 4-1-16,-1 3 7 15,-3 0-3-15,0-2 8 16,0 3 1-16,1-6 1 16,5-5 0-16,3-4-1 15,6-6 4-15,1-5-5 16,5-2-4-16,0-1 0 15,0 0-2-15,0 0 4 16,0 0-5-16,0 0 1 16,0 0-11-16,0-12-24 15,0-8-68-15,0 2-66 0,0 2-438 16</inkml:trace>
  <inkml:trace contextRef="#ctx0" brushRef="#br0" timeOffset="-59434.13">23499 13994 575 0,'0'0'122'16,"0"0"-78"-16,0 0 101 15,0 0-9-15,0 0-76 16,0 0 6-16,0 0 0 16,0 0-13-16,-13 0-7 15,13 0-11-15,0 0-6 16,0 0-11-16,0 0-9 15,17 0-4-15,15 0 16 16,11 0-2-16,1 0-9 0,1 0-1 16,-10 0-8-1,-1 0-1-15,-10 0-2 0,-2 5-6 16,-8-2-3-16,-8-1-10 16,-1-2-6-16,-5 0-20 15,0 0-26-15,0 2 9 16,0-2-33-16,0 2-123 15,0 1-104-15</inkml:trace>
  <inkml:trace contextRef="#ctx0" brushRef="#br0" timeOffset="-59127.18">23503 14177 595 0,'0'0'251'0,"0"0"-241"16,0 0 18-16,0 0 125 16,0 0-106-16,0 0-20 15,3 0 14-15,11 2 21 16,5-2-6-16,8 0-15 16,4 0-9-16,5 0-1 15,2 0-12-15,2 0-10 16,-5 0 7-16,-1 0-4 15,-5 0-10-15,-9 0-2 0,-5 0-3 16,-5 0-23 0,-8 0-22-16,-2 0-46 0,0 0-30 15,-4 0-73-15,-15 0-185 16</inkml:trace>
  <inkml:trace contextRef="#ctx0" brushRef="#br0" timeOffset="-58804.24">23807 13864 649 0,'0'0'87'15,"0"0"-31"-15,0 0 67 0,0 0-33 16,0 0-61-16,0 0-9 16,16 4 37-16,3 14-4 15,6 5-9-15,4 9 5 16,0 3-8-16,-7 5 9 16,-9 5-25-16,-10-3-3 15,-3 6-14-15,-9 4-8 16,-16 3-3-16,-6-2-38 15,2-5-92-15,7-10-254 16</inkml:trace>
  <inkml:trace contextRef="#ctx0" brushRef="#br0" timeOffset="-56270.68">24863 13880 977 0,'0'0'0'0,"0"0"37"15,0 0-34-15,0 0 64 16,0 0-22-16,-12 110-8 15,-2-70 10-15,3 3 8 16,-3-1-16-16,3-3-15 0,-2-6-7 16,4-8-11-16,2-6 0 15,3-11-5-15,4-6 0 16,0-2 2-16,0-15 5 16,0-20-7-16,17-15-1 15,6-11-2-15,8-4-1 16,2-2 3-16,-2 5 0 15,-2 13 1-15,-8 12 9 16,-8 16-5-16,-4 9 14 16,-4 12-12-16,1 0-3 15,8 12 0-15,3 14-4 16,1 6 4-16,2 5 11 16,-2 5-12-16,0 4 5 15,-3 0-6-15,2 1-1 16,0-6-1-16,-1-6-8 0,-1-7-7 15,-1-10-4-15,-8-6-36 16,-6-10-70-16,0-2-34 16,-10-2-108-16,-27-19-343 15</inkml:trace>
  <inkml:trace contextRef="#ctx0" brushRef="#br0" timeOffset="-56088.71">24851 14079 946 0,'0'0'75'15,"0"0"-50"-15,0 0 69 16,0 0-36-16,0 0-34 16,0 0 32-16,126-3-3 15,-84 3-22-15,-4-1-25 0,-7 1-6 16,-4 0-37-16,-7 0-121 16,-7 0-199-16,-5-2-390 15</inkml:trace>
  <inkml:trace contextRef="#ctx0" brushRef="#br0" timeOffset="-55533.8">25399 13948 874 0,'0'0'44'0,"0"0"58"15,0 0-13-15,0 0-50 0,0 0-22 16,0 0 46-16,33 68-6 15,-29-39-5-15,1-1-17 16,-5 0-10-16,0-9-9 16,0 2-3-16,0-13-12 15,0-3 9-15,0-5-9 16,0 0 2-16,0 0 8 16,0-25 8-16,0-8-19 15,0-13-7-15,-2-2-2 16,2-1 5-16,0 0-1 15,2 11 0-15,12 9-1 16,1 8 5-16,1 7-6 0,-1 8 7 16,1 6-2-16,-3 0 2 15,0 2-6-15,-6 18-3 16,-2 4 3-16,-5 2-3 16,0 2 4-16,0 0 1 15,-5-2 4-15,-6-4-7 16,6-2 7-16,1-4 1 15,4-2-1-15,0-3-9 16,2-1-9-16,21-3 14 16,1 4 4-16,3-3 5 15,-7 2-2-15,0 2 0 16,-7 2-6-16,-11 0 3 16,-2-2 0-16,0 2 14 15,-4 0-3-15,-19 0-2 16,-3-4-8-16,0-4 5 0,7-4-6 15,4-2-21-15,10 0-62 16,5-20-82-16,10-6-471 16</inkml:trace>
  <inkml:trace contextRef="#ctx0" brushRef="#br0" timeOffset="-55009.9">25947 14043 927 0,'0'0'160'0,"0"0"-146"15,0 0 56 1,0 0-7-16,0 0-11 0,0 0 1 16,111 12 1-16,-60-12-21 15,3 0-8-15,-2 0-7 16,-6 0-4-16,-3-5-14 15,-5-2 0-15,-11 1 0 16,-10-1-20-16,-5 2-13 16,-12-4-10-16,0 1-1 15,0-6-39-15,-14-1-48 16,-11-2 29-16,-4-1-22 16,0 4-4-16,5 0 93 15,4 4 34-15,4 4 2 0,9 1 26 16,3 2 58-16,4-1 16 15,0 2 8-15,0 2-49 16,0 0-5-16,0 0-25 16,2 0-22-16,14 0 24 15,8 10 27-15,1 3-6 16,4 0-15-16,-5 6-3 16,1-2-4-16,-2 5-10 15,-6 2-6-15,-5 1-12 16,-6-4-3-16,-6 2 1 15,0-3 1-15,-4 0-2 16,-19 0-2-16,-2-4-25 0,1-4-26 16,7-7-44-16,0-5-72 15,13 0-201-15</inkml:trace>
  <inkml:trace contextRef="#ctx0" brushRef="#br0" timeOffset="-54612.97">27008 13874 704 0,'0'0'366'16,"0"0"-340"-16,0 0 60 0,0 0 28 15,0 0-55 1,-120-26-35-16,91 42 2 0,-2 0 1 15,4 8-6-15,2 2-4 16,5 1-5-16,9-2 0 16,4 4-3-16,7-6-5 15,0 4-3-15,9-8 0 16,20 2 2-16,11-7-1 16,5-4 2-16,3-6-3 15,0-4 1-15,-6 0 1 16,-6 0 4-16,-7 0-4 15,-7-7 4-15,-8 4-3 16,-8-1 0-16,-6 4 2 16,0 0-6-16,0 0 0 0,0 0-28 15,0 0-35-15,-2 4-23 16,-7 8-75-16,2-2-324 16</inkml:trace>
  <inkml:trace contextRef="#ctx0" brushRef="#br0" timeOffset="-53090.23">24743 14846 338 0,'0'0'308'0,"0"0"-264"16,0 0 79-16,0 0 20 15,0 0-39-15,0 0-36 16,0 0 9-16,36-62-13 0,-36 62-24 16,0 23-29-16,0 3-3 15,0 13 6-15,0 12 26 16,0-5-23-16,0 2 20 16,0 1-15-16,0-14-16 15,0-9-4-15,0-6 1 16,0-8-1-16,0-8-2 15,0-4 0-15,0-4 0 16,0-28 0-16,0-12-3 16,9-12-10-16,-2-4 0 15,1-8-5-15,3 8 14 16,5 5 0-16,2 13-3 16,4 12 6-16,-2 12 0 15,1 10-6-15,-4 6 5 16,-3 2 0-16,1 2-5 0,-6 20-8 15,-2 9 2-15,-7 0-9 16,0 6 5-16,0 2 17 16,-10-4 4-16,0-1-4 15,1-4 1-15,9-6-6 16,0-5 0-16,0 4-16 16,25-9 0-16,8 4 5 15,0-6 13-15,1-1 0 16,-10 6 1-16,-6-9-1 15,-12 2 2-15,-6 4-3 16,0 0-10-16,-8 2 14 16,-21 2 15-16,-7-9 10 0,3 1-17 15,-1-6-7-15,5-4-1 16,5 0-22-16,11 0-37 16,13-11-53-16,0-5-104 15,21-6-183-15</inkml:trace>
  <inkml:trace contextRef="#ctx0" brushRef="#br0" timeOffset="-52798.28">25515 14833 908 0,'0'0'28'0,"0"0"69"0,0 0 48 16,0 0-60-16,0 0-43 15,-134 54 4-15,116-30-3 16,2 2 0-16,0-1-15 16,8 1-1-16,1-3-15 15,7-3-2-15,0 3-1 16,0-2-6-16,15-3-3 16,14-4 0-16,8-2 0 15,5-7-6-15,0-5-23 16,3 0-26-16,-3 0-32 15,-2 0-72-15,-6-9-128 16,-7-1-150-16</inkml:trace>
  <inkml:trace contextRef="#ctx0" brushRef="#br0" timeOffset="-52520.33">25721 15008 508 0,'0'0'456'15,"0"0"-414"-15,0 0 21 16,0 0 2-16,0 0-29 16,0 0 2-16,0 0 29 15,16 0-23-15,-16 0-11 16,0 0-17-16,0 0-2 16,0 0-13-16,0 0 0 0,0 0 2 15,0 0-3-15,0 0-5 16,0 0-6-16,0 0-13 15,0 0-36-15,0 0 13 16,-4 0-11-16,2 0-26 16,2 0-93-16,0 0-130 15</inkml:trace>
  <inkml:trace contextRef="#ctx0" brushRef="#br0" timeOffset="-52031.41">25885 14985 884 0,'0'0'170'0,"0"0"-164"15,0 0 32-15,0 0 19 16,0 0-34-16,0 0 25 16,60 0 14-16,-33 0-14 15,-1 0-13-15,1 0-5 16,4 3-17-16,-2-3-3 16,2 0-1-16,4 0-9 15,0 0 0-15,-2 0-4 16,-4 0-19-16,-7 0-36 15,-11 0-42-15,-6 0-17 16,-5-3-64-16,0-3-77 0,0 2-228 16</inkml:trace>
  <inkml:trace contextRef="#ctx0" brushRef="#br0" timeOffset="-51708.47">26180 14839 305 0,'0'0'614'15,"0"0"-559"-15,0 0 66 16,0 0-19-16,0 0-84 16,0 0-12-16,6-10 1 0,13 10 40 15,2 10 9 1,3 8-19-16,-4 6-3 0,-4-1-16 15,-5 10 1-15,-4-3-11 16,-7 0-7-16,0 4 7 16,-5 1-2-16,-19-8-2 15,-3 4 4-15,0-10-8 16,7-7-4-16,3-5-15 16,9-7-37-16,6-2-44 15,2 0-34-15,0-2-182 16</inkml:trace>
  <inkml:trace contextRef="#ctx0" brushRef="#br0" timeOffset="-51222.55">26624 14843 836 0,'0'0'266'0,"0"0"-233"15,0 0 83-15,0 0-31 16,0 0-60-16,0 0-22 16,-12 44 32-16,6-4 7 15,0 0-19-15,-1-4-1 16,-1-6-15-16,1-6 7 16,0-3-2-16,5-10-5 15,-3-5-4-15,5-4 0 0,-2-2-1 16,2 0 8-16,0 0-2 15,0-22-6-15,0-10-2 16,4-14-14-16,10-1-8 16,4-2 9-16,-2 3 3 15,-1 7 10-15,1 3 0 16,-3 14 0-16,-1 6 0 16,-6 13 6-16,1 3-6 15,1 0 5-15,6 10-5 16,3 20 0-16,2 3 20 15,1 6-8-15,-3 5 10 16,1-6-8-16,-2-2 3 0,-3-2-17 16,-2-3 5-1,0-4-5-15,-3-5-9 0,-6-8-36 16,-2-6-27-16,0-6-35 16,0-2-69-16,-23 0-230 15</inkml:trace>
  <inkml:trace contextRef="#ctx0" brushRef="#br0" timeOffset="-51042.58">26609 15020 478 0,'0'0'669'0,"0"0"-629"16,0 0 45-16,0 0 25 16,0 0-84-16,0 0-23 0,111-3 27 15,-57 3-15 1,0 0-15-16,-8 0-48 0,-5-2-173 15,-12-2-534-15</inkml:trace>
  <inkml:trace contextRef="#ctx0" brushRef="#br0" timeOffset="-49043.93">25204 15623 884 0,'0'0'46'16,"0"0"-37"-16,0 0 125 16,0 0-35-16,0 0-52 15,0 0-21-15,0 0-1 0,-62-12-5 16,53 12-4-16,-7 4-1 15,-1 9 8-15,-1 10 1 16,0-1-3-16,2 0 2 16,6 0-2-16,3-2 3 15,2 1-14-15,5-4-8 16,0 1 1-16,9-4-6 16,18-2 2-16,9-2 1 15,6-6 1-15,9-1-1 16,5-3-14-16,0 0-44 15,1 0-14-15,-5-3-97 16,-15-5-210-16</inkml:trace>
  <inkml:trace contextRef="#ctx0" brushRef="#br0" timeOffset="-48671">25661 15758 655 0,'0'0'312'0,"0"0"-252"0,0 0 49 15,0 0-15 1,0 0-56-16,0 0-16 0,23 0 26 15,4 0 21-15,8-9-21 16,8 4-15-16,5-1-19 16,4 3-9-16,-3 3-2 15,-2 0-4-15,-5 0 1 16,-4 0-20-16,-6 0-8 16,-6 0-11-16,-2 0-2 15,-1 0-12-15,-3 0-16 16,-3 0-24-16,-1-4-69 15,-5-10-55-15,-9 0-45 0,-2 2-37 16</inkml:trace>
  <inkml:trace contextRef="#ctx0" brushRef="#br0" timeOffset="-48425.04">26134 15659 175 0,'0'0'81'0,"0"0"51"0,0 0 14 16,0 0 12-16,0 0-8 15,0 0-46-15,-49-18-19 16,49 18-47-16,0 0-16 15,4 0-9-15,10 0 17 16,3 0-2-16,-1 0 4 16,-1 13-10-16,2 2-2 15,-7 7 17-15,0-4 1 16,-8 4-11-16,-2 0-9 16,0-5 2-16,0 6-14 0,-16-5 1 15,-7 0-7-15,2 1 0 16,0-5-43-1,11-7-60-15,5-1-42 0,5-6-213 16</inkml:trace>
  <inkml:trace contextRef="#ctx0" brushRef="#br0" timeOffset="-47968.12">26524 15673 296 0,'0'0'862'0,"0"0"-830"0,0 0-13 16,0 0 86-16,0 0-44 15,0 0-41-15,-35 85-5 16,33-60 7-16,2-1-5 16,0-10-6-16,0-2-8 15,0-6 1-15,0-6-4 16,0 0 1-16,0 0 5 15,0 0-4-15,0-23-2 16,11-10 0-16,11-5-2 16,2 2-1-16,1 0-4 15,-1 8 7-15,-3 10 0 16,-6 6 1-16,-6 8 0 0,-2 0-1 16,-1 4 0-1,3 0 0-15,7 4 7 16,1 13 11-16,6 6-2 0,-5 3 1 15,-1 0 6-15,-1 6-8 16,-3-4-14-16,3 6 7 16,-5-6-8-16,0-2 0 15,-1-8-10-15,-2-8-22 16,-3-2-16-16,-3-4-17 16,0-4-78-16,-2 0-4 15,0 0-153-15</inkml:trace>
  <inkml:trace contextRef="#ctx0" brushRef="#br0" timeOffset="-47747.15">26635 15793 1051 0,'0'0'52'0,"0"0"7"15,0 0 61-15,0 0-64 16,0 0-51-16,0 0 24 15,54 0 18-15,-27 0-25 16,0 0-22-16,2 0 0 16,0 0-66-16,-2 0-141 15,-8 0-317-15</inkml:trace>
  <inkml:trace contextRef="#ctx0" brushRef="#br0" timeOffset="-46116.44">25229 16276 874 0,'0'0'68'0,"0"0"-68"0,0 0 104 16,0 0-52-16,0 0-25 15,0 0-8-15,-4-39-2 16,4 39 16-16,0 0 5 15,-2 0-4-15,-3 0 10 16,-4 0-3-16,-9 0-20 16,-4 0-8-16,-7 12-1 15,0 1 8-15,4-3-11 16,6 6 10-16,5-2-11 16,3 0-3-16,4 9-4 0,5-1 1 15,2 0 2-15,0 4 3 16,0-6-2-16,9 1 1 15,9-4-4-15,8-3 2 16,5-8-4-16,12-4 0 16,11-2-2-16,6 0-19 15,5 0-44-15,-7-8-71 16,-10 4-84-16,-15 0-296 16</inkml:trace>
  <inkml:trace contextRef="#ctx0" brushRef="#br0" timeOffset="-45874.48">25640 16415 156 0,'0'0'895'0,"0"0"-851"16,0 0 15-16,0 0 46 15,0 0-25-15,0 0-38 16,113-6-10-16,-64 6 1 15,0 0-13-15,2 0-6 16,1-5-8-16,-10 2-6 16,-9-1-15-16,-6 4-19 15,-11 0-44-15,-14 0-93 16,-2-5-228-16</inkml:trace>
  <inkml:trace contextRef="#ctx0" brushRef="#br0" timeOffset="-45575.53">25956 16240 100 0,'0'0'954'16,"0"0"-920"-16,0 0-5 15,0 0 58-15,0 0-52 16,0 0-29-16,-9 18 30 15,24 0 15-15,8 4-11 16,1-4-9-16,1 5 2 16,-3 7-12-16,-6-7-16 15,-8 4 2-15,-3-1 1 0,-5-2-8 16,0 6 6-16,-22-4-6 16,-16-2-14-16,-9 2-35 15,-2-8-53-15,3-10-88 16,12-8-297-16</inkml:trace>
  <inkml:trace contextRef="#ctx0" brushRef="#br0" timeOffset="-45288.58">26388 16302 1233 0,'0'0'24'15,"0"0"7"-15,0 0 55 16,0 0-38-16,0 0-47 16,0 0 11-16,0 0 1 15,0 131 8-15,0-91-8 16,0 0-1-16,0-10-2 16,0-2-5-16,2-12-4 15,0-2-1-15,1-10 0 16,-3-4-17-16,0 0-18 15,3 0-5-15,-3-16-32 16,0-7-140-16,0-8-225 0</inkml:trace>
  <inkml:trace contextRef="#ctx0" brushRef="#br0" timeOffset="-45020.63">26440 16311 597 0,'0'0'103'15,"0"0"28"-15,0 0 89 16,0 0-106-16,0 0-69 15,0 0-3-15,60-67 18 16,-42 63-13-16,4 4-27 16,4 0 5-16,1 0-6 15,0 18 2-15,-4 5-12 16,-4 8-3-16,-5 3-3 0,-7 3 5 16,-5 3-2-1,-2-8-2-15,0 2-1 0,-5-3-3 16,-17-8 0-16,-7 0-5 15,-2-10 5-15,2-5-23 16,4-6-11-16,3-2-28 16,6 0-69-16,8 0-156 15</inkml:trace>
  <inkml:trace contextRef="#ctx0" brushRef="#br0" timeOffset="-43986.81">27505 14203 947 0,'0'0'96'0,"0"0"-93"16,0-114 8-16,29 82 20 15,2 5 4-15,11 10-22 16,3 6-1-16,-5 3 0 0,-1 8 11 16,-11 0-3-1,-8 39-9-15,-13 17-9 0,-7 16 7 16,-3 14 4-16,-23 4 6 15,-8 3 10-15,1 1 2 16,2 0-5-16,8 2-10 16,15-3 0-16,8-12-15 15,0-7-1-15,29-16-6 16,10-12 3-16,11-15-22 16,10-13-14-16,5-14-9 15,3-4 5-15,2-4-14 16,-7-18-83-16,-17-2 47 15,-19 10 93-15,-13 6 15 16,-14 8 85-16,0 0 3 16,-12 14-99-16,-15 26 38 0,-4 13 4 15,0 11-15-15,11 8-14 16,6 7 5-16,12 6-21 16,2 1 5-16,0 7-5 15,0-5 19-15,0-5-18 16,0-10 1-16,-6-13-1 15,-23-11 8-15,-11-22-10 16,-5-6 31-16,-7-15 4 16,2-6 1-16,0 0-5 15,4-24-24-15,17-6-7 16,27-6-60-16,10-5-181 16,57-3-602-16</inkml:trace>
  <inkml:trace contextRef="#ctx0" brushRef="#br0" timeOffset="-43130.96">28880 15027 338 0,'0'0'173'0,"0"0"-90"16,0 0 123-16,0 0-87 15,0 0-13-15,0 0-51 16,-9-12-31-16,7 12 9 16,-4 18 7-16,4 3 27 0,-3 3-15 15,5 3-5-15,0 4-10 16,0 3-11-16,0 1-5 16,0 0-13-16,15-8 4 15,8-4-5-15,4-8-7 16,4-4 0-16,2-7 0 15,1-4 2-15,1 0-2 16,-1-18-2-16,-3-5-2 16,-7 2 2-16,-5-1-2 15,-6 7 4-15,-5 2 4 16,-2 0 1-16,-6 0-2 16,0-4 2-16,0-1-3 0,0-4 3 15,-12 2-5-15,-3 2-1 16,-4-3 0-16,4 9 1 15,4 5 2-15,4 3-2 16,1 4-31-16,1 0-30 16,3 4-61-16,2 15-44 15,0 2-167-15,0-3-321 16</inkml:trace>
  <inkml:trace contextRef="#ctx0" brushRef="#br0" timeOffset="-39646.56">29360 15127 660 0,'0'0'132'16,"0"0"-67"-16,0 0 48 15,0 0-31-15,0 0-65 16,0 0 18-16,0 0 32 16,0-12-14-16,0 6-7 0,0-2-30 15,0-2-2-15,0 6 7 16,0-4-15-16,0 4-3 16,0 2 4-16,-3 0 3 15,3 2-6-15,0 0 1 16,0 0-4-16,0 0 1 15,0 0-2-15,0 0 1 16,0 0 5-16,0 0-4 16,0 0 1-16,0 8-2 15,0 10 4-15,0 4 2 0,0 4 5 16,0 2-3 0,3 4 9-16,1 3-1 0,8-5-10 15,-6-2 1-15,3-6-7 16,-3-10-1-16,-4-7 0 15,1-5 0-15,-3 0 1 16,0 0 3-16,0 0 4 16,0-3 2-16,0-15-8 15,0-7-2-15,0-4-5 16,-5 0 3-16,3 4-1 16,2 3-1-16,0 1 3 15,0 7-3-15,0 8 4 16,0-2 6-16,0 3-6 15,0-2-3-15,0 1 3 16,0-4 0-16,0 6 1 0,0-8 4 16,0 2-10-16,0-2 12 15,4 2-11-15,-1 6 4 16,-3 2 0-16,0 2-1 16,0 0 1-16,0 0 3 15,0 0-3-15,0 0-7 16,0 0 4-16,0 0 1 15,0 0-3-15,5 0-3 16,3 11 3-16,3 2 5 16,10 9 5-16,-1 2-5 15,2 10 0-15,0-2-2 16,1-2-1-16,-5-4 3 0,-1-7 7 16,-3-1-7-1,-1-11 0-15,-2 4-1 0,1-8 0 16,-4 0 1-16,-1-3-1 15,-3 0 1-15,-2 0 0 16,1 0 5-16,-3 0 11 16,0 0 5-16,0 0 15 15,0-10-14-15,0-9-14 16,0-2-2-16,0 3-5 16,0-1 3-16,0 7-3 15,0 7 0-15,0 5-1 16,0 0-1-16,0 0-3 15,0 0-17-15,0 0-37 16,-5 5-25-16,-4 14-48 16,9-3-145-16,0-8-607 0</inkml:trace>
  <inkml:trace contextRef="#ctx0" brushRef="#br0" timeOffset="-39310.62">29910 15127 883 0,'0'0'67'16,"0"0"-58"-16,0 0 119 0,0 0-54 15,0 0-41-15,0 0 1 16,0-8-1-16,0 8-20 15,0 6-10-15,0 14 43 16,0 3-18-16,2 0 1 16,0 4-8-16,1-5 3 15,2-4-12-15,1 0-12 16,-1-4 1-16,1 0-1 16,0 2-7-16,0-8-3 15,2 1-38-15,1-4-61 16,5-5-21-16,3 0-153 0,4 0-318 15</inkml:trace>
  <inkml:trace contextRef="#ctx0" brushRef="#br0" timeOffset="-38952.68">30223 15159 931 0,'0'0'75'15,"0"0"-14"-15,0 0 43 16,0 0-29-16,0 0-33 16,0 0-8-16,-72 77-2 15,65-51-6-15,3-4-4 16,4-4-7-16,0-4-14 0,0-2 3 16,0-6-7-1,9-3 7-15,9-3 3 0,-1 0 4 16,8 0-2-16,-5-12-8 15,-2-8 0-15,-5-1 9 16,-8-1-8-16,-5 0 0 16,0 0-1-16,0 4-1 15,-5 5-1-15,-13 3 1 16,-7 6-2-16,2 4-5 16,-4 0-19-16,4 0-47 15,8 0-64-15,12 0-153 16,3 4-276-16</inkml:trace>
  <inkml:trace contextRef="#ctx0" brushRef="#br0" timeOffset="-38330.79">30396 15155 339 0,'0'0'442'0,"0"0"-423"15,0 0 111-15,0 0 27 16,0 0-92-16,0 0-26 16,0-10-3-16,0 15-17 15,0 13 1-15,0 8 20 0,2 6 9 16,0-4-25 0,4 2-2-16,-4-6-5 0,0-7-6 15,0-5-9-15,-2-3 1 16,2-7 2-16,-2-2 1 15,0 0 1-15,0 0 3 16,2-2 6-16,1-19-3 16,-1-10-7-16,2-5-2 15,2-4-4-15,0 8 0 16,0 5-1-16,-1 13-1 16,-3 5 2-16,-2 6 3 15,2 3 2-15,-2 0-5 16,2 0-1-16,4 0-14 15,8 12 8-15,9 8 7 16,1 5 1-16,5 3 3 0,4 1 2 16,1 0-6-16,2-3-1 15,-3-3 1-15,-2-6 5 16,-6-2-5-16,-3-9-2 16,-4 0 2-16,0-6 0 15,-1 0 3-15,-1 0-3 16,-7-18 15-16,0-5-10 15,-5-3 11-15,-4-10-1 16,0 3 5-16,0 5 7 16,0 9-10-16,-9 3-2 15,1 5-6-15,-1 2-9 16,2 4-2-16,-4 1-31 0,0 4-29 16,-7 0-31-1,3 10-58-15,-1 14-108 0,1 5-537 16</inkml:trace>
  <inkml:trace contextRef="#ctx0" brushRef="#br0" timeOffset="-37459.94">29743 15083 398 0,'0'0'142'15,"0"0"-61"-15,0 0 95 16,0 0-52-16,0 0-1 0,0 0-47 16,0-12 7-16,0 12-24 15,0-2-19-15,0 2-7 16,0 0-16-16,0 0 3 15,0 0 4-15,0 0-11 16,0 0-10-16,0 0 14 16,0 0-8-16,0 0 0 15,0 0-8-15,0 10 3 16,0 12 2-16,0 13-4 16,0 4-2-16,0 12-16 15,-2-5-107-15,0-2-189 16</inkml:trace>
  <inkml:trace contextRef="#ctx0" brushRef="#br0" timeOffset="-36504.11">28967 15530 967 0,'0'0'142'0,"0"0"-108"16,0 0 85-16,0 0-65 15,0 0-49-15,0 0 1 16,79 0 31-16,-13 4 11 15,28-4-20-15,28 0 4 0,17 0-11 16,19-12 6 0,9-2-13-16,7 0-13 0,2 4 2 15,-4 2-3-15,-12 5-7 16,-17-4-7-16,-16 3-1 16,-18 0-2-16,-18 0 16 15,-21 0-9-15,-26 2 10 16,-19 0 0-16,-19 0 1 15,-6 2 4-15,0 0-5 16,-15 0-9-16,-16 0 5 16,-14 0-31-16,-1 0-62 15,-6 2-127-15,3 6-531 0</inkml:trace>
  <inkml:trace contextRef="#ctx0" brushRef="#br0" timeOffset="-24814.14">7875 1627 636 0,'0'0'276'16,"0"0"-267"-16,0 0 19 15,0 0 58-15,0 0-43 16,0 0-31-16,0 0 0 15,24 39 11-15,-17-29 8 0,2-1 6 16,-2 2 2-16,2 1-2 16,-3-3 8-16,1-2-15 15,0 3-6-15,-3-6-1 16,7 4-12-16,-1-6 3 16,-4-2-4-16,9 0 11 15,1 0-3-15,13-12-2 16,13-16-6-16,8-7-6 15,6-4-2-15,2 3-2 16,-8 2-3-16,0 8 3 16,-8 6-6-16,-13 1 3 15,-9 14 3-15,-11 3 0 16,-7 2 1-16,-2 0 2 0,0 0-3 16,0 0-6-16,0 0-1 15,0 2-25-15,0 15-37 16,0 10-78-16,-7-5-349 15</inkml:trace>
  <inkml:trace contextRef="#ctx0" brushRef="#br0" timeOffset="-23204.42">26012 13479 518 0,'0'0'44'16,"0"0"11"-16,0 0 104 16,0 0-46-16,0 0-50 15,0 0 16-15,0 0-30 0,0 6 7 16,0-6-16-1,0 0-10-15,0 0 2 0,0 0-1 16,0 3-13-16,0-2-8 16,0 1-2-16,0 3-6 15,0 0 1-15,0 2 6 16,0 5 1-16,0-3-6 16,4-1 3-16,0 2-5 15,1-2 7-15,-1 3 1 16,3-2-9-16,0 1 0 15,-1-3 4-15,1-2 3 16,0 2-6-16,2-6 1 16,-3 1 0-16,8-2 8 15,1 0-5-15,8 0 2 16,4-10 3-16,-4-2-4 0,4-2 1 16,-2 0-8-1,2 0 3-15,0 2 3 0,2-2-4 16,-2 5-1-16,2-2 1 15,0 2-2-15,-2 2 0 16,2-1 0-16,-4 2 0 16,-2 1 0-16,-3-2-2 15,-7 5-4-15,-6 2 5 16,-4 0-6-16,-3 0-11 16,0 0-25-16,0 0-50 15,-20 14-6-15,-9 4-74 16,-7 0-353-16</inkml:trace>
  <inkml:trace contextRef="#ctx0" brushRef="#br0" timeOffset="-20642.86">11943 1879 896 0,'0'0'131'16,"0"0"-101"-16,0 0 47 0,0 0-22 16,0 0-34-16,0 0-14 15,0 0-5-15,0-8-2 16,3 8 0-16,8 0 5 16,0 13 9-16,3 8 3 15,1-1-4-15,-4 2-1 16,0 0 0-16,0-3 0 15,-1-5-10-15,-6-5 2 16,2-9 0-16,5 0-2 16,14 0 2-16,12-23 1 15,19-10 26-15,9-13-16 16,5 0-11-16,-10-1-2 16,-9 9 0-16,-16 8 2 0,-10 8-3 15,-11 13 4-15,-8 6-4 16,-6 3-2-16,0 0 1 15,0 0-11-15,0 0-15 16,0 15-56-16,4 8 4 16,1 3-24-16,-1 2-292 15</inkml:trace>
  <inkml:trace contextRef="#ctx0" brushRef="#br0" timeOffset="-19117.13">27039 16311 593 0,'0'0'205'15,"0"0"-178"-15,0 0 97 16,0 0-8-16,0 0-69 16,0 0-15-16,0-4 1 15,0 4-10-15,0 0 1 16,0 0-14-16,0 0-10 0,0 0 6 15,0 0 1-15,3 5-3 16,5 12 13-16,-1 0-1 16,0-2-8-16,-3 2-2 15,1 2-2-15,-1-12-2 16,0 4 4-16,1-11-5 16,-5 4-1-16,2-4 0 15,0 0 6-15,-2 0-4 16,2 0 4-16,1 0 4 15,2 0 6-15,5 0 4 16,9-4 7-16,2-10-23 16,4-4 14-16,2 4-15 15,4-7 4-15,2 2-3 16,3 1-4-16,0 0-1 16,-2 6 1-16,-5 1 8 0,-14 3-8 15,-7 8-5-15,-4-4 5 16,-4 4 0-16,0 0 0 15,0 0 4-15,0 0-4 16,0 0 0-16,0 0 0 16,0 0 0-16,0 0-9 15,0 0-18-15,0 0-23 16,0 0-44-16,0 0-156 16</inkml:trace>
  <inkml:trace contextRef="#ctx0" brushRef="#br0" timeOffset="-12029.36">22666 17137 840 0,'0'0'123'15,"0"0"-119"-15,0 0 88 16,0 0-1-16,0 0-55 16,0 0-16-16,0 0 25 15,6 14 4-15,7-11-15 0,3-3 10 16,5 0-13-16,5 0-7 16,5 0-2-16,7 0-7 15,2 0-8-15,0 0-6 16,1 0-1-16,-3 0-19 15,-5 0-31-15,-2 0-53 16,-6-3-47-16,-8-6-107 16,-10 5-147-16</inkml:trace>
  <inkml:trace contextRef="#ctx0" brushRef="#br0" timeOffset="-11735.41">22690 17299 971 0,'0'0'154'0,"0"0"-133"16,0 0 85-16,0 0-14 16,0 0-63-16,0 0-6 15,0 0 11-15,105 0-12 16,-72 0-3-16,3 0-10 15,-3 0-7-15,0-4-1 16,-4 2-2-16,0 2-8 16,-2-3-14-16,0 3-17 0,2 0-20 15,-4-5-36-15,0 1-38 16,-2-2-73-16,-2-6-91 16</inkml:trace>
  <inkml:trace contextRef="#ctx0" brushRef="#br0" timeOffset="-11474.45">23121 17008 990 0,'0'0'92'0,"0"0"-91"15,0 0 98-15,0 0-27 0,0 0-42 16,0 0-3-16,55 30 22 16,-31-2-6-16,1 12-15 15,-9 5-17-15,-9 13-11 16,-7 3-10-16,-12 2-42 16,-24 1-96-16,-6-12-270 15</inkml:trace>
  <inkml:trace contextRef="#ctx0" brushRef="#br0" timeOffset="-10813.57">23985 17311 1010 0,'0'0'51'16,"0"0"-50"-16,0 0 90 15,0 0-9-15,0 0-51 16,0 0-15-16,-11-12-5 15,11 12 0-15,0 17 13 16,0 6 21-16,0 7-1 16,0 2-19-16,5 0 7 15,1 8-6-15,1-5-8 16,0 1-2-16,-1-5-16 16,-1-4-4-16,-1-10-11 15,-2-8-20-15,-2-4-21 0,0-5-36 16,0 0-55-1,-4-27-150-15</inkml:trace>
  <inkml:trace contextRef="#ctx0" brushRef="#br0" timeOffset="-10468.63">23985 17267 1080 0,'0'0'39'16,"0"0"-10"-16,0 0 74 16,0 0-50-16,0 0-46 15,0 0 7-15,152-36-6 0,-115 49 1 16,2 10-3-16,-4 3 5 16,-8 6 0-16,-5 0 3 15,-6-6 0-15,-7 0-3 16,-5-2-4-16,-4 2-1 15,0-4-4-15,0 9 0 16,-17-7-1-16,-6 1 8 16,-2-2-5-16,-1-5-4 15,-1-8-1-15,5 2-25 16,2-8-24-16,11-2-39 16,7-2-14-16,2 0-104 15,0-2-429-15</inkml:trace>
  <inkml:trace contextRef="#ctx0" brushRef="#br0" timeOffset="-9862.73">24608 17241 674 0,'0'0'154'0,"0"0"-148"16,0 0 121-16,0 0 0 15,0 0-60-15,0 0-25 0,-12-18 1 16,12 18-16-16,0 0-7 16,0 0-10-16,0 0-1 15,12 8 10-15,7 5 23 16,3 6-2-16,1 8-18 16,2-1-2-16,-6 6-5 15,2 3-11-15,-8 2 1 16,-4-2 0-16,-5 4-4 15,-4-7-1-15,0 3 1 16,0-4 0-16,-2-7 2 16,-14 2-3-16,-3-12-5 15,-8 0-9-15,-2-7-10 16,-8-2-50-16,2-5-67 0,2 0-240 16</inkml:trace>
  <inkml:trace contextRef="#ctx0" brushRef="#br0" timeOffset="-9321.82">23921 17205 721 0,'0'0'48'16,"0"0"-29"-16,0 0 142 0,0 0-41 16,0 0-61-16,0 0-21 15,-94 4 9-15,76 14 15 16,-4 8-19-16,0-2 3 15,-1 1-8-15,1 2-1 16,2 1-13-16,4 2-2 16,5 6 1-16,7 8-16 15,4 2 9-15,2 2-16 16,25 3-1-16,8-3-5 16,7-8-19-16,10-8 1 15,6-6-30-15,9-12-19 16,6-10-71-16,-3-4-203 15</inkml:trace>
  <inkml:trace contextRef="#ctx0" brushRef="#br0" timeOffset="-8855.9">24997 17038 195 0,'0'0'820'0,"0"0"-815"16,0 0 56-16,0 0 46 15,0 0-59-15,0 0-37 16,-11-12-3-16,11 17 16 16,0 12 33-16,0 1-6 15,4 0-9-15,1 9-12 16,2-1-10-16,-5-2-10 0,-2 1-6 15,0-2-1 1,0-1-2-16,0-9-1 0,0 1-13 16,0-5-11-16,2-6-25 15,-2 2-27-15,0-5-15 16,0 0-33-16,0-5-148 16,-4-12-416-16</inkml:trace>
  <inkml:trace contextRef="#ctx0" brushRef="#br0" timeOffset="-8542.96">24892 17169 938 0,'0'0'66'0,"0"0"2"15,0 0 48-15,0 0-41 16,0 0-36-16,0 0-14 15,9-4-4-15,1 4 12 16,5 0-10-16,7 0 9 16,7 0 6-16,7 0-17 15,-1 0-10-15,1 0 8 16,-7 0-15-16,-7 0-4 16,-3 0-22-16,-9 0-15 15,1 0-9-15,-1 0 0 16,1 0-22-16,-1 0 2 15,7 0 19-15,-7-4-36 0,-5 4-163 16,-5 0-327-16</inkml:trace>
  <inkml:trace contextRef="#ctx0" brushRef="#br0" timeOffset="-8166.03">25181 17357 162 0,'0'0'248'16,"0"0"-150"-16,0 0 98 15,0 0-35-15,0 0-7 16,0 0-46-16,0 22-23 16,6-22-5-16,5 0-16 15,5 0-8-15,5 0-12 16,4 0-10-16,8 0-3 16,1 0-17-16,-3-5-12 15,-2 5-2-15,-6 0-20 16,-5 0-13-16,-5 0-18 0,-7 0-34 15,-4 0-36-15,-2 0-102 16,-2 0-130-16</inkml:trace>
  <inkml:trace contextRef="#ctx0" brushRef="#br0" timeOffset="-7932.07">25214 17526 485 0,'0'0'567'16,"0"0"-534"-16,0 0 42 16,0 0 60-16,0 0-50 0,0 0-48 15,15 10 16 1,12-10-8-16,8 0-16 0,3 0-13 16,1 0-11-16,-6 0-5 15,-8 0-26-15,-8 0-28 16,-5 0-20-16,-10 0-99 15,-2 0-230-15</inkml:trace>
  <inkml:trace contextRef="#ctx0" brushRef="#br0" timeOffset="-1769.14">26201 17391 333 0,'0'0'306'0,"0"0"-275"16,0 0 61-16,0 0 20 15,0 0-79-15,0 0 14 16,0 0 11-16,-11-75 25 16,11 75-32-16,0 0-14 0,-2 0-10 15,2 0 2-15,0 0-12 16,-2 0 6-16,2 0 0 16,0 0 6-16,0 0-7 15,0 0 2-15,0 0-21 16,-2 0-3-16,2 0-4 15,-4 0 0-15,0 17 4 16,2 5 1-16,-2 2 5 16,-1 3 9-16,3 4-10 15,0 3 10-15,2-2-3 16,0 1-5-16,0-3-5 16,0-2 7-16,0-10-8 15,0-2-1-15,0-11 0 16,0-5-4-16,0 0-7 15,0 0 1-15,0 0-8 0,0-21-19 16,0 1-94-16,0 0-46 16,0-4-170-16,0 12-290 15</inkml:trace>
  <inkml:trace contextRef="#ctx0" brushRef="#br0" timeOffset="-1562.17">26201 17391 636 0</inkml:trace>
  <inkml:trace contextRef="#ctx0" brushRef="#br0" timeOffset="-1330.21">26201 17391 636 0,'-67'-80'36'0,"65"68"30"0,2 3 92 0,0 0-60 16,0 3-57 0,15 1-4-16,-1 2 0 0,3 3-11 15,-3 0-3-15,-1 0-5 16,1 0 6-16,-1 0-12 15,5 0 10-15,4 10-10 16,5 3 10-16,0 4-6 16,-1 5 3-16,-1 4-12 15,-4 2 0-15,-4 2-6 16,-9 2 3-16,-4-6 2 16,-4-2-5-16,0-6 3 15,0-2 19-15,-14-1-20 16,-1-5-1-16,-2 2-4 0,2-6 2 15,-1-3-20-15,3 2-33 16,-1-5-41-16,6 0-120 16,6 0-156-16</inkml:trace>
  <inkml:trace contextRef="#ctx0" brushRef="#br0" timeOffset="-291.39">26653 17333 586 0,'0'0'37'16,"0"0"-17"-16,0 0-20 16,0 0 12-16,0 0-2 0,0 0 6 15,3-12 72 1,-3 12 5-16,0 0 12 0,0 0-12 16,0 0-26-16,0 0-22 15,2 0-14-15,-2 0-5 16,4 0-2-16,4 0-3 15,0 0-12-15,3 0 19 16,5 12-9-16,-1 6-19 16,1 5 8-16,1 0-7 15,2 7 3-15,-8 2-4 16,-2 4 3-16,-9 5-5 16,0-5 2-16,0-2-2 15,-2-2-1-15,-16-5-17 16,-7-1-13-16,-2-9-13 15,-4-2-29-15,-7-6-98 0,-4-5-163 16,-3-4-303-16</inkml:trace>
  <inkml:trace contextRef="#ctx0" brushRef="#br0" timeOffset="188.52">26029 17186 617 0,'0'0'227'15,"0"0"-225"-15,0 0 34 0,0 0 107 16,0 0-68-16,0 0-61 16,0 0 1-16,-69 58 39 15,47-17-5-15,0 13 0 16,4-2-31-16,7 2-1 16,9 4-11-16,2 0-5 15,13-7-2-15,27-3-44 16,18-12-64-16,14-14-114 15,5-17-127-15</inkml:trace>
  <inkml:trace contextRef="#ctx0" brushRef="#br0" timeOffset="5775.56">15022 1751 502 0,'0'0'348'15,"0"0"-308"-15,0 0 17 16,0 0 66-16,0 0-66 15,0 0-30-15,0 0 19 16,20-7-20-16,-11 7 12 16,-3 11 4-16,7-3-7 15,3 6-13-15,5 1 0 16,3-1 1-16,5 8-7 16,0 2-3-16,0-2 5 0,0 2-6 15,-7 3-7 1,1-8-1-16,-6 2-3 0,-1-1-2 15,-1-6 2-15,-1 4-2 16,-3-8 2-16,-9-3-2 16,2-7-2-16,-4 0 0 15,0 0-16-15,3 0-5 16,-3 0-24-16,0 0-68 16,0 0-99-16,-5-11-592 15</inkml:trace>
  <inkml:trace contextRef="#ctx0" brushRef="#br0" timeOffset="6292.46">15060 2101 300 0,'0'0'248'15,"0"0"-139"-15,0 0-1 16,0 0-7-16,0 0-21 0,0 0-31 16,-5 0 4-1,5 0-14-15,0 0 6 0,0 0 5 16,0 0 6-16,0 0-15 15,15-9-13-15,8-6 8 16,8-2-13-16,0 3-22 16,3-1 6-16,-8 1-6 15,1-1-1-15,-2-6 0 16,0-1-2-16,-6 0 2 16,2 2 3-16,1 4-3 15,-5-1 2-15,2 2-4 16,1-3 8-16,-5 2-2 15,3 4-3-15,-7 2 1 16,-2 3 3-16,-2 6 12 16,-5-3-11-16,-2 4 10 0,0 0 6 15,0 0-17-15,0 0-1 16,0 0-8-16,0 0-4 16,0 1-30-16,-2 11-69 15,-18-2-67-15,-5-3-372 16</inkml:trace>
  <inkml:trace contextRef="#ctx0" brushRef="#br0" timeOffset="10827.68">9806 17106 786 0,'0'0'76'16,"0"0"-50"-16,0 0 134 15,0 0-81-15,0 0-35 0,0 0-20 16,0 0 16-16,0-36-12 15,0 36-3-15,0 0-7 16,0 0 1-16,0 0-13 16,0 0 0-16,0 0 5 15,0 0-6-15,0 0 4 16,0 0 1-16,0 0-2 16,0 0-2-16,0 0 9 15,0 0-11-15,0 0-3 16,0 0 2-16,0 0-3 15,0 0 1-15,0 0-1 16,0 0-11-16,0 0 9 16,0 0-15-16,0 0 16 0,0 0-11 15,0 0 10-15,0 0 1 16,0 0-9-16,0 0 9 16,0 0-9-16,0 0-7 15,0 0 12-15,0 0 2 16,0 0-1-16,0 0 2 15,0 0 0-15,0 0 1 16,0 0-1-16,0 0 1 16,0 0 1-16,0 0 0 15,0 0 5-15,0 0-3 16,0 0-1-16,0 0 1 16,0 0-2-16,0 0 2 0,0 0-2 15,0 0 0-15,0 0-1 16,0 0 1-16,0 0 0 15,0 0-2-15,0 0-1 16,0 0-2-16,0 0 2 16,0 9-1-16,0 10 4 15,6 7 1-15,4 4-1 16,-4 2-5-16,1 1 5 16,-7-3 5-16,2-2-5 15,-2-10 1-15,2-2-2 16,-2-6 0-16,2-6-52 15,0-4-56-15,-2 0-76 16,0 0-161-16</inkml:trace>
  <inkml:trace contextRef="#ctx0" brushRef="#br0" timeOffset="11735.52">9877 17106 521 0,'0'0'92'16,"0"0"-54"-16,0 0 103 15,0 0-32-15,0 0-39 16,0 0-34-16,5-17-3 15,-3 17-18-15,0 0 3 16,-2 0-8-16,0 0-10 16,0 0 2-16,0 0 3 15,0 0-4-15,9 7 3 16,4 8 2-16,3 2 8 16,4 6 0-16,0-1 15 0,4 2-19 15,3-2 0-15,0 0 0 16,0-5-7-16,0 2 1 15,-4-3-1-15,-2-2-3 16,-3-5 0-16,-7-4 5 16,-2-1-4-16,-5-4 1 15,-4 4 0-15,3-4 2 16,-3 0-1-16,0 0 23 16,0 0 20-16,0 0 4 15,0 0-23-15,0-8 3 16,0-6-28-16,0-8 3 15,0 0-5-15,0 0 0 16,0 0 3-16,0-2-1 16,0 2 0-16,-3 0-2 15,3 4 0-15,0-4 2 0,-4 4 1 16,4 4-2 0,-3-3 5-16,3 12-5 0,0-4 0 15,0 9-2-15,-2 0 1 16,2 0-6-16,-2 0-6 15,2 9-43-15,0 13-22 16,0 10 14-16,0-1-33 16,18 0-101-16,9-4-1 15,1 0-98-15</inkml:trace>
  <inkml:trace contextRef="#ctx0" brushRef="#br0" timeOffset="12558.38">10476 17258 344 0,'0'0'176'16,"0"0"-169"-16,0 0 115 15,0 0-17-15,0 0-29 16,0 0-29-16,0-67 7 16,0 67 4-16,-4 0-23 15,-2-5-7-15,-4 5 2 16,4 0-3-16,-3 0 4 15,0 0-6-15,-2 0-8 16,-2 0 9-16,-1 11-15 16,1 4-1-16,4 4 3 0,2-1-4 15,4 0-6-15,3 5 2 16,0-6-2-16,0 1-3 16,12 0 0-16,8-10 0 15,2 3 6-15,1-11-3 16,4 0-3-16,-1 0 6 15,-2 0-6-15,-1-14 2 16,-5-5-2-16,-12-3-6 16,-6 0 6-16,0-5 1 15,0 4 0-15,-12 5-1 16,-9 1 2-16,-1 8-4 16,-1 4 1-16,4 2 0 0,3-3 1 15,5 6 4 1,6 0-4-16,3 0 0 0,2 0-3 15,0 0-1-15,0 0-3 16,0 0-1-16,0 0 0 16,0 0 2-16,0-4 2 15,0 4-13-15,5 0-1 16,12 0 18-16,10 0-2 16,4 0 1-16,2 0-3 15,-2 4 3-15,-2 10 1 16,-4 0 0-16,0 4 8 15,-3 0-6-15,-2-1 8 16,-2 2 8-16,-3 3-5 16,-1 0-5-16,-3-4-1 15,-7 0 0-15,-1-10-2 0,-3 1 1 16,0-4 2-16,0-5-1 16,0 0 10-16,0 0 2 15,0 0 7-15,0-5-10 16,-3-12-9-16,3-7-7 15,0 2-5-15,0 4 5 16,16-5 1-16,-1 11 0 16,-3-2-2-16,-1 11-1 15,-1 3 2-15,2 0-1 16,4 17 1-16,4 6 9 16,-2 3 0-16,-3 3-6 15,-3 0-2-15,-1 7-2 0,2-10-24 16,5-4-123-16,5-12-412 15</inkml:trace>
  <inkml:trace contextRef="#ctx0" brushRef="#br0" timeOffset="13437.22">11350 17079 780 0,'0'0'7'0,"0"0"85"0,0 0 67 15,0 0-144 1,0 0-13-16,0 0 10 0,7 68 37 16,7-20 3-16,-1 6 16 15,0 13-16-15,-4 4-12 16,0 9-11-16,-5-3-14 15,-2-11-3-15,1-11-9 16,-3-16 4-16,0-13-2 16,0-12-3-16,0-9-2 15,0-5 10-15,0-9-3 16,0-27 5-16,-16-16-12 16,3-20-11-16,6-5-9 15,7 6-19-15,0 4-8 0,14 18 29 16,10 10 17-16,5 11-4 15,4 10 4-15,1 6 1 16,8 10-7-16,-2 2 7 16,3 0-6-16,-1 14 1 15,-9 4 4-15,-10 0-2 16,-12 0 1-16,-11 4-2 16,0 0 3-16,-36-3-4 15,-13 2-1-15,-13-3-12 16,-5-4-76-16,11-6-153 15,16-8-101-15</inkml:trace>
  <inkml:trace contextRef="#ctx0" brushRef="#br0" timeOffset="13828.16">11841 17270 913 0,'0'0'230'15,"0"0"-216"-15,0 0-2 16,0 0 32-16,0 0-40 16,0 0-4-16,62-3 2 15,-39 3-2-15,-1 0 2 16,0 8 10-16,2 7 3 16,-1-3-2-16,-3 7 1 15,-2-4-7-15,-10 4 0 16,-2 0-6-16,-6-6 7 0,0 1-7 15,-6-2 1-15,-11-5 3 16,3-7 0-16,-1 0-3 16,3 0 17-16,1-11-3 15,9-11-5-15,2-3-11 16,0 2 0-16,27 0 2 16,6 0-2-16,5 7 0 15,1 6-3-15,-6 1-1 16,-6 9-14-16,-5 0-41 15,-6 9-58-15,-12 5-108 16,-4 0-251-16</inkml:trace>
  <inkml:trace contextRef="#ctx0" brushRef="#br0" timeOffset="15370.89">12295 17397 702 0,'0'0'104'16,"0"0"-81"-16,0 0 120 15,0 0-39-15,121-40-58 16,-92 22-13-16,-9 4-19 16,-9-4 17-16,-7 6 8 15,-4 2-9-15,0 2-16 16,-4 6 1-16,-16-3-14 16,-4 5 0-16,-3 0 10 15,5 0-8-15,3 11-1 0,9 3 2 16,1 2-1-16,7 2 2 15,0 4-2-15,2-8 3 16,0 4-4-16,2-4 0 16,11-2 0-16,9-6 9 15,3-1-3-15,4-5 2 16,4 0-3-16,1 0-3 16,-1-14-4-16,-4-5-3 15,-2-3-9-15,-6 0-9 16,-7 0 4-16,-5 0 5 15,-7 8 3-15,0-1 9 16,-2 12 1-16,2-1 0 16,-2-1 1-16,0 5 2 0,3 0-4 15,4 0-4 1,2 0-9-16,6 9 10 0,3 1 3 16,0 6 0-16,0 2 0 15,0 0 2-15,-7 4 6 16,-3-4 6-16,-3 4-3 15,-5 2-8-15,0-7-1 16,-7 0 0-16,-8-7 5 16,4-5-3-16,2-5-3 15,0 0 4-15,7 0 5 16,0 0-3-16,2-5-5 16,0 0-2-16,8-8-4 0,15 5 3 15,4 2 1 1,2-1 1-16,2 0-1 0,0 0 0 15,2-2 0-15,-4-5 2 16,-4 5-2-16,-10 0 0 16,-6-5-1-16,-7 2-1 15,-2-2 0-15,0 5-3 16,0-5 1-16,0 11-1 16,-9-1-3-16,-1 4 5 15,-4 0 3-15,1 0-4 16,-1 0 4-16,1 7 1 15,4 7-1-15,3 3 6 0,0 1-2 16,6 5 0 0,0-6 2-16,0 1 0 15,0-4-2-15,14-4 5 16,4-2-6-16,4-4 5 0,7 0-3 16,5-4 2-16,1 0-3 15,-2 0 1-15,-6 0-5 16,-4-4-1-16,-7-14-8 15,-8 4 1-15,-5-8 4 16,-3-4-2-16,0 4 1 16,0 4 1-16,0 9 4 15,0 4 2-15,0 5 12 16,0 0-12-16,0 0-2 16,0 0-7-16,13 0-2 15,3 10 9-15,1-2 0 0,5 11 1 16,-5-5-1-16,0 3 0 15,1 1 4-15,-5 0 0 16,-1-1 7-16,-4-4-5 16,-3-3-5-16,3-1 2 15,0-9-3-15,-2 0 5 16,3 0-3-16,7 0-2 16,9 0 3-16,6-15-6 15,-2-2-13-15,-8-2-11 16,-4 3 22-16,-5 2 2 15,-5 5 3-15,-2 0 4 16,-3 6 6-16,-2-2 9 16,0 5-5-16,0 0-8 0,0 0-6 15,0 0-8-15,0 0 3 16,3 12 5-16,1 2 2 16,2 0 1-16,3-5 1 15,1-2 0-15,0-5-2 16,6 3 0-16,4-5 1 15,5 0 2-15,1 0-5 16,3-11-7-16,-2-4 0 16,-7 0 0-16,-4-2-1 15,-5 10 8-15,-9 3 1 16,0 1 1-16,-2 3 12 16,0 0-11-16,0 0-3 0,0 0-1 15,0 3 1 1,0 8 2-16,0-4-2 0,7-2 8 15,4-5-6-15,10 0 2 16,5 0 4-16,12 0 3 16,2 0-7-16,0-12-4 15,-6-7 0-15,-10 9-8 16,-8-2 7-16,-12 7-1 16,-4 5 4-16,0 0 6 15,0 0-8-15,0 0 1 16,0 5 6-16,-4 7-3 15,0-2 0-15,4-2-1 0,0-2-3 16,0-1 0 0,0-2 0-16,0-3-21 15,0 0-47-15,8 0-91 0,1-22-296 16</inkml:trace>
  <inkml:trace contextRef="#ctx0" brushRef="#br0" timeOffset="15567.85">13945 17115 838 0,'0'0'299'16,"0"0"-291"-16,0 0 82 16,0 0-30-16,0 0-60 15,0 0-30-15,0 0-6 16,38 22-111-16,-16-8-433 16</inkml:trace>
  <inkml:trace contextRef="#ctx0" brushRef="#br0" timeOffset="15839.81">14075 17281 794 0,'0'0'106'0,"0"0"-22"16,0 0 61-16,0 0-45 15,0 0-28-15,0 0-3 16,48 93-33-16,-46-84-13 16,0-5-10-16,-2 0-2 15,0-4-11-15,0 0 12 16,0 0-1-16,0-4 3 15,0-9-4-15,0 4-8 16,0-1 1-16,0 3-3 0,3-5-1 16,8 5-2-16,2 3-3 15,1 4 2-15,4 0-4 16,0 0-7-16,2 0-3 16,0 8 2-16,-2 7-6 15,-3-1-25-15,-1-2-18 16,-1 1-6-16,3-3-30 15,1-1-124-15,1-6-72 16,5-3-221-16</inkml:trace>
  <inkml:trace contextRef="#ctx0" brushRef="#br0" timeOffset="16166.75">14524 17351 798 0,'0'0'129'16,"0"0"34"-16,0 0-18 0,0 0-37 15,-115 4-39-15,88 10-29 16,7 0-11-16,9-3-13 16,9 1-12-16,2-9-4 15,0 3-8-15,15-6 7 16,18 0-1-16,12 0-3 16,2 0 2-16,-4 0 0 15,-14 0-1-15,-10 0-1 16,-9 22 4-16,-6 14 1 15,-4 8 9-15,0 5 10 0,0 4-3 16,-14-7-4 0,-1-7-7-16,1-7-3 0,-3-10 0 15,-6-8-2-15,-6-5-13 16,-11-9-3-16,-3 0-12 16,6 0-5-16,3 0-47 15,12 0-117-15,13 0-531 16</inkml:trace>
  <inkml:trace contextRef="#ctx0" brushRef="#br0" timeOffset="16866.63">15597 17161 219 0,'0'0'567'0,"0"0"-543"16,0 0 47-16,0 0 133 16,0 0-126-16,0 0-56 15,-4-19-11-15,6 54 46 16,9 7 10-16,0-3-24 15,-2 2-17-15,-2-4-16 0,-1-4-6 16,4-5-4-16,-8 2-3 16,-2-12-51-16,0-4-128 15,-21-14-346-15</inkml:trace>
  <inkml:trace contextRef="#ctx0" brushRef="#br0" timeOffset="18281.38">15374 17154 1240 0,'0'0'6'0,"0"0"-2"16,0 0 68-16,0 0-25 16,0 0-38-16,113-88-8 15,-72 88-1-15,6 0-3 0,6 8 1 16,5 16-2-1,-2 11 2-15,-1 5 0 0,-5 6 2 16,-9 2 0-16,-6-4 0 16,-18-4-2-16,-10 0 1 15,-7-8-2-15,-24 4 3 16,-32-5-1-16,-20-8-5 16,-4-10-10-16,2-10 14 15,11-3 2-15,17 0 2 16,24 0-1-16,15 0 8 15,11 0-4-15,0-7-5 16,22-2 2-16,25-1-2 0,19 2 3 16,15 3 4-1,8 1-7-15,7-1 2 0,0 5-2 16,-5-8 0-16,-8 2 1 16,-14 3-1-16,-11-6 0 15,-15-1-1-15,-12 2-11 16,-14-2 2-16,-11-2 10 15,-6-2 0-15,0-4 0 16,-12-3-3-16,-15 7-3 16,-2 5-1-16,2 6 2 15,2 3 5-15,1 0 4 16,6 15 1-16,5 3 0 16,8 7-2-16,5 1-1 15,0-1 3-15,14 3-1 16,19-6 4-16,11-5 8 0,10-7 0 15,10-10-6-15,6 0-1 16,-3 0-9-16,-3-23-7 16,-8-3-9-16,-9-14-9 15,-7-6-7-15,-11-8 3 16,-16-9-4-16,-10 5 1 16,-3 7 13-16,-16 5 18 15,-17 11 1-15,-3 12 6 16,2 11 0-16,10 5 19 15,4 7 1-15,6 2-4 16,6 28-21-16,1 15 2 16,7 13 5-16,0 10 32 0,0 7-14 15,13 10 12 1,10 9-11-16,-1-2-2 0,3-5 11 16,-4-12-14-16,-4-8-5 15,-9-17-10-15,-6-15-5 16,1-17 1-16,-3-18-3 15,0 0 0-15,0-27 9 16,-11-26-7-16,-8-14-2 16,9-5-20-16,10 2-7 15,0 15 3-15,15 16-7 16,16 15 7-16,0 11 16 16,1 13 7-16,2 0-1 15,1 13-2-15,1 11 1 0,-1-2 3 16,1 0 0-1,0-8 2-15,0-10 3 0,6-4 2 16,-3 0-7-16,0-6-1 16,-8-20-5-16,-9-4-22 15,-10-7 11-15,-10 2-17 16,-2 3 21-16,0 9 11 16,-21 11 1-16,-8 6 2 15,-4 6 11-15,-3 0-2 16,7 15 0-16,7 11-7 15,9-3 0-15,9 8 0 16,4-9-2-16,0-1 7 0,15-6-3 16,12-11-2-16,8-4 6 15,8 0 0-15,1-4-9 16,-1-14-5-16,-5 0-17 16,-5 5 5-16,-8 8 3 15,-4 5 12-15,-2 0-1 16,-3 0 2-16,1 5-1 15,-3 8 2-15,-3 1 0 16,-3 0 4-16,-1-6 1 16,-2 2 1-16,-3-6-5 15,0-4 2-15,-2 0 0 16,0 0 1-16,0 0 4 16,0 0 2-16,0 0 2 15,3 0-1-15,-3 0 1 16,4 0 1-16,2 0 4 0,8-4-8 15,6-6-7-15,0-3-2 16,5 8 1-16,2 1-1 16,-2 4 0-16,0 0-10 15,0 0-6-15,-7 0-4 16,-1 4-42-16,0 6-24 16,2-2-12-16,3-4-86 15,5-4-156-15</inkml:trace>
  <inkml:trace contextRef="#ctx0" brushRef="#br0" timeOffset="19595.16">17971 17433 920 0,'0'0'125'0,"0"0"-33"16,0 0 33-16,0 0-37 16,-123 48-53-16,117-30-16 15,4 0-9-15,2-4-4 16,0-5-4-16,19-5-1 15,12-4 6-15,10 0-3 16,5-22-4-16,2-10 0 16,-6-13-17-16,-7-3 7 15,-4-6-12-15,-10 1 6 16,-13-2 3-16,-6 6 11 16,-2 14 2-16,-6 8-1 15,-17 9 1-15,2 8 14 0,-2 7 4 16,3 3 1-16,5 0-10 15,-1 18-7-15,5 8 3 16,5 10-1-16,-2 0 8 16,6 8 4-16,2 2 7 15,0 3-11-15,0-10 10 16,5 1-14-16,12-8-5 16,6 3 12-16,8-12-2 15,9 0-6-15,5-9 0 16,13-10-2-16,0-1-5 15,-5-3 0-15,-1 0-2 16,-15-3-16-16,-6-11-2 0,-12-1 4 16,-6-1 16-1,-13-2 0-15,0-4-1 0,0 4-1 16,-16 0-5-16,-8 4 5 16,-1 6 2-16,2 6 8 15,8-2-3-15,1 4-1 16,4 0-4-16,5 11 1 15,-1 10-1-15,4 2 0 16,2-1 0-16,0 5 2 16,0 0 4-16,19-6-4 15,8-2 1-15,0-5 1 16,8-6-3-16,3-8-2 16,3 0-12-16,1-8-10 15,-5-14 8-15,-2 4 13 16,-14 0-4-16,-9 8 0 0,-5 10 6 15,-7 0 3-15,0 0-3 16,0 0-1-16,0 0-3 16,0 5 1-16,0 8 6 15,0-3-2-15,0-6 0 16,2-4 1-16,11 0-1 16,11 0 5-16,8 0-6 15,5-4 3-15,4-6-3 16,-10 2-12-16,-6 1 6 15,-8 7 0-15,-5 0 2 16,-3 0 2-16,-3 0-10 16,-2 0 12-16,3 7 1 0,0-3 4 15,8-4 0-15,6 0 3 16,6 0-6-16,8 0 0 16,3-11-2-16,-1-5-8 15,0 6-1-15,-8 1-3 16,-8 1 10-16,-9 3 0 15,-7 5 2-15,-3 0 0 16,0 0 2-16,0 0-6 16,4 0 6-16,6 0-5 15,-1 0 6-15,4 0 4 16,-1 0-6-16,-1 0-1 16,-1 0-1-16,-6 0-4 15,-1 0-3-15,-5-3 1 0,0-4 5 16,0 0-7-16,0 2 9 15,-7 5 3-15,-9 0 5 16,-1 0 8-16,1 8-10 16,1 6-3-16,1-1 10 15,7 1-10-15,7-5-2 16,0 3 0-16,4-5 1 16,32-7-1-16,13 0 5 15,12 0-6-15,5-10-13 16,-1-8-16-16,-7 4 9 15,-11 1 16-15,-18 5 4 16,-16 6 1-16,-9 2 10 0,-4 0-3 16,0 2-6-16,3 20 16 15,-1 5 5-15,3 9-3 16,4 0 4-16,-1 3-4 16,2 14-3-16,-2 10 1 15,-1 15-4-15,-5 18-5 16,-2 8-3-16,0 6-4 15,-13-6-2-15,-9-15-8 16,-7-21-37-16,-5-34-80 16,-1-34-649-16</inkml:trace>
  <inkml:trace contextRef="#ctx0" brushRef="#br0" timeOffset="22369.68">15115 5508 791 0,'0'0'31'15,"0"0"-16"-15,0 0 60 0,0 0 31 16,0 0-53 0,0 0-35-16,0 0-7 0,0-6 18 15,0 6 13-15,0 0-21 16,0 0 1-16,0 0-10 16,0 0-6-16,0 0-5 15,7 4 2-15,-1 12-3 16,8 7 9-16,-3-4 3 15,1 0-3-15,-1-3-6 16,2-5 2-16,-2-3 0 16,0-4-4-16,10-4 2 15,0 0 3-15,11 0 12 16,12-18 0-16,12-15-1 16,11-6-7-16,14-7-9 15,8-2-1-15,4-2 4 0,3 2-3 16,-13 6 6-16,-12 10-7 15,-25 11 5-15,-23 9-1 16,-15 10-8-16,-8 2-17 16,0 4-15-16,-13 25-9 15,-18 5-45-15,-7 0-297 16</inkml:trace>
  <inkml:trace contextRef="#ctx0" brushRef="#br0" timeOffset="24101.37">14241 16593 358 0,'0'0'437'0,"0"0"-431"16,0 0 5-16,0 0 70 15,0 0-38-15,0 0-28 0,23-27-13 16,-19 27 36-16,3 0 2 15,-1 0-7-15,2 5 6 16,-2 7 4-16,1 6-14 16,1 0-1-16,2 4-5 15,-2 2 3-15,1 2-11 16,3-3 0-16,-1-1-1 16,-3-5-4-16,4-3 5 15,-3-2-6-15,-3-5-2 16,1-3 2-16,-2-4-3 0,-1 0 4 15,7 0 3 1,9-11 11-16,14-10 1 0,6-11-15 16,5 1 2-1,3-1-9-15,-1 2-3 0,0 2 0 16,-4 9 1-16,-10-1-1 16,-8 11 1-16,-12 1 2 15,-5 6-2-15,-8 2-2 16,0 0-1-16,0 0-9 15,0 0 11-15,0 0-31 16,0 2-28-16,0 15-70 16,-6 4-91-16,-3 4-153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6T12:28:43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 1018 872 0,'0'0'20'0,"0"0"27"0,0 0 118 16,0 0-75-16,0 0-31 15,-116-34-24-15,87 51-19 16,-5 19 2-16,-1 15 0 15,-6 14 10-15,10 8-16 16,0 11 0-16,14-3-9 16,9 0 0-16,8-14 9 15,10-10-8-15,30-17-2 16,9-12 0-16,7-19 5 16,8-9 0-16,3-11 7 15,6-35-10-15,1-15-4 16,-7-20-10-16,-11-8 1 15,-18-7 7-15,-20 1-2 0,-18 0 4 16,-16 11 0-16,-36 17 6 16,-8 15-6-16,-2 26-9 15,4 16 7-15,3 10-1 16,10 14-15-16,7 24 17 16,11 15 1-16,18 7 1 15,9 5-1-15,7 0 0 16,20-3 4-16,10-2-2 15,5-4 3-15,-1-4 11 16,5-7 0-16,-3 1-8 16,-5-4 1-16,-3-5-2 15,-3 0-7-15,-8-11 0 0,1 2-5 16,-6-8-35-16,0-1-63 16,-3-6-66-16,-12-6-283 15</inkml:trace>
  <inkml:trace contextRef="#ctx0" brushRef="#br0" timeOffset="241.95">967 2288 1178 0,'0'0'48'16,"0"0"17"-16,0 0 42 0,0 0-32 15,0 0-64-15,0 0-6 16,169-85 8-16,-53 23-3 16,11-10-6-16,-7 5-4 15,-12 14-26-15,-28 14-38 16,-27 22-70-16,-35 15-103 16,-18 2-417-16</inkml:trace>
  <inkml:trace contextRef="#ctx0" brushRef="#br0" timeOffset="421.92">1009 2481 1032 0,'0'0'32'0,"0"0"18"0,0 0 69 16,0 0 26-16,197-57-74 16,-79 15-23-16,11-9-11 15,0-2-16-15,-11 1-21 16,-20-1-9-16,-24 10-61 15,-23 8-158-15,-29 15-335 16</inkml:trace>
  <inkml:trace contextRef="#ctx0" brushRef="#br0" timeOffset="13109.72">2926 1059 478 0,'0'0'210'15,"0"0"-181"-15,0 0 30 16,0 0-2-16,0 0-48 15,0 0-5-15,0 0-4 0,0 0 9 16,27-36 38 0,-23 36 2-16,-2 0-14 0,-2 0 9 15,0 0-7-15,0 0-21 16,0 0-2-16,0 0-11 16,0 0-2-16,0 0 1 15,0 0-2-15,0 0 4 16,0 0 4-16,0 0-7 15,0 0 1-15,0 0-2 16,0 0 0-16,3 0-11 16,-3 0 11-16,0 0-5 15,0 0 0-15,0 0-3 16,0 0 7-16,0 0-7 16,0 0-11-16,0 0 8 15,0 0 11-15,0 0 0 0,0 0 1 16,0 0 1-16,0 0 0 15,0 0-2-15,0 0 1 16,0 0 1-16,0 0-1 16,0 0-2-16,0 0-2 15,0 0 1-15,0 0 2 16,0 0 0-16,0 0-3 16,0 0 3-16,0 0 6 15,0 0-5-15,0 0 1 16,0 0 3-16,0 0-5 15,0 0-3-15,0 0 0 16,0 0 3-16,0 0-8 0,0 0-13 16,0 0-2-16,0 0 2 15,0 0 9-15,0 0-68 16,0 0-104-16,-11 0-426 16</inkml:trace>
  <inkml:trace contextRef="#ctx0" brushRef="#br0" timeOffset="20930.36">2951 1383 657 0,'0'0'55'0,"0"0"-28"15,0 0 141-15,0 126-48 16,0-105-47-16,0-12-25 16,0-5-7-16,0-4-18 15,0 0 12-15,0-15 39 16,0-24-39-16,0-16-35 15,11-14-7-15,5 0-10 16,6-1 6-16,3 4-12 16,2 8 22-16,-1 12-9 15,3 13 8-15,2 8-4 16,5 20 0-16,4 2-15 0,2 3-25 16,-6 15 28-16,-14 12-12 15,-20 12-7-15,-2 7 9 16,-33 1 28-16,-23 2 7 15,-4-3 18-15,5-6 17 16,8-8 6-16,20-12 17 16,16-8-40-16,11-6 4 15,0-2-29-15,15 4-1 16,23 2 1-16,15 2 10 16,12-1 4-16,7 2-14 15,-1-1 9-15,-4 0-9 0,-7 2 0 16,-11-3-44-16,-9-2-51 15,-9 0-28-15,-6-6-204 16,-7-1-318-16</inkml:trace>
  <inkml:trace contextRef="#ctx0" brushRef="#br0" timeOffset="21194.32">4078 896 1226 0,'0'0'19'16,"0"0"-19"-16,-141 52 106 0,85 2-53 16,8 17-15-16,11 7-21 15,16 4 10-15,17-2 2 16,4 0-20-16,25-6-9 15,26-2-3-15,16-1-12 16,14-13-35-16,14-16-62 16,7-23-189-16</inkml:trace>
  <inkml:trace contextRef="#ctx0" brushRef="#br0" timeOffset="22625.07">4554 1269 979 0,'0'0'39'16,"0"0"-35"-16,0 0 40 16,-21 104 41-16,6-58-22 15,-1 2-17-15,3-7-11 16,-1-10-1-16,6-6-2 0,8-11-27 15,0-11 7 1,0-3-12-16,0-3 12 0,0-32-2 16,0-16-10-16,14-14-16 15,5-1 9-15,6 6 2 16,-1 6 0-16,1 12 10 16,2 12-14-16,-3 14 6 15,0 14 3-15,5 2-1 16,3 23 0-16,1 14 1 15,-6 9 12-15,-9 1 0 16,-9 1 2-16,-9-4-11 16,0-5 13-16,0 0-12 0,0-13-4 15,0-4-9 1,0-12-21-16,-3-9-50 0,-9-1-9 16,-13 0 5-16,-9-18-354 15</inkml:trace>
  <inkml:trace contextRef="#ctx0" brushRef="#br0" timeOffset="22791.04">4589 1467 593 0,'0'0'212'16,"0"0"-137"-16,0 0 65 16,0 0-60-16,0 0-46 15,0 0-26-15,36-9 8 16,7-3 4-16,7-3 4 16,8 0-12-16,-2-1-12 15,-2-1 0-15,-10 7-40 16,-5 0-77-16,-4 6-104 15,1 1-62-15,-3-6 7 0</inkml:trace>
  <inkml:trace contextRef="#ctx0" brushRef="#br0" timeOffset="23253.96">5227 1305 535 0,'0'0'132'0,"0"0"-85"16,0 0 87-16,0 0 21 15,0 0-41-15,37 111-46 16,-31-83-7-16,0 0 4 15,1-8-27-15,-3-1-16 16,0-9-15-16,-2-5-7 16,-2-3 1-16,2-2 9 15,-2 0-5-15,0-12-3 0,-4-23-2 16,-13-11-12-16,3-1-4 16,8-2-5-16,6 8 8 15,0 6-4-15,20 7 11 16,11 8 0-16,2 8 5 15,7 10-1-15,0 2-1 16,-6 5-12-16,-5 22 12 16,-13 1-7-16,-10 2-5 15,-6-2-3-15,0-2 8 16,-2-2 10-16,-9 0 11 16,-1-3 4-16,6-5-6 15,6-2-9-15,0-5-2 16,0 3-4-16,12 3 6 0,5-3 3 15,5 2 0-15,-7 1-1 16,-5-1 3-16,-10 3-5 16,0 0-21-16,-10 2 21 15,-15-1 7-15,-7-6-6 16,8-3-1-16,5-9-28 16,13 0-33-16,6-14-112 15,9-11-202-15</inkml:trace>
  <inkml:trace contextRef="#ctx0" brushRef="#br0" timeOffset="23501.92">6141 1281 979 0,'0'0'85'15,"0"0"-33"-15,-145 44 84 16,105-22-51-16,6 4-28 15,14 1-28-15,9-4-12 16,7 2-11-16,4-6-6 16,0 3-5-16,13-3-5 15,20-1-10-15,12-6-5 16,20-7-17-16,15-5-60 16,16 0-70-16,6-15-129 15,-4-16-298-15</inkml:trace>
  <inkml:trace contextRef="#ctx0" brushRef="#br0" timeOffset="23929.84">6950 1267 1015 0,'0'0'195'16,"0"0"-188"-16,0 0 36 15,0 0 40-15,0 0-32 16,-16 122-26-16,16-80-17 15,0-3-3-15,0-3-5 16,5-10 0-16,0-8-14 16,-1-6-50-16,-2-8-36 15,2-4-32-15,3-9-22 0,2-25-26 16,0-12-120-16,2-1 76 16,-2 2 224-16,-4 5 117 15,-1 5 63-15,-2 4 6 16,-2 4-17-16,2 6-24 15,3 9-23-15,-1 4-43 16,10 2-25-16,11 6-44 16,17 0 2-16,16 1-7 15,2 28-5-15,-6 7 17 16,-17 3-1-16,-14 5-14 16,-19-3 18-16,-4-1-18 15,-18 1 10-15,-22-9-7 16,-9-2 11-16,-7-6-16 0,-2-10-21 15,14-4-24-15,19-10-132 16,25-5-311-16</inkml:trace>
  <inkml:trace contextRef="#ctx0" brushRef="#br0" timeOffset="25534.56">7717 1121 536 0,'0'0'92'0,"0"0"-24"16,0 0 29-16,0 0 6 15,0 0-14-15,0 0-32 16,0-4-10-16,0 4-5 0,18 0-18 15,17 0-2 1,21 19 0-16,13 13 16 0,5 11-14 16,-5 9-8-16,-18 10-10 15,-19 8 2-15,-24 7-8 16,-8-1 0-16,-26-2-3 16,-32-6-3-16,-13-12-4 15,-10-11-23-15,12-17-14 16,13-16-54-16,19-12-122 15,20 0-59-15</inkml:trace>
  <inkml:trace contextRef="#ctx0" brushRef="#br0" timeOffset="26106.47">9257 1163 224 0,'0'0'544'16,"0"0"-462"-16,0 0-2 16,0 0 36-16,0 0-48 15,0 0 12-15,0 116-15 16,0-68-13-16,-2 5-21 15,0-3 6-15,2-6-25 16,0-4-4-16,0-8-8 16,0-9-3-16,0-11-15 15,0-7-57-15,0-5-46 16,0-8-107-16,0-24-113 16</inkml:trace>
  <inkml:trace contextRef="#ctx0" brushRef="#br0" timeOffset="26301.43">9215 1175 714 0,'0'0'256'0,"0"0"-218"15,0 0 32-15,0 0 3 16,0 0-4-16,0 0-6 16,123-2 8-16,-68 2-39 15,3 0-12-15,-7 0-20 16,-3 0-13-16,-17 0-84 15,-16 7-105-15,-15 4-170 16,-4 1-205-16</inkml:trace>
  <inkml:trace contextRef="#ctx0" brushRef="#br0" timeOffset="26458.4">9322 1385 745 0,'0'0'57'0,"0"0"15"15,0 0 63-15,0 0-30 16,0 0-35-16,0 0-3 15,109 29-23-15,-60-29-4 16,7-12-25-16,0-5-15 16,-3 1-89-16,-9 1-125 15,-15-4-328-15</inkml:trace>
  <inkml:trace contextRef="#ctx0" brushRef="#br0" timeOffset="26878.33">9866 1305 458 0,'0'0'451'16,"0"0"-402"-16,0 0 32 15,0 0 46-15,0 0 16 16,27 133-63-16,-19-87-44 16,-6-2 0-16,3-6-15 15,-3-3-8-15,-2-9-11 16,0-11-4-16,0-7-1 15,5-4-26-15,-5-4 15 16,0-12 11-16,0-24-6 16,0-22-31-16,0-2 17 15,2-1 16-15,7 10 0 0,2 12 4 16,3 9 1-16,1 10 4 16,1 6 2-16,1 4-1 15,1 10-2-15,5 0 2 16,6 12-3-16,2 18-5 15,-2 4 5-15,-7 3 9 16,-15 1-4-16,-7-3 22 16,0 4-17-16,-20-6-3 15,-11-2 2-15,-1-5-9 16,-1-6-19-16,8-10-26 16,12-10-59-16,13 0-75 15,0-14-589-15</inkml:trace>
  <inkml:trace contextRef="#ctx0" brushRef="#br0" timeOffset="27095.29">10794 1470 1045 0,'0'0'226'16,"0"0"-158"-16,0 0-12 15,0 0 12-15,0 0-30 16,0 0-38-16,137-19-2 16,-85 12-20-16,-6 4-50 0,-5 3-83 15,-20 0-135-15,-18 0-306 16</inkml:trace>
  <inkml:trace contextRef="#ctx0" brushRef="#br0" timeOffset="27244.27">10680 1656 926 0,'0'0'122'0,"0"0"-109"15,0 0 60-15,155-29-17 16,-92 18-49-16,-1 1-7 16,-10 0-52-16,-19 0-369 15</inkml:trace>
  <inkml:trace contextRef="#ctx0" brushRef="#br0" timeOffset="27868.16">11669 1168 872 0,'0'0'11'0,"0"0"22"0,0 0 99 16,0 0-58-16,0 0-21 16,0 0-29-16,18-102-1 15,-51 99-2-15,-19 3-12 16,-15 0 12-16,-1 0 6 15,3 3 6-15,11 12-5 16,19-1-21-16,17 1-5 16,18 4-2-16,0 5-28 15,37 6-2-15,23 6 19 16,12 2 7-16,6 3-14 16,-8-4-1-16,-22 1-6 15,-19-4 12-15,-25-6-7 16,-4-7-9-16,-22-3 12 0,-20-8 17 15,-8-6 9 1,4-4 14-16,11 0-7 0,12 0 5 16,23 0-3-16,0 0 3 15,7 0-13-15,24 4-5 16,0 13 2-16,4 12-5 16,-12 2 2-16,-11 10 4 15,-12-1 22-15,0 8 13 16,-18-3-17-16,-18-6 12 15,-2 3 8-15,4-7-11 16,13-8 8-16,9-4-14 16,12-9-27-16,0-7 0 0,38 0-20 15,27-7-15 1,24 0-12-16,18-2-83 0,9-23-129 16,-16-6-396-16</inkml:trace>
  <inkml:trace contextRef="#ctx0" brushRef="#br0" timeOffset="28662.03">12385 1215 220 0,'0'0'841'16,"0"0"-800"-16,0 0 10 16,0 0-29-16,0 0-17 15,0 0 69-15,-9 153-2 16,9-87-18-16,-4-1-5 0,-12-7-13 15,3-9-4-15,3-11-18 16,6-16 2-16,2-14-16 16,2-6 2-16,0-2 0 15,0-17 3-15,16-29-5 16,10-15-8-16,6-17-11 16,1-5-2-16,-2 7 3 15,0 13-1-15,-7 22 18 16,-3 17-2-16,-11 17 0 15,0 7-2-15,1 3-4 16,5 27 5-16,8 9 4 16,2 2 14-16,-1 5-7 0,-4-4 9 15,-6 3-8 1,-1-6 1-16,-8-2-9 0,-4-7-1 16,-2-5-11-16,0-10-34 15,0-9-73-15,-11-6-88 16,-15-4-311-16</inkml:trace>
  <inkml:trace contextRef="#ctx0" brushRef="#br0" timeOffset="28791">12451 1474 968 0,'0'0'118'0,"0"0"-103"16,0 0 4-16,0 0 33 15,0 0-48-15,0 0 7 16,141 6-11-16,-70-6-17 15,1 0-250-15,-9-8-279 0</inkml:trace>
  <inkml:trace contextRef="#ctx0" brushRef="#br0" timeOffset="29223.92">12985 1484 941 0,'0'0'153'0,"0"0"-131"15,0 0 48-15,0 0 45 16,145-7-44-16,-74-3-35 16,18 3-26-16,-4 0-7 15,-3 3-3-15,-8 1-10 0,-16 3-39 16,-14 0-51-16,-11 0-28 16,-10 0-36-16,-19 0 2 15,-4 0-16-15,0 0 61 16,-9-11 86-16,-7-1 31 15,-3-2 0-15,3 0 60 16,5 0 77-16,5 4-58 16,6 2 32-16,-3 3 41 15,3 1-57-15,0-1-27 16,0 1-17-16,0 4-5 16,0 0-18-16,0 0-14 15,18 0-7-15,9 9-5 16,-1 13 9-16,-1 5 3 0,-10 4-5 15,-8 0 6-15,-7 6-6 16,0-4-7-16,-22 4-2 16,-11-5-21-16,-1-9-25 15,8-12-62-15,10-11-79 16,16-8-497-16</inkml:trace>
  <inkml:trace contextRef="#ctx0" brushRef="#br0" timeOffset="29877.81">14162 1344 1080 0,'0'0'38'0,"0"0"20"16,4 123 76-16,0-72-46 16,1 0-32-16,1-7-23 15,-4-5 3-15,5-11-23 16,-4-12-10-16,-3-10 1 15,2-6-4-15,-2 0-2 16,0-10 2-16,0-28 0 16,0-15-13-16,0-6-5 15,4 1 0-15,3 5 6 16,2 11 12-16,0 11 0 16,0 3 0-16,-1 8-1 15,1 6-2-15,1 3 0 16,-2 5-6-16,-1 4 0 15,2 2 7-15,-2 0-10 0,1 2 10 16,1 17-14-16,-1 2 12 16,-8 4 3-16,0 0-8 15,0-1 9-15,0 0 1 16,0 0 3-16,0-3-4 16,0-6-6-16,0-3 4 15,0-2-9-15,6-3-4 16,5-4 8-16,3 4 4 15,-6-2 0-15,3 2 3 16,-3 0-7-16,-4 4 5 16,0-2 1-16,-2 0-2 15,1 1 0-15,-3 0 3 0,2 0-3 16,-2 0 3-16,0-1-5 16,0-4 3-16,0 1-21 15,0-6 3-15,0 0 5 16,0 0 15-16,-7 0 4 15,-9 0 9-15,-3 0 1 16,-2 0 7-16,3-4-8 16,5 0-3-16,2 4-10 15,0 0 0-15,4 0 1 16,1 0-1-16,-1 0 0 16,2 0-22-16,-4 0-61 15,3 0-191-15</inkml:trace>
  <inkml:trace contextRef="#ctx0" brushRef="#br0" timeOffset="31294.56">12318 1833 415 0,'0'0'12'16,"0"0"77"-16,0 0 117 16,0 0-65-16,0 0-59 15,0 0-2-15,13-35-35 16,-13 35-16-16,0 0-7 15,0 0 19-15,0 0 13 16,0 0 11-16,-19 0-21 0,-13 23 12 16,-8 5-18-1,4 9-4-15,3 7-22 0,12 2 1 16,11 3-11-16,10-1-2 16,0 0-3-16,26-3-9 15,21-5-4-15,13-8-33 16,8-6-13-16,3-10-38 15,0-7-33-15,-3-6-194 16</inkml:trace>
  <inkml:trace contextRef="#ctx0" brushRef="#br0" timeOffset="31565.52">12723 2087 560 0,'0'0'483'16,"0"0"-445"-16,0 0 6 15,0 0 44-15,0 0-51 16,0 0-36-16,67-10 8 16,-9 8 15-16,9 0-2 15,5 0-17-15,-3 2-10 16,-5-4 4-16,-6 2-44 15,-8 0-50-15,-19-1-29 16,-14-2-86-16,-15-7-36 16,-2 0-35-16</inkml:trace>
  <inkml:trace contextRef="#ctx0" brushRef="#br0" timeOffset="31768.48">13194 1991 258 0,'0'0'247'0,"0"0"-16"0,0 0-85 16,0 0-4-16,0 0-62 15,0 0-24-15,-78-52-24 16,78 52-32-16,20 0 0 15,9 5 2-15,2 12 1 16,3 7 3-16,-3 0-3 16,-9 8 11-16,-9-2 8 15,-13 5-4-15,0-2 11 16,-24 4-4-16,-18-3-9 16,-1-10-16-16,3-6-15 15,13-11-48-15,14-7-63 16,13 0-219-16</inkml:trace>
  <inkml:trace contextRef="#ctx0" brushRef="#br0" timeOffset="32203.41">13639 2014 1075 0,'0'0'53'0,"0"0"4"16,0 0 63-16,0 125-35 15,0-80-36-15,0-3-22 16,0-7-15-16,0 2-6 0,0-13-5 16,0-6-1-1,0-7-41-15,0-11-5 0,0 0-12 16,0-15 7-16,0-21 8 16,0-8-55-16,0-4 20 15,16-3 17-15,5 5 61 16,0 2 50-16,-2 11 13 15,-4 8-12-15,-3 9 2 16,-2 6 1-16,4 6-18 16,3 4-23-16,8 0-12 15,9 4 3-15,1 20 5 16,-2 6 1-16,-1 4-3 16,-8 4 1-16,-8 1 9 15,-9-3-8-15,-7 2 1 16,0-3 7-16,-25 1-9 0,-15-5-5 15,-3-4-2 1,6-12-1-16,3-5-29 0,14-6-60 16,16-4-110-16,4-3-334 15</inkml:trace>
  <inkml:trace contextRef="#ctx0" brushRef="#br0" timeOffset="32938.28">14611 1298 1014 0,'0'0'39'0,"0"0"-13"16,0 0 60-16,0 0-45 15,0 0-21-15,0 0-20 16,85-89 3-16,-62 89-3 15,-3 26 7-15,-5 20-6 16,-6 10 8-16,-9 9 5 16,0-2 15-16,-9 0-2 15,-4-10 5-15,8-2-5 0,5-15-11 16,0-12-13-16,3-8-3 16,23-14-3-16,19-2 2 15,11-5-13-15,6-20-23 16,-11 4-16-16,-17 12 50 15,-16 7 3-15,-16 2 5 16,-2 26-4-16,0 24 56 16,-15 17 2-16,-12 6-26 15,4 2 1-15,6-3-8 16,5-10-14-16,6-14 3 16,-1-17-11-16,3-17 8 15,1-13-9-15,-2 1 26 16,-3-2 0-16,-5 2-18 0,-10 3-11 15,-1 0-23 1,1 5-75-16,10 5-66 0,9-11-501 16</inkml:trace>
  <inkml:trace contextRef="#ctx0" brushRef="#br0" timeOffset="35272.87">16009 1344 1084 0,'0'0'55'0,"0"0"-55"0,0 0-5 16,0 0 5-16,0 0 43 15,0 0 4-15,7 136-24 16,-4-100-15-16,1-6-7 16,-2-7-1-16,4-8-22 15,-1-11-98-15,-5-4-217 16,0-14-360-16</inkml:trace>
  <inkml:trace contextRef="#ctx0" brushRef="#br0" timeOffset="35502.83">16009 1281 1027 0,'0'0'58'0,"0"0"-56"16,0 0 4-16,130-6 63 15,-82 6-10-15,0 16-16 16,-6 3-20-16,-13 10-23 15,-21 9-4-15,-8 6 4 16,-6 7 3-16,-34-2 2 16,-7-1 0-16,0-4-5 15,4-18-5-15,14-6-18 16,12-15-24-16,6-5-29 16,11-2 10-16,0-21-187 0,18 2-151 15</inkml:trace>
  <inkml:trace contextRef="#ctx0" brushRef="#br0" timeOffset="35779.79">16546 1592 529 0,'0'0'144'0,"0"0"7"15,161-16-9-15,-112-5-48 16,-11-4-64-16,-11-3-14 16,-11 2-4-16,-16-1-12 15,0 5 2-15,-34 7 5 16,-19 8 12-16,-14 7 22 15,-1 0-4-15,8 12 21 16,14 9-11-16,12 1-8 16,16 6-31-16,12 2-1 15,6 4 5-15,4 0-4 0,25-2 0 16,9-6-6-16,7-6-4 16,11-11-3-16,8-9-28 15,12 0-35-15,8-7-31 16,-1-15-37-16,-5-6-231 15</inkml:trace>
  <inkml:trace contextRef="#ctx0" brushRef="#br0" timeOffset="35991.75">17157 1480 970 0,'0'0'139'16,"0"0"-123"-16,0 0 14 0,-129 41 41 15,118-23-22 1,4-2-31-16,7 3-5 0,0 1-13 16,0-6 0-16,22-2-1 15,14-10-34-15,7-2-38 16,10 0-30-16,5-4-138 16,-2-13-134-16</inkml:trace>
  <inkml:trace contextRef="#ctx0" brushRef="#br0" timeOffset="36597.64">17414 1514 894 0,'0'0'141'0,"0"0"-110"16,0 0 23-16,0 0 16 16,0 0-14-16,0 0-35 15,-70 60-10-15,70-54-3 16,0-6-4-16,5 0-3 15,17 0 2-15,7-8-6 16,9-9-2-16,0 0-12 16,-2 5-8-16,-3 4 12 15,-10 6 11-15,-2 2 0 16,0 0 1-16,-1 14-6 16,0 11 7-16,-4 1 9 0,-6-1-9 15,0-4 6-15,-6-4-5 16,-4-5 3-1,0-6 5-15,0-6-3 0,0 0 5 16,0 0 9-16,-2-16 17 16,-5-3-25-16,7 2-8 15,0 1-4-15,0 3-10 16,14 10 8-16,3 3 2 16,1 0-4-16,0 2 2 15,0 14 2-15,-4 1 3 16,-4-6 0-16,-1-1 0 15,-5-2-3-15,2-6 3 16,-4-2 1-16,0 0 2 16,7 0 24-16,1-10 12 15,9-11-26-15,1 0-9 0,1 1-3 16,0 3 7 0,-5 12-6-16,-3 5 2 0,-2 0-7 15,7 5-5-15,2 16 5 16,2 7 1-16,0-2 1 15,-1 0-2-15,-2-8 0 16,2-4-1-16,-1-8 1 16,-5-4-29-16,1-2 0 15,-3-4-46-15,-9-22-85 16,-4-13-259-16</inkml:trace>
  <inkml:trace contextRef="#ctx0" brushRef="#br0" timeOffset="36980.58">18185 1327 927 0,'0'0'166'15,"0"0"-165"-15,0 0 18 16,20 111 76-16,-5-55-1 16,4 5-19-16,-4 4-30 15,1-5-21-15,-3-4-3 16,-6-8-5-16,-5-9-9 15,-2-11-6-15,0-12-1 16,0-9 0-16,0-7-4 16,0 0 4-16,0-22 8 0,0-14-8 15,0-17-6-15,0-5-3 16,9 1-5-16,16 5-3 16,4 18 0-16,6 11 0 15,-1 12-14-15,-1 9 16 16,-4 2 9-16,-9 0 0 15,-5 16-4-15,-8 6 9 16,-7 0-8-16,0 2 5 16,-22 0 3-16,-16-4-1 15,-2-3-15-15,7-10-45 16,12-7-51-16,19 0-194 16</inkml:trace>
  <inkml:trace contextRef="#ctx0" brushRef="#br0" timeOffset="37146.55">18841 1604 1127 0,'0'0'131'15,"0"0"-83"-15,0 0 28 16,0 0-31-16,137-40-45 16,-105 33-2-16,-1 2-40 15,-2 3-56-15,-7-2-113 16,-9 4-475-16</inkml:trace>
  <inkml:trace contextRef="#ctx0" brushRef="#br0" timeOffset="37302.51">18922 1740 615 0,'0'0'460'0,"0"0"-413"15,0 0 15-15,0 0 46 16,0 0-58-16,141-16-50 15,-72 9-29-15,-2-5-94 16,-2 1-326-16</inkml:trace>
  <inkml:trace contextRef="#ctx0" brushRef="#br0" timeOffset="38000.4">19902 1347 1107 0,'0'0'33'0,"0"0"-30"16,0 0 15-16,0 0-14 15,0 0 45-15,15 142 16 16,1-76-15-16,-5-3-7 16,-3-3 7-16,0-9-12 0,-4-14-6 15,0-11-5 1,1-9-9-16,-3-13-11 0,0-4-3 16,-2 0 2-16,0-8 11 15,4-22-2-15,-1-12-15 16,1-6-13-16,-1-5-7 15,1 9-13-15,-4 6 28 16,0 11-5-16,0 6 9 16,0 7 0-16,0 0 1 15,0-2 0-15,0-1 0 16,0 2 0-16,0-4 0 16,0 3-5-16,0-2 2 15,0 3-2-15,2 4 1 16,5 3 2-16,2 2-5 0,0 6-8 15,6 0-2-15,8 4 6 16,4 24-1-16,2 7 11 16,-8 3 1-16,-5 1 0 15,-7-2 0-15,-9-3-1 16,0-4 1-16,-6-4 0 16,-21-6 0-16,-2-8 0 15,0-2 2-15,6-8 2 16,10-2 5-16,11 2 2 15,2-2 0-15,0 4-11 16,6 1 4-16,23 4-4 16,9 5 14-16,7 2-6 15,-5 0-8-15,0 1-5 0,-2-4-17 16,-2-1-28-16,-3-2-108 16,-1-8-196-16,-3-2-396 15</inkml:trace>
  <inkml:trace contextRef="#ctx0" brushRef="#br0" timeOffset="38181.37">20525 1752 863 0,'0'0'212'16,"0"0"-154"-16,0 0 38 0,0 0 12 16,0 0-22-1,0 0-40-15,46 117 0 0,-40-81 1 16,-6-2-35-16,0-4-12 15,0-4-39-15,-9-8-71 16,-7-10-155-16</inkml:trace>
  <inkml:trace contextRef="#ctx0" brushRef="#br0" timeOffset="38572.3">21279 1344 731 0,'0'0'432'0,"0"0"-405"16,-181-7-5-16,108 24 63 16,1 20-7-16,12 18-24 15,16 13-5-15,24 14 8 16,20 7-18-16,33 4-17 0,58 3-13 15,44-3-9-15,33-9-2 16,20-14-48-16,-4-22-80 16,-20-19-171-16</inkml:trace>
  <inkml:trace contextRef="#ctx0" brushRef="#br0" timeOffset="40166.01">22017 1476 950 0,'0'0'69'0,"0"0"-46"16,-56 158 53-16,45-102 26 15,7-3-45-15,1-12-13 16,1-4-25-16,2-16-6 16,0-12-5-16,0-5-3 15,0-4 0-15,0-4 8 16,0-24 14-16,0-17-19 16,0-14-8-16,5-8-6 0,10-1 2 15,9 5-11 1,8 9-11-16,1 17 7 0,0 10 2 15,-4 15 15-15,-4 12 0 16,4 4 2-16,-2 31-8 16,2 11 8-16,0 8 8 15,-7 4 2-15,-4 2 12 16,-6-6 4-16,-2-5-14 16,-3-11-1-16,-1-6-2 15,4-13-9-15,-6-7-2 16,-4-8-20-16,0-4-56 15,0-5-58-15,0-30-211 16</inkml:trace>
  <inkml:trace contextRef="#ctx0" brushRef="#br0" timeOffset="40311.03">22081 1671 1065 0,'0'0'71'0,"0"0"-71"15,0 0-3-15,0 0 3 16,0 0 17-16,0 0-14 15,118 27-3-15,-48-27-57 16,3-2-159-16,-6-12-149 16</inkml:trace>
  <inkml:trace contextRef="#ctx0" brushRef="#br0" timeOffset="40880.9">23071 1580 745 0,'0'0'228'0,"0"0"-200"16,0 0 51-16,0 0 37 15,0 0-21-15,5 122-30 16,-1-100-22-16,-2-3-21 16,3-6-7-16,-3-1-2 15,-2-5-11-15,0-5-2 16,0-1-3-16,0-1-10 15,0 0 12-15,0-10 2 16,0-14-6-16,-7-8-6 16,3-2-7-16,4 0 17 0,0-2-8 15,4 0-2-15,19-1-6 16,3 1 13-16,6 4 2 16,-1 6-4-16,-2 4 4 15,2 8 2-15,-6 7 5 16,-3 4-4-16,-2 3-1 15,-6 0-5-15,-4 22-15 16,-5 9 13-16,-5 2-1 16,0 4-9-16,-5 0 8 15,-13-4 8-15,1-1-1 16,3-4 2-16,12-2 0 16,2-6-32-16,14 0 2 0,28-8-11 15,11 2 8 1,3 2-5-16,-7-2 29 0,-15 3 9 15,-19-6 8-15,-15 1 3 16,0 2 4-16,-29-1 45 16,-22-3-5-16,-10-2-8 15,1-3-34-15,14-5-5 16,17 0-8-16,18 0-14 16,11-20-52-16,7-10-126 15,26-5-378-15</inkml:trace>
  <inkml:trace contextRef="#ctx0" brushRef="#br0" timeOffset="41074.87">23997 1339 1188 0,'0'0'12'0,"0"0"-5"15,62 128 85-15,-22-60 10 16,2 10-62-16,-3 5-22 15,-13 3-18-15,-19 6-3 16,-7 1-38-16,-39-3-24 16,-23-17-112-16,-13-30-240 15</inkml:trace>
  <inkml:trace contextRef="#ctx0" brushRef="#br0" timeOffset="41644.76">25096 1485 1196 0,'0'0'67'15,"0"0"-64"-15,8 125-3 16,-6-50 49-16,1 3 33 16,-1-8-34-16,-2-5-20 0,0-8-10 15,0-17 3-15,0-14-9 16,0-13-9-16,0-10 4 16,-2-3-6-16,-1-23 9 15,1-22 1-15,2-21-11 16,0-16-9-16,0-15 3 15,25 3-20-15,6 7-9 16,7 20 22-16,4 17 2 16,3 9-6-16,1 14 4 15,-1 11-12-15,-7 13-8 16,-9 3 9-16,-11 26-13 16,-11 16 13-16,-7 7 20 0,-5 1 4 15,-28-6 3 1,-8-6 7-16,-1-2 8 0,7-12 0 15,12-8-4-15,10-4 4 16,9-6-12-16,4 6-6 16,0 2 4-16,13 7 9 15,12 1 3-15,6 4 1 16,2-2 1-16,-4-2 0 16,-4-3-18-16,-10-1-10 15,-3-4-30-15,-8-9-74 16,-2-5-165-16</inkml:trace>
  <inkml:trace contextRef="#ctx0" brushRef="#br0" timeOffset="41921.72">25619 1859 847 0,'0'0'252'0,"0"0"-240"16,0 0 47-16,0 0 46 15,0 0-18-15,36 104-54 16,-36-72-7-16,0 0-11 16,-2 1-4-16,-21 6 3 15,4-7-7-15,0-1 10 16,6-8 2-16,8-5 0 16,5-9-6-16,0-4-4 15,25 0 4-15,31-5 16 0,26 0-24 16,12 0-5-16,-3 0-78 15,-15-9-45-15,-31-5-267 16</inkml:trace>
  <inkml:trace contextRef="#ctx0" brushRef="#br0" timeOffset="42539.62">26855 1153 113 0,'0'0'1092'16,"0"0"-1068"-16,-137 126-13 15,72-42 12-15,7 11 62 0,7 7-52 16,13 0-5-16,16 0-11 16,19-14-11-16,6 1-4 15,48-11-2-15,32-16-19 16,26-12-34-16,23-28-76 15,5-18-212-15</inkml:trace>
  <inkml:trace contextRef="#ctx0" brushRef="#br0" timeOffset="43205.5">27719 1632 377 0,'0'0'452'0,"0"0"-369"15,0 0 67-15,0 0-67 16,0 0-30-16,0 0-11 16,-100 2 8-16,60 18-8 15,4 2-1-15,7 2-14 16,9 0-9-16,14 0-15 15,6 1-3-15,8-2-5 16,34 5 0-16,21-5-22 0,22-6-41 16,6 0-67-1,3-15-235-15</inkml:trace>
  <inkml:trace contextRef="#ctx0" brushRef="#br0" timeOffset="43461.45">28562 1601 1001 0,'0'0'98'16,"0"0"-94"-16,0 0 12 15,0 0 68-15,40 130 5 0,-29-84-32 16,-4-2-24-16,-5-1-13 15,-2-4-20-15,0-7 0 16,0-6-8-16,0-11-34 16,0-10-91-16,0-5-176 15,0-18-403-15</inkml:trace>
  <inkml:trace contextRef="#ctx0" brushRef="#br0" timeOffset="43708.41">28537 1562 1143 0,'0'0'51'0,"0"0"-33"15,0 0 38-15,145 2 10 16,-85 24-29-16,1 6-9 0,-10 5-8 16,-15 0-9-16,-15 3-11 15,-19-1-1-15,-2 2-2 16,-23-1-7-16,-20-1 3 15,-1-7 0-15,1-10-10 16,9-8-16-16,13-10-53 16,9-4-10-16,12-6-111 15,0-23-335-15</inkml:trace>
  <inkml:trace contextRef="#ctx0" brushRef="#br0" timeOffset="43924.37">29152 1377 1064 0,'0'0'101'15,"0"0"-91"-15,112 129 125 16,-52-66-32-16,5 2-34 16,-3 9-7-16,-8 12-32 15,-17 16-29-15,-32 7-1 16,-12 9-2-16,-60-3-43 15,-30-15-15-15,-22-12-59 16,-15-18-152-16</inkml:trace>
  <inkml:trace contextRef="#ctx0" brushRef="#br0" timeOffset="47345.78">4894 2871 830 0,'0'0'23'16,"0"0"-21"-16,0 0 80 15,0 0 6-15,0 0-56 16,0 0-7-16,0 0 13 16,-116-16 8-16,95 46-7 15,-2 8-6-15,1 9-2 16,4 1 9-16,9-2-15 15,9-4-6-15,0-9-13 0,7-6 2 16,22-11-8 0,9-10 0-16,6-6-17 0,6 0 17 15,1-24-9-15,-2-10-3 16,-10-6-7-16,-10 0 7 16,-13 6 3-16,-16 12 6 15,0 8-1-15,0 9 8 16,-4 5 6-16,-8 5-2 15,2 21-5-15,1 3-1 16,5 8 1-16,4-9-3 16,0-1 0-16,15-4-21 15,12-9-53-15,2-7-98 0,0-7-245 16</inkml:trace>
  <inkml:trace contextRef="#ctx0" brushRef="#br0" timeOffset="47527.75">5256 2949 834 0,'0'0'9'0,"0"0"20"15,74 106 127-15,-43-63-70 16,-7 3-18-16,-8 4-56 16,-14 0 1-16,-2 0-7 15,-29 1-6-15,-36-5-36 16,-22-12-120-16,-15-10-255 15</inkml:trace>
  <inkml:trace contextRef="#ctx0" brushRef="#br0" timeOffset="47759.71">4384 2849 1139 0,'0'0'29'0,"-160"70"-12"16,99-27 81-16,22 4 10 15,18 8-62-15,21 8-32 16,4 8-14-16,46 4-1 0,41-6-37 16,28-1-73-16,24-7-108 15,-2-7-284-15</inkml:trace>
  <inkml:trace contextRef="#ctx0" brushRef="#br0" timeOffset="48959.5">6458 2935 791 0,'0'0'44'16,"0"0"51"-16,0 0 55 0,0 0-96 15,0 0-41-15,0 0 25 16,31 100 13-16,-20-57-5 15,-5-3-26-15,-4 1-6 16,0-4-14-16,-2-4-25 16,0-8-62-16,-2-9-156 15,-15-11-278-15</inkml:trace>
  <inkml:trace contextRef="#ctx0" brushRef="#br0" timeOffset="50316.26">6213 2999 429 0,'0'0'506'15,"0"0"-503"-15,0 0 7 0,0 0 98 16,68-114-33-16,1 102-45 16,12 7-15-16,10 5 17 15,1 0-7-15,-5 23-8 16,-6 16-17-16,-17 12-5 15,-16 7-9-15,-21 7 7 16,-25-1-4-16,-2-3-5 16,-20-10 10-16,-20-10 6 15,-6-12 4-15,-15-5 1 16,3-11 7-16,-2-9-12 0,11-4 2 16,18 0 1-1,12-2 11-15,15-8-14 0,4-5 0 16,4 3-5-16,37 1 4 15,19 3 1-15,18 3 3 16,9 0-3-16,4 3-1 16,1-6 0-16,-3 0 1 15,-6-6-9-15,-10-7-11 16,-11-3-34-16,-17 0 6 16,-18-4-39-16,-23 5-9 15,-4 2 83-15,-8 1 13 16,-21 12 21-16,-8 6 74 0,-2 2-52 15,5 0-1 1,3 12-29-16,13 6 1 16,7 3-3-16,11 6-1 0,0-1 5 15,0-2-6-15,9-4 2 16,11-6-2-16,9-4-9 16,9-8 3-16,1-2-7 15,7 0 4-15,-7-19-13 16,-5-12-11-16,-10-7 4 15,-7-6-23-15,-15-8 11 16,-2-3-34-16,0 4-15 16,-10 5 74-16,-7 15 7 15,1 11 7-15,5 13 72 0,5 5-6 16,1 2-34-16,0 2-20 16,3 32-18-16,2 12 2 15,0 9 19-15,0 14 13 16,2 3-5-16,10 6 13 15,-2 1-8-15,2-9 22 16,-5-5-22-16,-1-6-22 16,-6-17 3-16,2-14-16 15,-2-16 0-15,2-12 0 16,-2 0-2-16,0-24 0 16,0-22-2-16,3-20-28 15,8 2-30-15,2 2 2 16,8 7 2-16,-2 17 48 15,-1 8 0-15,-3 12 5 16,-1 8 2-16,-5 10 2 0,3 0-4 16,1 12 3-1,-2 12 1-15,2-2 1 0,3-1 7 16,-3-4-5-16,7-4 2 16,-2-5 2-16,3-8-6 15,2 0-9-15,0-11-13 16,-1-16 7-16,-3-2-12 15,-13 0-7-15,-6 0 13 16,0 7 9-16,-6 6 5 16,-10 5 7-16,0 6 7 15,0 5 0-15,3 0 14 16,2 14-3-16,6 12-8 0,5 6 9 16,0-8 9-1,0 0-5-15,0-5-8 0,9-10-6 16,5 1-9-16,5-10-1 15,6 0-6-15,0 0 7 16,2-12-12-16,-3 2-8 16,-4 0 14-16,2 4 5 15,-1 4 1-15,3 2 0 16,-2 0 6-16,0 2-2 16,-5 10 3-16,-7-3-6 15,-1-6 6-15,-3 3-7 16,-2-3 0-16,-4 1 1 0,0-1 3 15,0-3-2 1,0 0 26-16,0-2-4 16,0-10-6-16,0 0-13 0,2 2-2 15,9 2 5-15,-1 4-5 16,6 4-1-16,-1 0-2 16,4 0-2-16,-1 0 2 15,-1 6 0-15,1 5 0 16,-2-4-1-16,-3-2-14 15,-4 0-20-15,2 3-18 16,1-5-71-16,3-3-148 16,3 0-187-16</inkml:trace>
  <inkml:trace contextRef="#ctx0" brushRef="#br0" timeOffset="51261.1">8410 3202 818 0,'0'0'136'0,"0"0"-80"15,0 0 54-15,0 0-6 16,0 0-61-16,0 0-39 16,-91 86-4-16,91-78-12 15,6-3 9-15,15-5-9 16,8 0 3-16,2-5 8 15,4-18-12-15,1-8-6 16,-5-3-3-16,-6-3 13 0,-11-7 1 16,-10-2-3-16,-4-1-5 15,0 1 11-15,-12 6 2 16,-1 13 3-16,1 9 15 16,6 10 16-16,4 8 1 15,2 0-18-15,-5 0-14 16,1 21-6-16,-2 11 6 15,-4 5 11-15,8 3 9 16,2 2-4-16,0 4 6 16,0-5 5-16,2-1-5 15,14-4-4-15,5-6-1 16,0-3-13-16,8-8-3 0,4-6-1 16,8-8-9-16,6-5 0 15,2 0-16-15,-1-3-4 16,-5-16-30-16,-9 1 24 15,-7 0 7-15,-12-2 20 16,-8 4 8-16,-7 0 2 16,0 4 1-16,0 1 13 15,-16 2-5-15,-4 3 3 16,0 4-2-16,2 2-5 16,1 0 1-16,3 8 2 15,5 10-7-15,5 4-1 16,4-6 4-16,0 2 1 15,0-1-5-15,2-8-4 16,17 0 2-16,6-8-4 16,0-1 3-16,4 0-3 0,-2 0-14 15,-5 0 3-15,-2 0-3 16,-2-1 16-16,-5-2-1 16,-1 2 3-16,-2-2-2 15,1 3 2-15,1 0 1 16,-1 0 0-16,-3 0-2 15,0 4 1-15,-4 6-1 16,-2 2 0-16,-2-1 1 16,0-8 0-16,0 1 2 15,0-4-2-15,0 0 1 16,0 0 4-16,0 0 8 16,0-9-5-16,5-8-8 0,1-3-11 15,8 4 5-15,-3 4 2 16,0 6 4-16,0 6 5 15,-2 0 0-15,2 0 2 16,3 8-5-16,-4 6 2 16,4 3-3-16,1-2 4 15,-1-3-5-15,-1 2-2 16,3-1-8-16,6-7-26 16,5-4-72-16,8-2-119 15,2 0 8-15,-4-7-219 16</inkml:trace>
  <inkml:trace contextRef="#ctx0" brushRef="#br0" timeOffset="51710.02">9500 3217 556 0,'0'0'337'0,"0"0"-223"16,0 0 2-16,-114 65-13 15,101-49-31-15,7-1-51 16,3-4-13-16,3-1-8 15,0-3-8-15,18-7-5 16,17 0 3-16,11 0 3 16,0-13-17-16,5-5-6 15,-6 2-3-15,-14 4 13 16,-4 3 10-16,-16 6 10 0,-9 1 2 16,3 2 16-16,-5 0 0 15,0 5-13-15,0 10 36 16,0-2 2-16,0-1-2 15,2-4-16-15,7-3-7 16,5-5-18-16,3 0-5 16,14 0-9-16,8 0 3 15,0-7-6-15,-3-3-17 16,-11 2 23-16,-15 5 10 16,-5 3 1-16,0 0-3 15,-1 12 3-15,-2 20 16 16,-2 5 12-16,0 11-5 0,0 13 0 15,0 4-16-15,-9 3-6 16,-2-5-1-16,-9-9-2 16,-6-12-55-16,-5-6-101 15,-4-10-299-15</inkml:trace>
  <inkml:trace contextRef="#ctx0" brushRef="#br0" timeOffset="52237.93">10532 3064 905 0,'0'0'171'0,"0"0"-153"16,0 114 34-16,-2-55 18 15,2 0 33-15,0 0-45 16,0-5-23-16,4-7 3 16,5-10-11-16,-1-10-17 15,-4-13-10-15,-2-14-6 16,0 3-22-16,-2-3-4 15,0-14 16-15,0-21-9 16,-4-14-38-16,-14-11 16 0,0-6 19 16,2-9 20-16,8-1 6 15,8 4 4-15,0 10-6 16,0 15 8-16,2 17 6 16,9 14 2-16,-3 12 0 15,2 4-12-15,7 0-1 16,6 17 0-16,6 9-2 15,-2 4 3-15,-3 1 6 16,-11 0 2-16,-6 1-8 16,-7-3 3-16,-5 6-4 15,-24-6 1-15,-8-6-20 16,-1 0-58-16,13-14-74 0,15-7-229 16</inkml:trace>
  <inkml:trace contextRef="#ctx0" brushRef="#br0" timeOffset="52589.87">10829 3302 911 0,'0'0'146'0,"0"0"-66"16,0 0 10-16,0 0-17 15,0 0-60-15,0 0 3 16,0 0 2-16,109 32-2 0,-80-7-7 15,-5 0-8-15,-8 8 7 16,-5-5-6-16,-9-2-3 16,-2-6 1-16,0-6 0 15,0-5 0-15,0-3-1 16,0-6 1-16,0 0 8 16,-6-18 6-16,-3-8-5 15,6-3-9-15,3-4-1 16,0 6 1-16,27-1-3 15,6 10-24-15,6 5 7 16,1 8-18-16,-5 5-8 16,-1 0-26-16,-10 5-40 15,-5 14-85-15,-9-2-64 0</inkml:trace>
  <inkml:trace contextRef="#ctx0" brushRef="#br0" timeOffset="53570.7">11340 3418 473 0,'0'0'178'0,"0"0"-96"15,0 0 44-15,0 0-24 16,0 0-19-16,120-63-39 16,-116 50 17-16,-1 2-10 15,-3 6-4-15,-10 3-20 16,-19 2-11-16,-9 0-7 16,1 17 9-16,5 2-1 15,10 3-3-15,9 3-9 16,11 0 0-16,2-2-2 15,0-3 6-15,17-2-6 16,10-6 8-16,16-4-4 0,3-8-3 16,14 0-4-16,3-4 0 15,-5-17-21-15,-2-11-10 16,-17 6-17-16,-10-6 16 16,-6 11 4-16,-10 8 7 15,-9 5 15-15,-1 8 5 16,0 0-4-16,-1 0-2 15,6 3-7-15,3 15 9 16,1 5 5-16,1 2 1 16,-1 1 2-16,-4-2 7 15,-3-4-5-15,-5-4-5 16,0 2 3-16,-17-8 2 0,0 0-4 16,-1-4 7-16,11-6-8 15,3 0 4-15,4 0 10 16,0 0 8-16,7-12-20 15,20-4 3-15,8-4-5 16,8 1 0-16,1-2-1 16,3-1-6-16,-3-2-2 15,-4 3 3-15,-11 5 5 16,-8 1 1-16,-13 6 8 16,-8 4-8-16,0 2 12 15,0 3-9-15,-19 0 6 16,-6 0-7-16,0 4 10 0,3 14 9 15,5 3-4-15,5-2-7 16,5 4 4-16,3-1-5 16,4-5-4-16,0 4-2 15,0-5 0-15,18-2-1 16,6-4 2-16,7-6-1 16,6-4-1-16,3 0-2 15,2 0-15-15,-4-7-8 16,-2 0 4-16,-9-6-1 15,-8 4 7-15,-3-5 10 16,-10-2 2-16,-3 0 1 16,-3-4-11-16,0-5 4 15,0 6 4-15,-3 3 3 0,-3 4 5 16,2 8 3 0,4 0 15-16,0 1-2 0,0 3-17 15,0 0-3-15,0 0-2 16,6 0 0-16,17 0 1 15,6 0 2-15,2 0-2 16,-2 0 1-16,-5 7-2 16,-4 9-3-16,-2 3 4 15,-5 1 0-15,-4 4 17 16,-5 1 10-16,2-1-7 16,-2-2 10-16,2-1-10 15,3-9-14-15,1-1 2 0,2-2-8 16,7-8 0-1,2-1-4-15,2 0-20 0,-1-1-43 16,-7-19-63-16,2-1-83 16,-4-5-333-16</inkml:trace>
  <inkml:trace contextRef="#ctx0" brushRef="#br0" timeOffset="54028.62">12768 3364 754 0,'0'0'177'0,"0"0"-73"15,0 0 0-15,0 0-10 16,0 0-18-16,0 0-26 16,0 0-13-16,0 119-11 15,0-95-10-15,11-10 3 16,8-6-10-16,2-3-8 0,8-5-1 16,2-3-14-16,3-14-8 15,-3 0-6-15,-6 1 10 16,-9 3 13-16,-8 7 5 15,-3 0 2-15,-5 6 21 16,0 0-7-16,0 0-10 16,0 9-3-16,6 1 11 15,1 6 0-15,2-5 0 16,4-2-3-16,3-3-1 16,5-3-7-16,4-3 4 15,4 0-7-15,3-3-1 16,-8-12-19-16,-3-2 5 15,-8 3 14-15,-6 2 1 16,-3 4 0-16,-4 8 2 0,0 0 12 16,0 0-6-16,0 0-8 15,0 5 4-15,0 7-3 16,0 1 1-16,0-3-1 16,0 1-1-16,5-4-11 15,-1-2-34-15,-4-5-107 16,0 0-166-16,0-12-494 15</inkml:trace>
  <inkml:trace contextRef="#ctx0" brushRef="#br0" timeOffset="54156.6">13176 3244 820 0,'0'0'207'0,"0"0"-173"0,0 0-21 15,0 0-13-15,0 0-5 16,0 0-174-16,73 43-271 15</inkml:trace>
  <inkml:trace contextRef="#ctx0" brushRef="#br0" timeOffset="54470.54">13363 3392 715 0,'0'0'60'0,"0"0"137"15,0 0-51-15,0 0-59 0,0 0-21 16,23 113-4-1,-21-93-25-15,-2-8-24 0,0-3-7 16,0-6-6-16,0-3-4 16,0 0-9-16,0-3 8 15,0-16-2-15,0-3-2 16,0 0 0-16,11 6 0 16,7 4 9-16,-5 2 0 15,1 4 15-15,-1 4-7 16,-4 2-8-16,4 0 0 15,-2 0-1-15,1 10-3 16,1 2 1-16,1 5-6 16,-4-2-27-16,6-4-34 15,2-2-50-15,-2-3-213 16,-1-3-254-16</inkml:trace>
  <inkml:trace contextRef="#ctx0" brushRef="#br0" timeOffset="54838.48">13780 3430 460 0,'0'0'605'0,"0"0"-517"15,0 0 21-15,0 0 3 16,0 0-54-16,0 0-23 16,-91 29-14-16,86-13-12 15,5 2-9-15,0-4-1 16,7-7-27-16,22-7-27 0,9 0-1 15,7 0-45-15,-8-5-39 16,-10 3 39-16,-16 2 91 16,-7 2 10-16,-4 23 59 15,0 14-18-15,-13 12 28 16,-11-2 10-16,-5 8 8 16,4-5-31-16,6-6-3 15,2-6-3-15,7-10 16 16,-4-12-13-16,3-10-39 15,-5-6-5-15,-4-2-7 16,-6 0-2-16,-3 0-27 16,2-12-19-16,0-2-28 15,10 0-36-15,5-2-302 0</inkml:trace>
  <inkml:trace contextRef="#ctx0" brushRef="#br0" timeOffset="56514.19">15169 3118 1027 0,'0'0'76'0,"0"0"-70"15,0 0 0-15,0 0 29 16,0 0 1-16,-58 104-12 0,29-62 0 15,-9-1 8-15,-7 1-1 16,1-2-9-16,-1-9-12 16,1 0-4-16,3-12-4 15,4-11 9-15,8-3-11 16,9-5 2-16,6 0 3 16,8-6 1-16,6-14-6 15,0-8 0-15,11-3-18 16,22 6 17-16,6 4 1 15,2 16 0-15,4 5 6 16,0 0-5-16,1 26 5 16,-7 10 1-16,-4 8-6 15,-6-2 4-15,-12-1-1 0,-1-2 0 16,-7-5-4-16,7-2-1 16,-1-9-24-16,10-5-98 15,8-17-215-15,5-1-240 16</inkml:trace>
  <inkml:trace contextRef="#ctx0" brushRef="#br0" timeOffset="56980.11">16048 3156 298 0,'0'0'550'0,"0"0"-492"16,0 0 67-16,0 0-85 16,0 0 9-16,-65 114 26 15,26-56-19-15,-3 1 4 16,-1-1-12-16,2-4-6 15,-1-7-20-15,3-4-7 16,6-19-6-16,6-10 1 16,7-10-10-16,4-4 1 0,8-7-3 15,5-22-7 1,3-7-11-16,5 0-9 0,30 1 13 16,15 3-1-16,-2 17 17 15,-1 13 4-15,-3 2 2 16,-7 6-6-16,-2 20 2 15,-3 5-1-15,-8 10 1 16,-2-3 2-16,-4-2-4 16,-3-8 0-16,1-10-6 15,-3-8-67-15,3-10-61 16,5 0-109-16,-4-11-126 16</inkml:trace>
  <inkml:trace contextRef="#ctx0" brushRef="#br0" timeOffset="58163.9">15296 3673 407 0,'0'0'139'0,"0"0"33"0,0 0-8 16,0 0-15-16,0 0-63 15,0 0-10-15,4-7-14 16,-8 4-28-16,-16-3 7 15,-12-6-21-15,-9-4-15 16,-11 0-2-16,-2-8 8 16,6-2-3-16,-2 0 1 15,6-2 0-15,8-2-5 16,2 4-2-16,5-4 2 16,6-1-4-16,0 3-6 0,5-2-7 15,7 2-1 1,9 4 1-16,2-2 0 0,0 0 4 15,9 2 8-15,7 0-2 16,1 4-1-16,-1 4-5 16,-1 6 8-16,-7 4-3 15,-4 3-1-15,-2 1-3 16,-2 2-4-16,6 0-7 16,-1 0-8-16,-1 13 10 15,6 11 4-15,-10 5 6 16,2 0 4-16,-2 7 3 15,0 0 6-15,0 5-5 16,0 8 2-16,-12 1 2 16,-3-1 6-16,3-1-11 15,4-11 4-15,-1-11 0 0,5-6 4 16,2-15 9-16,2-5-11 16,0 0 7-16,0 0 15 15,0 0 6-15,0-13-7 16,21-6-15-16,15-13 2 15,13-4-14-15,13-2 2 16,9-4-2-16,8 3 0 16,-1 1-9-16,-9 2 9 15,-13 8 0-15,-18 10 0 16,-20 8-5-16,-14 8 5 16,-4 0 0-16,0 2-13 15,-16 0-18-15,-9 0 10 0,-4 9-42 16,6 5-18-16,11 0-82 15,10-6-226-15</inkml:trace>
  <inkml:trace contextRef="#ctx0" brushRef="#br0" timeOffset="58975.76">16444 3456 669 0,'0'0'98'15,"0"0"-61"-15,0 0 91 16,0 0-8-16,0 0-59 15,-124 6-25-15,107 17-8 16,7 5 0-16,2 5 3 16,8 1 1-16,0-9 4 15,0-3-9-15,16-8-21 16,7-5-5-16,4-6 9 16,6-3-2-16,0-3-6 15,3-22 8-15,-9 1-10 0,-10-2 4 16,-10 2-1-16,-7 0-3 15,0 4-9-15,-11 6 1 16,-11 4 5-16,-7 10-6 16,-2 0-5-16,2 0-45 15,6 10-30-15,17 4-109 16,6-4-192-16</inkml:trace>
  <inkml:trace contextRef="#ctx0" brushRef="#br0" timeOffset="59295.7">16740 3456 287 0,'0'0'747'0,"0"0"-726"0,0 0 35 16,0 0 36-16,0 0-56 15,0 0-36-15,-71 39-1 16,71-13 0-16,0 2-1 15,20-2 1-15,9 4-4 16,0-4 5-16,-7-7 4 16,-4 2 3-16,-11-3-7 15,-7-6 0-15,0 3-5 16,-7-1 5-16,-22-5 6 16,-4-2-6-16,0-7-2 0,6 0-1 15,11 0 2-15,9-22-8 16,7-4-55-16,2-5-126 15,34-1-43-15,11 4-58 16</inkml:trace>
  <inkml:trace contextRef="#ctx0" brushRef="#br0" timeOffset="59591.65">17072 3455 440 0,'0'0'253'15,"0"0"-143"-15,0 0-20 16,0 0 44-16,0 0-54 15,-144 30-34-15,111-13 8 16,6 4-15-16,13 2-25 0,7 0-8 16,7 0-6-1,0 3-13-15,17-3 10 0,8-5-1 16,7-1 0-16,-3-4-5 16,-5-1-2-16,-5-5 4 15,-9-2-4-15,-7-1 6 16,-3-4 1-16,0 4-6 15,-16 0 2-15,-17 1 5 16,-6 0 1-16,6-5-27 16,14 0 2-16,11-4-61 15,8-15-202-15,6-8-247 16</inkml:trace>
  <inkml:trace contextRef="#ctx0" brushRef="#br0" timeOffset="60654.47">17458 3230 627 0,'0'0'174'16,"0"0"-98"-16,0 0 68 15,0 0-69-15,0 0-46 16,0 0 19-16,-73 101-2 15,69-53-2-15,-4 5 0 16,2 6-8-16,-3 3 2 16,-5-8-4-16,-1-6-15 15,-5-14-8-15,2-7-6 0,-4-12-3 16,1-8 2-16,4-6-4 16,-5-1 1-16,6-9-2 15,9-20-3-15,3 1-2 16,4 0-8-16,0 1-10 15,13 13 20-15,7 2 4 16,3 7 1-16,-1 5 1 16,0 0 1-16,3 5-1 15,-1 10 3-15,3-4-4 16,-2 2 1-16,-1-5-2 16,2-2 1-16,3-1-6 0,3-2 5 15,-1 1-5 1,2-4-21-16,1 0 5 0,2 0 0 15,-3-12-11-15,1-8 6 16,-12-1-7-16,-7-6 27 16,-6 3 3-16,-9 8-5 15,0 6-7-15,-7 4 15 16,-12 6 11-16,-6 0 14 16,1 8 3-16,1 16-5 15,8-4-10-15,5 2 8 16,6 1-9-16,4-3-6 15,0 1 1-15,14-4-7 16,11-9 1-16,6-4-1 16,9-4 8-16,4 0-8 15,1-8 0-15,-5-10-11 0,-3-9-4 16,-5-3-4-16,-6 5 2 16,-10 5 0-16,-7 6 6 15,-5 9 11-15,-4 3 0 16,0-3-1-16,0 5-1 15,0 0-1-15,3 0-7 16,6 19-8-16,4 9 17 16,5 3 2-16,-3-4 0 15,-1 1 5-15,-3-4 2 16,-7-2-2-16,-1-1 2 0,-3-12-2 16,0-3-5-1,0-3 2-15,0-3 4 0,0 0 8 16,0-10 11-1,0-12-26-15,16-2 0 0,7-5-7 16,12 3 6-16,5 0 1 16,2 3-1-16,-4 0 1 15,-4 9 0-15,-8 5-1 16,-13 2 1-16,-6 7 2 16,-7 0 0-16,0 0 4 15,0 0-6-15,0 7-5 16,0 14 5-16,0 1 13 15,0 1-8-15,6-2 2 16,6 1-3-16,3 0 7 16,-1 2-4-16,-1-4 3 15,-9 1-7-15,-2-7-1 0,-2-3-1 16,0 0 0-16,0-5 9 16,-8-1-1-16,-9-1-1 15,-2-4-8-15,3 0-15 16,1 0-83-16,11 0-166 15</inkml:trace>
  <inkml:trace contextRef="#ctx0" brushRef="#br0" timeOffset="62157.23">19262 3462 785 0,'0'0'20'0,"0"0"-16"15,0 0 118-15,0 0 25 16,0 0-103-16,0 0-26 15,-58 0 6-15,91 0 11 16,14 0 16-16,22-9 3 16,13-2-10-16,5-1-19 0,-2 0-17 15,-12 4-2 1,-12 5-6-16,-12 1-40 0,-11 2-59 16,-16 0-10-16,-13 0-27 15,-9 0-38-15,0 0 44 16,-25 0-9-16,-10-2-215 15</inkml:trace>
  <inkml:trace contextRef="#ctx0" brushRef="#br0" timeOffset="62412.16">19632 3447 363 0,'0'0'97'0,"0"0"-88"16,0 0 33-16,-12 116 40 16,12-78 12-16,0 0-28 0,0-4 3 15,0-1-31 1,0-5 20-16,0 2-22 0,0-5-13 15,-2 0-22-15,-15-2 14 16,-6-9 8-16,1 1-6 16,2-7 3-16,2-4-3 15,-2-4 22-15,2 0-1 16,2 0-22-16,1 0 4 16,-1 0-10-16,1-6-9 15,3 0-1-15,6-4-40 16,6 0-49-16,4-6-196 15,29-7-156-15</inkml:trace>
  <inkml:trace contextRef="#ctx0" brushRef="#br0" timeOffset="62732.11">19846 3731 569 0,'0'0'460'0,"0"0"-446"16,0 0 10-16,0 0 60 16,0 0-20-16,0 0-31 15,48 94-15-15,-11-88 6 16,0-6-1-16,3 0-23 0,-6-11 13 16,-10-9-11-1,-8-6 1-15,-16-2 2 0,0-1-5 16,-16 1-8-16,-21 5 8 15,-8 7 0-15,0 11-2 16,8 5 1-16,10 0-10 16,15 0-36-16,12 10-52 15,0 2-42-15,25-2-117 16,22-2-18-16,11-4-23 16</inkml:trace>
  <inkml:trace contextRef="#ctx0" brushRef="#br0" timeOffset="63025.06">20309 3663 761 0,'0'0'61'16,"0"0"-37"-16,0 0 169 0,0 0-88 15,-15 107-30 1,10-84-6-16,3 1-31 0,2-3-29 16,0-9-9-16,0-6-15 15,0-6-48-15,0 0-16 16,0-8 7-16,0-24-43 15,0-14-72-15,0-8 43 16,-2-3 54-16,-7 7 88 16,0 7 2-16,7 14 176 15,2 13-41-15,-3 8-2 16,3 4-41-16,0 2-45 16,0 2-43-16,0 0-4 0,0 0-58 15,0 13-141 1,0 1-4-16,0 5-276 0</inkml:trace>
  <inkml:trace contextRef="#ctx0" brushRef="#br0" timeOffset="63340">20309 3663 219 0,'116'8'306'0,"-109"-2"-271"16,7 8 121-16,1 4-18 15,5 11-24-15,-2 3-18 16,-2-2-28-16,-3-6-27 15,-9-5 13-15,1-2-13 16,-3-9-15-16,-2-2-13 16,0-6-2-16,0 0-1 15,2-2 6-15,5-20 9 0,2-3-25 16,7 0-4-16,1 5 3 16,1 6 2-16,3 4 0 15,-6 3 6-15,1 7 6 16,5 0-5-16,-2 0-6 15,7 0 14-15,1 13-14 16,-3 3 2-16,3 4 4 16,0-1-8-16,-5 7-6 15,-3 1-63-15,-19-11-176 16</inkml:trace>
  <inkml:trace contextRef="#ctx0" brushRef="#br0" timeOffset="64546.79">4681 4403 891 0,'0'0'128'16,"0"0"-122"-16,0 0 71 15,0 0 15-15,0 0-50 16,0 0-26-16,-7 6-4 16,3 26 6-16,-1 10 29 0,3 9-20 15,2-1-16-15,0 2 4 16,0-6-4-16,0-4-4 16,0-3 2-16,9-11-9 15,2-9-2-15,3-8-1 16,-4-9-9-16,4-2 3 15,4 0 9-15,4-11 3 16,1-14 1-16,3-6-4 16,-4 1-4-16,-6 4 1 15,-3 10 2-15,-11 8-3 16,-2 6 1-16,0 2-3 16,0 0-4-16,-10 0-9 0,-20 0-1 15,-9 0-17-15,-6 6-24 16,3 5 1-16,10-4-41 15,16-5-189-15,16-2-153 16</inkml:trace>
  <inkml:trace contextRef="#ctx0" brushRef="#br0" timeOffset="64757.76">5140 4538 1095 0,'0'0'0'0,"0"0"3"16,0 0 56 0,122 118 20-16,-85-71-53 0,-14 6-9 15,-13 0-17-15,-10 1-4 16,-2-4-3-16,-35-2-44 16,-11-10-36-16,-6-10-166 15,-6-18-205-15</inkml:trace>
  <inkml:trace contextRef="#ctx0" brushRef="#br0" timeOffset="65013.71">4221 4492 1114 0,'0'0'62'0,"0"0"-58"16,-114 144 22-16,95-92 91 15,9 3-56-15,10 7-40 16,0 0-16-16,39 3-5 16,30-2-19-16,33-5-86 15,23-7-83-15,9-17-261 16</inkml:trace>
  <inkml:trace contextRef="#ctx0" brushRef="#br0" timeOffset="66908.38">7048 4421 731 0,'0'0'66'0,"0"0"-63"0,0 0 31 16,0 0 52-16,0 0-17 16,-65 104-17-16,57-57-10 15,-6 5 28-15,-1 6-25 16,-8-2-17-16,1-2-10 15,-5-5 6-15,3-8-9 16,-1-7-10-16,3-9 6 16,7-11-11-16,1-8 3 15,3-6-2-15,-3 0-1 16,1-20-3-16,2-12-13 16,4-6-1-16,7 0 3 0,0 1 5 15,9 7 8-15,11 7-3 16,2 9 1-16,3 9 3 15,2 5 5-15,2 0-5 16,0 19-2-16,-3 8 2 16,3 1 0-16,-2 5 4 15,0-6 6-15,0 1-8 16,-5-7 3-16,-5-7-4 16,-5 0-2-16,1-8-12 15,-3-2-31-15,0-4-94 16,6 0-88-16,-5-6 35 15,2-19-183-15</inkml:trace>
  <inkml:trace contextRef="#ctx0" brushRef="#br0" timeOffset="67187.33">7242 4853 721 0,'0'0'35'0,"0"0"20"15,0 0 108-15,0 0-61 16,0 0-56-16,0 0-30 15,42 84-6-15,-29-84 6 16,1 0 1-16,1 0 1 16,1-16-8-16,-3-6 9 15,-3 2-10-15,-6-1-5 16,-4 8 0-16,0 4-2 16,0 6-2-16,-6 3 0 15,-8 0 5-15,-6 0-5 0,-2 0-14 16,-1 5-37-16,5 10-13 15,7-1-26-15,9-4-75 16,2-3-78-16,15-5-250 16</inkml:trace>
  <inkml:trace contextRef="#ctx0" brushRef="#br0" timeOffset="68664.08">7643 4780 514 0,'0'0'361'0,"0"0"-331"16,0 0 72-16,0 0-8 16,0 0-41-16,0 0-49 0,-53-10-2 15,51 31-2-15,2 0 5 16,0 1-5-16,0 0 0 16,6 3 1-16,12-3 0 15,-3-2 0-15,-1-1 5 16,-9-2-6-16,-3-3-2 15,-2-2-7-15,0-4-6 16,-13-2 5-16,-10-6 10 16,-4 0-1-16,7 0 1 15,7-6-2-15,9-4 1 16,4-2 0-16,0-2-19 16,15-2 5-16,14-4 10 15,4-2 10-15,10 0-4 16,1-5-1-16,4 1-3 0,-4 4 0 15,-7-2 0-15,-5 9-6 16,-16 6 9-16,-14 5 2 16,-2 4-1-16,0 0-1 15,-18 0 1-15,-12 2 1 16,5 10 6-16,2 2-1 16,11-1 0-16,8-2-5 15,4 6-4-15,0-2 2 16,4 1-2-16,21 2-12 15,6 0 10-15,3-1 4 16,-3 1 2-16,-2 0-2 16,-11-2-5-16,-9 4-2 15,-7-2-21-15,-2-3 22 16,0 2 6-16,-15-5 12 0,1-6 20 16,5-6-4-16,5 0 2 15,2 0-2-15,2-12-22 16,0-8-6-16,4-3-27 15,25 0 15-15,4-1-9 16,5 1 5-16,5-3-7 16,-5 2 6-16,-1-2-19 15,-6-4 19-15,-2 0 15 16,-6-2 2-16,-6-6-1 16,-3 0 1-16,-12-2 11 15,-2 4-9-15,0 8 23 0,0 6 0 16,-10 10 9-16,-4 5-13 15,-6 6-8-15,0 1-11 16,-3 0 6-16,-1 14-3 16,6 11 1-16,2 12-3 15,5 1 6-15,7 6 15 16,4 4-4-16,0-4-8 16,0 2 7-16,9-3-7 15,11-10 0-15,0-3-3 16,4-7 1-16,5-7-8 15,0-9-2-15,7-7 3 16,1 0-6-16,6-5 1 0,1-17-6 16,-3-2-23-16,-3-9-1 15,-11 1-1-15,-10 5 13 16,-9 6 20-16,-8 7 2 16,0 4 10-16,-4 2-10 15,-11 3 13-15,2 5-7 16,-5 0-6-16,2 0 3 15,5 13-3-15,3 11 3 16,3 5 4-16,5-2 0 16,0-3 1-16,0-3-2 15,9-7-5-15,16-4-2 16,1-8-1-16,12-2 2 16,4 0-2-16,5-16-8 0,-3-11-16 15,-1-1-16 1,-5-2 14-16,-7 6 8 0,-10 10 16 15,-8 9 2-15,-7 5 0 16,-4 0-2-16,4 1 0 16,2 17-3-16,1 4 5 15,2 5 7-15,0-4-2 16,-4 0 0-16,-3-2 3 16,-4-6 0-16,0-3-4 15,0-4-4-15,0-6 4 16,0 2-3-16,-2-4 11 15,0 0 14-15,2-10 0 16,0-12-26-16,6-3-5 16,19-5 5-16,6-1 0 0,0 2-3 15,-4 3 4-15,-4 6-2 16,-10 8 2-16,-9 4 1 16,-2 8 2-16,-2 0-4 15,0 0-7-15,0 6-10 16,0 12 17-16,0 7 8 15,2-1-8-15,6-2 2 16,-2-1 1-16,3 1 1 16,3-4 1-16,-4 5 4 15,-3-5-5-15,-3-4-4 16,-2-2 0-16,0-5-3 16,0 0 2-16,-2-5 1 15,-9 0 6-15,-1-2-6 0,1 0-22 16,7 0-52-16,4-11-92 15,0-4-186-15</inkml:trace>
  <inkml:trace contextRef="#ctx0" brushRef="#br0" timeOffset="68965.02">9689 4678 750 0,'0'0'357'0,"0"0"-357"16,0 0-8-16,0 0 8 16,0 0 38-16,168-2-7 15,-84 6-9-15,3-2-3 16,-2-2 20-16,-2 0-9 15,-8-4-11-15,-13-10-14 16,-19 2-5-16,-20 5-7 16,-19 0-45-16,-4 3-44 15,-29 4-151-15,-24 0-150 16</inkml:trace>
  <inkml:trace contextRef="#ctx0" brushRef="#br0" timeOffset="69197.99">10019 4705 615 0,'0'0'51'0,"0"0"-8"15,0 0 58-15,25 105-15 16,-4-69-20-16,-2-1-27 16,-3 0 29-16,-5-4-26 15,-9-3 2-15,-2 0-5 16,0-6 11-16,-2-1-13 16,-19-6-16-16,0-5 2 15,-6-6-16-15,2-4-7 16,3 0-1-16,5-8-10 15,3-13-11-15,9-5-33 0,5 1-8 16,11 1-85 0,28 8-117-16,7 2-104 0</inkml:trace>
  <inkml:trace contextRef="#ctx0" brushRef="#br0" timeOffset="69466.94">10394 4895 781 0,'0'0'98'0,"0"0"26"16,0 0 19-16,0 0-45 16,0 0-33-16,0 0-34 15,24 84-9-15,1-80-5 16,6-4-11-16,-2 0-2 16,0-2-4-16,-6-14-6 15,-10-4 0-15,-11 2-1 0,-2-2-9 16,0 4-11-16,-19 4-2 15,-10 5 24-15,-1 6 1 16,8 1-20-16,6 0-16 16,14 0-14-16,2 0-58 15,16 0-247-15,19 0 5 16</inkml:trace>
  <inkml:trace contextRef="#ctx0" brushRef="#br0" timeOffset="69638.91">10753 4841 836 0,'0'0'94'16,"0"0"-15"-16,0 0 82 0,0 0-35 16,0 0-49-16,0 0-48 15,14 91-4-15,-10-78-22 16,0-3-3-16,-2-3-26 16,-2 2-56-16,0-7-65 15,-13-2-164-15,-9-6-533 16</inkml:trace>
  <inkml:trace contextRef="#ctx0" brushRef="#br0" timeOffset="69767.89">10753 4841 942 0,'-80'-112'114'16,"78"112"-79"-16,2 0 48 16,0 0-60-16,0 0-23 0,0 7-90 15,15 13-89 1,3-4-283-16</inkml:trace>
  <inkml:trace contextRef="#ctx0" brushRef="#br0" timeOffset="70057.84">10864 4923 805 0,'0'0'47'0,"0"0"74"15,0 0 46-15,0 0-72 16,34 111-31-16,-28-92-21 15,-1-6-25-15,-3-10-11 0,1-1-5 16,-3-2-1 0,2 0 5-16,5-10-6 0,1-17-1 15,13-4-14-15,3 4 11 16,7 6-1-16,3 8 5 16,-3 8 5-16,-2 3 13 15,0 2-11-15,-2 0-2 16,-6 10-4-16,0 10-1 15,-3 10-4-15,-9 6-31 16,-7-1-98-16,-2 3-459 16</inkml:trace>
  <inkml:trace contextRef="#ctx0" brushRef="#br0" timeOffset="72764.37">11703 5187 911 0,'0'0'26'0,"0"0"-21"16,0 0 33-16,0 0 79 0,0 0-74 15,0 0-36-15,0 0 11 16,0 0 20-16,59-49-17 16,-34 12-4-16,-2 3-15 15,-1-8-2-15,-5-2-10 16,-3-5-11-16,-3-4-3 16,-11-5 13-16,0 1 2 15,0 10-4-15,0 4 12 16,-4 9 1-16,-9 7 0 15,-1 6 0-15,1 4-9 16,1 8 9-16,-1 0 0 16,7 7 2-16,4 2-1 15,-1 0-1-15,3 11-3 0,0 29 3 16,0 18 4-16,0 16 11 16,11 4 18-16,4 2-6 15,4-3 4-15,-1-11-18 16,3-1-6-16,0-19-4 15,1-2-1-15,5-21-4 16,-1-16 2-16,3-7-16 16,0-8 16-16,0-26-2 15,-2-10 2-15,-9-9-26 16,-13-3 14-16,-5 2-7 0,-19 4 3 16,-16 16 3-1,-3 14-6-15,3 14 19 0,3 6 2 16,6 2 8-1,12 27-2-15,12 10-1 0,2-1 3 16,0 6 11-16,22-4-9 16,5-5-7-16,8-8-3 15,1-7 7-15,3-12-2 16,-2-8-1-16,-1 0-2 16,-1-4-4-16,-4-20-5 15,-2-3-15-15,-2-6 6 16,-6 11-5-16,-8 5 13 15,-5 8 6-15,-6 6 3 16,-2 2-2-16,0 1-2 16,0 0-4-16,0 0 2 15,0 0-9-15,6 13 5 0,0 4 7 16,1 5 7-16,1 2 10 16,2-3-11-16,1 0 1 15,2-7 0-15,3-3-7 16,0-8-2-16,3-3 0 15,6 0 0-15,2-17-2 16,2-12-20-16,-2 0-14 16,-10 0-15-16,-5 11 20 15,-8 7 20-15,-4 8 13 16,0 3 21-16,0 0-4 16,0 17-16-16,0 10 11 15,0 4 26-15,4-6-14 16,9-3 3-16,1-4-15 0,3-8-11 15,4-6 0-15,4-4 9 16,1-4-9-16,3-20-1 16,-4-10-4-16,-1-6-16 15,-6-9-9-15,-9-4-3 16,-9-10 16-16,0 8-6 16,0 4 15-16,-11 17 7 15,2 16 3-15,0 10 18 16,4 8-4-16,1 0-9 15,-2 23-2-15,-1 14 5 16,0 10 16-16,5 7 10 16,2-4-8-16,0-2 1 15,0-2-6-15,0-8-21 16,13-4 1-16,3-8-4 0,2-10-13 16,-1-3-48-16,3-13-8 15,3 0-78-15,-6-23-197 16</inkml:trace>
  <inkml:trace contextRef="#ctx0" brushRef="#br0" timeOffset="72923.34">12748 5017 801 0,'0'0'147'0,"0"0"-147"16,0 0 71-16,0 0-19 15,0 0-38-15,0 0-5 0,114-26-2 16,-63 23-7-16,0 3-61 15,-1 0-193-15,-11 0-244 16</inkml:trace>
  <inkml:trace contextRef="#ctx0" brushRef="#br0" timeOffset="73334.27">13497 4997 835 0,'0'0'102'0,"0"0"-93"0,0 0 14 15,0 0 78 1,0 0-41-16,0 0-30 0,100 90-15 16,-91-70 5-16,-2-3-13 15,-4-2-1-15,-1-4-6 16,-2-8-1-16,0-3-3 15,0 0 4-15,0-3 2 16,0-18-2-16,0-4-10 16,0-1 0-16,11 3 8 15,4 5-5-15,3 6 7 16,7 7 5-16,-1 2 0 16,3 3 1-16,2 0-6 15,-5 6 7-15,3 12 0 16,-7 0 7-16,-3-2-13 0,0 1 8 15,-7 2-7-15,0-1-2 16,-4 0-8-16,-1-2-46 16,-3-8-31-16,4-6-171 15,-1-2-183-15</inkml:trace>
  <inkml:trace contextRef="#ctx0" brushRef="#br0" timeOffset="73598.22">14088 5061 891 0,'0'0'106'16,"0"0"-57"-16,0 0 56 15,0 0-26-15,0 0-57 0,0 0-16 16,-9 101 0-16,38-101-6 16,0-5 17-16,0-13-12 15,-5-8-4-15,-12 0 4 16,-12 2-10-16,0 2 5 15,-9 6-8-15,-16 4 0 16,5 6 5-16,5 6-14 16,9 0-32-16,6 0-39 15,0 0-162-15,14 0-13 16,7 0-151-16</inkml:trace>
  <inkml:trace contextRef="#ctx0" brushRef="#br0" timeOffset="73806.17">14331 4828 478 0,'0'0'507'0,"0"0"-496"0,0 0 8 15,0 0 99-15,0 0-35 16,22 131-10-16,-13-85-19 16,-3 0-21-16,4 2-16 15,-6-4-8-15,-2-2-9 16,-2-3-7-16,0-11-26 15,0-13-48-15,0-11-46 16,-16-4-170-16,3-19-393 16</inkml:trace>
  <inkml:trace contextRef="#ctx0" brushRef="#br0" timeOffset="73952.16">14428 5013 1016 0,'0'0'74'16,"0"0"-73"-16,0 0 91 15,0 0-11-15,117 16-29 16,-57-16-37-16,14 0-15 16,-5 0-65-16,-11-12-340 15</inkml:trace>
  <inkml:trace contextRef="#ctx0" brushRef="#br0" timeOffset="76641.69">15818 5031 769 0,'0'0'17'15,"0"0"-8"-15,0 0 87 16,0 0-5-16,0 0-31 15,0 0-38-15,-67-96-11 16,29 108-3-16,2 14 11 16,0 6 17-16,9 0-2 0,12-3-2 15,9-6-14-15,6-3 4 16,0-8-12-16,6-4-10 16,19-4 0-16,10-4 0 15,5 0 0-15,3-20 0 16,-3-4-22-16,-2-6 16 15,-9-4-21-15,-7-6 12 16,-5-3 3-16,-7 0 8 16,-10-6-12-16,0 6 15 15,0-3 1-15,-20 2 0 16,-1 9 14-16,4 9 6 16,3 8 7-16,8 10-12 0,1 6 2 15,3 2-17 1,0 8 0-16,-2 24-6 0,2 12 6 15,-4 7 15-15,6-2-3 16,0 4 22-16,0 0-11 16,6-4-9-16,9 1-4 15,7-4 1-15,7-10-11 16,5-8 1-16,1-12-2 16,3-9-1-16,3-7 0 15,-2 0-5-15,-1-25-26 16,-5-8-7-16,-8-4 1 15,-9-3 19-15,-7 6 5 16,-9 3 1-16,0 11 12 16,0 6-6-16,-13 11 8 15,-1 3 20-15,-1 0-3 0,-3 22-8 16,-1 12 6-16,9 4 0 16,5 1 4-16,5-10-12 15,0-5-2-15,11-10-4 16,12-3 4-16,6-11-4 15,8 0 7-15,6-3-8 16,1-26-1-16,-4 0-4 16,-1-7-19-16,-6-3 10 15,-6-2-4-15,-8-6-3 16,-7 5 4-16,-10 0 7 16,-2 6 9-16,0 6-3 15,-9 4 4-15,-6 10 0 0,1 6 3 16,3 6 8-16,2 4-1 15,-5 11 3-15,4 22-12 16,-3 17 6-16,1 8 11 16,5 7-5-16,5 9 9 15,0 4-4-15,2 4 1 16,0 4 4-16,0-7-4 16,4-9-11-16,3-14 6 15,-3-13-11-15,-2-16 2 16,-2-15-5-16,0-8-2 15,2-4 2-15,4-11 0 16,0-26 0-16,5-19-2 16,3-14-14-16,5-4-12 0,6 8-22 15,0 15 27-15,-3 21 13 16,-9 20 8-16,-4 8 0 16,0 2 1-16,0 26-11 15,2 8 12-15,1 8 0 16,1-5 3-16,1-17 3 15,3-5 3-15,5-11 1 16,3-4-10-16,6 0 2 16,3-19-2-16,-1-13-11 15,-6-12-22-15,-10 5-9 16,-12-5 9-16,-5 10 17 16,-3 6 11-16,-18 9 5 0,-6 12 2 15,0 7 21-15,4 0-4 16,4 7-6-16,3 18 4 15,12 3-6-15,-1 0 2 16,5 0 3-16,0-8-11 16,0-1 5-16,11-7-10 15,12-7 1-15,1-5 7 16,10 0-8-16,-1-5 0 16,-2-14-17-16,0-6-7 15,-4 13 11-15,-4-1 11 16,-6 7-2-16,-5 6 3 15,3 0 0-15,1 8-1 16,1 10 1-16,6 4 2 16,-10-5 4-16,1 0-2 15,-4-2 0-15,-5-7 3 0,2-4-6 16,-5-4-3-16,-2 0 3 16,2 0 7-16,-2-3 0 15,3-13 7-15,1-8-10 16,2 5-4-16,5 3 0 15,-1 5-4-15,-2 5 4 16,1 6 3-16,7 0 1 16,1 3-2-16,6 16-2 15,2 1 12-15,-5 4-11 16,-3-2 5-16,-3-1-6 16,-5-6-2-16,-1-1-28 15,4-10-25-15,-1-4-175 0,7 0-147 16</inkml:trace>
  <inkml:trace contextRef="#ctx0" brushRef="#br0" timeOffset="77616.52">17472 5101 824 0,'0'0'67'16,"0"0"35"-16,0 0 33 15,0 0-59-15,0 0-39 16,-89 110-14-16,89-96 8 16,0-4-28-16,0-3-3 0,0-4 0 15,13-3-1-15,11 0 9 16,8-5 6-16,5-24-14 16,1-5-5-16,-2-4-20 15,-7-6 5-15,-9-2 4 16,-4 4 15-16,-10 2 1 15,-6 3-2-15,0 11 6 16,-2 3 0-16,-14 7 11 16,1 1 0-16,1 7 6 15,8 4-10-15,-1 0 5 16,5 4 0-16,2 0-8 16,-2 0-8-16,0 0-3 0,-3 16-3 15,-2 11 6 1,3 7 10-16,2 4 5 0,2 4-6 15,0 4 3-15,2 4-5 16,20-4 0-16,3-2-7 16,8-10-1-16,7-12-4 15,7-8 4-15,2-14-11 16,7 0-9-16,2-5-24 16,-9-20-15-16,-7-3 23 15,-13-8 3-15,-16 2 3 16,-13 7 14-16,0 4 15 15,-11 7 2-15,-20 4 17 16,0 5-10-16,0 7 18 16,4 0-11-16,6 0 18 15,9 12-28-15,5 9 3 0,7 1-1 16,0 2-6-16,0-1 4 16,7-2-3-16,13-5 4 15,1-4-3-15,4-6 4 16,4-6-1-16,2 0-5 15,-4 0-10-15,0-9-19 16,-6-3-7-16,-2 1-5 16,1-1 9-16,-5 8 14 15,2-3 4-15,-5 0 10 16,0 7 4-16,1-2 2 0,-1 2 3 16,-1 0 1-1,0 0 8-15,0 12-6 0,-2-1 1 16,-3 2-1-1,-1-1-1-15,0-2-4 0,-3 4 11 16,0-5 2-16,-2-1 0 16,0-3-8-16,0-5-6 15,0 0 4-15,0 0 4 16,2 0 8-16,9-15 0 16,3-9-18-16,6-1 0 15,2 6 0-15,1 6 1 16,-2 7-1-16,-5 6 0 15,-3 0 0-15,1 0-6 16,-3 20 1-16,3 0 4 16,-3 6-2-16,2-5 1 15,-2-7-1-15,5-3-19 16,2-2-51-16,6-6-115 0,5-3-59 16,5 0-131-16</inkml:trace>
  <inkml:trace contextRef="#ctx0" brushRef="#br0" timeOffset="78091.44">18720 5101 144 0,'0'0'798'0,"0"0"-728"16,0 0 6-16,0 0 28 16,0 0-36-16,0 0-38 0,-91 105-11 15,91-86-16-15,11-2 2 16,22-7-4-16,7-10-1 15,7 0 13-15,5-7-13 16,-4-14-32-16,-5-4-8 16,-5 1 0-16,-9-1 23 15,-12 4 17-15,-10 11 0 16,-7 8 7-16,0 2 20 16,0 16-6-16,-2 10-14 15,-10 4 30-15,10-2 10 16,2-3-28-16,0-8-14 15,2-5 7-15,23-8-3 16,9-4 3-16,8 0-11 16,7-18-2-16,0-6-12 15,-5 0 0-15,-5-1 4 0,-13 7-3 16,-10 11 12-16,-9 5 0 16,-7 2 1-16,0 20 3 15,0 14-3-15,0 12 22 16,0 4 2-16,0 3-14 15,0-4-7-15,0-5 8 16,0-3-5-16,2-10-7 16,-2-4-6-16,0-3-26 15,0-4-97-15,0-8-200 16</inkml:trace>
  <inkml:trace contextRef="#ctx0" brushRef="#br0" timeOffset="78591.36">19790 4865 1045 0,'0'0'144'15,"0"0"-142"-15,0 0 4 16,0 0 0-16,0 0 51 16,-31 162 17-16,31-90-22 15,0-4-19-15,0-6 15 0,0-7-7 16,0-15-17-16,4-15-16 16,0-8-2-16,-4-11-6 15,0-6-5-15,3 0 2 16,-1-24 2-16,5-22-12 15,2-25-16-15,6-15 11 16,1-6 3-16,1 8-6 16,4 18 3-16,-1 19 3 15,-3 22 12-15,-3 8-2 16,-7 13-11-16,-1 4 5 16,4 0-2-16,1 14 6 15,2 12 0-15,-2 6 7 16,-9 0-5-16,-2 4 5 0,0-3 5 15,-20-8-3-15,-13 4-2 16,-3-9-1-16,-1-10-20 16,5 2-61-16,16-12-35 15,16 0-215-15,0 0-446 16</inkml:trace>
  <inkml:trace contextRef="#ctx0" brushRef="#br0" timeOffset="80226.07">20124 5133 646 0,'0'0'184'0,"0"0"-130"16,0 0 128-16,0 0-82 0,0 0-24 15,0 0-30-15,105 95-4 16,-87-74-19-16,-7 5-13 16,-9-3-4-16,-2-5-6 15,0-6 0-15,0-3-7 16,-4-9 7-16,-7 0 2 15,-3 0 4-15,5-13 6 16,3-7-2-16,6-2-4 16,0-4-5-16,18-1 0 15,15 6-2-15,-1 2-6 16,5 7-8-16,3 5-31 0,-1-1-32 16,9 3-2-1,-3 5-43-15,1 0-108 0,4 0-9 16,-15 5 37-16,-6 6 72 15,-11 3 99-15,-15 0 32 16,-3 5 15-16,0-4 6 16,0 2 51-16,-8-10 48 15,4-5 16-15,4-2-11 16,0 0-7-16,0 0 33 16,2 0-42-16,21-9-73 15,6-10-19-15,2-1-6 16,-4 3-6-16,-8-2 1 15,-9 5 1-15,-6 6-2 16,-4 3-5-16,0 5-6 16,-16 0 6-16,-13 0 4 0,-4 16 3 15,-3 3 9 1,9-3-5-16,8 7 14 0,5-12-8 16,12 6 7-16,2-3-16 15,0-9-4-15,16 3 5 16,17-8 7-16,9 0-1 15,8 0-2-15,0-1-13 16,0-20-16-16,-3-7-30 16,-5 0 14-16,-7-2 1 15,-8 6 16-15,-11 6 6 16,-9 8 9-16,-5 0 4 16,-2 5-1-16,0 2-3 15,0 3 0-15,0 0 4 16,0 0-4-16,4 10-10 0,7 10 10 15,5 8 1-15,1-2 0 16,2 5 5-16,-3-5-1 16,-8 3-3-16,-1-7 3 15,-7-5 15-15,0-5-11 16,-5-5-5-16,-15-2-1 16,-1-2 17-16,0-3-12 15,5 0 12-15,12 0-7 16,4 0 3-16,0 0-8 15,0-5-5-15,22-2-3 16,9-2 0-16,7-2 2 16,7-1-2-16,1-3-7 15,4-2 0-15,-6-2-18 0,-3-2 7 16,-14 3 16-16,-12 0-3 16,-11 4 3-16,-4 6-7 15,0 4 2-15,-27 4 7 16,-2 0 2-16,-2 0 6 15,2 20 3-15,10 2 8 16,3-2-5-16,9 2-1 16,5-1 1-16,2-3-10 15,0-4 5-15,13-6-7 16,14-2 9-16,6-6-6 16,10 0 0-16,-1 0 2 15,3-3-7-15,-5-6-5 0,-5-7-5 16,-8 0-3-1,-9-1-10-15,-9 1 0 0,-7 3 2 16,-2 1 4-16,0 5 7 16,0 0 10-16,0 4 8 15,0-1 7-15,0 4-3 16,0 0-8-16,0 0 1 16,9 0 8-16,7 0-2 15,6 0 4-15,4 0-5 16,3 0-3-16,0 0-4 15,3 2-2-15,-3 12 3 16,-2 4-2-16,-3 3 2 16,-6 1-4-16,-5 0-2 0,-4-3 0 15,-5-4 2 1,-2-1 6-16,2-6-4 0,-2-1 2 16,2 0-2-16,9-7-1 15,5 0 4-15,11 0-1 16,7-14-4-16,4-6-10 15,0-9-8-15,-2 2-4 16,-5-4 0-16,-8 4 10 16,-8 6 9-16,-9 11 3 15,-6 4 15-15,-2 6 25 16,0 0 1-16,0 0-13 16,0 0-18-16,-2 8-6 0,-3 14 8 15,2-2-3 1,3 1 2-16,0-6-6 0,0-2 3 15,12-1-2-15,8-8-2 16,9-2-1-16,6-2-3 16,4 0-8-16,0-9-21 15,-3-9 11-15,-1 2-2 16,-10 0-10-16,-7 8 30 16,-11 4 3-16,-7 3 2 15,0 1 5-15,0 0 3 16,0 0 4-16,0 0-9 15,0 5 7-15,6 5 3 16,1-1 0-16,2-4-14 16,0-1-4-16,2-1-21 0,1-3-24 15,-2 0-74-15,-5 0-47 16,-3-14-481-16</inkml:trace>
  <inkml:trace contextRef="#ctx0" brushRef="#br0" timeOffset="80355.05">22512 5017 833 0,'0'0'102'0,"0"0"10"16,0 0 7-16,0 0-59 15,0 0-60-15,0 0-81 16,0 0-152-16,60-4-64 16</inkml:trace>
  <inkml:trace contextRef="#ctx0" brushRef="#br0" timeOffset="81239.89">22712 5245 292 0,'0'0'852'16,"0"0"-781"-16,0 0-4 15,0 0-12-15,0 0-33 16,0 0-9-16,2 60 6 16,0-43-8-16,4-5-8 0,-6-6 0 15,0 0-3 1,0-4-8-16,2-2-9 0,2 0 9 15,9 0-5-15,1-6 11 16,6-11 1-16,-2-1 1 16,2 2 0-16,-3 0 0 15,2 8 0-15,-4 5 0 16,-3 0 9-16,0 3-7 16,-1 0-2-16,5 13 0 15,2 2-4-15,2 0 1 16,3-3-39-16,3-6-28 15,8-6-7-15,3 0-43 16,1 0-131-16,1-5-17 16,-8-10 52-16,-12-5 216 15,-7 8 40-15,-12 1 252 0,0 8-13 16,-12 3-113-16,-9 0-76 16,0 0 21-16,5 8-29 15,10 2-25-15,6-5-24 16,0 2-16-16,4 0-10 15,23-4 7-15,8-1-14 16,6-2-5-16,-7 0-8 16,-8 0 9-16,-10 0 2 15,-3 9-3-15,-6 18 1 16,-1 13 4-16,-3 12 10 16,-3 12 2-16,0 12-8 15,0 12 3-15,0 7 6 0,0-5 53 16,0-16-33-16,-5-20 1 15,-26-22-9-15,-18-17-17 16,-12-15 4-16,-7 0-2 16,3-21-10-16,14-11-37 15,24-4-21-15,27-3-36 16,22 2-24-16,45 4-170 16,11 4-352-16</inkml:trace>
  <inkml:trace contextRef="#ctx0" brushRef="#br0" timeOffset="81316.88">23551 5613 824 0,'0'0'0'16,"0"0"-265"-16</inkml:trace>
  <inkml:trace contextRef="#ctx0" brushRef="#br0" timeOffset="82229.73">4784 6066 927 0,'0'0'12'0,"0"0"5"15,-148 93 99-15,108-49-15 16,8-3-37-16,15-1-10 15,17-10-3-15,0-3-44 16,15-8-7-16,28-7-2 16,8-12-13-16,14 0-3 15,6-12-16-15,0-15-95 16,-8-8-197-16,-14-2-273 16</inkml:trace>
  <inkml:trace contextRef="#ctx0" brushRef="#br0" timeOffset="82404.69">5129 6039 864 0,'0'0'18'0,"0"0"104"15,89 111 3-15,-62-75-59 16,-6 2-11-16,-11-1-20 16,-10 2-17-16,-12 7-18 15,-45 0-11-15,-30-6-91 16,-20-15-190-16,-5-21-455 15</inkml:trace>
  <inkml:trace contextRef="#ctx0" brushRef="#br0" timeOffset="82614.66">4340 5883 1076 0,'0'0'87'15,"-148"68"-54"-15,86-10 89 16,16 15-16-16,11 7-52 16,20 0-44-16,15 4-10 15,13-6-11-15,47-11-51 16,42-18-44-16,27-18-86 16,14-17-588-16</inkml:trace>
  <inkml:trace contextRef="#ctx0" brushRef="#br0" timeOffset="84336.36">6720 6236 896 0,'0'0'159'0,"0"0"-111"16,0 0 13-16,0 0-4 15,0 0-35-15,0 0-17 0,0 0 7 16,0 76-4-1,2-34-4-15,3 4-4 0,-5 1-3 16,0-6-33-16,0-6-19 16,0-9-59-16,0-14-175 15,-7-12-226-15</inkml:trace>
  <inkml:trace contextRef="#ctx0" brushRef="#br0" timeOffset="85732.12">6500 6168 810 0,'0'0'228'0,"0"0"-221"15,0 0 1-15,47-120 8 0,3 100 37 16,13 8-26-16,11 10-12 16,1 2-1-16,2 22-5 15,-11 20-5-15,-12 13-4 16,-23 8-1-16,-27 5-1 15,-4-2-3-15,-31 0-2 16,-16-9 5-16,-4-10-3 16,-2-15 4-16,5-11 1 15,6-15-6-15,7-6-5 16,6 0-5-16,9-10 3 16,9-5 10-16,9 6 3 15,2 4 0-15,10 5-1 16,33 0 1-16,20 0 4 0,12 0 7 15,8 5-10 1,4-5 0-16,0 0 4 0,-3 0-5 16,-4-25-6-16,-9-3-12 15,-17 1-22-15,-18-2-59 16,-22 4 42-16,-14 2 38 16,-14 8 11-16,-22 0 4 15,-8 10 4-15,1 5 40 16,8 0-8-16,3 0 12 15,14 16-19-15,10 5-8 16,8 8-4-16,0-3-9 16,13 2 4-16,16-2 3 0,5-8 4 15,3-7-8 1,5-6 10-16,4-5-14 0,-2 0 7 16,-1-14-10-16,-8-13-6 15,-10-6-12-15,-6-7 10 16,-7-9-15-16,-10-5-2 15,-2-2-6-15,0 2-22 16,-20 6 40-16,-5 9 13 16,0 14 12-16,8 6 40 15,5 14 15-15,10 5-30 16,2 0-21-16,0 28-16 16,0 18 0-16,5 16 6 15,13 10 6-15,4 12 5 16,-1 4 4-16,-4 2 15 15,-1-1-12-15,-3-4-8 0,-2-8 4 16,-2-14-11-16,-4-17-1 16,-1-22-2-16,0-16-3 15,-4-8-3-15,0-3 6 16,0-34 12-16,0-20-18 16,-4-18-30-16,-3-6-11 15,7 0 4-15,0 10-2 16,0 14 23-16,11 20 3 15,5 16 2-15,-3 15 7 16,3 6-2-16,4 10 2 16,-2 22-2-16,-1 7 6 15,-3-6 1-15,-3-4 0 0,5-12 0 16,-3-2 1-16,3-10 0 16,3-5-1-16,6 0 2 15,4-1-1-15,5-19-2 16,-3-8-12-16,-7-6 0 15,-5 0 4-15,-9-2-32 16,-5 4 19-16,-5 9 21 16,0 7 0-16,0 12 19 15,-25 4-10-15,-4 0 1 16,0 16-5-16,-4 11 2 16,11 1 8-16,6 2-1 0,10-2-8 15,6-5 2 1,0-5-7-16,4-6 9 0,21-5-9 15,6-7 4 1,11 0-5-16,3-10-4 0,-5-8-11 16,-5 2-11-16,-10 0 10 15,-5 3 10-15,-7 8 3 16,-6 1 3-16,2 4 0 16,0 0-1-16,4 4 1 15,3 14 1-15,2 1 4 16,-1 3-3-16,2-3-1 15,-9-5 3-15,-1-4-4 16,-1-4 0-16,-8-4 2 16,0-2 0-16,0 0 4 0,0 0 8 15,0-16-4 1,0-4-4-16,0 2-3 0,0-1-3 16,0 7 0-16,4 7 3 15,11-2-3-15,1 7 0 16,3 0-3-16,2 0 3 15,-1 5-1-15,2 9 1 16,-2 2 0-16,1-5-6 16,-2 4-28-16,4-7-92 15,1-7-106-15,3-1-214 16</inkml:trace>
  <inkml:trace contextRef="#ctx0" brushRef="#br0" timeOffset="86661.95">8635 6462 287 0,'0'0'500'0,"0"0"-441"16,0 0 82-16,0 0-26 16,0 0-62-16,0 0-40 15,-67 101-1-15,67-93-6 16,2-4-4-16,17-4-1 15,5 0 7-15,7-9 1 16,3-14-9-16,-3-7-4 16,-6-9-10-16,-8 0 7 15,-8-7 1-15,-9-5 2 0,0 4 3 16,-20-4-1-16,-9 9 2 16,2 10-7-16,2 8 7 15,6 12 10-15,5 6 3 16,8 6 9-16,4 0-13 15,-1 0-9-15,3 12-3 16,-2 14 2-16,2 10 1 16,0 4 3-16,0 2 9 15,0 8 6-15,7-3-3 16,3 1 7-16,4-4 1 16,4-6-10-16,4-6-10 15,5-6-3-15,4-8 6 16,3-9-6-16,3-6-6 0,6-3 2 15,-3 0-11-15,0-8-11 16,-2-8-24-16,-6-4 9 16,-9 1 10-16,-7-2 7 15,-5 3 17-15,-9 1 7 16,-2 2 0-16,0 4 0 16,-2 10-2-16,-17-1 2 15,-4 2 5-15,-1 0 1 16,1 0 21-16,8 0 1 15,4 6-7-15,6 3-9 16,5 5-4-16,0 3-5 16,0 1 0-16,2-4 0 0,16-2-1 15,3-4 2 1,0-4-4-16,6-2-2 0,-2-2-5 16,2 0-14-16,-3 0-5 15,-1-5 3-15,-4-7 8 16,-3 3 10-16,-1 4 0 15,-3-2 4-15,1 7 1 16,3 0-2-16,-3 0 1 16,0 7 0-16,-1 12-1 15,-8 1 2-15,3-4 0 16,-5-4 5-16,0-7-4 16,0 0 0-16,-2-5 0 15,0 0 2-15,2 0 9 16,8-10 25-16,1-12-14 15,3 0-21-15,3-1-1 0,-3 6 1 16,-1 9-2-16,-5 1 0 16,0 7-6-16,-4 0-4 15,3 17 9-15,-3 5 2 16,2 0 0-16,4 2 0 16,-1-5 0-16,4-2-2 15,7-2-8-15,5-12-26 16,6-3-32-16,2 0-187 15,-4-3-83-15</inkml:trace>
  <inkml:trace contextRef="#ctx0" brushRef="#br0" timeOffset="87139.87">9605 6472 869 0,'0'0'124'15,"0"0"-76"-15,0 0 73 16,0 0-47-16,0 0-51 15,-69 106-20-15,79-95 4 16,23-3 2-16,6-8 3 16,15 0 1-16,1 0-10 15,1-14-3-15,-9-6-27 16,-9-2-8-16,-11 4-2 16,-16 3 4-16,-7 6 25 15,-4 9 8-15,0 0 24 16,0 6-17-16,-11 18 6 0,5 2 8 15,1-3 6-15,5 0-12 16,0-7-3-16,0-4-3 16,13-5-9-16,16-7 10 15,9 0-9-15,7-3-1 16,1-21-17-16,-1-4-25 16,-3-7 11-16,-6 9 9 15,-11 9 10-15,-9 4 12 16,-10 11 3-16,-6 2 23 15,0 5-15-15,0 22-6 16,0 10 19-16,0 5 1 16,4 8 6-16,3 10-22 15,0 10 12-15,4 9-20 0,-2 3 10 16,-3-2-9-16,-6-4-2 16,0-1-11-16,-4-19-53 15,-9-25-85-15,7-24-541 16</inkml:trace>
  <inkml:trace contextRef="#ctx0" brushRef="#br0" timeOffset="88039.71">10925 6254 767 0,'0'0'168'0,"0"0"-168"16,0 0 25-16,0 0 66 15,2 155-35-15,4-90-7 16,6 4-1-16,-3 1-4 15,-1-10-7-15,1-8-10 16,-4-11-14-16,0-19-6 16,-3-8-4-16,-2-14 2 0,0 0 1 15,0-28 8-15,0-22-14 16,-10-15-19-16,2-16-6 16,1-2-9-16,3-8-13 15,2 7 0-15,2 16 24 16,0 19 11-16,10 17 3 15,11 15 4-15,-2 8-8 16,6 9 12-16,2 0-1 16,4 0 2-16,0 31 0 15,-2 7 2-15,-15 9 6 16,-14 2 5-16,0 1 10 16,-33-1 3-16,-15-9-5 15,-3-6-13-15,9-10-8 0,13-11 0 16,15-10-47-1,7-3-85-15,7 0-255 0</inkml:trace>
  <inkml:trace contextRef="#ctx0" brushRef="#br0" timeOffset="88392.65">11178 6471 802 0,'0'0'46'0,"0"0"2"16,0 0 82-16,0 0-70 0,152 44-16 16,-109-20-8-1,-10 2-13-15,-6 1-16 0,-12-4-4 16,-10-2 0-16,-5-7-2 16,0-1-1-16,0-3-3 15,-20-6 3-15,-7-4 7 16,0 0 6-16,5-6-1 15,7-15-7-15,10 2 15 16,5-1-8-16,0-2-2 16,22-1-9-16,19 6-1 15,9-3-7-15,6 6-6 16,-2 4-20-16,-8 4-20 16,-7 6-16-16,-8 0-47 15,-14 9-64-15,-5 12 10 16,-12 5-104-16</inkml:trace>
  <inkml:trace contextRef="#ctx0" brushRef="#br0" timeOffset="89412.48">11836 6633 375 0,'0'0'59'0,"0"0"32"16,0 0 130-16,0 0-88 15,0 0-20-15,100-108-32 16,-100 90-41-16,0 6-7 15,-22 7-23-15,0 5 0 16,-2 0-5-16,-3 7-2 16,2 13 11-16,0 4 8 0,8 0 4 15,5 1-4-15,6-2-1 16,6 0-4-16,0-4-3 16,9-3-8-16,15-3 1 15,9-6-3-15,10-7 4 16,9 0-8-16,5-12-2 15,3-17-25-15,-2-4-19 16,-6-3 2-16,-7-4-7 16,-12 6 16-16,-11 6 9 15,-6 10 25-15,-10 10 1 16,-1 8 8-16,-3 0-7 16,2 6 0-16,2 16-1 15,2 4 13-15,5 1 4 16,-1 0 4-16,-1-1 7 15,-5-4-4-15,-6-6-11 0,0 0-6 16,0-2 4-16,-25-2-10 16,-6-4 6-16,2-6-1 15,8-2-3-15,9 0 0 16,10 0 5-16,2 0-2 16,0 0-6-16,18-4-7 15,17-10 7-15,15-4-9 16,6 1 8-16,-3-3-15 15,0 1-6-15,-5-1 12 16,-9 1 6-16,-12 2-2 16,-14 1 6-16,-9 6 2 15,-4 2 4-15,-2 3-6 0,-21 5-5 16,-6 0 5-16,2 0 12 16,2 7 12-16,2 4-3 15,8 8-8-15,4-1-1 16,4 3 6-16,5 3-11 15,2-1-5-15,0 0 6 16,2-4-6-16,21-7-1 16,3-2 5-16,8-8-3 15,3-2-2-15,5 0-1 16,8-9-1-16,-6-12-18 16,-1 1-13-16,-12-2 0 15,-10 5 15-15,-11 5 12 16,-10 0 1-16,0 3 2 15,0 1 1-15,-14 4-5 0,-3 0 6 16,3 4 5-16,3 0 3 16,7 0 1-16,4 0 5 15,0 0-11-15,0 0-3 16,0 0-1-16,13 0 1 16,12 0 2-16,4 0 3 15,2 0-1-15,2 0-3 16,-4 0-1-16,-2 14 1 15,-4 9-3-15,-10-2 6 16,-2 5 0-16,-2-2 0 16,-7 0 7-16,3 0 7 15,-1-6-7-15,0-2-7 0,4-5-3 16,-2-8 0-16,5 1-1 16,1-4-5-16,3 0-3 15,1 0-16-15,1 0-30 16,3-11-31-16,-1-6-120 15,-2-2-269-15</inkml:trace>
  <inkml:trace contextRef="#ctx0" brushRef="#br0" timeOffset="89878.39">13218 6527 313 0,'0'0'540'0,"0"0"-468"15,0 0 61-15,0 0-65 0,0 0-21 16,0 0 6-16,12 60-8 15,-2-38 5-15,9-2-20 16,0 0-7-16,6-6 10 16,8-6-22-16,-4-4-6 15,2-4-5-15,-6 0-13 16,-4 0-20-16,-2-13-16 16,-3-8 7-16,-5-1 12 15,-4 7 17-15,-5 6 13 16,-2 4 2-16,0 5 28 15,0 0-7-15,0 0-17 16,5 7-6-16,-1 9 5 16,9-2 7-16,1 2-2 15,3-6 7-15,6-6-14 0,6-4 15 16,8 0-9-16,4-10-2 16,1-12-7-16,-4-4-10 15,-9 5-4-15,-11 2 12 16,-7 6 1-16,-7 10 2 15,-4 1 16-15,0 2 0 16,0 0-7-16,4 2-10 16,2 12 0-16,0 2 4 15,1-2-3-15,-3-2 1 16,0-2-2-16,2-6-23 16,-4-2-85-16,-2-2-113 15,0 0-346-15</inkml:trace>
  <inkml:trace contextRef="#ctx0" brushRef="#br0" timeOffset="90008.38">13807 6326 961 0,'0'0'68'0,"0"0"26"0,0 0-3 16,0 0-91-16,0 0-10 16,0 0-17-16,58 51-95 15,-33-25-308-15</inkml:trace>
  <inkml:trace contextRef="#ctx0" brushRef="#br0" timeOffset="90305.32">14030 6543 783 0,'0'0'97'0,"0"0"51"16,0 0-23-16,0 0-34 0,0 0-33 16,0 0-9-16,0 0-29 15,26 84-14-15,-23-80-1 16,-3-4-4-16,0 0 3 15,0-4 12-15,4-16-16 16,0-4 2-16,6 2-2 16,1 4 1-16,3 6 4 15,-1 6-10-15,2 4 4 16,1 2-1-16,2 0 2 16,4 0-3-16,-2 14 3 15,2-2-3-15,-2 4 2 16,2-3-19-16,3-4-24 15,2-4-41-15,4-5-42 0,5 0-188 16,-1 0-306-16</inkml:trace>
  <inkml:trace contextRef="#ctx0" brushRef="#br0" timeOffset="90598.27">14516 6543 824 0,'0'0'311'16,"0"0"-246"-16,0 0 86 15,0 0-76-15,-125 44-45 16,123-27-13-16,2-4-8 15,6-5-5-15,30-8 2 16,13 0-5-16,5 0-2 16,-6-1-12-16,-9-4-3 15,-15 5 13-15,-4 0-3 0,-6 14 2 16,-3 28 4-16,-5 14 0 16,-4 13 7-16,-2 13 0 15,0 1 11-15,-6-2 0 16,-10-9-2-16,-1-12 18 15,-8-19-9-15,-2-17 5 16,-4-14 6-16,-7-10-10 16,-2 0-26-16,0-4-1 15,8-9-40-15,13 1-70 16,11-5-76-16</inkml:trace>
  <inkml:trace contextRef="#ctx0" brushRef="#br0" timeOffset="93742.72">15338 6619 674 0,'0'0'90'16,"0"0"-87"-16,0 0 74 0,0 0 94 16,0 0-91-16,0 0-20 15,0 0-9-15,39 90-5 16,-20-90-12-16,10 0-7 15,7-12 8-15,7-18-21 16,1-4-10-16,1-4-4 16,-10-2-9-16,-4-8-11 15,-6-5-19-15,-5-2 6 16,-9-2 14-16,-2 7 13 16,-9 2 5-16,0 7-3 15,-2 9 2-15,-16 9 2 16,5 8 9-16,-1 10-3 15,1 5-1-15,0 0 0 0,-3 17 3 16,1 20-5 0,1 5 3-16,3 9 9 0,7 7 6 15,-2 5 0-15,4 2 7 16,2-3-9-16,0-4-5 16,0-8-6-16,18-4-2 15,5-10-3-15,4-4-3 16,-3-13-6-16,0-16 3 15,1-3-8-15,-5-6-4 16,2-24 13-16,-6-7-4 16,-3-14-23-16,-6 0 3 15,-7 0-13-15,0 10 17 0,-7 10 17 16,-15 9 1 0,-2 12 4-16,-1 10 2 0,0 0 1 15,6 25 8-15,5 13-1 16,10 5 2-16,4-1 2 15,0-2-6-15,22-6 0 16,9-8-6-16,7-8-2 16,4-12 0-16,10-6-5 15,-3 0 2-15,-1-12-10 16,-2-10-16-16,-9-3-9 16,-10 2-1-16,-10 5 6 15,-11 4 25-15,-6 4 6 16,0 6 2-16,0 1 28 15,0 3-11-15,0 0-7 16,-3 0-5-16,-2 14-4 0,5 7 7 16,0 7 5-16,0 1 5 15,5-4 2-15,11 0-3 16,4-10-5-16,9-3-10 16,2-7 3-16,5-5-5 15,3 0-8-15,1-14-16 16,-3-11-14-16,-10-3 0 15,-10 2-3-15,-11 6 23 16,-6 6 17-16,0 8 1 16,0 6 39-16,-13 0-9 15,3 0 3-15,-2 17-6 16,7 6-5-16,5 0-5 16,0 3-3-16,0-6 2 0,21-6-6 15,6-4-7-15,6-10-2 16,5 0 1-16,2-7 14 15,-3-21-16-15,0-10-1 16,-6-5-22-16,-6-3 12 16,-6-5-14-16,-10-7 8 15,-9 2 4-15,0 1 11 16,0 18 2-16,-7 11 11 16,-4 14 15-16,-3 12 18 15,6 0-16-15,-5 21-9 16,-1 19-16-16,5 13 16 15,5 0-2-15,4 0-1 0,0-5 3 16,13-4-10 0,5-4-4-16,-1-5-5 0,2-8-4 15,-1-7-22-15,-7-6-43 16,-3-14-49-16,-6 0-175 16,-2-8-653-16</inkml:trace>
  <inkml:trace contextRef="#ctx0" brushRef="#br0" timeOffset="93877.7">16567 6639 940 0,'0'0'65'15,"0"0"-46"-15,0 0 2 16,129-24 15-16,-54 20-36 16,10 2-9-16,-11-3-186 0,-14 0-413 15</inkml:trace>
  <inkml:trace contextRef="#ctx0" brushRef="#br0" timeOffset="94468.6">17563 6527 1220 0,'0'0'52'0,"0"0"-38"16,0 0-14-16,0 0 16 15,0 0 11-15,-7 120 22 16,19-68-26-16,-1-4 2 16,-5-7-5-16,-2-15-11 15,-1-12-3-15,-3-8-3 16,0-6-1-16,0-5 10 15,0-24 3-15,0-17-15 16,-11-13 0-16,0-7-8 16,1 2 6-16,6 12-11 15,2 15 7-15,2 14 0 16,0 17 5-16,0 6 1 0,0 0 0 16,9 14-21-1,11 20 21-15,5 10 2 0,4-2 0 16,2 1-2-16,0-8 6 15,-2-5-4-15,-4-10-1 16,-3-5 0-16,-2-11 2 16,-4-4-3-16,1 0-2 15,1-17 2-15,-3-10 0 16,1-12 9-16,-5-5-9 16,-3-2 2-16,-8 8 1 15,0 7 1-15,0 14 8 16,0 7 1-16,0 5-7 15,-4 5-6-15,0 0-4 0,2 15-16 16,-2 11-16-16,4 2-35 16,0-5-34-16,2-4-59 15,25-6-133-15,4-10-38 16</inkml:trace>
  <inkml:trace contextRef="#ctx0" brushRef="#br0" timeOffset="94732.55">18154 6587 424 0,'0'0'314'16,"0"0"-222"-16,0 0 116 16,0 0-65-16,0 0-56 15,-40 116-55-15,40-88 16 0,0-5-15 16,17-6-9-16,8-10-9 16,6-7 0-16,0 0-3 15,3-14-1-15,-8-15-11 16,-9 2 9-16,-7 1-7 15,-10-3-2-15,0 12-3 16,-8 0-6-16,-19 7 4 16,-2 5-9-16,6 0-19 15,10 3-41-15,11 0-66 16,2-3-174-16,7-4-303 16</inkml:trace>
  <inkml:trace contextRef="#ctx0" brushRef="#br0" timeOffset="94940.52">18497 6457 871 0,'0'0'189'0,"0"0"-189"0,0 0 102 16,0 0 32-16,0 0-34 16,76 142-48-16,-53-94-10 15,-11 0-7-15,-3-3-9 16,-5-6-21-16,-4-4-5 15,0-13-19-15,0-9-29 16,-6-8-46-16,-19-5-92 16,2-5-211-16</inkml:trace>
  <inkml:trace contextRef="#ctx0" brushRef="#br0" timeOffset="95069.49">18470 6694 906 0,'0'0'213'0,"0"0"-186"0,0 0 34 16,0 0 5-16,0 0-25 15,0 0-12-15,159-3-29 16,-86 3-12-16,5-9-98 16,-9-10-397-16</inkml:trace>
  <inkml:trace contextRef="#ctx0" brushRef="#br0" timeOffset="95639.4">19709 6261 763 0,'0'0'16'15,"0"0"53"-15,0 0 139 0,0 0-89 16,0 0-49-16,0 0-22 16,-26 5-27-16,23 24-3 15,-5 12 33-15,-5 9-5 16,-5 1-14-16,-3 2 6 15,-6 0-1-15,-6-7-17 16,0-2-14-16,-5-7-2 16,5-13-4-16,4-9 0 15,2-11-7-15,0-4-1 16,4 0-3-16,0-22-6 16,7-2 11-16,9-2-5 15,7 2-5-15,0 2 3 16,4 2 4-16,17 8 3 15,-2 6 6-15,6 6 0 0,4 0 0 16,2 21-6-16,7 10 6 16,3 7 7-16,-4-1-4 15,1-1 5-15,-7-7-6 16,0-8-2-16,0-5-2 16,6-11-33-16,1-5-100 15,-1 0-171-15,-3 0-599 16</inkml:trace>
  <inkml:trace contextRef="#ctx0" brushRef="#br0" timeOffset="95977.34">20008 6595 833 0,'0'0'225'0,"0"0"-166"15,0 0 92-15,0 0-25 16,-80 120-69-16,78-90-32 16,2-1-3-16,0-7-9 15,20-11-8-15,11-6-2 16,9-5-2-16,7-5-1 16,-5-14 0-16,-9-12-15 15,-10-2 6-15,-11 0 1 16,-12-3 5-16,0 10-3 0,-14 8 2 15,-17 11 0 1,-5 7 0-16,3 0-10 0,10 0-5 16,13 11-42-16,10 3-56 15,8 0-57-15,28-4-143 16,11-8-121-16</inkml:trace>
  <inkml:trace contextRef="#ctx0" brushRef="#br0" timeOffset="97439.08">20363 6617 663 0,'0'0'123'16,"0"0"23"-16,0 0 19 15,0 0-82-15,0 0-8 16,0 0-30-16,-103 82-24 16,103-53-6-16,16 0 8 0,15 0-9 15,9 2-7-15,-1-4 3 16,-14 1-7-16,-8 0-3 15,-17-7-7-15,0-1 6 16,-29-5 1-16,-11-9 8 16,1-6-4-16,10 0-3 15,12 0 6-15,8-4 9 16,9-14-13-16,0-6-3 16,7-4-13-16,24 0-15 15,6 0-2-15,9 3-10 16,-4 2-25-16,-3 0 20 15,2 2-21-15,-5-4-43 16,-5 4-19-16,0-3 55 0,-8 3 38 16,-8 5 35-16,-9 8 26 15,-6 4 107-15,0 4 46 16,0 0-96-16,-4 0-27 16,-11 10-16-16,-4 6-11 15,7 0 0-15,6 3-7 16,6 2-14-16,0 7-5 15,8 5 0-15,13-1-1 16,6 0 2-16,2-13-2 16,-4 2 2-16,-7-6-4 15,-7-3-4-15,-7-1 1 16,-4 1-8-16,0-3 8 0,-8 0 3 16,-15-5 1-1,3-4 3-15,5 0 4 0,6 0-7 16,9 0 8-16,0-13-9 15,4-5 0-15,25-1-10 16,7-1-7-16,4-4 11 16,2 0-3-16,-4 0-12 15,-2-4 6-15,-3-2-4 16,-2-8-9-16,-2-1 13 16,-4-3 7-16,0-4 8 15,-4-4 0-15,-5-4-2 16,-5 1 2-16,-9 7 0 15,-2 15 14-15,0 10 8 16,-8 13 19-16,-15 8-27 16,-1 0-5-16,-5 0-5 0,7 16 7 15,8 6-8-15,5 5-2 16,7 7 5-16,2 4-3 16,0 8 3-16,0 2 2 15,0 1-3-15,6 2 0 16,8 1 1-16,1-4-1 15,4-3-2-15,1-9 8 16,2-11-5-16,0-11-2 16,9-3 0-16,5-11-2 15,5 0-1-15,3 0 10 16,3-11-11-16,-7-8-5 16,-2-5-10-16,-7-8 10 0,-11-4-6 15,-9 1-5-15,-11 7 0 16,0 6 8-16,0 5 7 15,-4 10 2-15,-9 7 2 16,-3 0 7-16,-3 0-8 16,4 16 2-16,-1 7 6 15,3 4-2-15,7 2 3 16,6-1-5-16,0 2-6 16,0-4 4-16,15-6-1 15,7-2 1-15,10-8-4 16,3-8-2-16,6-2-1 15,5 0-8-15,4-18 0 16,-6-7-11-16,1-4 0 0,-10-7-10 16,-4 1 8-16,-8 5-3 15,-10 6 13-15,-9 11 13 16,-2 13 1-16,-2 0 2 16,0 0-1-16,0 20 1 15,3 6 1-15,1 4 2 16,3-1 2-16,0-3-2 15,-3 1 3-15,-2-11-2 16,-2-3 5-16,0-4 2 16,0-9-1-16,0 0-8 15,0 0 6-15,0 0 10 16,5-9 5-16,4-12-17 0,6-9-5 16,6-1-2-16,0 4-1 15,4 0 2-15,-2 8 4 16,-1 4-4-16,-5 3 0 15,-3 8-1-15,-7 4 2 16,-3 0-3-16,3 0 0 16,0 10 0-16,8 11 2 15,-1 0 1-15,-3 2 0 16,0-2 2-16,-2-1-3 16,-2 3-1-16,-3-3 2 15,-2-2-3-15,-2-2 0 16,0 0 2-16,-2-2-2 15,-14-5 0-15,-6-6 0 0,-2-1-20 16,-1-2-59-16,5 0-169 16</inkml:trace>
  <inkml:trace contextRef="#ctx0" brushRef="#br0" timeOffset="98407.94">22853 6264 313 0,'0'0'651'0,"0"0"-613"16,0 0 2-16,0 0-8 16,0 0 51-16,-29 136-36 15,15-79-3-15,-3-7-8 16,-4-4 0-16,-1-10-7 0,5-6 1 15,6-13-9-15,3-6-15 16,6-9 1-16,2-2-4 16,0 0 13-16,0 0-4 15,0-13-9-15,0-6 2 16,0 6-4-16,0 1-1 16,0 5-1-16,0 3-4 15,0 1 10-15,0 0-5 16,0 3 2-16,0 0-2 15,0 0-7-15,0 0-7 16,0 0-2-16,0 0 1 16,0 3 9-16,0 2 6 15,0-1 2-15,0-2-2 0,0-1 1 16,0-1-1 0,0 0-3-16,0 0-14 0,0 0-19 15,0 0-53-15,0 5-52 16,0 4-241-16,0 11 43 15</inkml:trace>
  <inkml:trace contextRef="#ctx0" brushRef="#br0" timeOffset="98983.81">22394 6360 784 0,'0'0'134'0,"0"0"-116"16,0 0 68-16,0 0-27 15,0 0-3-15,0 0 0 16,140 3-4-16,-87-3-8 16,5-3-11-16,1-11-17 15,-1 1-4-15,-5 0-8 16,-11 2-4-16,-11 4-8 0,-8 1-1 15,-12 2-11-15,-7 3 2 16,-4-2-15-16,0 3-12 16,0 0-23-16,-2 0-40 15,-15 0-25-15,-4 12-68 16,1-2-2-16,7 2 20 16</inkml:trace>
  <inkml:trace contextRef="#ctx0" brushRef="#br0" timeOffset="99380.75">22837 6365 204 0,'0'0'143'16,"0"0"-2"-16,0 0 57 16,0 0-40-16,0 0-48 15,0 0-50-15,-7 0-36 0,3 0-7 16,-2 0-13 0,-4 5 4-16,-1 7 0 0,5 6-5 15,-1 9 6-15,5 3 7 16,2 3 16-16,0 6 9 15,0 1-11-15,0 10 6 16,0 1-9-16,2 0-10 16,3-1-9-16,1-4 5 15,-4-9-3-15,-2-11-7 16,0-6 5-16,0-11-8 16,-6-4 8-16,-19-5 4 15,-4 0-2-15,-9 0-2 16,1-12-5-16,0-7 0 15,8 1-1-15,12 7 0 0,3-1-1 16,8 7 3-16,6 2 4 16,0 1-4-16,0 2-4 15,0 0-7-15,0 0-5 16,4 0-13-16,14 0 5 16,3 0-52-16,0 0-65 15,6-4-220-15</inkml:trace>
  <inkml:trace contextRef="#ctx0" brushRef="#br0" timeOffset="99697.69">22915 6702 1017 0,'0'0'64'0,"0"0"-46"16,0 0 78-16,0 0-14 15,-20 134-42-15,36-105-9 16,13-4-1-16,7-11-3 16,6-9-11-16,-2-5-13 15,0 0 6-15,-9-14-5 16,-8-7-1-16,-17-9-3 16,-6-7-1-16,-8 0 1 15,-27-2 3-15,-2 11-3 16,-3 9 0-16,4 8 0 0,7 8 0 15,13 3-32-15,10 0-29 16,6 0-80-16,8 7-145 16,29-5-64-16</inkml:trace>
  <inkml:trace contextRef="#ctx0" brushRef="#br0" timeOffset="99898.66">23301 6663 649 0,'0'0'251'15,"0"0"-218"-15,0 0 71 16,0 0 25-16,0 0-18 16,0 121-59-16,5-93 6 15,1-3-25-15,-2-6-27 0,1-7-3 16,-3-5-3 0,-2-4-27-16,0-3-39 0,0 0-14 15,0-13-37-15,-7-15-230 16,-8-13-185-16</inkml:trace>
  <inkml:trace contextRef="#ctx0" brushRef="#br0" timeOffset="100027.63">23312 6517 261 0,'2'-9'525'0,"-2"9"-389"16,0 0 10-16,0 0-63 16,0 0-46-16,0 0-36 15,0 3-1-15,0 11-43 0,-2 0-87 16,-4 0-259-1</inkml:trace>
  <inkml:trace contextRef="#ctx0" brushRef="#br0" timeOffset="100422.57">23472 6740 700 0,'0'0'94'0,"0"0"64"15,0 0 28-15,0 0-77 16,34 120-34-16,-32-94-30 15,-2-10-14-15,0-2-7 16,0-9-14-16,0-5-10 16,0 0 6-16,0 0 1 15,0-7 6-15,0-15-12 16,0-7-1-16,9 2-2 16,18 1-3-16,9 4 5 0,4 1 4 15,-1 10-3-15,6 4 4 16,-3 7-2-16,-1 0-1 15,-3 3 0-15,-7 9-2 16,-6 3-3-16,-8 4-10 16,-7-2-45-16,-2 8-57 15,3-5-30-15,5 0-33 16,9-2 7-16,6-9 81 16,11-4 90-16,2-5 23 15,6 0 80-15,-11-10-4 16,-2-6-27-16,-11 4-21 15,-15 8-51-15,-11 2-54 0,0 2-277 16</inkml:trace>
  <inkml:trace contextRef="#ctx0" brushRef="#br0" timeOffset="101796.33">4799 7892 306 0,'0'0'575'16,"0"0"-554"-16,0 0 61 15,0 0 53-15,0 0-91 16,0 0-25-16,-98-24-8 15,65 42 1-15,1 10 13 0,6 8 9 16,5 3 1-16,10 1-17 16,9-5-5-16,2-9-7 15,5-3 5-15,21-12-10 16,10-8 1-16,8-3-1 16,5-12 2-16,3-20-3 15,-1-12-24-15,-13-5-7 16,-9-1 7-16,-14-2 15 15,-15-3 8-15,0 4-1 16,-8 5 1-16,-17 6 2 16,5 14 7-16,7 16 25 15,4 6 3-15,7 4-11 16,2 15-25-16,0 24-9 0,0 9 9 16,17 2 3-1,10 0 0-15,8-8-3 0,3-3-13 16,3-9-20-16,-3-13-33 15,-5-13-97-15,-6-4-268 16</inkml:trace>
  <inkml:trace contextRef="#ctx0" brushRef="#br0" timeOffset="101969.3">5235 7668 969 0,'0'0'129'0,"0"0"-120"0,74 165 96 15,-45-98 1 1,-2 2-50-16,-7-1-29 0,-13-6-19 16,-7-2-8-16,-5-12-23 15,-37-10-74-15,-20-20-154 16</inkml:trace>
  <inkml:trace contextRef="#ctx0" brushRef="#br0" timeOffset="102179.26">4282 7749 1196 0,'0'0'30'0,"-85"128"-15"0,51-48 102 15,17 2-56-15,17 1-34 16,20-6-17-16,56-2-10 15,46-13-35-15,36-22-115 16,30-30-304-16</inkml:trace>
  <inkml:trace contextRef="#ctx0" brushRef="#br0" timeOffset="105770.64">6377 7863 750 0,'0'0'161'0,"0"0"-148"16,0 0 95-16,0 0-27 15,0 0-68-15,0 0-9 16,0 0 1-16,0 0 46 16,14 126 4-16,-5-70-18 15,-3-6-11-15,-4-4 2 16,3-5-6-16,-3-16-13 15,0-9-3-15,-2-10-4 16,2-6 5-16,1 0-6 16,-3-3 6-16,0-24 1 15,0-13-8-15,-3-12-7 16,-6 0 0-16,-1-3-13 0,7 13 0 16,3 11-7-16,0 11 10 15,0 8 11-15,0 5-6 16,0 7 12-16,11 0-8 15,7 0 5-15,6 11 2 16,5 13 1-16,2 3-6 16,2 8 6-16,-2 0 0 15,2-4 4-15,-2-4 1 16,0-2-1-16,-4-6 0 16,-9-8-4-16,-7-5 3 15,-6-4-2-15,-5-2 0 16,0 0 8-16,0-2 1 0,0-24 14 15,0-12-17-15,-12-8-4 16,-1-6-3-16,-1 3 0 16,8 13 0-16,-1 12 0 15,3 14 19-15,2 8-4 16,2 2-15-16,0 0-10 16,-3 22-49-16,3 11-5 15,0 1-53-15,7-5-193 16,18-10-58-16</inkml:trace>
  <inkml:trace contextRef="#ctx0" brushRef="#br0" timeOffset="106056.59">6996 7994 871 0,'0'0'112'0,"0"0"-108"16,0 0 107-16,0 0-25 15,-39 123-45-15,39-99-12 16,18-6-8-16,1-4-4 16,6-8-16-16,2-6-1 15,-3 0 2-15,-3 0 10 16,-8-18-9-16,-7-7-3 16,-6-4-5-16,0 0-4 15,-15 0-8-15,-12 9 9 0,-2 6 0 16,5 7-40-1,11 5-21-15,13-1-68 0,0 0-99 16,26 3-160-16</inkml:trace>
  <inkml:trace contextRef="#ctx0" brushRef="#br0" timeOffset="106273.55">7332 7900 783 0,'0'0'171'16,"0"0"-164"-16,0 0 66 16,-6 108 41-16,6-71-46 15,0 1-17-15,8-2-18 16,-4-4-21-16,0-6 2 0,-1-6-14 16,-3-3-19-1,0-10-61-15,0-7-48 0,-5 0-117 16,-17 0-129-16</inkml:trace>
  <inkml:trace contextRef="#ctx0" brushRef="#br0" timeOffset="106412.53">7182 8147 857 0,'0'0'137'0,"0"0"-97"16,0 0 68-16,0 0-73 16,0 0-27-16,0 0 0 15,165-40-7-15,-99 34-1 16,1-2-51-16,-9 0-152 15,-8 1-353-15</inkml:trace>
  <inkml:trace contextRef="#ctx0" brushRef="#br0" timeOffset="108007.25">8236 8111 214 0,'0'0'594'0,"0"0"-558"0,0 0 82 15,0 0 32-15,0 0-71 16,-131-12-42-16,112 32 16 15,-2 2-13-15,7-2-4 16,5-2-8-16,7-3-13 16,2-6-6-16,0 2-4 15,2-6-5-15,21-3 0 16,6-2 0-16,4 0 2 16,5-10 1-16,0-12-6 15,2-10-16-15,-4-8-4 16,-7-8-5-16,-5-8 10 15,-8-8-21-15,-8 1 4 0,0 10 16 16,-8 13 19-16,0 8 0 16,-3 15 17-16,-15 5 12 15,10 6 6-15,-4 6-8 16,3 0-4-16,7 9-23 16,-4 22 4-16,6 15-4 15,0 10 11-15,0 3 6 16,4 0-3-16,13-2-6 15,2-10-1-15,1-4-3 16,1-8 1-16,4-14-5 16,4-5-6-16,2-7 3 15,7-9-11-15,7 0 14 16,-3-13-18-16,1-11-3 0,-7-6-7 16,-10 0-18-1,-8 2 13-15,-12 3 30 0,-6 6-3 16,0 11 6-16,-2 3 6 15,-20 5 15-15,-4 0 12 16,-3 15-16-16,4 9 7 16,7 0 1-16,13-2-6 15,5-3-10-15,0-2-9 16,14-2 0-16,17-12-1 16,11-3-5-16,8 0 10 15,4-6-8-15,-4-16-9 16,0-6-8-16,-13-9-6 0,-10-6 14 15,-4-7-4 1,-10 1-6-16,-7 5 7 0,-6 8 13 16,0 10 0-16,0 6 3 15,-6 10 23-15,-5 5 2 16,4 3 5-16,2 2-17 16,3 0-11-16,-2 21 1 15,-1 21-2-15,1 13 14 16,4 5 6-16,0 10-10 15,0 2-2-15,0 6 10 16,0 1-3-16,6-7-7 16,1-8 8-16,-3-14-10 15,-1-14 1-15,-1-14-3 16,-2-14-4-16,0-8 0 16,0 0 3-16,0-14 11 0,0-24-15 15,0-18-12-15,0-9 0 16,0 2-10-16,0 5 8 15,3 15-10-15,12 17-3 16,3 12 9-16,-5 10 15 16,1 4-7-16,-1 0 5 15,3 8-1-15,1 13 2 16,-1 0 3-16,4-4 2 16,0 4 5-16,0-7 0 15,2-4 2-15,3-6-2 16,4-4-1-16,4 0-2 15,6-14-3-15,-4-10-12 0,-6-4-6 16,-9-2-12-16,-7 2 11 16,-10 8 2-16,-3 2 7 15,0 6 10-15,-7 7 0 16,-15 5 1-16,-7 0 1 16,-3 0 5-16,3 19 9 15,3-1 1-15,8 3 0 16,9-4-6-16,7 0 2 15,2-5-6-15,0 0-7 16,6-5 1-16,17-5-1 16,6-2 0-16,2 0 6 15,4 0-6-15,1-8-2 16,-5-4-3-16,-4 4-10 0,-5 6 4 16,-3 2 2-1,-4 0 2-15,3 14-1 0,-5 4 6 16,-1 5-2-16,-2-4 4 15,-3-1 6-15,-1-6 5 16,-4-1-1-16,-2-8-3 16,0 2-3-16,0-5-3 15,0 0 13-15,0 0 6 16,0-17 6-16,0-5-20 16,0-2-4-16,6 2-2 15,7 6 0-15,0 3 0 16,3 8 0-16,0 5 0 0,1 0 0 15,3 0-2 1,0 6-1-16,0 8 1 0,1-4 2 16,-8 6 0-16,3-6 0 15,-3 0 0-15,3-1-6 16,-1-5-7-16,1 0-43 16,-1-4-44-16,3 1-84 15,-3-1-197-15</inkml:trace>
  <inkml:trace contextRef="#ctx0" brushRef="#br0" timeOffset="108908.09">10007 8179 236 0,'0'0'691'0,"0"0"-613"16,0 0 38-16,0 0 17 0,0 0-48 15,0 0-31-15,0 0-22 16,-70 103-16-16,70-84-7 15,0-6-4-15,16-7-5 16,9-6 0-16,1 0 1 16,6-10-1-16,1-21-6 15,-6-8-15-15,-4-7 1 16,-2-5-6-16,-5-9-15 16,-10-3 9-16,-6 0-5 15,0 5 20-15,-6 13 16 16,-12 15 1-16,2 14 3 15,-4 15 8-15,0 1 15 0,-3 9 1 16,4 24-1-16,3 6-2 16,7 8 8-16,9 1-10 15,0-2-8-15,0 3-2 16,21-3-7-16,8-2 2 16,0-7-4-16,2-2-2 15,-3-10-1-15,-1-7 0 16,4-8-1-16,2-7-1 15,8-3-3-15,1-7-1 16,3-17-14-16,-5-1-20 16,-7-7-14-16,-10 3 19 15,-15-1 28-15,-8 3 2 16,0 4-10-16,-15 7 15 0,-9 8 0 16,-3 8 5-16,2 0 4 15,0 3 6-15,6 16 4 16,3 6 1-16,5 2 0 15,7 3-2-15,4-1 3 16,0-2-10-16,0-6-11 16,17-7 1-16,8-7-1 15,4-7 1-15,6 0 0 16,5-5 3-16,1-15-4 16,-4-3-13-16,-8 5 13 15,-4 4 1-15,-10 2 1 16,-1 10-2-16,-5 2 0 0,-3 0-5 15,4 0 1 1,-1 16 0-16,1 6 4 0,0-1 2 16,-4-3 1-16,1-3 2 15,-5-4-5-15,0-6 2 16,-2 0-1-16,0-5-1 16,0 0 0-16,0 0 0 15,0-10 7-15,5-9-4 16,6-1-3-16,4 1 0 15,1 6 2-15,2 5 0 16,-2 2 4-16,-3 6-3 16,1 0-3-16,-4 0 0 15,-1 6-1-15,3 6 1 16,-4 4-1-16,1-2 1 16,-2 2-3-16,0 1 1 0,-3-3-16 15,3-4-35-15,1-5-37 16,4-2-99-16,3-3-248 15</inkml:trace>
  <inkml:trace contextRef="#ctx0" brushRef="#br0" timeOffset="109386.01">11062 8189 992 0,'0'0'145'0,"0"0"-97"15,0 0 47-15,0 0-14 16,0 0-18-16,0 0-21 15,-60 100-12-15,60-79-9 0,0-9-18 16,10-2 3-16,14-10-6 16,10 0 0-16,3-4-9 15,1-18-9-15,-2 2-9 16,-10 1 3-16,-3 5 10 16,-12 10 4-16,-7 2 10 15,-4 2-1-15,0 0-11 16,0 5 12-16,0 10 12 15,0 1 11-15,0-6-4 16,0-3 1-16,0-4-1 16,0-3 6-16,8 0-7 15,9-2-9-15,5-17 6 16,7-2-15-16,0 3 0 0,-6 6-5 16,-8 7 3-16,-3 5 2 15,-4 0-6-15,-3 7-4 16,-3 23 1-16,-2 13 9 15,0 7 4-15,-2 1-3 16,-11 6 18-16,-3 3-4 16,5 2-7-16,7 4 33 15,1-3-8-15,3 4-33 16,0 6-1-16,9-1-30 16,20 0 20-16,13-18-117 15,8-17-109-15,10-31-1015 16</inkml:trace>
  <inkml:trace contextRef="#ctx0" brushRef="#br0" timeOffset="110248.86">11972 7969 1067 0,'0'0'46'15,"0"0"-43"-15,12 118 76 16,12-42 20-16,-2 1-28 0,-6 5-18 16,-10-4-16-16,-3-16-4 15,-3-13-11-15,0-17-6 16,0-20-8-16,0-7-3 15,0-5 1-15,0-22 8 16,0-30-14-16,-13-24-21 16,-3-19 1-16,-2-6 0 15,0-3-4-15,10 2-3 16,5 19 3-16,3 18 2 16,5 21 12-16,14 18-10 15,6 17 14-15,2 9-11 16,4 5 11-16,0 31 3 0,0 9-6 15,-10 1 9-15,-11-2 4 16,-10-4 4-16,0-6 7 16,-17-1 1-16,-22-10-15 15,-5-3 12-15,-3-5-13 16,3-8-20-16,8-5-82 16,12-2-121-16,15 0-291 15</inkml:trace>
  <inkml:trace contextRef="#ctx0" brushRef="#br0" timeOffset="110591.8">12320 8156 11 0,'0'0'842'0,"0"0"-737"16,0 0 31 0,0 0-44-16,0 0-40 0,0 0-16 15,87 45-7-15,-67-17-10 16,-4-4 11-16,-5 2-19 15,-7-2-10-15,-4-4-1 16,0-1 0-16,-4-7 3 16,-12-6-3-16,-4-6 0 15,-3 0 5-15,2-16 0 16,3-13-2-16,11 2-3 16,7 2-2-16,0 5 2 15,23 5 0-15,10 2 8 0,9 6-8 16,5 6 3-1,2 1 2-15,-4 0-5 0,-5 0 0 16,-7 0-2 0,-6 0-23-16,-7 0-32 0,-7 0-27 15,-2 0-144-15,-1 0-176 16</inkml:trace>
  <inkml:trace contextRef="#ctx0" brushRef="#br0" timeOffset="112386.49">12748 8219 443 0,'0'0'200'16,"0"0"-33"-16,0 0-5 15,0 0-39-15,0 0-84 16,0 0-4-16,36-54-12 16,-32 40-20-16,-4 2-2 15,0 4-2-15,0 4 5 16,0 4 19-16,-7 0 2 0,-13 4-9 16,-6 18 11-16,-1 4 9 15,5 0-16-15,11 0 4 16,6-1-5-16,5-2-6 15,0-1-5-15,0-5-5 16,18-2 0-16,7-2-1 16,8-10 1-16,5-3 2 15,5 0-5-15,3-12-3 16,1-11-11-16,-5-8-12 16,-6 1-3-16,-10 0-9 15,-7 4 15-15,-15 12 15 16,-4 4 6-16,0 5 2 0,0 5 2 15,0 0 3-15,0 0-5 16,0 2 0-16,0 11-1 16,0 3-1-16,0 2 2 15,0-2 6-15,0 0-4 16,6 0 2-16,1-2-1 16,-3-4-1-16,2 4 1 15,-4 3 2-15,0-4-1 16,0 5 5-16,-2-5-2 15,0-8 1-15,0 0 1 16,0-5 0-16,0 0 8 16,0 0-1-16,0 0-3 15,0 0-1-15,0 0-1 0,0 0 1 16,0 0-2 0,0 0-3-16,0 0-5 0,0 0-2 15,0 0 0-15,0 0 0 16,0 0 1-16,0 0-2 15,0 0-1-15,0 0 0 16,0 0-1-16,0 0 2 16,2 0 1-16,-2 0 0 15,2 0 8-15,-2 0-2 16,0 0-2-16,0 0-1 16,0 0 1-16,0 0-4 15,0 0 0-15,0 0 0 0,0 0-3 16,0 0 0-1,0 0-3-15,2 0 5 0,-2 0 1 16,0 0 0-16,0 0 2 16,0 0-2-16,0 0 5 15,0 0-3-15,0 0 1 16,0 0 3-16,0 0-6 16,0 0 0-16,0 0-7 15,0 0 6-15,0 0 1 16,0 0 4-16,0 0-3 15,0 0 1-15,0 0 1 16,0 0-3-16,0 0-4 16,0 0 3-16,0 0-2 15,0 0 2-15,0 2-8 16,0 5 6-16,-4 5 2 0,-2-5-3 16,0-2 1-16,2 0 1 15,4-5 2-15,-2 0 0 16,2 0 0-16,-2 0 0 15,2 0 3-15,0 0-3 16,0 0 0-16,0 2 0 16,0 10 0-16,0-5-1 15,0 1-1-15,0 4-1 16,18-12 3-16,1 3-2 16,13-3 1-16,6 0-8 15,11-10 3-15,4-6-5 16,1-4-6-16,-10 0-5 0,-10-6-2 15,-12-5 11 1,-13-1-3-16,-9 3 5 0,0 9-9 16,-11 8 20-16,-18 3 2 15,-2 9 3-15,2 0-3 16,0 0 9-16,11 2 7 16,2 14-6-16,6 2-1 15,2 6 7-15,8 3 8 16,0-1-20-16,0-1 5 15,21 1 0-15,1-5-10 16,5-4 8-16,4-4-6 16,2-3-3-16,1-6 0 0,1-4 0 15,1 0-3-15,-1 0-17 16,2-14-10-16,-10-10-1 16,-6-3 2-16,-3-7-14 15,-9 5 13-15,-7 3-1 16,-2 9 13-16,0 5 15 15,0 5 3-15,0 4 9 16,0 1 9-16,0 2-5 16,0 0-13-16,10 0-6 15,14 5 6-15,0 7 12 16,5 2-8-16,-2 1-3 16,0 6 10-16,-2-2 1 15,-2-1 7-15,-4-1 0 16,-9-8 6-16,-2 3 0 15,-4-7-14-15,1-3-6 0,-1-2-1 16,2 0 0-16,4-2-4 16,7-18-1-16,6-3-9 15,1-6-15-15,-2 4 9 16,-2 3 9-16,-6 4 4 16,-9 10 3-16,-5 6 11 15,0 2 7-15,0 0-10 16,0 0-2-16,0 9 5 15,0 8 11-15,0-1-6 16,2 2 5-16,6-6-7 16,1-3-4-16,5-4-10 15,1-2 0-15,8-3-1 16,1 0-5-16,1-14-7 0,2-8-20 16,-3-3-8-1,-4 6 17-15,-9 6 13 0,-4 5 11 16,-7 8 10-16,0 0 14 15,0 0-7-15,0 14-6 16,0 7 23-16,2-3-13 16,7 1-10-16,0-4 2 15,5-4-7-15,-4-1-6 16,1-10-8-16,-3 0-22 16,-6 0-25-16,-2-10-49 15,0-19-154-15,-16-5-436 16</inkml:trace>
  <inkml:trace contextRef="#ctx0" brushRef="#br0" timeOffset="112484.47">14197 8143 734 0,'0'0'99'0,"0"0"-79"0,0 0-20 16,0 0-2-16,0 0-204 16</inkml:trace>
  <inkml:trace contextRef="#ctx0" brushRef="#br0" timeOffset="112888.4">14460 8214 613 0,'0'0'12'0,"0"0"12"0,0 0 149 15,0 0-74-15,0 0-25 16,82 115 7-16,-65-88 7 15,-9 3-5-15,1-4-26 16,-5-2-8-16,-2-4-2 16,-2-6-30-16,0-2 2 15,0-4-15-15,0-8-4 16,0 0-4-16,0 0 4 16,0-5 0-16,0-22 4 15,0-11-4-15,0 0-2 16,0 5 2-16,10 6 3 15,3 11 5-15,3 10-1 0,-3 2-5 16,5 4-2-16,1 0 0 16,4 7-1-16,2 8 1 15,2 3 0-15,-6 0-5 16,4-7-14-16,2 0-42 16,4-5-32-16,4-2-34 15,2-2-145-15,-8-2-119 16</inkml:trace>
  <inkml:trace contextRef="#ctx0" brushRef="#br0" timeOffset="113158.36">14989 8388 492 0,'0'0'456'0,"0"0"-277"16,0 0-48-16,0 0-21 15,0 0-52-15,0 0-9 0,-83 22-23 16,83-14-20-16,0 0 2 16,16-4-8-16,22-4-12 15,10 0 3-15,10 0-7 16,-4-3-10-16,-7 3 9 15,-11 0 1-15,-7 23 15 16,-12 15-1-16,-5 12 2 16,-6 10 18-16,-6 6 8 15,0 9-1-15,-23 5 1 16,-10-4-10-16,-4-12 19 16,-11-12-16-16,-2-22-11 15,-13-18-8-15,-2-12-1 16,8-7-88-16,14-32-19 0,26-11-219 15</inkml:trace>
  <inkml:trace contextRef="#ctx0" brushRef="#br0" timeOffset="113623.27">16172 8647 874 0,'0'0'105'15,"0"0"-58"-15,0 0 89 16,-147-51-57-16,85 19-19 16,-1-10 6-16,5-12-16 15,7-4-14-15,9 2-5 16,13 5-6-16,10 11-11 15,15 8-5-15,4 9-9 16,0 9-14-16,23 7 4 16,-1 7-7-16,0 2-4 15,-4 28-1-15,-7 11 4 16,-11 9 1-16,-2 8 9 16,-36 0 4-16,-14-8 4 15,-3-10 2-15,6-13 11 16,18-12 15-16,15-9 5 15,14-4-4-15,2-2 3 0,14 0 2 16,30-9-7-16,22-16-14 16,13 1-13-16,10-2 0 15,-2 2-22-15,-3 5-26 16,-12 4-10-16,-16 1-23 16,-21 6-117-16,-17-2-377 15</inkml:trace>
  <inkml:trace contextRef="#ctx0" brushRef="#br0" timeOffset="114574.11">16852 8097 733 0,'0'0'321'0,"0"0"-306"16,0 0 52-16,0 0-3 15,0 0 3-15,-27 104-12 16,23-49-13-16,-3 3-5 16,3-3 0-16,-3-8-6 15,4-13-15-15,1-14-3 16,-2-14-6-16,4-6-1 16,-2 0 1-16,-3-4 14 15,1-29-19-15,-8-14-2 16,4-9-9-16,-1-6-11 15,5 5 10-15,4 5-11 0,0 16 8 16,0 11 3-16,2 11 7 16,4 7-2-16,3 7 3 15,3 0-1-15,5 0-3 16,5 14 1-16,3 13 5 16,0 10 1-16,4 3 0 15,4 4-1-15,1-1 14 16,3-6-8-16,1-4-3 15,-3-9 6-15,-6-11-7 16,-6-10-2-16,-7-3 2 16,-7-3 0-16,-1-23 3 15,-3-7-5-15,-5-7-3 0,0-4 1 16,0 3 1-16,0 7 1 16,-9 8-1-16,2 14-3 15,-1 9 3-15,0 3-3 16,-2 0-5-16,-3 20-13 15,-1-3-13-15,7 1-44 16,5-4-34-16,2 0-42 16,0-5-124-16,9-6-79 15</inkml:trace>
  <inkml:trace contextRef="#ctx0" brushRef="#br0" timeOffset="114832.06">17342 8267 614 0,'0'0'169'0,"0"0"18"15,0 0-3 1,0 0-79-16,-22 109-52 0,22-93-5 16,0-6-16-16,11-6-22 15,14-4 1-15,0 0-2 16,4-11 3-16,-6-19-9 16,-11 2-3-16,-10-2-6 15,-2 2-6-15,-6 5 3 16,-23 7 9-16,4 4 0 15,0 7-6-15,9 3-8 16,12 2-18-16,4 0-53 16,4 0-105-16,28 0-144 0,10 0-102 15</inkml:trace>
  <inkml:trace contextRef="#ctx0" brushRef="#br0" timeOffset="115169.01">17670 8104 811 0,'0'0'352'0,"0"0"-316"16,0 0 48-16,0 0-7 16,0 0-28-16,0 0-7 15,-11 104-10-15,20-60-13 16,-1-5-1-16,-3-1-13 16,-2-7-5-16,-3-9-5 15,0-9-32-15,0-4-32 16,0-9-33-16,-12 0-44 15,-1-9-143-15,1-12-155 0,2 1 86 16,1 8 358-16,1-1 476 16,4 6-187-16,2-1-67 15,2 5-75-15,0 2-49 16,0 1-50-16,14 0-35 16,19-3 13-16,16-1-11 15,18-1-13-15,9-4 1 16,4-1-3-16,-4 3-39 15,-16-4-137-15,-23-1-364 16</inkml:trace>
  <inkml:trace contextRef="#ctx0" brushRef="#br0" timeOffset="115697.91">18682 7989 1006 0,'0'0'93'0,"0"0"-85"15,0 0-8-15,0 0 102 16,-15 154-20-16,-2-96-12 16,-8 2-21-16,-8-7-5 15,0-6-8-15,0-13-21 16,-1-9-5-16,3-9-7 15,4-16 3-15,0 0-3 16,6-16 0-16,5-21-3 16,14 0-11-16,2-2-5 0,10 9-3 15,25 13 8-15,0 13 8 16,9 4 3-16,6 11-1 16,-2 22 1-16,2 3 0 15,-3 0 0-15,-3-4-4 16,-4-6 3-16,-2-6-16 15,0-17-47-15,0-3-92 16,-3-12-122-16,-1-22-448 16</inkml:trace>
  <inkml:trace contextRef="#ctx0" brushRef="#br0" timeOffset="115925.87">18974 8257 1053 0,'0'0'43'16,"0"0"42"-16,0 0 30 15,0 0-50-15,-15 103-35 0,43-95-7 16,11-7 10-16,5-1-10 16,1 0-16-16,-5-18-3 15,-13-4-4-15,-17 3-9 16,-10 0-1-16,-4 7-10 16,-27 3 18-16,-11 4 0 15,1 5-3-15,10 0-11 16,16 0-14-16,15 0-32 15,0 0-86-15,17 7-140 16,19-7-92-16</inkml:trace>
  <inkml:trace contextRef="#ctx0" brushRef="#br0" timeOffset="116233.83">19433 8199 1044 0,'0'0'139'0,"0"0"-105"15,0 0 84-15,0 0-28 16,0 0-54-16,0 0-12 16,-15 126-3-16,48-93-13 15,5-1-6-15,-7-4-2 16,-8-6-7-16,-12-6-8 16,-11-7-14-16,0-2 5 15,-9-5 18-15,-20-2 6 16,-2 0 0-16,0-9 0 15,6-8 0-15,12 1 0 0,8 0-5 16,5 4-6-16,0 6-28 16,0-4-52-16,5 5 0 15,6 0-33-15,2-5-97 16,5 0-9-16,4-4-195 16</inkml:trace>
  <inkml:trace contextRef="#ctx0" brushRef="#br0" timeOffset="116541.77">19799 8187 206 0,'0'0'388'0,"0"0"-191"15,0 0-10-15,0 0 19 0,0 0-87 16,0 0-37-16,-69 46-26 16,60-32-11-16,5 2-10 15,4 0-18-15,0 6-9 16,4 6-5-16,23-1 0 15,6-1-2-15,1-2-1 16,-7-6-7-16,-10-2-10 16,-9-6-3-16,-8-4 2 15,0 0 7-15,-15-3 11 16,-20 2 8-16,-3-1 1 16,0 0-7-16,9-4 1 15,13 0-3-15,10 0-9 0,6 0-14 16,0-20-82-1,17-5-137-15,19-4-263 0</inkml:trace>
  <inkml:trace contextRef="#ctx0" brushRef="#br0" timeOffset="117431.61">20227 7939 355 0,'0'0'817'15,"0"0"-768"-15,0 0-6 16,0 0 76-16,-7 114-40 16,5-63-29-16,2 2-16 15,0-3 6-15,-4 3-14 0,-5-10-19 16,-5-2-3-16,-1-11-1 16,-1-9-3-16,1-9-8 15,-1-12-5-15,3 0 3 16,1-3 6-16,3-19-5 15,7 0 5-15,2-1 1 16,0 6-7-16,0 0-7 16,15 10 14-16,6 0 3 15,-3 7 6-15,1 0-6 16,4 0 0-16,-1 11 0 16,5 4 1-16,2-1 3 15,-2 1 2-15,7-10 0 16,-3 0-1-16,9-5-5 0,1 0-3 15,2-7-13-15,-5-12-10 16,-7-6 0-16,-10 4-3 16,-15 4 5-16,-6 9 8 15,-4 7 16-15,-30 1-1 16,-1 0 2-16,1 7 8 16,8 7 4-16,12 0-1 15,12 1-11-15,2-6 8 16,2 1-8-16,29 1 3 15,9-10 0-15,11-1 10 16,7 0-14-16,-6-9-4 16,-6-4-14-16,-12 5 8 15,-12 4 2-15,-8 4 1 0,-7 0 0 16,-5 12-7-16,-2 17 6 16,0-1 8-16,0 2 2 15,0-6 3-15,0-9-1 16,-2-3 5-16,2-5-4 15,0-7 9-15,0 0-7 16,0-4 4-16,0-13-6 16,0-6-5-16,0-7-13 15,4-2 3-15,18 1-6 16,5 4-20-16,7 6 10 16,-3 9-3-16,-4 5-5 15,-10 4 25-15,-8 3 9 0,-4 0 2 16,-5 0 0-1,0 0 4-15,0 14 15 0,0 5 15 16,0-2-10-16,4 3 7 16,5 1 1-16,7-1-5 15,1 4-7-15,4-5-3 16,-4-2-12-16,-3-5-4 16,-8-7-3-16,-4 0 0 15,-2-3-5-15,0-2-15 16,-13 0-7-16,-18 0 18 15,-2 0-26-15,1-2-22 16,15-12-75-16,17-4-205 0</inkml:trace>
  <inkml:trace contextRef="#ctx0" brushRef="#br0" timeOffset="117912.53">21404 8066 1078 0,'0'0'90'16,"0"0"21"-16,124 0 12 16,-65-8-44-16,3-3-40 15,-2-4-17-15,-6 0-10 16,-12-2-9-16,-20 3 5 0,-11 7-8 15,-11 5-10-15,0 2-6 16,0 0-11-16,-11 2-5 16,-7 22 5-16,-6 8 20 15,2 6-18-15,1 4 11 16,6 2-7-16,-1 0 19 16,8-2-6-16,3-5 0 15,5-5 5-15,0-6 3 16,0-5 6-16,0-6 1 15,0-8 4-15,0-2-8 16,0-5 0-16,-16 0 3 16,-3 0 2-16,-2 0 7 0,5 0-9 15,6 0-5-15,5 0 3 16,5 0-3-16,0 0-1 16,0 0-7-16,0-6-15 15,15-7-20-15,1-2-73 16,7 3-41-16,-1-2-163 15,0 4-114-15</inkml:trace>
  <inkml:trace contextRef="#ctx0" brushRef="#br0" timeOffset="118214.48">21859 8306 89 0,'0'0'536'16,"0"0"-380"-16,0 0 40 15,0 0-23-15,0 0-62 16,133 40-33-16,-108-35-20 15,-1 2-37-15,1-7-17 0,-2 0-4 16,-4 0-16-16,-3-2-6 16,-5-10 0-16,-5-3-1 15,-4 1-7-15,-2 6 1 16,0 4 29-16,-28 4 2 16,-6 0 8-16,-4 0 11 15,5 11 0-15,8 3 12 16,8-2 8-16,10-3-18 15,5-2-19-15,2-3-4 16,2 1-1-16,25-5-28 0,4 0-15 16,2 0-65-1,-2-1-159-15,-2-16-442 0</inkml:trace>
  <inkml:trace contextRef="#ctx0" brushRef="#br0" timeOffset="118391.45">22238 8243 589 0,'0'0'330'0,"0"0"-246"16,0 0-9-16,0 0 40 16,0 0-15-16,0 0-60 15,19 93-2-15,-14-69 5 16,0-10-34-16,-3-5-9 16,-2-4-12-16,4-5-71 15,3 0-58-15,-1-2-169 16,6-16-567-16</inkml:trace>
  <inkml:trace contextRef="#ctx0" brushRef="#br0" timeOffset="118499.43">22238 8243 749 0,'46'-78'238'0,"-50"69"-104"0,4 6-47 16,0 3-36-16,0 0-51 16,11 8-110-16,13 10-202 15</inkml:trace>
  <inkml:trace contextRef="#ctx0" brushRef="#br0" timeOffset="118834.37">22461 8337 903 0,'0'0'99'16,"0"0"39"-16,0 0 8 0,0 0-80 16,0 0-36-16,0 0-17 15,13 87-11-15,-13-84 3 16,2-3-1-16,5 0 8 15,13-15 8-15,6-9 5 16,1-3 6-16,2 13 23 16,-4 4 20-16,0 6-15 15,-4 4-29-15,2 0-21 16,-1 0-3-16,3 3-2 16,2 8-4-16,-8 2-5 15,0-4-10-15,-11 4-44 16,-1 0-61-16,-3 2 7 15,6 1-36-15,5-1-61 0,7-3-51 16,5-5 261-16,0-7 63 16,-5 0 49-16,-6-7-112 15,-8-7-118-15</inkml:trace>
  <inkml:trace contextRef="#ctx0" brushRef="#br0" timeOffset="122808.68">22386 2118 851 0,'0'0'48'0,"0"0"-30"0,0 0 71 15,0 0 0-15,0 0-70 16,0 0-14-16,0 0 7 16,0 0-9-16,-6-21 10 15,6 21-13-15,16 0 4 16,26 0-9-16,20 0-12 15,21 0-46-15,17 0-126 16,8 0-46-16,-4-10-234 16</inkml:trace>
  <inkml:trace contextRef="#ctx0" brushRef="#br0" timeOffset="123109.63">23513 2141 712 0,'0'0'378'0,"0"0"-361"0,0 0-17 16,0 0-3-16,0 0 3 15,150 2 0-15,-48 0-66 16,16-2-179-16,-4 0-497 16</inkml:trace>
  <inkml:trace contextRef="#ctx0" brushRef="#br0" timeOffset="123769.51">27293 2196 843 0,'0'0'118'0,"0"0"-99"16,0 0 25-16,0 0-1 15,137-11-43-15,-75 11-103 16,15 0-348-16</inkml:trace>
  <inkml:trace contextRef="#ctx0" brushRef="#br0" timeOffset="124017.47">28753 2307 593 0,'0'0'303'16,"0"0"-261"-16,127 7 91 16,-61-7-52-16,2 0-48 0,8 0-33 15,-4 0-91 1,-12-12-488-16</inkml:trace>
  <inkml:trace contextRef="#ctx0" brushRef="#br0" timeOffset="139106.85">21545 3360 178 0,'0'0'480'0,"0"0"-431"16,0 0 8-16,0 0 44 0,0 0-10 16,0 0-23-16,0 0-32 15,0 0-11-15,0-1 1 16,0 1-3-16,0 0 0 16,0 0-2-16,0 0 4 15,0 0 1-15,0 0 1 16,0 0-12-16,0 0-1 15,10 8 11-15,6 4 8 16,6 5-17-16,3 1-6 16,8 7-2-16,3 3 0 15,4 2-2-15,0 7-3 16,2 0-2-16,-3 4 0 0,-6-3 0 16,0-11-1-16,-8-5-2 15,-3-8-1-15,-4-10-3 16,-7 0-2-16,-4-4-9 15,-5 0-5-15,-2 0-19 16,0 0 12-16,0 0 8 16,0 0-11-16,0 0-21 15,0-5-13-15,0-5-75 16,-7-5-113-16,-2 4-372 16</inkml:trace>
  <inkml:trace contextRef="#ctx0" brushRef="#br0" timeOffset="139685.75">21930 3323 526 0,'0'0'159'0,"0"0"-25"0,0 0 18 15,0 0-55-15,0 0-43 16,0 0-22-16,0-7-2 15,0 7-10-15,0 0 0 16,0 0-12-16,0 0-1 16,0 0-5-16,-5 7 2 15,-8 4 1-15,-3 5 12 16,-1 6-10-16,-8 9 6 16,-6 7-4-16,-2 9-3 15,-5 6 9-15,-3 5-7 16,4-2 1-16,3-8-8 15,7-5 14-15,7-15-2 16,7-6-6-16,4-6-6 0,2-8 10 16,5-3-9-16,0-2 8 15,0-1-5-15,2-2 2 16,0 0 7-16,0 0 4 16,0 0-4-16,0 0 2 15,0 0-2-15,0 0-4 16,0 0-5-16,0 0-5 15,0-5-19-15,6-6-15 16,6-5-105-16,-10 6-267 16</inkml:trace>
  <inkml:trace contextRef="#ctx0" brushRef="#br0" timeOffset="144451.92">23918 5228 516 0,'0'0'277'15,"0"0"-186"-15,0 0 40 0,0 0-47 16,0 0-27-16,0 0-26 16,0 0-5-16,-20 3-23 15,20-3 6-15,0 0 2 16,0 0 4-16,0 0-4 16,0 0 5-16,-6 0 4 15,3 0-12-15,3 0 15 16,-2 0-9-16,2 0-6 15,0-2-3-15,0 2-2 16,0 0-3-16,0 0 4 16,0 0-3-16,0-1-1 15,0-2 0-15,0 3-10 16,0 0 9-16,5 0-1 0,-1 0 4 16,2 0-1-16,4 0 0 15,-4 0 1-15,7 3 0 16,3 16-2-16,7 12 1 15,6 5 0-15,4 1 0 16,5 4 2-16,4 1-3 16,1-6-1-16,1 0 1 15,-6-4 0-15,-2-8 0 16,-14-5-1-16,-4-8 1 16,-12-7-2-16,-3-1-13 15,-3-3-15-15,0 0 8 16,0 4 22-16,0-4-6 0,0 0 5 15,0 0-7-15,0 0-15 16,-5 0-41 0,-1 0-44-16,-6 0-165 0,6-4-217 15</inkml:trace>
  <inkml:trace contextRef="#ctx0" brushRef="#br0" timeOffset="144999.82">24355 5194 224 0,'0'0'224'15,"0"0"-102"-15,0 0 7 16,0 0-28-16,0 0-27 16,0 0-24-16,-13-10-5 15,11 10 20-15,-2 0-11 16,4 0 9-16,-3 0-18 16,3 0-7-16,0 0 9 15,0 0-11-15,0 0-6 16,0 0-14-16,0 0-6 15,0 0-6-15,0 0-1 0,-2 7 1 16,-12 5-1-16,-1 6 0 16,-10 8 7-16,-4 5-8 15,-4 3 2-15,-6 2 0 16,0 11 2-16,-8 2-5 16,-4 7 6-16,-1 1-2 15,6-8 1-15,9-9 5 16,14-4-5-16,9-9-3 15,7-12-3-15,3-1 3 16,4-14-4-16,0 0 2 16,0 0 9-16,0 0 13 15,0 0-9-15,0 0 12 16,-2 0-10-16,0-3-16 0,-3-15-16 16,-2-2-67-16,-4 1-169 15</inkml:trace>
  <inkml:trace contextRef="#ctx0" brushRef="#br0" timeOffset="151960.62">3167 6481 666 0,'0'0'42'0,"0"0"-19"15,0 0 65-15,0 0 4 16,0 0-39-16,0 0-13 15,0 0 10-15,2-22-5 16,12 5-7-16,1-4-32 16,3-8 1-16,3-3-1 15,-8 0 5-15,-1-4-2 16,-2-2-9-16,-6 0 6 16,-4 4-6-16,0 8-4 15,-2 10 4-15,-20 12-2 16,-12 4 0-16,-5 0 2 15,-7 26 0-15,4 6 0 0,9 0 2 16,11 3-2-16,9 4-1 16,7-1-7-16,6 5 8 15,10-3-2-15,23 0 1 16,19 4-5-16,10 2 9 16,18 12-3-16,11 8 1 15,1 4-1-15,-7 7 1 16,-17-4-1-16,-16 2-12 15,-23-3 3-15,-20 3-2 16,-9-3 8-16,-23-4 1 16,-23-4 2-16,-14-8 3 15,-7-8-3-15,-7-8 3 16,-2-10-2-16,12-12 8 0,12-10-5 16,17-8-2-1,19 0 5-15,16-6 12 0,0-7-19 16,18 3-6-16,22 6-5 15,9 4 11-15,3 7 4 16,-6 26-4-16,-10 11-5 16,-14 8 2-16,-15 14 3 15,-7 10 0-15,-5 11 10 16,-19 0 4-16,2 2 2 16,4-7 15-16,9-6-18 15,9-3 15-15,0-8 6 16,7-8-27-16,17-15 0 15,8-10 0-15,7-14-6 16,9-12 7-16,7-6-8 0,10-2-13 16,4-30-49-16,0 0-155 15,-11 0-578-15</inkml:trace>
  <inkml:trace contextRef="#ctx0" brushRef="#br0" timeOffset="158066.56">3833 9551 643 0,'0'0'65'0,"0"0"0"16,0 0 80-16,0 0-15 16,0 0-83-16,0 0-26 15,0 0-3-15,-2-16-3 16,2 18-11-16,0 22-2 16,0 14 13-16,0 14 19 15,7 12 8-15,7 19-19 16,1 19 10-16,3 14-6 15,-3 10 3-15,-5 11-7 16,-2 7-6-16,-8 6 1 16,0 7-2-16,0-7-2 0,-2-12 0 15,-11-14 4-15,-5-19-2 16,2-19 5-16,5-19-13 16,2-19-4-16,9-16-2 15,0-15 4-15,0-10-6 16,0-7-1-16,0 0-15 15,-2-7-2-15,-4-34-13 16,-2-19-77-16,6-25-134 16,2-11-323-16</inkml:trace>
  <inkml:trace contextRef="#ctx0" brushRef="#br0" timeOffset="159874.25">3987 9590 778 0,'0'0'40'16,"0"0"-32"-16,0 0 50 0,0 0 77 16,0 0-60-16,0 0-51 15,-38-43 8-15,38 37 4 16,0 2-3-16,0-6-28 16,14 0-4-16,6-1-1 15,4-2 7-15,1 5-3 16,-2 2 17-16,-2 3-11 15,2 3-6-15,8 0 0 16,11 0 5-16,20 0-9 16,25 0 9-16,25 0-4 15,17 0-5-15,19 0 1 16,10 0-1-16,7 0 0 0,4 0-4 16,5 0 4-1,2 3-4-15,3 3-9 0,4-1-2 16,10-1 6-16,8 1-3 15,11-5-3-15,11 0 10 16,2 0 4-16,4-5-6 16,4 0 4-16,0-1 2 15,8 6 2-15,0 0 1 16,1 0 0-16,-1 0-2 16,-6 6-2-16,-5 6 2 15,-14 2 1-15,-4 3 0 16,-12-2 1-16,-8-1-2 15,-9-4 0-15,-6-3-6 0,-3-4-12 16,1 3 1 0,-9-3-6-16,-12 2 7 0,-20-1 8 15,-20 2 1-15,-22-1 7 16,-17 0-1-16,-11-1 2 16,-8-1-2-16,-8-3-1 15,-11 0 2-15,-12 0 6 16,-8 0 4-16,-5 0 5 15,-3 0 13-15,-9 0 5 16,0 0-2-16,0 0-10 16,0 0-10-16,0 0 7 15,0 7-15-15,2 9-3 16,9 7-3-16,0 8 3 16,-4 8 0-16,1 2 3 15,-1 13-2-15,2 5 5 0,2 9 1 16,-6 6-4-16,-5 5 3 15,0 11-5-15,-7 6 1 16,-11 4 7-16,1 0 3 16,-4-3-10-16,8-4 4 15,-3-4-2-15,5 5 3 16,3 6-5-16,0 3-2 16,0 2 7-16,1-1-5 15,5 0 2-15,0-7-4 16,2-7 1-16,0-17-2 15,0-16 2-15,0-14-2 16,0-15 1-16,0-6 0 0,0-6 0 16,0-4 1-16,0-4-1 15,0 1-2-15,0-3 0 16,0-4-2-16,-7 2-4 16,-9-2 7-16,-8 1-3 15,-12-3 3-15,-13 0 0 16,-8 0-5-16,-9 0-1 15,-9-3 3-15,-12-3 4 16,-9 1 6-16,-9-2-6 16,-8 5-1-16,-8 2 1 15,-11 0-1-15,-5 0 1 16,-9 0 3-16,-9 2 3 0,-8 8-6 16,-9-4-4-1,-11-1 4-15,-1-5 0 0,-6 0-12 16,0 0 11-16,1-9 0 15,2-2-2-15,4 5 3 16,-2 3 6-16,-4-2-6 16,-1 2-1-16,-6-1 1 15,7 2 0-15,3-4-4 16,8-4 4-16,11-4 0 16,15-6-5-16,14-4 5 15,16-1 0-15,8 1-8 16,0 6 4-16,2 6 1 15,1 7-3-15,-3 2 6 16,5 3-2-16,0 0 2 16,2 8-5-16,4 1-1 0,8-2 5 15,6-5-4-15,4 2 5 16,0 3-5-16,0-2-10 16,1 2 9-16,1-2 4 15,7-3-11-15,5-2 13 16,11 0 4-16,10 0-4 15,10 0 6-15,5-5-6 16,4-2 2-16,2 0 3 16,0-2-4-16,0 5 1 15,-3-4-2-15,-3 3-1 16,-6 2 1-16,1-1 3 16,5 0-3-16,4 2-2 15,2 0 2-15,2 2 0 0,-2 0-4 16,0 0-1-16,2 0 3 15,3 2-7-15,4 4 9 16,4-2 0-16,7-1-4 16,-2 2 5-16,-3 2-1 15,-3-7 5-15,-8 3-5 16,-1-3 0-16,-4 0 5 16,1 0-4-16,0-2 2 15,-2-6 2-15,2-2-3 16,2 2 1-16,6 2-2 15,5 0 3-15,7 0-1 16,2 3-2-16,2-2 18 0,-1-1-3 16,-3 2-3-16,1-4-4 15,-2-1 7-15,1 4-9 16,5 1-6-16,4 1-1 16,0-2-35-16,15-11-191 15</inkml:trace>
  <inkml:trace contextRef="#ctx0" brushRef="#br0" timeOffset="161246.01">4309 10418 212 0,'0'0'0'0,"0"0"-49"16,0 0 49-16,0 0 67 16,0 0-58-16,0 0 27 15,-125-32 47-15,116 31 7 16,4-5 11-16,-2 1-40 15,-1 3-6-15,-1-1-21 16,-5 3-3-16,-3 0 3 16,-12 0-12-16,-10 0-21 15,-11 0-1-15,-6 10-22 16,0 2 9-16,9 2 8 0,7-1 5 16,9-4 6-16,10 1 29 15,13-6 16-15,8-1 2 16,0 0-13-16,0 1-33 15,20 0 59-15,13 0-17 16,9-2-18-16,12-2 18 16,11 3-23-16,11-3 10 15,11 0 0-15,19 0-1 16,17 0-8-16,20 0-1 16,11-3-6-16,6-5-11 15,5 4-9-15,4-1 2 16,14 2 0-16,14-1-2 15,5-3-1-15,17 4 0 0,4-1 0 16,-1 2 1 0,8 2 0-16,-5 0-2 0,-7 0 2 15,-6 0 0-15,-9 9 0 16,-2 2 0-16,2-1 2 16,-2 3-1-16,6-1-2 15,0 0 1-15,-6 2-3 16,0-3 3-16,-4 1-3 15,-4-3-2-15,-8-1-3 16,-3 0 3-16,-5-1-3 16,0 1 2-16,4-5-4 15,-1 0 7-15,-1-1-12 16,-7-2 0-16,-21 2 5 16,-21-2 4-16,-25 0 6 0,-21 0 0 15,-14 0 0-15,-12 0 0 16,0 0 3-16,-3 0 2 15,0 0 9-15,4 0 1 16,-1 0 0-16,4 0 13 16,-4 5-17-16,-16 0-7 15,-17-3 4-15,-23-2-8 16,-11 0-34-16,-69 0-43 16,-47-5-36-16,-44-26-347 15</inkml:trace>
  <inkml:trace contextRef="#ctx0" brushRef="#br0" timeOffset="165056.35">4086 11096 844 0,'0'0'134'16,"0"0"-133"-16,0 0 12 16,-118-44 57-16,110 41-28 15,6 1-21-15,2-1-1 16,0 3-10-16,0-1-10 0,0 1-8 16,0 0 8-1,0 0 3-15,2 0 4 0,12 0 10 16,3 0 1-16,8 0 6 15,8 4-13-15,8 0 6 16,15 2 1-16,17 1 7 16,21-7-2-16,18 0-14 15,12 0 5-15,12 0-7 16,2 0-7-16,16 0 1 16,9 0-1-16,13 0 7 15,5 0-1-15,-1 0-6 16,-1 0 0-16,1 0 0 15,1 0 4-15,-3 3-1 16,7-3-2-16,-4 2-1 16,2 2-3-16,-1-1 3 0,-3 2 1 15,-6-1 2-15,-1-2-3 16,6 0 4-16,-1-2-2 16,-6 1 1-16,-1-1-3 15,-8 0-1-15,-6 0-3 16,1 0 3-16,-4 0 1 15,-6-1 0-15,-2-5-4 16,-7 1 4-16,-6 3-4 16,-8 2 4-16,-5 0-8 15,-10 0 2-15,-15 0 2 16,-9 2-3-16,-8 5 7 16,-1 4 2-16,0-2-2 0,2 3 0 15,-5 0-4-15,-4 1 4 16,-3-4-1-16,-6 3 2 15,-5-4 0-15,-1-2-1 16,4-1 0-16,2 0-2 16,11-1 2-16,12-2 0 15,4-1 8-15,0 5-8 16,-10-6-1-16,-11 1 1 16,-20-1 0-16,-19 0 0 15,-19 0 0-15,-8 0-7 16,-31-12-28-16,-27-6-30 15,-15-2-30-15,-8 2 7 16,8-2-104-16,1 3-103 0</inkml:trace>
  <inkml:trace contextRef="#ctx0" brushRef="#br0" timeOffset="165948.19">3150 10747 355 0,'0'0'189'15,"0"0"-189"-15,0 0 32 16,0 0 138-16,0 0-60 16,0 0-25-16,-75-70-28 15,75 70-8-15,0 12-43 16,0 19-4-16,0 9 42 16,0 5 15-16,0-2-33 0,0-5-7 15,0-2 6-15,0-10-11 16,0-6-9-16,-2-9-1 15,0-7-3-15,2-4-1 16,0 0 0-16,-2-15 0 16,0-23-22-16,2-14-23 15,0-8-1-15,0 0-21 16,16 5-28-16,10 6 78 16,8 13 10-16,2 3 3 15,6 12 4-15,-3 5 1 16,2 7 9-16,-5 7 1 15,-16 2-11-15,-9 0-3 16,-11 18-11-16,0 9-3 0,-36 6 17 16,-13 7 49-16,-9 1-31 15,0-2 4-15,9-7-4 16,16-9-1-16,10-6-6 16,13-5-9-16,10-1-2 15,0-2 4-15,0 3-7 16,19-3 8-16,4-1 8 15,8 2 10-15,0-2-23 16,0 0-10-16,0 0-46 16,-4-6-154-16,-2-2-248 15</inkml:trace>
  <inkml:trace contextRef="#ctx0" brushRef="#br0" timeOffset="166145.16">3463 10863 786 0,'0'0'290'0,"0"0"-284"16,0 0-5-16,0 0 51 15,0 0-18-15,0 0-7 16,11 108-23-16,-8-73-1 16,-3 2-3-16,0-4 0 15,-5 1-41-15,-6-13-61 16,1-9-208-16</inkml:trace>
  <inkml:trace contextRef="#ctx0" brushRef="#br0" timeOffset="166700.06">2996 11419 924 0,'0'0'5'0,"0"0"-5"16,0 110 16-16,2-70 69 15,7 5-54-15,-1-9-25 16,-2-14 2-16,-2-8-1 16,-4-7-7-16,0-7 0 15,0 0 4-15,0-11 16 16,0-23-20-16,-4-16-28 16,-2-5-35-16,6-3-31 15,0 9 25-15,10 11-3 16,9 8 22-16,8 9 50 15,0 11 9-15,2 8 1 16,-4 2 21-16,-8 4-23 0,-12 18-2 16,-5 9-2-16,-3 7 0 15,-21 3 19-15,-5-2 8 16,5-1-8-16,3-8 6 16,6-7 16-16,9-2 9 15,6-5-33-15,0-6-9 16,0-2-6-16,0-4-6 15,19-4 0-15,14 0-13 16,8 0 5-16,8-12-15 16,0 0-115-16,-5 0-96 15</inkml:trace>
  <inkml:trace contextRef="#ctx0" brushRef="#br0" timeOffset="166976.01">3453 11614 785 0,'0'0'155'0,"0"0"-149"15,0 0-6-15,0 0 36 16,0 0-13-16,0 0-8 16,8 54-9-16,-8-33 6 15,0-3 3-15,-2 4 4 16,-6-7-8-16,-2 2 17 15,6-5 3-15,1-2-13 0,3-2-4 16,0-6-11 0,0-1 1-16,21-1-4 0,25 0-30 15,22-5-8-15,16-19-51 16,5-11-227-16</inkml:trace>
  <inkml:trace contextRef="#ctx0" brushRef="#br0" timeOffset="167867.86">5546 9589 706 0,'0'0'82'0,"0"0"-82"16,0 0 42-16,0 0 73 15,0 0-78-15,0 0-1 16,0 0 17-16,0 0-15 16,0 0-15-16,0 0-8 15,0 1 1-15,0 8-1 16,0 7-2-16,0 5 18 16,0 14-2-16,2 3-8 15,-2 6-2-15,0 6-10 16,0 5-7-16,0 9 5 15,0 4-6-15,0 8 8 0,0 8 4 16,0 10 5 0,0 13-5-16,0 13-1 0,0 6-5 15,0 7-5-15,2 2 9 16,3 4-9-16,-1 4-2 16,0 3 2-16,0-5-2 15,2-13 5-15,-2-19 2 16,-2-24 6-16,-2-22 11 15,0-22-10-15,0-20 7 16,0-13-18-16,2-8 4 16,1 0 17-16,1-26 4 15,2-20-28-15,-1-15-15 0,2-1-41 16,-5 6-37 0,0 2-121-16,1 13-381 0</inkml:trace>
  <inkml:trace contextRef="#ctx0" brushRef="#br0" timeOffset="169630.55">4645 9922 822 0,'0'0'3'0,"0"0"9"15,0 0 34-15,0 0 32 0,-25 126-2 16,17-85-28 0,-3-8 0-16,1-5 4 0,4-2-7 15,-3-8-28-15,5-5-4 16,2-8-11-16,-1-5 2 15,3 0-3-15,0 0 3 16,0-18-4-16,0-20-15 16,0-17-24-16,20-6 2 15,3-7 13-15,8 6-35 16,-2 13 28-16,-5 16 29 16,-4 15 4-16,-8 9 20 15,-4 9-17-15,5 0 8 16,3 17-4-16,7 21 8 15,-2 8 24-15,0 5-5 16,-3 2 14-16,-1-7-25 0,-3-6-6 16,-1-5-9-16,-2-12-5 15,-4-7-5-15,-2-4-6 16,-3-8-47-16,-2-4-79 16,0 0-90-16,-18-4-76 15</inkml:trace>
  <inkml:trace contextRef="#ctx0" brushRef="#br0" timeOffset="169788.52">4707 10096 787 0,'0'0'171'16,"0"0"-165"-16,0 0 76 0,0 0 38 16,0 0-113-1,0 0-7-15,56-7 0 0,4-4 4 16,16 2-4-16,0 6-71 15,-5 3-222-15</inkml:trace>
  <inkml:trace contextRef="#ctx0" brushRef="#br0" timeOffset="170494.4">6090 9985 628 0,'0'0'258'16,"0"0"-246"-16,0 0-12 16,0 0 70-16,0 0-51 15,0 0 44-15,-2 81 0 0,2-41 10 16,0-6-25-16,0-3-3 16,0-8-13-16,0-7-14 15,0-7-5-15,0-6-8 16,0-3-1-16,0 0 12 15,0-1 0-15,0-27-7 16,2-13-9-16,0-10-10 16,2-7 6-16,1 0-5 15,3-5-10-15,8 5-13 16,4 8 2-16,9 10 4 16,2 11 12-16,0 15-4 15,4 9 0-15,-2 5 10 16,-6 3 8-16,-4 21-2 0,-4 10 2 15,-13 4-3 1,-6 2-7-16,0 2 10 0,-20-8 1 16,0-3 2-1,6-9-1-15,6-5-1 0,8-4-1 16,0-1-8-16,16 0-17 16,17 2 5-16,5-2 14 15,0 4 6-15,-5 0 3 16,-13 0-3-16,-7 0 0 15,-13 2 7-15,0 1 10 16,-11-4 15-16,-22 2 11 16,-7-5 0-16,-1-2-21 15,8-8-13-15,8-2-9 16,10 0-9-16,9 0-48 0,6-19-94 16,24-7-499-16</inkml:trace>
  <inkml:trace contextRef="#ctx0" brushRef="#br0" timeOffset="170975.32">7303 9541 977 0,'0'0'17'16,"0"0"3"-16,0 0 133 0,0 0-90 15,0 0-63-15,0 0 0 16,-12 30 0-16,12 12 42 16,0 8 4-16,0 8-20 15,4 8 22-15,8 5-17 16,1 5-9-16,-1 1-12 15,-4 8 1-15,-1 5-4 16,-1 17-1-16,1 11-5 16,2 10 1-16,4 10 64 15,3-8-45-15,-1-1-10 16,2-4 2-16,-2-11-5 16,1-8 8-16,-3-4 4 0,-5-5-11 15,0-17 6-15,-6-22-8 16,-2-24-6-16,2-22 0 15,-2-12 1-15,0 0 6 16,0-28-8-16,0-26-20 16,0-11-52-16,0-6-35 15,0 11-27-15,0 11-137 16,4 12-339-16</inkml:trace>
  <inkml:trace contextRef="#ctx0" brushRef="#br0" timeOffset="171453.24">8792 9858 567 0,'0'0'84'0,"0"0"10"0,0 0 27 16,0 0-31-16,0 0-20 15,0 0-21-15,-108-39 7 16,81 39-17-16,-6 11 3 16,-2 6 2-16,-1 4-10 15,3-3-1-15,4-2-1 16,6 1-3-16,3 3-6 16,5 6-3-16,3 1-7 15,8 3-3-15,4 0-6 16,0-2-4-16,11 2 0 15,20-4-3-15,11-6-15 16,14-1-18-16,7-8-36 0,6-3-40 16,5-4-132-16,-3-4-264 15</inkml:trace>
  <inkml:trace contextRef="#ctx0" brushRef="#br0" timeOffset="171880.16">9375 9622 777 0,'0'0'187'0,"0"0"-178"15,0 0 70-15,0 0 54 16,0 0-73-16,0 0-60 15,-2 0 5-15,-2 37 13 16,-3 23 29-16,2 17-9 16,3 10-21-16,-2 10 10 15,2 7-2-15,2 6-1 16,-3 10-10-16,3 5-10 16,0 11 11-16,0 1-12 15,0 2 0-15,0 7 48 16,0-8-28-16,0-1-1 15,5-9 0-15,-3-17-1 16,-2-18-4-16,0-30-2 0,0-32-15 16,0-17 6-16,0-14-5 15,2 0 20-15,2-22-21 16,1-28-23-16,0-21-51 16,8-8-52-16,1-6-102 15,3 5-399-15</inkml:trace>
  <inkml:trace contextRef="#ctx0" brushRef="#br0" timeOffset="172219.1">10125 10040 927 0,'0'0'59'0,"0"0"-54"15,0 0 132-15,0 0-50 16,0 0-54-16,0 0-26 16,0 50 52-16,-6-5 3 15,4 1-28-15,2-5 1 16,0 0-12-16,0-5-8 0,0-9-10 15,2-6-5 1,1-8-1-16,-3-6-28 0,0-7-36 16,0 0-21-16,0-12-19 15,-9-18-143-15,3-10-159 16</inkml:trace>
  <inkml:trace contextRef="#ctx0" brushRef="#br0" timeOffset="172465.06">10125 10040 1033 0,'24'-147'85'0,"-20"146"-31"16,3 1 37-16,11 0-19 15,15 0-59-15,10 22-2 16,11 8 5-16,0 11-9 16,-6 5 8-16,-6 3-9 0,-15 3 1 15,-19 1 3-15,-8-3-10 16,-6-6 1-16,-30-4 2 15,-4-6-3-15,-3-8-5 16,8-6-7-16,10-8-12 16,14-5-8-16,9-7-31 15,2 0-35-15,5-13-255 16</inkml:trace>
  <inkml:trace contextRef="#ctx0" brushRef="#br0" timeOffset="172595.04">10688 10275 1020 0,'0'0'93'16,"0"0"-42"-16,0 0 9 15,0 0-60-15,0 0-286 16</inkml:trace>
  <inkml:trace contextRef="#ctx0" brushRef="#br0" timeOffset="174811.65">5204 10569 753 0,'0'0'68'16,"0"0"-59"-16,0 0 55 16,0 0 60-16,0 0-103 15,0 0-20-15,0 0 16 16,-38 60 31-16,16-17 8 15,-9 0-12-15,-3 2-8 16,-1 0-7-16,-1-8-1 16,1-2-3-16,2-8-19 0,-3-5 3 15,-3-4 2-15,4-5-7 16,-1-8-4-16,5-5-3 16,2 0-7-16,9 0-2 15,5-12 4-15,10-3 5 16,5-3-20-16,0 0 1 15,13 1 11-15,12 0 5 16,0 8 3-16,8 4 3 16,-8 2 1-16,1 3-1 15,-6 0 1-15,-2 0 2 16,2 8 11-16,-2 1 6 16,0 4-17-16,-3-1 12 15,4 2 1-15,2 3-14 16,2-3-1-16,1-3-1 15,5 1-15-15,3 1-53 0,7 1-95 16,7-6-116-16,4 0-102 16</inkml:trace>
  <inkml:trace contextRef="#ctx0" brushRef="#br0" timeOffset="175412.55">6466 10557 663 0,'0'0'27'16,"0"0"-6"-16,0 0 16 16,0 0 54-16,0 0-19 15,0 0 2-15,-89 54 1 16,66-25-1-16,-8 3-41 16,-4 2 10-16,-3 2-19 15,-9-2 2-15,3-3-9 16,-6-2-2-16,6-7-11 0,3-3-2 15,10-6 0-15,5-4 5 16,8-4-2-16,5-3-3 16,-1-2 0-16,6 0 0 15,1 0-1-15,0 0-1 16,7 0 3-16,0 0 3 16,0 0-6-16,0 0-9 15,0-7-11-15,0-6 3 16,14 1-3-16,3 2 10 15,-1 2 2-15,9 6-1 16,-4 2 8-16,4 0 1 16,4 0 11-16,0 2 7 15,4 10 4-15,6 2-7 0,3 1 0 16,0-3 1-16,1 0-4 16,-5-3-7-16,-7 1-5 15,-2 0-5-15,-9 0-60 16,2 1-80-16,0-11-151 15,1 0-488-15</inkml:trace>
  <inkml:trace contextRef="#ctx0" brushRef="#br0" timeOffset="177737.15">8455 11246 950 0,'0'0'74'0,"0"0"-30"16,0 0 41-16,0 0-57 15,0 0-23-15,0 0-2 16,0 0 17-16,-5 55 3 16,-6-26-9-16,-5 6 11 15,-8 5 10-15,-7 5-4 16,-8 2-7-16,-5 2-5 15,-5 1-5-15,3-6 9 16,8-8-16-16,7-12-1 16,13-12 4-16,7-12 4 0,3 0 1 15,2-4 12 1,-3-18-14-16,5-8-13 0,4-4-1 16,0 4-5-16,0 4-6 15,17 3 10-15,6 12-2 16,-3 8 2-16,4 3 2 15,3 0-5-15,0 14 5 16,4 7 5-16,0-1-5 16,0 4-3-16,5-2 2 15,4-2-3-15,9-2-34 16,9-4-64-16,10-6-66 16,3-2-229-16</inkml:trace>
  <inkml:trace contextRef="#ctx0" brushRef="#br0" timeOffset="178337.04">10151 11392 805 0,'0'0'288'16,"0"0"-285"-16,0 0 43 15,0 0 45-15,0 0-57 16,0 0-33-16,-34 70 27 16,5-21 20-16,-6 4-3 15,-9 1-16-15,-8-4-9 16,1-13 3-16,-2-5-8 16,3-11-6-16,5-4-1 15,8-9-4-15,10-8 7 0,7 0-8 16,13 0 5-16,5-12-3 15,2-11-5-15,7-3-12 16,22-2 1-16,13 2 10 16,2 6 1-16,-3 5 0 15,-5 6-1-15,-7 6-2 16,-5 3 2-16,-4 0 1 16,2 0-3-16,-1 12-4 15,0 11 7-15,4 5 2 16,0 0 2-16,2 3 0 15,2-1 8-15,2-5-12 16,4 0 1-16,5-9-1 16,3-4-6-16,5-6-32 0,4-3-109 15,2-3-174 1</inkml:trace>
  <inkml:trace contextRef="#ctx0" brushRef="#br0" timeOffset="197896.65">11558 10985 23 0,'0'0'333'0,"0"0"-230"15,0 0-26-15,0 0-11 0,0 0 21 16,0 0-15-16,0 0 22 15,0 0 8-15,-7-4-15 16,7 4-28-16,0-2 4 16,0 2-23-16,-3-3 15 15,-1 3-15-15,2 0-1 16,-2 0-8-16,4 0-7 16,0 0-13-16,0 0 6 15,0 0-17-15,16 0 2 16,21 0-2-16,21 0 6 15,5 0-1-15,1-4-4 16,-1 3-1-16,-10-2-7 16,-2 2-7-16,-8 1-6 0,-12 0-8 15,-8 0-9 1,-15 0-3-16,-8 0-6 0,0 0-10 16,0-5-24-16,-2 0 21 15,-14-2-164-15,1 3-30 16,-1 2-53-16</inkml:trace>
  <inkml:trace contextRef="#ctx0" brushRef="#br0" timeOffset="198114.61">11921 10910 430 0,'0'0'296'0,"0"0"-214"16,0 0 22-16,0 0 30 0,0 0-84 15,0 0-19-15,9-6-6 16,4 6 16-16,3 10-6 15,-3 2-12-15,-3 1-10 16,-4 3 3-16,-2 0-12 16,-4 2-2-16,0-1-2 15,-4 4-5-15,-19-1-30 16,-10 0-48-16,2-9-131 16,6-8-424-16</inkml:trace>
  <inkml:trace contextRef="#ctx0" brushRef="#br0" timeOffset="200193.25">13134 10590 674 0,'0'0'87'0,"0"0"-67"16,0 0 131-16,0 0-5 15,0 0-108-15,0 0-9 0,-4-12-8 16,-6 17-11-16,-5 22 8 15,-10 8 27-15,-4 9-5 16,-6 2-12-16,-8 7-12 16,-1 1 2-16,-6 1-8 15,2-9-3-15,3-6-4 16,7-10 1-16,5-8-1 16,8-8-1-16,7-8-2 15,5-6 2-15,4 0 5 16,3 0 1-16,6-18-8 15,0-6-3-15,11-3-3 16,24 1 6-16,7 6 2 16,7 5 2-16,1 7-4 0,-8 8 9 15,-7 0-9 1,-6 0 0-16,-6 18 1 0,-5 2 1 16,-5 4 9-16,-4-2-3 15,-3-2-1-15,-1 0-6 16,2-6-1-16,-3-2-12 15,5-4-31-15,5-8-28 16,5 0-72-16,6-8-165 16,2-16-404-16</inkml:trace>
  <inkml:trace contextRef="#ctx0" brushRef="#br0" timeOffset="200477.2">13272 10914 820 0,'0'0'45'0,"0"0"21"16,0 0 99-16,0 0-75 16,0 0-34-16,0 0-29 15,85 57-4-15,-50-57 12 16,-6 0-29-16,-2 0 2 16,-14 0-6-16,-8-9 3 15,-5 2 7-15,0-5-4 16,-2-1 0-16,-23 4-2 15,-8 0-5-15,-10 6-1 16,5 3-16-16,5 0-15 16,13 0-17-16,13 0-12 15,7 0-28-15,0 8-145 0,21-4-61 16,12 0-208-16</inkml:trace>
  <inkml:trace contextRef="#ctx0" brushRef="#br0" timeOffset="200854.13">13774 10851 597 0,'0'0'344'0,"0"0"-322"15,0 0 82-15,0 0 4 0,0 0-57 16,0 0-36-16,-108-9-3 15,104 18-6-15,0 3 2 16,4 3-4-16,0 4-4 16,0-2-6-16,8 1 6 15,10 3 1-15,-2-3 2 16,2 0-2-16,-10 1-1 16,-3-2 0-16,-5-3-3 15,0-1 2-15,-9-4 1 16,-13-1 9-16,-2-4-7 15,-1-4 3-15,5 0-3 16,7 0-2-16,8-2-4 16,5-8-19-16,0-2-49 0,24 0-98 15,12 0-43 1,9 2 0-16,1-2-153 0</inkml:trace>
  <inkml:trace contextRef="#ctx0" brushRef="#br0" timeOffset="201183.08">14121 10826 632 0,'0'0'89'0,"0"0"14"16,0 0 79-16,-120-4-84 16,93 12-35-16,7 4-15 0,6 0-12 15,10 2-24 1,4 0 0-16,0-2-8 0,0 0-3 15,25 3-1-15,8-1 6 16,5-1-5-16,-5 1-1 16,-6 0 11-16,-9 0-11 15,-11-3-3-15,-7 1-2 16,0-2 5-16,-19 2 5 16,-12-4 6-16,-4 0 2 15,-1-7-10-15,9-1 2 16,10 0-5-16,5 0-22 15,10 0-29-15,2-1-60 16,0-3-219-16,2-2-198 16</inkml:trace>
  <inkml:trace contextRef="#ctx0" brushRef="#br0" timeOffset="201595">14339 10910 796 0,'0'0'76'16,"0"0"41"-16,0 0 25 15,0 0-79-15,0 0-33 16,0 0 14-16,-79 87-13 16,79-69 1-16,0-4-19 15,0-2-2-15,15-4-3 0,7-5-8 16,7-3 0-16,7 0-11 15,1 0-23-15,4-15 6 16,-1-4-10-16,-2 2 11 16,-9-1 19-16,-9 7 8 15,-13 7 2-15,-5 3 25 16,-2 1 23-16,0 0-27 16,0 16-12-16,0 9 17 15,-5 8 9-15,1 1-9 16,4 4-1-16,0-3-2 15,0-1-12-15,0-2-4 16,0-6-9-16,0 1 0 16,0-7-10-16,0-2-30 0,0-2-42 15,0-5-85 1,0-6-251-16</inkml:trace>
  <inkml:trace contextRef="#ctx0" brushRef="#br0" timeOffset="203516.67">15215 10892 714 0,'0'0'143'15,"0"0"-117"-15,0 0 20 16,0 0 75-16,0 0-34 16,0 0-25-16,29 79-13 0,-26-53-10 15,-3-5-9-15,0 2-13 16,0-5-13-16,0-2-4 16,0-1-29-16,0-4-58 15,-11-7-50-15,-10-4-239 16</inkml:trace>
  <inkml:trace contextRef="#ctx0" brushRef="#br0" timeOffset="204151.56">15053 10863 805 0,'0'0'65'16,"0"0"-58"-1,0 0 119-15,0 0-26 0,0 0-69 16,156-61-26-16,-109 71 6 16,-3 17 13-16,-2 6 2 15,-13 5-23-15,-8 2 1 16,-15 0-4-16,-6 0-3 16,0-1-2-16,-21-7 2 15,-16-4-18-15,-9-6 2 16,-4-8-5-16,4-8-5 15,10-6 0-15,16 0 29 16,14 0 5-16,6 0-5 16,6-3-4-16,36-2 3 0,18 1 1 15,19 4 5-15,8 0 9 16,9 0-10-16,2-4 2 16,-3-6-4-16,-6-4 0 15,-18-4 11-15,-19 1-13 16,-25-6-7-16,-25 1-6 15,-2 0-17-15,-42 4-3 16,-18 4 23-16,-5 6 10 16,0 5 15-16,14 3 17 15,18 0 7-15,13 13-16 16,17 9-7-16,3 4-5 16,0 2-1-16,23 0-2 0,-1-4-4 15,2-6-3 1,3-4 1-16,4-10 2 0,5-4-1 15,5 0 1-15,-2-12-4 16,3-12-8-16,1-6-17 16,-7 0-24-16,-1-2-20 15,-1 3-17-15,-8 9 20 16,-5 5 13-16,-10 8 6 16,-11 7-12-16,0 0 4 15,0 0-55-15,0 7 44 16,0 3-58-16,-2-2-258 15</inkml:trace>
  <inkml:trace contextRef="#ctx0" brushRef="#br0" timeOffset="204533.49">16201 10967 491 0,'0'0'67'0,"0"0"-8"0,0 0 86 16,0 0-39-16,0 0-26 15,0 0 10-15,-45 37-11 16,32-18-9-16,-1 1-20 16,6 1-8-16,1-2-17 15,5-3-7-15,2 2-15 16,0-4-3-16,19-2-2 16,10-2 0-16,10-4-20 15,1-4-18-15,4-2-50 16,3 0-48-16,1 0-124 15,-4-2-84-15</inkml:trace>
  <inkml:trace contextRef="#ctx0" brushRef="#br0" timeOffset="205239.37">16488 10968 831 0,'0'0'44'15,"0"0"-20"-15,0 0 124 16,0 0-61-16,0 0-44 16,-39 107-12-16,39-92-4 15,0 2 0-15,0-7-22 16,15-5-5-16,5-2-5 16,0-3 5-16,7 0-16 0,-5-10-23 15,0-6 7-15,-5 0 9 16,-5 4 2-16,-5 2 20 15,-3 4 1-15,-4 6 3 16,0 0 3-16,0 0-6 16,6 0 0-16,2 0-3 15,7 2 3-15,1 8 8 16,2-2-2-16,-4 0 7 16,-4-1-3-16,-3-1-6 15,-7-3-4-15,0-1-4 16,0-2-2-16,0 0 6 15,0 0 2-15,-2 0-2 16,-7 0-1-16,5 0-1 0,4-8 1 16,0-2-10-16,4 0-9 15,16 6 20-15,2-1 1 16,-2 5 6-16,1 0-3 16,-4 0 4-16,1 11 3 15,-5 3 5-15,-1 4-5 16,-1-3 3-16,-5-1-1 15,-4-2-13-15,-2-3 1 16,0-5-1-16,0-2 0 16,0-2 4-16,0 0 2 15,0 0 3-15,-2 0-5 16,2-6-4-16,0-4-5 16,0-2-1-16,12 2 5 15,7 0 1-15,8 5 4 0,0 0-1 16,-2 5 2-16,-3 0 3 15,-2 0 4-15,-4 12 2 16,-3 2-4-16,-1-2-10 16,-4 0 3-16,1-2-6 15,0-4-17-15,2 3-38 16,4-9-38-16,6 0-232 16,1 0-253-16</inkml:trace>
  <inkml:trace contextRef="#ctx0" brushRef="#br0" timeOffset="205674.3">17169 10864 756 0,'0'0'177'0,"0"0"-173"16,0 0 73-16,0 0 51 15,-14 139-22-15,23-78-49 16,2 0-10-16,0 3-9 16,-7-4-9-16,-1-5-18 15,-1-12-5-15,-2-11-2 16,0-11 4-16,0-9-8 16,0-10-14-16,0-2 12 0,0 0-14 15,-7-22 15 1,3-15-11-16,4-11-23 0,0-12-12 15,6 0 1-15,21 4 5 16,7 12 18-16,1 16 10 16,2 10 10-16,-2 7 3 15,-6 11 5-15,0 0-5 16,-12 0 7-16,-3 14-3 16,-7 6 0-16,-7 1 2 15,0-1-5-15,-13-3 3 16,-10-3-4-16,3-2-7 15,7-3-62-15,6-9-154 0,7 0-309 16</inkml:trace>
  <inkml:trace contextRef="#ctx0" brushRef="#br0" timeOffset="205939.25">17568 11083 966 0,'0'0'88'15,"0"0"-82"-15,0 0 79 16,0 0 16-16,0 0-61 16,0 0-35-16,17 64 19 15,24-64-4-15,-1 0-8 16,-3 0-12-16,-8-8-20 16,-13-6 12-16,-13-1-1 15,-3 1-1-15,-14 1 6 0,-18 3 1 16,-3 4 1-16,4 3-11 15,8 3-31-15,15 0-36 16,8 0-91-16,2 0-188 16</inkml:trace>
  <inkml:trace contextRef="#ctx0" brushRef="#br0" timeOffset="206356.18">17982 11006 990 0,'0'0'58'0,"0"0"-31"0,0 0 89 16,0 0-29-16,0 0-58 15,0 0-10-15,-86 55-11 16,86-31-4-16,19 1-2 16,8 0 6-16,2-1-8 15,-4-3-16-15,-6-7-3 16,-7-3-13-16,-10-5 4 15,-2-2-12-15,0-4 17 16,-4 0 23-16,-17 0 0 16,6-4 3-16,1-7 23 15,14-2-2-15,0-1 4 16,19-4-26-16,22 2-2 16,7 2 4-16,2 6 4 0,-5 4-5 15,-9 4 1 1,-5 0 5-16,-8 4 7 0,-10 8 4 15,-4 1-3-15,-9-2-11 16,0-1 2-16,0 2-3 16,-3-5-5-16,-10 0-19 15,-3-5-34-15,3-2-40 16,-2 0-78-16,5-23-250 16</inkml:trace>
  <inkml:trace contextRef="#ctx0" brushRef="#br0" timeOffset="206499.15">18178 10943 918 0,'0'0'77'16,"0"0"-2"-16,0 0-12 0,0 0-40 15,0 0-23-15,0 0-1 16,45 28-2-16,-10-16-94 16,-1-5-173-16,0-4-67 15</inkml:trace>
  <inkml:trace contextRef="#ctx0" brushRef="#br0" timeOffset="206986.07">18417 10921 312 0,'0'0'545'0,"0"0"-456"15,0 0-18-15,0 0 15 16,0 0 28-16,0 0-41 16,0 130-11-16,0-91-19 15,7-2-2-15,-5-5-18 0,0-9-3 16,-2-4-18-16,2-11-2 15,-2-6-1-15,0-2-17 16,0 0-15-16,0-10 21 16,-4-9-2-16,-1 2-3 15,5 3 11-15,0 5-12 16,5 0 15-16,17 7 3 16,9 0 9-16,5 2-3 15,2 0-1-15,-1 0-1 16,2 0-3-16,-4 0 2 15,-8-4-3-15,-12 1 0 16,-8 3-2-16,-7 0 1 0,0 0-12 16,0 0 0-16,0 0 6 15,0 0 2-15,0 0-4 16,0 0-7-16,0 0-25 16,0 0-9-16,0-12-12 15,0-2-137-15,0-6 48 16,0-1 130-16,0 1 21 15,0 0 16-15,-5 8 119 16,-3 3-15-16,4 4-49 16,-1 5-24-16,1 0-47 15,2 0-2-15,2 17-38 16,0 6-38-16,23-1-186 16,13-4-117-16</inkml:trace>
  <inkml:trace contextRef="#ctx0" brushRef="#br0" timeOffset="207138.04">18941 11119 810 0,'0'0'268'16,"0"0"-175"-16,0 0 40 16,0 0-24-16,0 0-37 15,0 0-39-15,-48 34-33 16,67-26-2-16,20-1-24 16,9 2-35-16,5-4-89 15,-8 2-140-15,-10-3-299 16</inkml:trace>
  <inkml:trace contextRef="#ctx0" brushRef="#br0" timeOffset="212675.08">24315 6671 562 0,'0'0'310'0,"0"0"-290"16,0 0 38-16,0 0 34 15,0 0-35-15,4-106-40 16,8 90 1-16,-3 1 1 16,2 1 14-16,3 1-3 15,-4 5-16-15,3-3 3 16,3 6-4-16,3 3-10 15,0 2 11-15,6 0-14 16,-1 7 0-16,-1 22-2 0,-6 13-3 16,-8 12 5-16,-9 17-3 15,0 4 3-15,-4 2 3 16,-16-6-3-16,0-6 3 16,2-12 2-16,5-4 2 15,6-8-7-15,7-11 0 16,0-7-6-16,0-9-4 15,17-9-13-15,15-5 1 16,10 0-13-16,3-24-34 16,2-3-16-16,-9 4 53 15,-12 6 32-15,-15 9 2 16,-11 8 21-16,0 0 5 0,-15 34 17 16,-24 19 10-16,-5 17-25 15,-3 10 0-15,12 8 0 16,15 1-14-16,15 1 32 15,5-2 1-15,3-4-32 16,12-2-13-16,-2-5-1 16,-6-10-2-16,-7-8 2 15,-2-7 0-15,-27-8-1 16,-11-4 2-16,-11-4 18 16,-3-5 14-16,-8-11-10 15,2-9-12-15,10-6-6 16,15-5-8-16,22 0-17 15,13-27-36-15,27-6-158 0,23-6-516 16</inkml:trace>
  <inkml:trace contextRef="#ctx0" brushRef="#br0" timeOffset="213438.95">25267 7164 460 0,'0'0'162'15,"0"0"-66"-15,0 0 48 16,0 0 14-16,0 0-56 15,0 0-41-15,26-30-25 16,-26 30-23-16,0 23-12 16,-17 15 24-16,-10 12 12 15,-6 10 6-15,0 4-18 16,-6-1 1-16,1-3-11 0,3-9-3 16,-1-7-9-16,10-11 0 15,5-13 2-15,10-10-5 16,7-6 2-16,2-4-1 15,2 0 5-15,0-26-6 16,0-10 1-16,6 1-3 16,14 6-1-16,2 11-6 15,-3 11 7-15,-2 7 2 16,1 0-1-16,0 18-1 16,4 11 2-16,0 0 1 15,-1 2 0-15,0-5 0 16,4-6 0-16,2-6-1 15,2-4-5-15,2-8-73 0,-2-2-57 16,0 0-139 0,-4-16-239-16</inkml:trace>
  <inkml:trace contextRef="#ctx0" brushRef="#br0" timeOffset="213664.91">25399 7532 797 0,'0'0'43'16,"0"0"17"-16,0 0 85 15,0 0-87-15,0 0 4 16,0 0-36-16,8 65 16 16,15-63 16-16,-1-2-28 15,-2 0-12-15,-6 0-10 0,-10-5 1 16,-4-7-6 0,0 0-3-16,0-1-7 0,-18 4 3 15,1 2-14-15,3 7-35 16,7 0-5-16,7 0-70 15,0 15-247-15</inkml:trace>
  <inkml:trace contextRef="#ctx0" brushRef="#br0" timeOffset="213986.85">25733 7478 1035 0,'0'0'98'16,"0"0"-85"-16,0 0 56 0,0 0 0 16,0 0-46-16,0 0-17 15,-72 55-5-15,72-35-1 16,8 5-1-16,13-1 1 16,6-2 4-16,-4-1-4 15,-5 0-4-15,-9-5-5 16,-9-7-5-16,0-2-7 15,0-5 13-15,-23-2 5 16,-4 0-8-16,0 0-3 16,10 0 10-16,7 0-12 15,10-4-12-15,0-1-46 16,10-4-107-16,19 1-13 0,9-2-60 16</inkml:trace>
  <inkml:trace contextRef="#ctx0" brushRef="#br0" timeOffset="214347.79">26034 7532 432 0,'0'0'307'15,"0"0"-237"-15,0 0 29 16,0 0 26-16,0 0-56 16,0 0-17-16,-41-12 1 15,26 21 0-15,4 8-22 16,0-3-4-16,4 0-3 15,5-1-3-15,2 2-10 0,0-2 1 16,0 3-11 0,0-2 3-16,11-2-3 0,5 2-2 15,1-3-3-15,-1-2 1 16,-3-2-4-16,-4-5-7 16,-9 1 5-16,0-3 7 15,0 3-1-15,-7 3-11 16,-19 0 14-16,-12 2 11 15,2-5-9-15,10 0 1 16,15-3-3-16,9 0-14 16,2 0-20-16,0 0-37 15,23 0-93-15,12-8-208 0,2-4-252 16</inkml:trace>
  <inkml:trace contextRef="#ctx0" brushRef="#br0" timeOffset="214690.73">26223 7615 641 0,'0'0'278'0,"0"0"-213"15,0 0 26-15,0 0 40 16,0 0-49-16,0 0-31 16,0 45-16-16,5-39-7 15,8-1-20-15,5 1-4 16,7-6-4-16,4 0-18 15,0 0-24-15,-8 0-10 16,-3-6 24-16,-9 3 28 0,-7 1 3 16,-2 2 0-16,0 0 5 15,0 0-4-15,0 20 18 16,-6 6 16-16,-1 4-19 16,3 6-4-16,4 2-5 15,0 2-5-15,-2 3-4 16,0-6 1-16,-6-1-2 15,0-8-2-15,-7-8-36 16,-2-5-40-16,9-11-91 16,8-4-253-16</inkml:trace>
  <inkml:trace contextRef="#ctx0" brushRef="#br0" timeOffset="-214685.02">26741 7870 1075 0,'0'0'38'0,"0"0"-38"16,0 0-33-16,0 0-578 16</inkml:trace>
  <inkml:trace contextRef="#ctx0" brushRef="#br0" timeOffset="-204437.8">25160 8849 486 0,'0'0'0'0</inkml:trace>
  <inkml:trace contextRef="#ctx0" brushRef="#br0" timeOffset="-203720.92">24909 8763 817 0,'0'0'94'0,"0"0"-81"16,0 0 49-16,0 0 21 15,0 0-24-15,-8 118-10 16,8-55-12-16,0 6 3 0,-2 0 7 15,0-9-11-15,0-8-20 16,2-11-5-16,0-10-3 16,0-15-7-16,0-10 4 15,0-6-4-15,0 0 1 16,0-24 11-16,0-20-13 16,0-19-16-16,8-12-3 15,4-12 6-15,1-2-8 16,7 6-18-16,9 18 13 15,0 17 12-15,3 23 3 16,-1 15 9-16,-4 10 0 16,-3 0-3-16,-6 20-8 15,-14 11 11-15,-4 4-18 0,-2 3 12 16,-29 2 8 0,-9-5 1-16,0 2 1 0,-1-4-1 15,10 2 3-15,12-3 3 16,7-2 0-16,7 0 7 15,5-4-5-15,0-1-1 16,13-3-2-16,8-2-2 16,1-2 11-16,3-6-13 15,2-3 9-15,-5-2-10 16,0-3 9-16,-7 0-10 16,-1-2-4-16,-3 2-43 15,1 2-19-15,-4 4-55 0,-3-1-125 16,-1-2-221-1</inkml:trace>
  <inkml:trace contextRef="#ctx0" brushRef="#br0" timeOffset="-203539.95">25441 9206 973 0,'0'0'73'15,"0"0"-64"-15,0 0 79 16,0 0 5-16,0 126-26 15,0-81-48-15,6 3-15 16,8 1-4-16,-3 0-3 16,5-8-47-16,-3-15-114 15,3-11-453-15</inkml:trace>
  <inkml:trace contextRef="#ctx0" brushRef="#br0" timeOffset="-202956.05">26092 8592 660 0,'0'0'209'15,"0"0"-179"-15,0 0 81 16,0 0-10-16,-157 57-18 16,113 2-12-16,-1 18-20 15,12 12-3-15,11 4-5 16,15-3-30-16,7-7-6 16,20-9-7-16,27-7 0 15,16-14-3-15,10-13-12 0,12-12-15 16,2-17-66-1,4-11-59-15,-6-11-276 0</inkml:trace>
  <inkml:trace contextRef="#ctx0" brushRef="#br0" timeOffset="-202574.12">26595 8879 1113 0,'0'0'90'16,"0"0"-86"-16,0 0 17 16,-75 127 66-16,63-85-39 15,4-3-37-15,1-4-6 16,3-7-5-16,2-10-1 0,2-10-13 16,0-8-30-16,0-2-3 15,6-34 31-15,16-10 3 16,10-7 8-16,4 7 1 15,-3 6 4-15,-4 12 7 16,-8 10 14-16,-4 8 6 16,-5 10-6-16,7 0-13 15,3 10-1-15,3 18 18 16,-1 10-3-16,0 2 1 16,-3 3 0-16,-4-2-9 15,-3 0-5-15,-8-3-9 16,-6-6-4-16,0-5-11 0,-10-6-73 15,-17-13-81 1,-7-8-330-16</inkml:trace>
  <inkml:trace contextRef="#ctx0" brushRef="#br0" timeOffset="-202408.15">26666 9111 1094 0,'0'0'57'16,"0"0"-55"-16,0 0 43 15,0 0 19-15,0 0-29 16,124-1-5-16,-84 1-30 16,-5 0-5-16,-6 0-93 15,-6 0-191-15,-10 0-392 0</inkml:trace>
  <inkml:trace contextRef="#ctx0" brushRef="#br0" timeOffset="-201808.25">27271 8949 570 0,'0'0'330'15,"0"0"-302"-15,0 0 69 16,0 0 36-16,0 0-46 16,0 0-12-16,22 94-34 15,-20-69-15-15,3-1-7 0,2-2-5 16,0-5-4-1,-3 0-9-15,-2-8-1 0,0-4-1 16,-2-3 1-16,0-2 1 16,0 0-1-16,0 0 1 15,0-19-2-15,0-8 0 16,7-9-6-16,0-3 3 16,2 3-5-16,4 2 6 15,-2 5 0-15,0 6-1 16,0 8 4-16,-1 4 0 15,-4 5-3-15,-4 3-1 16,3 3 0-16,-1 0-7 16,2 15 8-16,2 7 1 15,-4 2 2-15,-2-2 1 16,0 2-1-16,-2-2-1 0,7 2-2 16,-1-2-4-1,6-1-4-15,3-4 1 0,4-1 2 16,1 2 2-16,-3-1 4 15,-1-3 1-15,-7-1 1 16,-5-1-4-16,-2-3 4 16,-2-1 1-16,0 0 2 15,0 0 0-15,0-2-2 16,0 1 2-16,0-4-5 16,0-1 2-16,0 5 0 15,-24-2 0-15,-14 4 0 16,-11 6-15-16,2-1-27 15,7-2 9-15,11-4-4 16,18-4-24-16,11-4-78 0,11-2-291 16</inkml:trace>
  <inkml:trace contextRef="#ctx0" brushRef="#br0" timeOffset="-201554.3">27924 8640 1115 0,'0'0'18'15,"0"0"-1"-15,0 0 25 0,92 111 56 16,-32-51-42 0,9 8-18-16,-1 8-12 0,-4 8 4 15,-22 3-11-15,-22 1-10 16,-20 0-5-16,-24-2-4 15,-46 0-2-15,-19-3-32 16,-14-9-44-16,5-14-126 16,20-25-496-16</inkml:trace>
  <inkml:trace contextRef="#ctx0" brushRef="#br0" timeOffset="-200900.41">29146 8231 922 0,'0'0'52'0,"0"0"-19"16,0 0 47-16,0 0-45 16,16 106 24-16,1-4 32 15,3 16-36-15,-5 18-12 16,6 16-12-16,6 16-8 0,2 25 2 15,4 19 0 1,3 26 7-16,-1 22-14 0,-12 17-14 16,-13 6 3-1,-10-15 0-15,0-8-7 0,-15-13 0 16,-7-13 0-16,-1-19 0 16,8-26 0-16,-3-24 0 15,3-18 5-15,8-2-2 16,0-2 4-16,0-22 2 15,1-24-2-15,-5-31-5 16,4-38-2-16,0-28-10 16,7-34-9-16,0-56-67 15,0-49-76-15,0-41-53 16,0-49-279-16</inkml:trace>
  <inkml:trace contextRef="#ctx0" brushRef="#br0" timeOffset="-200054.56">29933 8789 741 0,'0'0'0'16,"0"0"-116"-16,0 0 116 15,0 0 19-15,0 0 21 16,0 0-17-16,-16-2-1 15,16 0 30-15,0 2 24 16,0-3-4-16,0 2 28 16,0-3-46-16,0-3-14 15,0 0-18-15,0 0-13 16,0 4 5-16,0-1-1 0,0 4 9 16,0 0-16-16,0 0-6 15,0 0-3-15,0 21 2 16,0 11 1-16,7 17 11 15,2 6 6-15,-1 6-14 16,6 1 17-16,-1 1-2 16,1-11-18-16,-3-7 8 15,-5-16-3-15,-4-12-4 16,1-8-2-16,-3-9 8 16,0-6-2-16,0-26-5 15,-11-17-25-15,-4-9-9 16,3-9 9-16,3-6-3 0,9 3-4 15,0 9 12 1,2 14 8-16,25 10 7 0,4 14-1 16,3 9 1-16,-5 7 1 15,-4 7 3-15,-8 0 1 16,-3 12 1-16,-8 12 1 16,-6 3 0-16,0 3 4 15,-8 2 1-15,-15 0 9 16,0 0 5-16,1 0 3 15,0 0-10-15,0-2 10 16,-3-2-5-16,-2-1-2 16,2-1-7-16,4-7-1 15,7-5 0-15,8-5-4 16,6-7 5-16,0-2-7 16,0 0-2-16,24 0 6 0,18 0 10 15,18 0 0-15,10 2-14 16,-1 2 2-16,-7 4-5 15,-10-2 0-15,-10 2-4 16,-13-4-53-16,-4 0-89 16,-8-3-135-16</inkml:trace>
  <inkml:trace contextRef="#ctx0" brushRef="#br0" timeOffset="-199759.61">30510 9168 891 0,'0'0'225'0,"0"0"-211"16,0 0 42-16,0 0 19 15,0 0-31-15,0 0-12 16,49 67-6-16,-49-36-18 16,-11 3 12-16,-23 0-4 15,1-1 8-15,2-8-6 16,8-3-2-16,10-4-3 15,11-2-9-15,2-2-4 16,0-2 1-16,15-1 1 16,16-3-2-16,12-7 0 15,6-1-9-15,4 0-50 16,3-1-67-16,-4-20-135 0,-4-11-553 16</inkml:trace>
  <inkml:trace contextRef="#ctx0" brushRef="#br0" timeOffset="-199469.66">31366 8698 1114 0,'0'0'46'15,"0"0"-13"-15,0 0 57 16,-134-23-14-16,87 58-25 0,-4 18-34 15,6 12 4-15,8 8-2 16,10 4-9-16,18 1-4 16,9-6-5-16,5-4 0 15,28-8-1-15,7-6 0 16,5-11-8-16,5-10-16 16,-2-8-25-16,8-15-62 15,4-8-45-15,0-2-184 16,-4-7-439-16</inkml:trace>
  <inkml:trace contextRef="#ctx0" brushRef="#br0" timeOffset="-198606.81">31656 9015 353 0,'0'0'309'16,"0"0"-242"-16,0 0 49 15,0 0 52-15,0 0-70 16,0 0-15-16,-7-44-31 16,7 44-3-16,0 0-19 15,0 5-30-15,-2 18 0 16,-3 10 0-16,1 4 21 15,2 2 0-15,-1-5-3 16,3-4-3-16,0-6-7 16,0-8 0-16,0-8-5 15,0-4 0-15,0-4-3 16,0 0 7-16,0 0 1 0,0 0 0 16,0-2-6-16,0-10-2 15,0-2-5-15,0 0 3 16,0-2 1-16,-2 0-2 15,-2-3-3-15,0-1 3 16,1 3-4-16,1-2-1 16,2 1-7-16,0 4-6 15,0 0-1-15,0 0 0 16,0 5 10-16,0-2 3 16,5 1 4-16,-1 1 5 15,-2-2 4-15,2 3 3 16,-4 2 3-16,0-1-6 0,0 4-1 15,0-1 1-15,0 2-2 16,-10 2-1-16,-11 0 1 16,-4 0 7-16,1 6 11 15,-2 10-9-15,1 3 0 16,0 2-2-16,3 1 5 16,3 2-1-16,0 1-6 15,8-1 2-15,2-2-5 16,7 4-2-16,2-2-2 15,0 6 0-15,11 0 0 16,15 0 5-16,9-2-3 16,2-5 6-16,7-4-7 15,2-7-1-15,-4-4 0 0,-3-4-7 16,-6-1-10 0,-10-3-21-16,-2 0-33 0,-5 0-56 15,3 0-114-15,6-3-326 16</inkml:trace>
  <inkml:trace contextRef="#ctx0" brushRef="#br0" timeOffset="-198327.86">32269 9024 1048 0,'0'0'77'16,"0"0"-40"-16,0 0 30 16,0 0-6-16,0 0-38 15,0 0-10-15,-5 87 13 16,5-42 3-16,0 2-9 16,0-3-7-16,0-9-6 15,0-5-7-15,0-10-4 16,0-6-32-16,0-7-50 15,0-7-82-15,0 0-149 16</inkml:trace>
  <inkml:trace contextRef="#ctx0" brushRef="#br0" timeOffset="-198096.9">32269 8944 590 0,'0'0'401'16,"0"0"-320"-16,0 0-11 15,0 0 3-15,0 0-22 16,143 13-18-16,-93 20-4 16,0 4-6-16,-13 9-8 15,-16 3-9-15,-15 1-2 16,-6-4-4-16,-13-6-2 16,-22-8 1-16,-8-6 1 15,3-8-9-15,11-8-61 16,13-8-51-16,16-2-214 0</inkml:trace>
  <inkml:trace contextRef="#ctx0" brushRef="#br0" timeOffset="-197876.94">32853 8775 268 0,'0'0'835'16,"0"0"-795"-16,0 0 7 15,147 85 45-15,-89-22-19 16,-2 17-26-16,-16 7-17 16,-11 0-7-16,-25 0-12 15,-4 0-8-15,-49-3-3 0,-35 1-12 16,-26 5-56 0,-13-11-148-16,-6-8-348 0</inkml:trace>
  <inkml:trace contextRef="#ctx0" brushRef="#br0" timeOffset="-196326.2">24966 10418 634 0,'0'0'105'0,"0"0"-27"16,0 0 112-16,0 0-58 15,0 0-25-15,0 0-40 16,0-61-51-16,0 99-16 0,0 14 42 15,0 8-5-15,-5 2-15 16,-1-5-5-16,2-9-5 16,-1-8-4-16,5-12-7 15,0-12-1-15,0-10 0 16,0-6-5-16,0 0 5 16,5-29-4-16,13-17 3 15,5-21-9-15,2-13 1 16,4-7 0-16,2 4-1 15,3 16 5-15,-1 18-1 16,-4 22 6-16,-6 15 6 16,-3 12 0-16,-3 0-5 0,6 22 1 15,2 16 12-15,-3 11-10 16,0 6 10-16,-4-1-9 16,-5 1 2-16,1-6-4 15,-3-5-2-15,-3-5-1 16,-2-11-31-16,-6-6-41 15,0-14-146-15,-10-8-359 16</inkml:trace>
  <inkml:trace contextRef="#ctx0" brushRef="#br0" timeOffset="-196159.23">25084 10614 433 0,'0'0'655'0,"0"0"-615"15,0 0-7-15,0 0 76 0,0 0-45 16,147 0-43-16,-104 0-21 16,-3 0-48-16,-15 0-158 15,-10 0-422-15</inkml:trace>
  <inkml:trace contextRef="#ctx0" brushRef="#br0" timeOffset="-195958.27">25599 10585 763 0,'0'0'231'15,"0"0"-190"-15,0 0 60 16,176 0 4-16,-102-2-28 0,4-6-51 16,2 4-20-16,-11-3-6 15,-9 3-10-15,-10 1-42 16,-17 1-40-16,-13-2-86 15,-9 1-338-15</inkml:trace>
  <inkml:trace contextRef="#ctx0" brushRef="#br0" timeOffset="-195717.31">26209 10407 963 0,'0'0'80'0,"0"0"-58"15,0 0 28 1,0 0 51-16,0 0-28 0,0 0-19 16,133 130-26-16,-116-99-7 15,-13 0-11-15,-4 1-10 16,-13 1 1-16,-26-1 1 16,-7-6-2-16,-2-6-11 15,3-6-24-15,12-10-74 16,14-4-39-16,19-11-251 15</inkml:trace>
  <inkml:trace contextRef="#ctx0" brushRef="#br0" timeOffset="-195175.4">26709 10407 1048 0,'0'0'100'0,"0"0"-85"15,0 0 112-15,0 0-21 16,23 128-49-16,-12-88-23 16,-3 0-8-16,-1-3-8 15,-4-7-11-15,-1-4-3 16,-2-10-3-16,0-5-1 16,0-8-12-16,0-3-6 15,0 0 1-15,0-16 10 0,-14-17-12 16,-3-16-10-16,1-9 15 15,5-9 4-15,9 3-2 16,2 6 3-16,0 12 3 16,2 13 2-16,13 12 3 15,8 7 1-15,4 10 10 16,6 4-6-16,2 0-1 16,1 6 0-16,-9 18-2 15,-9 8-1-15,-9 3 0 16,-9 6 0-16,0-3-8 15,-3-4 7-15,-7-4 2 16,2-6-1-16,8-3 0 16,0-6-6-16,14 2-10 15,17-3 16-15,5 2 1 16,-3-2 1-16,-4 2-1 0,-11 0 0 16,-13-2 1-1,-5 2-1-15,-7 1 11 0,-29 3 7 16,-17-3-5-16,-5-1-7 15,2-6-5-15,14-6-2 16,15-4-52-16,16 0-108 16,11-4-371-16</inkml:trace>
  <inkml:trace contextRef="#ctx0" brushRef="#br0" timeOffset="-194466.53">24957 11427 708 0,'0'0'103'0,"0"0"-95"15,0 0 6-15,0 0 86 0,0 0 15 16,0 0-34-16,-42 99 4 15,40-47-9-15,2-4-22 16,0-10-15-16,0-8-22 16,0-7-7-16,0-7-6 15,0-6-2-15,0-10 0 16,0 0 1-16,0-10 6 16,6-27-9-16,5-21-10 15,3-14-1-15,-1-9-3 16,5 3-10-16,4 10-7 15,10 16 7-15,3 16 19 0,-1 14-5 16,-3 14 7-16,-4 8 0 16,-6 0-4-16,-2 19 2 15,-9 16 4-15,-4 4-6 16,-6 1 7-16,0-4-2 16,-10 0 1-16,1-4 1 15,5-5 0-15,4 2 0 16,0-5-2-16,15-2-1 15,10-2 3-15,-2-6-1 16,-3-2 1-16,-7-3-3 16,-7 0 6-16,-4 2-2 15,-2-2 3-15,0 6 5 0,-15-1 16 16,-11 2-12-16,-6 0-13 16,-1-7-3-16,6-2-34 15,2-6-33-15,7-1-9 16,14 0-145-16,4-22-335 15</inkml:trace>
  <inkml:trace contextRef="#ctx0" brushRef="#br0" timeOffset="-194035.6">25675 11555 606 0,'0'0'474'16,"0"0"-408"-16,0 0 8 0,0 0 25 15,0 0-32 1,0 0-32-16,156-3 0 0,-94 3-20 16,-1-9-15-16,-10 0-6 15,-13-2-7-15,-16 5-24 16,-9-1-6-16,-13-1-12 16,0 0 22-16,-6-1-18 15,-27-4 2-15,-8 3 15 16,-1-2 27-16,6 4 7 15,9-2 2-15,11 1 15 16,10 4 16-16,6-3 7 16,0 2-10-16,20 0-25 15,20 1-3-15,9 5 6 16,5 0-5-16,-3 11 2 16,-10 12-1-16,-12 1 16 0,-16 7 2 15,-13 4-5-15,0 0 15 16,-17 5-6-16,-14-4 4 15,-6-5-19-15,1-4-8 16,3-8-3-16,10-10-29 16,15-5-101-16,8-4-42 15,6 0-509-15</inkml:trace>
  <inkml:trace contextRef="#ctx0" brushRef="#br0" timeOffset="-193214.75">26604 11347 535 0,'0'0'294'15,"0"0"-237"-15,0 0 103 16,0 0-60-16,0 0-35 16,0 0-25-16,-4-15-16 15,4 15 8-15,0 0 5 16,0 0-4-16,0 0-10 0,0 0-7 16,0-2-5-16,0 2 2 15,0-2-7-15,0-1 4 16,0 3 0-16,0 0-5 15,0 0-5-15,0 0 0 16,0 0-6-16,0 0 5 16,0 0-16-16,0 0 7 15,0 0 7-15,0 0-1 16,0 0-1-16,0 0 4 16,0-4 2-16,0 2-2 15,0-2 2-15,6-4-1 16,2 1 1-16,-4-1 8 0,0 0-8 15,-2 1 2-15,1 2-3 16,-3 2 2-16,0 3 7 16,0-2-5-16,0 2-4 15,0 0-1-15,0 5-5 16,0 19 3-16,0 12 1 16,-13 10 4-16,-6 2 1 15,2 4 9-15,1-4-11 16,3-8 0-16,1-12 6 15,8-9-6-15,2-14 0 16,2-5-2-16,0 0 4 16,0-12-2-16,9-25-1 15,13-12-16-15,5-7 4 16,2-1 3-16,0 4-5 0,2 6-2 16,0 12 13-16,3 9 5 15,-5 6-2-15,-2 15 0 16,-8 3 1-16,1 2 4 15,-1 7-1-15,0 18-1 16,1 11 3-16,-3 7 15 16,0 3-10-16,1 1-4 15,-3-5 4-15,-1-3 0 16,-3-11-4-16,-5-10-6 16,-1-8-1-16,0-4-8 15,-5-6-15-15,0 0-27 16,0 0-52-16,0-11-124 15,0-8-609-15</inkml:trace>
  <inkml:trace contextRef="#ctx0" brushRef="#br0" timeOffset="-193017.78">26701 11485 825 0,'0'0'271'0,"0"0"-232"15,0 0 40-15,0 0 10 16,0 0-53-16,0 0-34 16,42 5 18-16,2-5 0 15,10 0-19-15,4 0-1 0,-5 0-150 16,-11-5-311-16</inkml:trace>
  <inkml:trace contextRef="#ctx0" brushRef="#br0" timeOffset="-192144.93">30530 10742 838 0,'0'0'69'16,"0"0"-29"-16,0 0 92 15,0 0-50-15,-136-28-35 16,94 28-12-16,-1 16-5 16,1 10 1-16,9 6 2 15,4 6-10-15,8 0-2 16,13 2-6-16,8-1-9 15,4-6-6-15,29-3 0 16,10-6-1-16,8-5 1 0,5-9-23 16,4-5-44-16,-2-5-61 15,-7 0-148-15,-9-21-303 16</inkml:trace>
  <inkml:trace contextRef="#ctx0" brushRef="#br0" timeOffset="-191955.96">30736 10914 315 0,'0'0'656'0,"0"0"-617"15,0 0 45-15,0 0 35 16,171 11-50-16,-103-8-31 16,0 4-20-16,-1-6-14 15,-13 3-4-15,-10-1-58 0,-9-3-42 16,-12 0-99-16,-10 0-136 15,-11-4-86-15</inkml:trace>
  <inkml:trace contextRef="#ctx0" brushRef="#br0" timeOffset="-191739">31085 10851 657 0,'0'0'83'16,"0"0"23"-16,0 0-31 15,0 0-61-15,0 0 7 16,116-17 16-16,-72 27 0 15,-1 10 1-15,-12 6-2 0,-4 2 27 16,-14 2-10 0,-11 3-19-16,-2-3 8 0,0 0-7 15,-17-2-17-15,-1-7-13 16,2-1-5-16,3-8-22 16,6-7-91-16,7-5-207 15,0 0-575-15</inkml:trace>
  <inkml:trace contextRef="#ctx0" brushRef="#br0" timeOffset="-191312.08">31787 10834 1178 0,'0'0'12'0,"0"0"65"16,0 0 31-16,43 133-49 15,-36-96-27-15,-5 0-17 16,0-2-12-16,0-6-2 16,0-5-1-16,0-10-10 15,0-6-16-15,-2-8-30 16,0 0-28-16,0-15 28 16,0-20-42-16,0-11-68 15,0-6 58-15,0-5 108 16,-2 8 2-16,2 0 26 15,0 11 85-15,0 6-34 16,14 8-7-16,8 8-19 0,7 8-25 16,8 8-3-16,9 2-5 15,5 26-4-15,-5 8 10 16,-8 4 11-16,-11 1-16 16,-17-1-14-16,-10 0 2 15,0 0-9-15,-27 0 0 16,-16-2 0-16,-10-6 0 15,-1-6-34-15,11-6-95 16,14-10-96-16,19-5-781 16</inkml:trace>
  <inkml:trace contextRef="#ctx0" brushRef="#br0" timeOffset="-190727.18">30379 11756 898 0,'0'0'176'0,"0"0"-171"0,0 0 30 16,0 0 64-16,0 0-57 16,-14 116-33-16,12-87 7 15,-3-12-10-15,3-5-6 16,2-3-13-16,0-9-39 16,0 0-22-16,0-4-4 15,-2-20-165-15,-4-6-84 16,-4-8-42-16</inkml:trace>
  <inkml:trace contextRef="#ctx0" brushRef="#br0" timeOffset="-190518.21">30379 11756 706 0,'-48'-80'112'0,"69"71"-9"15,1 2 23-15,10 6-74 0,7 1-23 16,11 0-6-16,-2 9-4 16,-1 12 16-16,-11 2 7 15,-13 5-26-15,-15 7-9 16,-8 2 2-16,-4 6 8 15,-27-5 14-15,-12-1-19 16,-1-2-3-16,-4-9-9 16,11-6 2-16,6-8-2 15,6-6-43-15,12-6-39 16,4 0-96-16,9-16-421 16</inkml:trace>
  <inkml:trace contextRef="#ctx0" brushRef="#br0" timeOffset="-190059.29">30880 11918 1126 0,'0'0'40'15,"0"0"18"-15,0 0 34 16,0 0-34-16,0 0-45 15,0 0-9-15,158 0-1 0,-88 0-3 16,7-7 0-16,-3 0 9 16,-7-2-9-16,-16 3-6 15,-17 0 4-15,-19 0-15 16,-13-2-18-16,-2-1 4 16,-9-8-56-16,-22-3 11 15,-9-5 50-15,-3 2-6 16,10 2 23-16,8 7 9 15,15 7 0-15,8 0 2 16,2 6 47-16,0 1-8 16,6 0-28-16,19 0 5 15,6 0 6-15,2 8-9 16,-4 12-9-16,-2 2 14 0,-9 1 5 16,-9 5 10-1,-7 3-5-15,-2 3-17 0,-14 2 1 16,-19-6-5-16,-5 1-9 15,5-9-18-15,10-10-55 16,15-7-71-16,8-5-214 16</inkml:trace>
  <inkml:trace contextRef="#ctx0" brushRef="#br0" timeOffset="-189768.34">31953 11787 875 0,'0'0'276'0,"0"0"-206"16,-126 34 55-16,95-15-41 16,9 1-52-16,8 3-18 15,8 1-6-15,6-1 2 16,0-3-6-16,29-1-2 15,13-3 9-15,9-5 3 16,5-8-3-16,0-3-11 16,-7 0-9-16,-9 0-38 15,-15-2-28-15,-16 1-36 16,-9 1-71-16,-2 0-194 16</inkml:trace>
  <inkml:trace contextRef="#ctx0" brushRef="#br0" timeOffset="-177774.43">27347 10467 937 0,'0'0'80'0,"0"0"-13"16,0 0 16-16,0 0-34 15,0 0-19-15,0 0-13 16,0 0-6-16,2 0-1 16,-2 0 2-16,4 12 3 15,-1 4 7-15,1 2 14 16,-2 6-16-16,3 3-2 15,0-1 8-15,1 2-25 16,1-6 6-16,-1-5 6 0,6-2-12 16,5-11 2-16,8-4 2 15,18 0 2-15,14-10 6 16,17-20-8-16,9-9-1 16,1-3 6-16,-6-2-10 15,-11 6-5-15,-18 9 5 16,-18 10 0-16,-18 7 4 15,-6 8 10-15,-7 2 2 16,2 0-16-16,-2 2 0 16,0 0-15-16,3 0-29 15,-1 2-66-15,0 12-107 16,-2 6-278-16</inkml:trace>
  <inkml:trace contextRef="#ctx0" brushRef="#br0" timeOffset="-172838.28">32311 10703 811 0,'0'0'0'15,"0"0"-7"-15,0 0 7 16,0 0 53-16,0 0-11 16,0 0-5-16,0 0 24 15,0 0 8-15,20-7-20 16,-20 7 0-16,4 4-16 15,1 4 20-15,2 4 4 16,2 3-18-16,-5-3-17 16,5 2-3-16,0 3 0 15,-2-5-2-15,1 3-7 16,1-8 2-16,1-1 1 0,3-2-2 16,9-4 3-16,14 0 15 15,15 0 13-15,12-10-11 16,3-12-17-16,5 2-4 15,-1 2-4-15,3 1 1 16,0 4-7-16,-7 1 1 16,-4 2 1-16,-15 4 1 15,-12 1-3-15,-8 0 0 16,-13 1 2-16,-8 1-1 16,-1 3 4-16,-5-1-5 15,2 1-34-15,-2 0-36 16,0 0-32-16,0 1-99 0,-7 11-365 15</inkml:trace>
  <inkml:trace contextRef="#ctx0" brushRef="#br0" timeOffset="-170805.63">12898 1028 552 0,'0'0'213'0,"0"0"-177"16,0 0 40-16,0 0 34 16,0 0-27-16,0 0-46 15,-3-1-13-15,3 1 0 16,0 0 4-16,0 0-2 15,0 0-16-15,0 0-10 0,0 0 2 16,0 0-2-16,0 0-1 16,0 1 1-16,0 10 4 15,0-4-4-15,0-1 2 16,0-2 0-16,0-1 0 16,3-3 1-16,-1 0 1 15,0 0 4-15,6 0-6 16,9 0-2-16,12-7 14 15,8-13-14-15,10-7-3 16,2-4-86-16,0 4-141 16,2 3-250-16</inkml:trace>
  <inkml:trace contextRef="#ctx0" brushRef="#br0" timeOffset="-170264.73">12362 2578 618 0,'0'0'519'15,"0"0"-473"-15,0 0-32 16,0 0 45-16,0 0 17 16,0 0-26-16,60-5-22 15,21-13-9-15,25-14-19 16,27-15-88-16,-2-3-458 16</inkml:trace>
  <inkml:trace contextRef="#ctx0" brushRef="#br0" timeOffset="-158970.7">3852 6370 859 0,'0'0'126'16,"0"0"-118"-16,0 0 17 16,0 0 40-16,0 0-19 0,0 0-30 15,0 0-9-15,-11 0-3 16,11 0 5-16,0 0-6 16,0 16 1-16,4 14-1 15,9 15 24-15,5 5 17 16,6 2 1-16,1-2-5 15,2-6-2-15,-3-6-11 16,5-9-11-16,3-15 5 16,17-14-6-16,37-10 16 15,42-51 3-15,41-28-13 16,40-32-16-16,30-16-5 16,19-12-3-16,17-5-6 15,6 0-13-15,-1 6 7 0,-18 11-5 16,-31 21 8-16,-55 24 12 15,-62 29 1-15,-54 30-1 16,-40 20 6-16,-17 11 27 16,-3 2 17-16,0-2-9 15,0 1-6-15,0 1-18 16,0 0-17-16,0 0-1 16,0 0-25-16,0 0-41 15,0 10-18-15,0 15-10 16,0 12-43-16,-25 5-159 15</inkml:trace>
  <inkml:trace contextRef="#ctx0" brushRef="#br0" timeOffset="-156307.15">23756 7293 402 0,'0'0'0'16,"0"0"-43"-16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F650-30C2-4D7B-8E87-344266CAE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37BE2-F721-4C3C-BC25-E9A6DDA24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33FB-9C07-40F5-8644-F312ACCD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45D3-1CA0-4568-97E5-993E4410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0308-1FB8-41F6-9D1B-C0D58906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443C-37CE-4040-9F3A-55B8B42B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9C0E-59AE-4D81-9D21-B7E1926D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EF72-D856-45E4-B258-2C89831E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EFC6-D911-436B-9F3B-B040A515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1DCD-D6CB-487E-9FD1-09D3ED3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DEE7D-DBC1-4E97-916E-FEC8D7453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CF7E-C454-45F3-BD06-716B7829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48EC-3186-429F-B65E-BF779D8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7236-F5EF-4503-9989-A25B977C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7EE3-3B6A-4688-86CF-64C60E53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6A48-5E78-466D-B934-90820C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0132-CB8B-4156-B4F6-69C090D0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B00F-C36C-4593-94F4-133FF2C1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9E8B-4E47-4DBA-9490-84582155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51D1-33B7-4BBC-A91A-7BDF901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AFB5-68D3-43CB-A563-B268E9E3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DFF8-9F58-4A1C-ADB2-F153F4FC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35CF-DA7D-402F-96A1-675EA7B5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68CF-B4E5-4474-9750-AF6C5E26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25F3-C972-413E-9B4B-743FA0F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7263-0416-4DF2-AD0D-C6C14347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E018-4011-4A75-BC26-045AAB5A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C28C-E6C9-4DB3-918D-D83501C9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B7CE-329C-4340-93B3-EA0956C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456F-A2DC-4AB6-8A00-2C93B0FF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ADCF-179A-4FDE-8F3E-A68C1B8A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93CF-E876-441D-BC9D-28696E7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F88F-A178-40C7-900B-AA3BCACE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6C809-EA7E-49B0-9FF4-4C486BB1D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E1A16-6903-4253-9A57-EFCB4DF23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D206D-AC13-4BCF-AB85-B4C3F813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C26B9-B1ED-48D2-AE66-A5E4201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57135-5180-4FE4-9319-E3E920E9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3E2E-7C85-4989-AF90-8B357F3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D92E-AAAD-4F6A-970B-27CDFF88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235CE-F441-48D9-B3C1-B3460AAE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A3A3A-2BFA-49E7-BF01-B6784D06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545C2-B08D-42EE-ADF5-6CADF72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2E2CF-618D-4C40-B5C2-C4DA28B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4E1F3-E01E-4F8A-9DA2-2A700133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2EDAA-DB52-4165-8137-6BB016D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66DC-BE4A-4B3B-89B3-3DCB2CF1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8A9B-992B-4D52-9163-73A7BB94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7E984-04D8-47FB-92E9-E3019ABE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2DFF-CD54-4320-AB4A-23ADCE7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BC76-E32C-43EB-B223-54ACD29D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D398-07CB-4AAD-B58F-AA55759A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1BD0-7415-4765-BE23-1FD3A6A2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BB681-E349-4BD0-9187-CEFE7E20C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C0DE-D5C4-460A-A8DD-58A08CCE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FB79-1784-4A02-9091-A3490C77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4638-A98F-4663-A900-2B158947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2C33E-7922-462F-B75E-76108491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C32B9-48A1-4FBD-843B-EC794E40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7C3C-FA56-4673-9399-F3AF0F39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1E21-C92B-4470-9298-B2D1F923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1FC1-38C2-4C87-B6D3-C8C087E3C6A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DD79-B954-4FBE-AEB7-E993855BD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C608-7019-4465-9516-D15673CF2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DD9A-46B2-421C-B219-2C8C2C6B1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A5DA-6D87-420B-9AD0-CEBC5C38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Lossless and lossy decompositions/preserving and non preserving FD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7C835-C3C1-4A8F-A120-E3E9AC34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By:Parul Madan(cse)</a:t>
            </a:r>
          </a:p>
        </p:txBody>
      </p:sp>
    </p:spTree>
    <p:extLst>
      <p:ext uri="{BB962C8B-B14F-4D97-AF65-F5344CB8AC3E}">
        <p14:creationId xmlns:p14="http://schemas.microsoft.com/office/powerpoint/2010/main" val="89250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A63BEF-4EF8-449B-A7B5-EC3DE2D37E26}"/>
                  </a:ext>
                </a:extLst>
              </p14:cNvPr>
              <p14:cNvContentPartPr/>
              <p14:nvPr/>
            </p14:nvContentPartPr>
            <p14:xfrm>
              <a:off x="332640" y="309600"/>
              <a:ext cx="11624760" cy="429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A63BEF-4EF8-449B-A7B5-EC3DE2D37E26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323280" y="300240"/>
                <a:ext cx="11643480" cy="43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39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36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49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84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54B46-A061-49EF-89A6-7E4CCA9BFCCF}"/>
                  </a:ext>
                </a:extLst>
              </p14:cNvPr>
              <p14:cNvContentPartPr/>
              <p14:nvPr/>
            </p14:nvContentPartPr>
            <p14:xfrm>
              <a:off x="299160" y="137160"/>
              <a:ext cx="11721600" cy="672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54B46-A061-49EF-89A6-7E4CCA9BF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00" y="127800"/>
                <a:ext cx="1174032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3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7D329-C007-4590-95B2-3502D70F2289}"/>
                  </a:ext>
                </a:extLst>
              </p14:cNvPr>
              <p14:cNvContentPartPr/>
              <p14:nvPr/>
            </p14:nvContentPartPr>
            <p14:xfrm>
              <a:off x="950040" y="96840"/>
              <a:ext cx="11247120" cy="616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7D329-C007-4590-95B2-3502D70F2289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940680" y="87480"/>
                <a:ext cx="11265840" cy="61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35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0E8F52-1F0F-45C9-B037-14BC9214C4A3}"/>
                  </a:ext>
                </a:extLst>
              </p14:cNvPr>
              <p14:cNvContentPartPr/>
              <p14:nvPr/>
            </p14:nvContentPartPr>
            <p14:xfrm>
              <a:off x="254880" y="319680"/>
              <a:ext cx="11647080" cy="653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0E8F52-1F0F-45C9-B037-14BC9214C4A3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45520" y="310320"/>
                <a:ext cx="11665800" cy="65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8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9218E8-F755-460B-80C9-1F191039C271}"/>
                  </a:ext>
                </a:extLst>
              </p14:cNvPr>
              <p14:cNvContentPartPr/>
              <p14:nvPr/>
            </p14:nvContentPartPr>
            <p14:xfrm>
              <a:off x="527760" y="198360"/>
              <a:ext cx="11600640" cy="611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9218E8-F755-460B-80C9-1F191039C271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18400" y="189000"/>
                <a:ext cx="11619360" cy="61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7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445288-C5F8-424C-8BC9-A93DB51F6F02}"/>
                  </a:ext>
                </a:extLst>
              </p14:cNvPr>
              <p14:cNvContentPartPr/>
              <p14:nvPr/>
            </p14:nvContentPartPr>
            <p14:xfrm>
              <a:off x="295920" y="219960"/>
              <a:ext cx="11896560" cy="588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445288-C5F8-424C-8BC9-A93DB51F6F02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86560" y="210600"/>
                <a:ext cx="11915280" cy="59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1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9C99BC-0BC1-4F02-AB79-6C8ED4FD134B}"/>
                  </a:ext>
                </a:extLst>
              </p14:cNvPr>
              <p14:cNvContentPartPr/>
              <p14:nvPr/>
            </p14:nvContentPartPr>
            <p14:xfrm>
              <a:off x="178560" y="208800"/>
              <a:ext cx="11835000" cy="623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9C99BC-0BC1-4F02-AB79-6C8ED4FD134B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69200" y="199440"/>
                <a:ext cx="11853720" cy="62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93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B75386-E69A-4DA4-A6F6-3304F6ABD509}"/>
                  </a:ext>
                </a:extLst>
              </p14:cNvPr>
              <p14:cNvContentPartPr/>
              <p14:nvPr/>
            </p14:nvContentPartPr>
            <p14:xfrm>
              <a:off x="165240" y="165240"/>
              <a:ext cx="12031920" cy="666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B75386-E69A-4DA4-A6F6-3304F6ABD509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55880" y="155880"/>
                <a:ext cx="12050640" cy="66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2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013E4-0689-4124-A761-5FE2CE224025}"/>
                  </a:ext>
                </a:extLst>
              </p14:cNvPr>
              <p14:cNvContentPartPr/>
              <p14:nvPr/>
            </p14:nvContentPartPr>
            <p14:xfrm>
              <a:off x="474120" y="121680"/>
              <a:ext cx="11557800" cy="651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5013E4-0689-4124-A761-5FE2CE224025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464760" y="112320"/>
                <a:ext cx="11576520" cy="65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862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17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Lossless and lossy decompositions/preserving and non preserving 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Lossless and lossy decompositions/preserving and non preserving FD</dc:title>
  <dc:creator>parul madaan</dc:creator>
  <cp:lastModifiedBy>parul madaan</cp:lastModifiedBy>
  <cp:revision>1</cp:revision>
  <dcterms:created xsi:type="dcterms:W3CDTF">2020-11-06T07:46:03Z</dcterms:created>
  <dcterms:modified xsi:type="dcterms:W3CDTF">2020-11-07T05:00:04Z</dcterms:modified>
</cp:coreProperties>
</file>