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99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9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5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98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82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6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5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B7D8ED-9DE9-4F2C-A031-02386260563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45B01-684C-425C-92BC-CF454905C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6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F371-E825-44E1-9DDE-6FCCB896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Sequences,Index</a:t>
            </a:r>
            <a:r>
              <a:rPr lang="en-US" dirty="0"/>
              <a:t> and Synonyms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F0292-B1F3-400A-A118-0AE0ABCDC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Parul Madan(</a:t>
            </a:r>
            <a:r>
              <a:rPr lang="en-US" dirty="0" err="1"/>
              <a:t>cse</a:t>
            </a:r>
            <a:r>
              <a:rPr lang="en-US" dirty="0"/>
              <a:t>)</a:t>
            </a:r>
          </a:p>
          <a:p>
            <a:r>
              <a:rPr lang="en-US" dirty="0"/>
              <a:t>GEU</a:t>
            </a:r>
          </a:p>
        </p:txBody>
      </p:sp>
    </p:spTree>
    <p:extLst>
      <p:ext uri="{BB962C8B-B14F-4D97-AF65-F5344CB8AC3E}">
        <p14:creationId xmlns:p14="http://schemas.microsoft.com/office/powerpoint/2010/main" val="135490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C37891-B2C0-44AF-A356-F2BDBE3E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463138"/>
            <a:ext cx="11055926" cy="61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97D37-3D7D-42DF-9915-EE5C3031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8135"/>
            <a:ext cx="10972800" cy="61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19265D-45A1-45F9-AF51-7DE5DFAC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1" y="261257"/>
            <a:ext cx="11637818" cy="64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7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77B0A-6223-4953-A613-87B5E165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7" y="403761"/>
            <a:ext cx="11234057" cy="622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3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E25F94-BD1E-44A2-B493-D520235F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7" y="427512"/>
            <a:ext cx="11435937" cy="616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6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16112-E6C4-4FA7-A353-B2B957F2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427513"/>
            <a:ext cx="11067803" cy="60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8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E1535-096D-4186-B543-568D163E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2" y="368135"/>
            <a:ext cx="10937173" cy="62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9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E8750-304A-486B-A886-9D59FC20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5" y="421944"/>
            <a:ext cx="11037107" cy="609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33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0172A-68E8-4CC3-9CA9-83CAE0F0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34" y="380010"/>
            <a:ext cx="11364685" cy="62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6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26B70-3C02-4F0D-8C59-07C072CD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581891"/>
            <a:ext cx="11245932" cy="58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D9308-EC1A-445F-9E40-53CCF189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308758"/>
            <a:ext cx="11079678" cy="61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2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D430A-EEA3-48DB-A6F5-EBEFCE2E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332509"/>
            <a:ext cx="10889672" cy="616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87593-901D-4C5C-A7CD-533FF101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415636"/>
            <a:ext cx="11174680" cy="60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81DA8-6850-47C7-BE09-1F54B9A4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52" y="391886"/>
            <a:ext cx="10545288" cy="61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818E3-8FF7-406C-BFCE-1FBD4CA7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273132"/>
            <a:ext cx="11376561" cy="63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A30769-FE5C-4668-B2AB-D09DBBA0C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1" y="368136"/>
            <a:ext cx="11293434" cy="62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72B60-47DA-4F7E-BDCB-E4E10531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00" y="356260"/>
            <a:ext cx="10877796" cy="60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2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72223-E0A1-4EC6-A048-F3FC6EF6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29" y="403761"/>
            <a:ext cx="10640291" cy="59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9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5155C6-03C4-47B4-82F6-E08490136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368135"/>
            <a:ext cx="11447813" cy="61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1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60EB38-4155-42FE-A01E-8A4B7E5A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7" y="261256"/>
            <a:ext cx="11388436" cy="64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5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D5E16-B168-43D1-90B8-64127493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2" y="249383"/>
            <a:ext cx="10937174" cy="630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5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326421-0783-4B44-8BEB-346A1BF0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15" y="285008"/>
            <a:ext cx="11127179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57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13</Words>
  <Application>Microsoft Office PowerPoint</Application>
  <PresentationFormat>Widescreen</PresentationFormat>
  <Paragraphs>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Sequences,Index and Synonyms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Sequences,Index and Synonyms</dc:title>
  <dc:creator>Ms. Parul Madan</dc:creator>
  <cp:lastModifiedBy>Ms. Parul Madan</cp:lastModifiedBy>
  <cp:revision>1</cp:revision>
  <dcterms:created xsi:type="dcterms:W3CDTF">2021-11-09T04:13:17Z</dcterms:created>
  <dcterms:modified xsi:type="dcterms:W3CDTF">2021-11-09T06:57:52Z</dcterms:modified>
</cp:coreProperties>
</file>