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4C4A-B004-422F-9A02-7C7707EFB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A77A1-F67B-4BF8-BE57-9A8A10DED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parul madan(ap)</a:t>
            </a:r>
          </a:p>
          <a:p>
            <a:r>
              <a:rPr lang="en-US" dirty="0"/>
              <a:t>Cse(geu)</a:t>
            </a:r>
          </a:p>
        </p:txBody>
      </p:sp>
    </p:spTree>
    <p:extLst>
      <p:ext uri="{BB962C8B-B14F-4D97-AF65-F5344CB8AC3E}">
        <p14:creationId xmlns:p14="http://schemas.microsoft.com/office/powerpoint/2010/main" val="44667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180B6-223F-4295-AC84-5EEDA94F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681038"/>
            <a:ext cx="10145485" cy="47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CF9FE-E63B-4365-84D1-8224A2A9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04950"/>
            <a:ext cx="8763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D54C8-33DC-4FE4-A6B9-67A2ACCF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757237"/>
            <a:ext cx="8458200" cy="50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AF97F-C24F-48E4-A467-38360261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798286"/>
            <a:ext cx="1018902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5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6F881-8EA1-464D-BA44-02EDCB93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623887"/>
            <a:ext cx="8458200" cy="51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3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F428E-33FC-4C60-9E3C-BB6D98DC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452437"/>
            <a:ext cx="10753725" cy="54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304D8-C87F-4169-BF50-6966AE23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523875"/>
            <a:ext cx="8220075" cy="49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53839-2BF1-4B65-85AD-E9BF1A47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319314"/>
            <a:ext cx="10160000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F4987-A4D6-433E-8776-594EDEEC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838200"/>
            <a:ext cx="88106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D2F34-C1A8-465D-A01E-B9D315A5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841829"/>
            <a:ext cx="9763125" cy="46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BC2F2-7A13-424A-92B3-A6DF9229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5" y="590550"/>
            <a:ext cx="8564789" cy="49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6AC93-5F90-48C6-BEA9-2C47FD26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904875"/>
            <a:ext cx="85153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7C192-FE14-45ED-A5FB-80411626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933450"/>
            <a:ext cx="84296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2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B3E1E-3017-4569-9211-B853A56F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909637"/>
            <a:ext cx="87439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2236F-75C7-4319-92F6-CEB2ED48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909637"/>
            <a:ext cx="87439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0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BC0B9-404C-4B06-AB54-B2EF4F4B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19113"/>
            <a:ext cx="8334375" cy="498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E7CD9E-6E69-4433-9BA4-FF40BA01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52463"/>
            <a:ext cx="9725025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19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13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Sub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queries</dc:title>
  <dc:creator>parul madaan</dc:creator>
  <cp:lastModifiedBy>parul madaan</cp:lastModifiedBy>
  <cp:revision>1</cp:revision>
  <dcterms:created xsi:type="dcterms:W3CDTF">2020-08-27T06:31:35Z</dcterms:created>
  <dcterms:modified xsi:type="dcterms:W3CDTF">2020-08-27T06:38:15Z</dcterms:modified>
</cp:coreProperties>
</file>