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47"/>
  </p:notesMasterIdLst>
  <p:sldIdLst>
    <p:sldId id="256" r:id="rId2"/>
    <p:sldId id="259" r:id="rId3"/>
    <p:sldId id="304" r:id="rId4"/>
    <p:sldId id="261" r:id="rId5"/>
    <p:sldId id="305" r:id="rId6"/>
    <p:sldId id="306" r:id="rId7"/>
    <p:sldId id="308" r:id="rId8"/>
    <p:sldId id="267" r:id="rId9"/>
    <p:sldId id="268" r:id="rId10"/>
    <p:sldId id="269" r:id="rId11"/>
    <p:sldId id="309" r:id="rId12"/>
    <p:sldId id="271" r:id="rId13"/>
    <p:sldId id="360" r:id="rId14"/>
    <p:sldId id="273" r:id="rId15"/>
    <p:sldId id="274" r:id="rId16"/>
    <p:sldId id="275" r:id="rId17"/>
    <p:sldId id="310" r:id="rId18"/>
    <p:sldId id="279" r:id="rId19"/>
    <p:sldId id="342" r:id="rId20"/>
    <p:sldId id="344" r:id="rId21"/>
    <p:sldId id="280" r:id="rId22"/>
    <p:sldId id="281" r:id="rId23"/>
    <p:sldId id="352" r:id="rId24"/>
    <p:sldId id="282" r:id="rId25"/>
    <p:sldId id="283" r:id="rId26"/>
    <p:sldId id="353" r:id="rId27"/>
    <p:sldId id="285" r:id="rId28"/>
    <p:sldId id="354" r:id="rId29"/>
    <p:sldId id="286" r:id="rId30"/>
    <p:sldId id="287" r:id="rId31"/>
    <p:sldId id="357" r:id="rId32"/>
    <p:sldId id="358" r:id="rId33"/>
    <p:sldId id="359" r:id="rId34"/>
    <p:sldId id="288" r:id="rId35"/>
    <p:sldId id="289" r:id="rId36"/>
    <p:sldId id="290" r:id="rId37"/>
    <p:sldId id="311" r:id="rId38"/>
    <p:sldId id="294" r:id="rId39"/>
    <p:sldId id="295" r:id="rId40"/>
    <p:sldId id="297" r:id="rId41"/>
    <p:sldId id="298" r:id="rId42"/>
    <p:sldId id="299" r:id="rId43"/>
    <p:sldId id="300" r:id="rId44"/>
    <p:sldId id="301" r:id="rId45"/>
    <p:sldId id="30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221" y="5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C60864-87EB-4E8C-ADC6-BE0979528141}" type="doc">
      <dgm:prSet loTypeId="urn:microsoft.com/office/officeart/2005/8/layout/lProcess3" loCatId="process" qsTypeId="urn:microsoft.com/office/officeart/2005/8/quickstyle/3d1" qsCatId="3D" csTypeId="urn:microsoft.com/office/officeart/2005/8/colors/colorful1" csCatId="colorful" phldr="1"/>
      <dgm:spPr/>
      <dgm:t>
        <a:bodyPr/>
        <a:lstStyle/>
        <a:p>
          <a:endParaRPr lang="en-GB"/>
        </a:p>
      </dgm:t>
    </dgm:pt>
    <dgm:pt modelId="{D476F003-7C5C-4C10-91BF-1A7DF259DE9F}">
      <dgm:prSet phldrT="[Text]"/>
      <dgm:spPr/>
      <dgm:t>
        <a:bodyPr/>
        <a:lstStyle/>
        <a:p>
          <a:r>
            <a:rPr lang="en-GB" b="1" dirty="0">
              <a:effectLst>
                <a:outerShdw blurRad="38100" dist="38100" dir="2700000" algn="tl">
                  <a:srgbClr val="000000">
                    <a:alpha val="43137"/>
                  </a:srgbClr>
                </a:outerShdw>
              </a:effectLst>
            </a:rPr>
            <a:t>Application</a:t>
          </a:r>
        </a:p>
      </dgm:t>
    </dgm:pt>
    <dgm:pt modelId="{7391D22A-581C-4BEE-B06B-E1F90AD1581F}" type="parTrans" cxnId="{7B98EE3D-4A17-492A-9E0D-A3BD968B7A08}">
      <dgm:prSet/>
      <dgm:spPr/>
      <dgm:t>
        <a:bodyPr/>
        <a:lstStyle/>
        <a:p>
          <a:endParaRPr lang="en-GB"/>
        </a:p>
      </dgm:t>
    </dgm:pt>
    <dgm:pt modelId="{6E57657B-7C6A-46C8-8AA4-A1A25F6BF835}" type="sibTrans" cxnId="{7B98EE3D-4A17-492A-9E0D-A3BD968B7A08}">
      <dgm:prSet/>
      <dgm:spPr/>
      <dgm:t>
        <a:bodyPr/>
        <a:lstStyle/>
        <a:p>
          <a:endParaRPr lang="en-GB"/>
        </a:p>
      </dgm:t>
    </dgm:pt>
    <dgm:pt modelId="{AB11EE1E-261D-49D2-875E-05C591B16F15}">
      <dgm:prSet phldrT="[Text]"/>
      <dgm:spPr/>
      <dgm:t>
        <a:bodyPr/>
        <a:lstStyle/>
        <a:p>
          <a:r>
            <a:rPr lang="en-GB" dirty="0"/>
            <a:t>7</a:t>
          </a:r>
          <a:r>
            <a:rPr lang="en-GB" baseline="30000" dirty="0"/>
            <a:t>th</a:t>
          </a:r>
          <a:r>
            <a:rPr lang="en-GB" dirty="0"/>
            <a:t> floor</a:t>
          </a:r>
        </a:p>
      </dgm:t>
    </dgm:pt>
    <dgm:pt modelId="{94653298-7643-48B4-A06F-10BA6C13A5F9}" type="parTrans" cxnId="{E27897DC-5B9E-454A-807A-ED416EAC2AAD}">
      <dgm:prSet/>
      <dgm:spPr/>
      <dgm:t>
        <a:bodyPr/>
        <a:lstStyle/>
        <a:p>
          <a:endParaRPr lang="en-GB"/>
        </a:p>
      </dgm:t>
    </dgm:pt>
    <dgm:pt modelId="{921C765D-A6AF-410A-894B-B540C5623857}" type="sibTrans" cxnId="{E27897DC-5B9E-454A-807A-ED416EAC2AAD}">
      <dgm:prSet/>
      <dgm:spPr/>
      <dgm:t>
        <a:bodyPr/>
        <a:lstStyle/>
        <a:p>
          <a:endParaRPr lang="en-GB"/>
        </a:p>
      </dgm:t>
    </dgm:pt>
    <dgm:pt modelId="{ECC930B5-83FC-4D45-B579-0889AABBF799}">
      <dgm:prSet phldrT="[Text]"/>
      <dgm:spPr/>
      <dgm:t>
        <a:bodyPr/>
        <a:lstStyle/>
        <a:p>
          <a:r>
            <a:rPr lang="en-GB" dirty="0"/>
            <a:t>Nora gets secret message from Number One</a:t>
          </a:r>
        </a:p>
      </dgm:t>
    </dgm:pt>
    <dgm:pt modelId="{16328C2C-92CD-4A71-873B-99488BE9FAE5}" type="parTrans" cxnId="{45F162BF-1844-43D6-9AF1-0955C503DB19}">
      <dgm:prSet/>
      <dgm:spPr/>
      <dgm:t>
        <a:bodyPr/>
        <a:lstStyle/>
        <a:p>
          <a:endParaRPr lang="en-GB"/>
        </a:p>
      </dgm:t>
    </dgm:pt>
    <dgm:pt modelId="{19DBE2A0-AC8F-4CE9-ACAA-ACC7E1B7C4B9}" type="sibTrans" cxnId="{45F162BF-1844-43D6-9AF1-0955C503DB19}">
      <dgm:prSet/>
      <dgm:spPr/>
      <dgm:t>
        <a:bodyPr/>
        <a:lstStyle/>
        <a:p>
          <a:endParaRPr lang="en-GB"/>
        </a:p>
      </dgm:t>
    </dgm:pt>
    <dgm:pt modelId="{36BF833A-5B33-4A27-AD01-FA84E3AF5D1D}">
      <dgm:prSet phldrT="[Text]"/>
      <dgm:spPr/>
      <dgm:t>
        <a:bodyPr/>
        <a:lstStyle/>
        <a:p>
          <a:r>
            <a:rPr lang="en-GB" b="1" dirty="0">
              <a:effectLst>
                <a:outerShdw blurRad="38100" dist="38100" dir="2700000" algn="tl">
                  <a:srgbClr val="000000">
                    <a:alpha val="43137"/>
                  </a:srgbClr>
                </a:outerShdw>
              </a:effectLst>
            </a:rPr>
            <a:t>Presentation</a:t>
          </a:r>
        </a:p>
      </dgm:t>
    </dgm:pt>
    <dgm:pt modelId="{14FE72C2-399E-4015-9C5E-DF65336BCA32}" type="parTrans" cxnId="{96769B87-32EC-45D2-9DDA-D56EB6EFF88A}">
      <dgm:prSet/>
      <dgm:spPr/>
      <dgm:t>
        <a:bodyPr/>
        <a:lstStyle/>
        <a:p>
          <a:endParaRPr lang="en-GB"/>
        </a:p>
      </dgm:t>
    </dgm:pt>
    <dgm:pt modelId="{DD0DAFE2-2AEF-4DEE-9C09-31BA85C27056}" type="sibTrans" cxnId="{96769B87-32EC-45D2-9DDA-D56EB6EFF88A}">
      <dgm:prSet/>
      <dgm:spPr/>
      <dgm:t>
        <a:bodyPr/>
        <a:lstStyle/>
        <a:p>
          <a:endParaRPr lang="en-GB"/>
        </a:p>
      </dgm:t>
    </dgm:pt>
    <dgm:pt modelId="{69F0FE72-AF70-4F4D-B96C-60AF91599A62}">
      <dgm:prSet phldrT="[Text]"/>
      <dgm:spPr/>
      <dgm:t>
        <a:bodyPr/>
        <a:lstStyle/>
        <a:p>
          <a:r>
            <a:rPr lang="en-GB" dirty="0"/>
            <a:t>6</a:t>
          </a:r>
          <a:r>
            <a:rPr lang="en-GB" baseline="30000" dirty="0"/>
            <a:t>th</a:t>
          </a:r>
          <a:r>
            <a:rPr lang="en-GB" dirty="0"/>
            <a:t> floor</a:t>
          </a:r>
        </a:p>
      </dgm:t>
    </dgm:pt>
    <dgm:pt modelId="{57B621EC-2A65-42CF-81D7-367FE0895D40}" type="parTrans" cxnId="{324988E3-AF56-490E-9219-37A46FB7050B}">
      <dgm:prSet/>
      <dgm:spPr/>
      <dgm:t>
        <a:bodyPr/>
        <a:lstStyle/>
        <a:p>
          <a:endParaRPr lang="en-GB"/>
        </a:p>
      </dgm:t>
    </dgm:pt>
    <dgm:pt modelId="{83A25E71-D306-4550-88D5-E46BAC29FC0F}" type="sibTrans" cxnId="{324988E3-AF56-490E-9219-37A46FB7050B}">
      <dgm:prSet/>
      <dgm:spPr/>
      <dgm:t>
        <a:bodyPr/>
        <a:lstStyle/>
        <a:p>
          <a:endParaRPr lang="en-GB"/>
        </a:p>
      </dgm:t>
    </dgm:pt>
    <dgm:pt modelId="{AE5D12A6-79CE-4652-9A16-EC9413FFE0F3}">
      <dgm:prSet phldrT="[Text]"/>
      <dgm:spPr/>
      <dgm:t>
        <a:bodyPr/>
        <a:lstStyle/>
        <a:p>
          <a:r>
            <a:rPr lang="en-GB" dirty="0"/>
            <a:t>Message is translated, encrypted and miniaturized</a:t>
          </a:r>
        </a:p>
      </dgm:t>
    </dgm:pt>
    <dgm:pt modelId="{DF740039-44D4-4A70-A1FD-310034A76A6A}" type="parTrans" cxnId="{E06E41A9-EAFA-4CF1-9D2E-F47C2C64BA87}">
      <dgm:prSet/>
      <dgm:spPr/>
      <dgm:t>
        <a:bodyPr/>
        <a:lstStyle/>
        <a:p>
          <a:endParaRPr lang="en-GB"/>
        </a:p>
      </dgm:t>
    </dgm:pt>
    <dgm:pt modelId="{F50E53CE-9459-49AC-9285-0BD5290FA112}" type="sibTrans" cxnId="{E06E41A9-EAFA-4CF1-9D2E-F47C2C64BA87}">
      <dgm:prSet/>
      <dgm:spPr/>
      <dgm:t>
        <a:bodyPr/>
        <a:lstStyle/>
        <a:p>
          <a:endParaRPr lang="en-GB"/>
        </a:p>
      </dgm:t>
    </dgm:pt>
    <dgm:pt modelId="{60407B3A-9B2F-45BC-8023-9FAA57A971B7}">
      <dgm:prSet phldrT="[Text]"/>
      <dgm:spPr/>
      <dgm:t>
        <a:bodyPr/>
        <a:lstStyle/>
        <a:p>
          <a:r>
            <a:rPr lang="en-GB" b="1" dirty="0">
              <a:effectLst>
                <a:outerShdw blurRad="38100" dist="38100" dir="2700000" algn="tl">
                  <a:srgbClr val="000000">
                    <a:alpha val="43137"/>
                  </a:srgbClr>
                </a:outerShdw>
              </a:effectLst>
            </a:rPr>
            <a:t>Session</a:t>
          </a:r>
        </a:p>
      </dgm:t>
    </dgm:pt>
    <dgm:pt modelId="{F23D8CCB-2635-4795-9EC8-F8D6AB5DEB67}" type="parTrans" cxnId="{94EBC335-F554-4B04-BF9D-F1FD069B3460}">
      <dgm:prSet/>
      <dgm:spPr/>
      <dgm:t>
        <a:bodyPr/>
        <a:lstStyle/>
        <a:p>
          <a:endParaRPr lang="en-GB"/>
        </a:p>
      </dgm:t>
    </dgm:pt>
    <dgm:pt modelId="{0F339E62-D87B-4FDC-9427-847F635F1716}" type="sibTrans" cxnId="{94EBC335-F554-4B04-BF9D-F1FD069B3460}">
      <dgm:prSet/>
      <dgm:spPr/>
      <dgm:t>
        <a:bodyPr/>
        <a:lstStyle/>
        <a:p>
          <a:endParaRPr lang="en-GB"/>
        </a:p>
      </dgm:t>
    </dgm:pt>
    <dgm:pt modelId="{5B073129-F321-4F0C-BA20-56B2765A8C7A}">
      <dgm:prSet phldrT="[Text]"/>
      <dgm:spPr/>
      <dgm:t>
        <a:bodyPr/>
        <a:lstStyle/>
        <a:p>
          <a:r>
            <a:rPr lang="en-GB" dirty="0"/>
            <a:t>5</a:t>
          </a:r>
          <a:r>
            <a:rPr lang="en-GB" baseline="30000" dirty="0"/>
            <a:t>th</a:t>
          </a:r>
          <a:r>
            <a:rPr lang="en-GB" dirty="0"/>
            <a:t> floor</a:t>
          </a:r>
        </a:p>
      </dgm:t>
    </dgm:pt>
    <dgm:pt modelId="{A5951F78-BF0E-4E60-A157-B38CCCA0322C}" type="parTrans" cxnId="{B645AF00-6384-46B0-8DCD-55E8573A15DF}">
      <dgm:prSet/>
      <dgm:spPr/>
      <dgm:t>
        <a:bodyPr/>
        <a:lstStyle/>
        <a:p>
          <a:endParaRPr lang="en-GB"/>
        </a:p>
      </dgm:t>
    </dgm:pt>
    <dgm:pt modelId="{9B560F1C-6283-43E4-8560-990CBF79DFDB}" type="sibTrans" cxnId="{B645AF00-6384-46B0-8DCD-55E8573A15DF}">
      <dgm:prSet/>
      <dgm:spPr/>
      <dgm:t>
        <a:bodyPr/>
        <a:lstStyle/>
        <a:p>
          <a:endParaRPr lang="en-GB"/>
        </a:p>
      </dgm:t>
    </dgm:pt>
    <dgm:pt modelId="{F4E16381-8FBA-44F2-8106-5980C04AEB94}">
      <dgm:prSet phldrT="[Text]"/>
      <dgm:spPr/>
      <dgm:t>
        <a:bodyPr/>
        <a:lstStyle/>
        <a:p>
          <a:r>
            <a:rPr lang="en-GB" b="1" dirty="0">
              <a:effectLst>
                <a:outerShdw blurRad="38100" dist="38100" dir="2700000" algn="tl">
                  <a:srgbClr val="000000">
                    <a:alpha val="43137"/>
                  </a:srgbClr>
                </a:outerShdw>
              </a:effectLst>
            </a:rPr>
            <a:t>Transport</a:t>
          </a:r>
        </a:p>
      </dgm:t>
    </dgm:pt>
    <dgm:pt modelId="{3AD6D4DC-06B9-4DE7-93FF-B170AC431A56}" type="parTrans" cxnId="{6CE2B829-3C50-494B-B60A-A0D6E52C7168}">
      <dgm:prSet/>
      <dgm:spPr/>
      <dgm:t>
        <a:bodyPr/>
        <a:lstStyle/>
        <a:p>
          <a:endParaRPr lang="en-GB"/>
        </a:p>
      </dgm:t>
    </dgm:pt>
    <dgm:pt modelId="{0B72976C-8007-4AE9-8B0F-EED626E93828}" type="sibTrans" cxnId="{6CE2B829-3C50-494B-B60A-A0D6E52C7168}">
      <dgm:prSet/>
      <dgm:spPr/>
      <dgm:t>
        <a:bodyPr/>
        <a:lstStyle/>
        <a:p>
          <a:endParaRPr lang="en-GB"/>
        </a:p>
      </dgm:t>
    </dgm:pt>
    <dgm:pt modelId="{6795BFF6-5D82-455B-AF09-012020DE373A}">
      <dgm:prSet phldrT="[Text]"/>
      <dgm:spPr/>
      <dgm:t>
        <a:bodyPr/>
        <a:lstStyle/>
        <a:p>
          <a:r>
            <a:rPr lang="en-GB" dirty="0"/>
            <a:t>Security checks message, adds checkpoints to ensure the embassy receives whole message</a:t>
          </a:r>
        </a:p>
      </dgm:t>
    </dgm:pt>
    <dgm:pt modelId="{207FC006-FE80-4061-BE25-99B8F8CCA52D}" type="parTrans" cxnId="{B8EB3E2E-6714-4004-89A8-AC9783672FEB}">
      <dgm:prSet/>
      <dgm:spPr/>
      <dgm:t>
        <a:bodyPr/>
        <a:lstStyle/>
        <a:p>
          <a:endParaRPr lang="en-GB"/>
        </a:p>
      </dgm:t>
    </dgm:pt>
    <dgm:pt modelId="{E78AFA99-E9C2-49C9-B799-32B687DC6296}" type="sibTrans" cxnId="{B8EB3E2E-6714-4004-89A8-AC9783672FEB}">
      <dgm:prSet/>
      <dgm:spPr/>
      <dgm:t>
        <a:bodyPr/>
        <a:lstStyle/>
        <a:p>
          <a:endParaRPr lang="en-GB"/>
        </a:p>
      </dgm:t>
    </dgm:pt>
    <dgm:pt modelId="{E0C05D97-4D54-488C-A92D-A1A28D808021}">
      <dgm:prSet phldrT="[Text]"/>
      <dgm:spPr/>
      <dgm:t>
        <a:bodyPr/>
        <a:lstStyle/>
        <a:p>
          <a:r>
            <a:rPr lang="en-GB" b="1" dirty="0">
              <a:effectLst>
                <a:outerShdw blurRad="38100" dist="38100" dir="2700000" algn="tl">
                  <a:srgbClr val="000000">
                    <a:alpha val="43137"/>
                  </a:srgbClr>
                </a:outerShdw>
              </a:effectLst>
            </a:rPr>
            <a:t>Network</a:t>
          </a:r>
        </a:p>
      </dgm:t>
    </dgm:pt>
    <dgm:pt modelId="{D49BEAC8-B102-499C-B891-6876093FC52A}" type="parTrans" cxnId="{3832121A-55A5-4013-A73D-583AFA704564}">
      <dgm:prSet/>
      <dgm:spPr/>
      <dgm:t>
        <a:bodyPr/>
        <a:lstStyle/>
        <a:p>
          <a:endParaRPr lang="en-GB"/>
        </a:p>
      </dgm:t>
    </dgm:pt>
    <dgm:pt modelId="{52694433-C751-41B0-B112-19A9B3EC93BA}" type="sibTrans" cxnId="{3832121A-55A5-4013-A73D-583AFA704564}">
      <dgm:prSet/>
      <dgm:spPr/>
      <dgm:t>
        <a:bodyPr/>
        <a:lstStyle/>
        <a:p>
          <a:endParaRPr lang="en-GB"/>
        </a:p>
      </dgm:t>
    </dgm:pt>
    <dgm:pt modelId="{B14044D1-27F8-4F93-9BEB-0C5B0B738AC9}">
      <dgm:prSet phldrT="[Text]"/>
      <dgm:spPr/>
      <dgm:t>
        <a:bodyPr/>
        <a:lstStyle/>
        <a:p>
          <a:r>
            <a:rPr lang="en-GB" dirty="0"/>
            <a:t>4</a:t>
          </a:r>
          <a:r>
            <a:rPr lang="en-GB" baseline="30000" dirty="0"/>
            <a:t>th</a:t>
          </a:r>
          <a:r>
            <a:rPr lang="en-GB" dirty="0"/>
            <a:t> floor</a:t>
          </a:r>
        </a:p>
      </dgm:t>
    </dgm:pt>
    <dgm:pt modelId="{1A038D5D-8F9E-4100-A18C-AA85348A5F3E}" type="parTrans" cxnId="{F27C2D60-9E8C-4589-BE66-522745ED5DD1}">
      <dgm:prSet/>
      <dgm:spPr/>
      <dgm:t>
        <a:bodyPr/>
        <a:lstStyle/>
        <a:p>
          <a:endParaRPr lang="en-GB"/>
        </a:p>
      </dgm:t>
    </dgm:pt>
    <dgm:pt modelId="{D9D3A66C-0D20-407F-98BA-1E16E24FE17B}" type="sibTrans" cxnId="{F27C2D60-9E8C-4589-BE66-522745ED5DD1}">
      <dgm:prSet/>
      <dgm:spPr/>
      <dgm:t>
        <a:bodyPr/>
        <a:lstStyle/>
        <a:p>
          <a:endParaRPr lang="en-GB"/>
        </a:p>
      </dgm:t>
    </dgm:pt>
    <dgm:pt modelId="{9F999AE5-000A-4947-949D-DFF69053A63C}">
      <dgm:prSet phldrT="[Text]"/>
      <dgm:spPr/>
      <dgm:t>
        <a:bodyPr/>
        <a:lstStyle/>
        <a:p>
          <a:r>
            <a:rPr lang="en-GB" dirty="0"/>
            <a:t>Message is analysed, combined if necessary and broken into smaller pieces</a:t>
          </a:r>
        </a:p>
      </dgm:t>
    </dgm:pt>
    <dgm:pt modelId="{3D3C2AF2-8B15-4A66-92B2-730E61695C6C}" type="parTrans" cxnId="{92E3D48F-EE97-4894-BABE-B36736D7AE4A}">
      <dgm:prSet/>
      <dgm:spPr/>
      <dgm:t>
        <a:bodyPr/>
        <a:lstStyle/>
        <a:p>
          <a:endParaRPr lang="en-GB"/>
        </a:p>
      </dgm:t>
    </dgm:pt>
    <dgm:pt modelId="{C68C9CD9-E646-4F5B-8803-58FA410F5A87}" type="sibTrans" cxnId="{92E3D48F-EE97-4894-BABE-B36736D7AE4A}">
      <dgm:prSet/>
      <dgm:spPr/>
      <dgm:t>
        <a:bodyPr/>
        <a:lstStyle/>
        <a:p>
          <a:endParaRPr lang="en-GB"/>
        </a:p>
      </dgm:t>
    </dgm:pt>
    <dgm:pt modelId="{B61C83BA-6E1B-46CD-9FE1-987562F1D44C}">
      <dgm:prSet phldrT="[Text]"/>
      <dgm:spPr/>
      <dgm:t>
        <a:bodyPr/>
        <a:lstStyle/>
        <a:p>
          <a:r>
            <a:rPr lang="en-GB" b="1" dirty="0">
              <a:effectLst>
                <a:outerShdw blurRad="38100" dist="38100" dir="2700000" algn="tl">
                  <a:srgbClr val="000000">
                    <a:alpha val="43137"/>
                  </a:srgbClr>
                </a:outerShdw>
              </a:effectLst>
            </a:rPr>
            <a:t>Data Link</a:t>
          </a:r>
        </a:p>
      </dgm:t>
    </dgm:pt>
    <dgm:pt modelId="{EE2CACF3-D7E4-4D2F-8AF3-B9A91170BBDC}" type="parTrans" cxnId="{E5B669D8-5833-4170-9698-D79AFF533874}">
      <dgm:prSet/>
      <dgm:spPr/>
      <dgm:t>
        <a:bodyPr/>
        <a:lstStyle/>
        <a:p>
          <a:endParaRPr lang="en-GB"/>
        </a:p>
      </dgm:t>
    </dgm:pt>
    <dgm:pt modelId="{8D12C215-3360-4FDD-BB4D-A15208854090}" type="sibTrans" cxnId="{E5B669D8-5833-4170-9698-D79AFF533874}">
      <dgm:prSet/>
      <dgm:spPr/>
      <dgm:t>
        <a:bodyPr/>
        <a:lstStyle/>
        <a:p>
          <a:endParaRPr lang="en-GB"/>
        </a:p>
      </dgm:t>
    </dgm:pt>
    <dgm:pt modelId="{52F1A291-893D-4E10-A982-C3969A3361D6}">
      <dgm:prSet phldrT="[Text]"/>
      <dgm:spPr/>
      <dgm:t>
        <a:bodyPr/>
        <a:lstStyle/>
        <a:p>
          <a:r>
            <a:rPr lang="en-GB" dirty="0"/>
            <a:t>3</a:t>
          </a:r>
          <a:r>
            <a:rPr lang="en-GB" baseline="30000" dirty="0"/>
            <a:t>rd</a:t>
          </a:r>
          <a:r>
            <a:rPr lang="en-GB" dirty="0"/>
            <a:t> floor</a:t>
          </a:r>
        </a:p>
      </dgm:t>
    </dgm:pt>
    <dgm:pt modelId="{C849CB6B-D349-48C9-9995-41A89962E972}" type="parTrans" cxnId="{0E61FAF3-CA0B-40B3-941D-382D01716770}">
      <dgm:prSet/>
      <dgm:spPr/>
      <dgm:t>
        <a:bodyPr/>
        <a:lstStyle/>
        <a:p>
          <a:endParaRPr lang="en-GB"/>
        </a:p>
      </dgm:t>
    </dgm:pt>
    <dgm:pt modelId="{D52CAA1B-AABD-4271-BE4D-47D890E1F2C8}" type="sibTrans" cxnId="{0E61FAF3-CA0B-40B3-941D-382D01716770}">
      <dgm:prSet/>
      <dgm:spPr/>
      <dgm:t>
        <a:bodyPr/>
        <a:lstStyle/>
        <a:p>
          <a:endParaRPr lang="en-GB"/>
        </a:p>
      </dgm:t>
    </dgm:pt>
    <dgm:pt modelId="{B90747D7-DB76-4272-B92F-5B7A0BB2B598}">
      <dgm:prSet phldrT="[Text]"/>
      <dgm:spPr/>
      <dgm:t>
        <a:bodyPr/>
        <a:lstStyle/>
        <a:p>
          <a:r>
            <a:rPr lang="en-GB" dirty="0"/>
            <a:t>Personnel check the message, determine the address, indicate fastest route to Embassy</a:t>
          </a:r>
        </a:p>
      </dgm:t>
    </dgm:pt>
    <dgm:pt modelId="{EF229494-E987-4167-B0A8-3F6C9C610E84}" type="parTrans" cxnId="{9C27F5B2-9D16-4DC3-A867-DE7864E4D010}">
      <dgm:prSet/>
      <dgm:spPr/>
      <dgm:t>
        <a:bodyPr/>
        <a:lstStyle/>
        <a:p>
          <a:endParaRPr lang="en-GB"/>
        </a:p>
      </dgm:t>
    </dgm:pt>
    <dgm:pt modelId="{81C170C5-C36D-46FF-AEC1-546726B44A77}" type="sibTrans" cxnId="{9C27F5B2-9D16-4DC3-A867-DE7864E4D010}">
      <dgm:prSet/>
      <dgm:spPr/>
      <dgm:t>
        <a:bodyPr/>
        <a:lstStyle/>
        <a:p>
          <a:endParaRPr lang="en-GB"/>
        </a:p>
      </dgm:t>
    </dgm:pt>
    <dgm:pt modelId="{0A96FAA4-1AA3-4308-B403-EAFD481670C6}">
      <dgm:prSet phldrT="[Text]"/>
      <dgm:spPr/>
      <dgm:t>
        <a:bodyPr/>
        <a:lstStyle/>
        <a:p>
          <a:r>
            <a:rPr lang="en-GB" b="1" dirty="0">
              <a:effectLst>
                <a:outerShdw blurRad="38100" dist="38100" dir="2700000" algn="tl">
                  <a:srgbClr val="000000">
                    <a:alpha val="43137"/>
                  </a:srgbClr>
                </a:outerShdw>
              </a:effectLst>
            </a:rPr>
            <a:t>Physical</a:t>
          </a:r>
        </a:p>
      </dgm:t>
    </dgm:pt>
    <dgm:pt modelId="{03D223CD-90B2-4CF3-8A30-52F19FD5BD58}" type="parTrans" cxnId="{343F10F5-2663-4C8A-8FFE-F90876E6F004}">
      <dgm:prSet/>
      <dgm:spPr/>
      <dgm:t>
        <a:bodyPr/>
        <a:lstStyle/>
        <a:p>
          <a:endParaRPr lang="en-GB"/>
        </a:p>
      </dgm:t>
    </dgm:pt>
    <dgm:pt modelId="{F401D674-3C0C-4691-93F3-D057F5FBA780}" type="sibTrans" cxnId="{343F10F5-2663-4C8A-8FFE-F90876E6F004}">
      <dgm:prSet/>
      <dgm:spPr/>
      <dgm:t>
        <a:bodyPr/>
        <a:lstStyle/>
        <a:p>
          <a:endParaRPr lang="en-GB"/>
        </a:p>
      </dgm:t>
    </dgm:pt>
    <dgm:pt modelId="{89165077-20D3-4163-9131-0D4C612D1A2F}">
      <dgm:prSet phldrT="[Text]"/>
      <dgm:spPr/>
      <dgm:t>
        <a:bodyPr/>
        <a:lstStyle/>
        <a:p>
          <a:r>
            <a:rPr lang="en-GB" dirty="0"/>
            <a:t>2</a:t>
          </a:r>
          <a:r>
            <a:rPr lang="en-GB" baseline="30000" dirty="0"/>
            <a:t>nd</a:t>
          </a:r>
          <a:r>
            <a:rPr lang="en-GB" dirty="0"/>
            <a:t> floor</a:t>
          </a:r>
        </a:p>
      </dgm:t>
    </dgm:pt>
    <dgm:pt modelId="{064C7CB2-3E99-4A81-A343-561694BBB17A}" type="parTrans" cxnId="{BBC32124-D668-4FC5-812F-D059F2E9DE99}">
      <dgm:prSet/>
      <dgm:spPr/>
      <dgm:t>
        <a:bodyPr/>
        <a:lstStyle/>
        <a:p>
          <a:endParaRPr lang="en-GB"/>
        </a:p>
      </dgm:t>
    </dgm:pt>
    <dgm:pt modelId="{9E1ED741-85AA-4B03-9D72-EEE0ABD1F584}" type="sibTrans" cxnId="{BBC32124-D668-4FC5-812F-D059F2E9DE99}">
      <dgm:prSet/>
      <dgm:spPr/>
      <dgm:t>
        <a:bodyPr/>
        <a:lstStyle/>
        <a:p>
          <a:endParaRPr lang="en-GB"/>
        </a:p>
      </dgm:t>
    </dgm:pt>
    <dgm:pt modelId="{E27536F5-4F36-4050-BBE2-677E11058BCF}">
      <dgm:prSet phldrT="[Text]"/>
      <dgm:spPr/>
      <dgm:t>
        <a:bodyPr/>
        <a:lstStyle/>
        <a:p>
          <a:r>
            <a:rPr lang="en-GB" dirty="0"/>
            <a:t>Message placed in special packet contains message, sender and destination ID</a:t>
          </a:r>
        </a:p>
      </dgm:t>
    </dgm:pt>
    <dgm:pt modelId="{8CE0BD7E-0FEE-496F-9520-322EA8D5CDA7}" type="parTrans" cxnId="{B9020CD4-378C-4EF4-8D24-2FA0AD05873D}">
      <dgm:prSet/>
      <dgm:spPr/>
      <dgm:t>
        <a:bodyPr/>
        <a:lstStyle/>
        <a:p>
          <a:endParaRPr lang="en-GB"/>
        </a:p>
      </dgm:t>
    </dgm:pt>
    <dgm:pt modelId="{FF22B5B9-6BD6-463A-9940-E1C2F1E145B0}" type="sibTrans" cxnId="{B9020CD4-378C-4EF4-8D24-2FA0AD05873D}">
      <dgm:prSet/>
      <dgm:spPr/>
      <dgm:t>
        <a:bodyPr/>
        <a:lstStyle/>
        <a:p>
          <a:endParaRPr lang="en-GB"/>
        </a:p>
      </dgm:t>
    </dgm:pt>
    <dgm:pt modelId="{4067F1F4-3C21-4649-9B4A-060496795AA3}">
      <dgm:prSet phldrT="[Text]"/>
      <dgm:spPr/>
      <dgm:t>
        <a:bodyPr/>
        <a:lstStyle/>
        <a:p>
          <a:r>
            <a:rPr lang="en-GB" dirty="0"/>
            <a:t>Prepared for a trip to the KSA Embassy</a:t>
          </a:r>
        </a:p>
      </dgm:t>
    </dgm:pt>
    <dgm:pt modelId="{84C32652-7C0C-416E-87CB-8F6171BFFAF8}" type="parTrans" cxnId="{5EA9E021-F4AE-499A-95AD-C17631D9A92C}">
      <dgm:prSet/>
      <dgm:spPr/>
      <dgm:t>
        <a:bodyPr/>
        <a:lstStyle/>
        <a:p>
          <a:endParaRPr lang="en-GB"/>
        </a:p>
      </dgm:t>
    </dgm:pt>
    <dgm:pt modelId="{35585750-1614-4B9C-9953-4F8447557D69}" type="sibTrans" cxnId="{5EA9E021-F4AE-499A-95AD-C17631D9A92C}">
      <dgm:prSet/>
      <dgm:spPr/>
      <dgm:t>
        <a:bodyPr/>
        <a:lstStyle/>
        <a:p>
          <a:endParaRPr lang="en-GB"/>
        </a:p>
      </dgm:t>
    </dgm:pt>
    <dgm:pt modelId="{0311B643-14C7-4EA4-95F3-49496C800E73}">
      <dgm:prSet phldrT="[Text]"/>
      <dgm:spPr/>
      <dgm:t>
        <a:bodyPr/>
        <a:lstStyle/>
        <a:p>
          <a:r>
            <a:rPr lang="en-GB" dirty="0"/>
            <a:t>1</a:t>
          </a:r>
          <a:r>
            <a:rPr lang="en-GB" baseline="30000" dirty="0"/>
            <a:t>st</a:t>
          </a:r>
          <a:r>
            <a:rPr lang="en-GB" dirty="0"/>
            <a:t> floor</a:t>
          </a:r>
        </a:p>
      </dgm:t>
    </dgm:pt>
    <dgm:pt modelId="{B46DDBB1-0A26-4024-9B4B-03DB069CC5A0}" type="parTrans" cxnId="{81718BA9-3B4B-4210-B04A-D37CB157AEE8}">
      <dgm:prSet/>
      <dgm:spPr/>
      <dgm:t>
        <a:bodyPr/>
        <a:lstStyle/>
        <a:p>
          <a:endParaRPr lang="en-GB"/>
        </a:p>
      </dgm:t>
    </dgm:pt>
    <dgm:pt modelId="{A8C5BB48-171A-42C2-AAE2-2BDD604660D2}" type="sibTrans" cxnId="{81718BA9-3B4B-4210-B04A-D37CB157AEE8}">
      <dgm:prSet/>
      <dgm:spPr/>
      <dgm:t>
        <a:bodyPr/>
        <a:lstStyle/>
        <a:p>
          <a:endParaRPr lang="en-GB"/>
        </a:p>
      </dgm:t>
    </dgm:pt>
    <dgm:pt modelId="{8B936B69-9470-48BE-8835-FEB85D5DBEC1}" type="pres">
      <dgm:prSet presAssocID="{41C60864-87EB-4E8C-ADC6-BE0979528141}" presName="Name0" presStyleCnt="0">
        <dgm:presLayoutVars>
          <dgm:chPref val="3"/>
          <dgm:dir/>
          <dgm:animLvl val="lvl"/>
          <dgm:resizeHandles/>
        </dgm:presLayoutVars>
      </dgm:prSet>
      <dgm:spPr/>
    </dgm:pt>
    <dgm:pt modelId="{AE37665D-5372-4311-A5C5-C162B1752D18}" type="pres">
      <dgm:prSet presAssocID="{D476F003-7C5C-4C10-91BF-1A7DF259DE9F}" presName="horFlow" presStyleCnt="0"/>
      <dgm:spPr/>
    </dgm:pt>
    <dgm:pt modelId="{18C4E3FB-A95C-4898-ABA4-4E0B506EE5A7}" type="pres">
      <dgm:prSet presAssocID="{D476F003-7C5C-4C10-91BF-1A7DF259DE9F}" presName="bigChev" presStyleLbl="node1" presStyleIdx="0" presStyleCnt="7"/>
      <dgm:spPr/>
    </dgm:pt>
    <dgm:pt modelId="{B2FCAD19-9CAC-454E-A947-1FC0D9BCEC5E}" type="pres">
      <dgm:prSet presAssocID="{94653298-7643-48B4-A06F-10BA6C13A5F9}" presName="parTrans" presStyleCnt="0"/>
      <dgm:spPr/>
    </dgm:pt>
    <dgm:pt modelId="{2431D31B-9274-4A32-857C-FB31DA6118CA}" type="pres">
      <dgm:prSet presAssocID="{AB11EE1E-261D-49D2-875E-05C591B16F15}" presName="node" presStyleLbl="alignAccFollowNode1" presStyleIdx="0" presStyleCnt="14">
        <dgm:presLayoutVars>
          <dgm:bulletEnabled val="1"/>
        </dgm:presLayoutVars>
      </dgm:prSet>
      <dgm:spPr/>
    </dgm:pt>
    <dgm:pt modelId="{EBC4C362-ED98-453B-BE22-B64D345BDD43}" type="pres">
      <dgm:prSet presAssocID="{921C765D-A6AF-410A-894B-B540C5623857}" presName="sibTrans" presStyleCnt="0"/>
      <dgm:spPr/>
    </dgm:pt>
    <dgm:pt modelId="{C93BA596-8C96-4054-9D07-D9269C91B6BE}" type="pres">
      <dgm:prSet presAssocID="{ECC930B5-83FC-4D45-B579-0889AABBF799}" presName="node" presStyleLbl="alignAccFollowNode1" presStyleIdx="1" presStyleCnt="14" custScaleX="410575">
        <dgm:presLayoutVars>
          <dgm:bulletEnabled val="1"/>
        </dgm:presLayoutVars>
      </dgm:prSet>
      <dgm:spPr/>
    </dgm:pt>
    <dgm:pt modelId="{5CE3FB5E-AB5B-436A-91F3-554715A1A3C4}" type="pres">
      <dgm:prSet presAssocID="{D476F003-7C5C-4C10-91BF-1A7DF259DE9F}" presName="vSp" presStyleCnt="0"/>
      <dgm:spPr/>
    </dgm:pt>
    <dgm:pt modelId="{EC10CE90-80FC-4AA4-AFAA-6BD8BF4C2720}" type="pres">
      <dgm:prSet presAssocID="{36BF833A-5B33-4A27-AD01-FA84E3AF5D1D}" presName="horFlow" presStyleCnt="0"/>
      <dgm:spPr/>
    </dgm:pt>
    <dgm:pt modelId="{41B02C95-6CB5-4B42-9C63-56B4C7F1AAD6}" type="pres">
      <dgm:prSet presAssocID="{36BF833A-5B33-4A27-AD01-FA84E3AF5D1D}" presName="bigChev" presStyleLbl="node1" presStyleIdx="1" presStyleCnt="7" custScaleY="75132"/>
      <dgm:spPr/>
    </dgm:pt>
    <dgm:pt modelId="{CB743A5B-F809-475E-950C-79E607E626A7}" type="pres">
      <dgm:prSet presAssocID="{57B621EC-2A65-42CF-81D7-367FE0895D40}" presName="parTrans" presStyleCnt="0"/>
      <dgm:spPr/>
    </dgm:pt>
    <dgm:pt modelId="{6D2B7549-496C-45F8-B164-DDAF6E777833}" type="pres">
      <dgm:prSet presAssocID="{69F0FE72-AF70-4F4D-B96C-60AF91599A62}" presName="node" presStyleLbl="alignAccFollowNode1" presStyleIdx="2" presStyleCnt="14">
        <dgm:presLayoutVars>
          <dgm:bulletEnabled val="1"/>
        </dgm:presLayoutVars>
      </dgm:prSet>
      <dgm:spPr/>
    </dgm:pt>
    <dgm:pt modelId="{E4F032A5-FDC7-4F6C-9093-1B8EA0A0CAE7}" type="pres">
      <dgm:prSet presAssocID="{83A25E71-D306-4550-88D5-E46BAC29FC0F}" presName="sibTrans" presStyleCnt="0"/>
      <dgm:spPr/>
    </dgm:pt>
    <dgm:pt modelId="{AFD2E2D4-0CA5-492C-BB81-A81FAA8EC575}" type="pres">
      <dgm:prSet presAssocID="{AE5D12A6-79CE-4652-9A16-EC9413FFE0F3}" presName="node" presStyleLbl="alignAccFollowNode1" presStyleIdx="3" presStyleCnt="14" custScaleX="410575">
        <dgm:presLayoutVars>
          <dgm:bulletEnabled val="1"/>
        </dgm:presLayoutVars>
      </dgm:prSet>
      <dgm:spPr/>
    </dgm:pt>
    <dgm:pt modelId="{D87DB8CB-981B-40A9-B8F9-54DE6F173652}" type="pres">
      <dgm:prSet presAssocID="{36BF833A-5B33-4A27-AD01-FA84E3AF5D1D}" presName="vSp" presStyleCnt="0"/>
      <dgm:spPr/>
    </dgm:pt>
    <dgm:pt modelId="{CC58773C-30B6-4D36-A591-EEE665098522}" type="pres">
      <dgm:prSet presAssocID="{60407B3A-9B2F-45BC-8023-9FAA57A971B7}" presName="horFlow" presStyleCnt="0"/>
      <dgm:spPr/>
    </dgm:pt>
    <dgm:pt modelId="{48149917-16CA-49A2-BCF3-BAA06AC0969B}" type="pres">
      <dgm:prSet presAssocID="{60407B3A-9B2F-45BC-8023-9FAA57A971B7}" presName="bigChev" presStyleLbl="node1" presStyleIdx="2" presStyleCnt="7"/>
      <dgm:spPr/>
    </dgm:pt>
    <dgm:pt modelId="{35F9DC5E-B18E-4906-A7C2-564EC173CDBB}" type="pres">
      <dgm:prSet presAssocID="{A5951F78-BF0E-4E60-A157-B38CCCA0322C}" presName="parTrans" presStyleCnt="0"/>
      <dgm:spPr/>
    </dgm:pt>
    <dgm:pt modelId="{6ADFD6F9-4FB7-4FCC-99E4-4BCCBC7B0786}" type="pres">
      <dgm:prSet presAssocID="{5B073129-F321-4F0C-BA20-56B2765A8C7A}" presName="node" presStyleLbl="alignAccFollowNode1" presStyleIdx="4" presStyleCnt="14">
        <dgm:presLayoutVars>
          <dgm:bulletEnabled val="1"/>
        </dgm:presLayoutVars>
      </dgm:prSet>
      <dgm:spPr/>
    </dgm:pt>
    <dgm:pt modelId="{C756DF6F-AE58-4AE9-B303-A41F600CB39C}" type="pres">
      <dgm:prSet presAssocID="{9B560F1C-6283-43E4-8560-990CBF79DFDB}" presName="sibTrans" presStyleCnt="0"/>
      <dgm:spPr/>
    </dgm:pt>
    <dgm:pt modelId="{44473B59-1965-48E5-9252-F34A2BB1472B}" type="pres">
      <dgm:prSet presAssocID="{6795BFF6-5D82-455B-AF09-012020DE373A}" presName="node" presStyleLbl="alignAccFollowNode1" presStyleIdx="5" presStyleCnt="14" custScaleX="410575">
        <dgm:presLayoutVars>
          <dgm:bulletEnabled val="1"/>
        </dgm:presLayoutVars>
      </dgm:prSet>
      <dgm:spPr/>
    </dgm:pt>
    <dgm:pt modelId="{CDA23072-564F-4291-9C81-96A52A88A93C}" type="pres">
      <dgm:prSet presAssocID="{60407B3A-9B2F-45BC-8023-9FAA57A971B7}" presName="vSp" presStyleCnt="0"/>
      <dgm:spPr/>
    </dgm:pt>
    <dgm:pt modelId="{37119D16-8D18-4CDC-8A53-CDC95C17E9E0}" type="pres">
      <dgm:prSet presAssocID="{F4E16381-8FBA-44F2-8106-5980C04AEB94}" presName="horFlow" presStyleCnt="0"/>
      <dgm:spPr/>
    </dgm:pt>
    <dgm:pt modelId="{E8BDDEC0-EAC5-4156-BDAA-DC0EFA5DC6EB}" type="pres">
      <dgm:prSet presAssocID="{F4E16381-8FBA-44F2-8106-5980C04AEB94}" presName="bigChev" presStyleLbl="node1" presStyleIdx="3" presStyleCnt="7"/>
      <dgm:spPr/>
    </dgm:pt>
    <dgm:pt modelId="{F25FB24A-7400-4E75-8A19-99A0447C7990}" type="pres">
      <dgm:prSet presAssocID="{1A038D5D-8F9E-4100-A18C-AA85348A5F3E}" presName="parTrans" presStyleCnt="0"/>
      <dgm:spPr/>
    </dgm:pt>
    <dgm:pt modelId="{8800D9F4-817C-4374-BDE0-5AB738FD0A1E}" type="pres">
      <dgm:prSet presAssocID="{B14044D1-27F8-4F93-9BEB-0C5B0B738AC9}" presName="node" presStyleLbl="alignAccFollowNode1" presStyleIdx="6" presStyleCnt="14">
        <dgm:presLayoutVars>
          <dgm:bulletEnabled val="1"/>
        </dgm:presLayoutVars>
      </dgm:prSet>
      <dgm:spPr/>
    </dgm:pt>
    <dgm:pt modelId="{CD2631DB-E31C-4F2E-9A1E-3765B9034676}" type="pres">
      <dgm:prSet presAssocID="{D9D3A66C-0D20-407F-98BA-1E16E24FE17B}" presName="sibTrans" presStyleCnt="0"/>
      <dgm:spPr/>
    </dgm:pt>
    <dgm:pt modelId="{6E122461-E62C-4E49-9A99-DF265F02D845}" type="pres">
      <dgm:prSet presAssocID="{9F999AE5-000A-4947-949D-DFF69053A63C}" presName="node" presStyleLbl="alignAccFollowNode1" presStyleIdx="7" presStyleCnt="14" custScaleX="410575">
        <dgm:presLayoutVars>
          <dgm:bulletEnabled val="1"/>
        </dgm:presLayoutVars>
      </dgm:prSet>
      <dgm:spPr/>
    </dgm:pt>
    <dgm:pt modelId="{7CD7E6FD-AC98-4951-92D5-688B902EB84E}" type="pres">
      <dgm:prSet presAssocID="{F4E16381-8FBA-44F2-8106-5980C04AEB94}" presName="vSp" presStyleCnt="0"/>
      <dgm:spPr/>
    </dgm:pt>
    <dgm:pt modelId="{5F779FF9-99AD-48FF-B2BE-AB7196B2B119}" type="pres">
      <dgm:prSet presAssocID="{E0C05D97-4D54-488C-A92D-A1A28D808021}" presName="horFlow" presStyleCnt="0"/>
      <dgm:spPr/>
    </dgm:pt>
    <dgm:pt modelId="{762297CA-5A31-4F15-BCBD-F46A919D6BB6}" type="pres">
      <dgm:prSet presAssocID="{E0C05D97-4D54-488C-A92D-A1A28D808021}" presName="bigChev" presStyleLbl="node1" presStyleIdx="4" presStyleCnt="7"/>
      <dgm:spPr/>
    </dgm:pt>
    <dgm:pt modelId="{A63A367D-084E-4609-B90D-57631DB41E9C}" type="pres">
      <dgm:prSet presAssocID="{C849CB6B-D349-48C9-9995-41A89962E972}" presName="parTrans" presStyleCnt="0"/>
      <dgm:spPr/>
    </dgm:pt>
    <dgm:pt modelId="{F62DC2A7-2568-4347-8B46-ADA71ADA0328}" type="pres">
      <dgm:prSet presAssocID="{52F1A291-893D-4E10-A982-C3969A3361D6}" presName="node" presStyleLbl="alignAccFollowNode1" presStyleIdx="8" presStyleCnt="14">
        <dgm:presLayoutVars>
          <dgm:bulletEnabled val="1"/>
        </dgm:presLayoutVars>
      </dgm:prSet>
      <dgm:spPr/>
    </dgm:pt>
    <dgm:pt modelId="{1E21519F-6E5F-4239-8B7E-E29A34C5442D}" type="pres">
      <dgm:prSet presAssocID="{D52CAA1B-AABD-4271-BE4D-47D890E1F2C8}" presName="sibTrans" presStyleCnt="0"/>
      <dgm:spPr/>
    </dgm:pt>
    <dgm:pt modelId="{DEB962AC-5A7C-461C-B079-3E579E6C973C}" type="pres">
      <dgm:prSet presAssocID="{B90747D7-DB76-4272-B92F-5B7A0BB2B598}" presName="node" presStyleLbl="alignAccFollowNode1" presStyleIdx="9" presStyleCnt="14" custScaleX="410575">
        <dgm:presLayoutVars>
          <dgm:bulletEnabled val="1"/>
        </dgm:presLayoutVars>
      </dgm:prSet>
      <dgm:spPr/>
    </dgm:pt>
    <dgm:pt modelId="{7CB90BF8-1246-4567-80BF-4B1EFE4E67A3}" type="pres">
      <dgm:prSet presAssocID="{E0C05D97-4D54-488C-A92D-A1A28D808021}" presName="vSp" presStyleCnt="0"/>
      <dgm:spPr/>
    </dgm:pt>
    <dgm:pt modelId="{D05CC111-23B4-4264-BA2C-3C122BE15DA9}" type="pres">
      <dgm:prSet presAssocID="{B61C83BA-6E1B-46CD-9FE1-987562F1D44C}" presName="horFlow" presStyleCnt="0"/>
      <dgm:spPr/>
    </dgm:pt>
    <dgm:pt modelId="{47269827-9F23-4800-9EF6-ACACC645C476}" type="pres">
      <dgm:prSet presAssocID="{B61C83BA-6E1B-46CD-9FE1-987562F1D44C}" presName="bigChev" presStyleLbl="node1" presStyleIdx="5" presStyleCnt="7"/>
      <dgm:spPr/>
    </dgm:pt>
    <dgm:pt modelId="{E5776A42-9B2F-4844-9F7A-1DBD19D069B6}" type="pres">
      <dgm:prSet presAssocID="{064C7CB2-3E99-4A81-A343-561694BBB17A}" presName="parTrans" presStyleCnt="0"/>
      <dgm:spPr/>
    </dgm:pt>
    <dgm:pt modelId="{29C54017-E35E-41CC-9359-19846F598C69}" type="pres">
      <dgm:prSet presAssocID="{89165077-20D3-4163-9131-0D4C612D1A2F}" presName="node" presStyleLbl="alignAccFollowNode1" presStyleIdx="10" presStyleCnt="14">
        <dgm:presLayoutVars>
          <dgm:bulletEnabled val="1"/>
        </dgm:presLayoutVars>
      </dgm:prSet>
      <dgm:spPr/>
    </dgm:pt>
    <dgm:pt modelId="{8FA69E21-3896-4811-9EF0-8FDECB979F45}" type="pres">
      <dgm:prSet presAssocID="{9E1ED741-85AA-4B03-9D72-EEE0ABD1F584}" presName="sibTrans" presStyleCnt="0"/>
      <dgm:spPr/>
    </dgm:pt>
    <dgm:pt modelId="{973C86D3-CAF6-4912-891E-53DEE00330D6}" type="pres">
      <dgm:prSet presAssocID="{E27536F5-4F36-4050-BBE2-677E11058BCF}" presName="node" presStyleLbl="alignAccFollowNode1" presStyleIdx="11" presStyleCnt="14" custScaleX="410575">
        <dgm:presLayoutVars>
          <dgm:bulletEnabled val="1"/>
        </dgm:presLayoutVars>
      </dgm:prSet>
      <dgm:spPr/>
    </dgm:pt>
    <dgm:pt modelId="{65151526-7FD8-45A3-A610-FE07C17814EF}" type="pres">
      <dgm:prSet presAssocID="{B61C83BA-6E1B-46CD-9FE1-987562F1D44C}" presName="vSp" presStyleCnt="0"/>
      <dgm:spPr/>
    </dgm:pt>
    <dgm:pt modelId="{6C0B5F10-162A-4C76-9FBC-3BF4F4D00CD8}" type="pres">
      <dgm:prSet presAssocID="{0A96FAA4-1AA3-4308-B403-EAFD481670C6}" presName="horFlow" presStyleCnt="0"/>
      <dgm:spPr/>
    </dgm:pt>
    <dgm:pt modelId="{9CE86931-4FDD-452C-8946-26C7B55D1E18}" type="pres">
      <dgm:prSet presAssocID="{0A96FAA4-1AA3-4308-B403-EAFD481670C6}" presName="bigChev" presStyleLbl="node1" presStyleIdx="6" presStyleCnt="7"/>
      <dgm:spPr/>
    </dgm:pt>
    <dgm:pt modelId="{EB885B94-CA8C-4783-9DD7-7F22CA0FEB5B}" type="pres">
      <dgm:prSet presAssocID="{B46DDBB1-0A26-4024-9B4B-03DB069CC5A0}" presName="parTrans" presStyleCnt="0"/>
      <dgm:spPr/>
    </dgm:pt>
    <dgm:pt modelId="{31D1D153-B96C-4E24-AF5E-9A2E6C18B125}" type="pres">
      <dgm:prSet presAssocID="{0311B643-14C7-4EA4-95F3-49496C800E73}" presName="node" presStyleLbl="alignAccFollowNode1" presStyleIdx="12" presStyleCnt="14">
        <dgm:presLayoutVars>
          <dgm:bulletEnabled val="1"/>
        </dgm:presLayoutVars>
      </dgm:prSet>
      <dgm:spPr/>
    </dgm:pt>
    <dgm:pt modelId="{FD50ADA9-E7CE-4FFD-ABEC-E57CFA97C5E8}" type="pres">
      <dgm:prSet presAssocID="{A8C5BB48-171A-42C2-AAE2-2BDD604660D2}" presName="sibTrans" presStyleCnt="0"/>
      <dgm:spPr/>
    </dgm:pt>
    <dgm:pt modelId="{19338D26-8F89-41FC-8D39-3C6E43BD292B}" type="pres">
      <dgm:prSet presAssocID="{4067F1F4-3C21-4649-9B4A-060496795AA3}" presName="node" presStyleLbl="alignAccFollowNode1" presStyleIdx="13" presStyleCnt="14" custScaleX="410575">
        <dgm:presLayoutVars>
          <dgm:bulletEnabled val="1"/>
        </dgm:presLayoutVars>
      </dgm:prSet>
      <dgm:spPr/>
    </dgm:pt>
  </dgm:ptLst>
  <dgm:cxnLst>
    <dgm:cxn modelId="{B645AF00-6384-46B0-8DCD-55E8573A15DF}" srcId="{60407B3A-9B2F-45BC-8023-9FAA57A971B7}" destId="{5B073129-F321-4F0C-BA20-56B2765A8C7A}" srcOrd="0" destOrd="0" parTransId="{A5951F78-BF0E-4E60-A157-B38CCCA0322C}" sibTransId="{9B560F1C-6283-43E4-8560-990CBF79DFDB}"/>
    <dgm:cxn modelId="{C0DAB10A-2791-408C-8DE8-3C4689B49888}" type="presOf" srcId="{69F0FE72-AF70-4F4D-B96C-60AF91599A62}" destId="{6D2B7549-496C-45F8-B164-DDAF6E777833}" srcOrd="0" destOrd="0" presId="urn:microsoft.com/office/officeart/2005/8/layout/lProcess3"/>
    <dgm:cxn modelId="{22D5250C-281A-47C3-A79C-2E325A9F802A}" type="presOf" srcId="{60407B3A-9B2F-45BC-8023-9FAA57A971B7}" destId="{48149917-16CA-49A2-BCF3-BAA06AC0969B}" srcOrd="0" destOrd="0" presId="urn:microsoft.com/office/officeart/2005/8/layout/lProcess3"/>
    <dgm:cxn modelId="{3832121A-55A5-4013-A73D-583AFA704564}" srcId="{41C60864-87EB-4E8C-ADC6-BE0979528141}" destId="{E0C05D97-4D54-488C-A92D-A1A28D808021}" srcOrd="4" destOrd="0" parTransId="{D49BEAC8-B102-499C-B891-6876093FC52A}" sibTransId="{52694433-C751-41B0-B112-19A9B3EC93BA}"/>
    <dgm:cxn modelId="{5EA9E021-F4AE-499A-95AD-C17631D9A92C}" srcId="{0A96FAA4-1AA3-4308-B403-EAFD481670C6}" destId="{4067F1F4-3C21-4649-9B4A-060496795AA3}" srcOrd="1" destOrd="0" parTransId="{84C32652-7C0C-416E-87CB-8F6171BFFAF8}" sibTransId="{35585750-1614-4B9C-9953-4F8447557D69}"/>
    <dgm:cxn modelId="{BBC32124-D668-4FC5-812F-D059F2E9DE99}" srcId="{B61C83BA-6E1B-46CD-9FE1-987562F1D44C}" destId="{89165077-20D3-4163-9131-0D4C612D1A2F}" srcOrd="0" destOrd="0" parTransId="{064C7CB2-3E99-4A81-A343-561694BBB17A}" sibTransId="{9E1ED741-85AA-4B03-9D72-EEE0ABD1F584}"/>
    <dgm:cxn modelId="{772EE026-9C09-46BA-8ADB-F39EE128673A}" type="presOf" srcId="{AB11EE1E-261D-49D2-875E-05C591B16F15}" destId="{2431D31B-9274-4A32-857C-FB31DA6118CA}" srcOrd="0" destOrd="0" presId="urn:microsoft.com/office/officeart/2005/8/layout/lProcess3"/>
    <dgm:cxn modelId="{6CE2B829-3C50-494B-B60A-A0D6E52C7168}" srcId="{41C60864-87EB-4E8C-ADC6-BE0979528141}" destId="{F4E16381-8FBA-44F2-8106-5980C04AEB94}" srcOrd="3" destOrd="0" parTransId="{3AD6D4DC-06B9-4DE7-93FF-B170AC431A56}" sibTransId="{0B72976C-8007-4AE9-8B0F-EED626E93828}"/>
    <dgm:cxn modelId="{B8EB3E2E-6714-4004-89A8-AC9783672FEB}" srcId="{60407B3A-9B2F-45BC-8023-9FAA57A971B7}" destId="{6795BFF6-5D82-455B-AF09-012020DE373A}" srcOrd="1" destOrd="0" parTransId="{207FC006-FE80-4061-BE25-99B8F8CCA52D}" sibTransId="{E78AFA99-E9C2-49C9-B799-32B687DC6296}"/>
    <dgm:cxn modelId="{1E742F30-53B1-499B-9BCB-647A82518128}" type="presOf" srcId="{0311B643-14C7-4EA4-95F3-49496C800E73}" destId="{31D1D153-B96C-4E24-AF5E-9A2E6C18B125}" srcOrd="0" destOrd="0" presId="urn:microsoft.com/office/officeart/2005/8/layout/lProcess3"/>
    <dgm:cxn modelId="{94EBC335-F554-4B04-BF9D-F1FD069B3460}" srcId="{41C60864-87EB-4E8C-ADC6-BE0979528141}" destId="{60407B3A-9B2F-45BC-8023-9FAA57A971B7}" srcOrd="2" destOrd="0" parTransId="{F23D8CCB-2635-4795-9EC8-F8D6AB5DEB67}" sibTransId="{0F339E62-D87B-4FDC-9427-847F635F1716}"/>
    <dgm:cxn modelId="{7B98EE3D-4A17-492A-9E0D-A3BD968B7A08}" srcId="{41C60864-87EB-4E8C-ADC6-BE0979528141}" destId="{D476F003-7C5C-4C10-91BF-1A7DF259DE9F}" srcOrd="0" destOrd="0" parTransId="{7391D22A-581C-4BEE-B06B-E1F90AD1581F}" sibTransId="{6E57657B-7C6A-46C8-8AA4-A1A25F6BF835}"/>
    <dgm:cxn modelId="{A149A75B-8D48-44B3-96FF-C1C462F319CB}" type="presOf" srcId="{6795BFF6-5D82-455B-AF09-012020DE373A}" destId="{44473B59-1965-48E5-9252-F34A2BB1472B}" srcOrd="0" destOrd="0" presId="urn:microsoft.com/office/officeart/2005/8/layout/lProcess3"/>
    <dgm:cxn modelId="{F27C2D60-9E8C-4589-BE66-522745ED5DD1}" srcId="{F4E16381-8FBA-44F2-8106-5980C04AEB94}" destId="{B14044D1-27F8-4F93-9BEB-0C5B0B738AC9}" srcOrd="0" destOrd="0" parTransId="{1A038D5D-8F9E-4100-A18C-AA85348A5F3E}" sibTransId="{D9D3A66C-0D20-407F-98BA-1E16E24FE17B}"/>
    <dgm:cxn modelId="{BA02826B-BCC7-4B2C-B63C-02C171F57BAB}" type="presOf" srcId="{F4E16381-8FBA-44F2-8106-5980C04AEB94}" destId="{E8BDDEC0-EAC5-4156-BDAA-DC0EFA5DC6EB}" srcOrd="0" destOrd="0" presId="urn:microsoft.com/office/officeart/2005/8/layout/lProcess3"/>
    <dgm:cxn modelId="{4D7F0B6C-D37B-4FCB-92F9-32A5EAE89252}" type="presOf" srcId="{E27536F5-4F36-4050-BBE2-677E11058BCF}" destId="{973C86D3-CAF6-4912-891E-53DEE00330D6}" srcOrd="0" destOrd="0" presId="urn:microsoft.com/office/officeart/2005/8/layout/lProcess3"/>
    <dgm:cxn modelId="{55357475-170C-4112-86D2-7FD719DB44CB}" type="presOf" srcId="{0A96FAA4-1AA3-4308-B403-EAFD481670C6}" destId="{9CE86931-4FDD-452C-8946-26C7B55D1E18}" srcOrd="0" destOrd="0" presId="urn:microsoft.com/office/officeart/2005/8/layout/lProcess3"/>
    <dgm:cxn modelId="{96769B87-32EC-45D2-9DDA-D56EB6EFF88A}" srcId="{41C60864-87EB-4E8C-ADC6-BE0979528141}" destId="{36BF833A-5B33-4A27-AD01-FA84E3AF5D1D}" srcOrd="1" destOrd="0" parTransId="{14FE72C2-399E-4015-9C5E-DF65336BCA32}" sibTransId="{DD0DAFE2-2AEF-4DEE-9C09-31BA85C27056}"/>
    <dgm:cxn modelId="{92E3D48F-EE97-4894-BABE-B36736D7AE4A}" srcId="{F4E16381-8FBA-44F2-8106-5980C04AEB94}" destId="{9F999AE5-000A-4947-949D-DFF69053A63C}" srcOrd="1" destOrd="0" parTransId="{3D3C2AF2-8B15-4A66-92B2-730E61695C6C}" sibTransId="{C68C9CD9-E646-4F5B-8803-58FA410F5A87}"/>
    <dgm:cxn modelId="{B8582696-23E2-4D2A-8436-DB5CA825991E}" type="presOf" srcId="{AE5D12A6-79CE-4652-9A16-EC9413FFE0F3}" destId="{AFD2E2D4-0CA5-492C-BB81-A81FAA8EC575}" srcOrd="0" destOrd="0" presId="urn:microsoft.com/office/officeart/2005/8/layout/lProcess3"/>
    <dgm:cxn modelId="{52EEE49C-DCA2-43C5-B55D-BBDA5E583260}" type="presOf" srcId="{52F1A291-893D-4E10-A982-C3969A3361D6}" destId="{F62DC2A7-2568-4347-8B46-ADA71ADA0328}" srcOrd="0" destOrd="0" presId="urn:microsoft.com/office/officeart/2005/8/layout/lProcess3"/>
    <dgm:cxn modelId="{44B166A7-C389-4818-869E-F61A2E3FE2D8}" type="presOf" srcId="{E0C05D97-4D54-488C-A92D-A1A28D808021}" destId="{762297CA-5A31-4F15-BCBD-F46A919D6BB6}" srcOrd="0" destOrd="0" presId="urn:microsoft.com/office/officeart/2005/8/layout/lProcess3"/>
    <dgm:cxn modelId="{1DD340A8-03E2-4F87-BEB0-4F276C6ADBB7}" type="presOf" srcId="{4067F1F4-3C21-4649-9B4A-060496795AA3}" destId="{19338D26-8F89-41FC-8D39-3C6E43BD292B}" srcOrd="0" destOrd="0" presId="urn:microsoft.com/office/officeart/2005/8/layout/lProcess3"/>
    <dgm:cxn modelId="{E06E41A9-EAFA-4CF1-9D2E-F47C2C64BA87}" srcId="{36BF833A-5B33-4A27-AD01-FA84E3AF5D1D}" destId="{AE5D12A6-79CE-4652-9A16-EC9413FFE0F3}" srcOrd="1" destOrd="0" parTransId="{DF740039-44D4-4A70-A1FD-310034A76A6A}" sibTransId="{F50E53CE-9459-49AC-9285-0BD5290FA112}"/>
    <dgm:cxn modelId="{81718BA9-3B4B-4210-B04A-D37CB157AEE8}" srcId="{0A96FAA4-1AA3-4308-B403-EAFD481670C6}" destId="{0311B643-14C7-4EA4-95F3-49496C800E73}" srcOrd="0" destOrd="0" parTransId="{B46DDBB1-0A26-4024-9B4B-03DB069CC5A0}" sibTransId="{A8C5BB48-171A-42C2-AAE2-2BDD604660D2}"/>
    <dgm:cxn modelId="{A58A06AC-484F-491A-A3BE-AB02128C7BC1}" type="presOf" srcId="{89165077-20D3-4163-9131-0D4C612D1A2F}" destId="{29C54017-E35E-41CC-9359-19846F598C69}" srcOrd="0" destOrd="0" presId="urn:microsoft.com/office/officeart/2005/8/layout/lProcess3"/>
    <dgm:cxn modelId="{06458AAF-7BF0-4DF8-8080-9E504A46A559}" type="presOf" srcId="{B61C83BA-6E1B-46CD-9FE1-987562F1D44C}" destId="{47269827-9F23-4800-9EF6-ACACC645C476}" srcOrd="0" destOrd="0" presId="urn:microsoft.com/office/officeart/2005/8/layout/lProcess3"/>
    <dgm:cxn modelId="{5D3A63B1-6BB1-4FD8-9833-12FD21EB3CA9}" type="presOf" srcId="{41C60864-87EB-4E8C-ADC6-BE0979528141}" destId="{8B936B69-9470-48BE-8835-FEB85D5DBEC1}" srcOrd="0" destOrd="0" presId="urn:microsoft.com/office/officeart/2005/8/layout/lProcess3"/>
    <dgm:cxn modelId="{9C27F5B2-9D16-4DC3-A867-DE7864E4D010}" srcId="{E0C05D97-4D54-488C-A92D-A1A28D808021}" destId="{B90747D7-DB76-4272-B92F-5B7A0BB2B598}" srcOrd="1" destOrd="0" parTransId="{EF229494-E987-4167-B0A8-3F6C9C610E84}" sibTransId="{81C170C5-C36D-46FF-AEC1-546726B44A77}"/>
    <dgm:cxn modelId="{45F162BF-1844-43D6-9AF1-0955C503DB19}" srcId="{D476F003-7C5C-4C10-91BF-1A7DF259DE9F}" destId="{ECC930B5-83FC-4D45-B579-0889AABBF799}" srcOrd="1" destOrd="0" parTransId="{16328C2C-92CD-4A71-873B-99488BE9FAE5}" sibTransId="{19DBE2A0-AC8F-4CE9-ACAA-ACC7E1B7C4B9}"/>
    <dgm:cxn modelId="{810F75C2-9988-4BAA-87F8-F2AFE45B90AA}" type="presOf" srcId="{D476F003-7C5C-4C10-91BF-1A7DF259DE9F}" destId="{18C4E3FB-A95C-4898-ABA4-4E0B506EE5A7}" srcOrd="0" destOrd="0" presId="urn:microsoft.com/office/officeart/2005/8/layout/lProcess3"/>
    <dgm:cxn modelId="{DA0E6EC9-0F6D-4013-ACF6-BA885233143A}" type="presOf" srcId="{B90747D7-DB76-4272-B92F-5B7A0BB2B598}" destId="{DEB962AC-5A7C-461C-B079-3E579E6C973C}" srcOrd="0" destOrd="0" presId="urn:microsoft.com/office/officeart/2005/8/layout/lProcess3"/>
    <dgm:cxn modelId="{3E6EB6C9-B7F2-4A99-993F-13E34A8CAB8E}" type="presOf" srcId="{B14044D1-27F8-4F93-9BEB-0C5B0B738AC9}" destId="{8800D9F4-817C-4374-BDE0-5AB738FD0A1E}" srcOrd="0" destOrd="0" presId="urn:microsoft.com/office/officeart/2005/8/layout/lProcess3"/>
    <dgm:cxn modelId="{68422FCE-B8D2-42D8-BC5C-B9CBF68D6225}" type="presOf" srcId="{36BF833A-5B33-4A27-AD01-FA84E3AF5D1D}" destId="{41B02C95-6CB5-4B42-9C63-56B4C7F1AAD6}" srcOrd="0" destOrd="0" presId="urn:microsoft.com/office/officeart/2005/8/layout/lProcess3"/>
    <dgm:cxn modelId="{A6D2F0D2-106E-4699-8528-9124F10551BA}" type="presOf" srcId="{9F999AE5-000A-4947-949D-DFF69053A63C}" destId="{6E122461-E62C-4E49-9A99-DF265F02D845}" srcOrd="0" destOrd="0" presId="urn:microsoft.com/office/officeart/2005/8/layout/lProcess3"/>
    <dgm:cxn modelId="{57850FD3-BC72-4A08-9B19-DC1DF281EE43}" type="presOf" srcId="{ECC930B5-83FC-4D45-B579-0889AABBF799}" destId="{C93BA596-8C96-4054-9D07-D9269C91B6BE}" srcOrd="0" destOrd="0" presId="urn:microsoft.com/office/officeart/2005/8/layout/lProcess3"/>
    <dgm:cxn modelId="{B9020CD4-378C-4EF4-8D24-2FA0AD05873D}" srcId="{B61C83BA-6E1B-46CD-9FE1-987562F1D44C}" destId="{E27536F5-4F36-4050-BBE2-677E11058BCF}" srcOrd="1" destOrd="0" parTransId="{8CE0BD7E-0FEE-496F-9520-322EA8D5CDA7}" sibTransId="{FF22B5B9-6BD6-463A-9940-E1C2F1E145B0}"/>
    <dgm:cxn modelId="{E5B669D8-5833-4170-9698-D79AFF533874}" srcId="{41C60864-87EB-4E8C-ADC6-BE0979528141}" destId="{B61C83BA-6E1B-46CD-9FE1-987562F1D44C}" srcOrd="5" destOrd="0" parTransId="{EE2CACF3-D7E4-4D2F-8AF3-B9A91170BBDC}" sibTransId="{8D12C215-3360-4FDD-BB4D-A15208854090}"/>
    <dgm:cxn modelId="{E27897DC-5B9E-454A-807A-ED416EAC2AAD}" srcId="{D476F003-7C5C-4C10-91BF-1A7DF259DE9F}" destId="{AB11EE1E-261D-49D2-875E-05C591B16F15}" srcOrd="0" destOrd="0" parTransId="{94653298-7643-48B4-A06F-10BA6C13A5F9}" sibTransId="{921C765D-A6AF-410A-894B-B540C5623857}"/>
    <dgm:cxn modelId="{324988E3-AF56-490E-9219-37A46FB7050B}" srcId="{36BF833A-5B33-4A27-AD01-FA84E3AF5D1D}" destId="{69F0FE72-AF70-4F4D-B96C-60AF91599A62}" srcOrd="0" destOrd="0" parTransId="{57B621EC-2A65-42CF-81D7-367FE0895D40}" sibTransId="{83A25E71-D306-4550-88D5-E46BAC29FC0F}"/>
    <dgm:cxn modelId="{0E61FAF3-CA0B-40B3-941D-382D01716770}" srcId="{E0C05D97-4D54-488C-A92D-A1A28D808021}" destId="{52F1A291-893D-4E10-A982-C3969A3361D6}" srcOrd="0" destOrd="0" parTransId="{C849CB6B-D349-48C9-9995-41A89962E972}" sibTransId="{D52CAA1B-AABD-4271-BE4D-47D890E1F2C8}"/>
    <dgm:cxn modelId="{343F10F5-2663-4C8A-8FFE-F90876E6F004}" srcId="{41C60864-87EB-4E8C-ADC6-BE0979528141}" destId="{0A96FAA4-1AA3-4308-B403-EAFD481670C6}" srcOrd="6" destOrd="0" parTransId="{03D223CD-90B2-4CF3-8A30-52F19FD5BD58}" sibTransId="{F401D674-3C0C-4691-93F3-D057F5FBA780}"/>
    <dgm:cxn modelId="{7CE50CFB-7538-487C-8289-6DF3B3D9CCD2}" type="presOf" srcId="{5B073129-F321-4F0C-BA20-56B2765A8C7A}" destId="{6ADFD6F9-4FB7-4FCC-99E4-4BCCBC7B0786}" srcOrd="0" destOrd="0" presId="urn:microsoft.com/office/officeart/2005/8/layout/lProcess3"/>
    <dgm:cxn modelId="{252286BD-036C-4B1F-BC4E-E0B0E90EF83F}" type="presParOf" srcId="{8B936B69-9470-48BE-8835-FEB85D5DBEC1}" destId="{AE37665D-5372-4311-A5C5-C162B1752D18}" srcOrd="0" destOrd="0" presId="urn:microsoft.com/office/officeart/2005/8/layout/lProcess3"/>
    <dgm:cxn modelId="{3DC34ED3-8ED0-456D-B4C5-9A7473B4D015}" type="presParOf" srcId="{AE37665D-5372-4311-A5C5-C162B1752D18}" destId="{18C4E3FB-A95C-4898-ABA4-4E0B506EE5A7}" srcOrd="0" destOrd="0" presId="urn:microsoft.com/office/officeart/2005/8/layout/lProcess3"/>
    <dgm:cxn modelId="{3F46228B-9CAB-49A9-A9AA-B9CA66B0AE7F}" type="presParOf" srcId="{AE37665D-5372-4311-A5C5-C162B1752D18}" destId="{B2FCAD19-9CAC-454E-A947-1FC0D9BCEC5E}" srcOrd="1" destOrd="0" presId="urn:microsoft.com/office/officeart/2005/8/layout/lProcess3"/>
    <dgm:cxn modelId="{C54C1964-B195-4B55-A941-DADC09071F84}" type="presParOf" srcId="{AE37665D-5372-4311-A5C5-C162B1752D18}" destId="{2431D31B-9274-4A32-857C-FB31DA6118CA}" srcOrd="2" destOrd="0" presId="urn:microsoft.com/office/officeart/2005/8/layout/lProcess3"/>
    <dgm:cxn modelId="{E5A3B880-D81D-4DC1-82A4-92D88D502BAF}" type="presParOf" srcId="{AE37665D-5372-4311-A5C5-C162B1752D18}" destId="{EBC4C362-ED98-453B-BE22-B64D345BDD43}" srcOrd="3" destOrd="0" presId="urn:microsoft.com/office/officeart/2005/8/layout/lProcess3"/>
    <dgm:cxn modelId="{1B578501-13A0-4DEF-B7BE-AA31B32A5E0A}" type="presParOf" srcId="{AE37665D-5372-4311-A5C5-C162B1752D18}" destId="{C93BA596-8C96-4054-9D07-D9269C91B6BE}" srcOrd="4" destOrd="0" presId="urn:microsoft.com/office/officeart/2005/8/layout/lProcess3"/>
    <dgm:cxn modelId="{819E71EF-2AF1-498A-B686-AE124151F022}" type="presParOf" srcId="{8B936B69-9470-48BE-8835-FEB85D5DBEC1}" destId="{5CE3FB5E-AB5B-436A-91F3-554715A1A3C4}" srcOrd="1" destOrd="0" presId="urn:microsoft.com/office/officeart/2005/8/layout/lProcess3"/>
    <dgm:cxn modelId="{7BFF666D-9591-4F25-9A52-4081FB9D484E}" type="presParOf" srcId="{8B936B69-9470-48BE-8835-FEB85D5DBEC1}" destId="{EC10CE90-80FC-4AA4-AFAA-6BD8BF4C2720}" srcOrd="2" destOrd="0" presId="urn:microsoft.com/office/officeart/2005/8/layout/lProcess3"/>
    <dgm:cxn modelId="{41372A5D-E799-4AD0-8EF0-9C4C8516AE48}" type="presParOf" srcId="{EC10CE90-80FC-4AA4-AFAA-6BD8BF4C2720}" destId="{41B02C95-6CB5-4B42-9C63-56B4C7F1AAD6}" srcOrd="0" destOrd="0" presId="urn:microsoft.com/office/officeart/2005/8/layout/lProcess3"/>
    <dgm:cxn modelId="{7D2EF71D-3AE3-4616-96F5-D94D632A915E}" type="presParOf" srcId="{EC10CE90-80FC-4AA4-AFAA-6BD8BF4C2720}" destId="{CB743A5B-F809-475E-950C-79E607E626A7}" srcOrd="1" destOrd="0" presId="urn:microsoft.com/office/officeart/2005/8/layout/lProcess3"/>
    <dgm:cxn modelId="{178B1203-3D1C-4AB6-AEFF-A5EFBBFC8F02}" type="presParOf" srcId="{EC10CE90-80FC-4AA4-AFAA-6BD8BF4C2720}" destId="{6D2B7549-496C-45F8-B164-DDAF6E777833}" srcOrd="2" destOrd="0" presId="urn:microsoft.com/office/officeart/2005/8/layout/lProcess3"/>
    <dgm:cxn modelId="{DC662FE4-DF2C-4857-A8D5-215BC6C50738}" type="presParOf" srcId="{EC10CE90-80FC-4AA4-AFAA-6BD8BF4C2720}" destId="{E4F032A5-FDC7-4F6C-9093-1B8EA0A0CAE7}" srcOrd="3" destOrd="0" presId="urn:microsoft.com/office/officeart/2005/8/layout/lProcess3"/>
    <dgm:cxn modelId="{5B89F611-A557-45C6-993F-029B260ACBDD}" type="presParOf" srcId="{EC10CE90-80FC-4AA4-AFAA-6BD8BF4C2720}" destId="{AFD2E2D4-0CA5-492C-BB81-A81FAA8EC575}" srcOrd="4" destOrd="0" presId="urn:microsoft.com/office/officeart/2005/8/layout/lProcess3"/>
    <dgm:cxn modelId="{8A3E5BCF-16DA-4254-9A7B-DEAB576EACDB}" type="presParOf" srcId="{8B936B69-9470-48BE-8835-FEB85D5DBEC1}" destId="{D87DB8CB-981B-40A9-B8F9-54DE6F173652}" srcOrd="3" destOrd="0" presId="urn:microsoft.com/office/officeart/2005/8/layout/lProcess3"/>
    <dgm:cxn modelId="{DEC12FE4-7B61-400C-8B3D-03B41F60C9B1}" type="presParOf" srcId="{8B936B69-9470-48BE-8835-FEB85D5DBEC1}" destId="{CC58773C-30B6-4D36-A591-EEE665098522}" srcOrd="4" destOrd="0" presId="urn:microsoft.com/office/officeart/2005/8/layout/lProcess3"/>
    <dgm:cxn modelId="{7B2F3BC1-F111-4CC0-9759-7860A7D9BED0}" type="presParOf" srcId="{CC58773C-30B6-4D36-A591-EEE665098522}" destId="{48149917-16CA-49A2-BCF3-BAA06AC0969B}" srcOrd="0" destOrd="0" presId="urn:microsoft.com/office/officeart/2005/8/layout/lProcess3"/>
    <dgm:cxn modelId="{BAE8B1DC-F89A-4C7B-B031-122CE9281161}" type="presParOf" srcId="{CC58773C-30B6-4D36-A591-EEE665098522}" destId="{35F9DC5E-B18E-4906-A7C2-564EC173CDBB}" srcOrd="1" destOrd="0" presId="urn:microsoft.com/office/officeart/2005/8/layout/lProcess3"/>
    <dgm:cxn modelId="{75172E25-0055-418F-B766-80CC02CEB2FF}" type="presParOf" srcId="{CC58773C-30B6-4D36-A591-EEE665098522}" destId="{6ADFD6F9-4FB7-4FCC-99E4-4BCCBC7B0786}" srcOrd="2" destOrd="0" presId="urn:microsoft.com/office/officeart/2005/8/layout/lProcess3"/>
    <dgm:cxn modelId="{ED698974-C818-4EBA-9472-B51473BEDADA}" type="presParOf" srcId="{CC58773C-30B6-4D36-A591-EEE665098522}" destId="{C756DF6F-AE58-4AE9-B303-A41F600CB39C}" srcOrd="3" destOrd="0" presId="urn:microsoft.com/office/officeart/2005/8/layout/lProcess3"/>
    <dgm:cxn modelId="{A09853E1-C776-491D-B4C8-41EF29BDF9BD}" type="presParOf" srcId="{CC58773C-30B6-4D36-A591-EEE665098522}" destId="{44473B59-1965-48E5-9252-F34A2BB1472B}" srcOrd="4" destOrd="0" presId="urn:microsoft.com/office/officeart/2005/8/layout/lProcess3"/>
    <dgm:cxn modelId="{E2428045-34AA-4E45-986B-95CED0329BB6}" type="presParOf" srcId="{8B936B69-9470-48BE-8835-FEB85D5DBEC1}" destId="{CDA23072-564F-4291-9C81-96A52A88A93C}" srcOrd="5" destOrd="0" presId="urn:microsoft.com/office/officeart/2005/8/layout/lProcess3"/>
    <dgm:cxn modelId="{3250CF61-759D-43D4-8768-ED3F5487B236}" type="presParOf" srcId="{8B936B69-9470-48BE-8835-FEB85D5DBEC1}" destId="{37119D16-8D18-4CDC-8A53-CDC95C17E9E0}" srcOrd="6" destOrd="0" presId="urn:microsoft.com/office/officeart/2005/8/layout/lProcess3"/>
    <dgm:cxn modelId="{1161F979-28F0-4A21-8C3D-7A7D8890140F}" type="presParOf" srcId="{37119D16-8D18-4CDC-8A53-CDC95C17E9E0}" destId="{E8BDDEC0-EAC5-4156-BDAA-DC0EFA5DC6EB}" srcOrd="0" destOrd="0" presId="urn:microsoft.com/office/officeart/2005/8/layout/lProcess3"/>
    <dgm:cxn modelId="{4724F220-DD9D-480F-9672-5B2B2FAC932D}" type="presParOf" srcId="{37119D16-8D18-4CDC-8A53-CDC95C17E9E0}" destId="{F25FB24A-7400-4E75-8A19-99A0447C7990}" srcOrd="1" destOrd="0" presId="urn:microsoft.com/office/officeart/2005/8/layout/lProcess3"/>
    <dgm:cxn modelId="{91EC8D6C-67CA-4DA2-8057-F7609B918FAF}" type="presParOf" srcId="{37119D16-8D18-4CDC-8A53-CDC95C17E9E0}" destId="{8800D9F4-817C-4374-BDE0-5AB738FD0A1E}" srcOrd="2" destOrd="0" presId="urn:microsoft.com/office/officeart/2005/8/layout/lProcess3"/>
    <dgm:cxn modelId="{B3B0E601-021A-4D91-B278-50D3218B246D}" type="presParOf" srcId="{37119D16-8D18-4CDC-8A53-CDC95C17E9E0}" destId="{CD2631DB-E31C-4F2E-9A1E-3765B9034676}" srcOrd="3" destOrd="0" presId="urn:microsoft.com/office/officeart/2005/8/layout/lProcess3"/>
    <dgm:cxn modelId="{0B3519AE-FB8D-40DB-8183-216B9CCB48B2}" type="presParOf" srcId="{37119D16-8D18-4CDC-8A53-CDC95C17E9E0}" destId="{6E122461-E62C-4E49-9A99-DF265F02D845}" srcOrd="4" destOrd="0" presId="urn:microsoft.com/office/officeart/2005/8/layout/lProcess3"/>
    <dgm:cxn modelId="{423AD731-E23D-4BEC-97AF-061EC3D53E5B}" type="presParOf" srcId="{8B936B69-9470-48BE-8835-FEB85D5DBEC1}" destId="{7CD7E6FD-AC98-4951-92D5-688B902EB84E}" srcOrd="7" destOrd="0" presId="urn:microsoft.com/office/officeart/2005/8/layout/lProcess3"/>
    <dgm:cxn modelId="{23D63152-D7CF-4F3E-BEFA-CB5455CC7DFA}" type="presParOf" srcId="{8B936B69-9470-48BE-8835-FEB85D5DBEC1}" destId="{5F779FF9-99AD-48FF-B2BE-AB7196B2B119}" srcOrd="8" destOrd="0" presId="urn:microsoft.com/office/officeart/2005/8/layout/lProcess3"/>
    <dgm:cxn modelId="{53FF5A0A-8818-498D-B7F5-7559123AFEE7}" type="presParOf" srcId="{5F779FF9-99AD-48FF-B2BE-AB7196B2B119}" destId="{762297CA-5A31-4F15-BCBD-F46A919D6BB6}" srcOrd="0" destOrd="0" presId="urn:microsoft.com/office/officeart/2005/8/layout/lProcess3"/>
    <dgm:cxn modelId="{93CF47E2-E2F8-43AD-A495-185FCC970AC2}" type="presParOf" srcId="{5F779FF9-99AD-48FF-B2BE-AB7196B2B119}" destId="{A63A367D-084E-4609-B90D-57631DB41E9C}" srcOrd="1" destOrd="0" presId="urn:microsoft.com/office/officeart/2005/8/layout/lProcess3"/>
    <dgm:cxn modelId="{62463479-61EF-4D29-AF66-C35C8599664A}" type="presParOf" srcId="{5F779FF9-99AD-48FF-B2BE-AB7196B2B119}" destId="{F62DC2A7-2568-4347-8B46-ADA71ADA0328}" srcOrd="2" destOrd="0" presId="urn:microsoft.com/office/officeart/2005/8/layout/lProcess3"/>
    <dgm:cxn modelId="{A57CE7C8-CAE4-4B15-B33A-F0D166D8B7E7}" type="presParOf" srcId="{5F779FF9-99AD-48FF-B2BE-AB7196B2B119}" destId="{1E21519F-6E5F-4239-8B7E-E29A34C5442D}" srcOrd="3" destOrd="0" presId="urn:microsoft.com/office/officeart/2005/8/layout/lProcess3"/>
    <dgm:cxn modelId="{7A9603A4-1AA8-4DB2-8B42-2A99C07403DF}" type="presParOf" srcId="{5F779FF9-99AD-48FF-B2BE-AB7196B2B119}" destId="{DEB962AC-5A7C-461C-B079-3E579E6C973C}" srcOrd="4" destOrd="0" presId="urn:microsoft.com/office/officeart/2005/8/layout/lProcess3"/>
    <dgm:cxn modelId="{AD015DC6-D6D9-4436-A049-A6EF8E1A44A0}" type="presParOf" srcId="{8B936B69-9470-48BE-8835-FEB85D5DBEC1}" destId="{7CB90BF8-1246-4567-80BF-4B1EFE4E67A3}" srcOrd="9" destOrd="0" presId="urn:microsoft.com/office/officeart/2005/8/layout/lProcess3"/>
    <dgm:cxn modelId="{B9D00E1C-4F6A-4402-9D69-4D2A0767EA06}" type="presParOf" srcId="{8B936B69-9470-48BE-8835-FEB85D5DBEC1}" destId="{D05CC111-23B4-4264-BA2C-3C122BE15DA9}" srcOrd="10" destOrd="0" presId="urn:microsoft.com/office/officeart/2005/8/layout/lProcess3"/>
    <dgm:cxn modelId="{8E9EDD1B-955D-4E65-928F-F23A0AEF3B4B}" type="presParOf" srcId="{D05CC111-23B4-4264-BA2C-3C122BE15DA9}" destId="{47269827-9F23-4800-9EF6-ACACC645C476}" srcOrd="0" destOrd="0" presId="urn:microsoft.com/office/officeart/2005/8/layout/lProcess3"/>
    <dgm:cxn modelId="{BC949E81-40CF-45A2-B3D6-56442D0783FB}" type="presParOf" srcId="{D05CC111-23B4-4264-BA2C-3C122BE15DA9}" destId="{E5776A42-9B2F-4844-9F7A-1DBD19D069B6}" srcOrd="1" destOrd="0" presId="urn:microsoft.com/office/officeart/2005/8/layout/lProcess3"/>
    <dgm:cxn modelId="{49F4A58C-6AC4-4606-8F41-1B3170298295}" type="presParOf" srcId="{D05CC111-23B4-4264-BA2C-3C122BE15DA9}" destId="{29C54017-E35E-41CC-9359-19846F598C69}" srcOrd="2" destOrd="0" presId="urn:microsoft.com/office/officeart/2005/8/layout/lProcess3"/>
    <dgm:cxn modelId="{913B5555-B0B6-42DA-BBDF-67BAC28C4DA0}" type="presParOf" srcId="{D05CC111-23B4-4264-BA2C-3C122BE15DA9}" destId="{8FA69E21-3896-4811-9EF0-8FDECB979F45}" srcOrd="3" destOrd="0" presId="urn:microsoft.com/office/officeart/2005/8/layout/lProcess3"/>
    <dgm:cxn modelId="{E5E415F1-F7E7-48DB-A4BD-E36111163D66}" type="presParOf" srcId="{D05CC111-23B4-4264-BA2C-3C122BE15DA9}" destId="{973C86D3-CAF6-4912-891E-53DEE00330D6}" srcOrd="4" destOrd="0" presId="urn:microsoft.com/office/officeart/2005/8/layout/lProcess3"/>
    <dgm:cxn modelId="{6EDB0001-02A4-48D8-A917-AA495D5BC3FE}" type="presParOf" srcId="{8B936B69-9470-48BE-8835-FEB85D5DBEC1}" destId="{65151526-7FD8-45A3-A610-FE07C17814EF}" srcOrd="11" destOrd="0" presId="urn:microsoft.com/office/officeart/2005/8/layout/lProcess3"/>
    <dgm:cxn modelId="{A6459A00-3AE6-4EFB-B055-E8A456E895D9}" type="presParOf" srcId="{8B936B69-9470-48BE-8835-FEB85D5DBEC1}" destId="{6C0B5F10-162A-4C76-9FBC-3BF4F4D00CD8}" srcOrd="12" destOrd="0" presId="urn:microsoft.com/office/officeart/2005/8/layout/lProcess3"/>
    <dgm:cxn modelId="{E24ABC01-62D0-46A1-B9CF-AF103780BEF0}" type="presParOf" srcId="{6C0B5F10-162A-4C76-9FBC-3BF4F4D00CD8}" destId="{9CE86931-4FDD-452C-8946-26C7B55D1E18}" srcOrd="0" destOrd="0" presId="urn:microsoft.com/office/officeart/2005/8/layout/lProcess3"/>
    <dgm:cxn modelId="{0A747F7F-F95D-4888-BEB9-87CF9AFB613C}" type="presParOf" srcId="{6C0B5F10-162A-4C76-9FBC-3BF4F4D00CD8}" destId="{EB885B94-CA8C-4783-9DD7-7F22CA0FEB5B}" srcOrd="1" destOrd="0" presId="urn:microsoft.com/office/officeart/2005/8/layout/lProcess3"/>
    <dgm:cxn modelId="{F65F37A7-F4C2-4FCE-951B-5EFE8C89FE93}" type="presParOf" srcId="{6C0B5F10-162A-4C76-9FBC-3BF4F4D00CD8}" destId="{31D1D153-B96C-4E24-AF5E-9A2E6C18B125}" srcOrd="2" destOrd="0" presId="urn:microsoft.com/office/officeart/2005/8/layout/lProcess3"/>
    <dgm:cxn modelId="{22E73FAA-71ED-440F-8522-4797521AB447}" type="presParOf" srcId="{6C0B5F10-162A-4C76-9FBC-3BF4F4D00CD8}" destId="{FD50ADA9-E7CE-4FFD-ABEC-E57CFA97C5E8}" srcOrd="3" destOrd="0" presId="urn:microsoft.com/office/officeart/2005/8/layout/lProcess3"/>
    <dgm:cxn modelId="{EC81D429-3117-46C6-8EFB-FD719D9B6E95}" type="presParOf" srcId="{6C0B5F10-162A-4C76-9FBC-3BF4F4D00CD8}" destId="{19338D26-8F89-41FC-8D39-3C6E43BD292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0DE547-6A07-4032-83AE-B234DF789609}"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GB"/>
        </a:p>
      </dgm:t>
    </dgm:pt>
    <dgm:pt modelId="{FA7B35D2-DEDF-48ED-B937-28B4DA701AFB}">
      <dgm:prSet phldrT="[Text]"/>
      <dgm:spPr/>
      <dgm:t>
        <a:bodyPr/>
        <a:lstStyle/>
        <a:p>
          <a:r>
            <a:rPr lang="en-GB" dirty="0"/>
            <a:t>Application</a:t>
          </a:r>
        </a:p>
      </dgm:t>
    </dgm:pt>
    <dgm:pt modelId="{F1DF8CC5-936D-43A6-A068-528243F114AB}" type="parTrans" cxnId="{0FB4FF0E-1448-4AF1-AFD6-4179753C5814}">
      <dgm:prSet/>
      <dgm:spPr/>
      <dgm:t>
        <a:bodyPr/>
        <a:lstStyle/>
        <a:p>
          <a:endParaRPr lang="en-GB"/>
        </a:p>
      </dgm:t>
    </dgm:pt>
    <dgm:pt modelId="{26DA445F-D5C8-499B-8565-F98217402BC5}" type="sibTrans" cxnId="{0FB4FF0E-1448-4AF1-AFD6-4179753C5814}">
      <dgm:prSet/>
      <dgm:spPr/>
      <dgm:t>
        <a:bodyPr/>
        <a:lstStyle/>
        <a:p>
          <a:endParaRPr lang="en-GB"/>
        </a:p>
      </dgm:t>
    </dgm:pt>
    <dgm:pt modelId="{F359ED00-3CE6-4657-9DF1-C008FD52F4CF}">
      <dgm:prSet phldrT="[Text]"/>
      <dgm:spPr/>
      <dgm:t>
        <a:bodyPr/>
        <a:lstStyle/>
        <a:p>
          <a:r>
            <a:rPr lang="en-GB"/>
            <a:t>Troubleshooting, file sharing, internet</a:t>
          </a:r>
          <a:endParaRPr lang="en-GB" dirty="0"/>
        </a:p>
      </dgm:t>
    </dgm:pt>
    <dgm:pt modelId="{ED0BE296-52DA-4D8B-A94E-462AB2FAFF00}" type="parTrans" cxnId="{B8807E2A-0F0A-45DC-9123-AF9341743630}">
      <dgm:prSet/>
      <dgm:spPr/>
      <dgm:t>
        <a:bodyPr/>
        <a:lstStyle/>
        <a:p>
          <a:endParaRPr lang="en-GB"/>
        </a:p>
      </dgm:t>
    </dgm:pt>
    <dgm:pt modelId="{94CE7936-4260-448D-B975-F85EA6ABCF8B}" type="sibTrans" cxnId="{B8807E2A-0F0A-45DC-9123-AF9341743630}">
      <dgm:prSet/>
      <dgm:spPr/>
      <dgm:t>
        <a:bodyPr/>
        <a:lstStyle/>
        <a:p>
          <a:endParaRPr lang="en-GB"/>
        </a:p>
      </dgm:t>
    </dgm:pt>
    <dgm:pt modelId="{07127645-B2A5-488C-BD27-467AE3A77C40}">
      <dgm:prSet phldrT="[Text]"/>
      <dgm:spPr/>
      <dgm:t>
        <a:bodyPr/>
        <a:lstStyle/>
        <a:p>
          <a:r>
            <a:rPr lang="en-GB" dirty="0"/>
            <a:t>Transport</a:t>
          </a:r>
        </a:p>
      </dgm:t>
    </dgm:pt>
    <dgm:pt modelId="{054B9EAA-ED3C-4457-9302-F0FE931C132C}" type="parTrans" cxnId="{255A447A-2EA1-4C96-8D13-1DAD0EF133E3}">
      <dgm:prSet/>
      <dgm:spPr/>
      <dgm:t>
        <a:bodyPr/>
        <a:lstStyle/>
        <a:p>
          <a:endParaRPr lang="en-GB"/>
        </a:p>
      </dgm:t>
    </dgm:pt>
    <dgm:pt modelId="{61D52AD3-0422-4049-A7D2-6722F0EE0B34}" type="sibTrans" cxnId="{255A447A-2EA1-4C96-8D13-1DAD0EF133E3}">
      <dgm:prSet/>
      <dgm:spPr/>
      <dgm:t>
        <a:bodyPr/>
        <a:lstStyle/>
        <a:p>
          <a:endParaRPr lang="en-GB"/>
        </a:p>
      </dgm:t>
    </dgm:pt>
    <dgm:pt modelId="{AD89F1BF-9623-4734-B720-1A393631E8E9}">
      <dgm:prSet phldrT="[Text]"/>
      <dgm:spPr/>
      <dgm:t>
        <a:bodyPr/>
        <a:lstStyle/>
        <a:p>
          <a:r>
            <a:rPr lang="en-GB" dirty="0"/>
            <a:t>Flow control, error control</a:t>
          </a:r>
        </a:p>
      </dgm:t>
    </dgm:pt>
    <dgm:pt modelId="{BD6B762B-AA1B-47FB-8226-6A34BC602458}" type="parTrans" cxnId="{6635358B-0E93-4A89-8AD7-CCFCB03CB5FF}">
      <dgm:prSet/>
      <dgm:spPr/>
      <dgm:t>
        <a:bodyPr/>
        <a:lstStyle/>
        <a:p>
          <a:endParaRPr lang="en-GB"/>
        </a:p>
      </dgm:t>
    </dgm:pt>
    <dgm:pt modelId="{5458A631-4EFB-43CC-8620-854713DF3A57}" type="sibTrans" cxnId="{6635358B-0E93-4A89-8AD7-CCFCB03CB5FF}">
      <dgm:prSet/>
      <dgm:spPr/>
      <dgm:t>
        <a:bodyPr/>
        <a:lstStyle/>
        <a:p>
          <a:endParaRPr lang="en-GB"/>
        </a:p>
      </dgm:t>
    </dgm:pt>
    <dgm:pt modelId="{65AD8A9A-7B73-462F-A81F-C627082ED03F}">
      <dgm:prSet phldrT="[Text]"/>
      <dgm:spPr/>
      <dgm:t>
        <a:bodyPr/>
        <a:lstStyle/>
        <a:p>
          <a:r>
            <a:rPr lang="en-GB" dirty="0"/>
            <a:t>Internet</a:t>
          </a:r>
        </a:p>
      </dgm:t>
    </dgm:pt>
    <dgm:pt modelId="{8592ED70-7C42-411A-BD0A-9C11D566F8F1}" type="parTrans" cxnId="{425506F0-C201-4238-8FDD-2929EA9D0BB6}">
      <dgm:prSet/>
      <dgm:spPr/>
      <dgm:t>
        <a:bodyPr/>
        <a:lstStyle/>
        <a:p>
          <a:endParaRPr lang="en-GB"/>
        </a:p>
      </dgm:t>
    </dgm:pt>
    <dgm:pt modelId="{059BB137-05DB-4F54-ADF4-A7FE164EADAE}" type="sibTrans" cxnId="{425506F0-C201-4238-8FDD-2929EA9D0BB6}">
      <dgm:prSet/>
      <dgm:spPr/>
      <dgm:t>
        <a:bodyPr/>
        <a:lstStyle/>
        <a:p>
          <a:endParaRPr lang="en-GB"/>
        </a:p>
      </dgm:t>
    </dgm:pt>
    <dgm:pt modelId="{055946E3-4F31-499E-8856-DBBE3DCCD68D}">
      <dgm:prSet phldrT="[Text]"/>
      <dgm:spPr/>
      <dgm:t>
        <a:bodyPr/>
        <a:lstStyle/>
        <a:p>
          <a:r>
            <a:rPr lang="en-GB" dirty="0"/>
            <a:t>Network Access</a:t>
          </a:r>
        </a:p>
      </dgm:t>
    </dgm:pt>
    <dgm:pt modelId="{D533B6DC-C176-4C4A-84FC-BDB1FA28048C}" type="parTrans" cxnId="{47A67A68-4C70-4239-B183-13FD5EACC851}">
      <dgm:prSet/>
      <dgm:spPr/>
      <dgm:t>
        <a:bodyPr/>
        <a:lstStyle/>
        <a:p>
          <a:endParaRPr lang="en-GB"/>
        </a:p>
      </dgm:t>
    </dgm:pt>
    <dgm:pt modelId="{3B75760A-75DB-4943-AB3D-C3FEC5123BD6}" type="sibTrans" cxnId="{47A67A68-4C70-4239-B183-13FD5EACC851}">
      <dgm:prSet/>
      <dgm:spPr/>
      <dgm:t>
        <a:bodyPr/>
        <a:lstStyle/>
        <a:p>
          <a:endParaRPr lang="en-GB"/>
        </a:p>
      </dgm:t>
    </dgm:pt>
    <dgm:pt modelId="{2441EDEF-2A1D-46A2-AA69-2C17DEC6DA2C}">
      <dgm:prSet phldrT="[Text]"/>
      <dgm:spPr/>
      <dgm:t>
        <a:bodyPr/>
        <a:lstStyle/>
        <a:p>
          <a:r>
            <a:rPr lang="en-GB" dirty="0"/>
            <a:t>IP addressing and routing of network traffic</a:t>
          </a:r>
        </a:p>
      </dgm:t>
    </dgm:pt>
    <dgm:pt modelId="{AD141DC8-028E-4C36-916F-13EF0AA5EC89}" type="parTrans" cxnId="{C4CDFE93-5A09-41DE-857A-A032F604CA5A}">
      <dgm:prSet/>
      <dgm:spPr/>
      <dgm:t>
        <a:bodyPr/>
        <a:lstStyle/>
        <a:p>
          <a:endParaRPr lang="en-GB"/>
        </a:p>
      </dgm:t>
    </dgm:pt>
    <dgm:pt modelId="{59C20289-6455-4C81-8883-0E5B57A80447}" type="sibTrans" cxnId="{C4CDFE93-5A09-41DE-857A-A032F604CA5A}">
      <dgm:prSet/>
      <dgm:spPr/>
      <dgm:t>
        <a:bodyPr/>
        <a:lstStyle/>
        <a:p>
          <a:endParaRPr lang="en-GB"/>
        </a:p>
      </dgm:t>
    </dgm:pt>
    <dgm:pt modelId="{C91D5361-9DB7-4CEB-B450-BBA10C017C65}">
      <dgm:prSet phldrT="[Text]"/>
      <dgm:spPr/>
      <dgm:t>
        <a:bodyPr/>
        <a:lstStyle/>
        <a:p>
          <a:r>
            <a:rPr lang="en-GB" dirty="0"/>
            <a:t>Interface with the physical network</a:t>
          </a:r>
        </a:p>
      </dgm:t>
    </dgm:pt>
    <dgm:pt modelId="{53C33FFD-C133-41FC-8191-C76807CEAFB4}" type="parTrans" cxnId="{23BDDA5E-8EFD-462D-AA13-517E5929C5CA}">
      <dgm:prSet/>
      <dgm:spPr/>
      <dgm:t>
        <a:bodyPr/>
        <a:lstStyle/>
        <a:p>
          <a:endParaRPr lang="en-GB"/>
        </a:p>
      </dgm:t>
    </dgm:pt>
    <dgm:pt modelId="{5B2DF78A-6424-4D46-9078-FF8B923DCC5A}" type="sibTrans" cxnId="{23BDDA5E-8EFD-462D-AA13-517E5929C5CA}">
      <dgm:prSet/>
      <dgm:spPr/>
      <dgm:t>
        <a:bodyPr/>
        <a:lstStyle/>
        <a:p>
          <a:endParaRPr lang="en-GB"/>
        </a:p>
      </dgm:t>
    </dgm:pt>
    <dgm:pt modelId="{83C25297-A7D5-48E5-BF75-E1E5C07C5F1C}" type="pres">
      <dgm:prSet presAssocID="{740DE547-6A07-4032-83AE-B234DF789609}" presName="Name0" presStyleCnt="0">
        <dgm:presLayoutVars>
          <dgm:dir/>
          <dgm:animLvl val="lvl"/>
          <dgm:resizeHandles val="exact"/>
        </dgm:presLayoutVars>
      </dgm:prSet>
      <dgm:spPr/>
    </dgm:pt>
    <dgm:pt modelId="{604E13D9-B247-445B-A5EA-FB0EB8E0D229}" type="pres">
      <dgm:prSet presAssocID="{FA7B35D2-DEDF-48ED-B937-28B4DA701AFB}" presName="linNode" presStyleCnt="0"/>
      <dgm:spPr/>
    </dgm:pt>
    <dgm:pt modelId="{BC134452-F577-4BCD-94AC-84C6E0355371}" type="pres">
      <dgm:prSet presAssocID="{FA7B35D2-DEDF-48ED-B937-28B4DA701AFB}" presName="parentText" presStyleLbl="node1" presStyleIdx="0" presStyleCnt="4">
        <dgm:presLayoutVars>
          <dgm:chMax val="1"/>
          <dgm:bulletEnabled val="1"/>
        </dgm:presLayoutVars>
      </dgm:prSet>
      <dgm:spPr/>
    </dgm:pt>
    <dgm:pt modelId="{0F6A1CC5-BB0A-4593-BD73-E1315931B582}" type="pres">
      <dgm:prSet presAssocID="{FA7B35D2-DEDF-48ED-B937-28B4DA701AFB}" presName="descendantText" presStyleLbl="alignAccFollowNode1" presStyleIdx="0" presStyleCnt="4">
        <dgm:presLayoutVars>
          <dgm:bulletEnabled val="1"/>
        </dgm:presLayoutVars>
      </dgm:prSet>
      <dgm:spPr/>
    </dgm:pt>
    <dgm:pt modelId="{549BE31A-45A9-464B-AA7D-F32D698D66B9}" type="pres">
      <dgm:prSet presAssocID="{26DA445F-D5C8-499B-8565-F98217402BC5}" presName="sp" presStyleCnt="0"/>
      <dgm:spPr/>
    </dgm:pt>
    <dgm:pt modelId="{94B1DC56-63CA-4767-9FBC-6D255B3583F5}" type="pres">
      <dgm:prSet presAssocID="{07127645-B2A5-488C-BD27-467AE3A77C40}" presName="linNode" presStyleCnt="0"/>
      <dgm:spPr/>
    </dgm:pt>
    <dgm:pt modelId="{5ECEF165-C0B1-4448-A4A6-D56658418CBC}" type="pres">
      <dgm:prSet presAssocID="{07127645-B2A5-488C-BD27-467AE3A77C40}" presName="parentText" presStyleLbl="node1" presStyleIdx="1" presStyleCnt="4">
        <dgm:presLayoutVars>
          <dgm:chMax val="1"/>
          <dgm:bulletEnabled val="1"/>
        </dgm:presLayoutVars>
      </dgm:prSet>
      <dgm:spPr/>
    </dgm:pt>
    <dgm:pt modelId="{806F1BD4-9164-41F3-8844-0939671CB410}" type="pres">
      <dgm:prSet presAssocID="{07127645-B2A5-488C-BD27-467AE3A77C40}" presName="descendantText" presStyleLbl="alignAccFollowNode1" presStyleIdx="1" presStyleCnt="4">
        <dgm:presLayoutVars>
          <dgm:bulletEnabled val="1"/>
        </dgm:presLayoutVars>
      </dgm:prSet>
      <dgm:spPr/>
    </dgm:pt>
    <dgm:pt modelId="{A99CFF2F-ED77-45B2-BE1B-A696EA005A0F}" type="pres">
      <dgm:prSet presAssocID="{61D52AD3-0422-4049-A7D2-6722F0EE0B34}" presName="sp" presStyleCnt="0"/>
      <dgm:spPr/>
    </dgm:pt>
    <dgm:pt modelId="{DC4428E0-FE42-43C5-BDF5-393963B30AA7}" type="pres">
      <dgm:prSet presAssocID="{65AD8A9A-7B73-462F-A81F-C627082ED03F}" presName="linNode" presStyleCnt="0"/>
      <dgm:spPr/>
    </dgm:pt>
    <dgm:pt modelId="{51F123EE-E457-4D4E-B298-CEFE9B292FB2}" type="pres">
      <dgm:prSet presAssocID="{65AD8A9A-7B73-462F-A81F-C627082ED03F}" presName="parentText" presStyleLbl="node1" presStyleIdx="2" presStyleCnt="4">
        <dgm:presLayoutVars>
          <dgm:chMax val="1"/>
          <dgm:bulletEnabled val="1"/>
        </dgm:presLayoutVars>
      </dgm:prSet>
      <dgm:spPr/>
    </dgm:pt>
    <dgm:pt modelId="{AB6D50D2-0C5C-4547-89E4-28A0325A0516}" type="pres">
      <dgm:prSet presAssocID="{65AD8A9A-7B73-462F-A81F-C627082ED03F}" presName="descendantText" presStyleLbl="alignAccFollowNode1" presStyleIdx="2" presStyleCnt="4">
        <dgm:presLayoutVars>
          <dgm:bulletEnabled val="1"/>
        </dgm:presLayoutVars>
      </dgm:prSet>
      <dgm:spPr/>
    </dgm:pt>
    <dgm:pt modelId="{38A39419-8AF2-4A66-94EF-A7671F2A30BC}" type="pres">
      <dgm:prSet presAssocID="{059BB137-05DB-4F54-ADF4-A7FE164EADAE}" presName="sp" presStyleCnt="0"/>
      <dgm:spPr/>
    </dgm:pt>
    <dgm:pt modelId="{B829D2C2-D651-40CC-8BFE-33A26C6F3467}" type="pres">
      <dgm:prSet presAssocID="{055946E3-4F31-499E-8856-DBBE3DCCD68D}" presName="linNode" presStyleCnt="0"/>
      <dgm:spPr/>
    </dgm:pt>
    <dgm:pt modelId="{E276628C-92F9-4DBA-9A33-296739623035}" type="pres">
      <dgm:prSet presAssocID="{055946E3-4F31-499E-8856-DBBE3DCCD68D}" presName="parentText" presStyleLbl="node1" presStyleIdx="3" presStyleCnt="4">
        <dgm:presLayoutVars>
          <dgm:chMax val="1"/>
          <dgm:bulletEnabled val="1"/>
        </dgm:presLayoutVars>
      </dgm:prSet>
      <dgm:spPr/>
    </dgm:pt>
    <dgm:pt modelId="{0E4591DC-A859-4AAD-BEB3-23C2AD812542}" type="pres">
      <dgm:prSet presAssocID="{055946E3-4F31-499E-8856-DBBE3DCCD68D}" presName="descendantText" presStyleLbl="alignAccFollowNode1" presStyleIdx="3" presStyleCnt="4">
        <dgm:presLayoutVars>
          <dgm:bulletEnabled val="1"/>
        </dgm:presLayoutVars>
      </dgm:prSet>
      <dgm:spPr/>
    </dgm:pt>
  </dgm:ptLst>
  <dgm:cxnLst>
    <dgm:cxn modelId="{0FB4FF0E-1448-4AF1-AFD6-4179753C5814}" srcId="{740DE547-6A07-4032-83AE-B234DF789609}" destId="{FA7B35D2-DEDF-48ED-B937-28B4DA701AFB}" srcOrd="0" destOrd="0" parTransId="{F1DF8CC5-936D-43A6-A068-528243F114AB}" sibTransId="{26DA445F-D5C8-499B-8565-F98217402BC5}"/>
    <dgm:cxn modelId="{57F62D1A-CC5B-4E59-846F-B30E29B1B431}" type="presOf" srcId="{F359ED00-3CE6-4657-9DF1-C008FD52F4CF}" destId="{0F6A1CC5-BB0A-4593-BD73-E1315931B582}" srcOrd="0" destOrd="0" presId="urn:microsoft.com/office/officeart/2005/8/layout/vList5"/>
    <dgm:cxn modelId="{8D336128-B34D-4852-B83F-4A2585D8335E}" type="presOf" srcId="{FA7B35D2-DEDF-48ED-B937-28B4DA701AFB}" destId="{BC134452-F577-4BCD-94AC-84C6E0355371}" srcOrd="0" destOrd="0" presId="urn:microsoft.com/office/officeart/2005/8/layout/vList5"/>
    <dgm:cxn modelId="{B8807E2A-0F0A-45DC-9123-AF9341743630}" srcId="{FA7B35D2-DEDF-48ED-B937-28B4DA701AFB}" destId="{F359ED00-3CE6-4657-9DF1-C008FD52F4CF}" srcOrd="0" destOrd="0" parTransId="{ED0BE296-52DA-4D8B-A94E-462AB2FAFF00}" sibTransId="{94CE7936-4260-448D-B975-F85EA6ABCF8B}"/>
    <dgm:cxn modelId="{23BDDA5E-8EFD-462D-AA13-517E5929C5CA}" srcId="{055946E3-4F31-499E-8856-DBBE3DCCD68D}" destId="{C91D5361-9DB7-4CEB-B450-BBA10C017C65}" srcOrd="0" destOrd="0" parTransId="{53C33FFD-C133-41FC-8191-C76807CEAFB4}" sibTransId="{5B2DF78A-6424-4D46-9078-FF8B923DCC5A}"/>
    <dgm:cxn modelId="{47A67A68-4C70-4239-B183-13FD5EACC851}" srcId="{740DE547-6A07-4032-83AE-B234DF789609}" destId="{055946E3-4F31-499E-8856-DBBE3DCCD68D}" srcOrd="3" destOrd="0" parTransId="{D533B6DC-C176-4C4A-84FC-BDB1FA28048C}" sibTransId="{3B75760A-75DB-4943-AB3D-C3FEC5123BD6}"/>
    <dgm:cxn modelId="{255A447A-2EA1-4C96-8D13-1DAD0EF133E3}" srcId="{740DE547-6A07-4032-83AE-B234DF789609}" destId="{07127645-B2A5-488C-BD27-467AE3A77C40}" srcOrd="1" destOrd="0" parTransId="{054B9EAA-ED3C-4457-9302-F0FE931C132C}" sibTransId="{61D52AD3-0422-4049-A7D2-6722F0EE0B34}"/>
    <dgm:cxn modelId="{AC3CF986-D8A1-4659-81CF-9028246B517D}" type="presOf" srcId="{055946E3-4F31-499E-8856-DBBE3DCCD68D}" destId="{E276628C-92F9-4DBA-9A33-296739623035}" srcOrd="0" destOrd="0" presId="urn:microsoft.com/office/officeart/2005/8/layout/vList5"/>
    <dgm:cxn modelId="{6635358B-0E93-4A89-8AD7-CCFCB03CB5FF}" srcId="{07127645-B2A5-488C-BD27-467AE3A77C40}" destId="{AD89F1BF-9623-4734-B720-1A393631E8E9}" srcOrd="0" destOrd="0" parTransId="{BD6B762B-AA1B-47FB-8226-6A34BC602458}" sibTransId="{5458A631-4EFB-43CC-8620-854713DF3A57}"/>
    <dgm:cxn modelId="{C4CDFE93-5A09-41DE-857A-A032F604CA5A}" srcId="{65AD8A9A-7B73-462F-A81F-C627082ED03F}" destId="{2441EDEF-2A1D-46A2-AA69-2C17DEC6DA2C}" srcOrd="0" destOrd="0" parTransId="{AD141DC8-028E-4C36-916F-13EF0AA5EC89}" sibTransId="{59C20289-6455-4C81-8883-0E5B57A80447}"/>
    <dgm:cxn modelId="{CDD328B1-630C-446D-AAD0-72E4D146B40A}" type="presOf" srcId="{AD89F1BF-9623-4734-B720-1A393631E8E9}" destId="{806F1BD4-9164-41F3-8844-0939671CB410}" srcOrd="0" destOrd="0" presId="urn:microsoft.com/office/officeart/2005/8/layout/vList5"/>
    <dgm:cxn modelId="{F61B2AB9-4719-44F9-84F7-7C8939EEB907}" type="presOf" srcId="{C91D5361-9DB7-4CEB-B450-BBA10C017C65}" destId="{0E4591DC-A859-4AAD-BEB3-23C2AD812542}" srcOrd="0" destOrd="0" presId="urn:microsoft.com/office/officeart/2005/8/layout/vList5"/>
    <dgm:cxn modelId="{288350C1-E822-4672-90D0-DD9B6D95C77B}" type="presOf" srcId="{07127645-B2A5-488C-BD27-467AE3A77C40}" destId="{5ECEF165-C0B1-4448-A4A6-D56658418CBC}" srcOrd="0" destOrd="0" presId="urn:microsoft.com/office/officeart/2005/8/layout/vList5"/>
    <dgm:cxn modelId="{66E9FFC1-239E-40B9-8F93-A221231C69F6}" type="presOf" srcId="{2441EDEF-2A1D-46A2-AA69-2C17DEC6DA2C}" destId="{AB6D50D2-0C5C-4547-89E4-28A0325A0516}" srcOrd="0" destOrd="0" presId="urn:microsoft.com/office/officeart/2005/8/layout/vList5"/>
    <dgm:cxn modelId="{CC2CEBC2-A7B3-4D51-B836-7CC98DB8E9F3}" type="presOf" srcId="{740DE547-6A07-4032-83AE-B234DF789609}" destId="{83C25297-A7D5-48E5-BF75-E1E5C07C5F1C}" srcOrd="0" destOrd="0" presId="urn:microsoft.com/office/officeart/2005/8/layout/vList5"/>
    <dgm:cxn modelId="{425506F0-C201-4238-8FDD-2929EA9D0BB6}" srcId="{740DE547-6A07-4032-83AE-B234DF789609}" destId="{65AD8A9A-7B73-462F-A81F-C627082ED03F}" srcOrd="2" destOrd="0" parTransId="{8592ED70-7C42-411A-BD0A-9C11D566F8F1}" sibTransId="{059BB137-05DB-4F54-ADF4-A7FE164EADAE}"/>
    <dgm:cxn modelId="{C1ED1AFB-8464-44A9-B490-5A5F0902376A}" type="presOf" srcId="{65AD8A9A-7B73-462F-A81F-C627082ED03F}" destId="{51F123EE-E457-4D4E-B298-CEFE9B292FB2}" srcOrd="0" destOrd="0" presId="urn:microsoft.com/office/officeart/2005/8/layout/vList5"/>
    <dgm:cxn modelId="{36B77E66-90E4-4F3A-8FC5-2C216FBADC6C}" type="presParOf" srcId="{83C25297-A7D5-48E5-BF75-E1E5C07C5F1C}" destId="{604E13D9-B247-445B-A5EA-FB0EB8E0D229}" srcOrd="0" destOrd="0" presId="urn:microsoft.com/office/officeart/2005/8/layout/vList5"/>
    <dgm:cxn modelId="{BB238FA6-0695-4A6F-A9F5-14289CCCE95A}" type="presParOf" srcId="{604E13D9-B247-445B-A5EA-FB0EB8E0D229}" destId="{BC134452-F577-4BCD-94AC-84C6E0355371}" srcOrd="0" destOrd="0" presId="urn:microsoft.com/office/officeart/2005/8/layout/vList5"/>
    <dgm:cxn modelId="{8164F765-0F05-4469-98B7-037AC27E657B}" type="presParOf" srcId="{604E13D9-B247-445B-A5EA-FB0EB8E0D229}" destId="{0F6A1CC5-BB0A-4593-BD73-E1315931B582}" srcOrd="1" destOrd="0" presId="urn:microsoft.com/office/officeart/2005/8/layout/vList5"/>
    <dgm:cxn modelId="{5E513841-4CBF-4607-BD31-C629DCDFF630}" type="presParOf" srcId="{83C25297-A7D5-48E5-BF75-E1E5C07C5F1C}" destId="{549BE31A-45A9-464B-AA7D-F32D698D66B9}" srcOrd="1" destOrd="0" presId="urn:microsoft.com/office/officeart/2005/8/layout/vList5"/>
    <dgm:cxn modelId="{13C8B9CD-C198-47B7-8CCC-1061ACD1D70D}" type="presParOf" srcId="{83C25297-A7D5-48E5-BF75-E1E5C07C5F1C}" destId="{94B1DC56-63CA-4767-9FBC-6D255B3583F5}" srcOrd="2" destOrd="0" presId="urn:microsoft.com/office/officeart/2005/8/layout/vList5"/>
    <dgm:cxn modelId="{5381CF3D-553F-4175-A958-8AA56D03F938}" type="presParOf" srcId="{94B1DC56-63CA-4767-9FBC-6D255B3583F5}" destId="{5ECEF165-C0B1-4448-A4A6-D56658418CBC}" srcOrd="0" destOrd="0" presId="urn:microsoft.com/office/officeart/2005/8/layout/vList5"/>
    <dgm:cxn modelId="{C8316CD6-72BA-42A1-9102-849183FCEEFF}" type="presParOf" srcId="{94B1DC56-63CA-4767-9FBC-6D255B3583F5}" destId="{806F1BD4-9164-41F3-8844-0939671CB410}" srcOrd="1" destOrd="0" presId="urn:microsoft.com/office/officeart/2005/8/layout/vList5"/>
    <dgm:cxn modelId="{FD740EB1-F641-47B9-9F09-73AFF41A2CB5}" type="presParOf" srcId="{83C25297-A7D5-48E5-BF75-E1E5C07C5F1C}" destId="{A99CFF2F-ED77-45B2-BE1B-A696EA005A0F}" srcOrd="3" destOrd="0" presId="urn:microsoft.com/office/officeart/2005/8/layout/vList5"/>
    <dgm:cxn modelId="{49908C5B-2A0A-4227-AE1F-FBE9CB33DFE8}" type="presParOf" srcId="{83C25297-A7D5-48E5-BF75-E1E5C07C5F1C}" destId="{DC4428E0-FE42-43C5-BDF5-393963B30AA7}" srcOrd="4" destOrd="0" presId="urn:microsoft.com/office/officeart/2005/8/layout/vList5"/>
    <dgm:cxn modelId="{0D4783F8-650A-4F18-8DAC-8A83CE78D9EA}" type="presParOf" srcId="{DC4428E0-FE42-43C5-BDF5-393963B30AA7}" destId="{51F123EE-E457-4D4E-B298-CEFE9B292FB2}" srcOrd="0" destOrd="0" presId="urn:microsoft.com/office/officeart/2005/8/layout/vList5"/>
    <dgm:cxn modelId="{768F282D-4DB4-429A-BE1E-E476024C5222}" type="presParOf" srcId="{DC4428E0-FE42-43C5-BDF5-393963B30AA7}" destId="{AB6D50D2-0C5C-4547-89E4-28A0325A0516}" srcOrd="1" destOrd="0" presId="urn:microsoft.com/office/officeart/2005/8/layout/vList5"/>
    <dgm:cxn modelId="{1967A384-23EB-4A4F-9329-20BB17B84979}" type="presParOf" srcId="{83C25297-A7D5-48E5-BF75-E1E5C07C5F1C}" destId="{38A39419-8AF2-4A66-94EF-A7671F2A30BC}" srcOrd="5" destOrd="0" presId="urn:microsoft.com/office/officeart/2005/8/layout/vList5"/>
    <dgm:cxn modelId="{67A55BE1-6AC0-4D90-BB0C-D702039D2B84}" type="presParOf" srcId="{83C25297-A7D5-48E5-BF75-E1E5C07C5F1C}" destId="{B829D2C2-D651-40CC-8BFE-33A26C6F3467}" srcOrd="6" destOrd="0" presId="urn:microsoft.com/office/officeart/2005/8/layout/vList5"/>
    <dgm:cxn modelId="{657171E5-F3E8-4113-A5EA-F883BFDABB1F}" type="presParOf" srcId="{B829D2C2-D651-40CC-8BFE-33A26C6F3467}" destId="{E276628C-92F9-4DBA-9A33-296739623035}" srcOrd="0" destOrd="0" presId="urn:microsoft.com/office/officeart/2005/8/layout/vList5"/>
    <dgm:cxn modelId="{05E85A53-E947-4571-B388-011ABA1138DD}" type="presParOf" srcId="{B829D2C2-D651-40CC-8BFE-33A26C6F3467}" destId="{0E4591DC-A859-4AAD-BEB3-23C2AD8125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C60864-87EB-4E8C-ADC6-BE0979528141}"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n-GB"/>
        </a:p>
      </dgm:t>
    </dgm:pt>
    <dgm:pt modelId="{D476F003-7C5C-4C10-91BF-1A7DF259DE9F}">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a:effectLst>
                <a:outerShdw blurRad="38100" dist="38100" dir="2700000" algn="tl">
                  <a:srgbClr val="000000">
                    <a:alpha val="43137"/>
                  </a:srgbClr>
                </a:outerShdw>
              </a:effectLst>
            </a:rPr>
            <a:t>Application</a:t>
          </a:r>
        </a:p>
      </dgm:t>
    </dgm:pt>
    <dgm:pt modelId="{7391D22A-581C-4BEE-B06B-E1F90AD1581F}" type="parTrans" cxnId="{7B98EE3D-4A17-492A-9E0D-A3BD968B7A08}">
      <dgm:prSet/>
      <dgm:spPr/>
      <dgm:t>
        <a:bodyPr/>
        <a:lstStyle/>
        <a:p>
          <a:endParaRPr lang="en-GB"/>
        </a:p>
      </dgm:t>
    </dgm:pt>
    <dgm:pt modelId="{6E57657B-7C6A-46C8-8AA4-A1A25F6BF835}" type="sibTrans" cxnId="{7B98EE3D-4A17-492A-9E0D-A3BD968B7A08}">
      <dgm:prSet/>
      <dgm:spPr/>
      <dgm:t>
        <a:bodyPr/>
        <a:lstStyle/>
        <a:p>
          <a:endParaRPr lang="en-GB"/>
        </a:p>
      </dgm:t>
    </dgm:pt>
    <dgm:pt modelId="{36BF833A-5B33-4A27-AD01-FA84E3AF5D1D}">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a:effectLst>
                <a:outerShdw blurRad="38100" dist="38100" dir="2700000" algn="tl">
                  <a:srgbClr val="000000">
                    <a:alpha val="43137"/>
                  </a:srgbClr>
                </a:outerShdw>
              </a:effectLst>
            </a:rPr>
            <a:t>Presentation</a:t>
          </a:r>
        </a:p>
      </dgm:t>
    </dgm:pt>
    <dgm:pt modelId="{14FE72C2-399E-4015-9C5E-DF65336BCA32}" type="parTrans" cxnId="{96769B87-32EC-45D2-9DDA-D56EB6EFF88A}">
      <dgm:prSet/>
      <dgm:spPr/>
      <dgm:t>
        <a:bodyPr/>
        <a:lstStyle/>
        <a:p>
          <a:endParaRPr lang="en-GB"/>
        </a:p>
      </dgm:t>
    </dgm:pt>
    <dgm:pt modelId="{DD0DAFE2-2AEF-4DEE-9C09-31BA85C27056}" type="sibTrans" cxnId="{96769B87-32EC-45D2-9DDA-D56EB6EFF88A}">
      <dgm:prSet/>
      <dgm:spPr/>
      <dgm:t>
        <a:bodyPr/>
        <a:lstStyle/>
        <a:p>
          <a:endParaRPr lang="en-GB"/>
        </a:p>
      </dgm:t>
    </dgm:pt>
    <dgm:pt modelId="{60407B3A-9B2F-45BC-8023-9FAA57A971B7}">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a:effectLst>
                <a:outerShdw blurRad="38100" dist="38100" dir="2700000" algn="tl">
                  <a:srgbClr val="000000">
                    <a:alpha val="43137"/>
                  </a:srgbClr>
                </a:outerShdw>
              </a:effectLst>
            </a:rPr>
            <a:t>Session</a:t>
          </a:r>
        </a:p>
      </dgm:t>
    </dgm:pt>
    <dgm:pt modelId="{F23D8CCB-2635-4795-9EC8-F8D6AB5DEB67}" type="parTrans" cxnId="{94EBC335-F554-4B04-BF9D-F1FD069B3460}">
      <dgm:prSet/>
      <dgm:spPr/>
      <dgm:t>
        <a:bodyPr/>
        <a:lstStyle/>
        <a:p>
          <a:endParaRPr lang="en-GB"/>
        </a:p>
      </dgm:t>
    </dgm:pt>
    <dgm:pt modelId="{0F339E62-D87B-4FDC-9427-847F635F1716}" type="sibTrans" cxnId="{94EBC335-F554-4B04-BF9D-F1FD069B3460}">
      <dgm:prSet/>
      <dgm:spPr/>
      <dgm:t>
        <a:bodyPr/>
        <a:lstStyle/>
        <a:p>
          <a:endParaRPr lang="en-GB"/>
        </a:p>
      </dgm:t>
    </dgm:pt>
    <dgm:pt modelId="{F4E16381-8FBA-44F2-8106-5980C04AEB94}">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a:effectLst>
                <a:outerShdw blurRad="38100" dist="38100" dir="2700000" algn="tl">
                  <a:srgbClr val="000000">
                    <a:alpha val="43137"/>
                  </a:srgbClr>
                </a:outerShdw>
              </a:effectLst>
            </a:rPr>
            <a:t>Transport</a:t>
          </a:r>
        </a:p>
      </dgm:t>
    </dgm:pt>
    <dgm:pt modelId="{3AD6D4DC-06B9-4DE7-93FF-B170AC431A56}" type="parTrans" cxnId="{6CE2B829-3C50-494B-B60A-A0D6E52C7168}">
      <dgm:prSet/>
      <dgm:spPr/>
      <dgm:t>
        <a:bodyPr/>
        <a:lstStyle/>
        <a:p>
          <a:endParaRPr lang="en-GB"/>
        </a:p>
      </dgm:t>
    </dgm:pt>
    <dgm:pt modelId="{0B72976C-8007-4AE9-8B0F-EED626E93828}" type="sibTrans" cxnId="{6CE2B829-3C50-494B-B60A-A0D6E52C7168}">
      <dgm:prSet/>
      <dgm:spPr/>
      <dgm:t>
        <a:bodyPr/>
        <a:lstStyle/>
        <a:p>
          <a:endParaRPr lang="en-GB"/>
        </a:p>
      </dgm:t>
    </dgm:pt>
    <dgm:pt modelId="{E0C05D97-4D54-488C-A92D-A1A28D808021}">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GB" b="1" dirty="0">
              <a:effectLst>
                <a:outerShdw blurRad="38100" dist="38100" dir="2700000" algn="tl">
                  <a:srgbClr val="000000">
                    <a:alpha val="43137"/>
                  </a:srgbClr>
                </a:outerShdw>
              </a:effectLst>
            </a:rPr>
            <a:t>Network</a:t>
          </a:r>
        </a:p>
      </dgm:t>
    </dgm:pt>
    <dgm:pt modelId="{D49BEAC8-B102-499C-B891-6876093FC52A}" type="parTrans" cxnId="{3832121A-55A5-4013-A73D-583AFA704564}">
      <dgm:prSet/>
      <dgm:spPr/>
      <dgm:t>
        <a:bodyPr/>
        <a:lstStyle/>
        <a:p>
          <a:endParaRPr lang="en-GB"/>
        </a:p>
      </dgm:t>
    </dgm:pt>
    <dgm:pt modelId="{52694433-C751-41B0-B112-19A9B3EC93BA}" type="sibTrans" cxnId="{3832121A-55A5-4013-A73D-583AFA704564}">
      <dgm:prSet/>
      <dgm:spPr/>
      <dgm:t>
        <a:bodyPr/>
        <a:lstStyle/>
        <a:p>
          <a:endParaRPr lang="en-GB"/>
        </a:p>
      </dgm:t>
    </dgm:pt>
    <dgm:pt modelId="{B61C83BA-6E1B-46CD-9FE1-987562F1D44C}">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a:effectLst>
                <a:outerShdw blurRad="38100" dist="38100" dir="2700000" algn="tl">
                  <a:srgbClr val="000000">
                    <a:alpha val="43137"/>
                  </a:srgbClr>
                </a:outerShdw>
              </a:effectLst>
            </a:rPr>
            <a:t>Data Link</a:t>
          </a:r>
        </a:p>
      </dgm:t>
    </dgm:pt>
    <dgm:pt modelId="{EE2CACF3-D7E4-4D2F-8AF3-B9A91170BBDC}" type="parTrans" cxnId="{E5B669D8-5833-4170-9698-D79AFF533874}">
      <dgm:prSet/>
      <dgm:spPr/>
      <dgm:t>
        <a:bodyPr/>
        <a:lstStyle/>
        <a:p>
          <a:endParaRPr lang="en-GB"/>
        </a:p>
      </dgm:t>
    </dgm:pt>
    <dgm:pt modelId="{8D12C215-3360-4FDD-BB4D-A15208854090}" type="sibTrans" cxnId="{E5B669D8-5833-4170-9698-D79AFF533874}">
      <dgm:prSet/>
      <dgm:spPr/>
      <dgm:t>
        <a:bodyPr/>
        <a:lstStyle/>
        <a:p>
          <a:endParaRPr lang="en-GB"/>
        </a:p>
      </dgm:t>
    </dgm:pt>
    <dgm:pt modelId="{0A96FAA4-1AA3-4308-B403-EAFD481670C6}">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a:effectLst>
                <a:outerShdw blurRad="38100" dist="38100" dir="2700000" algn="tl">
                  <a:srgbClr val="000000">
                    <a:alpha val="43137"/>
                  </a:srgbClr>
                </a:outerShdw>
              </a:effectLst>
            </a:rPr>
            <a:t>Physical</a:t>
          </a:r>
        </a:p>
      </dgm:t>
    </dgm:pt>
    <dgm:pt modelId="{03D223CD-90B2-4CF3-8A30-52F19FD5BD58}" type="parTrans" cxnId="{343F10F5-2663-4C8A-8FFE-F90876E6F004}">
      <dgm:prSet/>
      <dgm:spPr/>
      <dgm:t>
        <a:bodyPr/>
        <a:lstStyle/>
        <a:p>
          <a:endParaRPr lang="en-GB"/>
        </a:p>
      </dgm:t>
    </dgm:pt>
    <dgm:pt modelId="{F401D674-3C0C-4691-93F3-D057F5FBA780}" type="sibTrans" cxnId="{343F10F5-2663-4C8A-8FFE-F90876E6F004}">
      <dgm:prSet/>
      <dgm:spPr/>
      <dgm:t>
        <a:bodyPr/>
        <a:lstStyle/>
        <a:p>
          <a:endParaRPr lang="en-GB"/>
        </a:p>
      </dgm:t>
    </dgm:pt>
    <dgm:pt modelId="{7195C661-3172-4972-BB66-1F8CE0F65AE2}" type="pres">
      <dgm:prSet presAssocID="{41C60864-87EB-4E8C-ADC6-BE0979528141}" presName="Name0" presStyleCnt="0">
        <dgm:presLayoutVars>
          <dgm:dir/>
          <dgm:animLvl val="lvl"/>
          <dgm:resizeHandles val="exact"/>
        </dgm:presLayoutVars>
      </dgm:prSet>
      <dgm:spPr/>
    </dgm:pt>
    <dgm:pt modelId="{E93C5870-A517-47AB-9E00-553F522A3E02}" type="pres">
      <dgm:prSet presAssocID="{D476F003-7C5C-4C10-91BF-1A7DF259DE9F}" presName="linNode" presStyleCnt="0"/>
      <dgm:spPr/>
    </dgm:pt>
    <dgm:pt modelId="{F95DFF87-E124-48C2-B13F-557BD0FA9D04}" type="pres">
      <dgm:prSet presAssocID="{D476F003-7C5C-4C10-91BF-1A7DF259DE9F}" presName="parentText" presStyleLbl="node1" presStyleIdx="0" presStyleCnt="7">
        <dgm:presLayoutVars>
          <dgm:chMax val="1"/>
          <dgm:bulletEnabled val="1"/>
        </dgm:presLayoutVars>
      </dgm:prSet>
      <dgm:spPr/>
    </dgm:pt>
    <dgm:pt modelId="{8EAAB4D3-1816-4EC7-9B0F-139007D06E8D}" type="pres">
      <dgm:prSet presAssocID="{6E57657B-7C6A-46C8-8AA4-A1A25F6BF835}" presName="sp" presStyleCnt="0"/>
      <dgm:spPr/>
    </dgm:pt>
    <dgm:pt modelId="{4481BC46-93E8-4E09-824B-E1A70F6A5695}" type="pres">
      <dgm:prSet presAssocID="{36BF833A-5B33-4A27-AD01-FA84E3AF5D1D}" presName="linNode" presStyleCnt="0"/>
      <dgm:spPr/>
    </dgm:pt>
    <dgm:pt modelId="{33B6E0EA-6F30-4DF5-98E2-04AF909AFC31}" type="pres">
      <dgm:prSet presAssocID="{36BF833A-5B33-4A27-AD01-FA84E3AF5D1D}" presName="parentText" presStyleLbl="node1" presStyleIdx="1" presStyleCnt="7">
        <dgm:presLayoutVars>
          <dgm:chMax val="1"/>
          <dgm:bulletEnabled val="1"/>
        </dgm:presLayoutVars>
      </dgm:prSet>
      <dgm:spPr/>
    </dgm:pt>
    <dgm:pt modelId="{23A5EF98-5001-467B-919F-A6004D4BBC25}" type="pres">
      <dgm:prSet presAssocID="{DD0DAFE2-2AEF-4DEE-9C09-31BA85C27056}" presName="sp" presStyleCnt="0"/>
      <dgm:spPr/>
    </dgm:pt>
    <dgm:pt modelId="{72BB596F-C4F4-4A39-8ABF-08BC6C509D22}" type="pres">
      <dgm:prSet presAssocID="{60407B3A-9B2F-45BC-8023-9FAA57A971B7}" presName="linNode" presStyleCnt="0"/>
      <dgm:spPr/>
    </dgm:pt>
    <dgm:pt modelId="{C09F3034-C6F8-4CF3-9D95-32E1D606C4FA}" type="pres">
      <dgm:prSet presAssocID="{60407B3A-9B2F-45BC-8023-9FAA57A971B7}" presName="parentText" presStyleLbl="node1" presStyleIdx="2" presStyleCnt="7">
        <dgm:presLayoutVars>
          <dgm:chMax val="1"/>
          <dgm:bulletEnabled val="1"/>
        </dgm:presLayoutVars>
      </dgm:prSet>
      <dgm:spPr/>
    </dgm:pt>
    <dgm:pt modelId="{8FC2E84F-B824-4DC4-B3ED-BEBA86E23A09}" type="pres">
      <dgm:prSet presAssocID="{0F339E62-D87B-4FDC-9427-847F635F1716}" presName="sp" presStyleCnt="0"/>
      <dgm:spPr/>
    </dgm:pt>
    <dgm:pt modelId="{D68FEBD6-705B-4D95-8F2C-562321EEA31E}" type="pres">
      <dgm:prSet presAssocID="{F4E16381-8FBA-44F2-8106-5980C04AEB94}" presName="linNode" presStyleCnt="0"/>
      <dgm:spPr/>
    </dgm:pt>
    <dgm:pt modelId="{AB86DDBA-D326-48EA-B8ED-E87653DFF53C}" type="pres">
      <dgm:prSet presAssocID="{F4E16381-8FBA-44F2-8106-5980C04AEB94}" presName="parentText" presStyleLbl="node1" presStyleIdx="3" presStyleCnt="7" custScaleY="118750">
        <dgm:presLayoutVars>
          <dgm:chMax val="1"/>
          <dgm:bulletEnabled val="1"/>
        </dgm:presLayoutVars>
      </dgm:prSet>
      <dgm:spPr/>
    </dgm:pt>
    <dgm:pt modelId="{52BD0C17-A477-4F1E-9D02-0EA18CA88671}" type="pres">
      <dgm:prSet presAssocID="{0B72976C-8007-4AE9-8B0F-EED626E93828}" presName="sp" presStyleCnt="0"/>
      <dgm:spPr/>
    </dgm:pt>
    <dgm:pt modelId="{B8F2C5A9-23DD-4B79-B04F-9D14633F089B}" type="pres">
      <dgm:prSet presAssocID="{E0C05D97-4D54-488C-A92D-A1A28D808021}" presName="linNode" presStyleCnt="0"/>
      <dgm:spPr/>
    </dgm:pt>
    <dgm:pt modelId="{91566D08-0971-4A7B-B8C3-E259120D331C}" type="pres">
      <dgm:prSet presAssocID="{E0C05D97-4D54-488C-A92D-A1A28D808021}" presName="parentText" presStyleLbl="node1" presStyleIdx="4" presStyleCnt="7" custScaleY="105600">
        <dgm:presLayoutVars>
          <dgm:chMax val="1"/>
          <dgm:bulletEnabled val="1"/>
        </dgm:presLayoutVars>
      </dgm:prSet>
      <dgm:spPr/>
    </dgm:pt>
    <dgm:pt modelId="{85B8B983-9547-4CC7-BC48-01C9E0111500}" type="pres">
      <dgm:prSet presAssocID="{52694433-C751-41B0-B112-19A9B3EC93BA}" presName="sp" presStyleCnt="0"/>
      <dgm:spPr/>
    </dgm:pt>
    <dgm:pt modelId="{5459AC77-6D7D-438E-9CC9-B68BBF799F45}" type="pres">
      <dgm:prSet presAssocID="{B61C83BA-6E1B-46CD-9FE1-987562F1D44C}" presName="linNode" presStyleCnt="0"/>
      <dgm:spPr/>
    </dgm:pt>
    <dgm:pt modelId="{629208F9-03B0-4569-B88D-09E55ED0F88D}" type="pres">
      <dgm:prSet presAssocID="{B61C83BA-6E1B-46CD-9FE1-987562F1D44C}" presName="parentText" presStyleLbl="node1" presStyleIdx="5" presStyleCnt="7" custScaleY="142826">
        <dgm:presLayoutVars>
          <dgm:chMax val="1"/>
          <dgm:bulletEnabled val="1"/>
        </dgm:presLayoutVars>
      </dgm:prSet>
      <dgm:spPr/>
    </dgm:pt>
    <dgm:pt modelId="{D3AF78EF-CCE9-4DF2-9561-0294859EAEA0}" type="pres">
      <dgm:prSet presAssocID="{8D12C215-3360-4FDD-BB4D-A15208854090}" presName="sp" presStyleCnt="0"/>
      <dgm:spPr/>
    </dgm:pt>
    <dgm:pt modelId="{29FF1C25-138D-4874-A31A-0E084AFE4E27}" type="pres">
      <dgm:prSet presAssocID="{0A96FAA4-1AA3-4308-B403-EAFD481670C6}" presName="linNode" presStyleCnt="0"/>
      <dgm:spPr/>
    </dgm:pt>
    <dgm:pt modelId="{8556D9F0-9474-4329-9F8F-92A3D77C84E0}" type="pres">
      <dgm:prSet presAssocID="{0A96FAA4-1AA3-4308-B403-EAFD481670C6}" presName="parentText" presStyleLbl="node1" presStyleIdx="6" presStyleCnt="7" custScaleY="142826">
        <dgm:presLayoutVars>
          <dgm:chMax val="1"/>
          <dgm:bulletEnabled val="1"/>
        </dgm:presLayoutVars>
      </dgm:prSet>
      <dgm:spPr/>
    </dgm:pt>
  </dgm:ptLst>
  <dgm:cxnLst>
    <dgm:cxn modelId="{A4524808-5B85-42C0-B458-BDA1C57A412D}" type="presOf" srcId="{E0C05D97-4D54-488C-A92D-A1A28D808021}" destId="{91566D08-0971-4A7B-B8C3-E259120D331C}" srcOrd="0" destOrd="0" presId="urn:microsoft.com/office/officeart/2005/8/layout/vList5"/>
    <dgm:cxn modelId="{85B7BC0B-9A64-45DA-BD74-C536CD9F3846}" type="presOf" srcId="{0A96FAA4-1AA3-4308-B403-EAFD481670C6}" destId="{8556D9F0-9474-4329-9F8F-92A3D77C84E0}" srcOrd="0" destOrd="0" presId="urn:microsoft.com/office/officeart/2005/8/layout/vList5"/>
    <dgm:cxn modelId="{3832121A-55A5-4013-A73D-583AFA704564}" srcId="{41C60864-87EB-4E8C-ADC6-BE0979528141}" destId="{E0C05D97-4D54-488C-A92D-A1A28D808021}" srcOrd="4" destOrd="0" parTransId="{D49BEAC8-B102-499C-B891-6876093FC52A}" sibTransId="{52694433-C751-41B0-B112-19A9B3EC93BA}"/>
    <dgm:cxn modelId="{3018AA1D-1D9B-4340-9662-443373FBCADE}" type="presOf" srcId="{60407B3A-9B2F-45BC-8023-9FAA57A971B7}" destId="{C09F3034-C6F8-4CF3-9D95-32E1D606C4FA}" srcOrd="0" destOrd="0" presId="urn:microsoft.com/office/officeart/2005/8/layout/vList5"/>
    <dgm:cxn modelId="{6CE2B829-3C50-494B-B60A-A0D6E52C7168}" srcId="{41C60864-87EB-4E8C-ADC6-BE0979528141}" destId="{F4E16381-8FBA-44F2-8106-5980C04AEB94}" srcOrd="3" destOrd="0" parTransId="{3AD6D4DC-06B9-4DE7-93FF-B170AC431A56}" sibTransId="{0B72976C-8007-4AE9-8B0F-EED626E93828}"/>
    <dgm:cxn modelId="{AAB3C82F-904D-4BF4-A72E-9FBCB74E9248}" type="presOf" srcId="{B61C83BA-6E1B-46CD-9FE1-987562F1D44C}" destId="{629208F9-03B0-4569-B88D-09E55ED0F88D}" srcOrd="0" destOrd="0" presId="urn:microsoft.com/office/officeart/2005/8/layout/vList5"/>
    <dgm:cxn modelId="{94EBC335-F554-4B04-BF9D-F1FD069B3460}" srcId="{41C60864-87EB-4E8C-ADC6-BE0979528141}" destId="{60407B3A-9B2F-45BC-8023-9FAA57A971B7}" srcOrd="2" destOrd="0" parTransId="{F23D8CCB-2635-4795-9EC8-F8D6AB5DEB67}" sibTransId="{0F339E62-D87B-4FDC-9427-847F635F1716}"/>
    <dgm:cxn modelId="{7B98EE3D-4A17-492A-9E0D-A3BD968B7A08}" srcId="{41C60864-87EB-4E8C-ADC6-BE0979528141}" destId="{D476F003-7C5C-4C10-91BF-1A7DF259DE9F}" srcOrd="0" destOrd="0" parTransId="{7391D22A-581C-4BEE-B06B-E1F90AD1581F}" sibTransId="{6E57657B-7C6A-46C8-8AA4-A1A25F6BF835}"/>
    <dgm:cxn modelId="{D7744C87-2DC1-4CF9-9759-26AFD8D2C5FE}" type="presOf" srcId="{41C60864-87EB-4E8C-ADC6-BE0979528141}" destId="{7195C661-3172-4972-BB66-1F8CE0F65AE2}" srcOrd="0" destOrd="0" presId="urn:microsoft.com/office/officeart/2005/8/layout/vList5"/>
    <dgm:cxn modelId="{96769B87-32EC-45D2-9DDA-D56EB6EFF88A}" srcId="{41C60864-87EB-4E8C-ADC6-BE0979528141}" destId="{36BF833A-5B33-4A27-AD01-FA84E3AF5D1D}" srcOrd="1" destOrd="0" parTransId="{14FE72C2-399E-4015-9C5E-DF65336BCA32}" sibTransId="{DD0DAFE2-2AEF-4DEE-9C09-31BA85C27056}"/>
    <dgm:cxn modelId="{13BFA58C-64A4-4213-B238-0F2EE86B4B56}" type="presOf" srcId="{36BF833A-5B33-4A27-AD01-FA84E3AF5D1D}" destId="{33B6E0EA-6F30-4DF5-98E2-04AF909AFC31}" srcOrd="0" destOrd="0" presId="urn:microsoft.com/office/officeart/2005/8/layout/vList5"/>
    <dgm:cxn modelId="{30CEB7BB-8B01-49CA-93C4-E86969A07C39}" type="presOf" srcId="{D476F003-7C5C-4C10-91BF-1A7DF259DE9F}" destId="{F95DFF87-E124-48C2-B13F-557BD0FA9D04}" srcOrd="0" destOrd="0" presId="urn:microsoft.com/office/officeart/2005/8/layout/vList5"/>
    <dgm:cxn modelId="{E5B669D8-5833-4170-9698-D79AFF533874}" srcId="{41C60864-87EB-4E8C-ADC6-BE0979528141}" destId="{B61C83BA-6E1B-46CD-9FE1-987562F1D44C}" srcOrd="5" destOrd="0" parTransId="{EE2CACF3-D7E4-4D2F-8AF3-B9A91170BBDC}" sibTransId="{8D12C215-3360-4FDD-BB4D-A15208854090}"/>
    <dgm:cxn modelId="{343F10F5-2663-4C8A-8FFE-F90876E6F004}" srcId="{41C60864-87EB-4E8C-ADC6-BE0979528141}" destId="{0A96FAA4-1AA3-4308-B403-EAFD481670C6}" srcOrd="6" destOrd="0" parTransId="{03D223CD-90B2-4CF3-8A30-52F19FD5BD58}" sibTransId="{F401D674-3C0C-4691-93F3-D057F5FBA780}"/>
    <dgm:cxn modelId="{6256DDFE-9CB1-4F2F-8A25-EEACEEAB6548}" type="presOf" srcId="{F4E16381-8FBA-44F2-8106-5980C04AEB94}" destId="{AB86DDBA-D326-48EA-B8ED-E87653DFF53C}" srcOrd="0" destOrd="0" presId="urn:microsoft.com/office/officeart/2005/8/layout/vList5"/>
    <dgm:cxn modelId="{259445DF-CC2D-46C5-9C8B-57C4C2ABA140}" type="presParOf" srcId="{7195C661-3172-4972-BB66-1F8CE0F65AE2}" destId="{E93C5870-A517-47AB-9E00-553F522A3E02}" srcOrd="0" destOrd="0" presId="urn:microsoft.com/office/officeart/2005/8/layout/vList5"/>
    <dgm:cxn modelId="{ACA90AE8-8235-442D-9F69-131F6D202A91}" type="presParOf" srcId="{E93C5870-A517-47AB-9E00-553F522A3E02}" destId="{F95DFF87-E124-48C2-B13F-557BD0FA9D04}" srcOrd="0" destOrd="0" presId="urn:microsoft.com/office/officeart/2005/8/layout/vList5"/>
    <dgm:cxn modelId="{8E9C579B-E0FD-4250-BA15-D4C1BF55FF45}" type="presParOf" srcId="{7195C661-3172-4972-BB66-1F8CE0F65AE2}" destId="{8EAAB4D3-1816-4EC7-9B0F-139007D06E8D}" srcOrd="1" destOrd="0" presId="urn:microsoft.com/office/officeart/2005/8/layout/vList5"/>
    <dgm:cxn modelId="{1D093B46-B324-4E69-8A0B-3F467BD680EC}" type="presParOf" srcId="{7195C661-3172-4972-BB66-1F8CE0F65AE2}" destId="{4481BC46-93E8-4E09-824B-E1A70F6A5695}" srcOrd="2" destOrd="0" presId="urn:microsoft.com/office/officeart/2005/8/layout/vList5"/>
    <dgm:cxn modelId="{11833ABE-3D99-4972-B929-D371FD441713}" type="presParOf" srcId="{4481BC46-93E8-4E09-824B-E1A70F6A5695}" destId="{33B6E0EA-6F30-4DF5-98E2-04AF909AFC31}" srcOrd="0" destOrd="0" presId="urn:microsoft.com/office/officeart/2005/8/layout/vList5"/>
    <dgm:cxn modelId="{45F016A8-3ADC-45DB-AA46-C216B02FF850}" type="presParOf" srcId="{7195C661-3172-4972-BB66-1F8CE0F65AE2}" destId="{23A5EF98-5001-467B-919F-A6004D4BBC25}" srcOrd="3" destOrd="0" presId="urn:microsoft.com/office/officeart/2005/8/layout/vList5"/>
    <dgm:cxn modelId="{235BE890-F343-4CBE-81FB-C194DA7C4507}" type="presParOf" srcId="{7195C661-3172-4972-BB66-1F8CE0F65AE2}" destId="{72BB596F-C4F4-4A39-8ABF-08BC6C509D22}" srcOrd="4" destOrd="0" presId="urn:microsoft.com/office/officeart/2005/8/layout/vList5"/>
    <dgm:cxn modelId="{8068D326-C88E-431E-9719-5CA996B7EB6E}" type="presParOf" srcId="{72BB596F-C4F4-4A39-8ABF-08BC6C509D22}" destId="{C09F3034-C6F8-4CF3-9D95-32E1D606C4FA}" srcOrd="0" destOrd="0" presId="urn:microsoft.com/office/officeart/2005/8/layout/vList5"/>
    <dgm:cxn modelId="{386131C4-8868-4389-8A07-D1419F09CF3B}" type="presParOf" srcId="{7195C661-3172-4972-BB66-1F8CE0F65AE2}" destId="{8FC2E84F-B824-4DC4-B3ED-BEBA86E23A09}" srcOrd="5" destOrd="0" presId="urn:microsoft.com/office/officeart/2005/8/layout/vList5"/>
    <dgm:cxn modelId="{3AD7B21B-49F5-4A96-9E54-FD9F47F3965E}" type="presParOf" srcId="{7195C661-3172-4972-BB66-1F8CE0F65AE2}" destId="{D68FEBD6-705B-4D95-8F2C-562321EEA31E}" srcOrd="6" destOrd="0" presId="urn:microsoft.com/office/officeart/2005/8/layout/vList5"/>
    <dgm:cxn modelId="{5DA831AB-FD4F-49FB-AB17-7D16C1AC93CF}" type="presParOf" srcId="{D68FEBD6-705B-4D95-8F2C-562321EEA31E}" destId="{AB86DDBA-D326-48EA-B8ED-E87653DFF53C}" srcOrd="0" destOrd="0" presId="urn:microsoft.com/office/officeart/2005/8/layout/vList5"/>
    <dgm:cxn modelId="{2E6FC5BE-1E0C-40BF-B7AF-C93331B99596}" type="presParOf" srcId="{7195C661-3172-4972-BB66-1F8CE0F65AE2}" destId="{52BD0C17-A477-4F1E-9D02-0EA18CA88671}" srcOrd="7" destOrd="0" presId="urn:microsoft.com/office/officeart/2005/8/layout/vList5"/>
    <dgm:cxn modelId="{2CB0436C-0124-4AB5-8D93-3FFF2CAE8C53}" type="presParOf" srcId="{7195C661-3172-4972-BB66-1F8CE0F65AE2}" destId="{B8F2C5A9-23DD-4B79-B04F-9D14633F089B}" srcOrd="8" destOrd="0" presId="urn:microsoft.com/office/officeart/2005/8/layout/vList5"/>
    <dgm:cxn modelId="{379E3A4E-1934-4716-B41E-FFA295E7C007}" type="presParOf" srcId="{B8F2C5A9-23DD-4B79-B04F-9D14633F089B}" destId="{91566D08-0971-4A7B-B8C3-E259120D331C}" srcOrd="0" destOrd="0" presId="urn:microsoft.com/office/officeart/2005/8/layout/vList5"/>
    <dgm:cxn modelId="{3908C98B-DA07-494B-8862-9210329750D2}" type="presParOf" srcId="{7195C661-3172-4972-BB66-1F8CE0F65AE2}" destId="{85B8B983-9547-4CC7-BC48-01C9E0111500}" srcOrd="9" destOrd="0" presId="urn:microsoft.com/office/officeart/2005/8/layout/vList5"/>
    <dgm:cxn modelId="{33C99AEF-FADF-45EE-B533-C9C8EAA6C08A}" type="presParOf" srcId="{7195C661-3172-4972-BB66-1F8CE0F65AE2}" destId="{5459AC77-6D7D-438E-9CC9-B68BBF799F45}" srcOrd="10" destOrd="0" presId="urn:microsoft.com/office/officeart/2005/8/layout/vList5"/>
    <dgm:cxn modelId="{DB759428-2753-4B13-8E0F-8AF0CC18AE74}" type="presParOf" srcId="{5459AC77-6D7D-438E-9CC9-B68BBF799F45}" destId="{629208F9-03B0-4569-B88D-09E55ED0F88D}" srcOrd="0" destOrd="0" presId="urn:microsoft.com/office/officeart/2005/8/layout/vList5"/>
    <dgm:cxn modelId="{197AB030-52F8-4A0A-B751-CC081EF2EACB}" type="presParOf" srcId="{7195C661-3172-4972-BB66-1F8CE0F65AE2}" destId="{D3AF78EF-CCE9-4DF2-9561-0294859EAEA0}" srcOrd="11" destOrd="0" presId="urn:microsoft.com/office/officeart/2005/8/layout/vList5"/>
    <dgm:cxn modelId="{7A9CB292-8F85-4208-962B-9D571FAE4BCE}" type="presParOf" srcId="{7195C661-3172-4972-BB66-1F8CE0F65AE2}" destId="{29FF1C25-138D-4874-A31A-0E084AFE4E27}" srcOrd="12" destOrd="0" presId="urn:microsoft.com/office/officeart/2005/8/layout/vList5"/>
    <dgm:cxn modelId="{A98709F3-D5FC-44AF-9528-F02DF6C527EF}" type="presParOf" srcId="{29FF1C25-138D-4874-A31A-0E084AFE4E27}" destId="{8556D9F0-9474-4329-9F8F-92A3D77C84E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0DE547-6A07-4032-83AE-B234DF789609}"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GB"/>
        </a:p>
      </dgm:t>
    </dgm:pt>
    <dgm:pt modelId="{FA7B35D2-DEDF-48ED-B937-28B4DA701AFB}">
      <dgm:prSet phldrT="[Text]"/>
      <dgm:spPr/>
      <dgm:t>
        <a:bodyPr/>
        <a:lstStyle/>
        <a:p>
          <a:r>
            <a:rPr lang="en-GB" b="1" dirty="0"/>
            <a:t>Application</a:t>
          </a:r>
        </a:p>
      </dgm:t>
    </dgm:pt>
    <dgm:pt modelId="{F1DF8CC5-936D-43A6-A068-528243F114AB}" type="parTrans" cxnId="{0FB4FF0E-1448-4AF1-AFD6-4179753C5814}">
      <dgm:prSet/>
      <dgm:spPr/>
      <dgm:t>
        <a:bodyPr/>
        <a:lstStyle/>
        <a:p>
          <a:endParaRPr lang="en-GB"/>
        </a:p>
      </dgm:t>
    </dgm:pt>
    <dgm:pt modelId="{26DA445F-D5C8-499B-8565-F98217402BC5}" type="sibTrans" cxnId="{0FB4FF0E-1448-4AF1-AFD6-4179753C5814}">
      <dgm:prSet/>
      <dgm:spPr/>
      <dgm:t>
        <a:bodyPr/>
        <a:lstStyle/>
        <a:p>
          <a:endParaRPr lang="en-GB"/>
        </a:p>
      </dgm:t>
    </dgm:pt>
    <dgm:pt modelId="{07127645-B2A5-488C-BD27-467AE3A77C40}">
      <dgm:prSet phldrT="[Text]"/>
      <dgm:spPr/>
      <dgm:t>
        <a:bodyPr/>
        <a:lstStyle/>
        <a:p>
          <a:r>
            <a:rPr lang="en-GB" b="1" dirty="0"/>
            <a:t>Transport</a:t>
          </a:r>
        </a:p>
      </dgm:t>
    </dgm:pt>
    <dgm:pt modelId="{054B9EAA-ED3C-4457-9302-F0FE931C132C}" type="parTrans" cxnId="{255A447A-2EA1-4C96-8D13-1DAD0EF133E3}">
      <dgm:prSet/>
      <dgm:spPr/>
      <dgm:t>
        <a:bodyPr/>
        <a:lstStyle/>
        <a:p>
          <a:endParaRPr lang="en-GB"/>
        </a:p>
      </dgm:t>
    </dgm:pt>
    <dgm:pt modelId="{61D52AD3-0422-4049-A7D2-6722F0EE0B34}" type="sibTrans" cxnId="{255A447A-2EA1-4C96-8D13-1DAD0EF133E3}">
      <dgm:prSet/>
      <dgm:spPr/>
      <dgm:t>
        <a:bodyPr/>
        <a:lstStyle/>
        <a:p>
          <a:endParaRPr lang="en-GB"/>
        </a:p>
      </dgm:t>
    </dgm:pt>
    <dgm:pt modelId="{65AD8A9A-7B73-462F-A81F-C627082ED03F}">
      <dgm:prSet phldrT="[Text]"/>
      <dgm:spPr/>
      <dgm:t>
        <a:bodyPr/>
        <a:lstStyle/>
        <a:p>
          <a:r>
            <a:rPr lang="en-GB" b="1" dirty="0"/>
            <a:t>Internet</a:t>
          </a:r>
        </a:p>
      </dgm:t>
    </dgm:pt>
    <dgm:pt modelId="{8592ED70-7C42-411A-BD0A-9C11D566F8F1}" type="parTrans" cxnId="{425506F0-C201-4238-8FDD-2929EA9D0BB6}">
      <dgm:prSet/>
      <dgm:spPr/>
      <dgm:t>
        <a:bodyPr/>
        <a:lstStyle/>
        <a:p>
          <a:endParaRPr lang="en-GB"/>
        </a:p>
      </dgm:t>
    </dgm:pt>
    <dgm:pt modelId="{059BB137-05DB-4F54-ADF4-A7FE164EADAE}" type="sibTrans" cxnId="{425506F0-C201-4238-8FDD-2929EA9D0BB6}">
      <dgm:prSet/>
      <dgm:spPr/>
      <dgm:t>
        <a:bodyPr/>
        <a:lstStyle/>
        <a:p>
          <a:endParaRPr lang="en-GB"/>
        </a:p>
      </dgm:t>
    </dgm:pt>
    <dgm:pt modelId="{055946E3-4F31-499E-8856-DBBE3DCCD68D}">
      <dgm:prSet phldrT="[Text]"/>
      <dgm:spPr/>
      <dgm:t>
        <a:bodyPr/>
        <a:lstStyle/>
        <a:p>
          <a:r>
            <a:rPr lang="en-GB" b="1" dirty="0"/>
            <a:t>Network Access</a:t>
          </a:r>
        </a:p>
      </dgm:t>
    </dgm:pt>
    <dgm:pt modelId="{D533B6DC-C176-4C4A-84FC-BDB1FA28048C}" type="parTrans" cxnId="{47A67A68-4C70-4239-B183-13FD5EACC851}">
      <dgm:prSet/>
      <dgm:spPr/>
      <dgm:t>
        <a:bodyPr/>
        <a:lstStyle/>
        <a:p>
          <a:endParaRPr lang="en-GB"/>
        </a:p>
      </dgm:t>
    </dgm:pt>
    <dgm:pt modelId="{3B75760A-75DB-4943-AB3D-C3FEC5123BD6}" type="sibTrans" cxnId="{47A67A68-4C70-4239-B183-13FD5EACC851}">
      <dgm:prSet/>
      <dgm:spPr/>
      <dgm:t>
        <a:bodyPr/>
        <a:lstStyle/>
        <a:p>
          <a:endParaRPr lang="en-GB"/>
        </a:p>
      </dgm:t>
    </dgm:pt>
    <dgm:pt modelId="{83C25297-A7D5-48E5-BF75-E1E5C07C5F1C}" type="pres">
      <dgm:prSet presAssocID="{740DE547-6A07-4032-83AE-B234DF789609}" presName="Name0" presStyleCnt="0">
        <dgm:presLayoutVars>
          <dgm:dir/>
          <dgm:animLvl val="lvl"/>
          <dgm:resizeHandles val="exact"/>
        </dgm:presLayoutVars>
      </dgm:prSet>
      <dgm:spPr/>
    </dgm:pt>
    <dgm:pt modelId="{604E13D9-B247-445B-A5EA-FB0EB8E0D229}" type="pres">
      <dgm:prSet presAssocID="{FA7B35D2-DEDF-48ED-B937-28B4DA701AFB}" presName="linNode" presStyleCnt="0"/>
      <dgm:spPr/>
    </dgm:pt>
    <dgm:pt modelId="{BC134452-F577-4BCD-94AC-84C6E0355371}" type="pres">
      <dgm:prSet presAssocID="{FA7B35D2-DEDF-48ED-B937-28B4DA701AFB}" presName="parentText" presStyleLbl="node1" presStyleIdx="0" presStyleCnt="4" custScaleX="177379" custScaleY="335128">
        <dgm:presLayoutVars>
          <dgm:chMax val="1"/>
          <dgm:bulletEnabled val="1"/>
        </dgm:presLayoutVars>
      </dgm:prSet>
      <dgm:spPr/>
    </dgm:pt>
    <dgm:pt modelId="{549BE31A-45A9-464B-AA7D-F32D698D66B9}" type="pres">
      <dgm:prSet presAssocID="{26DA445F-D5C8-499B-8565-F98217402BC5}" presName="sp" presStyleCnt="0"/>
      <dgm:spPr/>
    </dgm:pt>
    <dgm:pt modelId="{94B1DC56-63CA-4767-9FBC-6D255B3583F5}" type="pres">
      <dgm:prSet presAssocID="{07127645-B2A5-488C-BD27-467AE3A77C40}" presName="linNode" presStyleCnt="0"/>
      <dgm:spPr/>
    </dgm:pt>
    <dgm:pt modelId="{5ECEF165-C0B1-4448-A4A6-D56658418CBC}" type="pres">
      <dgm:prSet presAssocID="{07127645-B2A5-488C-BD27-467AE3A77C40}" presName="parentText" presStyleLbl="node1" presStyleIdx="1" presStyleCnt="4" custScaleX="177379" custScaleY="118938">
        <dgm:presLayoutVars>
          <dgm:chMax val="1"/>
          <dgm:bulletEnabled val="1"/>
        </dgm:presLayoutVars>
      </dgm:prSet>
      <dgm:spPr/>
    </dgm:pt>
    <dgm:pt modelId="{A99CFF2F-ED77-45B2-BE1B-A696EA005A0F}" type="pres">
      <dgm:prSet presAssocID="{61D52AD3-0422-4049-A7D2-6722F0EE0B34}" presName="sp" presStyleCnt="0"/>
      <dgm:spPr/>
    </dgm:pt>
    <dgm:pt modelId="{DC4428E0-FE42-43C5-BDF5-393963B30AA7}" type="pres">
      <dgm:prSet presAssocID="{65AD8A9A-7B73-462F-A81F-C627082ED03F}" presName="linNode" presStyleCnt="0"/>
      <dgm:spPr/>
    </dgm:pt>
    <dgm:pt modelId="{51F123EE-E457-4D4E-B298-CEFE9B292FB2}" type="pres">
      <dgm:prSet presAssocID="{65AD8A9A-7B73-462F-A81F-C627082ED03F}" presName="parentText" presStyleLbl="node1" presStyleIdx="2" presStyleCnt="4" custScaleX="177379" custScaleY="133990">
        <dgm:presLayoutVars>
          <dgm:chMax val="1"/>
          <dgm:bulletEnabled val="1"/>
        </dgm:presLayoutVars>
      </dgm:prSet>
      <dgm:spPr/>
    </dgm:pt>
    <dgm:pt modelId="{38A39419-8AF2-4A66-94EF-A7671F2A30BC}" type="pres">
      <dgm:prSet presAssocID="{059BB137-05DB-4F54-ADF4-A7FE164EADAE}" presName="sp" presStyleCnt="0"/>
      <dgm:spPr/>
    </dgm:pt>
    <dgm:pt modelId="{B829D2C2-D651-40CC-8BFE-33A26C6F3467}" type="pres">
      <dgm:prSet presAssocID="{055946E3-4F31-499E-8856-DBBE3DCCD68D}" presName="linNode" presStyleCnt="0"/>
      <dgm:spPr/>
    </dgm:pt>
    <dgm:pt modelId="{E276628C-92F9-4DBA-9A33-296739623035}" type="pres">
      <dgm:prSet presAssocID="{055946E3-4F31-499E-8856-DBBE3DCCD68D}" presName="parentText" presStyleLbl="node1" presStyleIdx="3" presStyleCnt="4" custScaleX="177379" custScaleY="266445">
        <dgm:presLayoutVars>
          <dgm:chMax val="1"/>
          <dgm:bulletEnabled val="1"/>
        </dgm:presLayoutVars>
      </dgm:prSet>
      <dgm:spPr/>
    </dgm:pt>
  </dgm:ptLst>
  <dgm:cxnLst>
    <dgm:cxn modelId="{0FB4FF0E-1448-4AF1-AFD6-4179753C5814}" srcId="{740DE547-6A07-4032-83AE-B234DF789609}" destId="{FA7B35D2-DEDF-48ED-B937-28B4DA701AFB}" srcOrd="0" destOrd="0" parTransId="{F1DF8CC5-936D-43A6-A068-528243F114AB}" sibTransId="{26DA445F-D5C8-499B-8565-F98217402BC5}"/>
    <dgm:cxn modelId="{A62ADE19-CD72-4FC0-8EA9-4139D9D5A899}" type="presOf" srcId="{07127645-B2A5-488C-BD27-467AE3A77C40}" destId="{5ECEF165-C0B1-4448-A4A6-D56658418CBC}" srcOrd="0" destOrd="0" presId="urn:microsoft.com/office/officeart/2005/8/layout/vList5"/>
    <dgm:cxn modelId="{D684E55E-27EB-45A9-B91E-2E990801E102}" type="presOf" srcId="{055946E3-4F31-499E-8856-DBBE3DCCD68D}" destId="{E276628C-92F9-4DBA-9A33-296739623035}" srcOrd="0" destOrd="0" presId="urn:microsoft.com/office/officeart/2005/8/layout/vList5"/>
    <dgm:cxn modelId="{F2A18B43-1021-42B7-A95A-ABDF3A38FD8B}" type="presOf" srcId="{740DE547-6A07-4032-83AE-B234DF789609}" destId="{83C25297-A7D5-48E5-BF75-E1E5C07C5F1C}" srcOrd="0" destOrd="0" presId="urn:microsoft.com/office/officeart/2005/8/layout/vList5"/>
    <dgm:cxn modelId="{47A67A68-4C70-4239-B183-13FD5EACC851}" srcId="{740DE547-6A07-4032-83AE-B234DF789609}" destId="{055946E3-4F31-499E-8856-DBBE3DCCD68D}" srcOrd="3" destOrd="0" parTransId="{D533B6DC-C176-4C4A-84FC-BDB1FA28048C}" sibTransId="{3B75760A-75DB-4943-AB3D-C3FEC5123BD6}"/>
    <dgm:cxn modelId="{255A447A-2EA1-4C96-8D13-1DAD0EF133E3}" srcId="{740DE547-6A07-4032-83AE-B234DF789609}" destId="{07127645-B2A5-488C-BD27-467AE3A77C40}" srcOrd="1" destOrd="0" parTransId="{054B9EAA-ED3C-4457-9302-F0FE931C132C}" sibTransId="{61D52AD3-0422-4049-A7D2-6722F0EE0B34}"/>
    <dgm:cxn modelId="{5852E78C-6963-49D5-ACE3-6F861E38CF2B}" type="presOf" srcId="{FA7B35D2-DEDF-48ED-B937-28B4DA701AFB}" destId="{BC134452-F577-4BCD-94AC-84C6E0355371}" srcOrd="0" destOrd="0" presId="urn:microsoft.com/office/officeart/2005/8/layout/vList5"/>
    <dgm:cxn modelId="{425506F0-C201-4238-8FDD-2929EA9D0BB6}" srcId="{740DE547-6A07-4032-83AE-B234DF789609}" destId="{65AD8A9A-7B73-462F-A81F-C627082ED03F}" srcOrd="2" destOrd="0" parTransId="{8592ED70-7C42-411A-BD0A-9C11D566F8F1}" sibTransId="{059BB137-05DB-4F54-ADF4-A7FE164EADAE}"/>
    <dgm:cxn modelId="{DA3238FB-F43F-4A68-9D3B-D74B9C8D91E2}" type="presOf" srcId="{65AD8A9A-7B73-462F-A81F-C627082ED03F}" destId="{51F123EE-E457-4D4E-B298-CEFE9B292FB2}" srcOrd="0" destOrd="0" presId="urn:microsoft.com/office/officeart/2005/8/layout/vList5"/>
    <dgm:cxn modelId="{E0561B0D-138C-4BCE-B770-B92F1DB31AEF}" type="presParOf" srcId="{83C25297-A7D5-48E5-BF75-E1E5C07C5F1C}" destId="{604E13D9-B247-445B-A5EA-FB0EB8E0D229}" srcOrd="0" destOrd="0" presId="urn:microsoft.com/office/officeart/2005/8/layout/vList5"/>
    <dgm:cxn modelId="{2F52DB93-7BEA-4FB6-9F08-334B135C2B85}" type="presParOf" srcId="{604E13D9-B247-445B-A5EA-FB0EB8E0D229}" destId="{BC134452-F577-4BCD-94AC-84C6E0355371}" srcOrd="0" destOrd="0" presId="urn:microsoft.com/office/officeart/2005/8/layout/vList5"/>
    <dgm:cxn modelId="{217C9FBE-E96B-494F-8F8D-32344AC88948}" type="presParOf" srcId="{83C25297-A7D5-48E5-BF75-E1E5C07C5F1C}" destId="{549BE31A-45A9-464B-AA7D-F32D698D66B9}" srcOrd="1" destOrd="0" presId="urn:microsoft.com/office/officeart/2005/8/layout/vList5"/>
    <dgm:cxn modelId="{72F42C97-2C12-419E-A501-0198D85832A0}" type="presParOf" srcId="{83C25297-A7D5-48E5-BF75-E1E5C07C5F1C}" destId="{94B1DC56-63CA-4767-9FBC-6D255B3583F5}" srcOrd="2" destOrd="0" presId="urn:microsoft.com/office/officeart/2005/8/layout/vList5"/>
    <dgm:cxn modelId="{6713C87F-6A67-4E12-9639-19FFD76814AF}" type="presParOf" srcId="{94B1DC56-63CA-4767-9FBC-6D255B3583F5}" destId="{5ECEF165-C0B1-4448-A4A6-D56658418CBC}" srcOrd="0" destOrd="0" presId="urn:microsoft.com/office/officeart/2005/8/layout/vList5"/>
    <dgm:cxn modelId="{2364581D-36C2-4611-B77C-635B626B8683}" type="presParOf" srcId="{83C25297-A7D5-48E5-BF75-E1E5C07C5F1C}" destId="{A99CFF2F-ED77-45B2-BE1B-A696EA005A0F}" srcOrd="3" destOrd="0" presId="urn:microsoft.com/office/officeart/2005/8/layout/vList5"/>
    <dgm:cxn modelId="{6CA21408-2CB0-4805-91A4-9DC57E6C8B06}" type="presParOf" srcId="{83C25297-A7D5-48E5-BF75-E1E5C07C5F1C}" destId="{DC4428E0-FE42-43C5-BDF5-393963B30AA7}" srcOrd="4" destOrd="0" presId="urn:microsoft.com/office/officeart/2005/8/layout/vList5"/>
    <dgm:cxn modelId="{AE72A08A-1008-4116-A095-2158AE225C21}" type="presParOf" srcId="{DC4428E0-FE42-43C5-BDF5-393963B30AA7}" destId="{51F123EE-E457-4D4E-B298-CEFE9B292FB2}" srcOrd="0" destOrd="0" presId="urn:microsoft.com/office/officeart/2005/8/layout/vList5"/>
    <dgm:cxn modelId="{A8456BFD-23A6-4AC5-82AC-8F5D72A9D122}" type="presParOf" srcId="{83C25297-A7D5-48E5-BF75-E1E5C07C5F1C}" destId="{38A39419-8AF2-4A66-94EF-A7671F2A30BC}" srcOrd="5" destOrd="0" presId="urn:microsoft.com/office/officeart/2005/8/layout/vList5"/>
    <dgm:cxn modelId="{444B7BF4-4825-4C3C-BC2A-E2F3DA6E37EC}" type="presParOf" srcId="{83C25297-A7D5-48E5-BF75-E1E5C07C5F1C}" destId="{B829D2C2-D651-40CC-8BFE-33A26C6F3467}" srcOrd="6" destOrd="0" presId="urn:microsoft.com/office/officeart/2005/8/layout/vList5"/>
    <dgm:cxn modelId="{10E20D02-A809-4A55-B917-7B97B5C3B526}" type="presParOf" srcId="{B829D2C2-D651-40CC-8BFE-33A26C6F3467}" destId="{E276628C-92F9-4DBA-9A33-296739623035}"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C60864-87EB-4E8C-ADC6-BE0979528141}" type="doc">
      <dgm:prSet loTypeId="urn:microsoft.com/office/officeart/2005/8/layout/vList5" loCatId="list" qsTypeId="urn:microsoft.com/office/officeart/2005/8/quickstyle/3d2" qsCatId="3D" csTypeId="urn:microsoft.com/office/officeart/2005/8/colors/colorful1" csCatId="colorful" phldr="1"/>
      <dgm:spPr/>
      <dgm:t>
        <a:bodyPr/>
        <a:lstStyle/>
        <a:p>
          <a:endParaRPr lang="en-GB"/>
        </a:p>
      </dgm:t>
    </dgm:pt>
    <dgm:pt modelId="{D476F003-7C5C-4C10-91BF-1A7DF259DE9F}">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a:effectLst>
                <a:outerShdw blurRad="38100" dist="38100" dir="2700000" algn="tl">
                  <a:srgbClr val="000000">
                    <a:alpha val="43137"/>
                  </a:srgbClr>
                </a:outerShdw>
              </a:effectLst>
            </a:rPr>
            <a:t>Application</a:t>
          </a:r>
        </a:p>
      </dgm:t>
    </dgm:pt>
    <dgm:pt modelId="{7391D22A-581C-4BEE-B06B-E1F90AD1581F}" type="parTrans" cxnId="{7B98EE3D-4A17-492A-9E0D-A3BD968B7A08}">
      <dgm:prSet/>
      <dgm:spPr/>
      <dgm:t>
        <a:bodyPr/>
        <a:lstStyle/>
        <a:p>
          <a:endParaRPr lang="en-GB"/>
        </a:p>
      </dgm:t>
    </dgm:pt>
    <dgm:pt modelId="{6E57657B-7C6A-46C8-8AA4-A1A25F6BF835}" type="sibTrans" cxnId="{7B98EE3D-4A17-492A-9E0D-A3BD968B7A08}">
      <dgm:prSet/>
      <dgm:spPr/>
      <dgm:t>
        <a:bodyPr/>
        <a:lstStyle/>
        <a:p>
          <a:endParaRPr lang="en-GB"/>
        </a:p>
      </dgm:t>
    </dgm:pt>
    <dgm:pt modelId="{36BF833A-5B33-4A27-AD01-FA84E3AF5D1D}">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a:effectLst>
                <a:outerShdw blurRad="38100" dist="38100" dir="2700000" algn="tl">
                  <a:srgbClr val="000000">
                    <a:alpha val="43137"/>
                  </a:srgbClr>
                </a:outerShdw>
              </a:effectLst>
            </a:rPr>
            <a:t>Presentation</a:t>
          </a:r>
        </a:p>
      </dgm:t>
    </dgm:pt>
    <dgm:pt modelId="{14FE72C2-399E-4015-9C5E-DF65336BCA32}" type="parTrans" cxnId="{96769B87-32EC-45D2-9DDA-D56EB6EFF88A}">
      <dgm:prSet/>
      <dgm:spPr/>
      <dgm:t>
        <a:bodyPr/>
        <a:lstStyle/>
        <a:p>
          <a:endParaRPr lang="en-GB"/>
        </a:p>
      </dgm:t>
    </dgm:pt>
    <dgm:pt modelId="{DD0DAFE2-2AEF-4DEE-9C09-31BA85C27056}" type="sibTrans" cxnId="{96769B87-32EC-45D2-9DDA-D56EB6EFF88A}">
      <dgm:prSet/>
      <dgm:spPr/>
      <dgm:t>
        <a:bodyPr/>
        <a:lstStyle/>
        <a:p>
          <a:endParaRPr lang="en-GB"/>
        </a:p>
      </dgm:t>
    </dgm:pt>
    <dgm:pt modelId="{60407B3A-9B2F-45BC-8023-9FAA57A971B7}">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a:effectLst>
                <a:outerShdw blurRad="38100" dist="38100" dir="2700000" algn="tl">
                  <a:srgbClr val="000000">
                    <a:alpha val="43137"/>
                  </a:srgbClr>
                </a:outerShdw>
              </a:effectLst>
            </a:rPr>
            <a:t>Session</a:t>
          </a:r>
        </a:p>
      </dgm:t>
    </dgm:pt>
    <dgm:pt modelId="{F23D8CCB-2635-4795-9EC8-F8D6AB5DEB67}" type="parTrans" cxnId="{94EBC335-F554-4B04-BF9D-F1FD069B3460}">
      <dgm:prSet/>
      <dgm:spPr/>
      <dgm:t>
        <a:bodyPr/>
        <a:lstStyle/>
        <a:p>
          <a:endParaRPr lang="en-GB"/>
        </a:p>
      </dgm:t>
    </dgm:pt>
    <dgm:pt modelId="{0F339E62-D87B-4FDC-9427-847F635F1716}" type="sibTrans" cxnId="{94EBC335-F554-4B04-BF9D-F1FD069B3460}">
      <dgm:prSet/>
      <dgm:spPr/>
      <dgm:t>
        <a:bodyPr/>
        <a:lstStyle/>
        <a:p>
          <a:endParaRPr lang="en-GB"/>
        </a:p>
      </dgm:t>
    </dgm:pt>
    <dgm:pt modelId="{F4E16381-8FBA-44F2-8106-5980C04AEB94}">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a:effectLst>
                <a:outerShdw blurRad="38100" dist="38100" dir="2700000" algn="tl">
                  <a:srgbClr val="000000">
                    <a:alpha val="43137"/>
                  </a:srgbClr>
                </a:outerShdw>
              </a:effectLst>
            </a:rPr>
            <a:t>Transport</a:t>
          </a:r>
        </a:p>
      </dgm:t>
    </dgm:pt>
    <dgm:pt modelId="{3AD6D4DC-06B9-4DE7-93FF-B170AC431A56}" type="parTrans" cxnId="{6CE2B829-3C50-494B-B60A-A0D6E52C7168}">
      <dgm:prSet/>
      <dgm:spPr/>
      <dgm:t>
        <a:bodyPr/>
        <a:lstStyle/>
        <a:p>
          <a:endParaRPr lang="en-GB"/>
        </a:p>
      </dgm:t>
    </dgm:pt>
    <dgm:pt modelId="{0B72976C-8007-4AE9-8B0F-EED626E93828}" type="sibTrans" cxnId="{6CE2B829-3C50-494B-B60A-A0D6E52C7168}">
      <dgm:prSet/>
      <dgm:spPr/>
      <dgm:t>
        <a:bodyPr/>
        <a:lstStyle/>
        <a:p>
          <a:endParaRPr lang="en-GB"/>
        </a:p>
      </dgm:t>
    </dgm:pt>
    <dgm:pt modelId="{E0C05D97-4D54-488C-A92D-A1A28D808021}">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GB" b="1" dirty="0">
              <a:effectLst>
                <a:outerShdw blurRad="38100" dist="38100" dir="2700000" algn="tl">
                  <a:srgbClr val="000000">
                    <a:alpha val="43137"/>
                  </a:srgbClr>
                </a:outerShdw>
              </a:effectLst>
            </a:rPr>
            <a:t>Network</a:t>
          </a:r>
        </a:p>
      </dgm:t>
    </dgm:pt>
    <dgm:pt modelId="{D49BEAC8-B102-499C-B891-6876093FC52A}" type="parTrans" cxnId="{3832121A-55A5-4013-A73D-583AFA704564}">
      <dgm:prSet/>
      <dgm:spPr/>
      <dgm:t>
        <a:bodyPr/>
        <a:lstStyle/>
        <a:p>
          <a:endParaRPr lang="en-GB"/>
        </a:p>
      </dgm:t>
    </dgm:pt>
    <dgm:pt modelId="{52694433-C751-41B0-B112-19A9B3EC93BA}" type="sibTrans" cxnId="{3832121A-55A5-4013-A73D-583AFA704564}">
      <dgm:prSet/>
      <dgm:spPr/>
      <dgm:t>
        <a:bodyPr/>
        <a:lstStyle/>
        <a:p>
          <a:endParaRPr lang="en-GB"/>
        </a:p>
      </dgm:t>
    </dgm:pt>
    <dgm:pt modelId="{B61C83BA-6E1B-46CD-9FE1-987562F1D44C}">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a:effectLst>
                <a:outerShdw blurRad="38100" dist="38100" dir="2700000" algn="tl">
                  <a:srgbClr val="000000">
                    <a:alpha val="43137"/>
                  </a:srgbClr>
                </a:outerShdw>
              </a:effectLst>
            </a:rPr>
            <a:t>Data Link</a:t>
          </a:r>
        </a:p>
      </dgm:t>
    </dgm:pt>
    <dgm:pt modelId="{EE2CACF3-D7E4-4D2F-8AF3-B9A91170BBDC}" type="parTrans" cxnId="{E5B669D8-5833-4170-9698-D79AFF533874}">
      <dgm:prSet/>
      <dgm:spPr/>
      <dgm:t>
        <a:bodyPr/>
        <a:lstStyle/>
        <a:p>
          <a:endParaRPr lang="en-GB"/>
        </a:p>
      </dgm:t>
    </dgm:pt>
    <dgm:pt modelId="{8D12C215-3360-4FDD-BB4D-A15208854090}" type="sibTrans" cxnId="{E5B669D8-5833-4170-9698-D79AFF533874}">
      <dgm:prSet/>
      <dgm:spPr/>
      <dgm:t>
        <a:bodyPr/>
        <a:lstStyle/>
        <a:p>
          <a:endParaRPr lang="en-GB"/>
        </a:p>
      </dgm:t>
    </dgm:pt>
    <dgm:pt modelId="{0A96FAA4-1AA3-4308-B403-EAFD481670C6}">
      <dgm:prSet phldrT="[Text]">
        <dgm:style>
          <a:lnRef idx="2">
            <a:schemeClr val="accent5"/>
          </a:lnRef>
          <a:fillRef idx="1">
            <a:schemeClr val="lt1"/>
          </a:fillRef>
          <a:effectRef idx="0">
            <a:schemeClr val="accent5"/>
          </a:effectRef>
          <a:fontRef idx="minor">
            <a:schemeClr val="dk1"/>
          </a:fontRef>
        </dgm:style>
      </dgm:prSet>
      <dgm:spPr/>
      <dgm:t>
        <a:bodyPr/>
        <a:lstStyle/>
        <a:p>
          <a:r>
            <a:rPr lang="en-GB" b="1" dirty="0">
              <a:effectLst>
                <a:outerShdw blurRad="38100" dist="38100" dir="2700000" algn="tl">
                  <a:srgbClr val="000000">
                    <a:alpha val="43137"/>
                  </a:srgbClr>
                </a:outerShdw>
              </a:effectLst>
            </a:rPr>
            <a:t>Physical</a:t>
          </a:r>
        </a:p>
      </dgm:t>
    </dgm:pt>
    <dgm:pt modelId="{03D223CD-90B2-4CF3-8A30-52F19FD5BD58}" type="parTrans" cxnId="{343F10F5-2663-4C8A-8FFE-F90876E6F004}">
      <dgm:prSet/>
      <dgm:spPr/>
      <dgm:t>
        <a:bodyPr/>
        <a:lstStyle/>
        <a:p>
          <a:endParaRPr lang="en-GB"/>
        </a:p>
      </dgm:t>
    </dgm:pt>
    <dgm:pt modelId="{F401D674-3C0C-4691-93F3-D057F5FBA780}" type="sibTrans" cxnId="{343F10F5-2663-4C8A-8FFE-F90876E6F004}">
      <dgm:prSet/>
      <dgm:spPr/>
      <dgm:t>
        <a:bodyPr/>
        <a:lstStyle/>
        <a:p>
          <a:endParaRPr lang="en-GB"/>
        </a:p>
      </dgm:t>
    </dgm:pt>
    <dgm:pt modelId="{7195C661-3172-4972-BB66-1F8CE0F65AE2}" type="pres">
      <dgm:prSet presAssocID="{41C60864-87EB-4E8C-ADC6-BE0979528141}" presName="Name0" presStyleCnt="0">
        <dgm:presLayoutVars>
          <dgm:dir/>
          <dgm:animLvl val="lvl"/>
          <dgm:resizeHandles val="exact"/>
        </dgm:presLayoutVars>
      </dgm:prSet>
      <dgm:spPr/>
    </dgm:pt>
    <dgm:pt modelId="{E93C5870-A517-47AB-9E00-553F522A3E02}" type="pres">
      <dgm:prSet presAssocID="{D476F003-7C5C-4C10-91BF-1A7DF259DE9F}" presName="linNode" presStyleCnt="0"/>
      <dgm:spPr/>
    </dgm:pt>
    <dgm:pt modelId="{F95DFF87-E124-48C2-B13F-557BD0FA9D04}" type="pres">
      <dgm:prSet presAssocID="{D476F003-7C5C-4C10-91BF-1A7DF259DE9F}" presName="parentText" presStyleLbl="node1" presStyleIdx="0" presStyleCnt="7">
        <dgm:presLayoutVars>
          <dgm:chMax val="1"/>
          <dgm:bulletEnabled val="1"/>
        </dgm:presLayoutVars>
      </dgm:prSet>
      <dgm:spPr/>
    </dgm:pt>
    <dgm:pt modelId="{8EAAB4D3-1816-4EC7-9B0F-139007D06E8D}" type="pres">
      <dgm:prSet presAssocID="{6E57657B-7C6A-46C8-8AA4-A1A25F6BF835}" presName="sp" presStyleCnt="0"/>
      <dgm:spPr/>
    </dgm:pt>
    <dgm:pt modelId="{4481BC46-93E8-4E09-824B-E1A70F6A5695}" type="pres">
      <dgm:prSet presAssocID="{36BF833A-5B33-4A27-AD01-FA84E3AF5D1D}" presName="linNode" presStyleCnt="0"/>
      <dgm:spPr/>
    </dgm:pt>
    <dgm:pt modelId="{33B6E0EA-6F30-4DF5-98E2-04AF909AFC31}" type="pres">
      <dgm:prSet presAssocID="{36BF833A-5B33-4A27-AD01-FA84E3AF5D1D}" presName="parentText" presStyleLbl="node1" presStyleIdx="1" presStyleCnt="7">
        <dgm:presLayoutVars>
          <dgm:chMax val="1"/>
          <dgm:bulletEnabled val="1"/>
        </dgm:presLayoutVars>
      </dgm:prSet>
      <dgm:spPr/>
    </dgm:pt>
    <dgm:pt modelId="{23A5EF98-5001-467B-919F-A6004D4BBC25}" type="pres">
      <dgm:prSet presAssocID="{DD0DAFE2-2AEF-4DEE-9C09-31BA85C27056}" presName="sp" presStyleCnt="0"/>
      <dgm:spPr/>
    </dgm:pt>
    <dgm:pt modelId="{72BB596F-C4F4-4A39-8ABF-08BC6C509D22}" type="pres">
      <dgm:prSet presAssocID="{60407B3A-9B2F-45BC-8023-9FAA57A971B7}" presName="linNode" presStyleCnt="0"/>
      <dgm:spPr/>
    </dgm:pt>
    <dgm:pt modelId="{C09F3034-C6F8-4CF3-9D95-32E1D606C4FA}" type="pres">
      <dgm:prSet presAssocID="{60407B3A-9B2F-45BC-8023-9FAA57A971B7}" presName="parentText" presStyleLbl="node1" presStyleIdx="2" presStyleCnt="7">
        <dgm:presLayoutVars>
          <dgm:chMax val="1"/>
          <dgm:bulletEnabled val="1"/>
        </dgm:presLayoutVars>
      </dgm:prSet>
      <dgm:spPr/>
    </dgm:pt>
    <dgm:pt modelId="{8FC2E84F-B824-4DC4-B3ED-BEBA86E23A09}" type="pres">
      <dgm:prSet presAssocID="{0F339E62-D87B-4FDC-9427-847F635F1716}" presName="sp" presStyleCnt="0"/>
      <dgm:spPr/>
    </dgm:pt>
    <dgm:pt modelId="{D68FEBD6-705B-4D95-8F2C-562321EEA31E}" type="pres">
      <dgm:prSet presAssocID="{F4E16381-8FBA-44F2-8106-5980C04AEB94}" presName="linNode" presStyleCnt="0"/>
      <dgm:spPr/>
    </dgm:pt>
    <dgm:pt modelId="{AB86DDBA-D326-48EA-B8ED-E87653DFF53C}" type="pres">
      <dgm:prSet presAssocID="{F4E16381-8FBA-44F2-8106-5980C04AEB94}" presName="parentText" presStyleLbl="node1" presStyleIdx="3" presStyleCnt="7" custScaleY="105441">
        <dgm:presLayoutVars>
          <dgm:chMax val="1"/>
          <dgm:bulletEnabled val="1"/>
        </dgm:presLayoutVars>
      </dgm:prSet>
      <dgm:spPr/>
    </dgm:pt>
    <dgm:pt modelId="{52BD0C17-A477-4F1E-9D02-0EA18CA88671}" type="pres">
      <dgm:prSet presAssocID="{0B72976C-8007-4AE9-8B0F-EED626E93828}" presName="sp" presStyleCnt="0"/>
      <dgm:spPr/>
    </dgm:pt>
    <dgm:pt modelId="{B8F2C5A9-23DD-4B79-B04F-9D14633F089B}" type="pres">
      <dgm:prSet presAssocID="{E0C05D97-4D54-488C-A92D-A1A28D808021}" presName="linNode" presStyleCnt="0"/>
      <dgm:spPr/>
    </dgm:pt>
    <dgm:pt modelId="{91566D08-0971-4A7B-B8C3-E259120D331C}" type="pres">
      <dgm:prSet presAssocID="{E0C05D97-4D54-488C-A92D-A1A28D808021}" presName="parentText" presStyleLbl="node1" presStyleIdx="4" presStyleCnt="7" custScaleY="105441">
        <dgm:presLayoutVars>
          <dgm:chMax val="1"/>
          <dgm:bulletEnabled val="1"/>
        </dgm:presLayoutVars>
      </dgm:prSet>
      <dgm:spPr/>
    </dgm:pt>
    <dgm:pt modelId="{85B8B983-9547-4CC7-BC48-01C9E0111500}" type="pres">
      <dgm:prSet presAssocID="{52694433-C751-41B0-B112-19A9B3EC93BA}" presName="sp" presStyleCnt="0"/>
      <dgm:spPr/>
    </dgm:pt>
    <dgm:pt modelId="{5459AC77-6D7D-438E-9CC9-B68BBF799F45}" type="pres">
      <dgm:prSet presAssocID="{B61C83BA-6E1B-46CD-9FE1-987562F1D44C}" presName="linNode" presStyleCnt="0"/>
      <dgm:spPr/>
    </dgm:pt>
    <dgm:pt modelId="{629208F9-03B0-4569-B88D-09E55ED0F88D}" type="pres">
      <dgm:prSet presAssocID="{B61C83BA-6E1B-46CD-9FE1-987562F1D44C}" presName="parentText" presStyleLbl="node1" presStyleIdx="5" presStyleCnt="7" custScaleY="142826">
        <dgm:presLayoutVars>
          <dgm:chMax val="1"/>
          <dgm:bulletEnabled val="1"/>
        </dgm:presLayoutVars>
      </dgm:prSet>
      <dgm:spPr/>
    </dgm:pt>
    <dgm:pt modelId="{D3AF78EF-CCE9-4DF2-9561-0294859EAEA0}" type="pres">
      <dgm:prSet presAssocID="{8D12C215-3360-4FDD-BB4D-A15208854090}" presName="sp" presStyleCnt="0"/>
      <dgm:spPr/>
    </dgm:pt>
    <dgm:pt modelId="{29FF1C25-138D-4874-A31A-0E084AFE4E27}" type="pres">
      <dgm:prSet presAssocID="{0A96FAA4-1AA3-4308-B403-EAFD481670C6}" presName="linNode" presStyleCnt="0"/>
      <dgm:spPr/>
    </dgm:pt>
    <dgm:pt modelId="{8556D9F0-9474-4329-9F8F-92A3D77C84E0}" type="pres">
      <dgm:prSet presAssocID="{0A96FAA4-1AA3-4308-B403-EAFD481670C6}" presName="parentText" presStyleLbl="node1" presStyleIdx="6" presStyleCnt="7" custScaleY="142826">
        <dgm:presLayoutVars>
          <dgm:chMax val="1"/>
          <dgm:bulletEnabled val="1"/>
        </dgm:presLayoutVars>
      </dgm:prSet>
      <dgm:spPr/>
    </dgm:pt>
  </dgm:ptLst>
  <dgm:cxnLst>
    <dgm:cxn modelId="{3832121A-55A5-4013-A73D-583AFA704564}" srcId="{41C60864-87EB-4E8C-ADC6-BE0979528141}" destId="{E0C05D97-4D54-488C-A92D-A1A28D808021}" srcOrd="4" destOrd="0" parTransId="{D49BEAC8-B102-499C-B891-6876093FC52A}" sibTransId="{52694433-C751-41B0-B112-19A9B3EC93BA}"/>
    <dgm:cxn modelId="{B9C92B21-5722-4038-8371-D534CDE5B306}" type="presOf" srcId="{E0C05D97-4D54-488C-A92D-A1A28D808021}" destId="{91566D08-0971-4A7B-B8C3-E259120D331C}" srcOrd="0" destOrd="0" presId="urn:microsoft.com/office/officeart/2005/8/layout/vList5"/>
    <dgm:cxn modelId="{9A6B1523-6180-4CC7-9E39-B936CE96A7B8}" type="presOf" srcId="{B61C83BA-6E1B-46CD-9FE1-987562F1D44C}" destId="{629208F9-03B0-4569-B88D-09E55ED0F88D}" srcOrd="0" destOrd="0" presId="urn:microsoft.com/office/officeart/2005/8/layout/vList5"/>
    <dgm:cxn modelId="{938E6E26-B948-4B50-B95A-A51E2290E97E}" type="presOf" srcId="{60407B3A-9B2F-45BC-8023-9FAA57A971B7}" destId="{C09F3034-C6F8-4CF3-9D95-32E1D606C4FA}" srcOrd="0" destOrd="0" presId="urn:microsoft.com/office/officeart/2005/8/layout/vList5"/>
    <dgm:cxn modelId="{6CE2B829-3C50-494B-B60A-A0D6E52C7168}" srcId="{41C60864-87EB-4E8C-ADC6-BE0979528141}" destId="{F4E16381-8FBA-44F2-8106-5980C04AEB94}" srcOrd="3" destOrd="0" parTransId="{3AD6D4DC-06B9-4DE7-93FF-B170AC431A56}" sibTransId="{0B72976C-8007-4AE9-8B0F-EED626E93828}"/>
    <dgm:cxn modelId="{94EBC335-F554-4B04-BF9D-F1FD069B3460}" srcId="{41C60864-87EB-4E8C-ADC6-BE0979528141}" destId="{60407B3A-9B2F-45BC-8023-9FAA57A971B7}" srcOrd="2" destOrd="0" parTransId="{F23D8CCB-2635-4795-9EC8-F8D6AB5DEB67}" sibTransId="{0F339E62-D87B-4FDC-9427-847F635F1716}"/>
    <dgm:cxn modelId="{7B98EE3D-4A17-492A-9E0D-A3BD968B7A08}" srcId="{41C60864-87EB-4E8C-ADC6-BE0979528141}" destId="{D476F003-7C5C-4C10-91BF-1A7DF259DE9F}" srcOrd="0" destOrd="0" parTransId="{7391D22A-581C-4BEE-B06B-E1F90AD1581F}" sibTransId="{6E57657B-7C6A-46C8-8AA4-A1A25F6BF835}"/>
    <dgm:cxn modelId="{6EC2C66A-0DD1-43FE-A316-151BCD3F39E6}" type="presOf" srcId="{0A96FAA4-1AA3-4308-B403-EAFD481670C6}" destId="{8556D9F0-9474-4329-9F8F-92A3D77C84E0}" srcOrd="0" destOrd="0" presId="urn:microsoft.com/office/officeart/2005/8/layout/vList5"/>
    <dgm:cxn modelId="{388DF859-A8A8-44DC-AF94-17672340BE16}" type="presOf" srcId="{41C60864-87EB-4E8C-ADC6-BE0979528141}" destId="{7195C661-3172-4972-BB66-1F8CE0F65AE2}" srcOrd="0" destOrd="0" presId="urn:microsoft.com/office/officeart/2005/8/layout/vList5"/>
    <dgm:cxn modelId="{96769B87-32EC-45D2-9DDA-D56EB6EFF88A}" srcId="{41C60864-87EB-4E8C-ADC6-BE0979528141}" destId="{36BF833A-5B33-4A27-AD01-FA84E3AF5D1D}" srcOrd="1" destOrd="0" parTransId="{14FE72C2-399E-4015-9C5E-DF65336BCA32}" sibTransId="{DD0DAFE2-2AEF-4DEE-9C09-31BA85C27056}"/>
    <dgm:cxn modelId="{632504D1-4E82-474C-AC1C-F7C9E6C6E35C}" type="presOf" srcId="{D476F003-7C5C-4C10-91BF-1A7DF259DE9F}" destId="{F95DFF87-E124-48C2-B13F-557BD0FA9D04}" srcOrd="0" destOrd="0" presId="urn:microsoft.com/office/officeart/2005/8/layout/vList5"/>
    <dgm:cxn modelId="{AE2231D7-C710-49B7-B9EF-678C7907F31E}" type="presOf" srcId="{36BF833A-5B33-4A27-AD01-FA84E3AF5D1D}" destId="{33B6E0EA-6F30-4DF5-98E2-04AF909AFC31}" srcOrd="0" destOrd="0" presId="urn:microsoft.com/office/officeart/2005/8/layout/vList5"/>
    <dgm:cxn modelId="{E5B669D8-5833-4170-9698-D79AFF533874}" srcId="{41C60864-87EB-4E8C-ADC6-BE0979528141}" destId="{B61C83BA-6E1B-46CD-9FE1-987562F1D44C}" srcOrd="5" destOrd="0" parTransId="{EE2CACF3-D7E4-4D2F-8AF3-B9A91170BBDC}" sibTransId="{8D12C215-3360-4FDD-BB4D-A15208854090}"/>
    <dgm:cxn modelId="{8F18CFD9-EF5C-4C52-AE8A-7A2D3E43E576}" type="presOf" srcId="{F4E16381-8FBA-44F2-8106-5980C04AEB94}" destId="{AB86DDBA-D326-48EA-B8ED-E87653DFF53C}" srcOrd="0" destOrd="0" presId="urn:microsoft.com/office/officeart/2005/8/layout/vList5"/>
    <dgm:cxn modelId="{343F10F5-2663-4C8A-8FFE-F90876E6F004}" srcId="{41C60864-87EB-4E8C-ADC6-BE0979528141}" destId="{0A96FAA4-1AA3-4308-B403-EAFD481670C6}" srcOrd="6" destOrd="0" parTransId="{03D223CD-90B2-4CF3-8A30-52F19FD5BD58}" sibTransId="{F401D674-3C0C-4691-93F3-D057F5FBA780}"/>
    <dgm:cxn modelId="{BD94FF0F-48A8-472A-ACC2-7C38C2746676}" type="presParOf" srcId="{7195C661-3172-4972-BB66-1F8CE0F65AE2}" destId="{E93C5870-A517-47AB-9E00-553F522A3E02}" srcOrd="0" destOrd="0" presId="urn:microsoft.com/office/officeart/2005/8/layout/vList5"/>
    <dgm:cxn modelId="{9D74D139-B4EB-45AD-9565-4DDF659745D1}" type="presParOf" srcId="{E93C5870-A517-47AB-9E00-553F522A3E02}" destId="{F95DFF87-E124-48C2-B13F-557BD0FA9D04}" srcOrd="0" destOrd="0" presId="urn:microsoft.com/office/officeart/2005/8/layout/vList5"/>
    <dgm:cxn modelId="{6361A877-26C6-4C5A-99AA-0FAAFF1B6752}" type="presParOf" srcId="{7195C661-3172-4972-BB66-1F8CE0F65AE2}" destId="{8EAAB4D3-1816-4EC7-9B0F-139007D06E8D}" srcOrd="1" destOrd="0" presId="urn:microsoft.com/office/officeart/2005/8/layout/vList5"/>
    <dgm:cxn modelId="{BC0C804A-0793-41A4-B2A0-0B50F98A863D}" type="presParOf" srcId="{7195C661-3172-4972-BB66-1F8CE0F65AE2}" destId="{4481BC46-93E8-4E09-824B-E1A70F6A5695}" srcOrd="2" destOrd="0" presId="urn:microsoft.com/office/officeart/2005/8/layout/vList5"/>
    <dgm:cxn modelId="{CE1F919A-2F47-4FAA-BBED-F948AA110547}" type="presParOf" srcId="{4481BC46-93E8-4E09-824B-E1A70F6A5695}" destId="{33B6E0EA-6F30-4DF5-98E2-04AF909AFC31}" srcOrd="0" destOrd="0" presId="urn:microsoft.com/office/officeart/2005/8/layout/vList5"/>
    <dgm:cxn modelId="{F0F7432E-A812-49AB-AB06-B69F5E09A47F}" type="presParOf" srcId="{7195C661-3172-4972-BB66-1F8CE0F65AE2}" destId="{23A5EF98-5001-467B-919F-A6004D4BBC25}" srcOrd="3" destOrd="0" presId="urn:microsoft.com/office/officeart/2005/8/layout/vList5"/>
    <dgm:cxn modelId="{72B2EE7B-EBB0-427C-8C63-6068EA67F53B}" type="presParOf" srcId="{7195C661-3172-4972-BB66-1F8CE0F65AE2}" destId="{72BB596F-C4F4-4A39-8ABF-08BC6C509D22}" srcOrd="4" destOrd="0" presId="urn:microsoft.com/office/officeart/2005/8/layout/vList5"/>
    <dgm:cxn modelId="{5E07EE00-681C-45A8-9822-B83A59B7F862}" type="presParOf" srcId="{72BB596F-C4F4-4A39-8ABF-08BC6C509D22}" destId="{C09F3034-C6F8-4CF3-9D95-32E1D606C4FA}" srcOrd="0" destOrd="0" presId="urn:microsoft.com/office/officeart/2005/8/layout/vList5"/>
    <dgm:cxn modelId="{2C9E2F83-3419-4B93-8802-7CD2D1C03A0B}" type="presParOf" srcId="{7195C661-3172-4972-BB66-1F8CE0F65AE2}" destId="{8FC2E84F-B824-4DC4-B3ED-BEBA86E23A09}" srcOrd="5" destOrd="0" presId="urn:microsoft.com/office/officeart/2005/8/layout/vList5"/>
    <dgm:cxn modelId="{CAA14AEE-5E40-4FE4-B13B-9F9559F1BF1F}" type="presParOf" srcId="{7195C661-3172-4972-BB66-1F8CE0F65AE2}" destId="{D68FEBD6-705B-4D95-8F2C-562321EEA31E}" srcOrd="6" destOrd="0" presId="urn:microsoft.com/office/officeart/2005/8/layout/vList5"/>
    <dgm:cxn modelId="{A554F454-F7FB-4E42-B6C0-2CA5797A4C4F}" type="presParOf" srcId="{D68FEBD6-705B-4D95-8F2C-562321EEA31E}" destId="{AB86DDBA-D326-48EA-B8ED-E87653DFF53C}" srcOrd="0" destOrd="0" presId="urn:microsoft.com/office/officeart/2005/8/layout/vList5"/>
    <dgm:cxn modelId="{3E742AE6-D11A-4212-91E5-4DFF6D5CF1DC}" type="presParOf" srcId="{7195C661-3172-4972-BB66-1F8CE0F65AE2}" destId="{52BD0C17-A477-4F1E-9D02-0EA18CA88671}" srcOrd="7" destOrd="0" presId="urn:microsoft.com/office/officeart/2005/8/layout/vList5"/>
    <dgm:cxn modelId="{85207841-A7F7-4D78-870C-A75109F48E70}" type="presParOf" srcId="{7195C661-3172-4972-BB66-1F8CE0F65AE2}" destId="{B8F2C5A9-23DD-4B79-B04F-9D14633F089B}" srcOrd="8" destOrd="0" presId="urn:microsoft.com/office/officeart/2005/8/layout/vList5"/>
    <dgm:cxn modelId="{7675B4BB-9490-42D3-AB0F-CA85E84C80B2}" type="presParOf" srcId="{B8F2C5A9-23DD-4B79-B04F-9D14633F089B}" destId="{91566D08-0971-4A7B-B8C3-E259120D331C}" srcOrd="0" destOrd="0" presId="urn:microsoft.com/office/officeart/2005/8/layout/vList5"/>
    <dgm:cxn modelId="{D81A570B-9700-40A9-B8B7-055EE7786334}" type="presParOf" srcId="{7195C661-3172-4972-BB66-1F8CE0F65AE2}" destId="{85B8B983-9547-4CC7-BC48-01C9E0111500}" srcOrd="9" destOrd="0" presId="urn:microsoft.com/office/officeart/2005/8/layout/vList5"/>
    <dgm:cxn modelId="{09C85A35-CFC7-4F7F-8F01-BCE563B0153F}" type="presParOf" srcId="{7195C661-3172-4972-BB66-1F8CE0F65AE2}" destId="{5459AC77-6D7D-438E-9CC9-B68BBF799F45}" srcOrd="10" destOrd="0" presId="urn:microsoft.com/office/officeart/2005/8/layout/vList5"/>
    <dgm:cxn modelId="{14EC47E7-E108-4673-B4FE-A43D80FAE163}" type="presParOf" srcId="{5459AC77-6D7D-438E-9CC9-B68BBF799F45}" destId="{629208F9-03B0-4569-B88D-09E55ED0F88D}" srcOrd="0" destOrd="0" presId="urn:microsoft.com/office/officeart/2005/8/layout/vList5"/>
    <dgm:cxn modelId="{60DF2F3E-E829-468E-9BF4-06667DA2968F}" type="presParOf" srcId="{7195C661-3172-4972-BB66-1F8CE0F65AE2}" destId="{D3AF78EF-CCE9-4DF2-9561-0294859EAEA0}" srcOrd="11" destOrd="0" presId="urn:microsoft.com/office/officeart/2005/8/layout/vList5"/>
    <dgm:cxn modelId="{BA87E5BA-8909-4208-BB87-F5FB812950FB}" type="presParOf" srcId="{7195C661-3172-4972-BB66-1F8CE0F65AE2}" destId="{29FF1C25-138D-4874-A31A-0E084AFE4E27}" srcOrd="12" destOrd="0" presId="urn:microsoft.com/office/officeart/2005/8/layout/vList5"/>
    <dgm:cxn modelId="{17A36F5B-C029-4214-AC01-5964A12380C8}" type="presParOf" srcId="{29FF1C25-138D-4874-A31A-0E084AFE4E27}" destId="{8556D9F0-9474-4329-9F8F-92A3D77C84E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0DE547-6A07-4032-83AE-B234DF789609}"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GB"/>
        </a:p>
      </dgm:t>
    </dgm:pt>
    <dgm:pt modelId="{FA7B35D2-DEDF-48ED-B937-28B4DA701AFB}">
      <dgm:prSet phldrT="[Text]"/>
      <dgm:spPr/>
      <dgm:t>
        <a:bodyPr/>
        <a:lstStyle/>
        <a:p>
          <a:r>
            <a:rPr lang="en-GB" b="1" dirty="0"/>
            <a:t>Application</a:t>
          </a:r>
        </a:p>
      </dgm:t>
    </dgm:pt>
    <dgm:pt modelId="{F1DF8CC5-936D-43A6-A068-528243F114AB}" type="parTrans" cxnId="{0FB4FF0E-1448-4AF1-AFD6-4179753C5814}">
      <dgm:prSet/>
      <dgm:spPr/>
      <dgm:t>
        <a:bodyPr/>
        <a:lstStyle/>
        <a:p>
          <a:endParaRPr lang="en-GB"/>
        </a:p>
      </dgm:t>
    </dgm:pt>
    <dgm:pt modelId="{26DA445F-D5C8-499B-8565-F98217402BC5}" type="sibTrans" cxnId="{0FB4FF0E-1448-4AF1-AFD6-4179753C5814}">
      <dgm:prSet/>
      <dgm:spPr/>
      <dgm:t>
        <a:bodyPr/>
        <a:lstStyle/>
        <a:p>
          <a:endParaRPr lang="en-GB"/>
        </a:p>
      </dgm:t>
    </dgm:pt>
    <dgm:pt modelId="{07127645-B2A5-488C-BD27-467AE3A77C40}">
      <dgm:prSet phldrT="[Text]"/>
      <dgm:spPr/>
      <dgm:t>
        <a:bodyPr/>
        <a:lstStyle/>
        <a:p>
          <a:r>
            <a:rPr lang="en-GB" b="1" dirty="0"/>
            <a:t>Transport</a:t>
          </a:r>
        </a:p>
      </dgm:t>
    </dgm:pt>
    <dgm:pt modelId="{054B9EAA-ED3C-4457-9302-F0FE931C132C}" type="parTrans" cxnId="{255A447A-2EA1-4C96-8D13-1DAD0EF133E3}">
      <dgm:prSet/>
      <dgm:spPr/>
      <dgm:t>
        <a:bodyPr/>
        <a:lstStyle/>
        <a:p>
          <a:endParaRPr lang="en-GB"/>
        </a:p>
      </dgm:t>
    </dgm:pt>
    <dgm:pt modelId="{61D52AD3-0422-4049-A7D2-6722F0EE0B34}" type="sibTrans" cxnId="{255A447A-2EA1-4C96-8D13-1DAD0EF133E3}">
      <dgm:prSet/>
      <dgm:spPr/>
      <dgm:t>
        <a:bodyPr/>
        <a:lstStyle/>
        <a:p>
          <a:endParaRPr lang="en-GB"/>
        </a:p>
      </dgm:t>
    </dgm:pt>
    <dgm:pt modelId="{65AD8A9A-7B73-462F-A81F-C627082ED03F}">
      <dgm:prSet phldrT="[Text]"/>
      <dgm:spPr/>
      <dgm:t>
        <a:bodyPr/>
        <a:lstStyle/>
        <a:p>
          <a:r>
            <a:rPr lang="en-GB" b="1" dirty="0"/>
            <a:t>Internet</a:t>
          </a:r>
        </a:p>
      </dgm:t>
    </dgm:pt>
    <dgm:pt modelId="{8592ED70-7C42-411A-BD0A-9C11D566F8F1}" type="parTrans" cxnId="{425506F0-C201-4238-8FDD-2929EA9D0BB6}">
      <dgm:prSet/>
      <dgm:spPr/>
      <dgm:t>
        <a:bodyPr/>
        <a:lstStyle/>
        <a:p>
          <a:endParaRPr lang="en-GB"/>
        </a:p>
      </dgm:t>
    </dgm:pt>
    <dgm:pt modelId="{059BB137-05DB-4F54-ADF4-A7FE164EADAE}" type="sibTrans" cxnId="{425506F0-C201-4238-8FDD-2929EA9D0BB6}">
      <dgm:prSet/>
      <dgm:spPr/>
      <dgm:t>
        <a:bodyPr/>
        <a:lstStyle/>
        <a:p>
          <a:endParaRPr lang="en-GB"/>
        </a:p>
      </dgm:t>
    </dgm:pt>
    <dgm:pt modelId="{055946E3-4F31-499E-8856-DBBE3DCCD68D}">
      <dgm:prSet phldrT="[Text]"/>
      <dgm:spPr/>
      <dgm:t>
        <a:bodyPr/>
        <a:lstStyle/>
        <a:p>
          <a:r>
            <a:rPr lang="en-GB" b="1" dirty="0"/>
            <a:t>Network Access</a:t>
          </a:r>
        </a:p>
      </dgm:t>
    </dgm:pt>
    <dgm:pt modelId="{D533B6DC-C176-4C4A-84FC-BDB1FA28048C}" type="parTrans" cxnId="{47A67A68-4C70-4239-B183-13FD5EACC851}">
      <dgm:prSet/>
      <dgm:spPr/>
      <dgm:t>
        <a:bodyPr/>
        <a:lstStyle/>
        <a:p>
          <a:endParaRPr lang="en-GB"/>
        </a:p>
      </dgm:t>
    </dgm:pt>
    <dgm:pt modelId="{3B75760A-75DB-4943-AB3D-C3FEC5123BD6}" type="sibTrans" cxnId="{47A67A68-4C70-4239-B183-13FD5EACC851}">
      <dgm:prSet/>
      <dgm:spPr/>
      <dgm:t>
        <a:bodyPr/>
        <a:lstStyle/>
        <a:p>
          <a:endParaRPr lang="en-GB"/>
        </a:p>
      </dgm:t>
    </dgm:pt>
    <dgm:pt modelId="{83C25297-A7D5-48E5-BF75-E1E5C07C5F1C}" type="pres">
      <dgm:prSet presAssocID="{740DE547-6A07-4032-83AE-B234DF789609}" presName="Name0" presStyleCnt="0">
        <dgm:presLayoutVars>
          <dgm:dir/>
          <dgm:animLvl val="lvl"/>
          <dgm:resizeHandles val="exact"/>
        </dgm:presLayoutVars>
      </dgm:prSet>
      <dgm:spPr/>
    </dgm:pt>
    <dgm:pt modelId="{604E13D9-B247-445B-A5EA-FB0EB8E0D229}" type="pres">
      <dgm:prSet presAssocID="{FA7B35D2-DEDF-48ED-B937-28B4DA701AFB}" presName="linNode" presStyleCnt="0"/>
      <dgm:spPr/>
    </dgm:pt>
    <dgm:pt modelId="{BC134452-F577-4BCD-94AC-84C6E0355371}" type="pres">
      <dgm:prSet presAssocID="{FA7B35D2-DEDF-48ED-B937-28B4DA701AFB}" presName="parentText" presStyleLbl="node1" presStyleIdx="0" presStyleCnt="4" custScaleX="177379" custScaleY="335128">
        <dgm:presLayoutVars>
          <dgm:chMax val="1"/>
          <dgm:bulletEnabled val="1"/>
        </dgm:presLayoutVars>
      </dgm:prSet>
      <dgm:spPr/>
    </dgm:pt>
    <dgm:pt modelId="{549BE31A-45A9-464B-AA7D-F32D698D66B9}" type="pres">
      <dgm:prSet presAssocID="{26DA445F-D5C8-499B-8565-F98217402BC5}" presName="sp" presStyleCnt="0"/>
      <dgm:spPr/>
    </dgm:pt>
    <dgm:pt modelId="{94B1DC56-63CA-4767-9FBC-6D255B3583F5}" type="pres">
      <dgm:prSet presAssocID="{07127645-B2A5-488C-BD27-467AE3A77C40}" presName="linNode" presStyleCnt="0"/>
      <dgm:spPr/>
    </dgm:pt>
    <dgm:pt modelId="{5ECEF165-C0B1-4448-A4A6-D56658418CBC}" type="pres">
      <dgm:prSet presAssocID="{07127645-B2A5-488C-BD27-467AE3A77C40}" presName="parentText" presStyleLbl="node1" presStyleIdx="1" presStyleCnt="4" custScaleX="177379" custScaleY="107391" custLinFactNeighborX="-799" custLinFactNeighborY="-4543">
        <dgm:presLayoutVars>
          <dgm:chMax val="1"/>
          <dgm:bulletEnabled val="1"/>
        </dgm:presLayoutVars>
      </dgm:prSet>
      <dgm:spPr/>
    </dgm:pt>
    <dgm:pt modelId="{A99CFF2F-ED77-45B2-BE1B-A696EA005A0F}" type="pres">
      <dgm:prSet presAssocID="{61D52AD3-0422-4049-A7D2-6722F0EE0B34}" presName="sp" presStyleCnt="0"/>
      <dgm:spPr/>
    </dgm:pt>
    <dgm:pt modelId="{DC4428E0-FE42-43C5-BDF5-393963B30AA7}" type="pres">
      <dgm:prSet presAssocID="{65AD8A9A-7B73-462F-A81F-C627082ED03F}" presName="linNode" presStyleCnt="0"/>
      <dgm:spPr/>
    </dgm:pt>
    <dgm:pt modelId="{51F123EE-E457-4D4E-B298-CEFE9B292FB2}" type="pres">
      <dgm:prSet presAssocID="{65AD8A9A-7B73-462F-A81F-C627082ED03F}" presName="parentText" presStyleLbl="node1" presStyleIdx="2" presStyleCnt="4" custScaleX="175907" custScaleY="107391" custLinFactNeighborY="-5935">
        <dgm:presLayoutVars>
          <dgm:chMax val="1"/>
          <dgm:bulletEnabled val="1"/>
        </dgm:presLayoutVars>
      </dgm:prSet>
      <dgm:spPr/>
    </dgm:pt>
    <dgm:pt modelId="{38A39419-8AF2-4A66-94EF-A7671F2A30BC}" type="pres">
      <dgm:prSet presAssocID="{059BB137-05DB-4F54-ADF4-A7FE164EADAE}" presName="sp" presStyleCnt="0"/>
      <dgm:spPr/>
    </dgm:pt>
    <dgm:pt modelId="{B829D2C2-D651-40CC-8BFE-33A26C6F3467}" type="pres">
      <dgm:prSet presAssocID="{055946E3-4F31-499E-8856-DBBE3DCCD68D}" presName="linNode" presStyleCnt="0"/>
      <dgm:spPr/>
    </dgm:pt>
    <dgm:pt modelId="{E276628C-92F9-4DBA-9A33-296739623035}" type="pres">
      <dgm:prSet presAssocID="{055946E3-4F31-499E-8856-DBBE3DCCD68D}" presName="parentText" presStyleLbl="node1" presStyleIdx="3" presStyleCnt="4" custScaleX="177379" custScaleY="276986">
        <dgm:presLayoutVars>
          <dgm:chMax val="1"/>
          <dgm:bulletEnabled val="1"/>
        </dgm:presLayoutVars>
      </dgm:prSet>
      <dgm:spPr/>
    </dgm:pt>
  </dgm:ptLst>
  <dgm:cxnLst>
    <dgm:cxn modelId="{D1F24405-7D75-44D9-91CD-8AA1B4F3FFDB}" type="presOf" srcId="{055946E3-4F31-499E-8856-DBBE3DCCD68D}" destId="{E276628C-92F9-4DBA-9A33-296739623035}" srcOrd="0" destOrd="0" presId="urn:microsoft.com/office/officeart/2005/8/layout/vList5"/>
    <dgm:cxn modelId="{0FB4FF0E-1448-4AF1-AFD6-4179753C5814}" srcId="{740DE547-6A07-4032-83AE-B234DF789609}" destId="{FA7B35D2-DEDF-48ED-B937-28B4DA701AFB}" srcOrd="0" destOrd="0" parTransId="{F1DF8CC5-936D-43A6-A068-528243F114AB}" sibTransId="{26DA445F-D5C8-499B-8565-F98217402BC5}"/>
    <dgm:cxn modelId="{E9A3B445-2F4E-4BBC-AAE8-E3ABE701EDFC}" type="presOf" srcId="{65AD8A9A-7B73-462F-A81F-C627082ED03F}" destId="{51F123EE-E457-4D4E-B298-CEFE9B292FB2}" srcOrd="0" destOrd="0" presId="urn:microsoft.com/office/officeart/2005/8/layout/vList5"/>
    <dgm:cxn modelId="{47A67A68-4C70-4239-B183-13FD5EACC851}" srcId="{740DE547-6A07-4032-83AE-B234DF789609}" destId="{055946E3-4F31-499E-8856-DBBE3DCCD68D}" srcOrd="3" destOrd="0" parTransId="{D533B6DC-C176-4C4A-84FC-BDB1FA28048C}" sibTransId="{3B75760A-75DB-4943-AB3D-C3FEC5123BD6}"/>
    <dgm:cxn modelId="{D6236475-108A-4D88-9035-34BE198D53D0}" type="presOf" srcId="{740DE547-6A07-4032-83AE-B234DF789609}" destId="{83C25297-A7D5-48E5-BF75-E1E5C07C5F1C}" srcOrd="0" destOrd="0" presId="urn:microsoft.com/office/officeart/2005/8/layout/vList5"/>
    <dgm:cxn modelId="{255A447A-2EA1-4C96-8D13-1DAD0EF133E3}" srcId="{740DE547-6A07-4032-83AE-B234DF789609}" destId="{07127645-B2A5-488C-BD27-467AE3A77C40}" srcOrd="1" destOrd="0" parTransId="{054B9EAA-ED3C-4457-9302-F0FE931C132C}" sibTransId="{61D52AD3-0422-4049-A7D2-6722F0EE0B34}"/>
    <dgm:cxn modelId="{FDEE4095-1ACF-45D0-9BAF-EFD91284CC5B}" type="presOf" srcId="{FA7B35D2-DEDF-48ED-B937-28B4DA701AFB}" destId="{BC134452-F577-4BCD-94AC-84C6E0355371}" srcOrd="0" destOrd="0" presId="urn:microsoft.com/office/officeart/2005/8/layout/vList5"/>
    <dgm:cxn modelId="{425506F0-C201-4238-8FDD-2929EA9D0BB6}" srcId="{740DE547-6A07-4032-83AE-B234DF789609}" destId="{65AD8A9A-7B73-462F-A81F-C627082ED03F}" srcOrd="2" destOrd="0" parTransId="{8592ED70-7C42-411A-BD0A-9C11D566F8F1}" sibTransId="{059BB137-05DB-4F54-ADF4-A7FE164EADAE}"/>
    <dgm:cxn modelId="{473AC5FE-979C-4C16-BE8B-5E13885D1932}" type="presOf" srcId="{07127645-B2A5-488C-BD27-467AE3A77C40}" destId="{5ECEF165-C0B1-4448-A4A6-D56658418CBC}" srcOrd="0" destOrd="0" presId="urn:microsoft.com/office/officeart/2005/8/layout/vList5"/>
    <dgm:cxn modelId="{5C386021-C0A7-4095-BDBE-46DFAF1793AF}" type="presParOf" srcId="{83C25297-A7D5-48E5-BF75-E1E5C07C5F1C}" destId="{604E13D9-B247-445B-A5EA-FB0EB8E0D229}" srcOrd="0" destOrd="0" presId="urn:microsoft.com/office/officeart/2005/8/layout/vList5"/>
    <dgm:cxn modelId="{85F390E3-AD22-4168-B0A7-C687D8519693}" type="presParOf" srcId="{604E13D9-B247-445B-A5EA-FB0EB8E0D229}" destId="{BC134452-F577-4BCD-94AC-84C6E0355371}" srcOrd="0" destOrd="0" presId="urn:microsoft.com/office/officeart/2005/8/layout/vList5"/>
    <dgm:cxn modelId="{2C5B338B-7EB9-43F6-8D80-221485CCDDC8}" type="presParOf" srcId="{83C25297-A7D5-48E5-BF75-E1E5C07C5F1C}" destId="{549BE31A-45A9-464B-AA7D-F32D698D66B9}" srcOrd="1" destOrd="0" presId="urn:microsoft.com/office/officeart/2005/8/layout/vList5"/>
    <dgm:cxn modelId="{32C924DC-5783-4E67-AF10-D4213E8F1FE4}" type="presParOf" srcId="{83C25297-A7D5-48E5-BF75-E1E5C07C5F1C}" destId="{94B1DC56-63CA-4767-9FBC-6D255B3583F5}" srcOrd="2" destOrd="0" presId="urn:microsoft.com/office/officeart/2005/8/layout/vList5"/>
    <dgm:cxn modelId="{AB414459-7429-47BE-BB02-F791CD9F9CF0}" type="presParOf" srcId="{94B1DC56-63CA-4767-9FBC-6D255B3583F5}" destId="{5ECEF165-C0B1-4448-A4A6-D56658418CBC}" srcOrd="0" destOrd="0" presId="urn:microsoft.com/office/officeart/2005/8/layout/vList5"/>
    <dgm:cxn modelId="{F8CC7073-CF34-4130-8FB8-423C4D5E9868}" type="presParOf" srcId="{83C25297-A7D5-48E5-BF75-E1E5C07C5F1C}" destId="{A99CFF2F-ED77-45B2-BE1B-A696EA005A0F}" srcOrd="3" destOrd="0" presId="urn:microsoft.com/office/officeart/2005/8/layout/vList5"/>
    <dgm:cxn modelId="{E1E785B8-FB36-4B1C-A47F-12E1F1503AEA}" type="presParOf" srcId="{83C25297-A7D5-48E5-BF75-E1E5C07C5F1C}" destId="{DC4428E0-FE42-43C5-BDF5-393963B30AA7}" srcOrd="4" destOrd="0" presId="urn:microsoft.com/office/officeart/2005/8/layout/vList5"/>
    <dgm:cxn modelId="{A20BCCAD-2DDB-4EEA-9426-B1FE8F624BEB}" type="presParOf" srcId="{DC4428E0-FE42-43C5-BDF5-393963B30AA7}" destId="{51F123EE-E457-4D4E-B298-CEFE9B292FB2}" srcOrd="0" destOrd="0" presId="urn:microsoft.com/office/officeart/2005/8/layout/vList5"/>
    <dgm:cxn modelId="{D5B907B8-35BA-4333-ABBE-3A9C4613BF89}" type="presParOf" srcId="{83C25297-A7D5-48E5-BF75-E1E5C07C5F1C}" destId="{38A39419-8AF2-4A66-94EF-A7671F2A30BC}" srcOrd="5" destOrd="0" presId="urn:microsoft.com/office/officeart/2005/8/layout/vList5"/>
    <dgm:cxn modelId="{6F25FCE1-3FCD-456D-83F3-73DEF6DB46C2}" type="presParOf" srcId="{83C25297-A7D5-48E5-BF75-E1E5C07C5F1C}" destId="{B829D2C2-D651-40CC-8BFE-33A26C6F3467}" srcOrd="6" destOrd="0" presId="urn:microsoft.com/office/officeart/2005/8/layout/vList5"/>
    <dgm:cxn modelId="{154F6C43-7095-439E-8FD1-CCF171113ED5}" type="presParOf" srcId="{B829D2C2-D651-40CC-8BFE-33A26C6F3467}" destId="{E276628C-92F9-4DBA-9A33-296739623035}"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4E3FB-A95C-4898-ABA4-4E0B506EE5A7}">
      <dsp:nvSpPr>
        <dsp:cNvPr id="0" name=""/>
        <dsp:cNvSpPr/>
      </dsp:nvSpPr>
      <dsp:spPr>
        <a:xfrm>
          <a:off x="434169" y="733"/>
          <a:ext cx="1474737" cy="589895"/>
        </a:xfrm>
        <a:prstGeom prst="chevron">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GB" sz="1200" b="1" kern="1200" dirty="0">
              <a:effectLst>
                <a:outerShdw blurRad="38100" dist="38100" dir="2700000" algn="tl">
                  <a:srgbClr val="000000">
                    <a:alpha val="43137"/>
                  </a:srgbClr>
                </a:outerShdw>
              </a:effectLst>
            </a:rPr>
            <a:t>Application</a:t>
          </a:r>
        </a:p>
      </dsp:txBody>
      <dsp:txXfrm>
        <a:off x="729117" y="733"/>
        <a:ext cx="884842" cy="589895"/>
      </dsp:txXfrm>
    </dsp:sp>
    <dsp:sp modelId="{2431D31B-9274-4A32-857C-FB31DA6118CA}">
      <dsp:nvSpPr>
        <dsp:cNvPr id="0" name=""/>
        <dsp:cNvSpPr/>
      </dsp:nvSpPr>
      <dsp:spPr>
        <a:xfrm>
          <a:off x="1717191" y="50874"/>
          <a:ext cx="1224032" cy="489612"/>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7</a:t>
          </a:r>
          <a:r>
            <a:rPr lang="en-GB" sz="1700" kern="1200" baseline="30000" dirty="0"/>
            <a:t>th</a:t>
          </a:r>
          <a:r>
            <a:rPr lang="en-GB" sz="1700" kern="1200" dirty="0"/>
            <a:t> floor</a:t>
          </a:r>
        </a:p>
      </dsp:txBody>
      <dsp:txXfrm>
        <a:off x="1961997" y="50874"/>
        <a:ext cx="734420" cy="489612"/>
      </dsp:txXfrm>
    </dsp:sp>
    <dsp:sp modelId="{C93BA596-8C96-4054-9D07-D9269C91B6BE}">
      <dsp:nvSpPr>
        <dsp:cNvPr id="0" name=""/>
        <dsp:cNvSpPr/>
      </dsp:nvSpPr>
      <dsp:spPr>
        <a:xfrm>
          <a:off x="2769859" y="50874"/>
          <a:ext cx="5025571" cy="489612"/>
        </a:xfrm>
        <a:prstGeom prst="chevron">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Nora gets secret message from Number One</a:t>
          </a:r>
        </a:p>
      </dsp:txBody>
      <dsp:txXfrm>
        <a:off x="3014665" y="50874"/>
        <a:ext cx="4535959" cy="489612"/>
      </dsp:txXfrm>
    </dsp:sp>
    <dsp:sp modelId="{41B02C95-6CB5-4B42-9C63-56B4C7F1AAD6}">
      <dsp:nvSpPr>
        <dsp:cNvPr id="0" name=""/>
        <dsp:cNvSpPr/>
      </dsp:nvSpPr>
      <dsp:spPr>
        <a:xfrm>
          <a:off x="434169" y="696420"/>
          <a:ext cx="1474737" cy="443200"/>
        </a:xfrm>
        <a:prstGeom prst="chevron">
          <a:avLst/>
        </a:prstGeom>
        <a:gradFill rotWithShape="0">
          <a:gsLst>
            <a:gs pos="0">
              <a:schemeClr val="accent3">
                <a:hueOff val="0"/>
                <a:satOff val="0"/>
                <a:lumOff val="0"/>
                <a:alphaOff val="0"/>
                <a:tint val="92000"/>
                <a:satMod val="170000"/>
              </a:schemeClr>
            </a:gs>
            <a:gs pos="15000">
              <a:schemeClr val="accent3">
                <a:hueOff val="0"/>
                <a:satOff val="0"/>
                <a:lumOff val="0"/>
                <a:alphaOff val="0"/>
                <a:tint val="92000"/>
                <a:shade val="99000"/>
                <a:satMod val="170000"/>
              </a:schemeClr>
            </a:gs>
            <a:gs pos="62000">
              <a:schemeClr val="accent3">
                <a:hueOff val="0"/>
                <a:satOff val="0"/>
                <a:lumOff val="0"/>
                <a:alphaOff val="0"/>
                <a:tint val="96000"/>
                <a:shade val="80000"/>
                <a:satMod val="170000"/>
              </a:schemeClr>
            </a:gs>
            <a:gs pos="97000">
              <a:schemeClr val="accent3">
                <a:hueOff val="0"/>
                <a:satOff val="0"/>
                <a:lumOff val="0"/>
                <a:alphaOff val="0"/>
                <a:tint val="98000"/>
                <a:shade val="63000"/>
                <a:satMod val="170000"/>
              </a:schemeClr>
            </a:gs>
            <a:gs pos="100000">
              <a:schemeClr val="accent3">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GB" sz="1200" b="1" kern="1200" dirty="0">
              <a:effectLst>
                <a:outerShdw blurRad="38100" dist="38100" dir="2700000" algn="tl">
                  <a:srgbClr val="000000">
                    <a:alpha val="43137"/>
                  </a:srgbClr>
                </a:outerShdw>
              </a:effectLst>
            </a:rPr>
            <a:t>Presentation</a:t>
          </a:r>
        </a:p>
      </dsp:txBody>
      <dsp:txXfrm>
        <a:off x="655769" y="696420"/>
        <a:ext cx="1031537" cy="443200"/>
      </dsp:txXfrm>
    </dsp:sp>
    <dsp:sp modelId="{6D2B7549-496C-45F8-B164-DDAF6E777833}">
      <dsp:nvSpPr>
        <dsp:cNvPr id="0" name=""/>
        <dsp:cNvSpPr/>
      </dsp:nvSpPr>
      <dsp:spPr>
        <a:xfrm>
          <a:off x="1717191" y="673214"/>
          <a:ext cx="1224032" cy="489612"/>
        </a:xfrm>
        <a:prstGeom prst="chevron">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6</a:t>
          </a:r>
          <a:r>
            <a:rPr lang="en-GB" sz="1700" kern="1200" baseline="30000" dirty="0"/>
            <a:t>th</a:t>
          </a:r>
          <a:r>
            <a:rPr lang="en-GB" sz="1700" kern="1200" dirty="0"/>
            <a:t> floor</a:t>
          </a:r>
        </a:p>
      </dsp:txBody>
      <dsp:txXfrm>
        <a:off x="1961997" y="673214"/>
        <a:ext cx="734420" cy="489612"/>
      </dsp:txXfrm>
    </dsp:sp>
    <dsp:sp modelId="{AFD2E2D4-0CA5-492C-BB81-A81FAA8EC575}">
      <dsp:nvSpPr>
        <dsp:cNvPr id="0" name=""/>
        <dsp:cNvSpPr/>
      </dsp:nvSpPr>
      <dsp:spPr>
        <a:xfrm>
          <a:off x="2769859" y="673214"/>
          <a:ext cx="5025571" cy="489612"/>
        </a:xfrm>
        <a:prstGeom prst="chevron">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Message is translated, encrypted and miniaturized</a:t>
          </a:r>
        </a:p>
      </dsp:txBody>
      <dsp:txXfrm>
        <a:off x="3014665" y="673214"/>
        <a:ext cx="4535959" cy="489612"/>
      </dsp:txXfrm>
    </dsp:sp>
    <dsp:sp modelId="{48149917-16CA-49A2-BCF3-BAA06AC0969B}">
      <dsp:nvSpPr>
        <dsp:cNvPr id="0" name=""/>
        <dsp:cNvSpPr/>
      </dsp:nvSpPr>
      <dsp:spPr>
        <a:xfrm>
          <a:off x="434169" y="1245412"/>
          <a:ext cx="1474737" cy="589895"/>
        </a:xfrm>
        <a:prstGeom prst="chevron">
          <a:avLst/>
        </a:prstGeom>
        <a:gradFill rotWithShape="0">
          <a:gsLst>
            <a:gs pos="0">
              <a:schemeClr val="accent4">
                <a:hueOff val="0"/>
                <a:satOff val="0"/>
                <a:lumOff val="0"/>
                <a:alphaOff val="0"/>
                <a:tint val="92000"/>
                <a:satMod val="170000"/>
              </a:schemeClr>
            </a:gs>
            <a:gs pos="15000">
              <a:schemeClr val="accent4">
                <a:hueOff val="0"/>
                <a:satOff val="0"/>
                <a:lumOff val="0"/>
                <a:alphaOff val="0"/>
                <a:tint val="92000"/>
                <a:shade val="99000"/>
                <a:satMod val="170000"/>
              </a:schemeClr>
            </a:gs>
            <a:gs pos="62000">
              <a:schemeClr val="accent4">
                <a:hueOff val="0"/>
                <a:satOff val="0"/>
                <a:lumOff val="0"/>
                <a:alphaOff val="0"/>
                <a:tint val="96000"/>
                <a:shade val="80000"/>
                <a:satMod val="170000"/>
              </a:schemeClr>
            </a:gs>
            <a:gs pos="97000">
              <a:schemeClr val="accent4">
                <a:hueOff val="0"/>
                <a:satOff val="0"/>
                <a:lumOff val="0"/>
                <a:alphaOff val="0"/>
                <a:tint val="98000"/>
                <a:shade val="63000"/>
                <a:satMod val="170000"/>
              </a:schemeClr>
            </a:gs>
            <a:gs pos="100000">
              <a:schemeClr val="accent4">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GB" sz="1200" b="1" kern="1200" dirty="0">
              <a:effectLst>
                <a:outerShdw blurRad="38100" dist="38100" dir="2700000" algn="tl">
                  <a:srgbClr val="000000">
                    <a:alpha val="43137"/>
                  </a:srgbClr>
                </a:outerShdw>
              </a:effectLst>
            </a:rPr>
            <a:t>Session</a:t>
          </a:r>
        </a:p>
      </dsp:txBody>
      <dsp:txXfrm>
        <a:off x="729117" y="1245412"/>
        <a:ext cx="884842" cy="589895"/>
      </dsp:txXfrm>
    </dsp:sp>
    <dsp:sp modelId="{6ADFD6F9-4FB7-4FCC-99E4-4BCCBC7B0786}">
      <dsp:nvSpPr>
        <dsp:cNvPr id="0" name=""/>
        <dsp:cNvSpPr/>
      </dsp:nvSpPr>
      <dsp:spPr>
        <a:xfrm>
          <a:off x="1717191" y="1295553"/>
          <a:ext cx="1224032" cy="489612"/>
        </a:xfrm>
        <a:prstGeom prst="chevron">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5</a:t>
          </a:r>
          <a:r>
            <a:rPr lang="en-GB" sz="1700" kern="1200" baseline="30000" dirty="0"/>
            <a:t>th</a:t>
          </a:r>
          <a:r>
            <a:rPr lang="en-GB" sz="1700" kern="1200" dirty="0"/>
            <a:t> floor</a:t>
          </a:r>
        </a:p>
      </dsp:txBody>
      <dsp:txXfrm>
        <a:off x="1961997" y="1295553"/>
        <a:ext cx="734420" cy="489612"/>
      </dsp:txXfrm>
    </dsp:sp>
    <dsp:sp modelId="{44473B59-1965-48E5-9252-F34A2BB1472B}">
      <dsp:nvSpPr>
        <dsp:cNvPr id="0" name=""/>
        <dsp:cNvSpPr/>
      </dsp:nvSpPr>
      <dsp:spPr>
        <a:xfrm>
          <a:off x="2769859" y="1295553"/>
          <a:ext cx="5025571" cy="489612"/>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Security checks message, adds checkpoints to ensure the embassy receives whole message</a:t>
          </a:r>
        </a:p>
      </dsp:txBody>
      <dsp:txXfrm>
        <a:off x="3014665" y="1295553"/>
        <a:ext cx="4535959" cy="489612"/>
      </dsp:txXfrm>
    </dsp:sp>
    <dsp:sp modelId="{E8BDDEC0-EAC5-4156-BDAA-DC0EFA5DC6EB}">
      <dsp:nvSpPr>
        <dsp:cNvPr id="0" name=""/>
        <dsp:cNvSpPr/>
      </dsp:nvSpPr>
      <dsp:spPr>
        <a:xfrm>
          <a:off x="434169" y="1917892"/>
          <a:ext cx="1474737" cy="589895"/>
        </a:xfrm>
        <a:prstGeom prst="chevron">
          <a:avLst/>
        </a:prstGeom>
        <a:gradFill rotWithShape="0">
          <a:gsLst>
            <a:gs pos="0">
              <a:schemeClr val="accent5">
                <a:hueOff val="0"/>
                <a:satOff val="0"/>
                <a:lumOff val="0"/>
                <a:alphaOff val="0"/>
                <a:tint val="92000"/>
                <a:satMod val="170000"/>
              </a:schemeClr>
            </a:gs>
            <a:gs pos="15000">
              <a:schemeClr val="accent5">
                <a:hueOff val="0"/>
                <a:satOff val="0"/>
                <a:lumOff val="0"/>
                <a:alphaOff val="0"/>
                <a:tint val="92000"/>
                <a:shade val="99000"/>
                <a:satMod val="170000"/>
              </a:schemeClr>
            </a:gs>
            <a:gs pos="62000">
              <a:schemeClr val="accent5">
                <a:hueOff val="0"/>
                <a:satOff val="0"/>
                <a:lumOff val="0"/>
                <a:alphaOff val="0"/>
                <a:tint val="96000"/>
                <a:shade val="80000"/>
                <a:satMod val="170000"/>
              </a:schemeClr>
            </a:gs>
            <a:gs pos="97000">
              <a:schemeClr val="accent5">
                <a:hueOff val="0"/>
                <a:satOff val="0"/>
                <a:lumOff val="0"/>
                <a:alphaOff val="0"/>
                <a:tint val="98000"/>
                <a:shade val="63000"/>
                <a:satMod val="170000"/>
              </a:schemeClr>
            </a:gs>
            <a:gs pos="100000">
              <a:schemeClr val="accent5">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GB" sz="1200" b="1" kern="1200" dirty="0">
              <a:effectLst>
                <a:outerShdw blurRad="38100" dist="38100" dir="2700000" algn="tl">
                  <a:srgbClr val="000000">
                    <a:alpha val="43137"/>
                  </a:srgbClr>
                </a:outerShdw>
              </a:effectLst>
            </a:rPr>
            <a:t>Transport</a:t>
          </a:r>
        </a:p>
      </dsp:txBody>
      <dsp:txXfrm>
        <a:off x="729117" y="1917892"/>
        <a:ext cx="884842" cy="589895"/>
      </dsp:txXfrm>
    </dsp:sp>
    <dsp:sp modelId="{8800D9F4-817C-4374-BDE0-5AB738FD0A1E}">
      <dsp:nvSpPr>
        <dsp:cNvPr id="0" name=""/>
        <dsp:cNvSpPr/>
      </dsp:nvSpPr>
      <dsp:spPr>
        <a:xfrm>
          <a:off x="1717191" y="1968033"/>
          <a:ext cx="1224032" cy="489612"/>
        </a:xfrm>
        <a:prstGeom prst="chevron">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4</a:t>
          </a:r>
          <a:r>
            <a:rPr lang="en-GB" sz="1700" kern="1200" baseline="30000" dirty="0"/>
            <a:t>th</a:t>
          </a:r>
          <a:r>
            <a:rPr lang="en-GB" sz="1700" kern="1200" dirty="0"/>
            <a:t> floor</a:t>
          </a:r>
        </a:p>
      </dsp:txBody>
      <dsp:txXfrm>
        <a:off x="1961997" y="1968033"/>
        <a:ext cx="734420" cy="489612"/>
      </dsp:txXfrm>
    </dsp:sp>
    <dsp:sp modelId="{6E122461-E62C-4E49-9A99-DF265F02D845}">
      <dsp:nvSpPr>
        <dsp:cNvPr id="0" name=""/>
        <dsp:cNvSpPr/>
      </dsp:nvSpPr>
      <dsp:spPr>
        <a:xfrm>
          <a:off x="2769859" y="1968033"/>
          <a:ext cx="5025571" cy="489612"/>
        </a:xfrm>
        <a:prstGeom prst="chevron">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Message is analysed, combined if necessary and broken into smaller pieces</a:t>
          </a:r>
        </a:p>
      </dsp:txBody>
      <dsp:txXfrm>
        <a:off x="3014665" y="1968033"/>
        <a:ext cx="4535959" cy="489612"/>
      </dsp:txXfrm>
    </dsp:sp>
    <dsp:sp modelId="{762297CA-5A31-4F15-BCBD-F46A919D6BB6}">
      <dsp:nvSpPr>
        <dsp:cNvPr id="0" name=""/>
        <dsp:cNvSpPr/>
      </dsp:nvSpPr>
      <dsp:spPr>
        <a:xfrm>
          <a:off x="434169" y="2590373"/>
          <a:ext cx="1474737" cy="589895"/>
        </a:xfrm>
        <a:prstGeom prst="chevron">
          <a:avLst/>
        </a:prstGeom>
        <a:gradFill rotWithShape="0">
          <a:gsLst>
            <a:gs pos="0">
              <a:schemeClr val="accent6">
                <a:hueOff val="0"/>
                <a:satOff val="0"/>
                <a:lumOff val="0"/>
                <a:alphaOff val="0"/>
                <a:tint val="92000"/>
                <a:satMod val="170000"/>
              </a:schemeClr>
            </a:gs>
            <a:gs pos="15000">
              <a:schemeClr val="accent6">
                <a:hueOff val="0"/>
                <a:satOff val="0"/>
                <a:lumOff val="0"/>
                <a:alphaOff val="0"/>
                <a:tint val="92000"/>
                <a:shade val="99000"/>
                <a:satMod val="170000"/>
              </a:schemeClr>
            </a:gs>
            <a:gs pos="62000">
              <a:schemeClr val="accent6">
                <a:hueOff val="0"/>
                <a:satOff val="0"/>
                <a:lumOff val="0"/>
                <a:alphaOff val="0"/>
                <a:tint val="96000"/>
                <a:shade val="80000"/>
                <a:satMod val="170000"/>
              </a:schemeClr>
            </a:gs>
            <a:gs pos="97000">
              <a:schemeClr val="accent6">
                <a:hueOff val="0"/>
                <a:satOff val="0"/>
                <a:lumOff val="0"/>
                <a:alphaOff val="0"/>
                <a:tint val="98000"/>
                <a:shade val="63000"/>
                <a:satMod val="170000"/>
              </a:schemeClr>
            </a:gs>
            <a:gs pos="100000">
              <a:schemeClr val="accent6">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GB" sz="1200" b="1" kern="1200" dirty="0">
              <a:effectLst>
                <a:outerShdw blurRad="38100" dist="38100" dir="2700000" algn="tl">
                  <a:srgbClr val="000000">
                    <a:alpha val="43137"/>
                  </a:srgbClr>
                </a:outerShdw>
              </a:effectLst>
            </a:rPr>
            <a:t>Network</a:t>
          </a:r>
        </a:p>
      </dsp:txBody>
      <dsp:txXfrm>
        <a:off x="729117" y="2590373"/>
        <a:ext cx="884842" cy="589895"/>
      </dsp:txXfrm>
    </dsp:sp>
    <dsp:sp modelId="{F62DC2A7-2568-4347-8B46-ADA71ADA0328}">
      <dsp:nvSpPr>
        <dsp:cNvPr id="0" name=""/>
        <dsp:cNvSpPr/>
      </dsp:nvSpPr>
      <dsp:spPr>
        <a:xfrm>
          <a:off x="1717191" y="2640514"/>
          <a:ext cx="1224032" cy="489612"/>
        </a:xfrm>
        <a:prstGeom prst="chevron">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3</a:t>
          </a:r>
          <a:r>
            <a:rPr lang="en-GB" sz="1700" kern="1200" baseline="30000" dirty="0"/>
            <a:t>rd</a:t>
          </a:r>
          <a:r>
            <a:rPr lang="en-GB" sz="1700" kern="1200" dirty="0"/>
            <a:t> floor</a:t>
          </a:r>
        </a:p>
      </dsp:txBody>
      <dsp:txXfrm>
        <a:off x="1961997" y="2640514"/>
        <a:ext cx="734420" cy="489612"/>
      </dsp:txXfrm>
    </dsp:sp>
    <dsp:sp modelId="{DEB962AC-5A7C-461C-B079-3E579E6C973C}">
      <dsp:nvSpPr>
        <dsp:cNvPr id="0" name=""/>
        <dsp:cNvSpPr/>
      </dsp:nvSpPr>
      <dsp:spPr>
        <a:xfrm>
          <a:off x="2769859" y="2640514"/>
          <a:ext cx="5025571" cy="489612"/>
        </a:xfrm>
        <a:prstGeom prst="chevron">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Personnel check the message, determine the address, indicate fastest route to Embassy</a:t>
          </a:r>
        </a:p>
      </dsp:txBody>
      <dsp:txXfrm>
        <a:off x="3014665" y="2640514"/>
        <a:ext cx="4535959" cy="489612"/>
      </dsp:txXfrm>
    </dsp:sp>
    <dsp:sp modelId="{47269827-9F23-4800-9EF6-ACACC645C476}">
      <dsp:nvSpPr>
        <dsp:cNvPr id="0" name=""/>
        <dsp:cNvSpPr/>
      </dsp:nvSpPr>
      <dsp:spPr>
        <a:xfrm>
          <a:off x="434169" y="3262853"/>
          <a:ext cx="1474737" cy="589895"/>
        </a:xfrm>
        <a:prstGeom prst="chevron">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GB" sz="1200" b="1" kern="1200" dirty="0">
              <a:effectLst>
                <a:outerShdw blurRad="38100" dist="38100" dir="2700000" algn="tl">
                  <a:srgbClr val="000000">
                    <a:alpha val="43137"/>
                  </a:srgbClr>
                </a:outerShdw>
              </a:effectLst>
            </a:rPr>
            <a:t>Data Link</a:t>
          </a:r>
        </a:p>
      </dsp:txBody>
      <dsp:txXfrm>
        <a:off x="729117" y="3262853"/>
        <a:ext cx="884842" cy="589895"/>
      </dsp:txXfrm>
    </dsp:sp>
    <dsp:sp modelId="{29C54017-E35E-41CC-9359-19846F598C69}">
      <dsp:nvSpPr>
        <dsp:cNvPr id="0" name=""/>
        <dsp:cNvSpPr/>
      </dsp:nvSpPr>
      <dsp:spPr>
        <a:xfrm>
          <a:off x="1717191" y="3312994"/>
          <a:ext cx="1224032" cy="489612"/>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2</a:t>
          </a:r>
          <a:r>
            <a:rPr lang="en-GB" sz="1700" kern="1200" baseline="30000" dirty="0"/>
            <a:t>nd</a:t>
          </a:r>
          <a:r>
            <a:rPr lang="en-GB" sz="1700" kern="1200" dirty="0"/>
            <a:t> floor</a:t>
          </a:r>
        </a:p>
      </dsp:txBody>
      <dsp:txXfrm>
        <a:off x="1961997" y="3312994"/>
        <a:ext cx="734420" cy="489612"/>
      </dsp:txXfrm>
    </dsp:sp>
    <dsp:sp modelId="{973C86D3-CAF6-4912-891E-53DEE00330D6}">
      <dsp:nvSpPr>
        <dsp:cNvPr id="0" name=""/>
        <dsp:cNvSpPr/>
      </dsp:nvSpPr>
      <dsp:spPr>
        <a:xfrm>
          <a:off x="2769859" y="3312994"/>
          <a:ext cx="5025571" cy="489612"/>
        </a:xfrm>
        <a:prstGeom prst="chevron">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Message placed in special packet contains message, sender and destination ID</a:t>
          </a:r>
        </a:p>
      </dsp:txBody>
      <dsp:txXfrm>
        <a:off x="3014665" y="3312994"/>
        <a:ext cx="4535959" cy="489612"/>
      </dsp:txXfrm>
    </dsp:sp>
    <dsp:sp modelId="{9CE86931-4FDD-452C-8946-26C7B55D1E18}">
      <dsp:nvSpPr>
        <dsp:cNvPr id="0" name=""/>
        <dsp:cNvSpPr/>
      </dsp:nvSpPr>
      <dsp:spPr>
        <a:xfrm>
          <a:off x="434169" y="3935334"/>
          <a:ext cx="1474737" cy="589895"/>
        </a:xfrm>
        <a:prstGeom prst="chevron">
          <a:avLst/>
        </a:prstGeom>
        <a:gradFill rotWithShape="0">
          <a:gsLst>
            <a:gs pos="0">
              <a:schemeClr val="accent3">
                <a:hueOff val="0"/>
                <a:satOff val="0"/>
                <a:lumOff val="0"/>
                <a:alphaOff val="0"/>
                <a:tint val="92000"/>
                <a:satMod val="170000"/>
              </a:schemeClr>
            </a:gs>
            <a:gs pos="15000">
              <a:schemeClr val="accent3">
                <a:hueOff val="0"/>
                <a:satOff val="0"/>
                <a:lumOff val="0"/>
                <a:alphaOff val="0"/>
                <a:tint val="92000"/>
                <a:shade val="99000"/>
                <a:satMod val="170000"/>
              </a:schemeClr>
            </a:gs>
            <a:gs pos="62000">
              <a:schemeClr val="accent3">
                <a:hueOff val="0"/>
                <a:satOff val="0"/>
                <a:lumOff val="0"/>
                <a:alphaOff val="0"/>
                <a:tint val="96000"/>
                <a:shade val="80000"/>
                <a:satMod val="170000"/>
              </a:schemeClr>
            </a:gs>
            <a:gs pos="97000">
              <a:schemeClr val="accent3">
                <a:hueOff val="0"/>
                <a:satOff val="0"/>
                <a:lumOff val="0"/>
                <a:alphaOff val="0"/>
                <a:tint val="98000"/>
                <a:shade val="63000"/>
                <a:satMod val="170000"/>
              </a:schemeClr>
            </a:gs>
            <a:gs pos="100000">
              <a:schemeClr val="accent3">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GB" sz="1200" b="1" kern="1200" dirty="0">
              <a:effectLst>
                <a:outerShdw blurRad="38100" dist="38100" dir="2700000" algn="tl">
                  <a:srgbClr val="000000">
                    <a:alpha val="43137"/>
                  </a:srgbClr>
                </a:outerShdw>
              </a:effectLst>
            </a:rPr>
            <a:t>Physical</a:t>
          </a:r>
        </a:p>
      </dsp:txBody>
      <dsp:txXfrm>
        <a:off x="729117" y="3935334"/>
        <a:ext cx="884842" cy="589895"/>
      </dsp:txXfrm>
    </dsp:sp>
    <dsp:sp modelId="{31D1D153-B96C-4E24-AF5E-9A2E6C18B125}">
      <dsp:nvSpPr>
        <dsp:cNvPr id="0" name=""/>
        <dsp:cNvSpPr/>
      </dsp:nvSpPr>
      <dsp:spPr>
        <a:xfrm>
          <a:off x="1717191" y="3985475"/>
          <a:ext cx="1224032" cy="489612"/>
        </a:xfrm>
        <a:prstGeom prst="chevron">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1</a:t>
          </a:r>
          <a:r>
            <a:rPr lang="en-GB" sz="1700" kern="1200" baseline="30000" dirty="0"/>
            <a:t>st</a:t>
          </a:r>
          <a:r>
            <a:rPr lang="en-GB" sz="1700" kern="1200" dirty="0"/>
            <a:t> floor</a:t>
          </a:r>
        </a:p>
      </dsp:txBody>
      <dsp:txXfrm>
        <a:off x="1961997" y="3985475"/>
        <a:ext cx="734420" cy="489612"/>
      </dsp:txXfrm>
    </dsp:sp>
    <dsp:sp modelId="{19338D26-8F89-41FC-8D39-3C6E43BD292B}">
      <dsp:nvSpPr>
        <dsp:cNvPr id="0" name=""/>
        <dsp:cNvSpPr/>
      </dsp:nvSpPr>
      <dsp:spPr>
        <a:xfrm>
          <a:off x="2769859" y="3985475"/>
          <a:ext cx="5025571" cy="489612"/>
        </a:xfrm>
        <a:prstGeom prst="chevron">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GB" sz="1700" kern="1200" dirty="0"/>
            <a:t>Prepared for a trip to the KSA Embassy</a:t>
          </a:r>
        </a:p>
      </dsp:txBody>
      <dsp:txXfrm>
        <a:off x="3014665" y="3985475"/>
        <a:ext cx="4535959" cy="489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A1CC5-BB0A-4593-BD73-E1315931B582}">
      <dsp:nvSpPr>
        <dsp:cNvPr id="0" name=""/>
        <dsp:cNvSpPr/>
      </dsp:nvSpPr>
      <dsp:spPr>
        <a:xfrm rot="5400000">
          <a:off x="2038068" y="-606723"/>
          <a:ext cx="898198" cy="234086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a:t>Troubleshooting, file sharing, internet</a:t>
          </a:r>
          <a:endParaRPr lang="en-GB" sz="1800" kern="1200" dirty="0"/>
        </a:p>
      </dsp:txBody>
      <dsp:txXfrm rot="-5400000">
        <a:off x="1316735" y="158456"/>
        <a:ext cx="2297018" cy="810506"/>
      </dsp:txXfrm>
    </dsp:sp>
    <dsp:sp modelId="{BC134452-F577-4BCD-94AC-84C6E0355371}">
      <dsp:nvSpPr>
        <dsp:cNvPr id="0" name=""/>
        <dsp:cNvSpPr/>
      </dsp:nvSpPr>
      <dsp:spPr>
        <a:xfrm>
          <a:off x="0" y="2334"/>
          <a:ext cx="1316736" cy="112274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Application</a:t>
          </a:r>
        </a:p>
      </dsp:txBody>
      <dsp:txXfrm>
        <a:off x="54808" y="57142"/>
        <a:ext cx="1207120" cy="1013132"/>
      </dsp:txXfrm>
    </dsp:sp>
    <dsp:sp modelId="{806F1BD4-9164-41F3-8844-0939671CB410}">
      <dsp:nvSpPr>
        <dsp:cNvPr id="0" name=""/>
        <dsp:cNvSpPr/>
      </dsp:nvSpPr>
      <dsp:spPr>
        <a:xfrm rot="5400000">
          <a:off x="2038068" y="572162"/>
          <a:ext cx="898198" cy="234086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Flow control, error control</a:t>
          </a:r>
        </a:p>
      </dsp:txBody>
      <dsp:txXfrm rot="-5400000">
        <a:off x="1316735" y="1337341"/>
        <a:ext cx="2297018" cy="810506"/>
      </dsp:txXfrm>
    </dsp:sp>
    <dsp:sp modelId="{5ECEF165-C0B1-4448-A4A6-D56658418CBC}">
      <dsp:nvSpPr>
        <dsp:cNvPr id="0" name=""/>
        <dsp:cNvSpPr/>
      </dsp:nvSpPr>
      <dsp:spPr>
        <a:xfrm>
          <a:off x="0" y="1181220"/>
          <a:ext cx="1316736" cy="112274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Transport</a:t>
          </a:r>
        </a:p>
      </dsp:txBody>
      <dsp:txXfrm>
        <a:off x="54808" y="1236028"/>
        <a:ext cx="1207120" cy="1013132"/>
      </dsp:txXfrm>
    </dsp:sp>
    <dsp:sp modelId="{AB6D50D2-0C5C-4547-89E4-28A0325A0516}">
      <dsp:nvSpPr>
        <dsp:cNvPr id="0" name=""/>
        <dsp:cNvSpPr/>
      </dsp:nvSpPr>
      <dsp:spPr>
        <a:xfrm rot="5400000">
          <a:off x="2038068" y="1751048"/>
          <a:ext cx="898198" cy="234086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IP addressing and routing of network traffic</a:t>
          </a:r>
        </a:p>
      </dsp:txBody>
      <dsp:txXfrm rot="-5400000">
        <a:off x="1316735" y="2516227"/>
        <a:ext cx="2297018" cy="810506"/>
      </dsp:txXfrm>
    </dsp:sp>
    <dsp:sp modelId="{51F123EE-E457-4D4E-B298-CEFE9B292FB2}">
      <dsp:nvSpPr>
        <dsp:cNvPr id="0" name=""/>
        <dsp:cNvSpPr/>
      </dsp:nvSpPr>
      <dsp:spPr>
        <a:xfrm>
          <a:off x="0" y="2360106"/>
          <a:ext cx="1316736" cy="11227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Internet</a:t>
          </a:r>
        </a:p>
      </dsp:txBody>
      <dsp:txXfrm>
        <a:off x="54808" y="2414914"/>
        <a:ext cx="1207120" cy="1013132"/>
      </dsp:txXfrm>
    </dsp:sp>
    <dsp:sp modelId="{0E4591DC-A859-4AAD-BEB3-23C2AD812542}">
      <dsp:nvSpPr>
        <dsp:cNvPr id="0" name=""/>
        <dsp:cNvSpPr/>
      </dsp:nvSpPr>
      <dsp:spPr>
        <a:xfrm rot="5400000">
          <a:off x="2038068" y="2929934"/>
          <a:ext cx="898198" cy="2340864"/>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Interface with the physical network</a:t>
          </a:r>
        </a:p>
      </dsp:txBody>
      <dsp:txXfrm rot="-5400000">
        <a:off x="1316735" y="3695113"/>
        <a:ext cx="2297018" cy="810506"/>
      </dsp:txXfrm>
    </dsp:sp>
    <dsp:sp modelId="{E276628C-92F9-4DBA-9A33-296739623035}">
      <dsp:nvSpPr>
        <dsp:cNvPr id="0" name=""/>
        <dsp:cNvSpPr/>
      </dsp:nvSpPr>
      <dsp:spPr>
        <a:xfrm>
          <a:off x="0" y="3538992"/>
          <a:ext cx="1316736" cy="112274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Network Access</a:t>
          </a:r>
        </a:p>
      </dsp:txBody>
      <dsp:txXfrm>
        <a:off x="54808" y="3593800"/>
        <a:ext cx="1207120" cy="1013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DFF87-E124-48C2-B13F-557BD0FA9D04}">
      <dsp:nvSpPr>
        <dsp:cNvPr id="0" name=""/>
        <dsp:cNvSpPr/>
      </dsp:nvSpPr>
      <dsp:spPr>
        <a:xfrm>
          <a:off x="1287272" y="497"/>
          <a:ext cx="1448181" cy="489737"/>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Application</a:t>
          </a:r>
        </a:p>
      </dsp:txBody>
      <dsp:txXfrm>
        <a:off x="1311179" y="24404"/>
        <a:ext cx="1400367" cy="441923"/>
      </dsp:txXfrm>
    </dsp:sp>
    <dsp:sp modelId="{33B6E0EA-6F30-4DF5-98E2-04AF909AFC31}">
      <dsp:nvSpPr>
        <dsp:cNvPr id="0" name=""/>
        <dsp:cNvSpPr/>
      </dsp:nvSpPr>
      <dsp:spPr>
        <a:xfrm>
          <a:off x="1287272" y="514721"/>
          <a:ext cx="1448181" cy="489737"/>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Presentation</a:t>
          </a:r>
        </a:p>
      </dsp:txBody>
      <dsp:txXfrm>
        <a:off x="1311179" y="538628"/>
        <a:ext cx="1400367" cy="441923"/>
      </dsp:txXfrm>
    </dsp:sp>
    <dsp:sp modelId="{C09F3034-C6F8-4CF3-9D95-32E1D606C4FA}">
      <dsp:nvSpPr>
        <dsp:cNvPr id="0" name=""/>
        <dsp:cNvSpPr/>
      </dsp:nvSpPr>
      <dsp:spPr>
        <a:xfrm>
          <a:off x="1287272" y="1028946"/>
          <a:ext cx="1448181" cy="489737"/>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Session</a:t>
          </a:r>
        </a:p>
      </dsp:txBody>
      <dsp:txXfrm>
        <a:off x="1311179" y="1052853"/>
        <a:ext cx="1400367" cy="441923"/>
      </dsp:txXfrm>
    </dsp:sp>
    <dsp:sp modelId="{AB86DDBA-D326-48EA-B8ED-E87653DFF53C}">
      <dsp:nvSpPr>
        <dsp:cNvPr id="0" name=""/>
        <dsp:cNvSpPr/>
      </dsp:nvSpPr>
      <dsp:spPr>
        <a:xfrm>
          <a:off x="1287272" y="1543170"/>
          <a:ext cx="1446766" cy="581563"/>
        </a:xfrm>
        <a:prstGeom prst="roundRect">
          <a:avLst/>
        </a:prstGeom>
        <a:solidFill>
          <a:schemeClr val="accent3"/>
        </a:solidFill>
        <a:ln w="25400" cap="flat" cmpd="sng" algn="ctr">
          <a:solidFill>
            <a:schemeClr val="accent3">
              <a:shade val="50000"/>
            </a:schemeClr>
          </a:solidFill>
          <a:prstDash val="solid"/>
        </a:ln>
        <a:effectLst/>
        <a:scene3d>
          <a:camera prst="orthographicFront"/>
          <a:lightRig rig="threePt" dir="t">
            <a:rot lat="0" lon="0" rev="7500000"/>
          </a:lightRig>
        </a:scene3d>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Transport</a:t>
          </a:r>
        </a:p>
      </dsp:txBody>
      <dsp:txXfrm>
        <a:off x="1315662" y="1571560"/>
        <a:ext cx="1389986" cy="524783"/>
      </dsp:txXfrm>
    </dsp:sp>
    <dsp:sp modelId="{91566D08-0971-4A7B-B8C3-E259120D331C}">
      <dsp:nvSpPr>
        <dsp:cNvPr id="0" name=""/>
        <dsp:cNvSpPr/>
      </dsp:nvSpPr>
      <dsp:spPr>
        <a:xfrm>
          <a:off x="1287272" y="2149220"/>
          <a:ext cx="1446766" cy="517162"/>
        </a:xfrm>
        <a:prstGeom prst="roundRect">
          <a:avLst/>
        </a:prstGeom>
        <a:solidFill>
          <a:schemeClr val="accent4"/>
        </a:solidFill>
        <a:ln w="25400" cap="flat" cmpd="sng" algn="ctr">
          <a:solidFill>
            <a:schemeClr val="accent4">
              <a:shade val="50000"/>
            </a:schemeClr>
          </a:solidFill>
          <a:prstDash val="solid"/>
        </a:ln>
        <a:effectLst/>
        <a:scene3d>
          <a:camera prst="orthographicFront"/>
          <a:lightRig rig="threePt" dir="t">
            <a:rot lat="0" lon="0" rev="7500000"/>
          </a:lightRig>
        </a:scene3d>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Network</a:t>
          </a:r>
        </a:p>
      </dsp:txBody>
      <dsp:txXfrm>
        <a:off x="1312518" y="2174466"/>
        <a:ext cx="1396274" cy="466670"/>
      </dsp:txXfrm>
    </dsp:sp>
    <dsp:sp modelId="{629208F9-03B0-4569-B88D-09E55ED0F88D}">
      <dsp:nvSpPr>
        <dsp:cNvPr id="0" name=""/>
        <dsp:cNvSpPr/>
      </dsp:nvSpPr>
      <dsp:spPr>
        <a:xfrm>
          <a:off x="1287272" y="2690870"/>
          <a:ext cx="1446766" cy="699472"/>
        </a:xfrm>
        <a:prstGeom prst="roundRect">
          <a:avLst/>
        </a:prstGeom>
        <a:solidFill>
          <a:schemeClr val="accent5"/>
        </a:solidFill>
        <a:ln w="25400" cap="flat" cmpd="sng" algn="ctr">
          <a:solidFill>
            <a:schemeClr val="accent5">
              <a:shade val="50000"/>
            </a:schemeClr>
          </a:solidFill>
          <a:prstDash val="solid"/>
        </a:ln>
        <a:effectLst/>
        <a:scene3d>
          <a:camera prst="orthographicFront"/>
          <a:lightRig rig="threePt" dir="t">
            <a:rot lat="0" lon="0" rev="7500000"/>
          </a:lightRig>
        </a:scene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Data Link</a:t>
          </a:r>
        </a:p>
      </dsp:txBody>
      <dsp:txXfrm>
        <a:off x="1321417" y="2725015"/>
        <a:ext cx="1378476" cy="631182"/>
      </dsp:txXfrm>
    </dsp:sp>
    <dsp:sp modelId="{8556D9F0-9474-4329-9F8F-92A3D77C84E0}">
      <dsp:nvSpPr>
        <dsp:cNvPr id="0" name=""/>
        <dsp:cNvSpPr/>
      </dsp:nvSpPr>
      <dsp:spPr>
        <a:xfrm>
          <a:off x="1287272" y="3414830"/>
          <a:ext cx="1446766" cy="699472"/>
        </a:xfrm>
        <a:prstGeom prst="roundRect">
          <a:avLst/>
        </a:prstGeom>
        <a:solidFill>
          <a:schemeClr val="accent5"/>
        </a:solidFill>
        <a:ln w="25400" cap="flat" cmpd="sng" algn="ctr">
          <a:solidFill>
            <a:schemeClr val="accent5">
              <a:shade val="50000"/>
            </a:schemeClr>
          </a:solidFill>
          <a:prstDash val="solid"/>
        </a:ln>
        <a:effectLst/>
        <a:scene3d>
          <a:camera prst="orthographicFront"/>
          <a:lightRig rig="threePt" dir="t">
            <a:rot lat="0" lon="0" rev="7500000"/>
          </a:lightRig>
        </a:scene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Physical</a:t>
          </a:r>
        </a:p>
      </dsp:txBody>
      <dsp:txXfrm>
        <a:off x="1321417" y="3448975"/>
        <a:ext cx="1378476" cy="6311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34452-F577-4BCD-94AC-84C6E0355371}">
      <dsp:nvSpPr>
        <dsp:cNvPr id="0" name=""/>
        <dsp:cNvSpPr/>
      </dsp:nvSpPr>
      <dsp:spPr>
        <a:xfrm>
          <a:off x="728232" y="326"/>
          <a:ext cx="2563754" cy="158569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b="1" kern="1200" dirty="0"/>
            <a:t>Application</a:t>
          </a:r>
        </a:p>
      </dsp:txBody>
      <dsp:txXfrm>
        <a:off x="805639" y="77733"/>
        <a:ext cx="2408940" cy="1430883"/>
      </dsp:txXfrm>
    </dsp:sp>
    <dsp:sp modelId="{5ECEF165-C0B1-4448-A4A6-D56658418CBC}">
      <dsp:nvSpPr>
        <dsp:cNvPr id="0" name=""/>
        <dsp:cNvSpPr/>
      </dsp:nvSpPr>
      <dsp:spPr>
        <a:xfrm>
          <a:off x="728232" y="1609682"/>
          <a:ext cx="2563754" cy="56276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b="1" kern="1200" dirty="0"/>
            <a:t>Transport</a:t>
          </a:r>
        </a:p>
      </dsp:txBody>
      <dsp:txXfrm>
        <a:off x="755704" y="1637154"/>
        <a:ext cx="2508810" cy="507825"/>
      </dsp:txXfrm>
    </dsp:sp>
    <dsp:sp modelId="{51F123EE-E457-4D4E-B298-CEFE9B292FB2}">
      <dsp:nvSpPr>
        <dsp:cNvPr id="0" name=""/>
        <dsp:cNvSpPr/>
      </dsp:nvSpPr>
      <dsp:spPr>
        <a:xfrm>
          <a:off x="728232" y="2196109"/>
          <a:ext cx="2563754" cy="63398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b="1" kern="1200" dirty="0"/>
            <a:t>Internet</a:t>
          </a:r>
        </a:p>
      </dsp:txBody>
      <dsp:txXfrm>
        <a:off x="759181" y="2227058"/>
        <a:ext cx="2501856" cy="572091"/>
      </dsp:txXfrm>
    </dsp:sp>
    <dsp:sp modelId="{E276628C-92F9-4DBA-9A33-296739623035}">
      <dsp:nvSpPr>
        <dsp:cNvPr id="0" name=""/>
        <dsp:cNvSpPr/>
      </dsp:nvSpPr>
      <dsp:spPr>
        <a:xfrm>
          <a:off x="728232" y="2853757"/>
          <a:ext cx="2566260" cy="126071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b="1" kern="1200" dirty="0"/>
            <a:t>Network Access</a:t>
          </a:r>
        </a:p>
      </dsp:txBody>
      <dsp:txXfrm>
        <a:off x="789775" y="2915300"/>
        <a:ext cx="2443174" cy="11376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DFF87-E124-48C2-B13F-557BD0FA9D04}">
      <dsp:nvSpPr>
        <dsp:cNvPr id="0" name=""/>
        <dsp:cNvSpPr/>
      </dsp:nvSpPr>
      <dsp:spPr>
        <a:xfrm>
          <a:off x="1292860" y="252"/>
          <a:ext cx="1454467" cy="477993"/>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Application</a:t>
          </a:r>
        </a:p>
      </dsp:txBody>
      <dsp:txXfrm>
        <a:off x="1316194" y="23586"/>
        <a:ext cx="1407799" cy="431325"/>
      </dsp:txXfrm>
    </dsp:sp>
    <dsp:sp modelId="{33B6E0EA-6F30-4DF5-98E2-04AF909AFC31}">
      <dsp:nvSpPr>
        <dsp:cNvPr id="0" name=""/>
        <dsp:cNvSpPr/>
      </dsp:nvSpPr>
      <dsp:spPr>
        <a:xfrm>
          <a:off x="1292860" y="502146"/>
          <a:ext cx="1454467" cy="477993"/>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Presentation</a:t>
          </a:r>
        </a:p>
      </dsp:txBody>
      <dsp:txXfrm>
        <a:off x="1316194" y="525480"/>
        <a:ext cx="1407799" cy="431325"/>
      </dsp:txXfrm>
    </dsp:sp>
    <dsp:sp modelId="{C09F3034-C6F8-4CF3-9D95-32E1D606C4FA}">
      <dsp:nvSpPr>
        <dsp:cNvPr id="0" name=""/>
        <dsp:cNvSpPr/>
      </dsp:nvSpPr>
      <dsp:spPr>
        <a:xfrm>
          <a:off x="1292860" y="1004040"/>
          <a:ext cx="1454467" cy="477993"/>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Session</a:t>
          </a:r>
        </a:p>
      </dsp:txBody>
      <dsp:txXfrm>
        <a:off x="1316194" y="1027374"/>
        <a:ext cx="1407799" cy="431325"/>
      </dsp:txXfrm>
    </dsp:sp>
    <dsp:sp modelId="{AB86DDBA-D326-48EA-B8ED-E87653DFF53C}">
      <dsp:nvSpPr>
        <dsp:cNvPr id="0" name=""/>
        <dsp:cNvSpPr/>
      </dsp:nvSpPr>
      <dsp:spPr>
        <a:xfrm>
          <a:off x="1292860" y="1505933"/>
          <a:ext cx="1453047" cy="504001"/>
        </a:xfrm>
        <a:prstGeom prst="roundRect">
          <a:avLst/>
        </a:prstGeom>
        <a:solidFill>
          <a:schemeClr val="accent3"/>
        </a:solidFill>
        <a:ln w="25400" cap="flat" cmpd="sng" algn="ctr">
          <a:solidFill>
            <a:schemeClr val="accent3">
              <a:shade val="50000"/>
            </a:schemeClr>
          </a:solidFill>
          <a:prstDash val="solid"/>
        </a:ln>
        <a:effectLst/>
        <a:scene3d>
          <a:camera prst="orthographicFront"/>
          <a:lightRig rig="threePt" dir="t">
            <a:rot lat="0" lon="0" rev="7500000"/>
          </a:lightRig>
        </a:scene3d>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Transport</a:t>
          </a:r>
        </a:p>
      </dsp:txBody>
      <dsp:txXfrm>
        <a:off x="1317463" y="1530536"/>
        <a:ext cx="1403841" cy="454795"/>
      </dsp:txXfrm>
    </dsp:sp>
    <dsp:sp modelId="{91566D08-0971-4A7B-B8C3-E259120D331C}">
      <dsp:nvSpPr>
        <dsp:cNvPr id="0" name=""/>
        <dsp:cNvSpPr/>
      </dsp:nvSpPr>
      <dsp:spPr>
        <a:xfrm>
          <a:off x="1292860" y="2033834"/>
          <a:ext cx="1453047" cy="504001"/>
        </a:xfrm>
        <a:prstGeom prst="roundRect">
          <a:avLst/>
        </a:prstGeom>
        <a:solidFill>
          <a:schemeClr val="accent4"/>
        </a:solidFill>
        <a:ln w="25400" cap="flat" cmpd="sng" algn="ctr">
          <a:solidFill>
            <a:schemeClr val="accent4">
              <a:shade val="50000"/>
            </a:schemeClr>
          </a:solidFill>
          <a:prstDash val="solid"/>
        </a:ln>
        <a:effectLst/>
        <a:scene3d>
          <a:camera prst="orthographicFront"/>
          <a:lightRig rig="threePt" dir="t">
            <a:rot lat="0" lon="0" rev="7500000"/>
          </a:lightRig>
        </a:scene3d>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Network</a:t>
          </a:r>
        </a:p>
      </dsp:txBody>
      <dsp:txXfrm>
        <a:off x="1317463" y="2058437"/>
        <a:ext cx="1403841" cy="454795"/>
      </dsp:txXfrm>
    </dsp:sp>
    <dsp:sp modelId="{629208F9-03B0-4569-B88D-09E55ED0F88D}">
      <dsp:nvSpPr>
        <dsp:cNvPr id="0" name=""/>
        <dsp:cNvSpPr/>
      </dsp:nvSpPr>
      <dsp:spPr>
        <a:xfrm>
          <a:off x="1292860" y="2561736"/>
          <a:ext cx="1453047" cy="682699"/>
        </a:xfrm>
        <a:prstGeom prst="roundRect">
          <a:avLst/>
        </a:prstGeom>
        <a:solidFill>
          <a:schemeClr val="accent5"/>
        </a:solidFill>
        <a:ln w="25400" cap="flat" cmpd="sng" algn="ctr">
          <a:solidFill>
            <a:schemeClr val="accent5">
              <a:shade val="50000"/>
            </a:schemeClr>
          </a:solidFill>
          <a:prstDash val="solid"/>
        </a:ln>
        <a:effectLst/>
        <a:scene3d>
          <a:camera prst="orthographicFront"/>
          <a:lightRig rig="threePt" dir="t">
            <a:rot lat="0" lon="0" rev="7500000"/>
          </a:lightRig>
        </a:scene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Data Link</a:t>
          </a:r>
        </a:p>
      </dsp:txBody>
      <dsp:txXfrm>
        <a:off x="1326187" y="2595063"/>
        <a:ext cx="1386393" cy="616045"/>
      </dsp:txXfrm>
    </dsp:sp>
    <dsp:sp modelId="{8556D9F0-9474-4329-9F8F-92A3D77C84E0}">
      <dsp:nvSpPr>
        <dsp:cNvPr id="0" name=""/>
        <dsp:cNvSpPr/>
      </dsp:nvSpPr>
      <dsp:spPr>
        <a:xfrm>
          <a:off x="1292860" y="3268335"/>
          <a:ext cx="1453047" cy="682699"/>
        </a:xfrm>
        <a:prstGeom prst="roundRect">
          <a:avLst/>
        </a:prstGeom>
        <a:solidFill>
          <a:schemeClr val="lt1"/>
        </a:solidFill>
        <a:ln w="25400" cap="flat" cmpd="sng" algn="ctr">
          <a:solidFill>
            <a:schemeClr val="accent5"/>
          </a:solidFill>
          <a:prstDash val="solid"/>
        </a:ln>
        <a:effectLst/>
        <a:scene3d>
          <a:camera prst="orthographicFront"/>
          <a:lightRig rig="threePt" dir="t">
            <a:rot lat="0" lon="0" rev="7500000"/>
          </a:lightRig>
        </a:scene3d>
      </dsp:spPr>
      <dsp:style>
        <a:lnRef idx="2">
          <a:schemeClr val="accent5"/>
        </a:lnRef>
        <a:fillRef idx="1">
          <a:schemeClr val="lt1"/>
        </a:fillRef>
        <a:effectRef idx="0">
          <a:schemeClr val="accent5"/>
        </a:effectRef>
        <a:fontRef idx="minor">
          <a:schemeClr val="dk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GB" sz="1500" b="1" kern="1200" dirty="0">
              <a:effectLst>
                <a:outerShdw blurRad="38100" dist="38100" dir="2700000" algn="tl">
                  <a:srgbClr val="000000">
                    <a:alpha val="43137"/>
                  </a:srgbClr>
                </a:outerShdw>
              </a:effectLst>
            </a:rPr>
            <a:t>Physical</a:t>
          </a:r>
        </a:p>
      </dsp:txBody>
      <dsp:txXfrm>
        <a:off x="1326187" y="3301662"/>
        <a:ext cx="1386393" cy="6160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34452-F577-4BCD-94AC-84C6E0355371}">
      <dsp:nvSpPr>
        <dsp:cNvPr id="0" name=""/>
        <dsp:cNvSpPr/>
      </dsp:nvSpPr>
      <dsp:spPr>
        <a:xfrm>
          <a:off x="638743" y="84"/>
          <a:ext cx="2248707" cy="15727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b="1" kern="1200" dirty="0"/>
            <a:t>Application</a:t>
          </a:r>
        </a:p>
      </dsp:txBody>
      <dsp:txXfrm>
        <a:off x="715521" y="76862"/>
        <a:ext cx="2095151" cy="1419239"/>
      </dsp:txXfrm>
    </dsp:sp>
    <dsp:sp modelId="{5ECEF165-C0B1-4448-A4A6-D56658418CBC}">
      <dsp:nvSpPr>
        <dsp:cNvPr id="0" name=""/>
        <dsp:cNvSpPr/>
      </dsp:nvSpPr>
      <dsp:spPr>
        <a:xfrm>
          <a:off x="628614" y="1575025"/>
          <a:ext cx="2248707" cy="50399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b="1" kern="1200" dirty="0"/>
            <a:t>Transport</a:t>
          </a:r>
        </a:p>
      </dsp:txBody>
      <dsp:txXfrm>
        <a:off x="653217" y="1599628"/>
        <a:ext cx="2199501" cy="454792"/>
      </dsp:txXfrm>
    </dsp:sp>
    <dsp:sp modelId="{51F123EE-E457-4D4E-B298-CEFE9B292FB2}">
      <dsp:nvSpPr>
        <dsp:cNvPr id="0" name=""/>
        <dsp:cNvSpPr/>
      </dsp:nvSpPr>
      <dsp:spPr>
        <a:xfrm>
          <a:off x="638743" y="2095956"/>
          <a:ext cx="2230045" cy="50399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b="1" kern="1200" dirty="0"/>
            <a:t>Internet</a:t>
          </a:r>
        </a:p>
      </dsp:txBody>
      <dsp:txXfrm>
        <a:off x="663346" y="2120559"/>
        <a:ext cx="2180839" cy="454792"/>
      </dsp:txXfrm>
    </dsp:sp>
    <dsp:sp modelId="{E276628C-92F9-4DBA-9A33-296739623035}">
      <dsp:nvSpPr>
        <dsp:cNvPr id="0" name=""/>
        <dsp:cNvSpPr/>
      </dsp:nvSpPr>
      <dsp:spPr>
        <a:xfrm>
          <a:off x="638743" y="2651274"/>
          <a:ext cx="2250905" cy="129992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b="1" kern="1200" dirty="0"/>
            <a:t>Network Access</a:t>
          </a:r>
        </a:p>
      </dsp:txBody>
      <dsp:txXfrm>
        <a:off x="702200" y="2714731"/>
        <a:ext cx="2123991" cy="117301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D8F8D3-9367-4A48-A012-5B4033E63136}" type="datetimeFigureOut">
              <a:rPr lang="en-GB" smtClean="0"/>
              <a:t>08/02/2023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BB39A9-B904-4C80-8479-19A286D4656F}" type="slidenum">
              <a:rPr lang="en-GB" smtClean="0"/>
              <a:t>‹#›</a:t>
            </a:fld>
            <a:endParaRPr lang="en-GB"/>
          </a:p>
        </p:txBody>
      </p:sp>
    </p:spTree>
    <p:extLst>
      <p:ext uri="{BB962C8B-B14F-4D97-AF65-F5344CB8AC3E}">
        <p14:creationId xmlns:p14="http://schemas.microsoft.com/office/powerpoint/2010/main" val="401604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22E09-0FF3-49A7-86D5-8074293F9B56}" type="slidenum">
              <a:rPr lang="en-US"/>
              <a:pPr/>
              <a:t>2</a:t>
            </a:fld>
            <a:endParaRPr lang="en-US"/>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1E9AF-E74D-49C2-974C-1C5466E768BD}" type="slidenum">
              <a:rPr lang="en-US"/>
              <a:pPr/>
              <a:t>15</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5E42DC-5D1A-4D5B-BF5E-E9D0175F3EAF}" type="slidenum">
              <a:rPr lang="en-US"/>
              <a:pPr/>
              <a:t>16</a:t>
            </a:fld>
            <a:endParaRPr lang="en-US"/>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6A2A7-A5D1-478A-BED6-4BE96AD8D278}" type="slidenum">
              <a:rPr lang="en-US"/>
              <a:pPr/>
              <a:t>18</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E6462-2CAA-4372-95BA-79CDB69AA5FF}" type="slidenum">
              <a:rPr lang="en-US"/>
              <a:pPr/>
              <a:t>21</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983035-C4ED-409C-BABF-8635BB954D96}" type="slidenum">
              <a:rPr lang="en-US"/>
              <a:pPr/>
              <a:t>22</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4867A9-5C35-43D0-971F-E04BC2009BBF}" type="slidenum">
              <a:rPr lang="en-US"/>
              <a:pPr/>
              <a:t>24</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376FB-4C1A-4A67-B2B8-3C0E3A015B69}" type="slidenum">
              <a:rPr lang="en-US"/>
              <a:pPr/>
              <a:t>25</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4086F-DF21-42CF-9837-8C4959A38646}" type="slidenum">
              <a:rPr lang="en-US"/>
              <a:pPr/>
              <a:t>27</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pPr>
            <a:r>
              <a:rPr lang="en-US" sz="1600" dirty="0"/>
              <a:t>A connectionless transport layer treats each segment as an independent packet and delivers it to the transport layer at the destination machine.</a:t>
            </a:r>
          </a:p>
          <a:p>
            <a:pPr lvl="2">
              <a:lnSpc>
                <a:spcPct val="90000"/>
              </a:lnSpc>
            </a:pPr>
            <a:r>
              <a:rPr lang="en-US" sz="1600" dirty="0"/>
              <a:t>A connection-oriented transport layer makes a connection with the transport layer at the destination machine first before delivering the packets. After all the data are transferred, the connection is terminated.</a:t>
            </a:r>
          </a:p>
          <a:p>
            <a:endParaRPr lang="en-GB" dirty="0"/>
          </a:p>
        </p:txBody>
      </p:sp>
      <p:sp>
        <p:nvSpPr>
          <p:cNvPr id="4" name="Slide Number Placeholder 3"/>
          <p:cNvSpPr>
            <a:spLocks noGrp="1"/>
          </p:cNvSpPr>
          <p:nvPr>
            <p:ph type="sldNum" sz="quarter" idx="10"/>
          </p:nvPr>
        </p:nvSpPr>
        <p:spPr/>
        <p:txBody>
          <a:bodyPr/>
          <a:lstStyle/>
          <a:p>
            <a:fld id="{EABB39A9-B904-4C80-8479-19A286D4656F}" type="slidenum">
              <a:rPr lang="en-GB" smtClean="0"/>
              <a:t>28</a:t>
            </a:fld>
            <a:endParaRPr lang="en-GB"/>
          </a:p>
        </p:txBody>
      </p:sp>
    </p:spTree>
    <p:extLst>
      <p:ext uri="{BB962C8B-B14F-4D97-AF65-F5344CB8AC3E}">
        <p14:creationId xmlns:p14="http://schemas.microsoft.com/office/powerpoint/2010/main" val="1597118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B082E-0ACB-4303-A5EF-67B8F9BEFB20}" type="slidenum">
              <a:rPr lang="en-US"/>
              <a:pPr/>
              <a:t>29</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6E96B9-BB61-4621-8259-410D05393E8B}" type="slidenum">
              <a:rPr lang="en-US"/>
              <a:pPr/>
              <a:t>4</a:t>
            </a:fld>
            <a:endParaRPr lang="en-US"/>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5CFCB5-E085-433B-9AEA-952A43164963}" type="slidenum">
              <a:rPr lang="en-US"/>
              <a:pPr/>
              <a:t>30</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7F0DEB-F1F1-4A25-B730-2403A349C669}" type="slidenum">
              <a:rPr lang="en-US"/>
              <a:pPr/>
              <a:t>34</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1E1550-77FC-4E5E-89CF-AD63A3FBDEFA}" type="slidenum">
              <a:rPr lang="en-US"/>
              <a:pPr/>
              <a:t>35</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81FFC-B0C1-4F43-94F2-5528E66D449D}" type="slidenum">
              <a:rPr lang="en-US"/>
              <a:pPr/>
              <a:t>36</a:t>
            </a:fld>
            <a:endParaRPr lang="en-US"/>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BB39A9-B904-4C80-8479-19A286D4656F}" type="slidenum">
              <a:rPr lang="en-GB" smtClean="0"/>
              <a:t>37</a:t>
            </a:fld>
            <a:endParaRPr lang="en-GB"/>
          </a:p>
        </p:txBody>
      </p:sp>
    </p:spTree>
    <p:extLst>
      <p:ext uri="{BB962C8B-B14F-4D97-AF65-F5344CB8AC3E}">
        <p14:creationId xmlns:p14="http://schemas.microsoft.com/office/powerpoint/2010/main" val="3134625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E9EF4-13E1-4E0A-9D67-B2B74FCA10B7}" type="slidenum">
              <a:rPr lang="en-US"/>
              <a:pPr/>
              <a:t>38</a:t>
            </a:fld>
            <a:endParaRPr 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134165-8315-457A-A473-7FF5ECBD9BBB}" type="slidenum">
              <a:rPr lang="en-US"/>
              <a:pPr/>
              <a:t>39</a:t>
            </a:fld>
            <a:endParaRPr 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8D41B-1E61-47CF-A09C-1BE5EEFBA2B3}" type="slidenum">
              <a:rPr lang="en-US"/>
              <a:pPr/>
              <a:t>40</a:t>
            </a:fld>
            <a:endParaRPr lang="en-US"/>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Unicode MS" pitchFamily="34" charset="-128"/>
              </a:rPr>
              <a:t>Figure 2.17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So each router has three pairs of addresses, one for each connection. Although it may be obvious that each router must have a separate physical address for each connection, it may not be obvious why it needs a logical address for each connection. We discuss these issues in Chapters 11 and 12 when we discuss routing. The computer with logical address A and physical address 10 needs to send a packet to the computer with logical address P and physical address 95. We use letters to show the logical addresses and numbers for physical addresses, but note that both are actually numbers, as we will see in later chapters.</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BF42B-C2B2-4392-B847-269ED185205C}" type="slidenum">
              <a:rPr lang="en-US"/>
              <a:pPr/>
              <a:t>41</a:t>
            </a:fld>
            <a:endParaRPr lang="en-US"/>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BD49F3-8E79-461D-B292-CA12A4DCB3FD}" type="slidenum">
              <a:rPr lang="en-US"/>
              <a:pPr/>
              <a:t>42</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C4C02A-14D6-4679-B616-A7D5F8E2A61B}" type="slidenum">
              <a:rPr lang="en-US"/>
              <a:pPr/>
              <a:t>6</a:t>
            </a:fld>
            <a:endParaRPr lang="en-US"/>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77CC35-26D8-48A7-9087-EC83A7BB373A}" type="slidenum">
              <a:rPr lang="en-US"/>
              <a:pPr/>
              <a:t>43</a:t>
            </a:fld>
            <a:endParaRPr 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Unicode MS" pitchFamily="34" charset="-128"/>
              </a:rPr>
              <a:t>Figure 2.18 shows two computers communicating via the Internet. The sending computer is running three processes at this time with port addresses a, b, and c. The receiving computer is running two processes at this time with port addresses j and k. Process a in the sending computer needs to communicate with process j in the receiving computer. Note that although both computers are using the same application, FTP, for example, the port addresses are different because one is a client program and the other is a server program, as we will see in Chapter 17.</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6F83-D233-435E-A433-A03E7300C57A}" type="slidenum">
              <a:rPr lang="en-US"/>
              <a:pPr/>
              <a:t>44</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DFC74E-96AC-4945-8994-A239276AC81E}" type="slidenum">
              <a:rPr lang="en-US"/>
              <a:pPr/>
              <a:t>45</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BE1396-D13E-4F66-8DE6-0D894B906B6F}" type="slidenum">
              <a:rPr lang="en-US"/>
              <a:pPr/>
              <a:t>7</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B6C392-2FC1-43AB-A1CE-E0BFCB171161}" type="slidenum">
              <a:rPr lang="en-US"/>
              <a:pPr/>
              <a:t>8</a:t>
            </a:fld>
            <a:endParaRPr lang="en-US"/>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3BD10-53B3-4A66-ABB4-B7EA4214E697}" type="slidenum">
              <a:rPr lang="en-US"/>
              <a:pPr/>
              <a:t>9</a:t>
            </a:fld>
            <a:endParaRPr lang="en-US"/>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B6836-5D60-4730-82BA-3AEE1C003B51}" type="slidenum">
              <a:rPr lang="en-US"/>
              <a:pPr/>
              <a:t>10</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12B3A-5AA9-4921-97BC-5438DAB88A61}" type="slidenum">
              <a:rPr lang="en-US"/>
              <a:pPr/>
              <a:t>12</a:t>
            </a:fld>
            <a:endParaRPr lang="en-US"/>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EDEF6-C041-4E7A-8BF3-4731716FCC97}" type="slidenum">
              <a:rPr lang="en-US"/>
              <a:pPr/>
              <a:t>14</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66B8D2A-D20C-42FF-8EF0-F7E7C5459F76}" type="datetimeFigureOut">
              <a:rPr lang="en-GB" smtClean="0"/>
              <a:t>08/02/2023</a:t>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2F157247-27E4-4418-B0F8-4ADC1D62559E}" type="slidenum">
              <a:rPr lang="en-GB" smtClean="0"/>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6B8D2A-D20C-42FF-8EF0-F7E7C5459F76}" type="datetimeFigureOut">
              <a:rPr lang="en-GB" smtClean="0"/>
              <a:t>08/02/2023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157247-27E4-4418-B0F8-4ADC1D62559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6B8D2A-D20C-42FF-8EF0-F7E7C5459F76}" type="datetimeFigureOut">
              <a:rPr lang="en-GB" smtClean="0"/>
              <a:t>08/02/2023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157247-27E4-4418-B0F8-4ADC1D62559E}"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SmartArt Placeholder 2"/>
          <p:cNvSpPr>
            <a:spLocks noGrp="1"/>
          </p:cNvSpPr>
          <p:nvPr>
            <p:ph type="dgm" idx="1"/>
          </p:nvPr>
        </p:nvSpPr>
        <p:spPr>
          <a:xfrm>
            <a:off x="457200" y="1600200"/>
            <a:ext cx="8229600" cy="4525963"/>
          </a:xfrm>
          <a:prstGeom prst="rect">
            <a:avLst/>
          </a:prstGeom>
        </p:spPr>
        <p:txBody>
          <a:bodyPr/>
          <a:lstStyle/>
          <a:p>
            <a:endParaRPr lang="en-GB"/>
          </a:p>
        </p:txBody>
      </p:sp>
      <p:sp>
        <p:nvSpPr>
          <p:cNvPr id="4" name="Footer Placeholder 3"/>
          <p:cNvSpPr>
            <a:spLocks noGrp="1"/>
          </p:cNvSpPr>
          <p:nvPr>
            <p:ph type="ftr" sz="quarter" idx="10"/>
          </p:nvPr>
        </p:nvSpPr>
        <p:spPr>
          <a:xfrm>
            <a:off x="76200" y="6248400"/>
            <a:ext cx="2895600" cy="457200"/>
          </a:xfrm>
        </p:spPr>
        <p:txBody>
          <a:bodyPr/>
          <a:lstStyle>
            <a:lvl1pPr>
              <a:defRPr/>
            </a:lvl1pPr>
          </a:lstStyle>
          <a:p>
            <a:r>
              <a:rPr lang="en-US"/>
              <a:t>TCP/IP Protocol Suite</a:t>
            </a:r>
          </a:p>
        </p:txBody>
      </p:sp>
      <p:sp>
        <p:nvSpPr>
          <p:cNvPr id="5" name="Slide Number Placeholder 4"/>
          <p:cNvSpPr>
            <a:spLocks noGrp="1"/>
          </p:cNvSpPr>
          <p:nvPr>
            <p:ph type="sldNum" sz="quarter" idx="11"/>
          </p:nvPr>
        </p:nvSpPr>
        <p:spPr>
          <a:xfrm>
            <a:off x="7042150" y="6243638"/>
            <a:ext cx="1905000" cy="457200"/>
          </a:xfrm>
        </p:spPr>
        <p:txBody>
          <a:bodyPr/>
          <a:lstStyle>
            <a:lvl1pPr>
              <a:defRPr/>
            </a:lvl1pPr>
          </a:lstStyle>
          <a:p>
            <a:fld id="{A490C5A5-33F2-4392-93F5-6E09663FA54B}" type="slidenum">
              <a:rPr lang="en-US"/>
              <a:pPr/>
              <a:t>‹#›</a:t>
            </a:fld>
            <a:endParaRPr lang="en-US"/>
          </a:p>
        </p:txBody>
      </p:sp>
    </p:spTree>
    <p:extLst>
      <p:ext uri="{BB962C8B-B14F-4D97-AF65-F5344CB8AC3E}">
        <p14:creationId xmlns:p14="http://schemas.microsoft.com/office/powerpoint/2010/main" val="346810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6B8D2A-D20C-42FF-8EF0-F7E7C5459F76}" type="datetimeFigureOut">
              <a:rPr lang="en-GB" smtClean="0"/>
              <a:t>08/02/2023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157247-27E4-4418-B0F8-4ADC1D62559E}"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66B8D2A-D20C-42FF-8EF0-F7E7C5459F76}" type="datetimeFigureOut">
              <a:rPr lang="en-GB" smtClean="0"/>
              <a:t>08/02/2023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157247-27E4-4418-B0F8-4ADC1D62559E}" type="slidenum">
              <a:rPr lang="en-GB" smtClean="0"/>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66B8D2A-D20C-42FF-8EF0-F7E7C5459F76}" type="datetimeFigureOut">
              <a:rPr lang="en-GB" smtClean="0"/>
              <a:t>08/02/2023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157247-27E4-4418-B0F8-4ADC1D62559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66B8D2A-D20C-42FF-8EF0-F7E7C5459F76}" type="datetimeFigureOut">
              <a:rPr lang="en-GB" smtClean="0"/>
              <a:t>08/02/2023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157247-27E4-4418-B0F8-4ADC1D62559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66B8D2A-D20C-42FF-8EF0-F7E7C5459F76}" type="datetimeFigureOut">
              <a:rPr lang="en-GB" smtClean="0"/>
              <a:t>08/02/2023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F157247-27E4-4418-B0F8-4ADC1D62559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66B8D2A-D20C-42FF-8EF0-F7E7C5459F76}" type="datetimeFigureOut">
              <a:rPr lang="en-GB" smtClean="0"/>
              <a:t>08/02/2023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F157247-27E4-4418-B0F8-4ADC1D62559E}" type="slidenum">
              <a:rPr lang="en-GB" smtClean="0"/>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66B8D2A-D20C-42FF-8EF0-F7E7C5459F76}" type="datetimeFigureOut">
              <a:rPr lang="en-GB" smtClean="0"/>
              <a:t>08/02/2023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157247-27E4-4418-B0F8-4ADC1D62559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66B8D2A-D20C-42FF-8EF0-F7E7C5459F76}" type="datetimeFigureOut">
              <a:rPr lang="en-GB" smtClean="0"/>
              <a:t>08/02/2023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157247-27E4-4418-B0F8-4ADC1D62559E}" type="slidenum">
              <a:rPr lang="en-GB" smtClean="0"/>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66B8D2A-D20C-42FF-8EF0-F7E7C5459F76}" type="datetimeFigureOut">
              <a:rPr lang="en-GB" smtClean="0"/>
              <a:t>08/02/2023</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F157247-27E4-4418-B0F8-4ADC1D62559E}" type="slidenum">
              <a:rPr lang="en-GB" smtClean="0"/>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png"/><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12.png"/><Relationship Id="rId7" Type="http://schemas.openxmlformats.org/officeDocument/2006/relationships/image" Target="../media/image26.emf"/><Relationship Id="rId12"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Lip_synch" TargetMode="External"/><Relationship Id="rId2" Type="http://schemas.openxmlformats.org/officeDocument/2006/relationships/hyperlink" Target="http://en.wikipedia.org/wiki/Web_conferenc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e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Octet_(computing)"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emf"/><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solidFill>
                  <a:schemeClr val="folHlink"/>
                </a:solidFill>
                <a:latin typeface="Times" pitchFamily="18" charset="0"/>
              </a:rPr>
              <a:t>The OSI Model and the TCP/IP Protocol Suite</a:t>
            </a:r>
            <a:endParaRPr lang="en-US" dirty="0">
              <a:solidFill>
                <a:schemeClr val="folHlink"/>
              </a:solidFill>
              <a:latin typeface="Times" pitchFamily="18" charset="0"/>
            </a:endParaRPr>
          </a:p>
        </p:txBody>
      </p:sp>
      <p:sp>
        <p:nvSpPr>
          <p:cNvPr id="3" name="Subtitle 2"/>
          <p:cNvSpPr>
            <a:spLocks noGrp="1"/>
          </p:cNvSpPr>
          <p:nvPr>
            <p:ph type="subTitle" idx="1"/>
          </p:nvPr>
        </p:nvSpPr>
        <p:spPr/>
        <p:txBody>
          <a:bodyPr>
            <a:normAutofit fontScale="77500" lnSpcReduction="20000"/>
          </a:bodyPr>
          <a:lstStyle/>
          <a:p>
            <a:pPr algn="l"/>
            <a:r>
              <a:rPr lang="en-GB" dirty="0"/>
              <a:t>Outline:</a:t>
            </a:r>
          </a:p>
          <a:p>
            <a:pPr marL="914400" lvl="1" indent="-457200" algn="l">
              <a:buFont typeface="+mj-lt"/>
              <a:buAutoNum type="arabicPeriod"/>
            </a:pPr>
            <a:r>
              <a:rPr lang="en-GB" dirty="0"/>
              <a:t>Protocol Layers</a:t>
            </a:r>
          </a:p>
          <a:p>
            <a:pPr marL="914400" lvl="1" indent="-457200" algn="l">
              <a:buFont typeface="+mj-lt"/>
              <a:buAutoNum type="arabicPeriod"/>
            </a:pPr>
            <a:r>
              <a:rPr lang="en-GB" dirty="0"/>
              <a:t>OSI Model</a:t>
            </a:r>
          </a:p>
          <a:p>
            <a:pPr marL="914400" lvl="1" indent="-457200" algn="l">
              <a:buFont typeface="+mj-lt"/>
              <a:buAutoNum type="arabicPeriod"/>
            </a:pPr>
            <a:r>
              <a:rPr lang="en-GB" dirty="0"/>
              <a:t>TCP/IP Model</a:t>
            </a:r>
          </a:p>
          <a:p>
            <a:pPr marL="914400" lvl="1" indent="-457200" algn="l">
              <a:buFont typeface="+mj-lt"/>
              <a:buAutoNum type="arabicPeriod"/>
            </a:pPr>
            <a:r>
              <a:rPr lang="en-GB" dirty="0"/>
              <a:t>Addressing</a:t>
            </a:r>
          </a:p>
          <a:p>
            <a:endParaRPr lang="en-GB" dirty="0"/>
          </a:p>
        </p:txBody>
      </p:sp>
    </p:spTree>
    <p:extLst>
      <p:ext uri="{BB962C8B-B14F-4D97-AF65-F5344CB8AC3E}">
        <p14:creationId xmlns:p14="http://schemas.microsoft.com/office/powerpoint/2010/main" val="76605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9C165EF0-7BD8-4B40-A8B5-A7204B5E8A97}" type="slidenum">
              <a:rPr lang="en-US"/>
              <a:pPr/>
              <a:t>10</a:t>
            </a:fld>
            <a:endParaRPr lang="en-US"/>
          </a:p>
        </p:txBody>
      </p:sp>
      <p:sp>
        <p:nvSpPr>
          <p:cNvPr id="70246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6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7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73"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2474"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2475"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ISO is the organization; </a:t>
            </a:r>
          </a:p>
          <a:p>
            <a:pPr algn="ctr"/>
            <a:r>
              <a:rPr lang="en-US" sz="3200" i="1">
                <a:solidFill>
                  <a:schemeClr val="bg1"/>
                </a:solidFill>
                <a:latin typeface="Arial" charset="0"/>
              </a:rPr>
              <a:t>OSI is the model.</a:t>
            </a:r>
          </a:p>
        </p:txBody>
      </p:sp>
      <p:grpSp>
        <p:nvGrpSpPr>
          <p:cNvPr id="702476" name="Group 12"/>
          <p:cNvGrpSpPr>
            <a:grpSpLocks/>
          </p:cNvGrpSpPr>
          <p:nvPr/>
        </p:nvGrpSpPr>
        <p:grpSpPr bwMode="auto">
          <a:xfrm>
            <a:off x="609600" y="2133600"/>
            <a:ext cx="1143000" cy="566738"/>
            <a:chOff x="1200" y="1248"/>
            <a:chExt cx="720" cy="357"/>
          </a:xfrm>
        </p:grpSpPr>
        <p:pic>
          <p:nvPicPr>
            <p:cNvPr id="70247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247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2226390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2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2476"/>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2473"/>
                                        </p:tgtEl>
                                        <p:attrNameLst>
                                          <p:attrName>style.visibility</p:attrName>
                                        </p:attrNameLst>
                                      </p:cBhvr>
                                      <p:to>
                                        <p:strVal val="visible"/>
                                      </p:to>
                                    </p:set>
                                    <p:animEffect transition="in" filter="checkerboard(across)">
                                      <p:cBhvr>
                                        <p:cTn id="14" dur="500"/>
                                        <p:tgtEl>
                                          <p:spTgt spid="702473"/>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2474"/>
                                        </p:tgtEl>
                                        <p:attrNameLst>
                                          <p:attrName>style.visibility</p:attrName>
                                        </p:attrNameLst>
                                      </p:cBhvr>
                                      <p:to>
                                        <p:strVal val="visible"/>
                                      </p:to>
                                    </p:set>
                                    <p:animEffect transition="in" filter="checkerboard(across)">
                                      <p:cBhvr>
                                        <p:cTn id="18" dur="500"/>
                                        <p:tgtEl>
                                          <p:spTgt spid="702474"/>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2475"/>
                                        </p:tgtEl>
                                        <p:attrNameLst>
                                          <p:attrName>style.visibility</p:attrName>
                                        </p:attrNameLst>
                                      </p:cBhvr>
                                      <p:to>
                                        <p:strVal val="visible"/>
                                      </p:to>
                                    </p:set>
                                    <p:animEffect transition="in" filter="checkerboard(across)">
                                      <p:cBhvr>
                                        <p:cTn id="22" dur="500"/>
                                        <p:tgtEl>
                                          <p:spTgt spid="702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3" grpId="0" animBg="1"/>
      <p:bldP spid="702474" grpId="0" animBg="1"/>
      <p:bldP spid="7024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OSI Model and Nora</a:t>
            </a:r>
          </a:p>
        </p:txBody>
      </p:sp>
      <p:graphicFrame>
        <p:nvGraphicFramePr>
          <p:cNvPr id="4" name="SmartArt Placeholder 3"/>
          <p:cNvGraphicFramePr>
            <a:graphicFrameLocks noGrp="1"/>
          </p:cNvGraphicFramePr>
          <p:nvPr>
            <p:ph type="dgm" idx="1"/>
            <p:extLst>
              <p:ext uri="{D42A27DB-BD31-4B8C-83A1-F6EECF244321}">
                <p14:modId xmlns:p14="http://schemas.microsoft.com/office/powerpoint/2010/main" val="104354795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670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1"/>
          </p:nvPr>
        </p:nvSpPr>
        <p:spPr/>
        <p:txBody>
          <a:bodyPr/>
          <a:lstStyle/>
          <a:p>
            <a:r>
              <a:rPr lang="en-US"/>
              <a:t>TCP/IP Protocol Suite</a:t>
            </a:r>
          </a:p>
        </p:txBody>
      </p:sp>
      <p:sp>
        <p:nvSpPr>
          <p:cNvPr id="13" name="Slide Number Placeholder 2"/>
          <p:cNvSpPr>
            <a:spLocks noGrp="1"/>
          </p:cNvSpPr>
          <p:nvPr>
            <p:ph type="sldNum" sz="quarter" idx="12"/>
          </p:nvPr>
        </p:nvSpPr>
        <p:spPr/>
        <p:txBody>
          <a:bodyPr/>
          <a:lstStyle/>
          <a:p>
            <a:fld id="{3197C35A-4D9D-4F7B-BC89-FBB4B7D67E91}" type="slidenum">
              <a:rPr lang="en-US"/>
              <a:pPr/>
              <a:t>12</a:t>
            </a:fld>
            <a:endParaRPr lang="en-US"/>
          </a:p>
        </p:txBody>
      </p:sp>
      <p:sp>
        <p:nvSpPr>
          <p:cNvPr id="47513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pitchFamily="18" charset="0"/>
              </a:rPr>
              <a:t>OSI layers</a:t>
            </a:r>
          </a:p>
        </p:txBody>
      </p:sp>
      <p:sp>
        <p:nvSpPr>
          <p:cNvPr id="47513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751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1530350"/>
            <a:ext cx="70564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5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8" y="2489200"/>
            <a:ext cx="8520112"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803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51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475151"/>
                                        </p:tgtEl>
                                        <p:attrNameLst>
                                          <p:attrName>style.visibility</p:attrName>
                                        </p:attrNameLst>
                                      </p:cBhvr>
                                      <p:to>
                                        <p:strVal val="visible"/>
                                      </p:to>
                                    </p:set>
                                    <p:animEffect transition="in" filter="wipe(up)">
                                      <p:cBhvr>
                                        <p:cTn id="11" dur="5000"/>
                                        <p:tgtEl>
                                          <p:spTgt spid="475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715000" y="6305550"/>
            <a:ext cx="2895600" cy="476250"/>
          </a:xfrm>
        </p:spPr>
        <p:txBody>
          <a:bodyPr/>
          <a:lstStyle/>
          <a:p>
            <a:r>
              <a:rPr lang="en-US"/>
              <a:t>TCP/IP Protocol Suite</a:t>
            </a:r>
          </a:p>
        </p:txBody>
      </p:sp>
      <p:sp>
        <p:nvSpPr>
          <p:cNvPr id="3" name="Slide Number Placeholder 2"/>
          <p:cNvSpPr>
            <a:spLocks noGrp="1"/>
          </p:cNvSpPr>
          <p:nvPr>
            <p:ph type="sldNum" sz="quarter" idx="12"/>
          </p:nvPr>
        </p:nvSpPr>
        <p:spPr>
          <a:xfrm>
            <a:off x="8613648" y="6305550"/>
            <a:ext cx="457200" cy="476250"/>
          </a:xfrm>
        </p:spPr>
        <p:txBody>
          <a:bodyPr/>
          <a:lstStyle/>
          <a:p>
            <a:fld id="{E9A09A18-60F8-4867-9A7E-25C7C184C6AD}" type="slidenum">
              <a:rPr lang="en-US"/>
              <a:pPr/>
              <a:t>13</a:t>
            </a:fld>
            <a:endParaRPr lang="en-US"/>
          </a:p>
        </p:txBody>
      </p:sp>
      <p:sp>
        <p:nvSpPr>
          <p:cNvPr id="4" name="Text Box 2"/>
          <p:cNvSpPr txBox="1">
            <a:spLocks noChangeArrowheads="1"/>
          </p:cNvSpPr>
          <p:nvPr/>
        </p:nvSpPr>
        <p:spPr bwMode="auto">
          <a:xfrm>
            <a:off x="990600" y="90488"/>
            <a:ext cx="5715000" cy="36933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pitchFamily="18" charset="0"/>
              </a:rPr>
              <a:t>An exchange using the OSI model ( Encapsulation)</a:t>
            </a:r>
          </a:p>
        </p:txBody>
      </p:sp>
      <p:sp>
        <p:nvSpPr>
          <p:cNvPr id="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1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1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1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524000"/>
            <a:ext cx="565785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09800"/>
            <a:ext cx="3684588"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7013" y="2209800"/>
            <a:ext cx="3684587"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5413" y="4908550"/>
            <a:ext cx="5538787"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17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0E134FC5-90B6-4638-BB8E-E73FF3252A5D}" type="slidenum">
              <a:rPr lang="en-US"/>
              <a:pPr/>
              <a:t>14</a:t>
            </a:fld>
            <a:endParaRPr lang="en-US"/>
          </a:p>
        </p:txBody>
      </p:sp>
      <p:sp>
        <p:nvSpPr>
          <p:cNvPr id="70451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1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1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21"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4522"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4523"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physical layer is responsible for moving individual bits from one</a:t>
            </a:r>
          </a:p>
          <a:p>
            <a:pPr algn="ctr"/>
            <a:r>
              <a:rPr lang="en-US" sz="3200" i="1">
                <a:solidFill>
                  <a:schemeClr val="bg1"/>
                </a:solidFill>
                <a:latin typeface="Arial" charset="0"/>
              </a:rPr>
              <a:t>(node) to the next.</a:t>
            </a:r>
          </a:p>
        </p:txBody>
      </p:sp>
      <p:grpSp>
        <p:nvGrpSpPr>
          <p:cNvPr id="704524" name="Group 12"/>
          <p:cNvGrpSpPr>
            <a:grpSpLocks/>
          </p:cNvGrpSpPr>
          <p:nvPr/>
        </p:nvGrpSpPr>
        <p:grpSpPr bwMode="auto">
          <a:xfrm>
            <a:off x="609600" y="2133600"/>
            <a:ext cx="1143000" cy="566738"/>
            <a:chOff x="1200" y="1248"/>
            <a:chExt cx="720" cy="357"/>
          </a:xfrm>
        </p:grpSpPr>
        <p:pic>
          <p:nvPicPr>
            <p:cNvPr id="7045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452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2757190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45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4524"/>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4521"/>
                                        </p:tgtEl>
                                        <p:attrNameLst>
                                          <p:attrName>style.visibility</p:attrName>
                                        </p:attrNameLst>
                                      </p:cBhvr>
                                      <p:to>
                                        <p:strVal val="visible"/>
                                      </p:to>
                                    </p:set>
                                    <p:animEffect transition="in" filter="checkerboard(across)">
                                      <p:cBhvr>
                                        <p:cTn id="14" dur="500"/>
                                        <p:tgtEl>
                                          <p:spTgt spid="704521"/>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4522"/>
                                        </p:tgtEl>
                                        <p:attrNameLst>
                                          <p:attrName>style.visibility</p:attrName>
                                        </p:attrNameLst>
                                      </p:cBhvr>
                                      <p:to>
                                        <p:strVal val="visible"/>
                                      </p:to>
                                    </p:set>
                                    <p:animEffect transition="in" filter="checkerboard(across)">
                                      <p:cBhvr>
                                        <p:cTn id="18" dur="500"/>
                                        <p:tgtEl>
                                          <p:spTgt spid="704522"/>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4523"/>
                                        </p:tgtEl>
                                        <p:attrNameLst>
                                          <p:attrName>style.visibility</p:attrName>
                                        </p:attrNameLst>
                                      </p:cBhvr>
                                      <p:to>
                                        <p:strVal val="visible"/>
                                      </p:to>
                                    </p:set>
                                    <p:animEffect transition="in" filter="checkerboard(across)">
                                      <p:cBhvr>
                                        <p:cTn id="22" dur="500"/>
                                        <p:tgtEl>
                                          <p:spTgt spid="70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21" grpId="0" animBg="1"/>
      <p:bldP spid="704522" grpId="0" animBg="1"/>
      <p:bldP spid="7045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1"/>
          </p:nvPr>
        </p:nvSpPr>
        <p:spPr/>
        <p:txBody>
          <a:bodyPr/>
          <a:lstStyle/>
          <a:p>
            <a:r>
              <a:rPr lang="en-US"/>
              <a:t>TCP/IP Protocol Suite</a:t>
            </a:r>
          </a:p>
        </p:txBody>
      </p:sp>
      <p:sp>
        <p:nvSpPr>
          <p:cNvPr id="12" name="Slide Number Placeholder 2"/>
          <p:cNvSpPr>
            <a:spLocks noGrp="1"/>
          </p:cNvSpPr>
          <p:nvPr>
            <p:ph type="sldNum" sz="quarter" idx="12"/>
          </p:nvPr>
        </p:nvSpPr>
        <p:spPr/>
        <p:txBody>
          <a:bodyPr/>
          <a:lstStyle/>
          <a:p>
            <a:fld id="{0C756B26-96E1-47EA-AD30-74D68C0F8115}" type="slidenum">
              <a:rPr lang="en-US"/>
              <a:pPr/>
              <a:t>15</a:t>
            </a:fld>
            <a:endParaRPr lang="en-US"/>
          </a:p>
        </p:txBody>
      </p:sp>
      <p:sp>
        <p:nvSpPr>
          <p:cNvPr id="57958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pitchFamily="18" charset="0"/>
              </a:rPr>
              <a:t>Summary of OSI Layers</a:t>
            </a:r>
          </a:p>
        </p:txBody>
      </p:sp>
      <p:sp>
        <p:nvSpPr>
          <p:cNvPr id="57958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8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8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9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9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9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9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7959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879475"/>
            <a:ext cx="6535737"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132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79595"/>
                                        </p:tgtEl>
                                        <p:attrNameLst>
                                          <p:attrName>style.visibility</p:attrName>
                                        </p:attrNameLst>
                                      </p:cBhvr>
                                      <p:to>
                                        <p:strVal val="visible"/>
                                      </p:to>
                                    </p:set>
                                    <p:animEffect transition="in" filter="wipe(up)">
                                      <p:cBhvr>
                                        <p:cTn id="7" dur="5000"/>
                                        <p:tgtEl>
                                          <p:spTgt spid="57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normAutofit lnSpcReduction="10000"/>
          </a:bodyPr>
          <a:lstStyle/>
          <a:p>
            <a:pPr marL="457200" indent="-457200" algn="just"/>
            <a:r>
              <a:rPr lang="en-US" dirty="0">
                <a:latin typeface="Arial Unicode MS" pitchFamily="34" charset="-128"/>
              </a:rPr>
              <a:t>The TCP/IP protocol suite was developed prior to the OSI model. </a:t>
            </a:r>
          </a:p>
          <a:p>
            <a:pPr marL="457200" indent="-457200" algn="just"/>
            <a:endParaRPr lang="en-US" dirty="0">
              <a:latin typeface="Arial Unicode MS" pitchFamily="34" charset="-128"/>
            </a:endParaRPr>
          </a:p>
          <a:p>
            <a:pPr marL="457200" indent="-457200" algn="just"/>
            <a:r>
              <a:rPr lang="en-US" dirty="0">
                <a:latin typeface="Arial Unicode MS" pitchFamily="34" charset="-128"/>
              </a:rPr>
              <a:t>Therefore, the layers in the TCP/IP protocol suite do not match exactly with those in the OSI model. </a:t>
            </a:r>
          </a:p>
          <a:p>
            <a:endParaRPr lang="en-GB" dirty="0"/>
          </a:p>
        </p:txBody>
      </p:sp>
      <p:graphicFrame>
        <p:nvGraphicFramePr>
          <p:cNvPr id="11" name="Content Placeholder 3"/>
          <p:cNvGraphicFramePr>
            <a:graphicFrameLocks noGrp="1"/>
          </p:cNvGraphicFramePr>
          <p:nvPr>
            <p:ph sz="half" idx="2"/>
            <p:extLst>
              <p:ext uri="{D42A27DB-BD31-4B8C-83A1-F6EECF244321}">
                <p14:modId xmlns:p14="http://schemas.microsoft.com/office/powerpoint/2010/main" val="3036994382"/>
              </p:ext>
            </p:extLst>
          </p:nvPr>
        </p:nvGraphicFramePr>
        <p:xfrm>
          <a:off x="5276850" y="1524000"/>
          <a:ext cx="3657600" cy="466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591EA561-F366-4EC0-A67A-647F4F354277}" type="slidenum">
              <a:rPr lang="en-US"/>
              <a:pPr/>
              <a:t>16</a:t>
            </a:fld>
            <a:endParaRPr lang="en-US"/>
          </a:p>
        </p:txBody>
      </p:sp>
      <p:sp>
        <p:nvSpPr>
          <p:cNvPr id="61849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618499" name="Text Box 3"/>
          <p:cNvSpPr txBox="1">
            <a:spLocks noChangeArrowheads="1"/>
          </p:cNvSpPr>
          <p:nvPr/>
        </p:nvSpPr>
        <p:spPr bwMode="auto">
          <a:xfrm>
            <a:off x="228600" y="355600"/>
            <a:ext cx="2873415"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dirty="0">
                <a:solidFill>
                  <a:schemeClr val="bg1"/>
                </a:solidFill>
                <a:latin typeface="Times" pitchFamily="18" charset="0"/>
              </a:rPr>
              <a:t>TCP/IP Model</a:t>
            </a:r>
          </a:p>
        </p:txBody>
      </p:sp>
      <p:sp>
        <p:nvSpPr>
          <p:cNvPr id="61850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itchFamily="18" charset="0"/>
            </a:endParaRPr>
          </a:p>
        </p:txBody>
      </p:sp>
    </p:spTree>
    <p:extLst>
      <p:ext uri="{BB962C8B-B14F-4D97-AF65-F5344CB8AC3E}">
        <p14:creationId xmlns:p14="http://schemas.microsoft.com/office/powerpoint/2010/main" val="2295224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GB" sz="3600" dirty="0"/>
              <a:t>Comparison between OSI and TCP/IP</a:t>
            </a:r>
          </a:p>
        </p:txBody>
      </p:sp>
      <p:sp>
        <p:nvSpPr>
          <p:cNvPr id="7" name="Text Placeholder 6"/>
          <p:cNvSpPr>
            <a:spLocks noGrp="1"/>
          </p:cNvSpPr>
          <p:nvPr>
            <p:ph type="body" idx="1"/>
          </p:nvPr>
        </p:nvSpPr>
        <p:spPr/>
        <p:txBody>
          <a:bodyPr/>
          <a:lstStyle/>
          <a:p>
            <a:pPr algn="ctr"/>
            <a:r>
              <a:rPr lang="en-GB" dirty="0"/>
              <a:t>IOS Model</a:t>
            </a:r>
          </a:p>
        </p:txBody>
      </p:sp>
      <p:sp>
        <p:nvSpPr>
          <p:cNvPr id="9" name="Text Placeholder 8"/>
          <p:cNvSpPr>
            <a:spLocks noGrp="1"/>
          </p:cNvSpPr>
          <p:nvPr>
            <p:ph type="body" sz="half" idx="3"/>
          </p:nvPr>
        </p:nvSpPr>
        <p:spPr/>
        <p:txBody>
          <a:bodyPr/>
          <a:lstStyle/>
          <a:p>
            <a:pPr algn="ctr"/>
            <a:r>
              <a:rPr lang="en-GB" dirty="0"/>
              <a:t>TCP/IP Model</a:t>
            </a:r>
          </a:p>
        </p:txBody>
      </p:sp>
      <p:graphicFrame>
        <p:nvGraphicFramePr>
          <p:cNvPr id="16" name="SmartArt Placeholder 3"/>
          <p:cNvGraphicFramePr>
            <a:graphicFrameLocks noGrp="1"/>
          </p:cNvGraphicFramePr>
          <p:nvPr>
            <p:ph sz="quarter" idx="2"/>
            <p:extLst>
              <p:ext uri="{D42A27DB-BD31-4B8C-83A1-F6EECF244321}">
                <p14:modId xmlns:p14="http://schemas.microsoft.com/office/powerpoint/2010/main" val="891750945"/>
              </p:ext>
            </p:extLst>
          </p:nvPr>
        </p:nvGraphicFramePr>
        <p:xfrm>
          <a:off x="457200" y="969963"/>
          <a:ext cx="402272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3"/>
          <p:cNvGraphicFramePr>
            <a:graphicFrameLocks noGrp="1"/>
          </p:cNvGraphicFramePr>
          <p:nvPr>
            <p:ph sz="quarter" idx="4"/>
            <p:extLst>
              <p:ext uri="{D42A27DB-BD31-4B8C-83A1-F6EECF244321}">
                <p14:modId xmlns:p14="http://schemas.microsoft.com/office/powerpoint/2010/main" val="2273821290"/>
              </p:ext>
            </p:extLst>
          </p:nvPr>
        </p:nvGraphicFramePr>
        <p:xfrm>
          <a:off x="4664075" y="969963"/>
          <a:ext cx="4022725" cy="411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Right Arrow 12"/>
          <p:cNvSpPr/>
          <p:nvPr/>
        </p:nvSpPr>
        <p:spPr>
          <a:xfrm>
            <a:off x="3707904" y="1556792"/>
            <a:ext cx="1152128" cy="64807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18" name="Right Arrow 17"/>
          <p:cNvSpPr/>
          <p:nvPr/>
        </p:nvSpPr>
        <p:spPr>
          <a:xfrm>
            <a:off x="3707904" y="2420888"/>
            <a:ext cx="1152128" cy="64807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9" name="Right Arrow 18"/>
          <p:cNvSpPr/>
          <p:nvPr/>
        </p:nvSpPr>
        <p:spPr>
          <a:xfrm>
            <a:off x="3707904" y="3081625"/>
            <a:ext cx="1152128" cy="64807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
        <p:nvSpPr>
          <p:cNvPr id="20" name="Right Arrow 19"/>
          <p:cNvSpPr/>
          <p:nvPr/>
        </p:nvSpPr>
        <p:spPr>
          <a:xfrm>
            <a:off x="3707904" y="4077072"/>
            <a:ext cx="1152128" cy="64807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2265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1"/>
          </p:nvPr>
        </p:nvSpPr>
        <p:spPr/>
        <p:txBody>
          <a:bodyPr/>
          <a:lstStyle/>
          <a:p>
            <a:r>
              <a:rPr lang="en-US"/>
              <a:t>TCP/IP Protocol Suite</a:t>
            </a:r>
          </a:p>
        </p:txBody>
      </p:sp>
      <p:sp>
        <p:nvSpPr>
          <p:cNvPr id="12" name="Slide Number Placeholder 2"/>
          <p:cNvSpPr>
            <a:spLocks noGrp="1"/>
          </p:cNvSpPr>
          <p:nvPr>
            <p:ph type="sldNum" sz="quarter" idx="12"/>
          </p:nvPr>
        </p:nvSpPr>
        <p:spPr/>
        <p:txBody>
          <a:bodyPr/>
          <a:lstStyle/>
          <a:p>
            <a:fld id="{103F39CF-5273-4E13-9D2D-690FC652B61F}" type="slidenum">
              <a:rPr lang="en-US"/>
              <a:pPr/>
              <a:t>18</a:t>
            </a:fld>
            <a:endParaRPr lang="en-US"/>
          </a:p>
        </p:txBody>
      </p:sp>
      <p:sp>
        <p:nvSpPr>
          <p:cNvPr id="58368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chemeClr val="accent2"/>
                </a:solidFill>
                <a:latin typeface="Times New Roman" pitchFamily="18" charset="0"/>
              </a:rPr>
              <a:t>   </a:t>
            </a:r>
            <a:r>
              <a:rPr lang="en-US" altLang="en-US" i="1" dirty="0">
                <a:latin typeface="Times New Roman" pitchFamily="18" charset="0"/>
              </a:rPr>
              <a:t>A private internet</a:t>
            </a:r>
          </a:p>
        </p:txBody>
      </p:sp>
      <p:sp>
        <p:nvSpPr>
          <p:cNvPr id="58368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369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811" y="2382838"/>
            <a:ext cx="7513637" cy="264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819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LAYERS IN THE OSI MODEL</a:t>
            </a:r>
          </a:p>
        </p:txBody>
      </p:sp>
      <p:sp>
        <p:nvSpPr>
          <p:cNvPr id="5" name="Text Placeholder 4"/>
          <p:cNvSpPr>
            <a:spLocks noGrp="1"/>
          </p:cNvSpPr>
          <p:nvPr>
            <p:ph type="body" idx="1"/>
          </p:nvPr>
        </p:nvSpPr>
        <p:spPr/>
        <p:txBody>
          <a:bodyPr>
            <a:normAutofit/>
          </a:bodyPr>
          <a:lstStyle/>
          <a:p>
            <a:r>
              <a:rPr lang="en-GB" dirty="0"/>
              <a:t>In this section we briefly describe the functions of each layer in the OSI model.</a:t>
            </a:r>
          </a:p>
          <a:p>
            <a:endParaRPr lang="en-GB" dirty="0"/>
          </a:p>
        </p:txBody>
      </p:sp>
    </p:spTree>
    <p:extLst>
      <p:ext uri="{BB962C8B-B14F-4D97-AF65-F5344CB8AC3E}">
        <p14:creationId xmlns:p14="http://schemas.microsoft.com/office/powerpoint/2010/main" val="360123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solidFill>
                  <a:srgbClr val="92D050"/>
                </a:solidFill>
              </a:rPr>
              <a:t>OBJECTIVES</a:t>
            </a:r>
            <a:endParaRPr lang="en-US" b="1" dirty="0">
              <a:solidFill>
                <a:srgbClr val="92D050"/>
              </a:solidFill>
            </a:endParaRPr>
          </a:p>
        </p:txBody>
      </p:sp>
      <p:sp>
        <p:nvSpPr>
          <p:cNvPr id="2" name="Content Placeholder 1"/>
          <p:cNvSpPr>
            <a:spLocks noGrp="1"/>
          </p:cNvSpPr>
          <p:nvPr>
            <p:ph idx="1"/>
          </p:nvPr>
        </p:nvSpPr>
        <p:spPr/>
        <p:txBody>
          <a:bodyPr>
            <a:normAutofit fontScale="77500" lnSpcReduction="20000"/>
          </a:bodyPr>
          <a:lstStyle/>
          <a:p>
            <a:pPr>
              <a:spcAft>
                <a:spcPct val="20000"/>
              </a:spcAft>
              <a:buClr>
                <a:schemeClr val="folHlink"/>
              </a:buClr>
            </a:pPr>
            <a:r>
              <a:rPr lang="en-US" dirty="0">
                <a:latin typeface="Times New Roman" pitchFamily="18" charset="0"/>
              </a:rPr>
              <a:t>To discuss the OSI model and its layer architecture and to show the interface between the layers.</a:t>
            </a:r>
          </a:p>
          <a:p>
            <a:pPr>
              <a:spcAft>
                <a:spcPct val="20000"/>
              </a:spcAft>
              <a:buClr>
                <a:schemeClr val="folHlink"/>
              </a:buClr>
            </a:pPr>
            <a:r>
              <a:rPr lang="en-US" dirty="0">
                <a:latin typeface="Times New Roman" pitchFamily="18" charset="0"/>
              </a:rPr>
              <a:t>To briefly discuss the functions of each layer in the OSI model.</a:t>
            </a:r>
          </a:p>
          <a:p>
            <a:pPr>
              <a:spcAft>
                <a:spcPct val="20000"/>
              </a:spcAft>
              <a:buClr>
                <a:schemeClr val="folHlink"/>
              </a:buClr>
            </a:pPr>
            <a:r>
              <a:rPr lang="en-US" dirty="0">
                <a:latin typeface="Times New Roman" pitchFamily="18" charset="0"/>
              </a:rPr>
              <a:t>To introduce the TCP/IP protocol suite and compare its layers with the ones in the OSI model.</a:t>
            </a:r>
          </a:p>
          <a:p>
            <a:pPr>
              <a:spcAft>
                <a:spcPct val="20000"/>
              </a:spcAft>
              <a:buClr>
                <a:schemeClr val="folHlink"/>
              </a:buClr>
            </a:pPr>
            <a:r>
              <a:rPr lang="en-US" dirty="0">
                <a:latin typeface="Times New Roman" pitchFamily="18" charset="0"/>
              </a:rPr>
              <a:t>To show the functionality of each layer in the TCP/IP protocol with some examples.</a:t>
            </a:r>
          </a:p>
          <a:p>
            <a:pPr>
              <a:spcAft>
                <a:spcPct val="20000"/>
              </a:spcAft>
              <a:buClr>
                <a:schemeClr val="folHlink"/>
              </a:buClr>
            </a:pPr>
            <a:r>
              <a:rPr lang="en-US" dirty="0">
                <a:latin typeface="Times New Roman" pitchFamily="18" charset="0"/>
              </a:rPr>
              <a:t>To discuss the addressing mechanism used in some layers of the TCP/IP protocol suite for the delivery of a message from the source to the destination.</a:t>
            </a:r>
          </a:p>
          <a:p>
            <a:endParaRPr lang="en-GB" dirty="0"/>
          </a:p>
        </p:txBody>
      </p:sp>
      <p:sp>
        <p:nvSpPr>
          <p:cNvPr id="4" name="Footer Placeholder 3"/>
          <p:cNvSpPr>
            <a:spLocks noGrp="1"/>
          </p:cNvSpPr>
          <p:nvPr>
            <p:ph type="ftr" sz="quarter" idx="11"/>
          </p:nvPr>
        </p:nvSpPr>
        <p:spPr/>
        <p:txBody>
          <a:bodyPr/>
          <a:lstStyle/>
          <a:p>
            <a:r>
              <a:rPr lang="en-US"/>
              <a:t>TCP/IP Protocol Suite</a:t>
            </a:r>
          </a:p>
        </p:txBody>
      </p:sp>
      <p:sp>
        <p:nvSpPr>
          <p:cNvPr id="5" name="Slide Number Placeholder 4"/>
          <p:cNvSpPr>
            <a:spLocks noGrp="1"/>
          </p:cNvSpPr>
          <p:nvPr>
            <p:ph type="sldNum" sz="quarter" idx="12"/>
          </p:nvPr>
        </p:nvSpPr>
        <p:spPr/>
        <p:txBody>
          <a:bodyPr/>
          <a:lstStyle/>
          <a:p>
            <a:fld id="{D59264E5-CFB1-4432-91DD-09C3F08C7F6E}" type="slidenum">
              <a:rPr lang="en-US"/>
              <a:pPr/>
              <a:t>2</a:t>
            </a:fld>
            <a:endParaRPr lang="en-US"/>
          </a:p>
        </p:txBody>
      </p:sp>
      <p:sp>
        <p:nvSpPr>
          <p:cNvPr id="606211" name="Rectangle 3"/>
          <p:cNvSpPr>
            <a:spLocks noChangeArrowheads="1"/>
          </p:cNvSpPr>
          <p:nvPr/>
        </p:nvSpPr>
        <p:spPr bwMode="auto">
          <a:xfrm>
            <a:off x="76200" y="990600"/>
            <a:ext cx="8991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spcAft>
                <a:spcPct val="20000"/>
              </a:spcAft>
              <a:buClr>
                <a:schemeClr val="folHlink"/>
              </a:buClr>
              <a:buFont typeface="Wingdings" pitchFamily="2" charset="2"/>
              <a:buChar char="q"/>
            </a:pPr>
            <a:endParaRPr lang="en-US" sz="2400" dirty="0">
              <a:latin typeface="Times New Roman" pitchFamily="18" charset="0"/>
            </a:endParaRPr>
          </a:p>
        </p:txBody>
      </p:sp>
    </p:spTree>
    <p:extLst>
      <p:ext uri="{BB962C8B-B14F-4D97-AF65-F5344CB8AC3E}">
        <p14:creationId xmlns:p14="http://schemas.microsoft.com/office/powerpoint/2010/main" val="1136833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nodePh="1">
                                  <p:stCondLst>
                                    <p:cond delay="0"/>
                                  </p:stCondLst>
                                  <p:endCondLst>
                                    <p:cond evt="begin" delay="0">
                                      <p:tn val="5"/>
                                    </p:cond>
                                  </p:endCondLst>
                                  <p:childTnLst>
                                    <p:set>
                                      <p:cBhvr>
                                        <p:cTn id="6" dur="1" fill="hold">
                                          <p:stCondLst>
                                            <p:cond delay="0"/>
                                          </p:stCondLst>
                                        </p:cTn>
                                        <p:tgtEl>
                                          <p:spTgt spid="606211">
                                            <p:txEl>
                                              <p:pRg st="0" end="0"/>
                                            </p:txEl>
                                          </p:spTgt>
                                        </p:tgtEl>
                                        <p:attrNameLst>
                                          <p:attrName>style.visibility</p:attrName>
                                        </p:attrNameLst>
                                      </p:cBhvr>
                                      <p:to>
                                        <p:strVal val="visible"/>
                                      </p:to>
                                    </p:set>
                                    <p:anim calcmode="lin" valueType="num">
                                      <p:cBhvr>
                                        <p:cTn id="7" dur="500" fill="hold"/>
                                        <p:tgtEl>
                                          <p:spTgt spid="6062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062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06211">
                                            <p:txEl>
                                              <p:pRg st="0" end="0"/>
                                            </p:txEl>
                                          </p:spTgt>
                                        </p:tgtEl>
                                      </p:cBhvr>
                                    </p:animEffect>
                                  </p:childTnLst>
                                  <p:subTnLst>
                                    <p:animClr clrSpc="rgb" dir="cw">
                                      <p:cBhvr override="childStyle">
                                        <p:cTn dur="1" fill="hold" display="0" masterRel="nextClick" afterEffect="1"/>
                                        <p:tgtEl>
                                          <p:spTgt spid="606211">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a:t>Physical layer</a:t>
            </a:r>
          </a:p>
        </p:txBody>
      </p:sp>
      <p:sp>
        <p:nvSpPr>
          <p:cNvPr id="20483" name="Rectangle 3"/>
          <p:cNvSpPr>
            <a:spLocks noGrp="1" noChangeArrowheads="1"/>
          </p:cNvSpPr>
          <p:nvPr>
            <p:ph idx="1"/>
          </p:nvPr>
        </p:nvSpPr>
        <p:spPr/>
        <p:txBody>
          <a:bodyPr>
            <a:normAutofit/>
          </a:bodyPr>
          <a:lstStyle/>
          <a:p>
            <a:r>
              <a:rPr lang="en-US" sz="2400" dirty="0"/>
              <a:t>defines the procedures  and functions that physical devices and interfaces  have to perform for transmission occur</a:t>
            </a:r>
            <a:r>
              <a:rPr lang="en-US" sz="2800" dirty="0"/>
              <a:t>.</a:t>
            </a:r>
          </a:p>
          <a:p>
            <a:r>
              <a:rPr lang="en-US" sz="2400" dirty="0"/>
              <a:t>The physical layer is concerned with the following:</a:t>
            </a:r>
          </a:p>
          <a:p>
            <a:pPr marL="1009650" lvl="1" indent="-609600"/>
            <a:r>
              <a:rPr lang="en-US" sz="2000" dirty="0"/>
              <a:t>Physical characteristics of interfaces and media:</a:t>
            </a:r>
          </a:p>
          <a:p>
            <a:pPr marL="1009650" lvl="1" indent="-609600"/>
            <a:r>
              <a:rPr lang="en-US" sz="2000" dirty="0"/>
              <a:t>Representation of the bits</a:t>
            </a:r>
          </a:p>
          <a:p>
            <a:pPr marL="1009650" lvl="1" indent="-609600"/>
            <a:r>
              <a:rPr lang="en-GB" sz="2000" dirty="0"/>
              <a:t>Data rate, the number of bits sent each second. </a:t>
            </a:r>
          </a:p>
          <a:p>
            <a:pPr marL="1009650" lvl="1" indent="-609600"/>
            <a:r>
              <a:rPr lang="en-GB" sz="2000" dirty="0"/>
              <a:t>Line configuration, Point to point or multipoint configuration. </a:t>
            </a:r>
          </a:p>
          <a:p>
            <a:pPr marL="1009650" lvl="1" indent="-609600"/>
            <a:r>
              <a:rPr lang="en-GB" sz="2000" dirty="0"/>
              <a:t>Physical topology</a:t>
            </a:r>
          </a:p>
          <a:p>
            <a:pPr marL="1009650" lvl="1" indent="-609600"/>
            <a:r>
              <a:rPr lang="en-GB" sz="2000" dirty="0"/>
              <a:t>Transmission Mode : Simplex, half duplex or full duplex</a:t>
            </a:r>
          </a:p>
          <a:p>
            <a:pPr marL="609600" indent="-609600"/>
            <a:endParaRPr lang="en-US" sz="2400" dirty="0"/>
          </a:p>
        </p:txBody>
      </p:sp>
      <p:sp>
        <p:nvSpPr>
          <p:cNvPr id="2" name="Date Placeholder 1"/>
          <p:cNvSpPr>
            <a:spLocks noGrp="1"/>
          </p:cNvSpPr>
          <p:nvPr>
            <p:ph type="dt" sz="half" idx="10"/>
          </p:nvPr>
        </p:nvSpPr>
        <p:spPr/>
        <p:txBody>
          <a:bodyPr/>
          <a:lstStyle/>
          <a:p>
            <a:fld id="{3DA6DDB4-C3DE-4D54-A5C5-C84B80C6EAEC}" type="datetime1">
              <a:rPr lang="en-US" smtClean="0"/>
              <a:t>2/8/2023</a:t>
            </a:fld>
            <a:endParaRPr lang="en-GB"/>
          </a:p>
        </p:txBody>
      </p:sp>
      <p:sp>
        <p:nvSpPr>
          <p:cNvPr id="3" name="Footer Placeholder 2"/>
          <p:cNvSpPr>
            <a:spLocks noGrp="1"/>
          </p:cNvSpPr>
          <p:nvPr>
            <p:ph type="ftr" sz="quarter" idx="11"/>
          </p:nvPr>
        </p:nvSpPr>
        <p:spPr/>
        <p:txBody>
          <a:bodyPr/>
          <a:lstStyle/>
          <a:p>
            <a:r>
              <a:rPr lang="en-GB"/>
              <a:t>Nouf Aljaffan (C) 2012 - CSC 1202 Course at KSU</a:t>
            </a:r>
          </a:p>
        </p:txBody>
      </p:sp>
    </p:spTree>
    <p:extLst>
      <p:ext uri="{BB962C8B-B14F-4D97-AF65-F5344CB8AC3E}">
        <p14:creationId xmlns:p14="http://schemas.microsoft.com/office/powerpoint/2010/main" val="39633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en-US"/>
              <a:t>TCP/IP Protocol Suite</a:t>
            </a:r>
          </a:p>
        </p:txBody>
      </p:sp>
      <p:sp>
        <p:nvSpPr>
          <p:cNvPr id="21" name="Slide Number Placeholder 2"/>
          <p:cNvSpPr>
            <a:spLocks noGrp="1"/>
          </p:cNvSpPr>
          <p:nvPr>
            <p:ph type="sldNum" sz="quarter" idx="12"/>
          </p:nvPr>
        </p:nvSpPr>
        <p:spPr/>
        <p:txBody>
          <a:bodyPr/>
          <a:lstStyle/>
          <a:p>
            <a:fld id="{095846C0-703D-4234-A844-BAB72C53AB05}" type="slidenum">
              <a:rPr lang="en-US"/>
              <a:pPr/>
              <a:t>21</a:t>
            </a:fld>
            <a:endParaRPr lang="en-US"/>
          </a:p>
        </p:txBody>
      </p:sp>
      <p:sp>
        <p:nvSpPr>
          <p:cNvPr id="49254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chemeClr val="accent2"/>
                </a:solidFill>
                <a:latin typeface="Times New Roman" pitchFamily="18" charset="0"/>
              </a:rPr>
              <a:t> </a:t>
            </a:r>
            <a:r>
              <a:rPr lang="en-US" altLang="en-US" i="1" dirty="0">
                <a:latin typeface="Times New Roman" pitchFamily="18" charset="0"/>
              </a:rPr>
              <a:t>Communication at the physical layer</a:t>
            </a:r>
          </a:p>
        </p:txBody>
      </p:sp>
      <p:sp>
        <p:nvSpPr>
          <p:cNvPr id="49254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4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4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5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5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5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925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75" y="3138488"/>
            <a:ext cx="6883400"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255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9255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3" y="1289050"/>
            <a:ext cx="8091487"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186238"/>
            <a:ext cx="1746250"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1950" y="4343400"/>
            <a:ext cx="83185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0525" y="5468938"/>
            <a:ext cx="1362075"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5486400"/>
            <a:ext cx="20288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5"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190750"/>
            <a:ext cx="6588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7"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338" y="2176463"/>
            <a:ext cx="1262062"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8"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00725" y="2182813"/>
            <a:ext cx="1819275"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70"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2187575"/>
            <a:ext cx="16827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101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25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92570"/>
                                        </p:tgtEl>
                                        <p:attrNameLst>
                                          <p:attrName>style.visibility</p:attrName>
                                        </p:attrNameLst>
                                      </p:cBhvr>
                                      <p:to>
                                        <p:strVal val="visible"/>
                                      </p:to>
                                    </p:set>
                                    <p:animEffect transition="in" filter="wipe(left)">
                                      <p:cBhvr>
                                        <p:cTn id="15" dur="2000"/>
                                        <p:tgtEl>
                                          <p:spTgt spid="492570"/>
                                        </p:tgtEl>
                                      </p:cBhvr>
                                    </p:animEffect>
                                  </p:childTnLst>
                                </p:cTn>
                              </p:par>
                              <p:par>
                                <p:cTn id="16" presetID="22" presetClass="entr" presetSubtype="8" fill="hold" nodeType="withEffect">
                                  <p:stCondLst>
                                    <p:cond delay="0"/>
                                  </p:stCondLst>
                                  <p:childTnLst>
                                    <p:set>
                                      <p:cBhvr>
                                        <p:cTn id="17" dur="1" fill="hold">
                                          <p:stCondLst>
                                            <p:cond delay="0"/>
                                          </p:stCondLst>
                                        </p:cTn>
                                        <p:tgtEl>
                                          <p:spTgt spid="492560"/>
                                        </p:tgtEl>
                                        <p:attrNameLst>
                                          <p:attrName>style.visibility</p:attrName>
                                        </p:attrNameLst>
                                      </p:cBhvr>
                                      <p:to>
                                        <p:strVal val="visible"/>
                                      </p:to>
                                    </p:set>
                                    <p:animEffect transition="in" filter="wipe(left)">
                                      <p:cBhvr>
                                        <p:cTn id="18" dur="2000"/>
                                        <p:tgtEl>
                                          <p:spTgt spid="4925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92565"/>
                                        </p:tgtEl>
                                        <p:attrNameLst>
                                          <p:attrName>style.visibility</p:attrName>
                                        </p:attrNameLst>
                                      </p:cBhvr>
                                      <p:to>
                                        <p:strVal val="visible"/>
                                      </p:to>
                                    </p:set>
                                    <p:animEffect transition="in" filter="wipe(left)">
                                      <p:cBhvr>
                                        <p:cTn id="23" dur="2000"/>
                                        <p:tgtEl>
                                          <p:spTgt spid="492565"/>
                                        </p:tgtEl>
                                      </p:cBhvr>
                                    </p:animEffect>
                                  </p:childTnLst>
                                </p:cTn>
                              </p:par>
                              <p:par>
                                <p:cTn id="24" presetID="22" presetClass="entr" presetSubtype="8" fill="hold" nodeType="withEffect">
                                  <p:stCondLst>
                                    <p:cond delay="0"/>
                                  </p:stCondLst>
                                  <p:childTnLst>
                                    <p:set>
                                      <p:cBhvr>
                                        <p:cTn id="25" dur="1" fill="hold">
                                          <p:stCondLst>
                                            <p:cond delay="0"/>
                                          </p:stCondLst>
                                        </p:cTn>
                                        <p:tgtEl>
                                          <p:spTgt spid="492561"/>
                                        </p:tgtEl>
                                        <p:attrNameLst>
                                          <p:attrName>style.visibility</p:attrName>
                                        </p:attrNameLst>
                                      </p:cBhvr>
                                      <p:to>
                                        <p:strVal val="visible"/>
                                      </p:to>
                                    </p:set>
                                    <p:animEffect transition="in" filter="wipe(left)">
                                      <p:cBhvr>
                                        <p:cTn id="26" dur="2000"/>
                                        <p:tgtEl>
                                          <p:spTgt spid="4925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92567"/>
                                        </p:tgtEl>
                                        <p:attrNameLst>
                                          <p:attrName>style.visibility</p:attrName>
                                        </p:attrNameLst>
                                      </p:cBhvr>
                                      <p:to>
                                        <p:strVal val="visible"/>
                                      </p:to>
                                    </p:set>
                                    <p:animEffect transition="in" filter="wipe(left)">
                                      <p:cBhvr>
                                        <p:cTn id="31" dur="2000"/>
                                        <p:tgtEl>
                                          <p:spTgt spid="492567"/>
                                        </p:tgtEl>
                                      </p:cBhvr>
                                    </p:animEffect>
                                  </p:childTnLst>
                                </p:cTn>
                              </p:par>
                              <p:par>
                                <p:cTn id="32" presetID="22" presetClass="entr" presetSubtype="8" fill="hold" nodeType="withEffect">
                                  <p:stCondLst>
                                    <p:cond delay="0"/>
                                  </p:stCondLst>
                                  <p:childTnLst>
                                    <p:set>
                                      <p:cBhvr>
                                        <p:cTn id="33" dur="1" fill="hold">
                                          <p:stCondLst>
                                            <p:cond delay="0"/>
                                          </p:stCondLst>
                                        </p:cTn>
                                        <p:tgtEl>
                                          <p:spTgt spid="492562"/>
                                        </p:tgtEl>
                                        <p:attrNameLst>
                                          <p:attrName>style.visibility</p:attrName>
                                        </p:attrNameLst>
                                      </p:cBhvr>
                                      <p:to>
                                        <p:strVal val="visible"/>
                                      </p:to>
                                    </p:set>
                                    <p:animEffect transition="in" filter="wipe(left)">
                                      <p:cBhvr>
                                        <p:cTn id="34" dur="2000"/>
                                        <p:tgtEl>
                                          <p:spTgt spid="4925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92568"/>
                                        </p:tgtEl>
                                        <p:attrNameLst>
                                          <p:attrName>style.visibility</p:attrName>
                                        </p:attrNameLst>
                                      </p:cBhvr>
                                      <p:to>
                                        <p:strVal val="visible"/>
                                      </p:to>
                                    </p:set>
                                    <p:animEffect transition="in" filter="wipe(left)">
                                      <p:cBhvr>
                                        <p:cTn id="39" dur="2000"/>
                                        <p:tgtEl>
                                          <p:spTgt spid="492568"/>
                                        </p:tgtEl>
                                      </p:cBhvr>
                                    </p:animEffect>
                                  </p:childTnLst>
                                </p:cTn>
                              </p:par>
                              <p:par>
                                <p:cTn id="40" presetID="22" presetClass="entr" presetSubtype="8" fill="hold" nodeType="withEffect">
                                  <p:stCondLst>
                                    <p:cond delay="0"/>
                                  </p:stCondLst>
                                  <p:childTnLst>
                                    <p:set>
                                      <p:cBhvr>
                                        <p:cTn id="41" dur="1" fill="hold">
                                          <p:stCondLst>
                                            <p:cond delay="0"/>
                                          </p:stCondLst>
                                        </p:cTn>
                                        <p:tgtEl>
                                          <p:spTgt spid="492563"/>
                                        </p:tgtEl>
                                        <p:attrNameLst>
                                          <p:attrName>style.visibility</p:attrName>
                                        </p:attrNameLst>
                                      </p:cBhvr>
                                      <p:to>
                                        <p:strVal val="visible"/>
                                      </p:to>
                                    </p:set>
                                    <p:animEffect transition="in" filter="wipe(left)">
                                      <p:cBhvr>
                                        <p:cTn id="42" dur="2000"/>
                                        <p:tgtEl>
                                          <p:spTgt spid="49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3CB2F99E-8DDC-40DE-8E50-85E98D312973}" type="slidenum">
              <a:rPr lang="en-US"/>
              <a:pPr/>
              <a:t>22</a:t>
            </a:fld>
            <a:endParaRPr lang="en-US"/>
          </a:p>
        </p:txBody>
      </p:sp>
      <p:sp>
        <p:nvSpPr>
          <p:cNvPr id="70656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9"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570"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571"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physical layer is a bit.</a:t>
            </a:r>
          </a:p>
        </p:txBody>
      </p:sp>
      <p:grpSp>
        <p:nvGrpSpPr>
          <p:cNvPr id="706572" name="Group 12"/>
          <p:cNvGrpSpPr>
            <a:grpSpLocks/>
          </p:cNvGrpSpPr>
          <p:nvPr/>
        </p:nvGrpSpPr>
        <p:grpSpPr bwMode="auto">
          <a:xfrm>
            <a:off x="609600" y="2133600"/>
            <a:ext cx="1143000" cy="566738"/>
            <a:chOff x="1200" y="1248"/>
            <a:chExt cx="720" cy="357"/>
          </a:xfrm>
        </p:grpSpPr>
        <p:pic>
          <p:nvPicPr>
            <p:cNvPr id="7065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57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4293096"/>
            <a:ext cx="8126412" cy="1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005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657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6569"/>
                                        </p:tgtEl>
                                        <p:attrNameLst>
                                          <p:attrName>style.visibility</p:attrName>
                                        </p:attrNameLst>
                                      </p:cBhvr>
                                      <p:to>
                                        <p:strVal val="visible"/>
                                      </p:to>
                                    </p:set>
                                    <p:animEffect transition="in" filter="checkerboard(across)">
                                      <p:cBhvr>
                                        <p:cTn id="14" dur="500"/>
                                        <p:tgtEl>
                                          <p:spTgt spid="70656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6570"/>
                                        </p:tgtEl>
                                        <p:attrNameLst>
                                          <p:attrName>style.visibility</p:attrName>
                                        </p:attrNameLst>
                                      </p:cBhvr>
                                      <p:to>
                                        <p:strVal val="visible"/>
                                      </p:to>
                                    </p:set>
                                    <p:animEffect transition="in" filter="checkerboard(across)">
                                      <p:cBhvr>
                                        <p:cTn id="18" dur="500"/>
                                        <p:tgtEl>
                                          <p:spTgt spid="70657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6571"/>
                                        </p:tgtEl>
                                        <p:attrNameLst>
                                          <p:attrName>style.visibility</p:attrName>
                                        </p:attrNameLst>
                                      </p:cBhvr>
                                      <p:to>
                                        <p:strVal val="visible"/>
                                      </p:to>
                                    </p:set>
                                    <p:animEffect transition="in" filter="checkerboard(across)">
                                      <p:cBhvr>
                                        <p:cTn id="22" dur="500"/>
                                        <p:tgtEl>
                                          <p:spTgt spid="70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9" grpId="0" animBg="1"/>
      <p:bldP spid="706570" grpId="0" animBg="1"/>
      <p:bldP spid="70657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Link Layer</a:t>
            </a:r>
          </a:p>
        </p:txBody>
      </p:sp>
      <p:sp>
        <p:nvSpPr>
          <p:cNvPr id="3" name="Content Placeholder 2"/>
          <p:cNvSpPr>
            <a:spLocks noGrp="1"/>
          </p:cNvSpPr>
          <p:nvPr>
            <p:ph idx="1"/>
          </p:nvPr>
        </p:nvSpPr>
        <p:spPr/>
        <p:txBody>
          <a:bodyPr>
            <a:normAutofit lnSpcReduction="10000"/>
          </a:bodyPr>
          <a:lstStyle/>
          <a:p>
            <a:r>
              <a:rPr lang="en-US" dirty="0"/>
              <a:t>The data link layer transforms  the physical layer, a raw transmission facility, to a reliable link and is responsible for node-to-node delivery. </a:t>
            </a:r>
          </a:p>
          <a:p>
            <a:r>
              <a:rPr lang="en-US" dirty="0"/>
              <a:t>The Data Link layer is concerned with the following:</a:t>
            </a:r>
          </a:p>
          <a:p>
            <a:pPr lvl="1"/>
            <a:r>
              <a:rPr lang="en-US" sz="2000" dirty="0"/>
              <a:t>Framing. </a:t>
            </a:r>
          </a:p>
          <a:p>
            <a:pPr lvl="1"/>
            <a:r>
              <a:rPr lang="en-US" sz="2000" dirty="0"/>
              <a:t>Physical addressing, each node has its unique address.</a:t>
            </a:r>
          </a:p>
          <a:p>
            <a:pPr lvl="1"/>
            <a:r>
              <a:rPr lang="en-US" sz="2000" dirty="0"/>
              <a:t>Flow Control. </a:t>
            </a:r>
          </a:p>
          <a:p>
            <a:pPr lvl="1"/>
            <a:r>
              <a:rPr lang="en-US" sz="2000" dirty="0"/>
              <a:t>Access Control.</a:t>
            </a:r>
          </a:p>
          <a:p>
            <a:pPr lvl="1"/>
            <a:r>
              <a:rPr lang="en-US" sz="2000" dirty="0"/>
              <a:t>Error control, </a:t>
            </a:r>
            <a:r>
              <a:rPr lang="en-US" sz="1600" dirty="0"/>
              <a:t>normally achieved through a trailer to the end of the frame.</a:t>
            </a:r>
          </a:p>
          <a:p>
            <a:pPr marL="457200" lvl="1" indent="0">
              <a:lnSpc>
                <a:spcPct val="80000"/>
              </a:lnSpc>
              <a:buNone/>
            </a:pPr>
            <a:endParaRPr lang="en-US" sz="2000" dirty="0"/>
          </a:p>
          <a:p>
            <a:pPr marL="457200" lvl="1" indent="0">
              <a:buNone/>
            </a:pPr>
            <a:endParaRPr lang="en-US" sz="2000" dirty="0"/>
          </a:p>
          <a:p>
            <a:endParaRPr lang="en-US" dirty="0"/>
          </a:p>
          <a:p>
            <a:endParaRPr lang="en-US" dirty="0"/>
          </a:p>
          <a:p>
            <a:endParaRPr lang="en-GB" dirty="0"/>
          </a:p>
        </p:txBody>
      </p:sp>
    </p:spTree>
    <p:extLst>
      <p:ext uri="{BB962C8B-B14F-4D97-AF65-F5344CB8AC3E}">
        <p14:creationId xmlns:p14="http://schemas.microsoft.com/office/powerpoint/2010/main" val="1362344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en-US"/>
              <a:t>TCP/IP Protocol Suite</a:t>
            </a:r>
          </a:p>
        </p:txBody>
      </p:sp>
      <p:sp>
        <p:nvSpPr>
          <p:cNvPr id="21" name="Slide Number Placeholder 2"/>
          <p:cNvSpPr>
            <a:spLocks noGrp="1"/>
          </p:cNvSpPr>
          <p:nvPr>
            <p:ph type="sldNum" sz="quarter" idx="12"/>
          </p:nvPr>
        </p:nvSpPr>
        <p:spPr/>
        <p:txBody>
          <a:bodyPr/>
          <a:lstStyle/>
          <a:p>
            <a:fld id="{DE4FF4F2-0AA6-4C4D-9728-FAE0B091A332}" type="slidenum">
              <a:rPr lang="en-US"/>
              <a:pPr/>
              <a:t>24</a:t>
            </a:fld>
            <a:endParaRPr lang="en-US"/>
          </a:p>
        </p:txBody>
      </p:sp>
      <p:pic>
        <p:nvPicPr>
          <p:cNvPr id="5857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75" y="2992438"/>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573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pitchFamily="18" charset="0"/>
              </a:rPr>
              <a:t>Communication at the data link layer</a:t>
            </a:r>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574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8016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878013"/>
            <a:ext cx="1673225"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050" y="1892300"/>
            <a:ext cx="66675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4"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1905000"/>
            <a:ext cx="126206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5"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2125" y="1885950"/>
            <a:ext cx="18192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6"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9350" y="4038600"/>
            <a:ext cx="17462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7"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192588"/>
            <a:ext cx="996950"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8"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5349875"/>
            <a:ext cx="136207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9"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14975" y="5334000"/>
            <a:ext cx="202882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842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85742"/>
                                        </p:tgtEl>
                                        <p:attrNameLst>
                                          <p:attrName>style.visibility</p:attrName>
                                        </p:attrNameLst>
                                      </p:cBhvr>
                                      <p:to>
                                        <p:strVal val="visible"/>
                                      </p:to>
                                    </p:set>
                                    <p:animEffect transition="in" filter="wipe(left)">
                                      <p:cBhvr>
                                        <p:cTn id="15" dur="2000"/>
                                        <p:tgtEl>
                                          <p:spTgt spid="585742"/>
                                        </p:tgtEl>
                                      </p:cBhvr>
                                    </p:animEffect>
                                  </p:childTnLst>
                                </p:cTn>
                              </p:par>
                              <p:par>
                                <p:cTn id="16" presetID="22" presetClass="entr" presetSubtype="8" fill="hold" nodeType="withEffect">
                                  <p:stCondLst>
                                    <p:cond delay="0"/>
                                  </p:stCondLst>
                                  <p:childTnLst>
                                    <p:set>
                                      <p:cBhvr>
                                        <p:cTn id="17" dur="1" fill="hold">
                                          <p:stCondLst>
                                            <p:cond delay="0"/>
                                          </p:stCondLst>
                                        </p:cTn>
                                        <p:tgtEl>
                                          <p:spTgt spid="585746"/>
                                        </p:tgtEl>
                                        <p:attrNameLst>
                                          <p:attrName>style.visibility</p:attrName>
                                        </p:attrNameLst>
                                      </p:cBhvr>
                                      <p:to>
                                        <p:strVal val="visible"/>
                                      </p:to>
                                    </p:set>
                                    <p:animEffect transition="in" filter="wipe(left)">
                                      <p:cBhvr>
                                        <p:cTn id="18" dur="2000"/>
                                        <p:tgtEl>
                                          <p:spTgt spid="5857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85743"/>
                                        </p:tgtEl>
                                        <p:attrNameLst>
                                          <p:attrName>style.visibility</p:attrName>
                                        </p:attrNameLst>
                                      </p:cBhvr>
                                      <p:to>
                                        <p:strVal val="visible"/>
                                      </p:to>
                                    </p:set>
                                    <p:animEffect transition="in" filter="wipe(left)">
                                      <p:cBhvr>
                                        <p:cTn id="23" dur="2000"/>
                                        <p:tgtEl>
                                          <p:spTgt spid="585743"/>
                                        </p:tgtEl>
                                      </p:cBhvr>
                                    </p:animEffect>
                                  </p:childTnLst>
                                </p:cTn>
                              </p:par>
                              <p:par>
                                <p:cTn id="24" presetID="22" presetClass="entr" presetSubtype="8" fill="hold" nodeType="withEffect">
                                  <p:stCondLst>
                                    <p:cond delay="0"/>
                                  </p:stCondLst>
                                  <p:childTnLst>
                                    <p:set>
                                      <p:cBhvr>
                                        <p:cTn id="25" dur="1" fill="hold">
                                          <p:stCondLst>
                                            <p:cond delay="0"/>
                                          </p:stCondLst>
                                        </p:cTn>
                                        <p:tgtEl>
                                          <p:spTgt spid="585747"/>
                                        </p:tgtEl>
                                        <p:attrNameLst>
                                          <p:attrName>style.visibility</p:attrName>
                                        </p:attrNameLst>
                                      </p:cBhvr>
                                      <p:to>
                                        <p:strVal val="visible"/>
                                      </p:to>
                                    </p:set>
                                    <p:animEffect transition="in" filter="wipe(left)">
                                      <p:cBhvr>
                                        <p:cTn id="26" dur="2000"/>
                                        <p:tgtEl>
                                          <p:spTgt spid="5857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85744"/>
                                        </p:tgtEl>
                                        <p:attrNameLst>
                                          <p:attrName>style.visibility</p:attrName>
                                        </p:attrNameLst>
                                      </p:cBhvr>
                                      <p:to>
                                        <p:strVal val="visible"/>
                                      </p:to>
                                    </p:set>
                                    <p:animEffect transition="in" filter="wipe(left)">
                                      <p:cBhvr>
                                        <p:cTn id="31" dur="2000"/>
                                        <p:tgtEl>
                                          <p:spTgt spid="585744"/>
                                        </p:tgtEl>
                                      </p:cBhvr>
                                    </p:animEffect>
                                  </p:childTnLst>
                                </p:cTn>
                              </p:par>
                              <p:par>
                                <p:cTn id="32" presetID="22" presetClass="entr" presetSubtype="8" fill="hold" nodeType="withEffect">
                                  <p:stCondLst>
                                    <p:cond delay="0"/>
                                  </p:stCondLst>
                                  <p:childTnLst>
                                    <p:set>
                                      <p:cBhvr>
                                        <p:cTn id="33" dur="1" fill="hold">
                                          <p:stCondLst>
                                            <p:cond delay="0"/>
                                          </p:stCondLst>
                                        </p:cTn>
                                        <p:tgtEl>
                                          <p:spTgt spid="585748"/>
                                        </p:tgtEl>
                                        <p:attrNameLst>
                                          <p:attrName>style.visibility</p:attrName>
                                        </p:attrNameLst>
                                      </p:cBhvr>
                                      <p:to>
                                        <p:strVal val="visible"/>
                                      </p:to>
                                    </p:set>
                                    <p:animEffect transition="in" filter="wipe(left)">
                                      <p:cBhvr>
                                        <p:cTn id="34" dur="2000"/>
                                        <p:tgtEl>
                                          <p:spTgt spid="5857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85745"/>
                                        </p:tgtEl>
                                        <p:attrNameLst>
                                          <p:attrName>style.visibility</p:attrName>
                                        </p:attrNameLst>
                                      </p:cBhvr>
                                      <p:to>
                                        <p:strVal val="visible"/>
                                      </p:to>
                                    </p:set>
                                    <p:animEffect transition="in" filter="wipe(left)">
                                      <p:cBhvr>
                                        <p:cTn id="39" dur="2000"/>
                                        <p:tgtEl>
                                          <p:spTgt spid="585745"/>
                                        </p:tgtEl>
                                      </p:cBhvr>
                                    </p:animEffect>
                                  </p:childTnLst>
                                </p:cTn>
                              </p:par>
                              <p:par>
                                <p:cTn id="40" presetID="22" presetClass="entr" presetSubtype="8" fill="hold" nodeType="withEffect">
                                  <p:stCondLst>
                                    <p:cond delay="0"/>
                                  </p:stCondLst>
                                  <p:childTnLst>
                                    <p:set>
                                      <p:cBhvr>
                                        <p:cTn id="41" dur="1" fill="hold">
                                          <p:stCondLst>
                                            <p:cond delay="0"/>
                                          </p:stCondLst>
                                        </p:cTn>
                                        <p:tgtEl>
                                          <p:spTgt spid="585749"/>
                                        </p:tgtEl>
                                        <p:attrNameLst>
                                          <p:attrName>style.visibility</p:attrName>
                                        </p:attrNameLst>
                                      </p:cBhvr>
                                      <p:to>
                                        <p:strVal val="visible"/>
                                      </p:to>
                                    </p:set>
                                    <p:animEffect transition="in" filter="wipe(left)">
                                      <p:cBhvr>
                                        <p:cTn id="42" dur="2000"/>
                                        <p:tgtEl>
                                          <p:spTgt spid="585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05FDC04C-56C4-4726-B5C2-60D70BAFD63A}" type="slidenum">
              <a:rPr lang="en-US"/>
              <a:pPr/>
              <a:t>25</a:t>
            </a:fld>
            <a:endParaRPr lang="en-US"/>
          </a:p>
        </p:txBody>
      </p:sp>
      <p:sp>
        <p:nvSpPr>
          <p:cNvPr id="70861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7"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8618"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8619"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data link layer is a frame.</a:t>
            </a:r>
          </a:p>
        </p:txBody>
      </p:sp>
      <p:grpSp>
        <p:nvGrpSpPr>
          <p:cNvPr id="708620" name="Group 12"/>
          <p:cNvGrpSpPr>
            <a:grpSpLocks/>
          </p:cNvGrpSpPr>
          <p:nvPr/>
        </p:nvGrpSpPr>
        <p:grpSpPr bwMode="auto">
          <a:xfrm>
            <a:off x="609600" y="2133600"/>
            <a:ext cx="1143000" cy="566738"/>
            <a:chOff x="1200" y="1248"/>
            <a:chExt cx="720" cy="357"/>
          </a:xfrm>
        </p:grpSpPr>
        <p:pic>
          <p:nvPicPr>
            <p:cNvPr id="7086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862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pic>
        <p:nvPicPr>
          <p:cNvPr id="1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09600" y="4191000"/>
            <a:ext cx="8153400" cy="1974304"/>
          </a:xfrm>
          <a:prstGeom prst="rect">
            <a:avLst/>
          </a:prstGeom>
          <a:noFill/>
          <a:ln/>
        </p:spPr>
      </p:pic>
    </p:spTree>
    <p:extLst>
      <p:ext uri="{BB962C8B-B14F-4D97-AF65-F5344CB8AC3E}">
        <p14:creationId xmlns:p14="http://schemas.microsoft.com/office/powerpoint/2010/main" val="3445076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8620"/>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8617"/>
                                        </p:tgtEl>
                                        <p:attrNameLst>
                                          <p:attrName>style.visibility</p:attrName>
                                        </p:attrNameLst>
                                      </p:cBhvr>
                                      <p:to>
                                        <p:strVal val="visible"/>
                                      </p:to>
                                    </p:set>
                                    <p:animEffect transition="in" filter="checkerboard(across)">
                                      <p:cBhvr>
                                        <p:cTn id="14" dur="500"/>
                                        <p:tgtEl>
                                          <p:spTgt spid="708617"/>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8618"/>
                                        </p:tgtEl>
                                        <p:attrNameLst>
                                          <p:attrName>style.visibility</p:attrName>
                                        </p:attrNameLst>
                                      </p:cBhvr>
                                      <p:to>
                                        <p:strVal val="visible"/>
                                      </p:to>
                                    </p:set>
                                    <p:animEffect transition="in" filter="checkerboard(across)">
                                      <p:cBhvr>
                                        <p:cTn id="18" dur="500"/>
                                        <p:tgtEl>
                                          <p:spTgt spid="708618"/>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8619"/>
                                        </p:tgtEl>
                                        <p:attrNameLst>
                                          <p:attrName>style.visibility</p:attrName>
                                        </p:attrNameLst>
                                      </p:cBhvr>
                                      <p:to>
                                        <p:strVal val="visible"/>
                                      </p:to>
                                    </p:set>
                                    <p:animEffect transition="in" filter="checkerboard(across)">
                                      <p:cBhvr>
                                        <p:cTn id="22" dur="500"/>
                                        <p:tgtEl>
                                          <p:spTgt spid="70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7" grpId="0" animBg="1"/>
      <p:bldP spid="708618" grpId="0" animBg="1"/>
      <p:bldP spid="7086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Layer</a:t>
            </a:r>
          </a:p>
        </p:txBody>
      </p:sp>
      <p:sp>
        <p:nvSpPr>
          <p:cNvPr id="3" name="Content Placeholder 2"/>
          <p:cNvSpPr>
            <a:spLocks noGrp="1"/>
          </p:cNvSpPr>
          <p:nvPr>
            <p:ph idx="1"/>
          </p:nvPr>
        </p:nvSpPr>
        <p:spPr/>
        <p:txBody>
          <a:bodyPr>
            <a:normAutofit/>
          </a:bodyPr>
          <a:lstStyle/>
          <a:p>
            <a:pPr>
              <a:buFontTx/>
              <a:buChar char="•"/>
            </a:pPr>
            <a:r>
              <a:rPr lang="en-US" dirty="0"/>
              <a:t>Is responsible for the source-to-destination delivery of a </a:t>
            </a:r>
            <a:r>
              <a:rPr lang="en-US" b="1" dirty="0"/>
              <a:t>packet</a:t>
            </a:r>
            <a:r>
              <a:rPr lang="en-US" dirty="0"/>
              <a:t> possible </a:t>
            </a:r>
            <a:r>
              <a:rPr lang="en-US" b="1" dirty="0"/>
              <a:t>across multiple networks.</a:t>
            </a:r>
          </a:p>
          <a:p>
            <a:r>
              <a:rPr lang="en-US" dirty="0"/>
              <a:t>Functions:</a:t>
            </a:r>
          </a:p>
          <a:p>
            <a:pPr lvl="1">
              <a:buFontTx/>
              <a:buChar char="•"/>
            </a:pPr>
            <a:r>
              <a:rPr lang="en-US" dirty="0"/>
              <a:t>Logical addressing.</a:t>
            </a:r>
          </a:p>
          <a:p>
            <a:pPr lvl="1">
              <a:buFontTx/>
              <a:buChar char="•"/>
            </a:pPr>
            <a:r>
              <a:rPr lang="en-US" dirty="0"/>
              <a:t>Routing, </a:t>
            </a:r>
            <a:r>
              <a:rPr lang="en-GB" dirty="0"/>
              <a:t>It determines which path the data should take based on network conditions, priority of service, and other factors. </a:t>
            </a:r>
          </a:p>
        </p:txBody>
      </p:sp>
    </p:spTree>
    <p:extLst>
      <p:ext uri="{BB962C8B-B14F-4D97-AF65-F5344CB8AC3E}">
        <p14:creationId xmlns:p14="http://schemas.microsoft.com/office/powerpoint/2010/main" val="1126120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4EAE09AC-1260-4B20-AF54-555F2E5F1B1B}" type="slidenum">
              <a:rPr lang="en-US"/>
              <a:pPr/>
              <a:t>27</a:t>
            </a:fld>
            <a:endParaRPr lang="en-US"/>
          </a:p>
        </p:txBody>
      </p:sp>
      <p:sp>
        <p:nvSpPr>
          <p:cNvPr id="7147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61"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4762"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4763"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dirty="0">
                <a:solidFill>
                  <a:schemeClr val="bg1"/>
                </a:solidFill>
                <a:latin typeface="Arial" charset="0"/>
              </a:rPr>
              <a:t>The unit of communication at the network layer is a datagram (Packet).</a:t>
            </a:r>
          </a:p>
        </p:txBody>
      </p:sp>
      <p:grpSp>
        <p:nvGrpSpPr>
          <p:cNvPr id="714764" name="Group 12"/>
          <p:cNvGrpSpPr>
            <a:grpSpLocks/>
          </p:cNvGrpSpPr>
          <p:nvPr/>
        </p:nvGrpSpPr>
        <p:grpSpPr bwMode="auto">
          <a:xfrm>
            <a:off x="609600" y="2133600"/>
            <a:ext cx="1143000" cy="566738"/>
            <a:chOff x="1200" y="1248"/>
            <a:chExt cx="720" cy="357"/>
          </a:xfrm>
        </p:grpSpPr>
        <p:pic>
          <p:nvPicPr>
            <p:cNvPr id="7147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47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pic>
        <p:nvPicPr>
          <p:cNvPr id="1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47700" y="4191000"/>
            <a:ext cx="8077199" cy="2190328"/>
          </a:xfrm>
          <a:prstGeom prst="rect">
            <a:avLst/>
          </a:prstGeom>
          <a:noFill/>
          <a:ln/>
        </p:spPr>
      </p:pic>
    </p:spTree>
    <p:extLst>
      <p:ext uri="{BB962C8B-B14F-4D97-AF65-F5344CB8AC3E}">
        <p14:creationId xmlns:p14="http://schemas.microsoft.com/office/powerpoint/2010/main" val="460007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4764"/>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4761"/>
                                        </p:tgtEl>
                                        <p:attrNameLst>
                                          <p:attrName>style.visibility</p:attrName>
                                        </p:attrNameLst>
                                      </p:cBhvr>
                                      <p:to>
                                        <p:strVal val="visible"/>
                                      </p:to>
                                    </p:set>
                                    <p:animEffect transition="in" filter="checkerboard(across)">
                                      <p:cBhvr>
                                        <p:cTn id="14" dur="500"/>
                                        <p:tgtEl>
                                          <p:spTgt spid="714761"/>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4762"/>
                                        </p:tgtEl>
                                        <p:attrNameLst>
                                          <p:attrName>style.visibility</p:attrName>
                                        </p:attrNameLst>
                                      </p:cBhvr>
                                      <p:to>
                                        <p:strVal val="visible"/>
                                      </p:to>
                                    </p:set>
                                    <p:animEffect transition="in" filter="checkerboard(across)">
                                      <p:cBhvr>
                                        <p:cTn id="18" dur="500"/>
                                        <p:tgtEl>
                                          <p:spTgt spid="714762"/>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4763"/>
                                        </p:tgtEl>
                                        <p:attrNameLst>
                                          <p:attrName>style.visibility</p:attrName>
                                        </p:attrNameLst>
                                      </p:cBhvr>
                                      <p:to>
                                        <p:strVal val="visible"/>
                                      </p:to>
                                    </p:set>
                                    <p:animEffect transition="in" filter="checkerboard(across)">
                                      <p:cBhvr>
                                        <p:cTn id="22" dur="500"/>
                                        <p:tgtEl>
                                          <p:spTgt spid="71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61" grpId="0" animBg="1"/>
      <p:bldP spid="714762" grpId="0" animBg="1"/>
      <p:bldP spid="71476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2800"/>
              <a:t>Transport Layer</a:t>
            </a:r>
          </a:p>
        </p:txBody>
      </p:sp>
      <p:sp>
        <p:nvSpPr>
          <p:cNvPr id="36867" name="Rectangle 3"/>
          <p:cNvSpPr>
            <a:spLocks noGrp="1" noChangeArrowheads="1"/>
          </p:cNvSpPr>
          <p:nvPr>
            <p:ph idx="1"/>
          </p:nvPr>
        </p:nvSpPr>
        <p:spPr/>
        <p:txBody>
          <a:bodyPr>
            <a:normAutofit/>
          </a:bodyPr>
          <a:lstStyle/>
          <a:p>
            <a:r>
              <a:rPr lang="en-GB" sz="1800" dirty="0"/>
              <a:t>The transport layer is responsible for process-to-process delivery of the entire message.</a:t>
            </a:r>
          </a:p>
          <a:p>
            <a:endParaRPr lang="en-GB" sz="1800" dirty="0"/>
          </a:p>
          <a:p>
            <a:r>
              <a:rPr lang="en-GB" sz="1800" dirty="0"/>
              <a:t>Makes sure that the data arrives without errors, in the proper sequence and in a reliable condition.</a:t>
            </a:r>
          </a:p>
          <a:p>
            <a:endParaRPr lang="en-GB" sz="1800" dirty="0"/>
          </a:p>
          <a:p>
            <a:r>
              <a:rPr lang="en-GB" sz="1800" dirty="0"/>
              <a:t>Functions:</a:t>
            </a:r>
          </a:p>
          <a:p>
            <a:pPr lvl="1"/>
            <a:r>
              <a:rPr lang="en-GB" sz="1400" dirty="0"/>
              <a:t>Port addressing, The network layer gets each packet to the correct computer; the transport layer gets the entire message to the correct process on that computer. </a:t>
            </a:r>
          </a:p>
          <a:p>
            <a:pPr lvl="1"/>
            <a:r>
              <a:rPr lang="en-GB" sz="1400" dirty="0"/>
              <a:t>Segmentation and reassembly: a message is divided into transmittable segments, each having a sequence number</a:t>
            </a:r>
          </a:p>
          <a:p>
            <a:pPr lvl="1"/>
            <a:r>
              <a:rPr lang="en-GB" sz="1400" dirty="0"/>
              <a:t>Connection control: The transport layer can be either connectionless or connection-oriented.</a:t>
            </a:r>
          </a:p>
          <a:p>
            <a:pPr lvl="1"/>
            <a:r>
              <a:rPr lang="en-GB" sz="1400" dirty="0"/>
              <a:t>Flow control</a:t>
            </a:r>
          </a:p>
          <a:p>
            <a:pPr lvl="1"/>
            <a:r>
              <a:rPr lang="en-GB" sz="1400" dirty="0"/>
              <a:t>Error control</a:t>
            </a:r>
            <a:endParaRPr lang="en-GB" sz="1800" dirty="0"/>
          </a:p>
          <a:p>
            <a:endParaRPr lang="en-GB" sz="1800" dirty="0"/>
          </a:p>
          <a:p>
            <a:endParaRPr lang="en-GB" sz="1800" dirty="0"/>
          </a:p>
          <a:p>
            <a:endParaRPr lang="en-US" sz="1800" dirty="0"/>
          </a:p>
        </p:txBody>
      </p:sp>
      <p:sp>
        <p:nvSpPr>
          <p:cNvPr id="2" name="Date Placeholder 1"/>
          <p:cNvSpPr>
            <a:spLocks noGrp="1"/>
          </p:cNvSpPr>
          <p:nvPr>
            <p:ph type="dt" sz="half" idx="10"/>
          </p:nvPr>
        </p:nvSpPr>
        <p:spPr/>
        <p:txBody>
          <a:bodyPr/>
          <a:lstStyle/>
          <a:p>
            <a:fld id="{011DE6AE-8E49-402C-AA79-F7B534CDFF47}" type="datetime1">
              <a:rPr lang="en-US" smtClean="0"/>
              <a:t>2/8/2023</a:t>
            </a:fld>
            <a:endParaRPr lang="en-GB"/>
          </a:p>
        </p:txBody>
      </p:sp>
      <p:sp>
        <p:nvSpPr>
          <p:cNvPr id="3" name="Footer Placeholder 2"/>
          <p:cNvSpPr>
            <a:spLocks noGrp="1"/>
          </p:cNvSpPr>
          <p:nvPr>
            <p:ph type="ftr" sz="quarter" idx="11"/>
          </p:nvPr>
        </p:nvSpPr>
        <p:spPr/>
        <p:txBody>
          <a:bodyPr/>
          <a:lstStyle/>
          <a:p>
            <a:r>
              <a:rPr lang="en-GB"/>
              <a:t>Nouf Aljaffan (C) 2012 - CSC 1202 Course at KSU</a:t>
            </a:r>
          </a:p>
        </p:txBody>
      </p:sp>
    </p:spTree>
    <p:extLst>
      <p:ext uri="{BB962C8B-B14F-4D97-AF65-F5344CB8AC3E}">
        <p14:creationId xmlns:p14="http://schemas.microsoft.com/office/powerpoint/2010/main" val="262005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1"/>
          </p:nvPr>
        </p:nvSpPr>
        <p:spPr/>
        <p:txBody>
          <a:bodyPr/>
          <a:lstStyle/>
          <a:p>
            <a:r>
              <a:rPr lang="en-US"/>
              <a:t>TCP/IP Protocol Suite</a:t>
            </a:r>
          </a:p>
        </p:txBody>
      </p:sp>
      <p:sp>
        <p:nvSpPr>
          <p:cNvPr id="15" name="Slide Number Placeholder 2"/>
          <p:cNvSpPr>
            <a:spLocks noGrp="1"/>
          </p:cNvSpPr>
          <p:nvPr>
            <p:ph type="sldNum" sz="quarter" idx="12"/>
          </p:nvPr>
        </p:nvSpPr>
        <p:spPr/>
        <p:txBody>
          <a:bodyPr/>
          <a:lstStyle/>
          <a:p>
            <a:fld id="{CA896154-E9EE-4E1B-9CC2-4767CCE9898C}" type="slidenum">
              <a:rPr lang="en-US"/>
              <a:pPr/>
              <a:t>29</a:t>
            </a:fld>
            <a:endParaRPr lang="en-US"/>
          </a:p>
        </p:txBody>
      </p:sp>
      <p:pic>
        <p:nvPicPr>
          <p:cNvPr id="5898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3287713"/>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982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chemeClr val="accent2"/>
                </a:solidFill>
                <a:latin typeface="Times New Roman" pitchFamily="18" charset="0"/>
              </a:rPr>
              <a:t> </a:t>
            </a:r>
            <a:r>
              <a:rPr lang="en-US" altLang="en-US" i="1" dirty="0">
                <a:latin typeface="Times New Roman" pitchFamily="18" charset="0"/>
              </a:rPr>
              <a:t>Communication at transport layer</a:t>
            </a:r>
          </a:p>
        </p:txBody>
      </p:sp>
      <p:sp>
        <p:nvSpPr>
          <p:cNvPr id="58982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2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2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98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 y="838200"/>
            <a:ext cx="808037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83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308100"/>
            <a:ext cx="63341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83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4267200"/>
            <a:ext cx="6946900"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368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98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589836"/>
                                        </p:tgtEl>
                                        <p:attrNameLst>
                                          <p:attrName>style.visibility</p:attrName>
                                        </p:attrNameLst>
                                      </p:cBhvr>
                                      <p:to>
                                        <p:strVal val="visible"/>
                                      </p:to>
                                    </p:set>
                                    <p:animEffect transition="in" filter="diamond(in)">
                                      <p:cBhvr>
                                        <p:cTn id="11" dur="2000"/>
                                        <p:tgtEl>
                                          <p:spTgt spid="5898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89839"/>
                                        </p:tgtEl>
                                        <p:attrNameLst>
                                          <p:attrName>style.visibility</p:attrName>
                                        </p:attrNameLst>
                                      </p:cBhvr>
                                      <p:to>
                                        <p:strVal val="visible"/>
                                      </p:to>
                                    </p:set>
                                    <p:animEffect transition="in" filter="wipe(left)">
                                      <p:cBhvr>
                                        <p:cTn id="16" dur="3000"/>
                                        <p:tgtEl>
                                          <p:spTgt spid="589839"/>
                                        </p:tgtEl>
                                      </p:cBhvr>
                                    </p:animEffect>
                                  </p:childTnLst>
                                </p:cTn>
                              </p:par>
                              <p:par>
                                <p:cTn id="17" presetID="22" presetClass="entr" presetSubtype="8" fill="hold" nodeType="withEffect">
                                  <p:stCondLst>
                                    <p:cond delay="0"/>
                                  </p:stCondLst>
                                  <p:childTnLst>
                                    <p:set>
                                      <p:cBhvr>
                                        <p:cTn id="18" dur="1" fill="hold">
                                          <p:stCondLst>
                                            <p:cond delay="0"/>
                                          </p:stCondLst>
                                        </p:cTn>
                                        <p:tgtEl>
                                          <p:spTgt spid="589838"/>
                                        </p:tgtEl>
                                        <p:attrNameLst>
                                          <p:attrName>style.visibility</p:attrName>
                                        </p:attrNameLst>
                                      </p:cBhvr>
                                      <p:to>
                                        <p:strVal val="visible"/>
                                      </p:to>
                                    </p:set>
                                    <p:animEffect transition="in" filter="wipe(left)">
                                      <p:cBhvr>
                                        <p:cTn id="19" dur="3000"/>
                                        <p:tgtEl>
                                          <p:spTgt spid="589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sz="4000" dirty="0"/>
              <a:t>Computer Network Components</a:t>
            </a:r>
          </a:p>
        </p:txBody>
      </p:sp>
      <p:sp>
        <p:nvSpPr>
          <p:cNvPr id="34819" name="Rectangle 3"/>
          <p:cNvSpPr>
            <a:spLocks noGrp="1" noChangeArrowheads="1"/>
          </p:cNvSpPr>
          <p:nvPr>
            <p:ph idx="1"/>
          </p:nvPr>
        </p:nvSpPr>
        <p:spPr/>
        <p:txBody>
          <a:bodyPr>
            <a:normAutofit/>
          </a:bodyPr>
          <a:lstStyle/>
          <a:p>
            <a:pPr>
              <a:buFontTx/>
              <a:buNone/>
            </a:pPr>
            <a:r>
              <a:rPr lang="en-US" sz="3600" dirty="0"/>
              <a:t>Components of a computer network:</a:t>
            </a:r>
          </a:p>
          <a:p>
            <a:pPr lvl="2"/>
            <a:r>
              <a:rPr lang="en-US" dirty="0"/>
              <a:t>Computer with NIC (PCs, laptops, handhelds)</a:t>
            </a:r>
          </a:p>
          <a:p>
            <a:pPr lvl="2"/>
            <a:r>
              <a:rPr lang="en-US" dirty="0"/>
              <a:t>routers &amp; switches (IP router, Ethernet switch)</a:t>
            </a:r>
          </a:p>
          <a:p>
            <a:pPr lvl="2"/>
            <a:r>
              <a:rPr lang="en-US" dirty="0"/>
              <a:t>Links” Transmission media” (wired, wireless)</a:t>
            </a:r>
          </a:p>
          <a:p>
            <a:pPr lvl="2"/>
            <a:r>
              <a:rPr lang="en-US" b="1" dirty="0"/>
              <a:t>protocols (IP,TCP,CSMA/CD,CSMA/CA)</a:t>
            </a:r>
          </a:p>
          <a:p>
            <a:pPr lvl="2"/>
            <a:r>
              <a:rPr lang="en-US" dirty="0"/>
              <a:t>applications (network services)</a:t>
            </a:r>
            <a:br>
              <a:rPr lang="en-US" dirty="0"/>
            </a:br>
            <a:r>
              <a:rPr lang="en-US" dirty="0"/>
              <a:t>i.e. Network Operating System (NOS)</a:t>
            </a:r>
          </a:p>
          <a:p>
            <a:pPr lvl="2"/>
            <a:r>
              <a:rPr lang="en-US" dirty="0"/>
              <a:t>humans and service agents</a:t>
            </a:r>
          </a:p>
        </p:txBody>
      </p:sp>
      <p:sp>
        <p:nvSpPr>
          <p:cNvPr id="4" name="Date Placeholder 3"/>
          <p:cNvSpPr>
            <a:spLocks noGrp="1"/>
          </p:cNvSpPr>
          <p:nvPr>
            <p:ph type="dt" sz="half" idx="10"/>
          </p:nvPr>
        </p:nvSpPr>
        <p:spPr/>
        <p:txBody>
          <a:bodyPr/>
          <a:lstStyle/>
          <a:p>
            <a:fld id="{CC119205-E32D-422D-96C0-0190F5E77F01}" type="datetime1">
              <a:rPr lang="en-US"/>
              <a:pPr/>
              <a:t>2/8/2023</a:t>
            </a:fld>
            <a:endParaRPr lang="en-US"/>
          </a:p>
        </p:txBody>
      </p:sp>
      <p:sp>
        <p:nvSpPr>
          <p:cNvPr id="5" name="Footer Placeholder 4"/>
          <p:cNvSpPr>
            <a:spLocks noGrp="1"/>
          </p:cNvSpPr>
          <p:nvPr>
            <p:ph type="ftr" sz="quarter" idx="11"/>
          </p:nvPr>
        </p:nvSpPr>
        <p:spPr/>
        <p:txBody>
          <a:bodyPr/>
          <a:lstStyle/>
          <a:p>
            <a:r>
              <a:rPr lang="en-US"/>
              <a:t>Fatimah AlAkeel - Network 1</a:t>
            </a:r>
          </a:p>
        </p:txBody>
      </p:sp>
      <p:sp>
        <p:nvSpPr>
          <p:cNvPr id="6" name="Slide Number Placeholder 5"/>
          <p:cNvSpPr>
            <a:spLocks noGrp="1"/>
          </p:cNvSpPr>
          <p:nvPr>
            <p:ph type="sldNum" sz="quarter" idx="12"/>
          </p:nvPr>
        </p:nvSpPr>
        <p:spPr/>
        <p:txBody>
          <a:bodyPr/>
          <a:lstStyle/>
          <a:p>
            <a:fld id="{4E579E98-5FC4-4F53-8A70-EB6D461F3520}" type="slidenum">
              <a:rPr lang="ar-SA"/>
              <a:pPr/>
              <a:t>3</a:t>
            </a:fld>
            <a:endParaRPr lang="en-US"/>
          </a:p>
        </p:txBody>
      </p:sp>
    </p:spTree>
    <p:extLst>
      <p:ext uri="{BB962C8B-B14F-4D97-AF65-F5344CB8AC3E}">
        <p14:creationId xmlns:p14="http://schemas.microsoft.com/office/powerpoint/2010/main" val="22488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fade">
                                      <p:cBhvr>
                                        <p:cTn id="7" dur="1000"/>
                                        <p:tgtEl>
                                          <p:spTgt spid="34819">
                                            <p:txEl>
                                              <p:pRg st="1" end="1"/>
                                            </p:txEl>
                                          </p:spTgt>
                                        </p:tgtEl>
                                      </p:cBhvr>
                                    </p:animEffect>
                                    <p:anim calcmode="lin" valueType="num">
                                      <p:cBhvr>
                                        <p:cTn id="8" dur="10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481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fade">
                                      <p:cBhvr>
                                        <p:cTn id="12" dur="1000"/>
                                        <p:tgtEl>
                                          <p:spTgt spid="34819">
                                            <p:txEl>
                                              <p:pRg st="2" end="2"/>
                                            </p:txEl>
                                          </p:spTgt>
                                        </p:tgtEl>
                                      </p:cBhvr>
                                    </p:animEffect>
                                    <p:anim calcmode="lin" valueType="num">
                                      <p:cBhvr>
                                        <p:cTn id="13" dur="1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481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animEffect transition="in" filter="fade">
                                      <p:cBhvr>
                                        <p:cTn id="17" dur="1000"/>
                                        <p:tgtEl>
                                          <p:spTgt spid="34819">
                                            <p:txEl>
                                              <p:pRg st="3" end="3"/>
                                            </p:txEl>
                                          </p:spTgt>
                                        </p:tgtEl>
                                      </p:cBhvr>
                                    </p:animEffect>
                                    <p:anim calcmode="lin" valueType="num">
                                      <p:cBhvr>
                                        <p:cTn id="18" dur="10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4819">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4819">
                                            <p:txEl>
                                              <p:pRg st="4" end="4"/>
                                            </p:txEl>
                                          </p:spTgt>
                                        </p:tgtEl>
                                        <p:attrNameLst>
                                          <p:attrName>style.visibility</p:attrName>
                                        </p:attrNameLst>
                                      </p:cBhvr>
                                      <p:to>
                                        <p:strVal val="visible"/>
                                      </p:to>
                                    </p:set>
                                    <p:animEffect transition="in" filter="fade">
                                      <p:cBhvr>
                                        <p:cTn id="22" dur="1000"/>
                                        <p:tgtEl>
                                          <p:spTgt spid="34819">
                                            <p:txEl>
                                              <p:pRg st="4" end="4"/>
                                            </p:txEl>
                                          </p:spTgt>
                                        </p:tgtEl>
                                      </p:cBhvr>
                                    </p:animEffect>
                                    <p:anim calcmode="lin" valueType="num">
                                      <p:cBhvr>
                                        <p:cTn id="23" dur="10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4819">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animEffect transition="in" filter="fade">
                                      <p:cBhvr>
                                        <p:cTn id="27" dur="1000"/>
                                        <p:tgtEl>
                                          <p:spTgt spid="34819">
                                            <p:txEl>
                                              <p:pRg st="5" end="5"/>
                                            </p:txEl>
                                          </p:spTgt>
                                        </p:tgtEl>
                                      </p:cBhvr>
                                    </p:animEffect>
                                    <p:anim calcmode="lin" valueType="num">
                                      <p:cBhvr>
                                        <p:cTn id="28" dur="10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4819">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4819">
                                            <p:txEl>
                                              <p:pRg st="6" end="6"/>
                                            </p:txEl>
                                          </p:spTgt>
                                        </p:tgtEl>
                                        <p:attrNameLst>
                                          <p:attrName>style.visibility</p:attrName>
                                        </p:attrNameLst>
                                      </p:cBhvr>
                                      <p:to>
                                        <p:strVal val="visible"/>
                                      </p:to>
                                    </p:set>
                                    <p:animEffect transition="in" filter="fade">
                                      <p:cBhvr>
                                        <p:cTn id="32" dur="1000"/>
                                        <p:tgtEl>
                                          <p:spTgt spid="34819">
                                            <p:txEl>
                                              <p:pRg st="6" end="6"/>
                                            </p:txEl>
                                          </p:spTgt>
                                        </p:tgtEl>
                                      </p:cBhvr>
                                    </p:animEffect>
                                    <p:anim calcmode="lin" valueType="num">
                                      <p:cBhvr>
                                        <p:cTn id="33" dur="10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48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13A092D9-13B7-4757-9A06-566A4C1CE5D5}" type="slidenum">
              <a:rPr lang="en-US"/>
              <a:pPr/>
              <a:t>30</a:t>
            </a:fld>
            <a:endParaRPr lang="en-US"/>
          </a:p>
        </p:txBody>
      </p:sp>
      <p:sp>
        <p:nvSpPr>
          <p:cNvPr id="71065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5" name="Line 9"/>
          <p:cNvSpPr>
            <a:spLocks noChangeShapeType="1"/>
          </p:cNvSpPr>
          <p:nvPr/>
        </p:nvSpPr>
        <p:spPr bwMode="auto">
          <a:xfrm>
            <a:off x="609600" y="2227312"/>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0666" name="Line 10"/>
          <p:cNvSpPr>
            <a:spLocks noChangeShapeType="1"/>
          </p:cNvSpPr>
          <p:nvPr/>
        </p:nvSpPr>
        <p:spPr bwMode="auto">
          <a:xfrm>
            <a:off x="609600" y="4437112"/>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0667" name="Rectangle 11"/>
          <p:cNvSpPr>
            <a:spLocks noChangeArrowheads="1"/>
          </p:cNvSpPr>
          <p:nvPr/>
        </p:nvSpPr>
        <p:spPr bwMode="auto">
          <a:xfrm>
            <a:off x="647700" y="2324472"/>
            <a:ext cx="8077200" cy="2041525"/>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dirty="0">
                <a:solidFill>
                  <a:schemeClr val="bg1"/>
                </a:solidFill>
                <a:latin typeface="Arial" charset="0"/>
              </a:rPr>
              <a:t>The unit of communication at the transport layer is a segment, user datagram, or a packet, depending on the specific protocol used in this layer.</a:t>
            </a:r>
          </a:p>
        </p:txBody>
      </p:sp>
      <p:grpSp>
        <p:nvGrpSpPr>
          <p:cNvPr id="710668" name="Group 12"/>
          <p:cNvGrpSpPr>
            <a:grpSpLocks/>
          </p:cNvGrpSpPr>
          <p:nvPr/>
        </p:nvGrpSpPr>
        <p:grpSpPr bwMode="auto">
          <a:xfrm>
            <a:off x="609601" y="1566118"/>
            <a:ext cx="1143000" cy="566738"/>
            <a:chOff x="1200" y="1248"/>
            <a:chExt cx="720" cy="357"/>
          </a:xfrm>
        </p:grpSpPr>
        <p:pic>
          <p:nvPicPr>
            <p:cNvPr id="7106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067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dirty="0">
                  <a:solidFill>
                    <a:schemeClr val="hlink"/>
                  </a:solidFill>
                  <a:latin typeface="Times New Roman" pitchFamily="18" charset="0"/>
                </a:rPr>
                <a:t>Note</a:t>
              </a:r>
            </a:p>
          </p:txBody>
        </p:sp>
      </p:grpSp>
      <p:pic>
        <p:nvPicPr>
          <p:cNvPr id="1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1" y="4437112"/>
            <a:ext cx="8115300" cy="189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514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0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066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0665"/>
                                        </p:tgtEl>
                                        <p:attrNameLst>
                                          <p:attrName>style.visibility</p:attrName>
                                        </p:attrNameLst>
                                      </p:cBhvr>
                                      <p:to>
                                        <p:strVal val="visible"/>
                                      </p:to>
                                    </p:set>
                                    <p:animEffect transition="in" filter="checkerboard(across)">
                                      <p:cBhvr>
                                        <p:cTn id="14" dur="500"/>
                                        <p:tgtEl>
                                          <p:spTgt spid="71066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0666"/>
                                        </p:tgtEl>
                                        <p:attrNameLst>
                                          <p:attrName>style.visibility</p:attrName>
                                        </p:attrNameLst>
                                      </p:cBhvr>
                                      <p:to>
                                        <p:strVal val="visible"/>
                                      </p:to>
                                    </p:set>
                                    <p:animEffect transition="in" filter="checkerboard(across)">
                                      <p:cBhvr>
                                        <p:cTn id="18" dur="500"/>
                                        <p:tgtEl>
                                          <p:spTgt spid="71066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0667"/>
                                        </p:tgtEl>
                                        <p:attrNameLst>
                                          <p:attrName>style.visibility</p:attrName>
                                        </p:attrNameLst>
                                      </p:cBhvr>
                                      <p:to>
                                        <p:strVal val="visible"/>
                                      </p:to>
                                    </p:set>
                                    <p:animEffect transition="in" filter="checkerboard(across)">
                                      <p:cBhvr>
                                        <p:cTn id="22" dur="500"/>
                                        <p:tgtEl>
                                          <p:spTgt spid="710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5" grpId="0" animBg="1"/>
      <p:bldP spid="710666" grpId="0" animBg="1"/>
      <p:bldP spid="7106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Session Layer</a:t>
            </a:r>
          </a:p>
        </p:txBody>
      </p:sp>
      <p:sp>
        <p:nvSpPr>
          <p:cNvPr id="3" name="Content Placeholder 2"/>
          <p:cNvSpPr>
            <a:spLocks noGrp="1"/>
          </p:cNvSpPr>
          <p:nvPr>
            <p:ph idx="1"/>
          </p:nvPr>
        </p:nvSpPr>
        <p:spPr/>
        <p:txBody>
          <a:bodyPr>
            <a:normAutofit fontScale="62500" lnSpcReduction="20000"/>
          </a:bodyPr>
          <a:lstStyle/>
          <a:p>
            <a:r>
              <a:rPr lang="en-GB" dirty="0"/>
              <a:t>the </a:t>
            </a:r>
            <a:r>
              <a:rPr lang="en-GB" i="1" dirty="0"/>
              <a:t>session layer</a:t>
            </a:r>
            <a:r>
              <a:rPr lang="en-GB" dirty="0"/>
              <a:t>, allows two applications on different computers to open, use, and close a connection called a </a:t>
            </a:r>
            <a:r>
              <a:rPr lang="en-GB" i="1" dirty="0"/>
              <a:t>session</a:t>
            </a:r>
            <a:r>
              <a:rPr lang="en-GB" dirty="0"/>
              <a:t>. </a:t>
            </a:r>
          </a:p>
          <a:p>
            <a:pPr lvl="1"/>
            <a:r>
              <a:rPr lang="en-GB" dirty="0"/>
              <a:t>(A session is a highly structured dialog between two workstations.)</a:t>
            </a:r>
          </a:p>
          <a:p>
            <a:pPr marL="411480" lvl="1" indent="0">
              <a:buNone/>
            </a:pPr>
            <a:endParaRPr lang="en-GB" dirty="0"/>
          </a:p>
          <a:p>
            <a:r>
              <a:rPr lang="en-GB" dirty="0"/>
              <a:t>Functions:</a:t>
            </a:r>
          </a:p>
          <a:p>
            <a:pPr lvl="1"/>
            <a:r>
              <a:rPr lang="en-US" b="1" dirty="0"/>
              <a:t>Dialog control</a:t>
            </a:r>
            <a:endParaRPr lang="en-GB" dirty="0"/>
          </a:p>
          <a:p>
            <a:pPr lvl="2"/>
            <a:r>
              <a:rPr lang="en-US" dirty="0"/>
              <a:t>It also makes sure the session is orderly, establishing which node transmits first, how long it can transmit, and what to do in case of an error. </a:t>
            </a:r>
          </a:p>
          <a:p>
            <a:pPr lvl="2"/>
            <a:r>
              <a:rPr lang="en-GB" dirty="0"/>
              <a:t>It performs name-recognition and other functions, such as security, that are needed to allow two applications to communicate over the network. </a:t>
            </a:r>
          </a:p>
          <a:p>
            <a:pPr lvl="2"/>
            <a:endParaRPr lang="en-GB" dirty="0"/>
          </a:p>
          <a:p>
            <a:pPr lvl="1"/>
            <a:r>
              <a:rPr lang="en-US" b="1" dirty="0"/>
              <a:t>Synchronization</a:t>
            </a:r>
          </a:p>
          <a:p>
            <a:pPr lvl="2"/>
            <a:r>
              <a:rPr lang="en-GB" dirty="0"/>
              <a:t>The session layer synchronizes user tasks by placing </a:t>
            </a:r>
            <a:r>
              <a:rPr lang="en-GB" b="1" dirty="0"/>
              <a:t>checkpoints</a:t>
            </a:r>
            <a:r>
              <a:rPr lang="en-GB" dirty="0"/>
              <a:t> in the data stream.</a:t>
            </a:r>
          </a:p>
          <a:p>
            <a:pPr lvl="2"/>
            <a:r>
              <a:rPr lang="en-GB" dirty="0"/>
              <a:t>The checkpoints break the data into smaller groups for error detection. It allows information of different streams, perhaps originating from different sources, to be properly combined or synchronized.</a:t>
            </a:r>
          </a:p>
          <a:p>
            <a:pPr lvl="3"/>
            <a:r>
              <a:rPr lang="en-GB" dirty="0"/>
              <a:t>An example application is </a:t>
            </a:r>
            <a:r>
              <a:rPr lang="en-GB" dirty="0">
                <a:hlinkClick r:id="rId2" tooltip="Web conferencing"/>
              </a:rPr>
              <a:t>web conferencing</a:t>
            </a:r>
            <a:r>
              <a:rPr lang="en-GB" dirty="0"/>
              <a:t>, in which the streams of audio and video must be synchronous to avoid so-called </a:t>
            </a:r>
            <a:r>
              <a:rPr lang="en-GB" dirty="0">
                <a:hlinkClick r:id="rId3" tooltip="Lip synch"/>
              </a:rPr>
              <a:t>lip synch</a:t>
            </a:r>
            <a:r>
              <a:rPr lang="en-GB" dirty="0"/>
              <a:t> problems. It ensures that the person displayed on screen is the current speaker.</a:t>
            </a:r>
          </a:p>
          <a:p>
            <a:pPr lvl="1"/>
            <a:endParaRPr lang="en-GB" dirty="0"/>
          </a:p>
          <a:p>
            <a:endParaRPr lang="en-GB" dirty="0"/>
          </a:p>
        </p:txBody>
      </p:sp>
    </p:spTree>
    <p:extLst>
      <p:ext uri="{BB962C8B-B14F-4D97-AF65-F5344CB8AC3E}">
        <p14:creationId xmlns:p14="http://schemas.microsoft.com/office/powerpoint/2010/main" val="367685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presentation layer</a:t>
            </a:r>
            <a:endParaRPr lang="en-GB" dirty="0"/>
          </a:p>
        </p:txBody>
      </p:sp>
      <p:sp>
        <p:nvSpPr>
          <p:cNvPr id="3" name="Content Placeholder 2"/>
          <p:cNvSpPr>
            <a:spLocks noGrp="1"/>
          </p:cNvSpPr>
          <p:nvPr>
            <p:ph idx="1"/>
          </p:nvPr>
        </p:nvSpPr>
        <p:spPr/>
        <p:txBody>
          <a:bodyPr>
            <a:normAutofit/>
          </a:bodyPr>
          <a:lstStyle/>
          <a:p>
            <a:r>
              <a:rPr lang="en-US" dirty="0"/>
              <a:t>The presentation layer is responsible for translation, compression, and encryption.</a:t>
            </a:r>
          </a:p>
          <a:p>
            <a:r>
              <a:rPr lang="en-US" b="1" dirty="0"/>
              <a:t>Deals with the actual formatting of the data.</a:t>
            </a:r>
          </a:p>
          <a:p>
            <a:pPr lvl="1">
              <a:lnSpc>
                <a:spcPct val="90000"/>
              </a:lnSpc>
            </a:pPr>
            <a:r>
              <a:rPr lang="en-US" dirty="0"/>
              <a:t>For example, data might be converted from EBCDIC to ASCII formatting so that the receiving node can understand it. </a:t>
            </a:r>
          </a:p>
          <a:p>
            <a:pPr marL="0" indent="0">
              <a:lnSpc>
                <a:spcPct val="90000"/>
              </a:lnSpc>
              <a:buNone/>
            </a:pPr>
            <a:endParaRPr lang="en-US" dirty="0"/>
          </a:p>
          <a:p>
            <a:endParaRPr lang="en-US" dirty="0"/>
          </a:p>
          <a:p>
            <a:endParaRPr lang="en-GB" dirty="0"/>
          </a:p>
        </p:txBody>
      </p:sp>
      <p:sp>
        <p:nvSpPr>
          <p:cNvPr id="4" name="Date Placeholder 3"/>
          <p:cNvSpPr>
            <a:spLocks noGrp="1"/>
          </p:cNvSpPr>
          <p:nvPr>
            <p:ph type="dt" sz="half" idx="10"/>
          </p:nvPr>
        </p:nvSpPr>
        <p:spPr/>
        <p:txBody>
          <a:bodyPr/>
          <a:lstStyle/>
          <a:p>
            <a:fld id="{1007605A-39C6-46D1-A46C-4F105FE1196E}" type="datetime1">
              <a:rPr lang="en-US" smtClean="0"/>
              <a:t>2/8/2023</a:t>
            </a:fld>
            <a:endParaRPr lang="en-GB"/>
          </a:p>
        </p:txBody>
      </p:sp>
      <p:sp>
        <p:nvSpPr>
          <p:cNvPr id="5" name="Footer Placeholder 4"/>
          <p:cNvSpPr>
            <a:spLocks noGrp="1"/>
          </p:cNvSpPr>
          <p:nvPr>
            <p:ph type="ftr" sz="quarter" idx="11"/>
          </p:nvPr>
        </p:nvSpPr>
        <p:spPr/>
        <p:txBody>
          <a:bodyPr/>
          <a:lstStyle/>
          <a:p>
            <a:r>
              <a:rPr lang="en-GB"/>
              <a:t>Nouf Aljaffan (C) 2012 - CSC 1202 Course at KSU</a:t>
            </a:r>
          </a:p>
        </p:txBody>
      </p:sp>
    </p:spTree>
    <p:extLst>
      <p:ext uri="{BB962C8B-B14F-4D97-AF65-F5344CB8AC3E}">
        <p14:creationId xmlns:p14="http://schemas.microsoft.com/office/powerpoint/2010/main" val="3631915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Layer</a:t>
            </a:r>
            <a:endParaRPr lang="en-GB" dirty="0"/>
          </a:p>
        </p:txBody>
      </p:sp>
      <p:sp>
        <p:nvSpPr>
          <p:cNvPr id="46083" name="Rectangle 3"/>
          <p:cNvSpPr>
            <a:spLocks noGrp="1" noChangeArrowheads="1"/>
          </p:cNvSpPr>
          <p:nvPr>
            <p:ph idx="1"/>
          </p:nvPr>
        </p:nvSpPr>
        <p:spPr/>
        <p:txBody>
          <a:bodyPr>
            <a:normAutofit/>
          </a:bodyPr>
          <a:lstStyle/>
          <a:p>
            <a:r>
              <a:rPr lang="en-GB" sz="2000" dirty="0"/>
              <a:t>This layer relates to the services that directly provide user interfaces support user applications or services, such as software for file transfers, database access, and e-mail. </a:t>
            </a:r>
          </a:p>
          <a:p>
            <a:r>
              <a:rPr lang="en-GB" sz="2000" dirty="0"/>
              <a:t>In other words, it serves as a window through which application processes can access network services. </a:t>
            </a:r>
          </a:p>
          <a:p>
            <a:r>
              <a:rPr lang="en-GB" sz="2000" dirty="0"/>
              <a:t>The application layer enables  the user to access the network. </a:t>
            </a:r>
          </a:p>
          <a:p>
            <a:r>
              <a:rPr lang="en-GB" sz="2000" dirty="0"/>
              <a:t>This would be the layer that a programmer uses to allow his application to access a network service, such as linking into a database.</a:t>
            </a:r>
          </a:p>
        </p:txBody>
      </p:sp>
      <p:sp>
        <p:nvSpPr>
          <p:cNvPr id="3" name="Date Placeholder 2"/>
          <p:cNvSpPr>
            <a:spLocks noGrp="1"/>
          </p:cNvSpPr>
          <p:nvPr>
            <p:ph type="dt" sz="half" idx="10"/>
          </p:nvPr>
        </p:nvSpPr>
        <p:spPr/>
        <p:txBody>
          <a:bodyPr/>
          <a:lstStyle/>
          <a:p>
            <a:fld id="{0CB5BA9F-69B7-4B0B-951C-EC95E4069A4A}" type="datetime1">
              <a:rPr lang="en-US" smtClean="0"/>
              <a:t>2/8/2023</a:t>
            </a:fld>
            <a:endParaRPr lang="en-GB"/>
          </a:p>
        </p:txBody>
      </p:sp>
      <p:sp>
        <p:nvSpPr>
          <p:cNvPr id="6" name="Footer Placeholder 5"/>
          <p:cNvSpPr>
            <a:spLocks noGrp="1"/>
          </p:cNvSpPr>
          <p:nvPr>
            <p:ph type="ftr" sz="quarter" idx="11"/>
          </p:nvPr>
        </p:nvSpPr>
        <p:spPr/>
        <p:txBody>
          <a:bodyPr/>
          <a:lstStyle/>
          <a:p>
            <a:r>
              <a:rPr lang="en-GB"/>
              <a:t>Nouf Aljaffan (C) 2012 - CSC 1202 Course at KSU</a:t>
            </a:r>
          </a:p>
        </p:txBody>
      </p:sp>
    </p:spTree>
    <p:extLst>
      <p:ext uri="{BB962C8B-B14F-4D97-AF65-F5344CB8AC3E}">
        <p14:creationId xmlns:p14="http://schemas.microsoft.com/office/powerpoint/2010/main" val="738396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1"/>
          </p:nvPr>
        </p:nvSpPr>
        <p:spPr/>
        <p:txBody>
          <a:bodyPr/>
          <a:lstStyle/>
          <a:p>
            <a:r>
              <a:rPr lang="en-US"/>
              <a:t>TCP/IP Protocol Suite</a:t>
            </a:r>
          </a:p>
        </p:txBody>
      </p:sp>
      <p:sp>
        <p:nvSpPr>
          <p:cNvPr id="15" name="Slide Number Placeholder 2"/>
          <p:cNvSpPr>
            <a:spLocks noGrp="1"/>
          </p:cNvSpPr>
          <p:nvPr>
            <p:ph type="sldNum" sz="quarter" idx="12"/>
          </p:nvPr>
        </p:nvSpPr>
        <p:spPr/>
        <p:txBody>
          <a:bodyPr/>
          <a:lstStyle/>
          <a:p>
            <a:fld id="{4E3E788E-32BD-4F6F-8EFC-B48C31C11A21}" type="slidenum">
              <a:rPr lang="en-US"/>
              <a:pPr/>
              <a:t>34</a:t>
            </a:fld>
            <a:endParaRPr lang="en-US"/>
          </a:p>
        </p:txBody>
      </p:sp>
      <p:pic>
        <p:nvPicPr>
          <p:cNvPr id="5918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3505200"/>
            <a:ext cx="6892925" cy="24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187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pitchFamily="18" charset="0"/>
              </a:rPr>
              <a:t>Communication at application layer</a:t>
            </a:r>
          </a:p>
        </p:txBody>
      </p:sp>
      <p:sp>
        <p:nvSpPr>
          <p:cNvPr id="59187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8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8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9188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 y="838200"/>
            <a:ext cx="8308975"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8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288" y="1268413"/>
            <a:ext cx="6234112"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88"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7288" y="4495800"/>
            <a:ext cx="6919912" cy="206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07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1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591885"/>
                                        </p:tgtEl>
                                        <p:attrNameLst>
                                          <p:attrName>style.visibility</p:attrName>
                                        </p:attrNameLst>
                                      </p:cBhvr>
                                      <p:to>
                                        <p:strVal val="visible"/>
                                      </p:to>
                                    </p:set>
                                    <p:animEffect transition="in" filter="diamond(in)">
                                      <p:cBhvr>
                                        <p:cTn id="11" dur="2000"/>
                                        <p:tgtEl>
                                          <p:spTgt spid="5918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91888"/>
                                        </p:tgtEl>
                                        <p:attrNameLst>
                                          <p:attrName>style.visibility</p:attrName>
                                        </p:attrNameLst>
                                      </p:cBhvr>
                                      <p:to>
                                        <p:strVal val="visible"/>
                                      </p:to>
                                    </p:set>
                                    <p:animEffect transition="in" filter="wipe(left)">
                                      <p:cBhvr>
                                        <p:cTn id="16" dur="3000"/>
                                        <p:tgtEl>
                                          <p:spTgt spid="591888"/>
                                        </p:tgtEl>
                                      </p:cBhvr>
                                    </p:animEffect>
                                  </p:childTnLst>
                                </p:cTn>
                              </p:par>
                              <p:par>
                                <p:cTn id="17" presetID="22" presetClass="entr" presetSubtype="8" fill="hold" nodeType="withEffect">
                                  <p:stCondLst>
                                    <p:cond delay="0"/>
                                  </p:stCondLst>
                                  <p:childTnLst>
                                    <p:set>
                                      <p:cBhvr>
                                        <p:cTn id="18" dur="1" fill="hold">
                                          <p:stCondLst>
                                            <p:cond delay="0"/>
                                          </p:stCondLst>
                                        </p:cTn>
                                        <p:tgtEl>
                                          <p:spTgt spid="591887"/>
                                        </p:tgtEl>
                                        <p:attrNameLst>
                                          <p:attrName>style.visibility</p:attrName>
                                        </p:attrNameLst>
                                      </p:cBhvr>
                                      <p:to>
                                        <p:strVal val="visible"/>
                                      </p:to>
                                    </p:set>
                                    <p:animEffect transition="in" filter="wipe(left)">
                                      <p:cBhvr>
                                        <p:cTn id="19" dur="3000"/>
                                        <p:tgtEl>
                                          <p:spTgt spid="59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2EE8C6D2-2B90-498D-AF5F-85E34F8935C2}" type="slidenum">
              <a:rPr lang="en-US"/>
              <a:pPr/>
              <a:t>35</a:t>
            </a:fld>
            <a:endParaRPr lang="en-US"/>
          </a:p>
        </p:txBody>
      </p:sp>
      <p:sp>
        <p:nvSpPr>
          <p:cNvPr id="71270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0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1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13"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2714"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2715"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application layer is a message.</a:t>
            </a:r>
          </a:p>
        </p:txBody>
      </p:sp>
      <p:grpSp>
        <p:nvGrpSpPr>
          <p:cNvPr id="712716" name="Group 12"/>
          <p:cNvGrpSpPr>
            <a:grpSpLocks/>
          </p:cNvGrpSpPr>
          <p:nvPr/>
        </p:nvGrpSpPr>
        <p:grpSpPr bwMode="auto">
          <a:xfrm>
            <a:off x="609600" y="2328863"/>
            <a:ext cx="1143000" cy="566737"/>
            <a:chOff x="1200" y="1248"/>
            <a:chExt cx="720" cy="357"/>
          </a:xfrm>
        </p:grpSpPr>
        <p:pic>
          <p:nvPicPr>
            <p:cNvPr id="71271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271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pic>
        <p:nvPicPr>
          <p:cNvPr id="1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69" y="4191000"/>
            <a:ext cx="8100931" cy="20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412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27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2000" fill="hold"/>
                                        <p:tgtEl>
                                          <p:spTgt spid="712716"/>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4000"/>
                            </p:stCondLst>
                            <p:childTnLst>
                              <p:par>
                                <p:cTn id="12" presetID="5" presetClass="entr" presetSubtype="10" fill="hold" grpId="0" nodeType="afterEffect">
                                  <p:stCondLst>
                                    <p:cond delay="0"/>
                                  </p:stCondLst>
                                  <p:childTnLst>
                                    <p:set>
                                      <p:cBhvr>
                                        <p:cTn id="13" dur="1" fill="hold">
                                          <p:stCondLst>
                                            <p:cond delay="0"/>
                                          </p:stCondLst>
                                        </p:cTn>
                                        <p:tgtEl>
                                          <p:spTgt spid="712713"/>
                                        </p:tgtEl>
                                        <p:attrNameLst>
                                          <p:attrName>style.visibility</p:attrName>
                                        </p:attrNameLst>
                                      </p:cBhvr>
                                      <p:to>
                                        <p:strVal val="visible"/>
                                      </p:to>
                                    </p:set>
                                    <p:animEffect transition="in" filter="checkerboard(across)">
                                      <p:cBhvr>
                                        <p:cTn id="14" dur="500"/>
                                        <p:tgtEl>
                                          <p:spTgt spid="712713"/>
                                        </p:tgtEl>
                                      </p:cBhvr>
                                    </p:animEffect>
                                  </p:childTnLst>
                                </p:cTn>
                              </p:par>
                            </p:childTnLst>
                          </p:cTn>
                        </p:par>
                        <p:par>
                          <p:cTn id="15" fill="hold" nodeType="afterGroup">
                            <p:stCondLst>
                              <p:cond delay="4500"/>
                            </p:stCondLst>
                            <p:childTnLst>
                              <p:par>
                                <p:cTn id="16" presetID="5" presetClass="entr" presetSubtype="10" fill="hold" grpId="0" nodeType="afterEffect">
                                  <p:stCondLst>
                                    <p:cond delay="0"/>
                                  </p:stCondLst>
                                  <p:childTnLst>
                                    <p:set>
                                      <p:cBhvr>
                                        <p:cTn id="17" dur="1" fill="hold">
                                          <p:stCondLst>
                                            <p:cond delay="0"/>
                                          </p:stCondLst>
                                        </p:cTn>
                                        <p:tgtEl>
                                          <p:spTgt spid="712714"/>
                                        </p:tgtEl>
                                        <p:attrNameLst>
                                          <p:attrName>style.visibility</p:attrName>
                                        </p:attrNameLst>
                                      </p:cBhvr>
                                      <p:to>
                                        <p:strVal val="visible"/>
                                      </p:to>
                                    </p:set>
                                    <p:animEffect transition="in" filter="checkerboard(across)">
                                      <p:cBhvr>
                                        <p:cTn id="18" dur="500"/>
                                        <p:tgtEl>
                                          <p:spTgt spid="712714"/>
                                        </p:tgtEl>
                                      </p:cBhvr>
                                    </p:animEffect>
                                  </p:childTnLst>
                                </p:cTn>
                              </p:par>
                            </p:childTnLst>
                          </p:cTn>
                        </p:par>
                        <p:par>
                          <p:cTn id="19" fill="hold" nodeType="afterGroup">
                            <p:stCondLst>
                              <p:cond delay="5000"/>
                            </p:stCondLst>
                            <p:childTnLst>
                              <p:par>
                                <p:cTn id="20" presetID="5" presetClass="entr" presetSubtype="10" fill="hold" grpId="0" nodeType="afterEffect">
                                  <p:stCondLst>
                                    <p:cond delay="0"/>
                                  </p:stCondLst>
                                  <p:childTnLst>
                                    <p:set>
                                      <p:cBhvr>
                                        <p:cTn id="21" dur="1" fill="hold">
                                          <p:stCondLst>
                                            <p:cond delay="0"/>
                                          </p:stCondLst>
                                        </p:cTn>
                                        <p:tgtEl>
                                          <p:spTgt spid="712715"/>
                                        </p:tgtEl>
                                        <p:attrNameLst>
                                          <p:attrName>style.visibility</p:attrName>
                                        </p:attrNameLst>
                                      </p:cBhvr>
                                      <p:to>
                                        <p:strVal val="visible"/>
                                      </p:to>
                                    </p:set>
                                    <p:animEffect transition="in" filter="checkerboard(across)">
                                      <p:cBhvr>
                                        <p:cTn id="22" dur="500"/>
                                        <p:tgtEl>
                                          <p:spTgt spid="71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3" grpId="0" animBg="1"/>
      <p:bldP spid="712714" grpId="0" animBg="1"/>
      <p:bldP spid="712715"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US" dirty="0">
                <a:latin typeface="Arial Unicode MS" pitchFamily="34" charset="-128"/>
              </a:rPr>
              <a:t>Four levels of addresses are used in an internet employing the TCP/IP protocols:</a:t>
            </a:r>
          </a:p>
          <a:p>
            <a:pPr lvl="1"/>
            <a:r>
              <a:rPr lang="en-US" dirty="0">
                <a:latin typeface="Arial Unicode MS" pitchFamily="34" charset="-128"/>
              </a:rPr>
              <a:t>physical address</a:t>
            </a:r>
          </a:p>
          <a:p>
            <a:pPr lvl="1"/>
            <a:r>
              <a:rPr lang="en-US" dirty="0">
                <a:latin typeface="Arial Unicode MS" pitchFamily="34" charset="-128"/>
              </a:rPr>
              <a:t>logical address</a:t>
            </a:r>
          </a:p>
          <a:p>
            <a:pPr lvl="1"/>
            <a:r>
              <a:rPr lang="en-US" dirty="0">
                <a:latin typeface="Arial Unicode MS" pitchFamily="34" charset="-128"/>
              </a:rPr>
              <a:t>port address</a:t>
            </a:r>
          </a:p>
          <a:p>
            <a:pPr lvl="1"/>
            <a:r>
              <a:rPr lang="en-US" dirty="0">
                <a:latin typeface="Arial Unicode MS" pitchFamily="34" charset="-128"/>
              </a:rPr>
              <a:t>application-specific address. </a:t>
            </a:r>
          </a:p>
        </p:txBody>
      </p:sp>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824316BF-2725-4B13-A0B1-BB7ACB943558}" type="slidenum">
              <a:rPr lang="en-US"/>
              <a:pPr/>
              <a:t>36</a:t>
            </a:fld>
            <a:endParaRPr lang="en-US"/>
          </a:p>
        </p:txBody>
      </p:sp>
      <p:sp>
        <p:nvSpPr>
          <p:cNvPr id="62054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620547" name="Text Box 3"/>
          <p:cNvSpPr txBox="1">
            <a:spLocks noChangeArrowheads="1"/>
          </p:cNvSpPr>
          <p:nvPr/>
        </p:nvSpPr>
        <p:spPr bwMode="auto">
          <a:xfrm>
            <a:off x="228600" y="355600"/>
            <a:ext cx="3108543"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dirty="0">
                <a:solidFill>
                  <a:schemeClr val="bg1"/>
                </a:solidFill>
                <a:latin typeface="Times" pitchFamily="18" charset="0"/>
              </a:rPr>
              <a:t>ADDRESSING</a:t>
            </a:r>
          </a:p>
        </p:txBody>
      </p:sp>
      <p:sp>
        <p:nvSpPr>
          <p:cNvPr id="62054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itchFamily="18" charset="0"/>
            </a:endParaRPr>
          </a:p>
        </p:txBody>
      </p:sp>
    </p:spTree>
    <p:extLst>
      <p:ext uri="{BB962C8B-B14F-4D97-AF65-F5344CB8AC3E}">
        <p14:creationId xmlns:p14="http://schemas.microsoft.com/office/powerpoint/2010/main" val="951573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95536" y="188640"/>
            <a:ext cx="8229600" cy="1143000"/>
          </a:xfrm>
        </p:spPr>
        <p:txBody>
          <a:bodyPr>
            <a:noAutofit/>
          </a:bodyPr>
          <a:lstStyle/>
          <a:p>
            <a:r>
              <a:rPr lang="en-US" sz="3200" dirty="0">
                <a:latin typeface="Arial Unicode MS" pitchFamily="34" charset="-128"/>
              </a:rPr>
              <a:t>Each address is related to a one layer in the TCP/IP architecture, as shown in Figure.</a:t>
            </a:r>
            <a:endParaRPr lang="en-GB" sz="3200" dirty="0"/>
          </a:p>
        </p:txBody>
      </p:sp>
      <p:sp>
        <p:nvSpPr>
          <p:cNvPr id="7" name="Text Placeholder 6"/>
          <p:cNvSpPr>
            <a:spLocks noGrp="1"/>
          </p:cNvSpPr>
          <p:nvPr>
            <p:ph type="body" idx="1"/>
          </p:nvPr>
        </p:nvSpPr>
        <p:spPr>
          <a:xfrm>
            <a:off x="-180528" y="1535113"/>
            <a:ext cx="4040188" cy="639762"/>
          </a:xfrm>
        </p:spPr>
        <p:txBody>
          <a:bodyPr/>
          <a:lstStyle/>
          <a:p>
            <a:pPr algn="ctr"/>
            <a:r>
              <a:rPr lang="en-GB" dirty="0"/>
              <a:t>IOS Model</a:t>
            </a:r>
          </a:p>
        </p:txBody>
      </p:sp>
      <p:sp>
        <p:nvSpPr>
          <p:cNvPr id="9" name="Text Placeholder 8"/>
          <p:cNvSpPr>
            <a:spLocks noGrp="1"/>
          </p:cNvSpPr>
          <p:nvPr>
            <p:ph type="body" sz="half" idx="3"/>
          </p:nvPr>
        </p:nvSpPr>
        <p:spPr>
          <a:xfrm>
            <a:off x="5354761" y="1535113"/>
            <a:ext cx="4041775" cy="639762"/>
          </a:xfrm>
        </p:spPr>
        <p:txBody>
          <a:bodyPr/>
          <a:lstStyle/>
          <a:p>
            <a:pPr algn="ctr"/>
            <a:r>
              <a:rPr lang="en-GB" dirty="0"/>
              <a:t>TCP/IP Model</a:t>
            </a:r>
          </a:p>
        </p:txBody>
      </p:sp>
      <p:graphicFrame>
        <p:nvGraphicFramePr>
          <p:cNvPr id="16" name="SmartArt Placeholder 3"/>
          <p:cNvGraphicFramePr>
            <a:graphicFrameLocks noGrp="1"/>
          </p:cNvGraphicFramePr>
          <p:nvPr>
            <p:ph sz="quarter" idx="2"/>
            <p:extLst>
              <p:ext uri="{D42A27DB-BD31-4B8C-83A1-F6EECF244321}">
                <p14:modId xmlns:p14="http://schemas.microsoft.com/office/powerpoint/2010/main" val="4050690835"/>
              </p:ext>
            </p:extLst>
          </p:nvPr>
        </p:nvGraphicFramePr>
        <p:xfrm>
          <a:off x="-180528" y="2174875"/>
          <a:ext cx="4040188" cy="3951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Content Placeholder 3"/>
          <p:cNvGraphicFramePr>
            <a:graphicFrameLocks noGrp="1"/>
          </p:cNvGraphicFramePr>
          <p:nvPr>
            <p:ph sz="quarter" idx="4"/>
            <p:extLst>
              <p:ext uri="{D42A27DB-BD31-4B8C-83A1-F6EECF244321}">
                <p14:modId xmlns:p14="http://schemas.microsoft.com/office/powerpoint/2010/main" val="2532665263"/>
              </p:ext>
            </p:extLst>
          </p:nvPr>
        </p:nvGraphicFramePr>
        <p:xfrm>
          <a:off x="5364089" y="2142008"/>
          <a:ext cx="3528392" cy="39512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1" name="TextBox 20"/>
          <p:cNvSpPr txBox="1"/>
          <p:nvPr/>
        </p:nvSpPr>
        <p:spPr>
          <a:xfrm>
            <a:off x="2627784" y="4221088"/>
            <a:ext cx="3420000" cy="576000"/>
          </a:xfrm>
          <a:prstGeom prst="lef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b="1" dirty="0"/>
              <a:t>Logic Address</a:t>
            </a:r>
          </a:p>
        </p:txBody>
      </p:sp>
      <p:sp>
        <p:nvSpPr>
          <p:cNvPr id="22" name="TextBox 21"/>
          <p:cNvSpPr txBox="1"/>
          <p:nvPr/>
        </p:nvSpPr>
        <p:spPr>
          <a:xfrm>
            <a:off x="2627784" y="3645024"/>
            <a:ext cx="3420000" cy="576000"/>
          </a:xfrm>
          <a:prstGeom prst="leftRightArrow">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GB" b="1" dirty="0"/>
              <a:t>Port Address</a:t>
            </a:r>
          </a:p>
        </p:txBody>
      </p:sp>
      <p:sp>
        <p:nvSpPr>
          <p:cNvPr id="25" name="TextBox 24"/>
          <p:cNvSpPr txBox="1"/>
          <p:nvPr/>
        </p:nvSpPr>
        <p:spPr>
          <a:xfrm>
            <a:off x="2627784" y="2276872"/>
            <a:ext cx="3420000" cy="576000"/>
          </a:xfrm>
          <a:prstGeom prst="leftRightArrow">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b="1" dirty="0"/>
              <a:t>Application Spec. Address</a:t>
            </a:r>
          </a:p>
        </p:txBody>
      </p:sp>
      <p:sp>
        <p:nvSpPr>
          <p:cNvPr id="26" name="TextBox 25"/>
          <p:cNvSpPr txBox="1"/>
          <p:nvPr/>
        </p:nvSpPr>
        <p:spPr>
          <a:xfrm>
            <a:off x="2627784" y="4827421"/>
            <a:ext cx="3420000" cy="576000"/>
          </a:xfrm>
          <a:prstGeom prst="leftRightArrow">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b="1" dirty="0"/>
              <a:t>Physical Address</a:t>
            </a:r>
          </a:p>
        </p:txBody>
      </p:sp>
    </p:spTree>
    <p:extLst>
      <p:ext uri="{BB962C8B-B14F-4D97-AF65-F5344CB8AC3E}">
        <p14:creationId xmlns:p14="http://schemas.microsoft.com/office/powerpoint/2010/main" val="3140732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B4ECB49E-BB53-40E8-B00B-1FCC2A52D525}" type="slidenum">
              <a:rPr lang="en-US"/>
              <a:pPr/>
              <a:t>38</a:t>
            </a:fld>
            <a:endParaRPr lang="en-US"/>
          </a:p>
        </p:txBody>
      </p:sp>
      <p:pic>
        <p:nvPicPr>
          <p:cNvPr id="59802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7970838" cy="335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801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pitchFamily="18" charset="0"/>
              </a:rPr>
              <a:t>Example 1: physical addresses</a:t>
            </a:r>
          </a:p>
        </p:txBody>
      </p:sp>
      <p:sp>
        <p:nvSpPr>
          <p:cNvPr id="59801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9802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10000"/>
            <a:ext cx="30892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8675" y="3516313"/>
            <a:ext cx="1050925"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505200"/>
            <a:ext cx="9874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3"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3886200"/>
            <a:ext cx="321786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07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8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98029"/>
                                        </p:tgtEl>
                                        <p:attrNameLst>
                                          <p:attrName>style.visibility</p:attrName>
                                        </p:attrNameLst>
                                      </p:cBhvr>
                                      <p:to>
                                        <p:strVal val="visible"/>
                                      </p:to>
                                    </p:set>
                                    <p:animEffect transition="in" filter="wipe(left)">
                                      <p:cBhvr>
                                        <p:cTn id="11" dur="2000"/>
                                        <p:tgtEl>
                                          <p:spTgt spid="5980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nodeType="clickEffect">
                                  <p:stCondLst>
                                    <p:cond delay="0"/>
                                  </p:stCondLst>
                                  <p:childTnLst>
                                    <p:animEffect transition="out" filter="dissolve">
                                      <p:cBhvr>
                                        <p:cTn id="15" dur="500"/>
                                        <p:tgtEl>
                                          <p:spTgt spid="598029"/>
                                        </p:tgtEl>
                                      </p:cBhvr>
                                    </p:animEffect>
                                    <p:set>
                                      <p:cBhvr>
                                        <p:cTn id="16" dur="1" fill="hold">
                                          <p:stCondLst>
                                            <p:cond delay="499"/>
                                          </p:stCondLst>
                                        </p:cTn>
                                        <p:tgtEl>
                                          <p:spTgt spid="59802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598031"/>
                                        </p:tgtEl>
                                        <p:attrNameLst>
                                          <p:attrName>style.visibility</p:attrName>
                                        </p:attrNameLst>
                                      </p:cBhvr>
                                      <p:to>
                                        <p:strVal val="visible"/>
                                      </p:to>
                                    </p:set>
                                    <p:animEffect transition="in" filter="wipe(down)">
                                      <p:cBhvr>
                                        <p:cTn id="21" dur="2000"/>
                                        <p:tgtEl>
                                          <p:spTgt spid="5980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nodeType="clickEffect">
                                  <p:stCondLst>
                                    <p:cond delay="0"/>
                                  </p:stCondLst>
                                  <p:childTnLst>
                                    <p:animEffect transition="out" filter="dissolve">
                                      <p:cBhvr>
                                        <p:cTn id="25" dur="500"/>
                                        <p:tgtEl>
                                          <p:spTgt spid="598031"/>
                                        </p:tgtEl>
                                      </p:cBhvr>
                                    </p:animEffect>
                                    <p:set>
                                      <p:cBhvr>
                                        <p:cTn id="26" dur="1" fill="hold">
                                          <p:stCondLst>
                                            <p:cond delay="499"/>
                                          </p:stCondLst>
                                        </p:cTn>
                                        <p:tgtEl>
                                          <p:spTgt spid="59803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598032"/>
                                        </p:tgtEl>
                                        <p:attrNameLst>
                                          <p:attrName>style.visibility</p:attrName>
                                        </p:attrNameLst>
                                      </p:cBhvr>
                                      <p:to>
                                        <p:strVal val="visible"/>
                                      </p:to>
                                    </p:set>
                                    <p:animEffect transition="in" filter="wipe(down)">
                                      <p:cBhvr>
                                        <p:cTn id="31" dur="2000"/>
                                        <p:tgtEl>
                                          <p:spTgt spid="5980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nodeType="clickEffect">
                                  <p:stCondLst>
                                    <p:cond delay="0"/>
                                  </p:stCondLst>
                                  <p:childTnLst>
                                    <p:animEffect transition="out" filter="dissolve">
                                      <p:cBhvr>
                                        <p:cTn id="35" dur="500"/>
                                        <p:tgtEl>
                                          <p:spTgt spid="598032"/>
                                        </p:tgtEl>
                                      </p:cBhvr>
                                    </p:animEffect>
                                    <p:set>
                                      <p:cBhvr>
                                        <p:cTn id="36" dur="1" fill="hold">
                                          <p:stCondLst>
                                            <p:cond delay="499"/>
                                          </p:stCondLst>
                                        </p:cTn>
                                        <p:tgtEl>
                                          <p:spTgt spid="598032"/>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98033"/>
                                        </p:tgtEl>
                                        <p:attrNameLst>
                                          <p:attrName>style.visibility</p:attrName>
                                        </p:attrNameLst>
                                      </p:cBhvr>
                                      <p:to>
                                        <p:strVal val="visible"/>
                                      </p:to>
                                    </p:set>
                                    <p:animEffect transition="in" filter="wipe(left)">
                                      <p:cBhvr>
                                        <p:cTn id="41" dur="2000"/>
                                        <p:tgtEl>
                                          <p:spTgt spid="5980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nodeType="clickEffect">
                                  <p:stCondLst>
                                    <p:cond delay="0"/>
                                  </p:stCondLst>
                                  <p:childTnLst>
                                    <p:animEffect transition="out" filter="dissolve">
                                      <p:cBhvr>
                                        <p:cTn id="45" dur="500"/>
                                        <p:tgtEl>
                                          <p:spTgt spid="598033"/>
                                        </p:tgtEl>
                                      </p:cBhvr>
                                    </p:animEffect>
                                    <p:set>
                                      <p:cBhvr>
                                        <p:cTn id="46" dur="1" fill="hold">
                                          <p:stCondLst>
                                            <p:cond delay="499"/>
                                          </p:stCondLst>
                                        </p:cTn>
                                        <p:tgtEl>
                                          <p:spTgt spid="5980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p:txBody>
          <a:bodyPr/>
          <a:lstStyle/>
          <a:p>
            <a:r>
              <a:rPr lang="en-US"/>
              <a:t>TCP/IP Protocol Suite</a:t>
            </a:r>
          </a:p>
        </p:txBody>
      </p:sp>
      <p:sp>
        <p:nvSpPr>
          <p:cNvPr id="8" name="Slide Number Placeholder 2"/>
          <p:cNvSpPr>
            <a:spLocks noGrp="1"/>
          </p:cNvSpPr>
          <p:nvPr>
            <p:ph type="sldNum" sz="quarter" idx="12"/>
          </p:nvPr>
        </p:nvSpPr>
        <p:spPr/>
        <p:txBody>
          <a:bodyPr/>
          <a:lstStyle/>
          <a:p>
            <a:fld id="{695EC475-53E1-4522-AECF-E9FC0353529E}" type="slidenum">
              <a:rPr lang="en-US"/>
              <a:pPr/>
              <a:t>39</a:t>
            </a:fld>
            <a:endParaRPr lang="en-US"/>
          </a:p>
        </p:txBody>
      </p:sp>
      <p:sp>
        <p:nvSpPr>
          <p:cNvPr id="694274" name="Text Box 2"/>
          <p:cNvSpPr txBox="1">
            <a:spLocks noChangeArrowheads="1"/>
          </p:cNvSpPr>
          <p:nvPr/>
        </p:nvSpPr>
        <p:spPr bwMode="auto">
          <a:xfrm>
            <a:off x="76200" y="696913"/>
            <a:ext cx="8839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400" dirty="0">
                <a:latin typeface="Arial Unicode MS" pitchFamily="34" charset="-128"/>
              </a:rPr>
              <a:t>As we will see later, most local area networks represent the physical address in two ways:</a:t>
            </a:r>
          </a:p>
          <a:p>
            <a:pPr marL="800100" lvl="1" indent="-342900" algn="just">
              <a:buFont typeface="Arial" pitchFamily="34" charset="0"/>
              <a:buChar char="•"/>
            </a:pPr>
            <a:r>
              <a:rPr lang="en-US" sz="2400" dirty="0">
                <a:latin typeface="Arial Unicode MS" pitchFamily="34" charset="-128"/>
              </a:rPr>
              <a:t>IPv4</a:t>
            </a:r>
          </a:p>
          <a:p>
            <a:pPr marL="1257300" lvl="2" indent="-342900" algn="just">
              <a:buFont typeface="Arial" pitchFamily="34" charset="0"/>
              <a:buChar char="•"/>
            </a:pPr>
            <a:r>
              <a:rPr lang="en-US" sz="2400" dirty="0">
                <a:latin typeface="Arial Unicode MS" pitchFamily="34" charset="-128"/>
              </a:rPr>
              <a:t>use a 32-bit (4-byte) physical address written as decimal digits; every byte (2 hexadecimal digits) is separated by a dot, as shown below</a:t>
            </a:r>
          </a:p>
          <a:p>
            <a:pPr marL="1257300" lvl="2" indent="-342900" algn="just">
              <a:buFont typeface="Arial" pitchFamily="34" charset="0"/>
              <a:buChar char="•"/>
            </a:pPr>
            <a:endParaRPr lang="en-US" sz="2400" dirty="0">
              <a:latin typeface="Arial Unicode MS" pitchFamily="34" charset="-128"/>
            </a:endParaRPr>
          </a:p>
          <a:p>
            <a:pPr marL="1257300" lvl="2" indent="-342900" algn="just">
              <a:buFont typeface="Arial" pitchFamily="34" charset="0"/>
              <a:buChar char="•"/>
            </a:pPr>
            <a:endParaRPr lang="en-US" sz="2400" dirty="0">
              <a:latin typeface="Arial Unicode MS" pitchFamily="34" charset="-128"/>
            </a:endParaRPr>
          </a:p>
          <a:p>
            <a:pPr marL="800100" lvl="1" indent="-342900" algn="just">
              <a:buFont typeface="Arial" pitchFamily="34" charset="0"/>
              <a:buChar char="•"/>
            </a:pPr>
            <a:endParaRPr lang="en-US" sz="2400" dirty="0">
              <a:latin typeface="Arial Unicode MS" pitchFamily="34" charset="-128"/>
            </a:endParaRPr>
          </a:p>
          <a:p>
            <a:pPr marL="800100" lvl="1" indent="-342900" algn="just">
              <a:buFont typeface="Arial" pitchFamily="34" charset="0"/>
              <a:buChar char="•"/>
            </a:pPr>
            <a:r>
              <a:rPr lang="en-US" sz="2400" dirty="0">
                <a:latin typeface="Arial Unicode MS" pitchFamily="34" charset="-128"/>
              </a:rPr>
              <a:t>IPv6 ( new version)</a:t>
            </a:r>
          </a:p>
          <a:p>
            <a:pPr marL="1257300" lvl="2" indent="-342900" algn="just">
              <a:buFont typeface="Arial" pitchFamily="34" charset="0"/>
              <a:buChar char="•"/>
            </a:pPr>
            <a:r>
              <a:rPr lang="en-US" sz="2400" dirty="0">
                <a:latin typeface="Arial Unicode MS" pitchFamily="34" charset="-128"/>
              </a:rPr>
              <a:t>use a 48-bit (6-byte) physical address written as 12 hexadecimal digits; every byte (2 hexadecimal digits) is separated by a colon, as shown below:</a:t>
            </a:r>
          </a:p>
        </p:txBody>
      </p:sp>
      <p:grpSp>
        <p:nvGrpSpPr>
          <p:cNvPr id="694275" name="Group 3"/>
          <p:cNvGrpSpPr>
            <a:grpSpLocks/>
          </p:cNvGrpSpPr>
          <p:nvPr/>
        </p:nvGrpSpPr>
        <p:grpSpPr bwMode="auto">
          <a:xfrm>
            <a:off x="0" y="0"/>
            <a:ext cx="9144000" cy="609600"/>
            <a:chOff x="0" y="2448"/>
            <a:chExt cx="5760" cy="384"/>
          </a:xfrm>
        </p:grpSpPr>
        <p:sp>
          <p:nvSpPr>
            <p:cNvPr id="694276" name="Rectangle 4"/>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4277" name="Text Box 5"/>
            <p:cNvSpPr txBox="1">
              <a:spLocks noChangeArrowheads="1"/>
            </p:cNvSpPr>
            <p:nvPr/>
          </p:nvSpPr>
          <p:spPr bwMode="auto">
            <a:xfrm>
              <a:off x="0" y="2448"/>
              <a:ext cx="1229" cy="368"/>
            </a:xfrm>
            <a:prstGeom prst="rect">
              <a:avLst/>
            </a:prstGeom>
            <a:noFill/>
            <a:ln w="9525">
              <a:solidFill>
                <a:srgbClr val="00CC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solidFill>
                    <a:schemeClr val="bg1"/>
                  </a:solidFill>
                  <a:effectLst>
                    <a:outerShdw blurRad="38100" dist="38100" dir="2700000" algn="tl">
                      <a:srgbClr val="C0C0C0"/>
                    </a:outerShdw>
                  </a:effectLst>
                  <a:latin typeface="Times New Roman" pitchFamily="18" charset="0"/>
                </a:rPr>
                <a:t>Example</a:t>
              </a:r>
              <a:r>
                <a:rPr lang="en-US" sz="3200" dirty="0">
                  <a:solidFill>
                    <a:schemeClr val="bg1"/>
                  </a:solidFill>
                  <a:latin typeface="Times New Roman" pitchFamily="18" charset="0"/>
                </a:rPr>
                <a:t> 1</a:t>
              </a:r>
              <a:endParaRPr lang="en-US" sz="3200" i="1" dirty="0">
                <a:solidFill>
                  <a:schemeClr val="bg1"/>
                </a:solidFill>
                <a:latin typeface="Times New Roman" pitchFamily="18" charset="0"/>
              </a:endParaRPr>
            </a:p>
          </p:txBody>
        </p:sp>
      </p:grpSp>
      <p:sp>
        <p:nvSpPr>
          <p:cNvPr id="694279" name="Text Box 7"/>
          <p:cNvSpPr txBox="1">
            <a:spLocks noChangeArrowheads="1"/>
          </p:cNvSpPr>
          <p:nvPr/>
        </p:nvSpPr>
        <p:spPr bwMode="auto">
          <a:xfrm>
            <a:off x="179512" y="5559003"/>
            <a:ext cx="8839200" cy="8223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dirty="0">
                <a:solidFill>
                  <a:schemeClr val="hlink"/>
                </a:solidFill>
                <a:effectLst>
                  <a:outerShdw blurRad="38100" dist="38100" dir="2700000" algn="tl">
                    <a:srgbClr val="000000"/>
                  </a:outerShdw>
                </a:effectLst>
                <a:latin typeface="Arial Unicode MS" pitchFamily="34" charset="-128"/>
              </a:rPr>
              <a:t>07:01:02:01:2C:4B</a:t>
            </a:r>
          </a:p>
          <a:p>
            <a:pPr algn="ctr"/>
            <a:r>
              <a:rPr lang="en-US" sz="2400" dirty="0">
                <a:latin typeface="Arial Unicode MS" pitchFamily="34" charset="-128"/>
              </a:rPr>
              <a:t>A 6-byte (12 hexadecimal digits) physical address</a:t>
            </a:r>
          </a:p>
        </p:txBody>
      </p:sp>
      <p:sp>
        <p:nvSpPr>
          <p:cNvPr id="9" name="Text Box 7"/>
          <p:cNvSpPr txBox="1">
            <a:spLocks noChangeArrowheads="1"/>
          </p:cNvSpPr>
          <p:nvPr/>
        </p:nvSpPr>
        <p:spPr bwMode="auto">
          <a:xfrm>
            <a:off x="179512" y="2958043"/>
            <a:ext cx="8839200" cy="830997"/>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dirty="0">
                <a:solidFill>
                  <a:schemeClr val="hlink"/>
                </a:solidFill>
                <a:effectLst>
                  <a:outerShdw blurRad="38100" dist="38100" dir="2700000" algn="tl">
                    <a:srgbClr val="000000"/>
                  </a:outerShdw>
                </a:effectLst>
                <a:latin typeface="Arial Unicode MS" pitchFamily="34" charset="-128"/>
              </a:rPr>
              <a:t>128.7.0.0</a:t>
            </a:r>
          </a:p>
          <a:p>
            <a:pPr algn="ctr"/>
            <a:r>
              <a:rPr lang="en-US" sz="2400" dirty="0">
                <a:solidFill>
                  <a:schemeClr val="hlink"/>
                </a:solidFill>
                <a:effectLst>
                  <a:outerShdw blurRad="38100" dist="38100" dir="2700000" algn="tl">
                    <a:srgbClr val="000000"/>
                  </a:outerShdw>
                </a:effectLst>
                <a:latin typeface="Arial Unicode MS" pitchFamily="34" charset="-128"/>
              </a:rPr>
              <a:t> </a:t>
            </a:r>
            <a:r>
              <a:rPr lang="en-US" sz="2400" dirty="0">
                <a:latin typeface="Arial Unicode MS" pitchFamily="34" charset="-128"/>
              </a:rPr>
              <a:t>A 4-byte (</a:t>
            </a:r>
            <a:r>
              <a:rPr lang="en-GB" sz="2400" dirty="0"/>
              <a:t>a byte represent 8 bits called </a:t>
            </a:r>
            <a:r>
              <a:rPr lang="en-GB" sz="2400" dirty="0">
                <a:hlinkClick r:id="rId3" tooltip="Octet (computing)"/>
              </a:rPr>
              <a:t>octet</a:t>
            </a:r>
            <a:r>
              <a:rPr lang="en-GB" sz="2400" dirty="0"/>
              <a:t> </a:t>
            </a:r>
            <a:r>
              <a:rPr lang="en-US" sz="2400" dirty="0">
                <a:latin typeface="Arial Unicode MS" pitchFamily="34" charset="-128"/>
              </a:rPr>
              <a:t>) physical address</a:t>
            </a:r>
          </a:p>
        </p:txBody>
      </p:sp>
    </p:spTree>
    <p:extLst>
      <p:ext uri="{BB962C8B-B14F-4D97-AF65-F5344CB8AC3E}">
        <p14:creationId xmlns:p14="http://schemas.microsoft.com/office/powerpoint/2010/main" val="174397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pPr marL="457200" indent="-457200" algn="just"/>
            <a:r>
              <a:rPr lang="en-US" dirty="0">
                <a:latin typeface="Arial Unicode MS" pitchFamily="34" charset="-128"/>
              </a:rPr>
              <a:t>we discussed that a protocol is required when two entities need to communicate. </a:t>
            </a:r>
          </a:p>
          <a:p>
            <a:pPr marL="457200" indent="-457200" algn="just"/>
            <a:r>
              <a:rPr lang="en-US" dirty="0">
                <a:latin typeface="Arial Unicode MS" pitchFamily="34" charset="-128"/>
              </a:rPr>
              <a:t>When communication is not simple, we may divide the complex task of communication into several layers. </a:t>
            </a:r>
          </a:p>
          <a:p>
            <a:pPr marL="457200" indent="-457200" algn="just"/>
            <a:r>
              <a:rPr lang="en-GB" dirty="0"/>
              <a:t>The sending computer must:</a:t>
            </a:r>
          </a:p>
          <a:p>
            <a:pPr lvl="1"/>
            <a:r>
              <a:rPr lang="en-GB" dirty="0"/>
              <a:t>Recognize the data. </a:t>
            </a:r>
          </a:p>
          <a:p>
            <a:pPr lvl="1"/>
            <a:r>
              <a:rPr lang="en-GB" dirty="0"/>
              <a:t>Divide the data into manageable chunks. </a:t>
            </a:r>
          </a:p>
          <a:p>
            <a:pPr lvl="1"/>
            <a:r>
              <a:rPr lang="en-GB" dirty="0"/>
              <a:t>Add information to each chunk of data to determine the location of the data and to identify the receiver. </a:t>
            </a:r>
          </a:p>
          <a:p>
            <a:pPr lvl="1"/>
            <a:r>
              <a:rPr lang="en-GB" dirty="0"/>
              <a:t>Add timing and error-checking information. </a:t>
            </a:r>
          </a:p>
          <a:p>
            <a:pPr lvl="1"/>
            <a:r>
              <a:rPr lang="en-GB" dirty="0"/>
              <a:t>Put the data on the network and send it on its way. </a:t>
            </a:r>
            <a:endParaRPr lang="en-US" dirty="0">
              <a:latin typeface="Arial Unicode MS" pitchFamily="34" charset="-128"/>
            </a:endParaRPr>
          </a:p>
          <a:p>
            <a:pPr marL="457200" indent="-457200" algn="just"/>
            <a:r>
              <a:rPr lang="en-US" dirty="0">
                <a:latin typeface="Arial Unicode MS" pitchFamily="34" charset="-128"/>
              </a:rPr>
              <a:t>In this case, we may need several protocols, one for each layer.</a:t>
            </a:r>
          </a:p>
          <a:p>
            <a:endParaRPr lang="en-GB" dirty="0"/>
          </a:p>
        </p:txBody>
      </p:sp>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37A1D7E2-730A-4513-B38D-3293CDBE758C}" type="slidenum">
              <a:rPr lang="en-US"/>
              <a:pPr/>
              <a:t>4</a:t>
            </a:fld>
            <a:endParaRPr lang="en-US"/>
          </a:p>
        </p:txBody>
      </p:sp>
      <p:sp>
        <p:nvSpPr>
          <p:cNvPr id="61030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610307" name="Text Box 3"/>
          <p:cNvSpPr txBox="1">
            <a:spLocks noChangeArrowheads="1"/>
          </p:cNvSpPr>
          <p:nvPr/>
        </p:nvSpPr>
        <p:spPr bwMode="auto">
          <a:xfrm>
            <a:off x="228600" y="355600"/>
            <a:ext cx="4695003"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dirty="0">
                <a:solidFill>
                  <a:schemeClr val="bg1"/>
                </a:solidFill>
                <a:latin typeface="Times" pitchFamily="18" charset="0"/>
              </a:rPr>
              <a:t> PROTOCOL LAYERS</a:t>
            </a:r>
          </a:p>
        </p:txBody>
      </p:sp>
      <p:sp>
        <p:nvSpPr>
          <p:cNvPr id="61030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itchFamily="18" charset="0"/>
            </a:endParaRPr>
          </a:p>
        </p:txBody>
      </p:sp>
    </p:spTree>
    <p:extLst>
      <p:ext uri="{BB962C8B-B14F-4D97-AF65-F5344CB8AC3E}">
        <p14:creationId xmlns:p14="http://schemas.microsoft.com/office/powerpoint/2010/main" val="1726546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1"/>
          </p:nvPr>
        </p:nvSpPr>
        <p:spPr/>
        <p:txBody>
          <a:bodyPr/>
          <a:lstStyle/>
          <a:p>
            <a:r>
              <a:rPr lang="en-US"/>
              <a:t>TCP/IP Protocol Suite</a:t>
            </a:r>
          </a:p>
        </p:txBody>
      </p:sp>
      <p:sp>
        <p:nvSpPr>
          <p:cNvPr id="15" name="Slide Number Placeholder 2"/>
          <p:cNvSpPr>
            <a:spLocks noGrp="1"/>
          </p:cNvSpPr>
          <p:nvPr>
            <p:ph type="sldNum" sz="quarter" idx="12"/>
          </p:nvPr>
        </p:nvSpPr>
        <p:spPr/>
        <p:txBody>
          <a:bodyPr/>
          <a:lstStyle/>
          <a:p>
            <a:fld id="{8C91F4F3-90B4-4BEA-8AF9-DAEC444309C9}" type="slidenum">
              <a:rPr lang="en-US"/>
              <a:pPr/>
              <a:t>40</a:t>
            </a:fld>
            <a:endParaRPr lang="en-US"/>
          </a:p>
        </p:txBody>
      </p:sp>
      <p:pic>
        <p:nvPicPr>
          <p:cNvPr id="6000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1139825"/>
            <a:ext cx="7065962"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006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pitchFamily="18" charset="0"/>
              </a:rPr>
              <a:t>Example 2: logical addresses</a:t>
            </a:r>
          </a:p>
        </p:txBody>
      </p:sp>
      <p:sp>
        <p:nvSpPr>
          <p:cNvPr id="60006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6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6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7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7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7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7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0007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1905000"/>
            <a:ext cx="40132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07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4275" y="1919288"/>
            <a:ext cx="1736725" cy="387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07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0538" y="4491038"/>
            <a:ext cx="4030662"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7380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0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0076"/>
                                        </p:tgtEl>
                                        <p:attrNameLst>
                                          <p:attrName>style.visibility</p:attrName>
                                        </p:attrNameLst>
                                      </p:cBhvr>
                                      <p:to>
                                        <p:strVal val="visible"/>
                                      </p:to>
                                    </p:set>
                                    <p:animEffect transition="in" filter="wipe(left)">
                                      <p:cBhvr>
                                        <p:cTn id="11" dur="2000"/>
                                        <p:tgtEl>
                                          <p:spTgt spid="600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xit" presetSubtype="10" fill="hold" nodeType="clickEffect">
                                  <p:stCondLst>
                                    <p:cond delay="0"/>
                                  </p:stCondLst>
                                  <p:childTnLst>
                                    <p:animEffect transition="out" filter="blinds(horizontal)">
                                      <p:cBhvr>
                                        <p:cTn id="15" dur="500"/>
                                        <p:tgtEl>
                                          <p:spTgt spid="600076"/>
                                        </p:tgtEl>
                                      </p:cBhvr>
                                    </p:animEffect>
                                    <p:set>
                                      <p:cBhvr>
                                        <p:cTn id="16" dur="1" fill="hold">
                                          <p:stCondLst>
                                            <p:cond delay="499"/>
                                          </p:stCondLst>
                                        </p:cTn>
                                        <p:tgtEl>
                                          <p:spTgt spid="600076"/>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00077"/>
                                        </p:tgtEl>
                                        <p:attrNameLst>
                                          <p:attrName>style.visibility</p:attrName>
                                        </p:attrNameLst>
                                      </p:cBhvr>
                                      <p:to>
                                        <p:strVal val="visible"/>
                                      </p:to>
                                    </p:set>
                                    <p:animEffect transition="in" filter="wipe(up)">
                                      <p:cBhvr>
                                        <p:cTn id="21" dur="2000"/>
                                        <p:tgtEl>
                                          <p:spTgt spid="6000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nodeType="clickEffect">
                                  <p:stCondLst>
                                    <p:cond delay="0"/>
                                  </p:stCondLst>
                                  <p:childTnLst>
                                    <p:animEffect transition="out" filter="blinds(horizontal)">
                                      <p:cBhvr>
                                        <p:cTn id="25" dur="500"/>
                                        <p:tgtEl>
                                          <p:spTgt spid="600077"/>
                                        </p:tgtEl>
                                      </p:cBhvr>
                                    </p:animEffect>
                                    <p:set>
                                      <p:cBhvr>
                                        <p:cTn id="26" dur="1" fill="hold">
                                          <p:stCondLst>
                                            <p:cond delay="499"/>
                                          </p:stCondLst>
                                        </p:cTn>
                                        <p:tgtEl>
                                          <p:spTgt spid="60007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600078"/>
                                        </p:tgtEl>
                                        <p:attrNameLst>
                                          <p:attrName>style.visibility</p:attrName>
                                        </p:attrNameLst>
                                      </p:cBhvr>
                                      <p:to>
                                        <p:strVal val="visible"/>
                                      </p:to>
                                    </p:set>
                                    <p:animEffect transition="in" filter="wipe(right)">
                                      <p:cBhvr>
                                        <p:cTn id="31" dur="2000"/>
                                        <p:tgtEl>
                                          <p:spTgt spid="6000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nodeType="clickEffect">
                                  <p:stCondLst>
                                    <p:cond delay="0"/>
                                  </p:stCondLst>
                                  <p:childTnLst>
                                    <p:animEffect transition="out" filter="blinds(horizontal)">
                                      <p:cBhvr>
                                        <p:cTn id="35" dur="500"/>
                                        <p:tgtEl>
                                          <p:spTgt spid="600078"/>
                                        </p:tgtEl>
                                      </p:cBhvr>
                                    </p:animEffect>
                                    <p:set>
                                      <p:cBhvr>
                                        <p:cTn id="36" dur="1" fill="hold">
                                          <p:stCondLst>
                                            <p:cond delay="499"/>
                                          </p:stCondLst>
                                        </p:cTn>
                                        <p:tgtEl>
                                          <p:spTgt spid="6000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CC5AE3A2-FF4B-4D27-AD97-6E54BCF2D4BA}" type="slidenum">
              <a:rPr lang="en-US"/>
              <a:pPr/>
              <a:t>41</a:t>
            </a:fld>
            <a:endParaRPr lang="en-US"/>
          </a:p>
        </p:txBody>
      </p:sp>
      <p:sp>
        <p:nvSpPr>
          <p:cNvPr id="62873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5"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8746"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8747"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physical addresses will change from hop to hop, but the logical addresses remain the same.</a:t>
            </a:r>
          </a:p>
        </p:txBody>
      </p:sp>
      <p:grpSp>
        <p:nvGrpSpPr>
          <p:cNvPr id="628748" name="Group 12"/>
          <p:cNvGrpSpPr>
            <a:grpSpLocks/>
          </p:cNvGrpSpPr>
          <p:nvPr/>
        </p:nvGrpSpPr>
        <p:grpSpPr bwMode="auto">
          <a:xfrm>
            <a:off x="609600" y="2133600"/>
            <a:ext cx="1143000" cy="566738"/>
            <a:chOff x="1200" y="1248"/>
            <a:chExt cx="720" cy="357"/>
          </a:xfrm>
        </p:grpSpPr>
        <p:pic>
          <p:nvPicPr>
            <p:cNvPr id="6287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875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4208791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8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62874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628745"/>
                                        </p:tgtEl>
                                        <p:attrNameLst>
                                          <p:attrName>style.visibility</p:attrName>
                                        </p:attrNameLst>
                                      </p:cBhvr>
                                      <p:to>
                                        <p:strVal val="visible"/>
                                      </p:to>
                                    </p:set>
                                    <p:animEffect transition="in" filter="checkerboard(across)">
                                      <p:cBhvr>
                                        <p:cTn id="14" dur="500"/>
                                        <p:tgtEl>
                                          <p:spTgt spid="62874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628746"/>
                                        </p:tgtEl>
                                        <p:attrNameLst>
                                          <p:attrName>style.visibility</p:attrName>
                                        </p:attrNameLst>
                                      </p:cBhvr>
                                      <p:to>
                                        <p:strVal val="visible"/>
                                      </p:to>
                                    </p:set>
                                    <p:animEffect transition="in" filter="checkerboard(across)">
                                      <p:cBhvr>
                                        <p:cTn id="18" dur="500"/>
                                        <p:tgtEl>
                                          <p:spTgt spid="62874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628747"/>
                                        </p:tgtEl>
                                        <p:attrNameLst>
                                          <p:attrName>style.visibility</p:attrName>
                                        </p:attrNameLst>
                                      </p:cBhvr>
                                      <p:to>
                                        <p:strVal val="visible"/>
                                      </p:to>
                                    </p:set>
                                    <p:animEffect transition="in" filter="checkerboard(across)">
                                      <p:cBhvr>
                                        <p:cTn id="22" dur="500"/>
                                        <p:tgtEl>
                                          <p:spTgt spid="628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5" grpId="0" animBg="1"/>
      <p:bldP spid="628746" grpId="0" animBg="1"/>
      <p:bldP spid="62874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latin typeface="Arial Unicode MS" pitchFamily="34" charset="-128"/>
              </a:rPr>
              <a:t>the purpose of ports is to uniquely identify different applications or processes running on a single computer and thereby enable them to share a single physical connection to a packet-switched network like the Internet.</a:t>
            </a:r>
            <a:endParaRPr lang="en-US" dirty="0">
              <a:latin typeface="Arial Unicode MS" pitchFamily="34" charset="-128"/>
            </a:endParaRPr>
          </a:p>
          <a:p>
            <a:endParaRPr lang="en-GB" dirty="0"/>
          </a:p>
        </p:txBody>
      </p:sp>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688743F8-41A2-4D2C-BACC-706E616C3E0F}" type="slidenum">
              <a:rPr lang="en-US"/>
              <a:pPr/>
              <a:t>42</a:t>
            </a:fld>
            <a:endParaRPr lang="en-US"/>
          </a:p>
        </p:txBody>
      </p:sp>
      <p:grpSp>
        <p:nvGrpSpPr>
          <p:cNvPr id="698371" name="Group 3"/>
          <p:cNvGrpSpPr>
            <a:grpSpLocks/>
          </p:cNvGrpSpPr>
          <p:nvPr/>
        </p:nvGrpSpPr>
        <p:grpSpPr bwMode="auto">
          <a:xfrm>
            <a:off x="0" y="0"/>
            <a:ext cx="9144000" cy="609600"/>
            <a:chOff x="0" y="2448"/>
            <a:chExt cx="5760" cy="384"/>
          </a:xfrm>
        </p:grpSpPr>
        <p:sp>
          <p:nvSpPr>
            <p:cNvPr id="69837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8373" name="Text Box 5"/>
            <p:cNvSpPr txBox="1">
              <a:spLocks noChangeArrowheads="1"/>
            </p:cNvSpPr>
            <p:nvPr/>
          </p:nvSpPr>
          <p:spPr bwMode="auto">
            <a:xfrm>
              <a:off x="0" y="2448"/>
              <a:ext cx="1229" cy="36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solidFill>
                    <a:schemeClr val="bg1"/>
                  </a:solidFill>
                  <a:effectLst>
                    <a:outerShdw blurRad="38100" dist="38100" dir="2700000" algn="tl">
                      <a:srgbClr val="C0C0C0"/>
                    </a:outerShdw>
                  </a:effectLst>
                  <a:latin typeface="Times New Roman" pitchFamily="18" charset="0"/>
                </a:rPr>
                <a:t>Example</a:t>
              </a:r>
              <a:r>
                <a:rPr lang="en-US" sz="3200" dirty="0">
                  <a:solidFill>
                    <a:schemeClr val="bg1"/>
                  </a:solidFill>
                  <a:latin typeface="Times New Roman" pitchFamily="18" charset="0"/>
                </a:rPr>
                <a:t> 2</a:t>
              </a:r>
              <a:endParaRPr lang="en-US" sz="3200" i="1" dirty="0">
                <a:solidFill>
                  <a:schemeClr val="bg1"/>
                </a:solidFill>
                <a:latin typeface="Times New Roman" pitchFamily="18" charset="0"/>
              </a:endParaRPr>
            </a:p>
          </p:txBody>
        </p:sp>
      </p:grpSp>
    </p:spTree>
    <p:extLst>
      <p:ext uri="{BB962C8B-B14F-4D97-AF65-F5344CB8AC3E}">
        <p14:creationId xmlns:p14="http://schemas.microsoft.com/office/powerpoint/2010/main" val="3298735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1"/>
          <p:cNvSpPr>
            <a:spLocks noGrp="1"/>
          </p:cNvSpPr>
          <p:nvPr>
            <p:ph type="ftr" sz="quarter" idx="11"/>
          </p:nvPr>
        </p:nvSpPr>
        <p:spPr/>
        <p:txBody>
          <a:bodyPr/>
          <a:lstStyle/>
          <a:p>
            <a:r>
              <a:rPr lang="en-US"/>
              <a:t>TCP/IP Protocol Suite</a:t>
            </a:r>
          </a:p>
        </p:txBody>
      </p:sp>
      <p:sp>
        <p:nvSpPr>
          <p:cNvPr id="17" name="Slide Number Placeholder 2"/>
          <p:cNvSpPr>
            <a:spLocks noGrp="1"/>
          </p:cNvSpPr>
          <p:nvPr>
            <p:ph type="sldNum" sz="quarter" idx="12"/>
          </p:nvPr>
        </p:nvSpPr>
        <p:spPr/>
        <p:txBody>
          <a:bodyPr/>
          <a:lstStyle/>
          <a:p>
            <a:fld id="{9EF79413-C907-44B8-80DE-8C4BEDABCDD3}" type="slidenum">
              <a:rPr lang="en-US"/>
              <a:pPr/>
              <a:t>43</a:t>
            </a:fld>
            <a:endParaRPr lang="en-US"/>
          </a:p>
        </p:txBody>
      </p:sp>
      <p:grpSp>
        <p:nvGrpSpPr>
          <p:cNvPr id="602128" name="Group 16"/>
          <p:cNvGrpSpPr>
            <a:grpSpLocks/>
          </p:cNvGrpSpPr>
          <p:nvPr/>
        </p:nvGrpSpPr>
        <p:grpSpPr bwMode="auto">
          <a:xfrm>
            <a:off x="1730375" y="1219200"/>
            <a:ext cx="5737225" cy="4783138"/>
            <a:chOff x="1090" y="768"/>
            <a:chExt cx="3614" cy="3013"/>
          </a:xfrm>
        </p:grpSpPr>
        <p:pic>
          <p:nvPicPr>
            <p:cNvPr id="60212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 y="768"/>
              <a:ext cx="3518" cy="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12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 y="1429"/>
              <a:ext cx="3455"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12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5" y="3393"/>
              <a:ext cx="70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0211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pitchFamily="18" charset="0"/>
              </a:rPr>
              <a:t>Example 3: port numbers</a:t>
            </a:r>
          </a:p>
        </p:txBody>
      </p:sp>
      <p:sp>
        <p:nvSpPr>
          <p:cNvPr id="60211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2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0212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1905000"/>
            <a:ext cx="219392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13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903413"/>
            <a:ext cx="1901825"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2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02129"/>
                                        </p:tgtEl>
                                        <p:attrNameLst>
                                          <p:attrName>style.visibility</p:attrName>
                                        </p:attrNameLst>
                                      </p:cBhvr>
                                      <p:to>
                                        <p:strVal val="visible"/>
                                      </p:to>
                                    </p:set>
                                    <p:animEffect transition="in" filter="wipe(up)">
                                      <p:cBhvr>
                                        <p:cTn id="11" dur="2000"/>
                                        <p:tgtEl>
                                          <p:spTgt spid="6021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xit" presetSubtype="32" fill="hold" nodeType="clickEffect">
                                  <p:stCondLst>
                                    <p:cond delay="0"/>
                                  </p:stCondLst>
                                  <p:childTnLst>
                                    <p:anim calcmode="lin" valueType="num">
                                      <p:cBhvr>
                                        <p:cTn id="15" dur="500"/>
                                        <p:tgtEl>
                                          <p:spTgt spid="602129"/>
                                        </p:tgtEl>
                                        <p:attrNameLst>
                                          <p:attrName>ppt_w</p:attrName>
                                        </p:attrNameLst>
                                      </p:cBhvr>
                                      <p:tavLst>
                                        <p:tav tm="0">
                                          <p:val>
                                            <p:strVal val="ppt_w"/>
                                          </p:val>
                                        </p:tav>
                                        <p:tav tm="100000">
                                          <p:val>
                                            <p:fltVal val="0"/>
                                          </p:val>
                                        </p:tav>
                                      </p:tavLst>
                                    </p:anim>
                                    <p:anim calcmode="lin" valueType="num">
                                      <p:cBhvr>
                                        <p:cTn id="16" dur="500"/>
                                        <p:tgtEl>
                                          <p:spTgt spid="602129"/>
                                        </p:tgtEl>
                                        <p:attrNameLst>
                                          <p:attrName>ppt_h</p:attrName>
                                        </p:attrNameLst>
                                      </p:cBhvr>
                                      <p:tavLst>
                                        <p:tav tm="0">
                                          <p:val>
                                            <p:strVal val="ppt_h"/>
                                          </p:val>
                                        </p:tav>
                                        <p:tav tm="100000">
                                          <p:val>
                                            <p:fltVal val="0"/>
                                          </p:val>
                                        </p:tav>
                                      </p:tavLst>
                                    </p:anim>
                                    <p:set>
                                      <p:cBhvr>
                                        <p:cTn id="17" dur="1" fill="hold">
                                          <p:stCondLst>
                                            <p:cond delay="499"/>
                                          </p:stCondLst>
                                        </p:cTn>
                                        <p:tgtEl>
                                          <p:spTgt spid="60212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02130"/>
                                        </p:tgtEl>
                                        <p:attrNameLst>
                                          <p:attrName>style.visibility</p:attrName>
                                        </p:attrNameLst>
                                      </p:cBhvr>
                                      <p:to>
                                        <p:strVal val="visible"/>
                                      </p:to>
                                    </p:set>
                                    <p:animEffect transition="in" filter="wipe(down)">
                                      <p:cBhvr>
                                        <p:cTn id="22" dur="2000"/>
                                        <p:tgtEl>
                                          <p:spTgt spid="6021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xit" presetSubtype="32" fill="hold" nodeType="clickEffect">
                                  <p:stCondLst>
                                    <p:cond delay="0"/>
                                  </p:stCondLst>
                                  <p:childTnLst>
                                    <p:anim calcmode="lin" valueType="num">
                                      <p:cBhvr>
                                        <p:cTn id="26" dur="500"/>
                                        <p:tgtEl>
                                          <p:spTgt spid="602130"/>
                                        </p:tgtEl>
                                        <p:attrNameLst>
                                          <p:attrName>ppt_w</p:attrName>
                                        </p:attrNameLst>
                                      </p:cBhvr>
                                      <p:tavLst>
                                        <p:tav tm="0">
                                          <p:val>
                                            <p:strVal val="ppt_w"/>
                                          </p:val>
                                        </p:tav>
                                        <p:tav tm="100000">
                                          <p:val>
                                            <p:fltVal val="0"/>
                                          </p:val>
                                        </p:tav>
                                      </p:tavLst>
                                    </p:anim>
                                    <p:anim calcmode="lin" valueType="num">
                                      <p:cBhvr>
                                        <p:cTn id="27" dur="500"/>
                                        <p:tgtEl>
                                          <p:spTgt spid="602130"/>
                                        </p:tgtEl>
                                        <p:attrNameLst>
                                          <p:attrName>ppt_h</p:attrName>
                                        </p:attrNameLst>
                                      </p:cBhvr>
                                      <p:tavLst>
                                        <p:tav tm="0">
                                          <p:val>
                                            <p:strVal val="ppt_h"/>
                                          </p:val>
                                        </p:tav>
                                        <p:tav tm="100000">
                                          <p:val>
                                            <p:fltVal val="0"/>
                                          </p:val>
                                        </p:tav>
                                      </p:tavLst>
                                    </p:anim>
                                    <p:set>
                                      <p:cBhvr>
                                        <p:cTn id="28" dur="1" fill="hold">
                                          <p:stCondLst>
                                            <p:cond delay="499"/>
                                          </p:stCondLst>
                                        </p:cTn>
                                        <p:tgtEl>
                                          <p:spTgt spid="602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00E7E2E8-0ACB-455D-842F-4CAAFBCDFFBC}" type="slidenum">
              <a:rPr lang="en-US"/>
              <a:pPr/>
              <a:t>44</a:t>
            </a:fld>
            <a:endParaRPr lang="en-US"/>
          </a:p>
        </p:txBody>
      </p:sp>
      <p:sp>
        <p:nvSpPr>
          <p:cNvPr id="71680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9"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6810"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6811"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physical addresses change from hop to hop, but the logical and port addresses usually remain the same.</a:t>
            </a:r>
          </a:p>
        </p:txBody>
      </p:sp>
      <p:grpSp>
        <p:nvGrpSpPr>
          <p:cNvPr id="716812" name="Group 12"/>
          <p:cNvGrpSpPr>
            <a:grpSpLocks/>
          </p:cNvGrpSpPr>
          <p:nvPr/>
        </p:nvGrpSpPr>
        <p:grpSpPr bwMode="auto">
          <a:xfrm>
            <a:off x="609600" y="2133600"/>
            <a:ext cx="1143000" cy="566738"/>
            <a:chOff x="1200" y="1248"/>
            <a:chExt cx="720" cy="357"/>
          </a:xfrm>
        </p:grpSpPr>
        <p:pic>
          <p:nvPicPr>
            <p:cNvPr id="7168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81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721306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681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6809"/>
                                        </p:tgtEl>
                                        <p:attrNameLst>
                                          <p:attrName>style.visibility</p:attrName>
                                        </p:attrNameLst>
                                      </p:cBhvr>
                                      <p:to>
                                        <p:strVal val="visible"/>
                                      </p:to>
                                    </p:set>
                                    <p:animEffect transition="in" filter="checkerboard(across)">
                                      <p:cBhvr>
                                        <p:cTn id="14" dur="500"/>
                                        <p:tgtEl>
                                          <p:spTgt spid="71680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6810"/>
                                        </p:tgtEl>
                                        <p:attrNameLst>
                                          <p:attrName>style.visibility</p:attrName>
                                        </p:attrNameLst>
                                      </p:cBhvr>
                                      <p:to>
                                        <p:strVal val="visible"/>
                                      </p:to>
                                    </p:set>
                                    <p:animEffect transition="in" filter="checkerboard(across)">
                                      <p:cBhvr>
                                        <p:cTn id="18" dur="500"/>
                                        <p:tgtEl>
                                          <p:spTgt spid="71681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6811"/>
                                        </p:tgtEl>
                                        <p:attrNameLst>
                                          <p:attrName>style.visibility</p:attrName>
                                        </p:attrNameLst>
                                      </p:cBhvr>
                                      <p:to>
                                        <p:strVal val="visible"/>
                                      </p:to>
                                    </p:set>
                                    <p:animEffect transition="in" filter="checkerboard(across)">
                                      <p:cBhvr>
                                        <p:cTn id="22" dur="500"/>
                                        <p:tgtEl>
                                          <p:spTgt spid="716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9" grpId="0" animBg="1"/>
      <p:bldP spid="716810" grpId="0" animBg="1"/>
      <p:bldP spid="7168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p:txBody>
          <a:bodyPr/>
          <a:lstStyle/>
          <a:p>
            <a:r>
              <a:rPr lang="en-US"/>
              <a:t>TCP/IP Protocol Suite</a:t>
            </a:r>
          </a:p>
        </p:txBody>
      </p:sp>
      <p:sp>
        <p:nvSpPr>
          <p:cNvPr id="8" name="Slide Number Placeholder 2"/>
          <p:cNvSpPr>
            <a:spLocks noGrp="1"/>
          </p:cNvSpPr>
          <p:nvPr>
            <p:ph type="sldNum" sz="quarter" idx="12"/>
          </p:nvPr>
        </p:nvSpPr>
        <p:spPr/>
        <p:txBody>
          <a:bodyPr/>
          <a:lstStyle/>
          <a:p>
            <a:fld id="{0030256F-2EA9-45D1-996D-3BE8D9E181CF}" type="slidenum">
              <a:rPr lang="en-US"/>
              <a:pPr/>
              <a:t>45</a:t>
            </a:fld>
            <a:endParaRPr lang="en-US"/>
          </a:p>
        </p:txBody>
      </p:sp>
      <p:sp>
        <p:nvSpPr>
          <p:cNvPr id="700418" name="Text Box 2"/>
          <p:cNvSpPr txBox="1">
            <a:spLocks noChangeArrowheads="1"/>
          </p:cNvSpPr>
          <p:nvPr/>
        </p:nvSpPr>
        <p:spPr bwMode="auto">
          <a:xfrm>
            <a:off x="76200" y="696913"/>
            <a:ext cx="8839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400" dirty="0">
                <a:latin typeface="Arial Unicode MS" pitchFamily="34" charset="-128"/>
              </a:rPr>
              <a:t>a port address is a 16-bit address represented by one decimal number as shown.</a:t>
            </a:r>
          </a:p>
        </p:txBody>
      </p:sp>
      <p:grpSp>
        <p:nvGrpSpPr>
          <p:cNvPr id="700419" name="Group 3"/>
          <p:cNvGrpSpPr>
            <a:grpSpLocks/>
          </p:cNvGrpSpPr>
          <p:nvPr/>
        </p:nvGrpSpPr>
        <p:grpSpPr bwMode="auto">
          <a:xfrm>
            <a:off x="0" y="0"/>
            <a:ext cx="9144000" cy="609600"/>
            <a:chOff x="0" y="2448"/>
            <a:chExt cx="5760" cy="384"/>
          </a:xfrm>
        </p:grpSpPr>
        <p:sp>
          <p:nvSpPr>
            <p:cNvPr id="70042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0421" name="Text Box 5"/>
            <p:cNvSpPr txBox="1">
              <a:spLocks noChangeArrowheads="1"/>
            </p:cNvSpPr>
            <p:nvPr/>
          </p:nvSpPr>
          <p:spPr bwMode="auto">
            <a:xfrm>
              <a:off x="0" y="2448"/>
              <a:ext cx="1229"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solidFill>
                    <a:schemeClr val="bg1"/>
                  </a:solidFill>
                  <a:effectLst>
                    <a:outerShdw blurRad="38100" dist="38100" dir="2700000" algn="tl">
                      <a:srgbClr val="000000"/>
                    </a:outerShdw>
                  </a:effectLst>
                  <a:latin typeface="Times New Roman" pitchFamily="18" charset="0"/>
                </a:rPr>
                <a:t>Example</a:t>
              </a:r>
              <a:r>
                <a:rPr lang="en-US" sz="3200" dirty="0">
                  <a:solidFill>
                    <a:schemeClr val="bg1"/>
                  </a:solidFill>
                  <a:latin typeface="Times New Roman" pitchFamily="18" charset="0"/>
                </a:rPr>
                <a:t> 3</a:t>
              </a:r>
              <a:endParaRPr lang="en-US" sz="3200" i="1" dirty="0">
                <a:solidFill>
                  <a:schemeClr val="bg1"/>
                </a:solidFill>
                <a:latin typeface="Times New Roman" pitchFamily="18" charset="0"/>
              </a:endParaRPr>
            </a:p>
          </p:txBody>
        </p:sp>
      </p:grpSp>
      <p:sp>
        <p:nvSpPr>
          <p:cNvPr id="700423" name="Text Box 7"/>
          <p:cNvSpPr txBox="1">
            <a:spLocks noChangeArrowheads="1"/>
          </p:cNvSpPr>
          <p:nvPr/>
        </p:nvSpPr>
        <p:spPr bwMode="auto">
          <a:xfrm>
            <a:off x="152400" y="2133600"/>
            <a:ext cx="8839200" cy="8223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solidFill>
                  <a:schemeClr val="hlink"/>
                </a:solidFill>
                <a:latin typeface="Arial Unicode MS" pitchFamily="34" charset="-128"/>
              </a:rPr>
              <a:t>753</a:t>
            </a:r>
          </a:p>
          <a:p>
            <a:pPr algn="ctr"/>
            <a:r>
              <a:rPr lang="en-US" sz="2400">
                <a:latin typeface="Arial Unicode MS" pitchFamily="34" charset="-128"/>
              </a:rPr>
              <a:t>A 16-bit port address represented as one single number</a:t>
            </a:r>
          </a:p>
        </p:txBody>
      </p:sp>
    </p:spTree>
    <p:extLst>
      <p:ext uri="{BB962C8B-B14F-4D97-AF65-F5344CB8AC3E}">
        <p14:creationId xmlns:p14="http://schemas.microsoft.com/office/powerpoint/2010/main" val="62463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 PROTOCOL LAYERS</a:t>
            </a:r>
          </a:p>
        </p:txBody>
      </p:sp>
      <p:sp>
        <p:nvSpPr>
          <p:cNvPr id="3" name="Content Placeholder 2"/>
          <p:cNvSpPr>
            <a:spLocks noGrp="1"/>
          </p:cNvSpPr>
          <p:nvPr>
            <p:ph idx="1"/>
          </p:nvPr>
        </p:nvSpPr>
        <p:spPr/>
        <p:txBody>
          <a:bodyPr/>
          <a:lstStyle/>
          <a:p>
            <a:pPr marL="0" indent="0" algn="just">
              <a:buNone/>
            </a:pPr>
            <a:r>
              <a:rPr lang="en-US" dirty="0">
                <a:latin typeface="Arial Unicode MS" pitchFamily="34" charset="-128"/>
              </a:rPr>
              <a:t> </a:t>
            </a:r>
          </a:p>
          <a:p>
            <a:pPr algn="just"/>
            <a:r>
              <a:rPr lang="en-US" dirty="0">
                <a:latin typeface="Arial Unicode MS" pitchFamily="34" charset="-128"/>
              </a:rPr>
              <a:t>Let us use a scenario in communication in which the  role of protocol layering may be better understood. </a:t>
            </a:r>
          </a:p>
          <a:p>
            <a:pPr algn="just"/>
            <a:r>
              <a:rPr lang="en-US" dirty="0">
                <a:latin typeface="Arial Unicode MS" pitchFamily="34" charset="-128"/>
              </a:rPr>
              <a:t>We use two examples. In the first example, communication is so simple that it can occur in only one layer. </a:t>
            </a:r>
          </a:p>
          <a:p>
            <a:endParaRPr lang="en-GB" dirty="0"/>
          </a:p>
        </p:txBody>
      </p:sp>
    </p:spTree>
    <p:extLst>
      <p:ext uri="{BB962C8B-B14F-4D97-AF65-F5344CB8AC3E}">
        <p14:creationId xmlns:p14="http://schemas.microsoft.com/office/powerpoint/2010/main" val="276949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GB" dirty="0"/>
          </a:p>
        </p:txBody>
      </p:sp>
      <p:sp>
        <p:nvSpPr>
          <p:cNvPr id="11" name="Content Placeholder 10"/>
          <p:cNvSpPr>
            <a:spLocks noGrp="1"/>
          </p:cNvSpPr>
          <p:nvPr>
            <p:ph sz="half" idx="1"/>
          </p:nvPr>
        </p:nvSpPr>
        <p:spPr>
          <a:xfrm>
            <a:off x="457200" y="1645920"/>
            <a:ext cx="8363272" cy="1999104"/>
          </a:xfrm>
        </p:spPr>
        <p:txBody>
          <a:bodyPr>
            <a:noAutofit/>
          </a:bodyPr>
          <a:lstStyle/>
          <a:p>
            <a:pPr algn="just"/>
            <a:r>
              <a:rPr lang="en-US" sz="1800" dirty="0">
                <a:latin typeface="Arial Unicode MS" pitchFamily="34" charset="-128"/>
              </a:rPr>
              <a:t>Assume Maria and Ann are neighbors with a lot of common ideas. However, Maria speaks only Spanish, and Ann speaks only English.</a:t>
            </a:r>
          </a:p>
          <a:p>
            <a:pPr algn="just"/>
            <a:endParaRPr lang="en-US" sz="1800" dirty="0">
              <a:latin typeface="Arial Unicode MS" pitchFamily="34" charset="-128"/>
            </a:endParaRPr>
          </a:p>
          <a:p>
            <a:pPr algn="just"/>
            <a:r>
              <a:rPr lang="en-US" sz="1800" dirty="0">
                <a:latin typeface="Arial Unicode MS" pitchFamily="34" charset="-128"/>
              </a:rPr>
              <a:t>Since both have learned the sign language in their childhood, they enjoy meeting in a cafe a couple of days per week and exchange their ideas using signs.</a:t>
            </a:r>
          </a:p>
          <a:p>
            <a:pPr algn="just"/>
            <a:endParaRPr lang="en-US" sz="1800" dirty="0">
              <a:latin typeface="Arial Unicode MS" pitchFamily="34" charset="-128"/>
            </a:endParaRPr>
          </a:p>
          <a:p>
            <a:pPr algn="just"/>
            <a:r>
              <a:rPr lang="en-US" sz="1800" dirty="0">
                <a:latin typeface="Arial Unicode MS" pitchFamily="34" charset="-128"/>
              </a:rPr>
              <a:t>Occasionally, they also use a bilingual dictionary. Communication is face to face and Happens in one layer as shown in Figure.</a:t>
            </a:r>
          </a:p>
          <a:p>
            <a:endParaRPr lang="en-GB" sz="1800" dirty="0"/>
          </a:p>
        </p:txBody>
      </p:sp>
      <p:pic>
        <p:nvPicPr>
          <p:cNvPr id="3075"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1691680" y="4725144"/>
            <a:ext cx="6221018" cy="61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D55A6A3F-12C3-40D9-AFB5-1D86412BE4C4}" type="slidenum">
              <a:rPr lang="en-US"/>
              <a:pPr/>
              <a:t>6</a:t>
            </a:fld>
            <a:endParaRPr lang="en-US"/>
          </a:p>
        </p:txBody>
      </p:sp>
      <p:grpSp>
        <p:nvGrpSpPr>
          <p:cNvPr id="630807" name="Group 23"/>
          <p:cNvGrpSpPr>
            <a:grpSpLocks/>
          </p:cNvGrpSpPr>
          <p:nvPr/>
        </p:nvGrpSpPr>
        <p:grpSpPr bwMode="auto">
          <a:xfrm>
            <a:off x="0" y="0"/>
            <a:ext cx="9144000" cy="609600"/>
            <a:chOff x="0" y="2448"/>
            <a:chExt cx="5760" cy="384"/>
          </a:xfrm>
        </p:grpSpPr>
        <p:sp>
          <p:nvSpPr>
            <p:cNvPr id="630806"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0799" name="Text Box 15"/>
            <p:cNvSpPr txBox="1">
              <a:spLocks noChangeArrowheads="1"/>
            </p:cNvSpPr>
            <p:nvPr/>
          </p:nvSpPr>
          <p:spPr bwMode="auto">
            <a:xfrm>
              <a:off x="0" y="2448"/>
              <a:ext cx="1229" cy="368"/>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solidFill>
                    <a:schemeClr val="bg1"/>
                  </a:solidFill>
                  <a:effectLst>
                    <a:outerShdw blurRad="38100" dist="38100" dir="2700000" algn="tl">
                      <a:srgbClr val="000000"/>
                    </a:outerShdw>
                  </a:effectLst>
                  <a:latin typeface="Times New Roman" pitchFamily="18" charset="0"/>
                </a:rPr>
                <a:t>Example</a:t>
              </a:r>
              <a:r>
                <a:rPr lang="en-US" sz="3200" dirty="0">
                  <a:solidFill>
                    <a:schemeClr val="bg1"/>
                  </a:solidFill>
                  <a:latin typeface="Times New Roman" pitchFamily="18" charset="0"/>
                </a:rPr>
                <a:t> 1</a:t>
              </a:r>
              <a:endParaRPr lang="en-US" sz="3200" i="1" dirty="0">
                <a:solidFill>
                  <a:schemeClr val="bg1"/>
                </a:solidFill>
                <a:latin typeface="Times New Roman" pitchFamily="18" charset="0"/>
              </a:endParaRPr>
            </a:p>
          </p:txBody>
        </p:sp>
      </p:grpSp>
    </p:spTree>
    <p:extLst>
      <p:ext uri="{BB962C8B-B14F-4D97-AF65-F5344CB8AC3E}">
        <p14:creationId xmlns:p14="http://schemas.microsoft.com/office/powerpoint/2010/main" val="152382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7E8C8817-E3BF-434F-A656-82001B1D9F25}" type="slidenum">
              <a:rPr lang="en-US"/>
              <a:pPr/>
              <a:t>7</a:t>
            </a:fld>
            <a:endParaRPr lang="en-US"/>
          </a:p>
        </p:txBody>
      </p:sp>
      <p:grpSp>
        <p:nvGrpSpPr>
          <p:cNvPr id="690179" name="Group 3"/>
          <p:cNvGrpSpPr>
            <a:grpSpLocks/>
          </p:cNvGrpSpPr>
          <p:nvPr/>
        </p:nvGrpSpPr>
        <p:grpSpPr bwMode="auto">
          <a:xfrm>
            <a:off x="0" y="0"/>
            <a:ext cx="9144000" cy="609600"/>
            <a:chOff x="0" y="2448"/>
            <a:chExt cx="5760" cy="384"/>
          </a:xfrm>
        </p:grpSpPr>
        <p:sp>
          <p:nvSpPr>
            <p:cNvPr id="69018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0181" name="Text Box 5"/>
            <p:cNvSpPr txBox="1">
              <a:spLocks noChangeArrowheads="1"/>
            </p:cNvSpPr>
            <p:nvPr/>
          </p:nvSpPr>
          <p:spPr bwMode="auto">
            <a:xfrm>
              <a:off x="0" y="2448"/>
              <a:ext cx="1229"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solidFill>
                    <a:schemeClr val="bg1"/>
                  </a:solidFill>
                  <a:effectLst>
                    <a:outerShdw blurRad="38100" dist="38100" dir="2700000" algn="tl">
                      <a:srgbClr val="000000"/>
                    </a:outerShdw>
                  </a:effectLst>
                  <a:latin typeface="Times New Roman" pitchFamily="18" charset="0"/>
                </a:rPr>
                <a:t>Example 2</a:t>
              </a:r>
              <a:endParaRPr lang="en-US" sz="3200" i="1" dirty="0">
                <a:solidFill>
                  <a:schemeClr val="bg1"/>
                </a:solidFill>
                <a:latin typeface="Times New Roman" pitchFamily="18" charset="0"/>
              </a:endParaRPr>
            </a:p>
          </p:txBody>
        </p:sp>
      </p:grpSp>
      <p:sp>
        <p:nvSpPr>
          <p:cNvPr id="8" name="Content Placeholder 7"/>
          <p:cNvSpPr>
            <a:spLocks noGrp="1"/>
          </p:cNvSpPr>
          <p:nvPr>
            <p:ph sz="half" idx="1"/>
          </p:nvPr>
        </p:nvSpPr>
        <p:spPr/>
        <p:txBody>
          <a:bodyPr>
            <a:normAutofit fontScale="55000" lnSpcReduction="20000"/>
          </a:bodyPr>
          <a:lstStyle/>
          <a:p>
            <a:r>
              <a:rPr lang="en-US" dirty="0">
                <a:latin typeface="Arial Unicode MS" pitchFamily="34" charset="-128"/>
              </a:rPr>
              <a:t>Now assume that Ann has to move to another town because of her job. Before she moves, the two meet for the last time in the same cafe. </a:t>
            </a:r>
          </a:p>
          <a:p>
            <a:r>
              <a:rPr lang="en-US" dirty="0">
                <a:latin typeface="Arial Unicode MS" pitchFamily="34" charset="-128"/>
              </a:rPr>
              <a:t>Although both are sad, Maria surprises Ann when she opens a packet that contains two small machines. </a:t>
            </a:r>
          </a:p>
          <a:p>
            <a:pPr marL="633730" lvl="1" indent="-285750">
              <a:buFont typeface="Arial" pitchFamily="34" charset="0"/>
              <a:buChar char="•"/>
            </a:pPr>
            <a:r>
              <a:rPr lang="en-US" dirty="0">
                <a:latin typeface="Arial Unicode MS" pitchFamily="34" charset="-128"/>
              </a:rPr>
              <a:t>The first machine can scan and transform a letter in English to a secret code or vice versa. </a:t>
            </a:r>
          </a:p>
          <a:p>
            <a:pPr marL="633730" lvl="1" indent="-285750">
              <a:buFont typeface="Arial" pitchFamily="34" charset="0"/>
              <a:buChar char="•"/>
            </a:pPr>
            <a:r>
              <a:rPr lang="en-US" dirty="0">
                <a:latin typeface="Arial Unicode MS" pitchFamily="34" charset="-128"/>
              </a:rPr>
              <a:t>The other machine can scan and translate a letter in Spanish to the same secret code or vice versa. </a:t>
            </a:r>
          </a:p>
          <a:p>
            <a:r>
              <a:rPr lang="en-US" dirty="0">
                <a:latin typeface="Arial Unicode MS" pitchFamily="34" charset="-128"/>
              </a:rPr>
              <a:t>Ann takes the first machine; Maria keeps the second one. </a:t>
            </a:r>
          </a:p>
          <a:p>
            <a:r>
              <a:rPr lang="en-US" dirty="0">
                <a:latin typeface="Arial Unicode MS" pitchFamily="34" charset="-128"/>
              </a:rPr>
              <a:t>The two friends can still communicate using the secret code, as shown in Figure.</a:t>
            </a:r>
          </a:p>
          <a:p>
            <a:endParaRPr lang="en-GB" dirty="0"/>
          </a:p>
          <a:p>
            <a:endParaRPr lang="en-GB" dirty="0"/>
          </a:p>
        </p:txBody>
      </p:sp>
      <p:pic>
        <p:nvPicPr>
          <p:cNvPr id="409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76850" y="2380770"/>
            <a:ext cx="3657600" cy="2950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62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1259632" y="1447800"/>
            <a:ext cx="7674056" cy="4800600"/>
          </a:xfrm>
        </p:spPr>
        <p:txBody>
          <a:bodyPr>
            <a:normAutofit fontScale="92500" lnSpcReduction="20000"/>
          </a:bodyPr>
          <a:lstStyle/>
          <a:p>
            <a:pPr marL="457200" indent="-457200" algn="just">
              <a:buFont typeface="Arial" pitchFamily="34" charset="0"/>
              <a:buChar char="•"/>
            </a:pPr>
            <a:r>
              <a:rPr lang="en-US" dirty="0">
                <a:latin typeface="Arial Unicode MS" pitchFamily="34" charset="-128"/>
              </a:rPr>
              <a:t>Established in 1947, the </a:t>
            </a:r>
            <a:r>
              <a:rPr lang="en-US" i="1" dirty="0">
                <a:solidFill>
                  <a:schemeClr val="hlink"/>
                </a:solidFill>
                <a:latin typeface="Arial Unicode MS" pitchFamily="34" charset="-128"/>
              </a:rPr>
              <a:t>International Standards Organization (ISO)</a:t>
            </a:r>
            <a:r>
              <a:rPr lang="en-US" dirty="0">
                <a:latin typeface="Arial Unicode MS" pitchFamily="34" charset="-128"/>
              </a:rPr>
              <a:t> is a multinational body dedicated to worldwide agreement on </a:t>
            </a:r>
            <a:r>
              <a:rPr lang="en-US" b="1" dirty="0">
                <a:latin typeface="Arial Unicode MS" pitchFamily="34" charset="-128"/>
              </a:rPr>
              <a:t>international standards</a:t>
            </a:r>
            <a:r>
              <a:rPr lang="en-US" dirty="0">
                <a:latin typeface="Arial Unicode MS" pitchFamily="34" charset="-128"/>
              </a:rPr>
              <a:t>. </a:t>
            </a:r>
          </a:p>
          <a:p>
            <a:pPr marL="457200" indent="-457200" algn="just">
              <a:buFont typeface="Arial" pitchFamily="34" charset="0"/>
              <a:buChar char="•"/>
            </a:pPr>
            <a:r>
              <a:rPr lang="en-US" dirty="0">
                <a:latin typeface="Arial Unicode MS" pitchFamily="34" charset="-128"/>
              </a:rPr>
              <a:t>Almost three-fourths of countries in the world are represented in the ISO. </a:t>
            </a:r>
          </a:p>
          <a:p>
            <a:pPr marL="457200" indent="-457200" algn="just">
              <a:buFont typeface="Arial" pitchFamily="34" charset="0"/>
              <a:buChar char="•"/>
            </a:pPr>
            <a:r>
              <a:rPr lang="en-US" dirty="0">
                <a:latin typeface="Arial Unicode MS" pitchFamily="34" charset="-128"/>
              </a:rPr>
              <a:t>An ISO standard that covers all aspects of network communications is the </a:t>
            </a:r>
            <a:r>
              <a:rPr lang="en-US" i="1" dirty="0">
                <a:solidFill>
                  <a:schemeClr val="hlink"/>
                </a:solidFill>
                <a:latin typeface="Arial Unicode MS" pitchFamily="34" charset="-128"/>
              </a:rPr>
              <a:t>Open Systems Interconnection (OSI)</a:t>
            </a:r>
            <a:r>
              <a:rPr lang="en-US" dirty="0">
                <a:latin typeface="Arial Unicode MS" pitchFamily="34" charset="-128"/>
              </a:rPr>
              <a:t> model. </a:t>
            </a:r>
          </a:p>
          <a:p>
            <a:pPr marL="457200" indent="-457200" algn="just">
              <a:buFont typeface="Arial" pitchFamily="34" charset="0"/>
              <a:buChar char="•"/>
            </a:pPr>
            <a:r>
              <a:rPr lang="en-US" dirty="0">
                <a:latin typeface="Arial Unicode MS" pitchFamily="34" charset="-128"/>
              </a:rPr>
              <a:t>It was first introduced in the late 1970s.</a:t>
            </a:r>
          </a:p>
        </p:txBody>
      </p:sp>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87E3FF2B-E8B6-425A-90CB-DB3A566F6B96}" type="slidenum">
              <a:rPr lang="en-US"/>
              <a:pPr/>
              <a:t>8</a:t>
            </a:fld>
            <a:endParaRPr lang="en-US"/>
          </a:p>
        </p:txBody>
      </p:sp>
      <p:sp>
        <p:nvSpPr>
          <p:cNvPr id="6164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616451" name="Text Box 3"/>
          <p:cNvSpPr txBox="1">
            <a:spLocks noChangeArrowheads="1"/>
          </p:cNvSpPr>
          <p:nvPr/>
        </p:nvSpPr>
        <p:spPr bwMode="auto">
          <a:xfrm>
            <a:off x="228600" y="355600"/>
            <a:ext cx="3698448"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dirty="0">
                <a:solidFill>
                  <a:schemeClr val="bg1"/>
                </a:solidFill>
                <a:latin typeface="Times" pitchFamily="18" charset="0"/>
              </a:rPr>
              <a:t>THE OSI MODEL</a:t>
            </a:r>
          </a:p>
        </p:txBody>
      </p:sp>
      <p:sp>
        <p:nvSpPr>
          <p:cNvPr id="6164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itchFamily="18" charset="0"/>
            </a:endParaRPr>
          </a:p>
        </p:txBody>
      </p:sp>
    </p:spTree>
    <p:extLst>
      <p:ext uri="{BB962C8B-B14F-4D97-AF65-F5344CB8AC3E}">
        <p14:creationId xmlns:p14="http://schemas.microsoft.com/office/powerpoint/2010/main" val="408659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Topics Discussed in the Section</a:t>
            </a:r>
          </a:p>
        </p:txBody>
      </p:sp>
      <p:sp>
        <p:nvSpPr>
          <p:cNvPr id="3" name="Content Placeholder 2"/>
          <p:cNvSpPr>
            <a:spLocks noGrp="1"/>
          </p:cNvSpPr>
          <p:nvPr>
            <p:ph idx="1"/>
          </p:nvPr>
        </p:nvSpPr>
        <p:spPr/>
        <p:txBody>
          <a:bodyPr/>
          <a:lstStyle/>
          <a:p>
            <a:r>
              <a:rPr lang="en-GB" dirty="0"/>
              <a:t>Layered Architecture</a:t>
            </a:r>
          </a:p>
          <a:p>
            <a:r>
              <a:rPr lang="en-GB" dirty="0"/>
              <a:t>Layer-to-layer Communication</a:t>
            </a:r>
          </a:p>
          <a:p>
            <a:r>
              <a:rPr lang="en-GB" dirty="0"/>
              <a:t>Encapsulation</a:t>
            </a:r>
          </a:p>
          <a:p>
            <a:r>
              <a:rPr lang="en-GB" dirty="0"/>
              <a:t>Layers in the OSI Model</a:t>
            </a:r>
          </a:p>
          <a:p>
            <a:endParaRPr lang="en-GB" dirty="0"/>
          </a:p>
          <a:p>
            <a:endParaRPr lang="en-GB" dirty="0"/>
          </a:p>
        </p:txBody>
      </p:sp>
      <p:sp>
        <p:nvSpPr>
          <p:cNvPr id="5" name="Footer Placeholder 1"/>
          <p:cNvSpPr>
            <a:spLocks noGrp="1"/>
          </p:cNvSpPr>
          <p:nvPr>
            <p:ph type="ftr" sz="quarter" idx="11"/>
          </p:nvPr>
        </p:nvSpPr>
        <p:spPr/>
        <p:txBody>
          <a:bodyPr/>
          <a:lstStyle/>
          <a:p>
            <a:r>
              <a:rPr lang="en-US"/>
              <a:t>TCP/IP Protocol Suite</a:t>
            </a:r>
          </a:p>
        </p:txBody>
      </p:sp>
      <p:sp>
        <p:nvSpPr>
          <p:cNvPr id="6" name="Slide Number Placeholder 2"/>
          <p:cNvSpPr>
            <a:spLocks noGrp="1"/>
          </p:cNvSpPr>
          <p:nvPr>
            <p:ph type="sldNum" sz="quarter" idx="12"/>
          </p:nvPr>
        </p:nvSpPr>
        <p:spPr/>
        <p:txBody>
          <a:bodyPr/>
          <a:lstStyle/>
          <a:p>
            <a:fld id="{CDD8643D-E1E8-42D3-9086-531C59AEE63C}" type="slidenum">
              <a:rPr lang="en-US"/>
              <a:pPr/>
              <a:t>9</a:t>
            </a:fld>
            <a:endParaRPr lang="en-US"/>
          </a:p>
        </p:txBody>
      </p:sp>
      <p:sp>
        <p:nvSpPr>
          <p:cNvPr id="622595"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itchFamily="18" charset="0"/>
            </a:endParaRPr>
          </a:p>
        </p:txBody>
      </p:sp>
    </p:spTree>
    <p:extLst>
      <p:ext uri="{BB962C8B-B14F-4D97-AF65-F5344CB8AC3E}">
        <p14:creationId xmlns:p14="http://schemas.microsoft.com/office/powerpoint/2010/main" val="2020227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592</TotalTime>
  <Words>2528</Words>
  <Application>Microsoft Office PowerPoint</Application>
  <PresentationFormat>On-screen Show (4:3)</PresentationFormat>
  <Paragraphs>350</Paragraphs>
  <Slides>45</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Arial Unicode MS</vt:lpstr>
      <vt:lpstr>Calibri</vt:lpstr>
      <vt:lpstr>Gill Sans MT</vt:lpstr>
      <vt:lpstr>Times</vt:lpstr>
      <vt:lpstr>Times New Roman</vt:lpstr>
      <vt:lpstr>Verdana</vt:lpstr>
      <vt:lpstr>Wingdings</vt:lpstr>
      <vt:lpstr>Wingdings 2</vt:lpstr>
      <vt:lpstr>Solstice</vt:lpstr>
      <vt:lpstr>The OSI Model and the TCP/IP Protocol Suite</vt:lpstr>
      <vt:lpstr>OBJECTIVES</vt:lpstr>
      <vt:lpstr>Computer Network Components</vt:lpstr>
      <vt:lpstr>PowerPoint Presentation</vt:lpstr>
      <vt:lpstr> PROTOCOL LAYERS</vt:lpstr>
      <vt:lpstr>PowerPoint Presentation</vt:lpstr>
      <vt:lpstr>PowerPoint Presentation</vt:lpstr>
      <vt:lpstr>PowerPoint Presentation</vt:lpstr>
      <vt:lpstr>Topics Discussed in the Section</vt:lpstr>
      <vt:lpstr>PowerPoint Presentation</vt:lpstr>
      <vt:lpstr>OSI Model and Nora</vt:lpstr>
      <vt:lpstr>PowerPoint Presentation</vt:lpstr>
      <vt:lpstr>PowerPoint Presentation</vt:lpstr>
      <vt:lpstr>PowerPoint Presentation</vt:lpstr>
      <vt:lpstr>PowerPoint Presentation</vt:lpstr>
      <vt:lpstr>PowerPoint Presentation</vt:lpstr>
      <vt:lpstr>Comparison between OSI and TCP/IP</vt:lpstr>
      <vt:lpstr>PowerPoint Presentation</vt:lpstr>
      <vt:lpstr>LAYERS IN THE OSI MODEL</vt:lpstr>
      <vt:lpstr>Physical layer</vt:lpstr>
      <vt:lpstr>PowerPoint Presentation</vt:lpstr>
      <vt:lpstr>PowerPoint Presentation</vt:lpstr>
      <vt:lpstr>Data Link Layer</vt:lpstr>
      <vt:lpstr>PowerPoint Presentation</vt:lpstr>
      <vt:lpstr>PowerPoint Presentation</vt:lpstr>
      <vt:lpstr>Network Layer</vt:lpstr>
      <vt:lpstr>PowerPoint Presentation</vt:lpstr>
      <vt:lpstr>Transport Layer</vt:lpstr>
      <vt:lpstr>PowerPoint Presentation</vt:lpstr>
      <vt:lpstr>PowerPoint Presentation</vt:lpstr>
      <vt:lpstr>Session Layer</vt:lpstr>
      <vt:lpstr>presentation layer</vt:lpstr>
      <vt:lpstr>Application Layer</vt:lpstr>
      <vt:lpstr>PowerPoint Presentation</vt:lpstr>
      <vt:lpstr>PowerPoint Presentation</vt:lpstr>
      <vt:lpstr>PowerPoint Presentation</vt:lpstr>
      <vt:lpstr>Each address is related to a one layer in the TCP/IP architecture, as shown in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ALjaffan</dc:creator>
  <cp:lastModifiedBy>sarvesh vishwakarma</cp:lastModifiedBy>
  <cp:revision>39</cp:revision>
  <dcterms:created xsi:type="dcterms:W3CDTF">2013-02-15T12:30:15Z</dcterms:created>
  <dcterms:modified xsi:type="dcterms:W3CDTF">2023-02-08T09:05:29Z</dcterms:modified>
</cp:coreProperties>
</file>