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041" r:id="rId2"/>
    <p:sldId id="1101" r:id="rId3"/>
    <p:sldId id="1102" r:id="rId4"/>
    <p:sldId id="1103" r:id="rId5"/>
    <p:sldId id="1104" r:id="rId6"/>
    <p:sldId id="1209" r:id="rId7"/>
    <p:sldId id="1108" r:id="rId8"/>
    <p:sldId id="1109" r:id="rId9"/>
    <p:sldId id="1110" r:id="rId10"/>
    <p:sldId id="1112" r:id="rId11"/>
    <p:sldId id="1113" r:id="rId12"/>
    <p:sldId id="1212" r:id="rId13"/>
    <p:sldId id="1114" r:id="rId14"/>
    <p:sldId id="1115" r:id="rId15"/>
    <p:sldId id="1213" r:id="rId16"/>
    <p:sldId id="1116" r:id="rId17"/>
    <p:sldId id="1125" r:id="rId18"/>
    <p:sldId id="1117" r:id="rId19"/>
    <p:sldId id="1118" r:id="rId20"/>
    <p:sldId id="1119" r:id="rId21"/>
    <p:sldId id="1120" r:id="rId22"/>
    <p:sldId id="1121" r:id="rId23"/>
    <p:sldId id="1122" r:id="rId24"/>
    <p:sldId id="1123" r:id="rId25"/>
    <p:sldId id="1124" r:id="rId26"/>
    <p:sldId id="1127" r:id="rId27"/>
    <p:sldId id="1126" r:id="rId28"/>
    <p:sldId id="1128" r:id="rId29"/>
    <p:sldId id="1129" r:id="rId30"/>
    <p:sldId id="1130" r:id="rId31"/>
    <p:sldId id="1131" r:id="rId32"/>
    <p:sldId id="1132" r:id="rId33"/>
    <p:sldId id="1133" r:id="rId34"/>
    <p:sldId id="113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0"/>
    <p:restoredTop sz="79613"/>
  </p:normalViewPr>
  <p:slideViewPr>
    <p:cSldViewPr snapToGrid="0" snapToObjects="1">
      <p:cViewPr varScale="1">
        <p:scale>
          <a:sx n="77" d="100"/>
          <a:sy n="77" d="100"/>
        </p:scale>
        <p:origin x="435" y="39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92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7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68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0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09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3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4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71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02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64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74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49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48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47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3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2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pPr marL="401638" indent="-401638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A17D26A6-40FA-0B4B-8CB5-56D29C2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59" y="3741606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cs.umass.edu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.museums, and all top-level country domains, e.g.: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scutil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--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3AF190D-9153-4849-8D73-82E2FC3A4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B83050FC-315F-2544-B90A-1FF8E08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C19D16D8-DC06-E546-AA51-6069613B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networkuptopia.com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networkutopia.com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networkutopia.com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92EB6E-923E-9C45-A570-23DE9782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poofing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</a:t>
            </a:r>
            <a:r>
              <a:rPr lang="en-US" sz="2400" dirty="0" err="1"/>
              <a:t>KanKan</a:t>
            </a:r>
            <a:r>
              <a:rPr lang="en-US" sz="2400" dirty="0"/>
              <a:t>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</a:t>
            </a:r>
            <a:r>
              <a:rPr lang="en-US" altLang="en-US" sz="2400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client-server approach</a:t>
            </a:r>
            <a:r>
              <a:rPr lang="en-US" altLang="en-US" sz="2800">
                <a:latin typeface="+mn-lt"/>
              </a:rPr>
              <a:t> </a:t>
            </a:r>
            <a:endParaRPr lang="en-US" altLang="en-US" sz="320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>
                <a:latin typeface="+mn-lt"/>
              </a:rPr>
              <a:t> D</a:t>
            </a:r>
            <a:r>
              <a:rPr lang="en-US" altLang="en-US" sz="3200" i="1" baseline="-25000">
                <a:latin typeface="+mn-lt"/>
              </a:rPr>
              <a:t>c-s</a:t>
            </a:r>
            <a:r>
              <a:rPr lang="en-US" altLang="en-US" sz="3200" i="1">
                <a:latin typeface="+mn-lt"/>
              </a:rPr>
              <a:t> &gt; max{NF/u</a:t>
            </a:r>
            <a:r>
              <a:rPr lang="en-US" altLang="en-US" sz="3200" i="1" baseline="-25000">
                <a:latin typeface="+mn-lt"/>
              </a:rPr>
              <a:t>s,</a:t>
            </a:r>
            <a:r>
              <a:rPr lang="en-US" altLang="en-US" sz="3200" i="1">
                <a:latin typeface="+mn-lt"/>
              </a:rPr>
              <a:t>,F/d</a:t>
            </a:r>
            <a:r>
              <a:rPr lang="en-US" altLang="en-US" sz="3200" i="1" baseline="-25000">
                <a:latin typeface="+mn-lt"/>
              </a:rPr>
              <a:t>min</a:t>
            </a:r>
            <a:r>
              <a:rPr lang="en-US" altLang="en-US" sz="3200" i="1">
                <a:latin typeface="+mn-lt"/>
              </a:rPr>
              <a:t>}</a:t>
            </a:r>
            <a:r>
              <a:rPr lang="en-US" altLang="en-US" sz="3200" i="1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s,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baseline="-25000" dirty="0">
                <a:latin typeface="+mn-lt"/>
              </a:rPr>
              <a:t>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4578"/>
              </p:ext>
            </p:extLst>
          </p:nvPr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83299" name="Object 2">
                        <a:extLst>
                          <a:ext uri="{FF2B5EF4-FFF2-40B4-BE49-F238E27FC236}">
                            <a16:creationId xmlns:a16="http://schemas.microsoft.com/office/drawing/2014/main" id="{F67C7379-8D4A-BD48-9EB7-BE18F0022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bob@someschool.edu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23016</TotalTime>
  <Words>3000</Words>
  <Application>Microsoft Office PowerPoint</Application>
  <PresentationFormat>Widescreen</PresentationFormat>
  <Paragraphs>605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Times New Roman</vt:lpstr>
      <vt:lpstr>Wingdings</vt:lpstr>
      <vt:lpstr>ZapfDingbats</vt:lpstr>
      <vt:lpstr>Office Theme</vt:lpstr>
      <vt:lpstr>Chart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sarvesh vishwakarma</cp:lastModifiedBy>
  <cp:revision>316</cp:revision>
  <dcterms:created xsi:type="dcterms:W3CDTF">2020-01-18T07:24:59Z</dcterms:created>
  <dcterms:modified xsi:type="dcterms:W3CDTF">2023-03-20T07:15:11Z</dcterms:modified>
</cp:coreProperties>
</file>