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6D24-2649-46CF-BBCE-72ABB913B8D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A757-FD6C-427C-AC47-3EF2FFF4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9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6D24-2649-46CF-BBCE-72ABB913B8D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A757-FD6C-427C-AC47-3EF2FFF4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6D24-2649-46CF-BBCE-72ABB913B8D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A757-FD6C-427C-AC47-3EF2FFF4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1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6D24-2649-46CF-BBCE-72ABB913B8D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A757-FD6C-427C-AC47-3EF2FFF4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1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6D24-2649-46CF-BBCE-72ABB913B8D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A757-FD6C-427C-AC47-3EF2FFF4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8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6D24-2649-46CF-BBCE-72ABB913B8D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A757-FD6C-427C-AC47-3EF2FFF4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1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6D24-2649-46CF-BBCE-72ABB913B8D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A757-FD6C-427C-AC47-3EF2FFF4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4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6D24-2649-46CF-BBCE-72ABB913B8D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A757-FD6C-427C-AC47-3EF2FFF4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9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6D24-2649-46CF-BBCE-72ABB913B8D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A757-FD6C-427C-AC47-3EF2FFF4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6D24-2649-46CF-BBCE-72ABB913B8D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A757-FD6C-427C-AC47-3EF2FFF4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1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B6D24-2649-46CF-BBCE-72ABB913B8D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A757-FD6C-427C-AC47-3EF2FFF4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6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B6D24-2649-46CF-BBCE-72ABB913B8D8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0A757-FD6C-427C-AC47-3EF2FFF44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2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Software Engineering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Neha </a:t>
            </a:r>
            <a:r>
              <a:rPr lang="en-US" dirty="0" err="1" smtClean="0"/>
              <a:t>Tripathi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04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Effort Distribution of Activities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8700" y="1867694"/>
            <a:ext cx="725169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9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RUP good practice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Develop software iteratively</a:t>
            </a:r>
          </a:p>
          <a:p>
            <a:pPr lvl="1" algn="just"/>
            <a:r>
              <a:rPr lang="en-US" dirty="0" smtClean="0"/>
              <a:t>Plan increments based on customer priorities and deliver highest priority increments first.</a:t>
            </a:r>
          </a:p>
          <a:p>
            <a:pPr algn="just"/>
            <a:r>
              <a:rPr lang="en-US" dirty="0" smtClean="0"/>
              <a:t>Manage requirements</a:t>
            </a:r>
          </a:p>
          <a:p>
            <a:pPr lvl="1" algn="just"/>
            <a:r>
              <a:rPr lang="en-US" dirty="0" smtClean="0"/>
              <a:t>Explicitly document customer requirements and keep track of changes to these requirements.</a:t>
            </a:r>
          </a:p>
          <a:p>
            <a:pPr algn="just"/>
            <a:r>
              <a:rPr lang="en-US" dirty="0" smtClean="0"/>
              <a:t>Use component-based architectures</a:t>
            </a:r>
          </a:p>
          <a:p>
            <a:pPr lvl="1" algn="just"/>
            <a:r>
              <a:rPr lang="en-US" dirty="0" smtClean="0"/>
              <a:t>Organize the system architecture as a set of reusable components.</a:t>
            </a:r>
          </a:p>
          <a:p>
            <a:pPr algn="just"/>
            <a:r>
              <a:rPr lang="en-US" dirty="0" smtClean="0"/>
              <a:t>Visually model software</a:t>
            </a:r>
          </a:p>
          <a:p>
            <a:pPr lvl="1" algn="just"/>
            <a:r>
              <a:rPr lang="en-US" dirty="0" smtClean="0"/>
              <a:t>Use graphical UML models to present static and dynamic views of the software.</a:t>
            </a:r>
          </a:p>
          <a:p>
            <a:pPr algn="just"/>
            <a:r>
              <a:rPr lang="en-US" dirty="0" smtClean="0"/>
              <a:t>Verify software quality</a:t>
            </a:r>
          </a:p>
          <a:p>
            <a:pPr lvl="1" algn="just"/>
            <a:r>
              <a:rPr lang="en-US" dirty="0" smtClean="0"/>
              <a:t>Ensure that the software meet’s organizational quality standards.</a:t>
            </a:r>
          </a:p>
          <a:p>
            <a:pPr algn="just"/>
            <a:r>
              <a:rPr lang="en-US" dirty="0" smtClean="0"/>
              <a:t>Control changes to software</a:t>
            </a:r>
          </a:p>
          <a:p>
            <a:pPr lvl="1" algn="just"/>
            <a:r>
              <a:rPr lang="en-US" dirty="0" smtClean="0"/>
              <a:t>Manage software changes using a change management system and configuration management tools.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0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Thank 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199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b="1" dirty="0"/>
              <a:t>The Rational Unified Process (RUP)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914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RUP Model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/>
              <a:t>The </a:t>
            </a:r>
            <a:r>
              <a:rPr lang="en-US" sz="2200" b="1" dirty="0"/>
              <a:t>Rational Unified Process</a:t>
            </a:r>
            <a:r>
              <a:rPr lang="en-US" sz="2200" dirty="0"/>
              <a:t> (</a:t>
            </a:r>
            <a:r>
              <a:rPr lang="en-US" sz="2200" b="1" dirty="0"/>
              <a:t>RUP</a:t>
            </a:r>
            <a:r>
              <a:rPr lang="en-US" sz="2200" dirty="0"/>
              <a:t>) is an </a:t>
            </a:r>
            <a:r>
              <a:rPr lang="en-US" sz="2200" b="1" dirty="0"/>
              <a:t>iterative</a:t>
            </a:r>
            <a:r>
              <a:rPr lang="en-US" sz="2200" dirty="0"/>
              <a:t> software development </a:t>
            </a:r>
            <a:r>
              <a:rPr lang="en-US" sz="2200" dirty="0" smtClean="0"/>
              <a:t>framework.</a:t>
            </a:r>
          </a:p>
          <a:p>
            <a:pPr algn="just"/>
            <a:r>
              <a:rPr lang="en-US" sz="2200" dirty="0" smtClean="0"/>
              <a:t>It was </a:t>
            </a:r>
            <a:r>
              <a:rPr lang="en-US" sz="2200" dirty="0"/>
              <a:t>created by the Rational </a:t>
            </a:r>
            <a:r>
              <a:rPr lang="en-US" sz="2200" dirty="0" smtClean="0"/>
              <a:t>Software Corporation</a:t>
            </a:r>
            <a:r>
              <a:rPr lang="en-US" sz="2200" dirty="0"/>
              <a:t>, a division of </a:t>
            </a:r>
            <a:r>
              <a:rPr lang="en-US" sz="2200" b="1" dirty="0"/>
              <a:t>IBM</a:t>
            </a:r>
            <a:r>
              <a:rPr lang="en-US" sz="2200" dirty="0"/>
              <a:t> since 2003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The Rational Unified Process is a modern generic process model that is organized into </a:t>
            </a:r>
            <a:r>
              <a:rPr lang="en-US" sz="2200" dirty="0" smtClean="0"/>
              <a:t>phases(inception</a:t>
            </a:r>
            <a:r>
              <a:rPr lang="en-US" sz="2200" dirty="0"/>
              <a:t>, elaboration, construction, and transition) but separates activities (</a:t>
            </a:r>
            <a:r>
              <a:rPr lang="en-US" sz="2200" dirty="0" smtClean="0"/>
              <a:t>requirements</a:t>
            </a:r>
            <a:r>
              <a:rPr lang="en-US" sz="2200" dirty="0" smtClean="0"/>
              <a:t>, analysis</a:t>
            </a:r>
            <a:r>
              <a:rPr lang="en-US" sz="2200" dirty="0"/>
              <a:t>, and design, etc.) from these phases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RUP incrementally grows an effective solution over multiple iterations</a:t>
            </a:r>
          </a:p>
          <a:p>
            <a:pPr algn="just"/>
            <a:r>
              <a:rPr lang="en-US" sz="2200" dirty="0" smtClean="0"/>
              <a:t>A modern generic process derived from the work on the </a:t>
            </a:r>
            <a:r>
              <a:rPr lang="en-US" sz="2200" b="1" dirty="0" smtClean="0"/>
              <a:t>UML</a:t>
            </a:r>
            <a:r>
              <a:rPr lang="en-US" sz="2200" dirty="0" smtClean="0"/>
              <a:t> and associated process.</a:t>
            </a:r>
          </a:p>
          <a:p>
            <a:pPr algn="just"/>
            <a:r>
              <a:rPr lang="en-US" sz="2200" b="1" dirty="0" smtClean="0"/>
              <a:t>3 perspectives </a:t>
            </a:r>
            <a:r>
              <a:rPr lang="en-US" sz="2200" dirty="0" smtClean="0"/>
              <a:t>of RUP Model</a:t>
            </a:r>
          </a:p>
          <a:p>
            <a:pPr lvl="1" algn="just"/>
            <a:r>
              <a:rPr lang="en-US" sz="2200" dirty="0" smtClean="0"/>
              <a:t>A </a:t>
            </a:r>
            <a:r>
              <a:rPr lang="en-US" sz="2200" b="1" dirty="0" smtClean="0"/>
              <a:t>dynamic </a:t>
            </a:r>
            <a:r>
              <a:rPr lang="en-US" sz="2200" dirty="0" smtClean="0"/>
              <a:t>perspective that shows phases over time;</a:t>
            </a:r>
          </a:p>
          <a:p>
            <a:pPr lvl="1" algn="just"/>
            <a:r>
              <a:rPr lang="en-US" sz="2200" dirty="0" smtClean="0"/>
              <a:t>A </a:t>
            </a:r>
            <a:r>
              <a:rPr lang="en-US" sz="2200" b="1" dirty="0" smtClean="0"/>
              <a:t>static</a:t>
            </a:r>
            <a:r>
              <a:rPr lang="en-US" sz="2200" dirty="0" smtClean="0"/>
              <a:t> perspective that shows process activities;</a:t>
            </a:r>
          </a:p>
          <a:p>
            <a:pPr lvl="1" algn="just"/>
            <a:r>
              <a:rPr lang="en-US" sz="2200" dirty="0" smtClean="0"/>
              <a:t>A </a:t>
            </a:r>
            <a:r>
              <a:rPr lang="en-US" sz="2200" b="1" dirty="0" smtClean="0"/>
              <a:t>practice</a:t>
            </a:r>
            <a:r>
              <a:rPr lang="en-US" sz="2200" dirty="0" smtClean="0"/>
              <a:t> perspective that suggests good practice.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4701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 smtClean="0"/>
              <a:t>Unified modeling language </a:t>
            </a:r>
            <a:r>
              <a:rPr lang="en-US" sz="2200" dirty="0" smtClean="0"/>
              <a:t>:The RUP is a guide for how to effectively use the Unified Modeling Language(UML). The UML is a industry-standard language that allows us to clearly communicate requirements, architectures and designs.</a:t>
            </a:r>
          </a:p>
          <a:p>
            <a:pPr algn="just"/>
            <a:r>
              <a:rPr lang="en-US" sz="2200" b="1" dirty="0" smtClean="0"/>
              <a:t>Tools: </a:t>
            </a:r>
            <a:r>
              <a:rPr lang="en-US" sz="2200" dirty="0" smtClean="0"/>
              <a:t>They are used to create and maintain visual modeling, programming, testing. </a:t>
            </a:r>
          </a:p>
          <a:p>
            <a:pPr algn="just"/>
            <a:r>
              <a:rPr lang="en-US" sz="2200" b="1" dirty="0" smtClean="0"/>
              <a:t>Configurable process: </a:t>
            </a:r>
            <a:r>
              <a:rPr lang="en-US" sz="2200" dirty="0" smtClean="0"/>
              <a:t>The Unified Process fits small development teams as well as large development organizations.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4097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smtClean="0"/>
              <a:t>RUP Model representation</a:t>
            </a:r>
            <a:endParaRPr lang="en-US" sz="3200" b="1" dirty="0"/>
          </a:p>
        </p:txBody>
      </p:sp>
      <p:pic>
        <p:nvPicPr>
          <p:cNvPr id="4" name="Content Placeholder 3" descr="2.12 RUP phases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781" y="2336800"/>
            <a:ext cx="801171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Phases in the Rational Unified Process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solidFill>
                  <a:srgbClr val="464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Inception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200" dirty="0" smtClean="0">
                <a:solidFill>
                  <a:srgbClr val="464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Establish the business case for the system.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solidFill>
                  <a:srgbClr val="464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Elaboration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200" dirty="0" smtClean="0">
                <a:solidFill>
                  <a:srgbClr val="464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an understanding of the problem domain and the system architecture.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solidFill>
                  <a:srgbClr val="464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Construction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200" dirty="0" smtClean="0">
                <a:solidFill>
                  <a:srgbClr val="464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System design, programming and testing.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solidFill>
                  <a:srgbClr val="464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en-US" sz="2200" dirty="0" smtClean="0">
                <a:solidFill>
                  <a:srgbClr val="464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Deploy the system in its operating environment.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972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 smtClean="0"/>
              <a:t>RUP Iterations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solidFill>
                  <a:srgbClr val="464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In-phase iteration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altLang="en-US" sz="2200" dirty="0" smtClean="0">
                <a:solidFill>
                  <a:srgbClr val="464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Each phase is iterative with results developed incrementally.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200" b="1" dirty="0">
                <a:solidFill>
                  <a:srgbClr val="464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Cross-phase iteration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  <a:buFontTx/>
              <a:buNone/>
            </a:pPr>
            <a:r>
              <a:rPr lang="en-US" altLang="en-US" sz="2200" dirty="0" smtClean="0">
                <a:solidFill>
                  <a:srgbClr val="4642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As shown by the loop in the RUP model, the whole set of phases may be enacted incrementally.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altLang="en-US" sz="2200" dirty="0">
              <a:solidFill>
                <a:srgbClr val="4642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141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200" b="1" dirty="0" smtClean="0"/>
              <a:t>Static workflows in the Rational Unified </a:t>
            </a:r>
            <a:r>
              <a:rPr lang="en-GB" altLang="en-US" sz="3200" b="1" dirty="0" smtClean="0"/>
              <a:t>Process</a:t>
            </a:r>
            <a:br>
              <a:rPr lang="en-GB" altLang="en-US" sz="3200" b="1" dirty="0" smtClean="0"/>
            </a:br>
            <a:r>
              <a:rPr lang="en-GB" altLang="en-US" sz="2200" b="1" dirty="0" smtClean="0"/>
              <a:t>( 9 workflows= 6 core + 3 supporting)</a:t>
            </a:r>
            <a:endParaRPr lang="en-US" sz="2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100" y="1603608"/>
            <a:ext cx="10274300" cy="437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9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2300"/>
            <a:ext cx="105156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4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285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Software Engineering</vt:lpstr>
      <vt:lpstr>PowerPoint Presentation</vt:lpstr>
      <vt:lpstr>RUP Model</vt:lpstr>
      <vt:lpstr>PowerPoint Presentation</vt:lpstr>
      <vt:lpstr>RUP Model representation</vt:lpstr>
      <vt:lpstr>Phases in the Rational Unified Process </vt:lpstr>
      <vt:lpstr>RUP Iterations</vt:lpstr>
      <vt:lpstr>Static workflows in the Rational Unified Process ( 9 workflows= 6 core + 3 supporting)</vt:lpstr>
      <vt:lpstr>PowerPoint Presentation</vt:lpstr>
      <vt:lpstr>Effort Distribution of Activities</vt:lpstr>
      <vt:lpstr>RUP good practice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2020-08-09T19:02:25Z</dcterms:created>
  <dcterms:modified xsi:type="dcterms:W3CDTF">2020-08-13T18:20:22Z</dcterms:modified>
</cp:coreProperties>
</file>