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FCC1-CD74-48F9-AE20-C7FA69D79C9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CDA7-CDDC-42F2-B4A0-5B6DB97B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		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Neha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Test-first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Writing tests before code clarifies the requirements to be implemented.</a:t>
            </a:r>
          </a:p>
          <a:p>
            <a:pPr algn="just"/>
            <a:r>
              <a:rPr lang="en-US" sz="2200" dirty="0" smtClean="0"/>
              <a:t>Tests are written as programs rather than data so that they can be executed automatically. The test includes a check that it has executed correctly.</a:t>
            </a:r>
          </a:p>
          <a:p>
            <a:pPr lvl="1" algn="just"/>
            <a:r>
              <a:rPr lang="en-US" sz="2200" dirty="0" smtClean="0"/>
              <a:t>Usually relies on a testing framework such as Junit.</a:t>
            </a:r>
          </a:p>
          <a:p>
            <a:pPr algn="just"/>
            <a:r>
              <a:rPr lang="en-US" sz="2200" dirty="0" smtClean="0"/>
              <a:t>All previous and new tests are run automatically when new functionality is added, thus checking that the new functionality has not introduced errors.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101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Pair programming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 XP, programmers work in pairs, sitting together to develop code.</a:t>
            </a:r>
          </a:p>
          <a:p>
            <a:pPr algn="just"/>
            <a:r>
              <a:rPr lang="en-US" dirty="0"/>
              <a:t>This helps develop common ownership of code and spreads knowledge across the team.</a:t>
            </a:r>
          </a:p>
          <a:p>
            <a:pPr algn="just"/>
            <a:r>
              <a:rPr lang="en-US" dirty="0"/>
              <a:t>It serves as an informal review process as each line of code is looked at by more than 1 person.</a:t>
            </a:r>
          </a:p>
          <a:p>
            <a:pPr algn="just"/>
            <a:r>
              <a:rPr lang="en-US" dirty="0"/>
              <a:t>It encourages refactoring as the whole team can benefit from this.</a:t>
            </a:r>
          </a:p>
          <a:p>
            <a:pPr algn="just"/>
            <a:r>
              <a:rPr lang="en-US" dirty="0"/>
              <a:t>Measurements suggest that development productivity with pair programming is similar to that of two people working independently.</a:t>
            </a:r>
          </a:p>
          <a:p>
            <a:pPr algn="just"/>
            <a:r>
              <a:rPr lang="en-GB" dirty="0" smtClean="0"/>
              <a:t>In pair programming, programmers sit together at the same workstation to develop the software.</a:t>
            </a:r>
          </a:p>
          <a:p>
            <a:pPr algn="just"/>
            <a:r>
              <a:rPr lang="en-GB" dirty="0" smtClean="0"/>
              <a:t>Pairs are created dynamically so that all team members work with each other during the development process.</a:t>
            </a:r>
          </a:p>
          <a:p>
            <a:pPr algn="just"/>
            <a:r>
              <a:rPr lang="en-GB" dirty="0" smtClean="0"/>
              <a:t>The sharing of knowledge that happens during pair programming is very important as it reduces the overall risks to a project when team members leave.</a:t>
            </a:r>
          </a:p>
          <a:p>
            <a:pPr algn="just"/>
            <a:r>
              <a:rPr lang="en-GB" dirty="0" smtClean="0"/>
              <a:t>Pair programming is not necessarily inefficient and there is evidence that a pair working together is more efficient than 2 programmers working separately. </a:t>
            </a:r>
            <a:endParaRPr lang="en-US" dirty="0" smtClean="0"/>
          </a:p>
          <a:p>
            <a:pPr algn="just"/>
            <a:endParaRPr lang="en-GB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7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Advantages of pair programming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 smtClean="0"/>
              <a:t>It supports the idea of collective ownership and responsibility for the system. </a:t>
            </a:r>
          </a:p>
          <a:p>
            <a:pPr lvl="1" algn="just"/>
            <a:r>
              <a:rPr lang="en-GB" sz="2200" dirty="0" smtClean="0"/>
              <a:t>Individuals are not held responsible for problems with the code. Instead, the team has collective responsibility for resolving these problems.</a:t>
            </a:r>
          </a:p>
          <a:p>
            <a:pPr algn="just"/>
            <a:r>
              <a:rPr lang="en-GB" sz="2200" dirty="0" smtClean="0"/>
              <a:t>It acts as an informal review process because each line of code is looked at by at least two people. </a:t>
            </a:r>
          </a:p>
          <a:p>
            <a:pPr algn="just"/>
            <a:r>
              <a:rPr lang="en-GB" sz="2200" dirty="0" smtClean="0"/>
              <a:t>It helps support refactoring, which is a process of software improvement. </a:t>
            </a:r>
          </a:p>
          <a:p>
            <a:pPr lvl="1" algn="just"/>
            <a:r>
              <a:rPr lang="en-GB" sz="2200" dirty="0" smtClean="0"/>
              <a:t>Where pair programming and collective ownership are used, others benefit immediately from the refactoring so they are likely to support the process. </a:t>
            </a:r>
          </a:p>
          <a:p>
            <a:pPr lvl="1" algn="just"/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676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30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Agile Software Development- </a:t>
            </a:r>
            <a:r>
              <a:rPr lang="en-US" sz="3200" b="1" dirty="0" err="1" smtClean="0"/>
              <a:t>eXtreme</a:t>
            </a:r>
            <a:r>
              <a:rPr lang="en-US" sz="3200" b="1" dirty="0" smtClean="0"/>
              <a:t> Programming(XP)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/>
              <a:t>Agile methods are incremental development methods that focus on rapid development, frequent releases of the software, reducing process overheads and producing high-quality code. They involve the customer directly in the development process.</a:t>
            </a:r>
          </a:p>
          <a:p>
            <a:pPr algn="just"/>
            <a:r>
              <a:rPr lang="en-GB" sz="2200" dirty="0"/>
              <a:t>The decision on whether to use an agile or a plan-driven approach to development should depend on the type of software being developed, the capabilities of the development team and the culture of the company developing the system.</a:t>
            </a:r>
          </a:p>
          <a:p>
            <a:pPr algn="just"/>
            <a:r>
              <a:rPr lang="en-GB" sz="2200" b="1" dirty="0"/>
              <a:t>Extreme programming is a well-known agile method that integrates a range of good programming practices such as frequent releases of the software, continuous software improvement and customer participation in the development team.</a:t>
            </a:r>
          </a:p>
          <a:p>
            <a:pPr algn="just"/>
            <a:endParaRPr lang="en-US" sz="2200" b="1" dirty="0" smtClean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925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eXtreme</a:t>
            </a:r>
            <a:r>
              <a:rPr lang="en-US" sz="3200" b="1" dirty="0"/>
              <a:t> Programming(XP)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Perhaps the best-known and most widely used agile method.</a:t>
            </a:r>
          </a:p>
          <a:p>
            <a:pPr algn="just"/>
            <a:r>
              <a:rPr lang="en-US" sz="2200" b="1" dirty="0" smtClean="0"/>
              <a:t>Extreme Programming (XP) takes an ‘extreme’ approach to iterative development. </a:t>
            </a:r>
          </a:p>
          <a:p>
            <a:pPr lvl="1" algn="just"/>
            <a:r>
              <a:rPr lang="en-US" sz="2200" b="1" dirty="0" smtClean="0"/>
              <a:t>New versions may be built several times per day;</a:t>
            </a:r>
          </a:p>
          <a:p>
            <a:pPr lvl="1" algn="just"/>
            <a:r>
              <a:rPr lang="en-US" sz="2200" b="1" dirty="0" smtClean="0"/>
              <a:t>Increments are delivered to customers every 2 weeks;</a:t>
            </a:r>
          </a:p>
          <a:p>
            <a:pPr lvl="1" algn="just"/>
            <a:r>
              <a:rPr lang="en-US" sz="2200" b="1" dirty="0" smtClean="0"/>
              <a:t>All tests must be run for every build and the build is only accepted if tests run successfully.</a:t>
            </a:r>
          </a:p>
          <a:p>
            <a:pPr algn="just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607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XP and agile principles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Incremental development </a:t>
            </a:r>
            <a:r>
              <a:rPr lang="en-US" sz="2200" dirty="0"/>
              <a:t>is supported through small, frequent system releases.</a:t>
            </a:r>
          </a:p>
          <a:p>
            <a:pPr algn="just"/>
            <a:r>
              <a:rPr lang="en-US" sz="2200" b="1" dirty="0"/>
              <a:t>Customer involvement </a:t>
            </a:r>
            <a:r>
              <a:rPr lang="en-US" sz="2200" dirty="0"/>
              <a:t>means full-time customer engagement with the team.</a:t>
            </a:r>
          </a:p>
          <a:p>
            <a:pPr algn="just"/>
            <a:r>
              <a:rPr lang="en-US" sz="2200" b="1" dirty="0"/>
              <a:t>People not process </a:t>
            </a:r>
            <a:r>
              <a:rPr lang="en-US" sz="2200" dirty="0"/>
              <a:t>through pair programming, collective ownership and a process that avoids long working hours.</a:t>
            </a:r>
          </a:p>
          <a:p>
            <a:pPr algn="just"/>
            <a:r>
              <a:rPr lang="en-US" sz="2200" b="1" dirty="0"/>
              <a:t>Change</a:t>
            </a:r>
            <a:r>
              <a:rPr lang="en-US" sz="2200" dirty="0"/>
              <a:t> supported through regular system releases.</a:t>
            </a:r>
          </a:p>
          <a:p>
            <a:pPr algn="just"/>
            <a:r>
              <a:rPr lang="en-US" sz="2200" b="1" dirty="0"/>
              <a:t>Maintaining simplicity </a:t>
            </a:r>
            <a:r>
              <a:rPr lang="en-US" sz="2200" dirty="0"/>
              <a:t>through constant refactoring of code.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638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/>
              <a:t>Extreme </a:t>
            </a:r>
            <a:r>
              <a:rPr lang="en-US" sz="3200" b="1" dirty="0"/>
              <a:t>P</a:t>
            </a:r>
            <a:r>
              <a:rPr lang="en-US" sz="3200" b="1" dirty="0" smtClean="0"/>
              <a:t>rogramming </a:t>
            </a:r>
            <a:r>
              <a:rPr lang="en-US" sz="3200" b="1" dirty="0" smtClean="0"/>
              <a:t>release cycle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30940"/>
            <a:ext cx="8128000" cy="38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Extreme programming practices (a)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616361"/>
            <a:ext cx="10414000" cy="45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Extreme programming practices (b)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90688"/>
            <a:ext cx="10401300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Requirements scenarios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In XP, a customer or user is part of the XP team and is responsible for making decisions on requirements.</a:t>
            </a:r>
          </a:p>
          <a:p>
            <a:pPr algn="just"/>
            <a:r>
              <a:rPr lang="en-US" sz="2200" b="1" dirty="0" smtClean="0"/>
              <a:t>User requirements are expressed as scenarios or user stories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These are written on cards and the development team break them down into implementation tasks. These tasks are the basis of schedule and cost estimates.</a:t>
            </a:r>
          </a:p>
          <a:p>
            <a:pPr algn="just"/>
            <a:r>
              <a:rPr lang="en-US" sz="2200" dirty="0" smtClean="0"/>
              <a:t>The customer chooses the stories for inclusion in the next release based on their priorities and the schedule estimates.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458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Refactoring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Programming team look for possible software improvements and make these improvements even where there is no immediate need for them.</a:t>
            </a:r>
          </a:p>
          <a:p>
            <a:pPr algn="just"/>
            <a:r>
              <a:rPr lang="en-US" sz="2200" dirty="0" smtClean="0"/>
              <a:t>This improves the understandability of the software and so reduces the need for documentation.</a:t>
            </a:r>
          </a:p>
          <a:p>
            <a:pPr algn="just"/>
            <a:r>
              <a:rPr lang="en-US" sz="2200" dirty="0" smtClean="0"/>
              <a:t>Changes are easier to make because the code is well-structured and clear.</a:t>
            </a:r>
          </a:p>
          <a:p>
            <a:pPr algn="just"/>
            <a:r>
              <a:rPr lang="en-US" sz="2200" dirty="0" smtClean="0"/>
              <a:t>However, some changes requires architecture refactoring and this is much more expensive.</a:t>
            </a:r>
          </a:p>
          <a:p>
            <a:pPr algn="just"/>
            <a:r>
              <a:rPr lang="en-US" sz="2200" dirty="0" smtClean="0"/>
              <a:t>Example</a:t>
            </a:r>
            <a:r>
              <a:rPr lang="en-US" sz="2200" dirty="0" smtClean="0"/>
              <a:t>: Tidying </a:t>
            </a:r>
            <a:r>
              <a:rPr lang="en-US" sz="2200" dirty="0" smtClean="0"/>
              <a:t>up and renaming attributes and methods to make them easier to understand.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629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Engineering  </vt:lpstr>
      <vt:lpstr>Agile Software Development- eXtreme Programming(XP) </vt:lpstr>
      <vt:lpstr>eXtreme Programming(XP)</vt:lpstr>
      <vt:lpstr>XP and agile principles</vt:lpstr>
      <vt:lpstr>The Extreme Programming release cycle </vt:lpstr>
      <vt:lpstr>Extreme programming practices (a) </vt:lpstr>
      <vt:lpstr>Extreme programming practices (b)</vt:lpstr>
      <vt:lpstr>Requirements scenarios</vt:lpstr>
      <vt:lpstr>Refactoring</vt:lpstr>
      <vt:lpstr>Test-first development</vt:lpstr>
      <vt:lpstr>Pair programming</vt:lpstr>
      <vt:lpstr>Advantages of pair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</dc:title>
  <dc:creator>USER</dc:creator>
  <cp:lastModifiedBy>USER</cp:lastModifiedBy>
  <cp:revision>8</cp:revision>
  <dcterms:created xsi:type="dcterms:W3CDTF">2020-08-17T13:41:21Z</dcterms:created>
  <dcterms:modified xsi:type="dcterms:W3CDTF">2020-08-17T18:54:29Z</dcterms:modified>
</cp:coreProperties>
</file>