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BBF-7B5F-4472-869B-237916A28B8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DC6C-5303-4949-B325-0CA38B139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BBF-7B5F-4472-869B-237916A28B8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DC6C-5303-4949-B325-0CA38B139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BBF-7B5F-4472-869B-237916A28B8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DC6C-5303-4949-B325-0CA38B139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BBF-7B5F-4472-869B-237916A28B8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DC6C-5303-4949-B325-0CA38B139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BBF-7B5F-4472-869B-237916A28B8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DC6C-5303-4949-B325-0CA38B139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BBF-7B5F-4472-869B-237916A28B8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DC6C-5303-4949-B325-0CA38B139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BBF-7B5F-4472-869B-237916A28B8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DC6C-5303-4949-B325-0CA38B139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BBF-7B5F-4472-869B-237916A28B8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DC6C-5303-4949-B325-0CA38B139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BBF-7B5F-4472-869B-237916A28B8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DC6C-5303-4949-B325-0CA38B139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BBF-7B5F-4472-869B-237916A28B8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DC6C-5303-4949-B325-0CA38B139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BBF-7B5F-4472-869B-237916A28B8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DC6C-5303-4949-B325-0CA38B139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DBBBF-7B5F-4472-869B-237916A28B8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DC6C-5303-4949-B325-0CA38B1398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smtClean="0"/>
              <a:t>Neha</a:t>
            </a:r>
            <a:r>
              <a:rPr lang="en-US" dirty="0"/>
              <a:t> </a:t>
            </a:r>
            <a:r>
              <a:rPr lang="en-US" dirty="0" err="1" smtClean="0"/>
              <a:t>Tripathi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Program Vs Software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/>
              <a:t>What Is A Computer Program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2400" b="1" dirty="0"/>
              <a:t>Program is a set of instructions written in a programming language used to execute for a specific task or particular function.</a:t>
            </a:r>
          </a:p>
          <a:p>
            <a:pPr algn="just"/>
            <a:r>
              <a:rPr lang="en-US" sz="2400" dirty="0"/>
              <a:t>A program does not have further categorization.</a:t>
            </a:r>
          </a:p>
          <a:p>
            <a:pPr algn="just"/>
            <a:r>
              <a:rPr lang="en-US" sz="2400" dirty="0"/>
              <a:t>A program cannot be software.</a:t>
            </a:r>
          </a:p>
          <a:p>
            <a:pPr algn="just"/>
            <a:r>
              <a:rPr lang="en-US" sz="2400" dirty="0"/>
              <a:t>A program consists of a set of instructions which are coded in a programming language like c, C++, PHP, Java etc.</a:t>
            </a:r>
          </a:p>
          <a:p>
            <a:pPr algn="just"/>
            <a:r>
              <a:rPr lang="en-US" sz="2400" dirty="0"/>
              <a:t>Programs do not have a user interface.</a:t>
            </a:r>
          </a:p>
          <a:p>
            <a:pPr algn="just"/>
            <a:r>
              <a:rPr lang="en-US" sz="2400" dirty="0"/>
              <a:t>A program is developed and used by either a single programmer or a group of programmers.</a:t>
            </a:r>
          </a:p>
          <a:p>
            <a:pPr algn="just"/>
            <a:r>
              <a:rPr lang="en-US" sz="2400" dirty="0"/>
              <a:t>A program is compiled every time when we need to generate some output from it.</a:t>
            </a:r>
          </a:p>
          <a:p>
            <a:pPr algn="just"/>
            <a:r>
              <a:rPr lang="en-US" sz="2400" dirty="0"/>
              <a:t>Program has limited functionality and less features.</a:t>
            </a:r>
          </a:p>
          <a:p>
            <a:pPr algn="just"/>
            <a:r>
              <a:rPr lang="en-US" sz="2400" dirty="0"/>
              <a:t>Program functionality is dependent on compiler.</a:t>
            </a:r>
          </a:p>
          <a:p>
            <a:pPr algn="just"/>
            <a:r>
              <a:rPr lang="en-US" sz="2400" dirty="0"/>
              <a:t>A program takes less time to build/make.</a:t>
            </a:r>
          </a:p>
          <a:p>
            <a:pPr algn="just"/>
            <a:r>
              <a:rPr lang="en-US" sz="2400" dirty="0"/>
              <a:t>Program development approach is un-procedural, un-organized and unplanned.</a:t>
            </a:r>
          </a:p>
          <a:p>
            <a:pPr algn="just"/>
            <a:r>
              <a:rPr lang="en-US" sz="2400" dirty="0"/>
              <a:t>The size of a program ranges from kilobytes (Kb) to megabytes (Mb).</a:t>
            </a:r>
          </a:p>
          <a:p>
            <a:pPr algn="just"/>
            <a:r>
              <a:rPr lang="en-US" sz="2400" dirty="0"/>
              <a:t>Examples of computer programs include: Operating system, office suite, video games, malware, a web browser like Mozilla Firefox and Apple Safari.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What </a:t>
            </a:r>
            <a:r>
              <a:rPr lang="en-US" sz="3200" dirty="0"/>
              <a:t>Is A Computer Software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3600" b="1" dirty="0"/>
              <a:t>Software is a collection of several programs and other procedures and documentation.</a:t>
            </a:r>
          </a:p>
          <a:p>
            <a:pPr algn="just"/>
            <a:r>
              <a:rPr lang="en-US" sz="3600" dirty="0"/>
              <a:t>Software can be categorized into two categories: application software and system software.</a:t>
            </a:r>
          </a:p>
          <a:p>
            <a:pPr algn="just"/>
            <a:r>
              <a:rPr lang="en-US" sz="3600" dirty="0"/>
              <a:t>Software can be a program.</a:t>
            </a:r>
          </a:p>
          <a:p>
            <a:pPr algn="just"/>
            <a:r>
              <a:rPr lang="en-US" sz="3600" dirty="0"/>
              <a:t>Software consists of bundles of programs and data files. Programs in specific software use these data files to perform a dedicated type of tasks.</a:t>
            </a:r>
          </a:p>
          <a:p>
            <a:pPr algn="just"/>
            <a:r>
              <a:rPr lang="en-US" sz="3600" dirty="0"/>
              <a:t>Every software has a dedicated user interface. The user interface of software may be in the form of a command prompt or in a graphical format.</a:t>
            </a:r>
          </a:p>
          <a:p>
            <a:pPr algn="just"/>
            <a:r>
              <a:rPr lang="en-US" sz="3600" dirty="0"/>
              <a:t>Software is developed by either a single programmer or a group of programmers.</a:t>
            </a:r>
          </a:p>
          <a:p>
            <a:pPr algn="just"/>
            <a:r>
              <a:rPr lang="en-US" sz="3600" dirty="0"/>
              <a:t>Whole software is compiled, tested and debugged during the development process.</a:t>
            </a:r>
          </a:p>
          <a:p>
            <a:pPr algn="just"/>
            <a:r>
              <a:rPr lang="en-US" sz="3600" dirty="0"/>
              <a:t>Software has lots of functionality and features such as GUI, input/output data, process etc.</a:t>
            </a:r>
          </a:p>
          <a:p>
            <a:pPr algn="just"/>
            <a:r>
              <a:rPr lang="en-US" sz="3600" dirty="0"/>
              <a:t>Software functionality is dependent on the operating system.</a:t>
            </a:r>
          </a:p>
          <a:p>
            <a:pPr algn="just"/>
            <a:r>
              <a:rPr lang="en-US" sz="3600" dirty="0"/>
              <a:t>Software takes relatively more time to build/make when compared to program.</a:t>
            </a:r>
          </a:p>
          <a:p>
            <a:pPr algn="just"/>
            <a:r>
              <a:rPr lang="en-US" sz="3600" dirty="0"/>
              <a:t>Software development approach is systematic, organized and very well planned.</a:t>
            </a:r>
          </a:p>
          <a:p>
            <a:pPr algn="just"/>
            <a:r>
              <a:rPr lang="en-US" sz="3600" dirty="0"/>
              <a:t>The size of a software ranges from megabytes (Mb) to Gigabytes (</a:t>
            </a:r>
            <a:r>
              <a:rPr lang="en-US" sz="3600" dirty="0" err="1"/>
              <a:t>Gb</a:t>
            </a:r>
            <a:r>
              <a:rPr lang="en-US" sz="3600" dirty="0"/>
              <a:t>).</a:t>
            </a:r>
          </a:p>
          <a:p>
            <a:pPr algn="just"/>
            <a:r>
              <a:rPr lang="en-US" sz="3600" dirty="0"/>
              <a:t>Examples of software include:  Microsoft Word, Microsoft Excel, VLC media player, Firefox, Adobe Reader, Windows, Linux, Unix, Mac etc.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Program </a:t>
            </a:r>
            <a:r>
              <a:rPr lang="en-US" sz="3600" dirty="0"/>
              <a:t>Vs Software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0771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Program Vs Software(continue…)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Program Vs Software(continue…)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dirty="0"/>
              <a:t>Usually small in size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Author himself is sole user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Single developer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Lacks proper user interface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Lacks proper documentation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Ad hoc development.</a:t>
            </a:r>
            <a:r>
              <a:rPr lang="en-GB" altLang="en-US" b="1" dirty="0" smtClean="0"/>
              <a:t> 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GB" altLang="en-US" dirty="0" smtClean="0"/>
              <a:t>Large</a:t>
            </a:r>
            <a:endParaRPr lang="en-GB" altLang="en-US" dirty="0"/>
          </a:p>
          <a:p>
            <a:pPr>
              <a:lnSpc>
                <a:spcPct val="85000"/>
              </a:lnSpc>
            </a:pPr>
            <a:r>
              <a:rPr lang="en-GB" altLang="en-US" dirty="0"/>
              <a:t>Large number of users</a:t>
            </a:r>
          </a:p>
          <a:p>
            <a:pPr>
              <a:lnSpc>
                <a:spcPct val="85000"/>
              </a:lnSpc>
            </a:pPr>
            <a:r>
              <a:rPr lang="en-GB" altLang="en-US" dirty="0"/>
              <a:t>Team of developers</a:t>
            </a:r>
          </a:p>
          <a:p>
            <a:pPr>
              <a:lnSpc>
                <a:spcPct val="85000"/>
              </a:lnSpc>
            </a:pPr>
            <a:r>
              <a:rPr lang="en-GB" altLang="en-US" dirty="0"/>
              <a:t>Well-designed interface</a:t>
            </a:r>
          </a:p>
          <a:p>
            <a:pPr>
              <a:lnSpc>
                <a:spcPct val="85000"/>
              </a:lnSpc>
            </a:pPr>
            <a:r>
              <a:rPr lang="en-GB" altLang="en-US" dirty="0"/>
              <a:t>Well documented &amp; user-manual prepared</a:t>
            </a:r>
          </a:p>
          <a:p>
            <a:pPr>
              <a:lnSpc>
                <a:spcPct val="85000"/>
              </a:lnSpc>
              <a:spcBef>
                <a:spcPts val="538"/>
              </a:spcBef>
            </a:pPr>
            <a:r>
              <a:rPr lang="en-GB" altLang="en-US" dirty="0" smtClean="0"/>
              <a:t>Systematic development</a:t>
            </a:r>
            <a:endParaRPr lang="en-GB" alt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420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Software Engineering</vt:lpstr>
      <vt:lpstr>PowerPoint Presentation</vt:lpstr>
      <vt:lpstr> What Is A Computer Program </vt:lpstr>
      <vt:lpstr> What Is A Computer Software </vt:lpstr>
      <vt:lpstr> Program Vs Software </vt:lpstr>
      <vt:lpstr>Program Vs Software(continue…)</vt:lpstr>
      <vt:lpstr>Program Vs Software(continue…)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GEU</dc:creator>
  <cp:lastModifiedBy>USER</cp:lastModifiedBy>
  <cp:revision>9</cp:revision>
  <dcterms:created xsi:type="dcterms:W3CDTF">2020-07-07T07:29:19Z</dcterms:created>
  <dcterms:modified xsi:type="dcterms:W3CDTF">2020-10-06T02:39:52Z</dcterms:modified>
</cp:coreProperties>
</file>