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73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9CAC-1864-4468-9B36-3CB03B19B791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86038-3B2D-4602-AEF6-0AE71131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9CAC-1864-4468-9B36-3CB03B19B791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86038-3B2D-4602-AEF6-0AE71131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9CAC-1864-4468-9B36-3CB03B19B791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86038-3B2D-4602-AEF6-0AE71131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9CAC-1864-4468-9B36-3CB03B19B791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86038-3B2D-4602-AEF6-0AE71131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9CAC-1864-4468-9B36-3CB03B19B791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86038-3B2D-4602-AEF6-0AE71131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9CAC-1864-4468-9B36-3CB03B19B791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86038-3B2D-4602-AEF6-0AE71131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9CAC-1864-4468-9B36-3CB03B19B791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86038-3B2D-4602-AEF6-0AE71131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9CAC-1864-4468-9B36-3CB03B19B791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86038-3B2D-4602-AEF6-0AE71131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9CAC-1864-4468-9B36-3CB03B19B791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86038-3B2D-4602-AEF6-0AE71131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9CAC-1864-4468-9B36-3CB03B19B791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86038-3B2D-4602-AEF6-0AE71131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9CAC-1864-4468-9B36-3CB03B19B791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86038-3B2D-4602-AEF6-0AE71131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A9CAC-1864-4468-9B36-3CB03B19B791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86038-3B2D-4602-AEF6-0AE711315E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Neha </a:t>
            </a:r>
            <a:r>
              <a:rPr lang="en-US" smtClean="0"/>
              <a:t>Tripathi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Software Characteristics: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1637" y="1886744"/>
            <a:ext cx="58007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Essential Attributes </a:t>
            </a:r>
            <a:r>
              <a:rPr lang="en-US" sz="3600" b="1" dirty="0"/>
              <a:t>for Software </a:t>
            </a:r>
            <a:r>
              <a:rPr lang="en-US" sz="3600" b="1" dirty="0" smtClean="0"/>
              <a:t>Products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1075" y="1447800"/>
            <a:ext cx="71818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Characteristics of Good Software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Any software should be judged by what it offers and what are the methods which help you to use it.</a:t>
            </a:r>
          </a:p>
          <a:p>
            <a:r>
              <a:rPr lang="en-US" sz="2200" dirty="0"/>
              <a:t>Every software must satisfy the following attributes:</a:t>
            </a:r>
          </a:p>
          <a:p>
            <a:pPr>
              <a:buNone/>
            </a:pPr>
            <a:r>
              <a:rPr lang="en-US" sz="2200" dirty="0" smtClean="0"/>
              <a:t>     -</a:t>
            </a:r>
            <a:r>
              <a:rPr lang="en-US" sz="2200" b="1" dirty="0" smtClean="0"/>
              <a:t>Operational</a:t>
            </a:r>
          </a:p>
          <a:p>
            <a:pPr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-Transitional</a:t>
            </a:r>
            <a:endParaRPr lang="en-US" sz="2200" b="1" dirty="0"/>
          </a:p>
          <a:p>
            <a:pPr>
              <a:buNone/>
            </a:pPr>
            <a:r>
              <a:rPr lang="en-US" sz="2200" b="1" dirty="0" smtClean="0"/>
              <a:t>     -Maintenance</a:t>
            </a:r>
            <a:endParaRPr lang="en-US" sz="2200" b="1" dirty="0"/>
          </a:p>
          <a:p>
            <a:endParaRPr lang="en-US" sz="2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Operational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This characteristic let us know about how well software works in the operations which can be measured on:</a:t>
            </a:r>
          </a:p>
          <a:p>
            <a:r>
              <a:rPr lang="en-US" sz="2200" b="1" dirty="0"/>
              <a:t>Budget</a:t>
            </a:r>
          </a:p>
          <a:p>
            <a:r>
              <a:rPr lang="en-US" sz="2200" b="1" dirty="0"/>
              <a:t>Efficiency</a:t>
            </a:r>
          </a:p>
          <a:p>
            <a:r>
              <a:rPr lang="en-US" sz="2200" b="1" dirty="0"/>
              <a:t>Usability</a:t>
            </a:r>
          </a:p>
          <a:p>
            <a:r>
              <a:rPr lang="en-US" sz="2200" b="1" dirty="0"/>
              <a:t>Dependability</a:t>
            </a:r>
          </a:p>
          <a:p>
            <a:r>
              <a:rPr lang="en-US" sz="2200" b="1" dirty="0"/>
              <a:t>Correctness</a:t>
            </a:r>
          </a:p>
          <a:p>
            <a:r>
              <a:rPr lang="en-US" sz="2200" b="1" dirty="0"/>
              <a:t>Functionality</a:t>
            </a:r>
          </a:p>
          <a:p>
            <a:r>
              <a:rPr lang="en-US" sz="2200" b="1" dirty="0"/>
              <a:t>Safety</a:t>
            </a:r>
          </a:p>
          <a:p>
            <a:r>
              <a:rPr lang="en-US" sz="2200" b="1" dirty="0"/>
              <a:t>Security</a:t>
            </a:r>
          </a:p>
          <a:p>
            <a:endParaRPr lang="en-US" sz="2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Transitional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This is an essential aspect when the software is moved from one platform to another:</a:t>
            </a:r>
          </a:p>
          <a:p>
            <a:r>
              <a:rPr lang="en-US" sz="2200" b="1" dirty="0"/>
              <a:t>Interoperability</a:t>
            </a:r>
          </a:p>
          <a:p>
            <a:r>
              <a:rPr lang="en-US" sz="2200" b="1" dirty="0"/>
              <a:t>Reusability</a:t>
            </a:r>
          </a:p>
          <a:p>
            <a:r>
              <a:rPr lang="en-US" sz="2200" b="1" dirty="0"/>
              <a:t>Portability</a:t>
            </a:r>
          </a:p>
          <a:p>
            <a:r>
              <a:rPr lang="en-US" sz="2200" b="1" dirty="0"/>
              <a:t>Adaptability</a:t>
            </a:r>
          </a:p>
          <a:p>
            <a:endParaRPr lang="en-US" sz="2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Maintenance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This aspect talks about how well software has the capabilities to adapt itself in the quickly changing environment:</a:t>
            </a:r>
          </a:p>
          <a:p>
            <a:r>
              <a:rPr lang="en-US" sz="2200" b="1" dirty="0"/>
              <a:t>Flexibility</a:t>
            </a:r>
          </a:p>
          <a:p>
            <a:r>
              <a:rPr lang="en-US" sz="2200" b="1" dirty="0"/>
              <a:t>Maintainability</a:t>
            </a:r>
          </a:p>
          <a:p>
            <a:r>
              <a:rPr lang="en-US" sz="2200" b="1" dirty="0"/>
              <a:t>Modularity</a:t>
            </a:r>
          </a:p>
          <a:p>
            <a:r>
              <a:rPr lang="en-US" sz="2200" b="1" dirty="0"/>
              <a:t>Scalability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What is software?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2062" y="2129631"/>
            <a:ext cx="66198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software?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62944"/>
            <a:ext cx="655320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Documentation consists of different types of manuals are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71575" y="1810544"/>
            <a:ext cx="680085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Documentation consists of different types of manuals are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3500" y="1858169"/>
            <a:ext cx="64770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software engineering?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/>
              <a:t>Software engineering </a:t>
            </a:r>
            <a:r>
              <a:rPr lang="en-US" sz="2200" dirty="0"/>
              <a:t>is an engineering discipline </a:t>
            </a:r>
            <a:r>
              <a:rPr lang="en-US" sz="2200" dirty="0" smtClean="0"/>
              <a:t>which is </a:t>
            </a:r>
            <a:r>
              <a:rPr lang="en-US" sz="2200" dirty="0"/>
              <a:t>concerned with all aspects of software production</a:t>
            </a:r>
          </a:p>
          <a:p>
            <a:pPr algn="just"/>
            <a:r>
              <a:rPr lang="en-US" sz="2200" b="1" dirty="0"/>
              <a:t>Software engineers should</a:t>
            </a:r>
          </a:p>
          <a:p>
            <a:pPr algn="just">
              <a:buNone/>
            </a:pPr>
            <a:r>
              <a:rPr lang="en-US" sz="2200" dirty="0" smtClean="0"/>
              <a:t>        – </a:t>
            </a:r>
            <a:r>
              <a:rPr lang="en-US" sz="2200" dirty="0"/>
              <a:t>adopt a systematic and </a:t>
            </a:r>
            <a:r>
              <a:rPr lang="en-US" sz="2200" dirty="0" smtClean="0"/>
              <a:t>organized </a:t>
            </a:r>
            <a:r>
              <a:rPr lang="en-US" sz="2200" dirty="0"/>
              <a:t>approach to </a:t>
            </a:r>
            <a:r>
              <a:rPr lang="en-US" sz="2200" dirty="0" smtClean="0"/>
              <a:t>their work</a:t>
            </a:r>
            <a:endParaRPr lang="en-US" sz="2200" dirty="0"/>
          </a:p>
          <a:p>
            <a:pPr algn="just">
              <a:buNone/>
            </a:pPr>
            <a:r>
              <a:rPr lang="en-US" sz="2200" dirty="0" smtClean="0"/>
              <a:t>        – </a:t>
            </a:r>
            <a:r>
              <a:rPr lang="en-US" sz="2200" dirty="0"/>
              <a:t>use appropriate tools and techniques depending on</a:t>
            </a:r>
          </a:p>
          <a:p>
            <a:pPr algn="just">
              <a:buNone/>
            </a:pPr>
            <a:r>
              <a:rPr lang="en-US" sz="2200" dirty="0" smtClean="0"/>
              <a:t>             • </a:t>
            </a:r>
            <a:r>
              <a:rPr lang="en-US" sz="2200" dirty="0"/>
              <a:t>the problem to be solved,</a:t>
            </a:r>
          </a:p>
          <a:p>
            <a:pPr algn="just">
              <a:buNone/>
            </a:pPr>
            <a:r>
              <a:rPr lang="en-US" sz="2200" dirty="0" smtClean="0"/>
              <a:t>             • </a:t>
            </a:r>
            <a:r>
              <a:rPr lang="en-US" sz="2200" dirty="0"/>
              <a:t>the development constraints and</a:t>
            </a:r>
          </a:p>
          <a:p>
            <a:pPr algn="just">
              <a:buNone/>
            </a:pPr>
            <a:r>
              <a:rPr lang="en-US" sz="2200" dirty="0" smtClean="0"/>
              <a:t>        – </a:t>
            </a:r>
            <a:r>
              <a:rPr lang="en-US" sz="2200" dirty="0"/>
              <a:t>use the resources available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software engineering?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 smtClean="0"/>
              <a:t>The </a:t>
            </a:r>
            <a:r>
              <a:rPr lang="en-US" sz="2200" b="1" dirty="0"/>
              <a:t>establishment and use </a:t>
            </a:r>
            <a:r>
              <a:rPr lang="en-US" sz="2200" b="1" dirty="0" smtClean="0"/>
              <a:t>of sound </a:t>
            </a:r>
            <a:r>
              <a:rPr lang="en-US" sz="2200" b="1" dirty="0"/>
              <a:t>engineering principles in order to obtain </a:t>
            </a:r>
            <a:r>
              <a:rPr lang="en-US" sz="2200" b="1" dirty="0" smtClean="0"/>
              <a:t>economically developed </a:t>
            </a:r>
            <a:r>
              <a:rPr lang="en-US" sz="2200" b="1" dirty="0"/>
              <a:t>software that is reliable and works efficiently on </a:t>
            </a:r>
            <a:r>
              <a:rPr lang="en-US" sz="2200" b="1" dirty="0" smtClean="0"/>
              <a:t>real machines.</a:t>
            </a:r>
            <a:endParaRPr lang="en-US" sz="2200" b="1" dirty="0"/>
          </a:p>
          <a:p>
            <a:pPr algn="just"/>
            <a:r>
              <a:rPr lang="en-US" sz="2200" b="1" dirty="0" smtClean="0"/>
              <a:t>“</a:t>
            </a:r>
            <a:r>
              <a:rPr lang="en-US" sz="2200" b="1" dirty="0"/>
              <a:t>A discipline whose aim is </a:t>
            </a:r>
            <a:r>
              <a:rPr lang="en-US" sz="2200" b="1" dirty="0" smtClean="0"/>
              <a:t>the production </a:t>
            </a:r>
            <a:r>
              <a:rPr lang="en-US" sz="2200" b="1" dirty="0"/>
              <a:t>of quality software, software that is delivered on </a:t>
            </a:r>
            <a:r>
              <a:rPr lang="en-US" sz="2200" b="1" dirty="0" smtClean="0"/>
              <a:t>time, within </a:t>
            </a:r>
            <a:r>
              <a:rPr lang="en-US" sz="2200" b="1" dirty="0"/>
              <a:t>budget, and that satisfies its requirements”.</a:t>
            </a:r>
          </a:p>
          <a:p>
            <a:pPr algn="just"/>
            <a:r>
              <a:rPr lang="en-US" sz="2200" dirty="0"/>
              <a:t>Both the definitions are popular and acceptable to majority.</a:t>
            </a:r>
          </a:p>
          <a:p>
            <a:pPr algn="just"/>
            <a:r>
              <a:rPr lang="en-US" sz="2200" dirty="0"/>
              <a:t>However, due to increase in cost of maintaining software, objective</a:t>
            </a:r>
          </a:p>
          <a:p>
            <a:pPr algn="just">
              <a:buNone/>
            </a:pPr>
            <a:r>
              <a:rPr lang="en-US" sz="2200" dirty="0" smtClean="0"/>
              <a:t>      is </a:t>
            </a:r>
            <a:r>
              <a:rPr lang="en-US" sz="2200" dirty="0"/>
              <a:t>now shifting to </a:t>
            </a:r>
            <a:r>
              <a:rPr lang="en-US" sz="2200" b="1" dirty="0"/>
              <a:t>produce quality software that is maintainable,</a:t>
            </a:r>
          </a:p>
          <a:p>
            <a:pPr algn="just">
              <a:buNone/>
            </a:pPr>
            <a:r>
              <a:rPr lang="en-US" sz="2200" b="1" dirty="0" smtClean="0"/>
              <a:t>      delivered </a:t>
            </a:r>
            <a:r>
              <a:rPr lang="en-US" sz="2200" b="1" dirty="0"/>
              <a:t>on time, within budget, and also satisfies its requirements.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Characteristics/Attributes/Features of Software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dirty="0" smtClean="0"/>
              <a:t>      Its characteristics that make it different from other things human being build. Features of such logical system: </a:t>
            </a:r>
          </a:p>
          <a:p>
            <a:pPr algn="just">
              <a:buNone/>
            </a:pPr>
            <a:r>
              <a:rPr lang="en-US" dirty="0" smtClean="0"/>
              <a:t>• </a:t>
            </a:r>
            <a:r>
              <a:rPr lang="en-US" b="1" dirty="0" smtClean="0"/>
              <a:t>Software is developed or engineered</a:t>
            </a:r>
            <a:r>
              <a:rPr lang="en-US" dirty="0" smtClean="0"/>
              <a:t>, it is not manufactured in the classical sense which has quality problem. </a:t>
            </a:r>
          </a:p>
          <a:p>
            <a:pPr algn="just">
              <a:buNone/>
            </a:pPr>
            <a:r>
              <a:rPr lang="en-US" b="1" dirty="0" smtClean="0"/>
              <a:t>• Software doesn't "wear out.” but it deteriorates (due to change). </a:t>
            </a:r>
            <a:r>
              <a:rPr lang="en-US" dirty="0" smtClean="0"/>
              <a:t>Hardware has bathtub curve of failure rate ( high failure rate in the beginning, then drop to steady state, then cumulative effects of dust, vibration, abuse occurs). </a:t>
            </a:r>
          </a:p>
          <a:p>
            <a:pPr algn="just">
              <a:buNone/>
            </a:pPr>
            <a:r>
              <a:rPr lang="en-US" dirty="0" smtClean="0"/>
              <a:t>• Although the industry is moving toward component-based construction (e.g. standard screws and off-the-shelf integrated circuits), most </a:t>
            </a:r>
            <a:r>
              <a:rPr lang="en-US" b="1" dirty="0" smtClean="0"/>
              <a:t>software continues to be custom-built</a:t>
            </a:r>
            <a:r>
              <a:rPr lang="en-US" dirty="0" smtClean="0"/>
              <a:t>. Modern reusable components encapsulate data and processing into software parts to be reused by different programs. E.g. graphical user interface, window, pull-down menus in library etc.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Software Characteristics: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28737" y="1977231"/>
            <a:ext cx="64865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472</Words>
  <Application>Microsoft Office PowerPoint</Application>
  <PresentationFormat>On-screen Show (4:3)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Software Engineering</vt:lpstr>
      <vt:lpstr> What is software?</vt:lpstr>
      <vt:lpstr>What is software?</vt:lpstr>
      <vt:lpstr>Documentation consists of different types of manuals are</vt:lpstr>
      <vt:lpstr>Documentation consists of different types of manuals are</vt:lpstr>
      <vt:lpstr>What is software engineering?</vt:lpstr>
      <vt:lpstr>What is software engineering?</vt:lpstr>
      <vt:lpstr>Characteristics/Attributes/Features of Software </vt:lpstr>
      <vt:lpstr>Software Characteristics:</vt:lpstr>
      <vt:lpstr>Software Characteristics:</vt:lpstr>
      <vt:lpstr>Essential Attributes for Software Products </vt:lpstr>
      <vt:lpstr>Characteristics of Good Software </vt:lpstr>
      <vt:lpstr>Operational </vt:lpstr>
      <vt:lpstr>Transitional</vt:lpstr>
      <vt:lpstr>Maintenance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GEU</dc:creator>
  <cp:lastModifiedBy>USER</cp:lastModifiedBy>
  <cp:revision>17</cp:revision>
  <dcterms:created xsi:type="dcterms:W3CDTF">2020-07-10T02:16:28Z</dcterms:created>
  <dcterms:modified xsi:type="dcterms:W3CDTF">2020-10-06T02:40:25Z</dcterms:modified>
</cp:coreProperties>
</file>