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2" r:id="rId9"/>
    <p:sldId id="273" r:id="rId10"/>
    <p:sldId id="274" r:id="rId11"/>
    <p:sldId id="27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6F359-E9A0-41CC-B629-981BCA0D6A91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54F48-72EB-455B-9BC4-FEF6DD6BA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809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6F359-E9A0-41CC-B629-981BCA0D6A91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54F48-72EB-455B-9BC4-FEF6DD6BA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889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6F359-E9A0-41CC-B629-981BCA0D6A91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54F48-72EB-455B-9BC4-FEF6DD6BA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275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6F359-E9A0-41CC-B629-981BCA0D6A91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54F48-72EB-455B-9BC4-FEF6DD6BA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535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6F359-E9A0-41CC-B629-981BCA0D6A91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54F48-72EB-455B-9BC4-FEF6DD6BA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689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6F359-E9A0-41CC-B629-981BCA0D6A91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54F48-72EB-455B-9BC4-FEF6DD6BA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768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6F359-E9A0-41CC-B629-981BCA0D6A91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54F48-72EB-455B-9BC4-FEF6DD6BA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203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6F359-E9A0-41CC-B629-981BCA0D6A91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54F48-72EB-455B-9BC4-FEF6DD6BA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380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6F359-E9A0-41CC-B629-981BCA0D6A91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54F48-72EB-455B-9BC4-FEF6DD6BA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999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6F359-E9A0-41CC-B629-981BCA0D6A91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54F48-72EB-455B-9BC4-FEF6DD6BA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039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6F359-E9A0-41CC-B629-981BCA0D6A91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54F48-72EB-455B-9BC4-FEF6DD6BA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924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26F359-E9A0-41CC-B629-981BCA0D6A91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B54F48-72EB-455B-9BC4-FEF6DD6BA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348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Software Engineering</a:t>
            </a:r>
            <a:br>
              <a:rPr lang="en-US" sz="4000" b="1" dirty="0" smtClean="0"/>
            </a:br>
            <a:r>
              <a:rPr lang="en-US" sz="4000" b="1" dirty="0" smtClean="0"/>
              <a:t>Unit-II</a:t>
            </a:r>
            <a:endParaRPr lang="en-US" sz="4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/>
              <a:t>Prepared by: </a:t>
            </a:r>
            <a:r>
              <a:rPr lang="en-US" b="1" dirty="0"/>
              <a:t>N</a:t>
            </a:r>
            <a:r>
              <a:rPr lang="en-US" b="1" dirty="0" smtClean="0"/>
              <a:t>eha </a:t>
            </a:r>
            <a:r>
              <a:rPr lang="en-US" b="1" dirty="0" err="1" smtClean="0"/>
              <a:t>Tripathi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454233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4</a:t>
            </a:r>
            <a:r>
              <a:rPr lang="en-US" sz="3200" b="1" dirty="0" smtClean="0"/>
              <a:t>. Requirement Management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200" dirty="0"/>
              <a:t>Requirement management is the process of analyzing, documenting, tracking, prioritizing and agreeing on the requirement and controlling the communication to relevant stakeholders</a:t>
            </a:r>
            <a:r>
              <a:rPr lang="en-US" sz="2200" dirty="0" smtClean="0"/>
              <a:t>.</a:t>
            </a:r>
          </a:p>
          <a:p>
            <a:pPr algn="just"/>
            <a:r>
              <a:rPr lang="en-US" sz="2200" dirty="0" smtClean="0"/>
              <a:t> </a:t>
            </a:r>
            <a:r>
              <a:rPr lang="en-US" sz="2200" dirty="0"/>
              <a:t>This stage takes care of the </a:t>
            </a:r>
            <a:r>
              <a:rPr lang="en-US" sz="2200" b="1" dirty="0"/>
              <a:t>changing nature of requirements</a:t>
            </a:r>
            <a:r>
              <a:rPr lang="en-US" sz="2200" dirty="0"/>
              <a:t>. </a:t>
            </a:r>
            <a:endParaRPr lang="en-US" sz="2200" dirty="0" smtClean="0"/>
          </a:p>
          <a:p>
            <a:pPr algn="just"/>
            <a:r>
              <a:rPr lang="en-US" sz="2200" dirty="0" smtClean="0"/>
              <a:t>It </a:t>
            </a:r>
            <a:r>
              <a:rPr lang="en-US" sz="2200" dirty="0"/>
              <a:t>should be ensured that the SRS is as modifiable as possible so as to incorporate changes in requirements specified by the end users at later stages too. </a:t>
            </a:r>
            <a:endParaRPr lang="en-US" sz="2200" dirty="0" smtClean="0"/>
          </a:p>
          <a:p>
            <a:pPr algn="just"/>
            <a:r>
              <a:rPr lang="en-US" sz="2200" dirty="0" smtClean="0"/>
              <a:t>Being </a:t>
            </a:r>
            <a:r>
              <a:rPr lang="en-US" sz="2200" dirty="0"/>
              <a:t>able to modify the software as per requirements in a systematic and controlled manner is an extremely important part of the requirements engineering process.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5505576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b="1" dirty="0" smtClean="0"/>
              <a:t>Thank You!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713455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b="1" dirty="0" smtClean="0"/>
              <a:t>Requirement Engineering(RE) Process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86995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Requirement Engineering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endParaRPr lang="en-US" dirty="0"/>
          </a:p>
          <a:p>
            <a:pPr algn="just"/>
            <a:r>
              <a:rPr lang="en-US" b="1" dirty="0"/>
              <a:t>Requirements engineering (RE)</a:t>
            </a:r>
            <a:r>
              <a:rPr lang="en-US" dirty="0"/>
              <a:t> refers to the process of defining, documenting, and maintaining requirements in the engineering design process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 </a:t>
            </a:r>
            <a:r>
              <a:rPr lang="en-US" dirty="0"/>
              <a:t>Requirement engineering provides the appropriate mechanism to understand what the customer desires, analyzing the need, and assessing feasibility, negotiating a reasonable solution, specifying the solution clearly, validating the specifications and managing the requirements as they are transformed into a working system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 </a:t>
            </a:r>
            <a:r>
              <a:rPr lang="en-US" dirty="0"/>
              <a:t>Thus, requirement engineering is the disciplined application of proven principles, methods, tools, and notation to describe a proposed system's intended behavior and its associated constraints.</a:t>
            </a:r>
          </a:p>
        </p:txBody>
      </p:sp>
    </p:spTree>
    <p:extLst>
      <p:ext uri="{BB962C8B-B14F-4D97-AF65-F5344CB8AC3E}">
        <p14:creationId xmlns:p14="http://schemas.microsoft.com/office/powerpoint/2010/main" val="3044652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/>
              <a:t/>
            </a:r>
            <a:br>
              <a:rPr lang="en-US" sz="3200" b="1" dirty="0" smtClean="0"/>
            </a:br>
            <a:r>
              <a:rPr lang="en-US" sz="3200" b="1" dirty="0" smtClean="0"/>
              <a:t>Requirement </a:t>
            </a:r>
            <a:r>
              <a:rPr lang="en-US" sz="3200" b="1" dirty="0"/>
              <a:t>Engineering Process</a:t>
            </a:r>
            <a:br>
              <a:rPr lang="en-US" sz="3200" b="1" dirty="0"/>
            </a:b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200" dirty="0" smtClean="0"/>
              <a:t>The requirements engineering process is an </a:t>
            </a:r>
            <a:r>
              <a:rPr lang="en-US" sz="2200" b="1" dirty="0" smtClean="0"/>
              <a:t>iterative process</a:t>
            </a:r>
            <a:r>
              <a:rPr lang="en-US" sz="2200" dirty="0" smtClean="0"/>
              <a:t>.</a:t>
            </a:r>
            <a:endParaRPr lang="en-GB" sz="2200" dirty="0" smtClean="0"/>
          </a:p>
          <a:p>
            <a:pPr algn="just"/>
            <a:r>
              <a:rPr lang="en-US" sz="2200" dirty="0" smtClean="0"/>
              <a:t>It </a:t>
            </a:r>
            <a:r>
              <a:rPr lang="en-US" sz="2200" dirty="0"/>
              <a:t>is a four-step process, which includes -</a:t>
            </a:r>
          </a:p>
          <a:p>
            <a:pPr marL="0" indent="0" algn="just">
              <a:buNone/>
            </a:pPr>
            <a:r>
              <a:rPr lang="en-US" sz="2200" dirty="0" smtClean="0"/>
              <a:t>      - Feasibility </a:t>
            </a:r>
            <a:r>
              <a:rPr lang="en-US" sz="2200" dirty="0"/>
              <a:t>Study</a:t>
            </a:r>
          </a:p>
          <a:p>
            <a:pPr marL="0" indent="0" algn="just">
              <a:buNone/>
            </a:pPr>
            <a:r>
              <a:rPr lang="en-US" sz="2200" dirty="0" smtClean="0"/>
              <a:t>      </a:t>
            </a:r>
            <a:r>
              <a:rPr lang="en-US" sz="2200" b="1" dirty="0" smtClean="0"/>
              <a:t>- Requirement </a:t>
            </a:r>
            <a:r>
              <a:rPr lang="en-US" sz="2200" b="1" dirty="0"/>
              <a:t>Elicitation and Analysis</a:t>
            </a:r>
          </a:p>
          <a:p>
            <a:pPr marL="0" indent="0" algn="just">
              <a:buNone/>
            </a:pPr>
            <a:r>
              <a:rPr lang="en-US" sz="2200" b="1" dirty="0" smtClean="0"/>
              <a:t>      - Software </a:t>
            </a:r>
            <a:r>
              <a:rPr lang="en-US" sz="2200" b="1" dirty="0"/>
              <a:t>Requirement Specification</a:t>
            </a:r>
          </a:p>
          <a:p>
            <a:pPr marL="0" indent="0" algn="just">
              <a:buNone/>
            </a:pPr>
            <a:r>
              <a:rPr lang="en-US" sz="2200" b="1" dirty="0" smtClean="0"/>
              <a:t>      - Software </a:t>
            </a:r>
            <a:r>
              <a:rPr lang="en-US" sz="2200" b="1" dirty="0"/>
              <a:t>Requirement Validation</a:t>
            </a:r>
          </a:p>
          <a:p>
            <a:pPr marL="0" indent="0" algn="just">
              <a:buNone/>
            </a:pPr>
            <a:r>
              <a:rPr lang="en-US" sz="2200" b="1" dirty="0" smtClean="0"/>
              <a:t>      - Software </a:t>
            </a:r>
            <a:r>
              <a:rPr lang="en-US" sz="2200" b="1" dirty="0"/>
              <a:t>Requirement Management</a:t>
            </a:r>
          </a:p>
          <a:p>
            <a:pPr algn="just"/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014374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/>
              <a:t/>
            </a:r>
            <a:br>
              <a:rPr lang="en-US" sz="3200" b="1" dirty="0" smtClean="0"/>
            </a:br>
            <a:r>
              <a:rPr lang="en-US" sz="3200" b="1" dirty="0" smtClean="0"/>
              <a:t>Requirement Engineering Process</a:t>
            </a:r>
            <a:br>
              <a:rPr lang="en-US" sz="3200" b="1" dirty="0" smtClean="0"/>
            </a:br>
            <a:endParaRPr lang="en-US" sz="32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6000" y="2015331"/>
            <a:ext cx="8242300" cy="4220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424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/>
              <a:t/>
            </a:r>
            <a:br>
              <a:rPr lang="en-US" sz="3200" b="1" dirty="0" smtClean="0"/>
            </a:br>
            <a:r>
              <a:rPr lang="en-US" sz="3200" b="1" dirty="0" smtClean="0"/>
              <a:t> </a:t>
            </a:r>
            <a:r>
              <a:rPr lang="en-US" sz="3200" b="1" dirty="0" smtClean="0"/>
              <a:t>Feasibility Study:</a:t>
            </a:r>
            <a:br>
              <a:rPr lang="en-US" sz="3200" b="1" dirty="0" smtClean="0"/>
            </a:b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200" dirty="0" smtClean="0"/>
              <a:t>The </a:t>
            </a:r>
            <a:r>
              <a:rPr lang="en-US" sz="2200" dirty="0"/>
              <a:t>objective behind the feasibility study is to create the reasons for developing the software that is acceptable to users, flexible to change and conformable to established standards.</a:t>
            </a:r>
          </a:p>
          <a:p>
            <a:pPr marL="0" indent="0" algn="just">
              <a:buNone/>
            </a:pPr>
            <a:r>
              <a:rPr lang="en-US" sz="2200" b="1" dirty="0"/>
              <a:t>Types of Feasibility:</a:t>
            </a:r>
            <a:endParaRPr lang="en-US" sz="2200" dirty="0"/>
          </a:p>
          <a:p>
            <a:pPr algn="just"/>
            <a:r>
              <a:rPr lang="en-US" sz="2200" b="1" dirty="0"/>
              <a:t>Technical Feasibility</a:t>
            </a:r>
            <a:r>
              <a:rPr lang="en-US" sz="2200" dirty="0"/>
              <a:t> - Technical feasibility evaluates the current technologies, which are needed to accomplish customer requirements within the time and budget.</a:t>
            </a:r>
          </a:p>
          <a:p>
            <a:pPr algn="just"/>
            <a:r>
              <a:rPr lang="en-US" sz="2200" b="1" dirty="0"/>
              <a:t>Operational Feasibility</a:t>
            </a:r>
            <a:r>
              <a:rPr lang="en-US" sz="2200" dirty="0"/>
              <a:t> - Operational feasibility assesses the range in which the required software performs a series of levels to solve business problems and customer requirements.</a:t>
            </a:r>
          </a:p>
          <a:p>
            <a:pPr algn="just"/>
            <a:r>
              <a:rPr lang="en-US" sz="2200" b="1" dirty="0"/>
              <a:t>Economic Feasibility</a:t>
            </a:r>
            <a:r>
              <a:rPr lang="en-US" sz="2200" dirty="0"/>
              <a:t> - Economic feasibility decides whether the necessary software can generate financial profits for an organization.</a:t>
            </a:r>
          </a:p>
          <a:p>
            <a:pPr algn="just"/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933267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/>
            </a:r>
            <a:br>
              <a:rPr lang="en-US" sz="3200" b="1" dirty="0"/>
            </a:br>
            <a:r>
              <a:rPr lang="en-US" sz="3200" b="1" dirty="0"/>
              <a:t> </a:t>
            </a:r>
            <a:r>
              <a:rPr lang="en-US" sz="3200" b="1" dirty="0"/>
              <a:t>1</a:t>
            </a:r>
            <a:r>
              <a:rPr lang="en-US" sz="3200" b="1" dirty="0" smtClean="0"/>
              <a:t>.Requirements </a:t>
            </a:r>
            <a:r>
              <a:rPr lang="en-US" sz="3200" b="1" dirty="0" smtClean="0"/>
              <a:t>Elicitation and Analysis: 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200" dirty="0" smtClean="0"/>
              <a:t> </a:t>
            </a:r>
            <a:r>
              <a:rPr lang="en-US" sz="2200" dirty="0"/>
              <a:t>After an initial feasibility study, the next stage of the requirements engineering process is requirements elicitation and analysis</a:t>
            </a:r>
            <a:r>
              <a:rPr lang="en-US" sz="2200" dirty="0" smtClean="0"/>
              <a:t>.</a:t>
            </a:r>
          </a:p>
          <a:p>
            <a:pPr algn="just"/>
            <a:r>
              <a:rPr lang="en-US" sz="2200" dirty="0"/>
              <a:t>This is also known as the </a:t>
            </a:r>
            <a:r>
              <a:rPr lang="en-US" sz="2200" b="1" dirty="0"/>
              <a:t>gathering of requirements</a:t>
            </a:r>
            <a:r>
              <a:rPr lang="en-US" sz="2200" dirty="0"/>
              <a:t>. Here, requirements are identified with the help of customers and existing systems processes, if available.</a:t>
            </a:r>
          </a:p>
          <a:p>
            <a:pPr algn="just"/>
            <a:r>
              <a:rPr lang="en-US" sz="2200" dirty="0" smtClean="0"/>
              <a:t>In </a:t>
            </a:r>
            <a:r>
              <a:rPr lang="en-US" sz="2200" dirty="0"/>
              <a:t>this activity, software engineers work with customers and system end-users to find out about the application domain, what services the system should provide, the required performance of the system, hardware constraints, and so on. </a:t>
            </a:r>
            <a:endParaRPr lang="en-US" sz="2200" dirty="0" smtClean="0"/>
          </a:p>
          <a:p>
            <a:pPr algn="just"/>
            <a:r>
              <a:rPr lang="en-US" sz="2200" b="1" dirty="0" smtClean="0"/>
              <a:t>Analysis</a:t>
            </a:r>
            <a:r>
              <a:rPr lang="en-US" sz="2200" dirty="0" smtClean="0"/>
              <a:t> of requirements starts with requirement elicitation. The requirements are analyzed to identify </a:t>
            </a:r>
            <a:r>
              <a:rPr lang="en-US" sz="2200" b="1" dirty="0" smtClean="0"/>
              <a:t>inconsistencies, ambiguities, redundancies, defects, omission</a:t>
            </a:r>
            <a:r>
              <a:rPr lang="en-US" sz="2200" dirty="0" smtClean="0"/>
              <a:t>, etc. We describe requirements in terms of relationships and also resolve conflicts if any.</a:t>
            </a:r>
          </a:p>
          <a:p>
            <a:pPr algn="just"/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6763258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2</a:t>
            </a:r>
            <a:r>
              <a:rPr lang="en-US" sz="3200" b="1" dirty="0" smtClean="0"/>
              <a:t>.Requirement Specification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200" dirty="0" smtClean="0"/>
              <a:t>The </a:t>
            </a:r>
            <a:r>
              <a:rPr lang="en-US" sz="2200" dirty="0"/>
              <a:t>process of </a:t>
            </a:r>
            <a:r>
              <a:rPr lang="en-US" sz="2200" dirty="0" smtClean="0"/>
              <a:t>writing the </a:t>
            </a:r>
            <a:r>
              <a:rPr lang="en-US" sz="2200" dirty="0"/>
              <a:t>user and system requirements in a requirements </a:t>
            </a:r>
            <a:r>
              <a:rPr lang="en-US" sz="2200" dirty="0" smtClean="0"/>
              <a:t>document known as </a:t>
            </a:r>
            <a:r>
              <a:rPr lang="en-US" sz="2200" b="1" dirty="0" smtClean="0"/>
              <a:t>Software requirement Specification(SRS) document.</a:t>
            </a:r>
          </a:p>
          <a:p>
            <a:pPr algn="just"/>
            <a:r>
              <a:rPr lang="en-US" sz="2200" dirty="0" smtClean="0"/>
              <a:t>This </a:t>
            </a:r>
            <a:r>
              <a:rPr lang="en-US" sz="2200" dirty="0"/>
              <a:t>activity is used to produce formal software requirement models</a:t>
            </a:r>
            <a:r>
              <a:rPr lang="en-US" sz="2200" dirty="0" smtClean="0"/>
              <a:t>.</a:t>
            </a:r>
          </a:p>
          <a:p>
            <a:pPr algn="just"/>
            <a:r>
              <a:rPr lang="en-US" sz="2200" dirty="0" smtClean="0"/>
              <a:t> </a:t>
            </a:r>
            <a:r>
              <a:rPr lang="en-US" sz="2200" dirty="0"/>
              <a:t>All the requirements including the functional as well as the non-functional requirements and the constraints are specified by these models in totality</a:t>
            </a:r>
            <a:r>
              <a:rPr lang="en-US" sz="2200" dirty="0" smtClean="0"/>
              <a:t>.</a:t>
            </a:r>
          </a:p>
          <a:p>
            <a:pPr algn="just"/>
            <a:r>
              <a:rPr lang="en-US" sz="2200" dirty="0" smtClean="0"/>
              <a:t> </a:t>
            </a:r>
            <a:r>
              <a:rPr lang="en-US" sz="2200" dirty="0"/>
              <a:t>During specification, more knowledge about the problem may be required which can again trigger the elicitation process</a:t>
            </a:r>
            <a:r>
              <a:rPr lang="en-US" sz="2200" dirty="0" smtClean="0"/>
              <a:t>.</a:t>
            </a:r>
          </a:p>
          <a:p>
            <a:pPr algn="just"/>
            <a:r>
              <a:rPr lang="en-US" sz="2200" dirty="0" smtClean="0"/>
              <a:t>The </a:t>
            </a:r>
            <a:r>
              <a:rPr lang="en-US" sz="2200" dirty="0"/>
              <a:t>models used at this stage </a:t>
            </a:r>
            <a:r>
              <a:rPr lang="en-US" sz="2200" b="1" dirty="0"/>
              <a:t>include ER diagrams, data flow diagrams(DFDs), function decomposition diagrams(FDDs), data dictionaries</a:t>
            </a:r>
            <a:r>
              <a:rPr lang="en-US" sz="2200" dirty="0"/>
              <a:t>, etc.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4894697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3</a:t>
            </a:r>
            <a:r>
              <a:rPr lang="en-US" sz="3200" b="1" dirty="0" smtClean="0"/>
              <a:t>. Requirement Validation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 fontAlgn="base"/>
            <a:r>
              <a:rPr lang="en-US" sz="2200" b="1" dirty="0"/>
              <a:t>Validation:</a:t>
            </a:r>
            <a:r>
              <a:rPr lang="en-US" sz="2200" dirty="0"/>
              <a:t> It refers to a different set of tasks that ensures that the software that has been built is traceable to customer requirements.</a:t>
            </a:r>
            <a:br>
              <a:rPr lang="en-US" sz="2200" dirty="0"/>
            </a:br>
            <a:r>
              <a:rPr lang="en-US" sz="2200" dirty="0"/>
              <a:t>If requirements are not validated, errors in the requirement definitions would propagate to the successive stages resulting in a lot of modification and rework.</a:t>
            </a:r>
            <a:br>
              <a:rPr lang="en-US" sz="2200" dirty="0"/>
            </a:br>
            <a:r>
              <a:rPr lang="en-US" sz="2200" dirty="0"/>
              <a:t>The main steps for this process include:</a:t>
            </a:r>
          </a:p>
          <a:p>
            <a:pPr algn="just" fontAlgn="base"/>
            <a:r>
              <a:rPr lang="en-US" sz="2200" dirty="0"/>
              <a:t>The requirements should be consistent with all the other requirements </a:t>
            </a:r>
            <a:r>
              <a:rPr lang="en-US" sz="2200" dirty="0" err="1"/>
              <a:t>i.e</a:t>
            </a:r>
            <a:r>
              <a:rPr lang="en-US" sz="2200" dirty="0"/>
              <a:t> no two requirements should conflict with each other.</a:t>
            </a:r>
          </a:p>
          <a:p>
            <a:pPr algn="just" fontAlgn="base"/>
            <a:r>
              <a:rPr lang="en-US" sz="2200" dirty="0"/>
              <a:t>The requirements should be complete in every sense.</a:t>
            </a:r>
          </a:p>
          <a:p>
            <a:pPr algn="just" fontAlgn="base"/>
            <a:r>
              <a:rPr lang="en-US" sz="2200" dirty="0"/>
              <a:t>The requirements should be practically achievable.</a:t>
            </a:r>
          </a:p>
          <a:p>
            <a:pPr algn="just" fontAlgn="base"/>
            <a:r>
              <a:rPr lang="en-US" sz="2200" dirty="0"/>
              <a:t>Reviews, buddy checks, making test cases, etc. are some of the methods used for this.</a:t>
            </a:r>
          </a:p>
          <a:p>
            <a:pPr algn="just"/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2318885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331</Words>
  <Application>Microsoft Office PowerPoint</Application>
  <PresentationFormat>Widescreen</PresentationFormat>
  <Paragraphs>46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Software Engineering Unit-II</vt:lpstr>
      <vt:lpstr>PowerPoint Presentation</vt:lpstr>
      <vt:lpstr>Requirement Engineering</vt:lpstr>
      <vt:lpstr> Requirement Engineering Process </vt:lpstr>
      <vt:lpstr> Requirement Engineering Process </vt:lpstr>
      <vt:lpstr>  Feasibility Study: </vt:lpstr>
      <vt:lpstr>  1.Requirements Elicitation and Analysis: </vt:lpstr>
      <vt:lpstr>2.Requirement Specification</vt:lpstr>
      <vt:lpstr>3. Requirement Validation</vt:lpstr>
      <vt:lpstr>4. Requirement Management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Engineering Unit-II</dc:title>
  <dc:creator>USER</dc:creator>
  <cp:lastModifiedBy>USER</cp:lastModifiedBy>
  <cp:revision>12</cp:revision>
  <dcterms:created xsi:type="dcterms:W3CDTF">2020-08-24T20:28:15Z</dcterms:created>
  <dcterms:modified xsi:type="dcterms:W3CDTF">2020-08-26T05:18:47Z</dcterms:modified>
</cp:coreProperties>
</file>