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0" r:id="rId10"/>
    <p:sldId id="259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36E8-E1E3-4CA7-8717-F31FB7D9A6A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1F90-422C-4E83-BD45-E23F82AC1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5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36E8-E1E3-4CA7-8717-F31FB7D9A6A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1F90-422C-4E83-BD45-E23F82AC1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6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36E8-E1E3-4CA7-8717-F31FB7D9A6A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1F90-422C-4E83-BD45-E23F82AC1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6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36E8-E1E3-4CA7-8717-F31FB7D9A6A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1F90-422C-4E83-BD45-E23F82AC1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1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36E8-E1E3-4CA7-8717-F31FB7D9A6A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1F90-422C-4E83-BD45-E23F82AC1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8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36E8-E1E3-4CA7-8717-F31FB7D9A6A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1F90-422C-4E83-BD45-E23F82AC1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3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36E8-E1E3-4CA7-8717-F31FB7D9A6A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1F90-422C-4E83-BD45-E23F82AC1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2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36E8-E1E3-4CA7-8717-F31FB7D9A6A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1F90-422C-4E83-BD45-E23F82AC1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1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36E8-E1E3-4CA7-8717-F31FB7D9A6A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1F90-422C-4E83-BD45-E23F82AC1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36E8-E1E3-4CA7-8717-F31FB7D9A6A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1F90-422C-4E83-BD45-E23F82AC1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9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36E8-E1E3-4CA7-8717-F31FB7D9A6A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1F90-422C-4E83-BD45-E23F82AC1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3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936E8-E1E3-4CA7-8717-F31FB7D9A6A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01F90-422C-4E83-BD45-E23F82AC1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5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Software Engineering</a:t>
            </a:r>
            <a:br>
              <a:rPr lang="en-US" sz="4000" b="1" dirty="0"/>
            </a:br>
            <a:r>
              <a:rPr lang="en-US" sz="4000" b="1" dirty="0"/>
              <a:t>Unit-II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Neha </a:t>
            </a:r>
            <a:r>
              <a:rPr lang="en-US" dirty="0" err="1" smtClean="0"/>
              <a:t>Tripathi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7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Requirement Engineering Process</a:t>
            </a:r>
            <a:br>
              <a:rPr lang="en-US" sz="3200" b="1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 - Requirement Elicitation and Analysis</a:t>
            </a:r>
          </a:p>
          <a:p>
            <a:pPr marL="0" indent="0">
              <a:buNone/>
            </a:pPr>
            <a:r>
              <a:rPr lang="en-US" sz="2200" b="1" dirty="0" smtClean="0"/>
              <a:t> </a:t>
            </a:r>
            <a:r>
              <a:rPr lang="en-US" sz="2200" dirty="0" smtClean="0"/>
              <a:t>- Software Requirement Specification</a:t>
            </a:r>
          </a:p>
          <a:p>
            <a:pPr marL="0" indent="0">
              <a:buNone/>
            </a:pPr>
            <a:r>
              <a:rPr lang="en-US" sz="2200" dirty="0" smtClean="0"/>
              <a:t> - Software Requirement Validation</a:t>
            </a:r>
          </a:p>
          <a:p>
            <a:pPr marL="0" indent="0">
              <a:buNone/>
            </a:pPr>
            <a:r>
              <a:rPr lang="en-US" sz="2200" dirty="0" smtClean="0"/>
              <a:t> - </a:t>
            </a:r>
            <a:r>
              <a:rPr lang="en-US" sz="2200" b="1" dirty="0" smtClean="0"/>
              <a:t>Software Requirement Management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75579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smtClean="0"/>
              <a:t>Requirements Management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200" b="1" dirty="0"/>
              <a:t>Requirements management is the process of managing changing requirements during the requirements engineering process and system development</a:t>
            </a:r>
            <a:r>
              <a:rPr lang="en-GB" sz="2200" b="1" dirty="0" smtClean="0"/>
              <a:t>.</a:t>
            </a:r>
          </a:p>
          <a:p>
            <a:pPr algn="just"/>
            <a:r>
              <a:rPr lang="en-US" sz="2200" dirty="0" smtClean="0"/>
              <a:t>Business, organizational and technical changes inevitably lead to changes to the requirements for a software system. Requirements management is the process of managing and controlling these changes.</a:t>
            </a:r>
            <a:endParaRPr lang="en-GB" sz="2200" dirty="0"/>
          </a:p>
          <a:p>
            <a:pPr algn="just"/>
            <a:r>
              <a:rPr lang="en-GB" sz="2200" dirty="0" smtClean="0"/>
              <a:t>New requirements emerge as a system is being developed and after it has gone into use.</a:t>
            </a:r>
          </a:p>
          <a:p>
            <a:pPr algn="just"/>
            <a:r>
              <a:rPr lang="en-US" sz="2200" dirty="0" smtClean="0"/>
              <a:t>You need to keep track of individual requirements and maintain links between dependent requirements so that you can assess the impact of requirements changes. You need to establish a formal process for making change proposals and linking these to system requirements.</a:t>
            </a:r>
            <a:r>
              <a:rPr lang="en-GB" sz="2200" dirty="0" smtClean="0"/>
              <a:t> </a:t>
            </a:r>
            <a:endParaRPr lang="en-GB" sz="2200" dirty="0"/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73757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Changing requirements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The business and technical environment of the system always changes after installation. </a:t>
            </a:r>
          </a:p>
          <a:p>
            <a:pPr algn="just"/>
            <a:r>
              <a:rPr lang="en-US" sz="2200" dirty="0" smtClean="0"/>
              <a:t>The people who pay for a system and the users of that system are rarely the same people. </a:t>
            </a:r>
          </a:p>
          <a:p>
            <a:pPr algn="just"/>
            <a:r>
              <a:rPr lang="en-US" sz="2200" dirty="0" smtClean="0"/>
              <a:t>Large systems usually have a diverse user community, with many users having different requirements and priorities that may be conflicting or contradictory. </a:t>
            </a:r>
          </a:p>
          <a:p>
            <a:pPr marL="457200" lvl="1" indent="0" algn="just">
              <a:buNone/>
            </a:pPr>
            <a:endParaRPr lang="en-GB" sz="2200" dirty="0" smtClean="0"/>
          </a:p>
          <a:p>
            <a:pPr algn="just"/>
            <a:endParaRPr lang="en-GB" sz="2200" dirty="0" smtClean="0"/>
          </a:p>
          <a:p>
            <a:pPr algn="just"/>
            <a:endParaRPr lang="en-US" sz="2200" dirty="0" smtClean="0"/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79923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Requirements evolution</a:t>
            </a:r>
            <a:r>
              <a:rPr lang="en-GB" sz="3200" b="1" dirty="0" smtClean="0"/>
              <a:t> 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1001" y="2394388"/>
            <a:ext cx="5122862" cy="259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25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157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Requirements management planning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Establishes the level of requirements management detail that is required.</a:t>
            </a:r>
          </a:p>
          <a:p>
            <a:pPr algn="just"/>
            <a:r>
              <a:rPr lang="en-US" sz="2200" dirty="0" smtClean="0"/>
              <a:t>Requirements management decisions:</a:t>
            </a:r>
          </a:p>
          <a:p>
            <a:pPr lvl="1" algn="just"/>
            <a:r>
              <a:rPr lang="en-US" sz="2200" b="1" i="1" dirty="0" smtClean="0"/>
              <a:t>Requirements identification</a:t>
            </a:r>
            <a:r>
              <a:rPr lang="en-US" sz="2200" b="1" dirty="0" smtClean="0"/>
              <a:t> </a:t>
            </a:r>
            <a:r>
              <a:rPr lang="en-US" sz="2200" dirty="0" smtClean="0"/>
              <a:t>Each requirement must be uniquely identified so that it can be cross-referenced with other requirements. </a:t>
            </a:r>
            <a:endParaRPr lang="en-GB" sz="2200" dirty="0" smtClean="0"/>
          </a:p>
          <a:p>
            <a:pPr lvl="1" algn="just"/>
            <a:r>
              <a:rPr lang="en-US" sz="2200" b="1" i="1" dirty="0" smtClean="0"/>
              <a:t>A change management process</a:t>
            </a:r>
            <a:r>
              <a:rPr lang="en-US" sz="2200" b="1" dirty="0" smtClean="0"/>
              <a:t> </a:t>
            </a:r>
            <a:r>
              <a:rPr lang="en-US" sz="2200" dirty="0" smtClean="0"/>
              <a:t>This is the set of activities that assess the impact and cost of changes. I discuss this process in more detail in the following section.</a:t>
            </a:r>
            <a:endParaRPr lang="en-GB" sz="2200" dirty="0" smtClean="0"/>
          </a:p>
          <a:p>
            <a:pPr lvl="1" algn="just"/>
            <a:r>
              <a:rPr lang="en-US" sz="2200" b="1" i="1" dirty="0" smtClean="0"/>
              <a:t>Traceability policies</a:t>
            </a:r>
            <a:r>
              <a:rPr lang="en-US" sz="2200" b="1" dirty="0" smtClean="0"/>
              <a:t> </a:t>
            </a:r>
            <a:r>
              <a:rPr lang="en-US" sz="2200" dirty="0" smtClean="0"/>
              <a:t>These policies define the relationships between each requirement and between the requirements and the system design that should be recorded. </a:t>
            </a:r>
            <a:endParaRPr lang="en-GB" sz="2200" dirty="0" smtClean="0"/>
          </a:p>
          <a:p>
            <a:pPr lvl="1" algn="just"/>
            <a:r>
              <a:rPr lang="en-US" sz="2200" b="1" i="1" dirty="0" smtClean="0"/>
              <a:t>Tool support</a:t>
            </a:r>
            <a:r>
              <a:rPr lang="en-US" sz="2200" b="1" dirty="0" smtClean="0"/>
              <a:t> Tools </a:t>
            </a:r>
            <a:r>
              <a:rPr lang="en-US" sz="2200" dirty="0" smtClean="0"/>
              <a:t>that may be used range from specialist requirements management systems to spreadsheets and simple database systems.</a:t>
            </a:r>
          </a:p>
          <a:p>
            <a:pPr lvl="1" algn="just"/>
            <a:endParaRPr lang="en-GB" sz="2200" dirty="0" smtClean="0"/>
          </a:p>
          <a:p>
            <a:pPr algn="just"/>
            <a:endParaRPr lang="en-US" sz="2200" dirty="0" smtClean="0"/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33509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8600"/>
            <a:ext cx="10515600" cy="5003799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Deciding if a requirements change should be accepted</a:t>
            </a:r>
          </a:p>
          <a:p>
            <a:pPr lvl="1" algn="just"/>
            <a:r>
              <a:rPr lang="en-US" sz="2200" b="1" i="1" dirty="0"/>
              <a:t>Problem analysis and change specification</a:t>
            </a:r>
            <a:r>
              <a:rPr lang="en-US" sz="2200" b="1" dirty="0"/>
              <a:t> </a:t>
            </a:r>
          </a:p>
          <a:p>
            <a:pPr lvl="2" algn="just"/>
            <a:r>
              <a:rPr lang="en-US" sz="2200" dirty="0"/>
              <a:t>During this stage, the problem or the change proposal is analyzed to check that it is valid. This analysis is fed back to the change requestor who may respond with a more specific requirements change proposal, or decide to withdraw the request.</a:t>
            </a:r>
            <a:endParaRPr lang="en-GB" sz="2200" dirty="0"/>
          </a:p>
          <a:p>
            <a:pPr lvl="1" algn="just"/>
            <a:r>
              <a:rPr lang="en-US" sz="2200" b="1" i="1" dirty="0"/>
              <a:t>Change analysis and costing</a:t>
            </a:r>
            <a:r>
              <a:rPr lang="en-US" sz="2200" b="1" dirty="0"/>
              <a:t> </a:t>
            </a:r>
          </a:p>
          <a:p>
            <a:pPr lvl="2" algn="just"/>
            <a:r>
              <a:rPr lang="en-US" sz="2200" dirty="0"/>
              <a:t>The effect of the proposed change is assessed using traceability information and general knowledge of the system requirements. Once this analysis is completed, a decision is made whether or not to proceed with the requirements change.</a:t>
            </a:r>
            <a:endParaRPr lang="en-GB" sz="2200" dirty="0"/>
          </a:p>
          <a:p>
            <a:pPr lvl="1" algn="just"/>
            <a:r>
              <a:rPr lang="en-US" sz="2200" b="1" dirty="0"/>
              <a:t>Change implementation </a:t>
            </a:r>
          </a:p>
          <a:p>
            <a:pPr lvl="2" algn="just"/>
            <a:r>
              <a:rPr lang="en-US" sz="2200" dirty="0"/>
              <a:t>The requirements document and, where necessary, the system design and implementation, are modified. Ideally, the document should be organized so that changes can be easily implemented.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00570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Requirements Change </a:t>
            </a:r>
            <a:r>
              <a:rPr lang="en-US" sz="3200" b="1" dirty="0"/>
              <a:t>M</a:t>
            </a:r>
            <a:r>
              <a:rPr lang="en-US" sz="3200" b="1" dirty="0" smtClean="0"/>
              <a:t>anagement</a:t>
            </a:r>
            <a:r>
              <a:rPr lang="en-GB" sz="3200" b="1" dirty="0" smtClean="0"/>
              <a:t> 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256" y="2679700"/>
            <a:ext cx="9123644" cy="203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38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Thank You!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8953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Software Requirement Validation</a:t>
            </a:r>
          </a:p>
          <a:p>
            <a:pPr marL="0" indent="0" algn="ctr">
              <a:buNone/>
            </a:pPr>
            <a:r>
              <a:rPr lang="en-US" sz="3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18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Requirement Engineering Process</a:t>
            </a:r>
            <a:br>
              <a:rPr lang="en-US" sz="3200" b="1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 smtClean="0"/>
              <a:t> </a:t>
            </a:r>
            <a:r>
              <a:rPr lang="en-US" sz="2200" b="1" dirty="0"/>
              <a:t>- </a:t>
            </a:r>
            <a:r>
              <a:rPr lang="en-US" sz="2200" dirty="0"/>
              <a:t>Requirement Elicitation and Analysis</a:t>
            </a:r>
          </a:p>
          <a:p>
            <a:pPr marL="0" indent="0" algn="just">
              <a:buNone/>
            </a:pPr>
            <a:r>
              <a:rPr lang="en-US" sz="2200" b="1" dirty="0"/>
              <a:t> </a:t>
            </a:r>
            <a:r>
              <a:rPr lang="en-US" sz="2200" dirty="0"/>
              <a:t>- Software Requirement Specification</a:t>
            </a:r>
          </a:p>
          <a:p>
            <a:pPr marL="0" indent="0" algn="just">
              <a:buNone/>
            </a:pPr>
            <a:r>
              <a:rPr lang="en-US" sz="2200" dirty="0"/>
              <a:t> - </a:t>
            </a:r>
            <a:r>
              <a:rPr lang="en-US" sz="2200" b="1" dirty="0"/>
              <a:t>Software Requirement Validation</a:t>
            </a:r>
          </a:p>
          <a:p>
            <a:pPr marL="0" indent="0" algn="just">
              <a:buNone/>
            </a:pPr>
            <a:r>
              <a:rPr lang="en-US" sz="2200" dirty="0"/>
              <a:t> - Software Requirement Management</a:t>
            </a:r>
          </a:p>
          <a:p>
            <a:pPr marL="0" indent="0" algn="just">
              <a:buNone/>
            </a:pPr>
            <a:r>
              <a:rPr lang="en-US" sz="2200" b="1" dirty="0" smtClean="0"/>
              <a:t/>
            </a:r>
            <a:br>
              <a:rPr lang="en-US" sz="2200" b="1" dirty="0" smtClean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5986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smtClean="0"/>
              <a:t>Requirements </a:t>
            </a:r>
            <a:r>
              <a:rPr lang="en-GB" sz="3200" b="1" dirty="0" smtClean="0"/>
              <a:t>Validation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Requirements validation is the process of checking the requirements for validity, consistency, completeness, realism and verifiability. </a:t>
            </a:r>
            <a:endParaRPr lang="en-GB" sz="2200" dirty="0" smtClean="0"/>
          </a:p>
          <a:p>
            <a:pPr algn="just"/>
            <a:r>
              <a:rPr lang="en-GB" sz="2200" dirty="0" smtClean="0"/>
              <a:t>Concerned with demonstrating that the requirements define the system that the customer really wants.</a:t>
            </a:r>
          </a:p>
          <a:p>
            <a:pPr algn="just"/>
            <a:r>
              <a:rPr lang="en-GB" sz="2200" dirty="0" smtClean="0"/>
              <a:t>Requirements error costs are high so validation is very important</a:t>
            </a:r>
          </a:p>
          <a:p>
            <a:pPr lvl="1" algn="just"/>
            <a:r>
              <a:rPr lang="en-GB" sz="2200" dirty="0" smtClean="0"/>
              <a:t>Fixing a requirements error after delivery may cost up to 100 times the cost of fixing an implementation error.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6051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smtClean="0"/>
              <a:t>Requirements checking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200" b="1" dirty="0"/>
              <a:t>Validity. </a:t>
            </a:r>
            <a:r>
              <a:rPr lang="en-GB" sz="2200" dirty="0"/>
              <a:t>Does the system provide the functions which best support the customer’s needs?</a:t>
            </a:r>
          </a:p>
          <a:p>
            <a:pPr algn="just"/>
            <a:r>
              <a:rPr lang="en-GB" sz="2200" b="1" dirty="0"/>
              <a:t>Consistency. </a:t>
            </a:r>
            <a:r>
              <a:rPr lang="en-GB" sz="2200" dirty="0"/>
              <a:t>Are there any requirements conflicts?</a:t>
            </a:r>
          </a:p>
          <a:p>
            <a:pPr algn="just"/>
            <a:r>
              <a:rPr lang="en-GB" sz="2200" b="1" dirty="0"/>
              <a:t>Completeness. </a:t>
            </a:r>
            <a:r>
              <a:rPr lang="en-GB" sz="2200" dirty="0"/>
              <a:t>Are all functions required by the customer included?</a:t>
            </a:r>
          </a:p>
          <a:p>
            <a:pPr algn="just"/>
            <a:r>
              <a:rPr lang="en-GB" sz="2200" b="1" dirty="0"/>
              <a:t>Realism. </a:t>
            </a:r>
            <a:r>
              <a:rPr lang="en-GB" sz="2200" dirty="0"/>
              <a:t>Can the requirements be implemented given available budget and technology</a:t>
            </a:r>
          </a:p>
          <a:p>
            <a:pPr algn="just"/>
            <a:r>
              <a:rPr lang="en-GB" sz="2200" b="1" dirty="0"/>
              <a:t>Verifiability. </a:t>
            </a:r>
            <a:r>
              <a:rPr lang="en-GB" sz="2200" dirty="0"/>
              <a:t>Can the requirements be checked?</a:t>
            </a:r>
          </a:p>
          <a:p>
            <a:pPr marL="0" indent="0" algn="just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5045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smtClean="0"/>
              <a:t>Requirements validation techniques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200" b="1" dirty="0" smtClean="0"/>
              <a:t>Requirements reviews</a:t>
            </a:r>
          </a:p>
          <a:p>
            <a:pPr lvl="1" algn="just"/>
            <a:r>
              <a:rPr lang="en-GB" sz="2200" dirty="0" smtClean="0"/>
              <a:t>Systematic manual analysis of the requirements.</a:t>
            </a:r>
          </a:p>
          <a:p>
            <a:pPr algn="just"/>
            <a:r>
              <a:rPr lang="en-GB" sz="2200" b="1" dirty="0" smtClean="0"/>
              <a:t>Prototyping</a:t>
            </a:r>
          </a:p>
          <a:p>
            <a:pPr lvl="1" algn="just"/>
            <a:r>
              <a:rPr lang="en-GB" sz="2200" dirty="0" smtClean="0"/>
              <a:t>Using an executable model of the system to check requirements. </a:t>
            </a:r>
          </a:p>
          <a:p>
            <a:pPr algn="just"/>
            <a:r>
              <a:rPr lang="en-GB" sz="2200" b="1" dirty="0" smtClean="0"/>
              <a:t>Test-case generation</a:t>
            </a:r>
          </a:p>
          <a:p>
            <a:pPr lvl="1" algn="just"/>
            <a:r>
              <a:rPr lang="en-GB" sz="2200" dirty="0" smtClean="0"/>
              <a:t>Developing tests for requirements to check testability.</a:t>
            </a:r>
          </a:p>
          <a:p>
            <a:pPr algn="just">
              <a:buNone/>
            </a:pPr>
            <a:endParaRPr lang="en-GB" sz="2200" dirty="0" smtClean="0"/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1307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smtClean="0"/>
              <a:t>Requirements </a:t>
            </a:r>
            <a:r>
              <a:rPr lang="en-GB" sz="3200" b="1" dirty="0" smtClean="0"/>
              <a:t>Reviews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200" dirty="0" smtClean="0"/>
              <a:t>Regular reviews should be held while the requirements definition is being formulated.</a:t>
            </a:r>
          </a:p>
          <a:p>
            <a:pPr algn="just"/>
            <a:r>
              <a:rPr lang="en-GB" sz="2200" dirty="0" smtClean="0"/>
              <a:t>Both client and contractor staff should be involved in reviews.</a:t>
            </a:r>
          </a:p>
          <a:p>
            <a:pPr algn="just"/>
            <a:r>
              <a:rPr lang="en-GB" sz="2200" dirty="0" smtClean="0"/>
              <a:t>Reviews may be formal (with completed documents) or informal. Good communications between developers, customers and users can resolve problems at an early stage.</a:t>
            </a:r>
          </a:p>
          <a:p>
            <a:pPr marL="0" indent="0" algn="just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4023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smtClean="0"/>
              <a:t>Review checks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200" b="1" dirty="0" smtClean="0"/>
              <a:t>Verifiability</a:t>
            </a:r>
          </a:p>
          <a:p>
            <a:pPr lvl="1" algn="just"/>
            <a:r>
              <a:rPr lang="en-GB" sz="2200" dirty="0" smtClean="0"/>
              <a:t>Is the requirement realistically testable?</a:t>
            </a:r>
          </a:p>
          <a:p>
            <a:pPr algn="just"/>
            <a:r>
              <a:rPr lang="en-GB" sz="2200" b="1" dirty="0" smtClean="0"/>
              <a:t>Comprehensibility</a:t>
            </a:r>
          </a:p>
          <a:p>
            <a:pPr lvl="1" algn="just"/>
            <a:r>
              <a:rPr lang="en-GB" sz="2200" dirty="0" smtClean="0"/>
              <a:t>Is the requirement properly understood?</a:t>
            </a:r>
          </a:p>
          <a:p>
            <a:pPr algn="just"/>
            <a:r>
              <a:rPr lang="en-GB" sz="2200" b="1" dirty="0" smtClean="0"/>
              <a:t>Traceability</a:t>
            </a:r>
          </a:p>
          <a:p>
            <a:pPr lvl="1" algn="just"/>
            <a:r>
              <a:rPr lang="en-GB" sz="2200" dirty="0" smtClean="0"/>
              <a:t>Is the origin of the requirement clearly stated?</a:t>
            </a:r>
          </a:p>
          <a:p>
            <a:pPr algn="just"/>
            <a:r>
              <a:rPr lang="en-GB" sz="2200" b="1" dirty="0" smtClean="0"/>
              <a:t>Adaptability</a:t>
            </a:r>
          </a:p>
          <a:p>
            <a:pPr lvl="1" algn="just"/>
            <a:r>
              <a:rPr lang="en-GB" sz="2200" dirty="0" smtClean="0"/>
              <a:t>Can the requirement be changed without a large impact on other requirements?</a:t>
            </a:r>
          </a:p>
          <a:p>
            <a:pPr algn="just"/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836930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Software Requirement Management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825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729</Words>
  <Application>Microsoft Office PowerPoint</Application>
  <PresentationFormat>Widescreen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Software Engineering Unit-II</vt:lpstr>
      <vt:lpstr>  </vt:lpstr>
      <vt:lpstr> Requirement Engineering Process </vt:lpstr>
      <vt:lpstr>Requirements Validation</vt:lpstr>
      <vt:lpstr>Requirements checking</vt:lpstr>
      <vt:lpstr>Requirements validation techniques</vt:lpstr>
      <vt:lpstr>Requirements Reviews</vt:lpstr>
      <vt:lpstr>Review checks</vt:lpstr>
      <vt:lpstr>PowerPoint Presentation</vt:lpstr>
      <vt:lpstr> Requirement Engineering Process </vt:lpstr>
      <vt:lpstr>Requirements Management</vt:lpstr>
      <vt:lpstr>Changing requirements</vt:lpstr>
      <vt:lpstr>Requirements evolution </vt:lpstr>
      <vt:lpstr>Requirements management planning</vt:lpstr>
      <vt:lpstr>PowerPoint Presentation</vt:lpstr>
      <vt:lpstr>Requirements Change Management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Unit-II</dc:title>
  <dc:creator>USER</dc:creator>
  <cp:lastModifiedBy>USER</cp:lastModifiedBy>
  <cp:revision>6</cp:revision>
  <dcterms:created xsi:type="dcterms:W3CDTF">2020-09-01T03:04:41Z</dcterms:created>
  <dcterms:modified xsi:type="dcterms:W3CDTF">2020-09-03T03:29:42Z</dcterms:modified>
</cp:coreProperties>
</file>