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handoutMasterIdLst>
    <p:handoutMasterId r:id="rId1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pPr/>
              <a:t>9/21/2020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pPr/>
              <a:t>‹#›</a:t>
            </a:fld>
            <a:endParaRPr lang="en-US"/>
          </a:p>
        </p:txBody>
      </p:sp>
    </p:spTree>
    <p:extLst>
      <p:ext uri="{BB962C8B-B14F-4D97-AF65-F5344CB8AC3E}">
        <p14:creationId xmlns:p14="http://schemas.microsoft.com/office/powerpoint/2010/main" val="941980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pPr/>
              <a:t>9/21/2020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pPr/>
              <a:t>‹#›</a:t>
            </a:fld>
            <a:endParaRPr lang="en-US"/>
          </a:p>
        </p:txBody>
      </p:sp>
    </p:spTree>
    <p:extLst>
      <p:ext uri="{BB962C8B-B14F-4D97-AF65-F5344CB8AC3E}">
        <p14:creationId xmlns:p14="http://schemas.microsoft.com/office/powerpoint/2010/main" val="16211947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7ED2533-D80B-4321-9989-3D2E8D22DB51}" type="datetime1">
              <a:rPr lang="en-US" smtClean="0"/>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FF63FF-9018-4102-B097-72DEC7A7683E}" type="datetime1">
              <a:rPr lang="en-US" smtClean="0"/>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A29BB1-2AC1-4AF1-A3DC-24E71979A7F3}" type="datetime1">
              <a:rPr lang="en-US" smtClean="0"/>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E5CDD11-2813-4DDF-913B-5C5FEAB1FCAE}" type="datetime1">
              <a:rPr lang="en-US" smtClean="0"/>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2BCAD75-0E01-4171-ABE2-B77A4391E8B4}" type="datetime1">
              <a:rPr lang="en-US" smtClean="0"/>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027CBC7-4E3F-4980-8D66-B6ECC9196896}" type="datetime1">
              <a:rPr lang="en-US" smtClean="0"/>
              <a:t>9/21/2020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E3287F-39D4-40BF-A90F-4E7791EFD87A}" type="datetime1">
              <a:rPr lang="en-US" smtClean="0"/>
              <a:t>9/21/2020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E21B6B7-7689-4023-86C9-A7A2F98FBF96}" type="datetime1">
              <a:rPr lang="en-US" smtClean="0"/>
              <a:t>9/21/2020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406EB4-718F-4BF0-B942-B7743D8E7543}" type="datetime1">
              <a:rPr lang="en-US" smtClean="0"/>
              <a:t>9/21/2020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E9F528-9D81-44E3-8619-10F2BF45589B}" type="datetime1">
              <a:rPr lang="en-US" smtClean="0"/>
              <a:t>9/21/2020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B584FF-7EA2-4974-9A75-0C60379FC572}" type="datetime1">
              <a:rPr lang="en-US" smtClean="0"/>
              <a:t>9/21/2020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E1BEDD8D-C08B-47B6-940D-2558142203D8}" type="datetime1">
              <a:rPr lang="en-US" smtClean="0"/>
              <a:t>9/21/2020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2007347"/>
            <a:ext cx="7293232" cy="1143000"/>
          </a:xfrm>
        </p:spPr>
        <p:txBody>
          <a:bodyPr/>
          <a:lstStyle/>
          <a:p>
            <a:pPr algn="ctr"/>
            <a:r>
              <a:rPr lang="en-US" smtClean="0"/>
              <a:t>  </a:t>
            </a:r>
            <a:r>
              <a:rPr lang="en-US" dirty="0" smtClean="0"/>
              <a:t>Object </a:t>
            </a:r>
            <a:r>
              <a:rPr lang="en-US" dirty="0"/>
              <a:t>O</a:t>
            </a:r>
            <a:r>
              <a:rPr lang="en-US" dirty="0" smtClean="0"/>
              <a:t>riented </a:t>
            </a:r>
            <a:r>
              <a:rPr lang="en-US" dirty="0"/>
              <a:t>D</a:t>
            </a:r>
            <a:r>
              <a:rPr lang="en-US" dirty="0" smtClean="0"/>
              <a:t>esign</a:t>
            </a:r>
            <a:br>
              <a:rPr lang="en-US" dirty="0" smtClean="0"/>
            </a:br>
            <a:r>
              <a:rPr lang="en-US" dirty="0" smtClean="0"/>
              <a:t>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smtClean="0"/>
              <a:t>Part-</a:t>
            </a:r>
            <a:r>
              <a:rPr lang="en-US" smtClean="0"/>
              <a:t>1</a:t>
            </a:r>
            <a:endParaRPr lang="en-US" dirty="0" smtClean="0"/>
          </a:p>
          <a:p>
            <a:pPr algn="ctr">
              <a:buNone/>
            </a:pP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MHC-PMS</a:t>
            </a:r>
          </a:p>
        </p:txBody>
      </p:sp>
      <p:pic>
        <p:nvPicPr>
          <p:cNvPr id="4" name="Picture 3" descr="5.1 MHCPMS-Context.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perspective</a:t>
            </a:r>
            <a:endParaRPr lang="en-US" dirty="0"/>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dirty="0" smtClean="0"/>
              <a:t>Process models reveal how the system being developed is used in broader business processes.</a:t>
            </a:r>
          </a:p>
          <a:p>
            <a:r>
              <a:rPr lang="en-US" dirty="0" smtClean="0"/>
              <a:t>UML activity diagrams may be used to define business process models.</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Process model of involuntary detention</a:t>
            </a:r>
          </a:p>
        </p:txBody>
      </p:sp>
      <p:pic>
        <p:nvPicPr>
          <p:cNvPr id="4" name="Picture 3" descr="5.2 Detentio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0" indent="0" algn="ctr">
              <a:buNone/>
            </a:pPr>
            <a:r>
              <a:rPr lang="en-US" b="1" dirty="0" smtClean="0"/>
              <a:t>Thank You!</a:t>
            </a:r>
            <a:endParaRPr lang="en-US" b="1"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spTree>
    <p:extLst>
      <p:ext uri="{BB962C8B-B14F-4D97-AF65-F5344CB8AC3E}">
        <p14:creationId xmlns:p14="http://schemas.microsoft.com/office/powerpoint/2010/main" val="259387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b="1" dirty="0" smtClean="0"/>
              <a:t>Context models</a:t>
            </a:r>
            <a:endParaRPr lang="en-GB" b="1" dirty="0" smtClean="0"/>
          </a:p>
          <a:p>
            <a:r>
              <a:rPr lang="en-US" dirty="0" smtClean="0"/>
              <a:t>Interaction models</a:t>
            </a:r>
            <a:endParaRPr lang="en-GB" dirty="0" smtClean="0"/>
          </a:p>
          <a:p>
            <a:r>
              <a:rPr lang="en-US" dirty="0" smtClean="0"/>
              <a:t>Structural models</a:t>
            </a:r>
            <a:endParaRPr lang="en-GB" dirty="0" smtClean="0"/>
          </a:p>
          <a:p>
            <a:r>
              <a:rPr lang="en-US" dirty="0" smtClean="0"/>
              <a:t>Behavioral models</a:t>
            </a:r>
            <a:endParaRPr lang="en-GB" dirty="0" smtClean="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Existing and planned system models</a:t>
            </a:r>
            <a:endParaRPr lang="en-GB" dirty="0"/>
          </a:p>
        </p:txBody>
      </p:sp>
      <p:sp>
        <p:nvSpPr>
          <p:cNvPr id="7171" name="Rectangle 3"/>
          <p:cNvSpPr>
            <a:spLocks noGrp="1" noChangeArrowheads="1"/>
          </p:cNvSpPr>
          <p:nvPr>
            <p:ph idx="1"/>
          </p:nvPr>
        </p:nvSpPr>
        <p:spPr>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Engineers use these models to discuss design proposals and to document the system for implementation. </a:t>
            </a:r>
          </a:p>
          <a:p>
            <a:pPr marL="0" indent="0">
              <a:buNone/>
            </a:pPr>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An interaction perspective, where you model the interactions between a system and its environment, or between the components of a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t>Activity diagrams, which show the activities involved in a process or in data processing .</a:t>
            </a:r>
            <a:endParaRPr lang="en-GB" dirty="0" smtClean="0"/>
          </a:p>
          <a:p>
            <a:r>
              <a:rPr lang="en-US" dirty="0" smtClean="0"/>
              <a:t>Use case diagrams, which show the interactions between a system and its environment. </a:t>
            </a:r>
            <a:endParaRPr lang="en-GB" dirty="0" smtClean="0"/>
          </a:p>
          <a:p>
            <a:r>
              <a:rPr lang="en-US" dirty="0" smtClean="0"/>
              <a:t>Sequence diagrams, which show interactions between actors and the system and between system components.</a:t>
            </a:r>
            <a:endParaRPr lang="en-GB" dirty="0" smtClean="0"/>
          </a:p>
          <a:p>
            <a:r>
              <a:rPr lang="en-US" dirty="0" smtClean="0"/>
              <a:t>Class diagrams, which show the object classes in the system and the associations between these classes.</a:t>
            </a:r>
            <a:endParaRPr lang="en-GB" dirty="0" smtClean="0"/>
          </a:p>
          <a:p>
            <a:r>
              <a:rPr lang="en-US" dirty="0" smtClean="0"/>
              <a:t>State diagrams, which show how the system reacts to internal and external events. </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graphical models</a:t>
            </a:r>
            <a:endParaRPr lang="en-US" dirty="0"/>
          </a:p>
        </p:txBody>
      </p:sp>
      <p:sp>
        <p:nvSpPr>
          <p:cNvPr id="3" name="Content Placeholder 2"/>
          <p:cNvSpPr>
            <a:spLocks noGrp="1"/>
          </p:cNvSpPr>
          <p:nvPr>
            <p:ph idx="1"/>
          </p:nvPr>
        </p:nvSpPr>
        <p:spPr/>
        <p:txBody>
          <a:bodyPr/>
          <a:lstStyle/>
          <a:p>
            <a:r>
              <a:rPr lang="en-US" dirty="0" smtClean="0"/>
              <a:t>As a means of facilitating discussion about an existing or proposed system</a:t>
            </a:r>
          </a:p>
          <a:p>
            <a:pPr lvl="1"/>
            <a:r>
              <a:rPr lang="en-US" dirty="0" smtClean="0"/>
              <a:t>Incomplete and incorrect models are OK as their role is to support discussion.</a:t>
            </a:r>
            <a:endParaRPr lang="en-GB" dirty="0" smtClean="0"/>
          </a:p>
          <a:p>
            <a:r>
              <a:rPr lang="en-US" dirty="0" smtClean="0"/>
              <a:t>As a way of documenting an existing system</a:t>
            </a:r>
          </a:p>
          <a:p>
            <a:pPr lvl="1"/>
            <a:r>
              <a:rPr lang="en-US" dirty="0" smtClean="0"/>
              <a:t>Models should be an accurate representation of the system but need not be complete.</a:t>
            </a:r>
            <a:endParaRPr lang="en-GB" dirty="0" smtClean="0"/>
          </a:p>
          <a:p>
            <a:r>
              <a:rPr lang="en-US" dirty="0" smtClean="0"/>
              <a:t>As a detailed system description that can be used to generate a system implementation</a:t>
            </a:r>
          </a:p>
          <a:p>
            <a:pPr lvl="1"/>
            <a:r>
              <a:rPr lang="en-US" dirty="0" smtClean="0"/>
              <a:t>Models have to be both correct and complete.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boundaries</a:t>
            </a:r>
            <a:endParaRPr lang="en-US" dirty="0"/>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increase / decrease the influence or workload of different parts of an organization.</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616</TotalTime>
  <Words>635</Words>
  <Application>Microsoft Office PowerPoint</Application>
  <PresentationFormat>On-screen Show (4:3)</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ＭＳ Ｐゴシック</vt:lpstr>
      <vt:lpstr>Arial</vt:lpstr>
      <vt:lpstr>Calibri</vt:lpstr>
      <vt:lpstr>Wingdings</vt:lpstr>
      <vt:lpstr>SE9</vt:lpstr>
      <vt:lpstr>  Object Oriented Design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vt:lpstr>
      <vt:lpstr>Process perspective</vt:lpstr>
      <vt:lpstr>Process model of involuntary detention</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USER</cp:lastModifiedBy>
  <cp:revision>26</cp:revision>
  <dcterms:created xsi:type="dcterms:W3CDTF">2010-01-15T13:50:47Z</dcterms:created>
  <dcterms:modified xsi:type="dcterms:W3CDTF">2020-09-21T09:36:12Z</dcterms:modified>
</cp:coreProperties>
</file>