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1" r:id="rId3"/>
    <p:sldId id="289" r:id="rId4"/>
    <p:sldId id="290" r:id="rId5"/>
    <p:sldId id="259" r:id="rId6"/>
    <p:sldId id="260" r:id="rId7"/>
    <p:sldId id="261" r:id="rId8"/>
    <p:sldId id="299" r:id="rId9"/>
    <p:sldId id="262" r:id="rId10"/>
    <p:sldId id="263" r:id="rId11"/>
    <p:sldId id="300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D25C6-313E-4545-B4B5-AC2334263EE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3E5A-B7A4-4146-BBFE-14EF41541C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80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C50A-ECEA-8349-9BCF-E4AC4170F50E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B78F-7C08-ED42-8E36-4ED23DEF8F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4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D2533-D80B-4321-9989-3D2E8D22DB51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8DFF9-44C4-6B4E-B5A3-96ED369AFD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F63FF-9018-4102-B097-72DEC7A7683E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9BD90-93E8-7D4C-B473-7191F0042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29BB1-2AC1-4AF1-A3DC-24E71979A7F3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DC435-2897-F34A-8447-1EC8A691D1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DD11-2813-4DDF-913B-5C5FEAB1FCAE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CAD75-0E01-4171-ABE2-B77A4391E8B4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2F7EC-46EB-964D-B691-B03AC1106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7CBC7-4E3F-4980-8D66-B6ECC9196896}" type="datetime1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6D4F7-D30A-2D46-8C56-BBD860B78F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3287F-39D4-40BF-A90F-4E7791EFD87A}" type="datetime1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A3EF-D9D8-3141-91A2-80F03BEF3F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1B6B7-7689-4023-86C9-A7A2F98FBF96}" type="datetime1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06EB4-718F-4BF0-B942-B7743D8E7543}" type="datetime1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E2DB-6B26-1148-BBB7-224489DC43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F528-9D81-44E3-8619-10F2BF45589B}" type="datetime1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EC744-B227-4A42-B0B8-DD1F9FC186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584FF-7EA2-4974-9A75-0C60379FC572}" type="datetime1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C30EE-4725-9040-82E4-763150882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1BEDD8D-C08B-47B6-940D-2558142203D8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5 System modeling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C5F77F-66C9-B04B-B94C-B68F71024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>
          <a:xfrm>
            <a:off x="457200" y="1993900"/>
            <a:ext cx="7293232" cy="1143000"/>
          </a:xfrm>
        </p:spPr>
        <p:txBody>
          <a:bodyPr/>
          <a:lstStyle/>
          <a:p>
            <a:pPr algn="ctr"/>
            <a:r>
              <a:rPr lang="en-US" smtClean="0"/>
              <a:t>  </a:t>
            </a:r>
            <a:r>
              <a:rPr lang="en-US" dirty="0" smtClean="0"/>
              <a:t>Object </a:t>
            </a:r>
            <a:r>
              <a:rPr lang="en-US" dirty="0"/>
              <a:t>O</a:t>
            </a:r>
            <a:r>
              <a:rPr lang="en-US" dirty="0" smtClean="0"/>
              <a:t>riented </a:t>
            </a:r>
            <a:r>
              <a:rPr lang="en-US" dirty="0"/>
              <a:t>D</a:t>
            </a:r>
            <a:r>
              <a:rPr lang="en-US" dirty="0" smtClean="0"/>
              <a:t>esign</a:t>
            </a:r>
            <a:br>
              <a:rPr lang="en-US" dirty="0" smtClean="0"/>
            </a:br>
            <a:r>
              <a:rPr lang="en-US" dirty="0" smtClean="0"/>
              <a:t>System Modeling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632200"/>
            <a:ext cx="8229600" cy="2493963"/>
          </a:xfrm>
        </p:spPr>
        <p:txBody>
          <a:bodyPr/>
          <a:lstStyle/>
          <a:p>
            <a:pPr algn="ctr">
              <a:buNone/>
            </a:pPr>
            <a:r>
              <a:rPr lang="en-US" smtClean="0"/>
              <a:t>Part-</a:t>
            </a:r>
            <a:r>
              <a:rPr lang="en-US" smtClean="0"/>
              <a:t> </a:t>
            </a:r>
            <a:r>
              <a:rPr lang="en-US" dirty="0" smtClean="0"/>
              <a:t>2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for Transfer Data</a:t>
            </a:r>
          </a:p>
        </p:txBody>
      </p:sp>
      <p:pic>
        <p:nvPicPr>
          <p:cNvPr id="4" name="Picture 3" descr="5.7 TransferData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54741" y="1231900"/>
            <a:ext cx="6795691" cy="5422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3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models</a:t>
            </a:r>
            <a:endParaRPr lang="en-GB" dirty="0" smtClean="0"/>
          </a:p>
          <a:p>
            <a:r>
              <a:rPr lang="en-US" b="1" dirty="0" smtClean="0"/>
              <a:t>Interaction models</a:t>
            </a:r>
            <a:endParaRPr lang="en-GB" b="1" dirty="0" smtClean="0"/>
          </a:p>
          <a:p>
            <a:r>
              <a:rPr lang="en-US" dirty="0" smtClean="0"/>
              <a:t>Structural models</a:t>
            </a:r>
            <a:endParaRPr lang="en-GB" dirty="0" smtClean="0"/>
          </a:p>
          <a:p>
            <a:r>
              <a:rPr lang="en-US" dirty="0" smtClean="0"/>
              <a:t>Behavioral models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user interaction is important as it helps to identify user requirements. </a:t>
            </a:r>
          </a:p>
          <a:p>
            <a:r>
              <a:rPr lang="en-US" dirty="0" smtClean="0"/>
              <a:t>Modeling system-to-system interaction highlights the communication problems that may arise. </a:t>
            </a:r>
          </a:p>
          <a:p>
            <a:r>
              <a:rPr lang="en-US" dirty="0" smtClean="0"/>
              <a:t>Modeling component interaction helps us understand if a proposed system structure is likely to deliver the required system performance and dependability.</a:t>
            </a:r>
          </a:p>
          <a:p>
            <a:r>
              <a:rPr lang="en-GB" dirty="0" smtClean="0"/>
              <a:t>Use case diagrams and sequence diagrams may be used for interaction </a:t>
            </a:r>
            <a:r>
              <a:rPr lang="en-GB" dirty="0" err="1" smtClean="0"/>
              <a:t>modeling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 were developed originally to support requirements elicitation and now incorporated into the UML.</a:t>
            </a:r>
          </a:p>
          <a:p>
            <a:r>
              <a:rPr lang="en-US" dirty="0" smtClean="0"/>
              <a:t>Each use case represents a discrete task that involves external interaction with a system.</a:t>
            </a:r>
          </a:p>
          <a:p>
            <a:r>
              <a:rPr lang="en-US" dirty="0" smtClean="0"/>
              <a:t>Actors in a use case may be people or other systems.</a:t>
            </a:r>
          </a:p>
          <a:p>
            <a:r>
              <a:rPr lang="en-US" dirty="0" smtClean="0"/>
              <a:t>Represented </a:t>
            </a:r>
            <a:r>
              <a:rPr lang="en-US" dirty="0" err="1" smtClean="0"/>
              <a:t>diagramatically</a:t>
            </a:r>
            <a:r>
              <a:rPr lang="en-US" dirty="0" smtClean="0"/>
              <a:t> to provide an overview of the use case and in a more detailed textual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Transfer-data use case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 case in the MHC-PMS</a:t>
            </a:r>
            <a:endParaRPr lang="en-US" dirty="0"/>
          </a:p>
        </p:txBody>
      </p:sp>
      <p:pic>
        <p:nvPicPr>
          <p:cNvPr id="4" name="Picture 3" descr="5.3 UseCas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66722" y="3259717"/>
            <a:ext cx="7486946" cy="12148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description of the ‘Transfer data’ use-case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9638" y="1866900"/>
          <a:ext cx="7205662" cy="4051935"/>
        </p:xfrm>
        <a:graphic>
          <a:graphicData uri="http://schemas.openxmlformats.org/drawingml/2006/table">
            <a:tbl>
              <a:tblPr/>
              <a:tblGrid>
                <a:gridCol w="193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MHC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-PMS: Transfer </a:t>
                      </a: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data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Actors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Medical receptionist, patient records system (PRS)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Description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A receptionist may transfer data from the MHC-PMS to a general patient record database that is maintained by a health authority. The information transferred may either be updated personal information (address, phone number, etc.) or a summary of the patient’s diagnosis and treatment.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Data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Patient’s personal information, treatment summary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Stimulus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User command issued by medical receptionist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Response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Confirmation that PRS has been updated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Comments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The receptionist must have appropriate security permissions to access the patient information and the PRS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in the MHC-PMS involving the role ‘Medical Receptionist’</a:t>
            </a:r>
          </a:p>
        </p:txBody>
      </p:sp>
      <p:pic>
        <p:nvPicPr>
          <p:cNvPr id="4" name="Picture 3" descr="5.5 RecepUseCase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79650" y="1747838"/>
            <a:ext cx="4451350" cy="47956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diagrams are part of the UML and are used to model the interactions between the actors and the objects within a system.</a:t>
            </a:r>
          </a:p>
          <a:p>
            <a:r>
              <a:rPr lang="en-US" dirty="0" smtClean="0"/>
              <a:t>A sequence diagram shows the sequence of interactions that take place during a particular use case or use case instance.</a:t>
            </a:r>
          </a:p>
          <a:p>
            <a:r>
              <a:rPr lang="en-US" dirty="0" smtClean="0"/>
              <a:t>The objects and actors involved are listed along the top of the diagram, with a dotted line drawn vertically from these.</a:t>
            </a:r>
          </a:p>
          <a:p>
            <a:r>
              <a:rPr lang="en-US" dirty="0" smtClean="0"/>
              <a:t>Interactions between objects are indicated by annotated arrows.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for View patient information</a:t>
            </a:r>
          </a:p>
        </p:txBody>
      </p:sp>
      <p:pic>
        <p:nvPicPr>
          <p:cNvPr id="4" name="Picture 3" descr="5.6 ViewInfoSeqDia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1" y="1727200"/>
            <a:ext cx="7300476" cy="4381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618</TotalTime>
  <Words>377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Times New Roman</vt:lpstr>
      <vt:lpstr>Wingdings</vt:lpstr>
      <vt:lpstr>SE9</vt:lpstr>
      <vt:lpstr>  Object Oriented Design System Modeling</vt:lpstr>
      <vt:lpstr>Topics covered</vt:lpstr>
      <vt:lpstr>Interaction models</vt:lpstr>
      <vt:lpstr>Use case modeling</vt:lpstr>
      <vt:lpstr>Transfer-data use case</vt:lpstr>
      <vt:lpstr>Tabular description of the ‘Transfer data’ use-case</vt:lpstr>
      <vt:lpstr>Use cases in the MHC-PMS involving the role ‘Medical Receptionist’</vt:lpstr>
      <vt:lpstr>Sequence diagrams</vt:lpstr>
      <vt:lpstr>Sequence diagram for View patient information</vt:lpstr>
      <vt:lpstr>Sequence diagram for Transfer Data</vt:lpstr>
      <vt:lpstr>PowerPoint Presentation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5</dc:title>
  <dc:creator>Ian Sommerville</dc:creator>
  <cp:lastModifiedBy>USER</cp:lastModifiedBy>
  <cp:revision>27</cp:revision>
  <dcterms:created xsi:type="dcterms:W3CDTF">2010-01-15T13:50:47Z</dcterms:created>
  <dcterms:modified xsi:type="dcterms:W3CDTF">2020-09-21T09:36:24Z</dcterms:modified>
</cp:coreProperties>
</file>