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9BC1FD3-EE24-407F-9E07-F18199357616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187308-987C-479C-AF91-84BF65AC1A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DOM Traversing and AJAX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 Parul Madan(AP)</a:t>
            </a:r>
          </a:p>
          <a:p>
            <a:r>
              <a:rPr lang="en-US" dirty="0" smtClean="0"/>
              <a:t>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 $.get() method requests data from the server with an HTTP GET </a:t>
            </a:r>
            <a:r>
              <a:rPr lang="en-US" dirty="0" smtClean="0"/>
              <a:t>requ</a:t>
            </a:r>
            <a:r>
              <a:rPr lang="en-US" dirty="0" smtClean="0"/>
              <a:t>e</a:t>
            </a:r>
            <a:r>
              <a:rPr lang="en-US" dirty="0" smtClean="0"/>
              <a:t>st.</a:t>
            </a:r>
          </a:p>
          <a:p>
            <a:pPr>
              <a:buNone/>
            </a:pPr>
            <a:r>
              <a:rPr lang="en-US" dirty="0" smtClean="0"/>
              <a:t>$.get(</a:t>
            </a:r>
            <a:r>
              <a:rPr lang="en-US" i="1" dirty="0" err="1" smtClean="0"/>
              <a:t>URL,callback</a:t>
            </a:r>
            <a:r>
              <a:rPr lang="en-US" dirty="0" smtClean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$.post() method requests data from the </a:t>
            </a:r>
            <a:r>
              <a:rPr lang="en-US" dirty="0" smtClean="0"/>
              <a:t>server </a:t>
            </a:r>
            <a:r>
              <a:rPr lang="en-US" dirty="0" smtClean="0"/>
              <a:t>using an HTTP POST request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$.post(</a:t>
            </a:r>
            <a:r>
              <a:rPr lang="en-US" i="1" dirty="0" smtClean="0"/>
              <a:t>URL,data,callback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$get() and $post()</a:t>
            </a:r>
            <a:endParaRPr lang="en-US" b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jQuery traversing, which means "move </a:t>
            </a:r>
            <a:r>
              <a:rPr lang="en-US" dirty="0" err="1" smtClean="0"/>
              <a:t>through”.Start</a:t>
            </a:r>
            <a:r>
              <a:rPr lang="en-US" dirty="0" smtClean="0"/>
              <a:t> </a:t>
            </a:r>
            <a:r>
              <a:rPr lang="en-US" dirty="0"/>
              <a:t>with one selection and move through that selection until you reach the elements you desire.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What is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Traversing in jQuery?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5720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&lt;div&gt; element is the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 parent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&gt;, and an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ancestor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everything inside of it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element is the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both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elements, and a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child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&lt;div&gt;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left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element is the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&lt;span&gt;,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child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and a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descendant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&lt;div&gt;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&lt;span&gt; element is a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child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the left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and a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descendant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and &lt;div&gt;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two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elements are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siblings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(they share the same parent)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right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element is the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&lt;b&gt;,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child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and a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descendant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&lt;div&gt;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The &lt;b&gt; element is a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child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the right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and a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descendant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 of &lt;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&gt; and &lt;div&gt;</a:t>
            </a:r>
          </a:p>
          <a:p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Traversing in jQuery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752600"/>
            <a:ext cx="3429000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en-US" sz="5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 method returns the direct parent element of the selected element.</a:t>
            </a:r>
          </a:p>
          <a:p>
            <a:r>
              <a:rPr lang="en-US" sz="5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parents</a:t>
            </a:r>
            <a:r>
              <a:rPr lang="en-US" sz="5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returns all ancestor elements of the selected element, all the way up to the document's root element (&lt;html&gt;).</a:t>
            </a:r>
          </a:p>
          <a:p>
            <a:r>
              <a:rPr lang="en-US" sz="5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parentsUntil</a:t>
            </a:r>
            <a:r>
              <a:rPr lang="en-US" sz="5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parents Until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() method returns all ancestor elements between two given arguments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01669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&lt;div class="ancestors"&gt;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&lt;div style="width:500px;"&gt;div (great-grandparent)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&lt;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 (grandparent)  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  &lt;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 (direct parent)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    &lt;span&gt;span&lt;/span&gt;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  &lt;/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&lt;/</a:t>
            </a:r>
            <a:r>
              <a:rPr lang="en-US" sz="3400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&gt;   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&lt;/div&gt;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&lt;div style="width:500px;"&gt;div (grandparent)   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&lt;p&gt;p (direct parent)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  &lt;span&gt;span&lt;/span&gt;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  &lt;/p&gt; 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&lt;/div&gt;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&lt;/div</a:t>
            </a:r>
            <a:r>
              <a:rPr lang="en-US" sz="3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  $("span").parentsUntil("div").css({"color": "red", "border": "2px solid red"});</a:t>
            </a:r>
          </a:p>
          <a:p>
            <a:pPr>
              <a:buNone/>
            </a:pPr>
            <a:r>
              <a:rPr lang="en-US" sz="3400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Traversing Up the DOM Tree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35052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children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returns all direct children of the selected element.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find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method returns descendant elements of the selected element, all the way down to the last descendant.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86200" y="1481328"/>
            <a:ext cx="4800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&lt;div class="descendants" style="width:500px;"&gt;div (current element) </a:t>
            </a:r>
          </a:p>
          <a:p>
            <a:pPr>
              <a:buNone/>
            </a:pPr>
            <a:r>
              <a:rPr lang="en-US" dirty="0" smtClean="0"/>
              <a:t>  &lt;p class="first"&gt;p (child)</a:t>
            </a:r>
          </a:p>
          <a:p>
            <a:pPr>
              <a:buNone/>
            </a:pPr>
            <a:r>
              <a:rPr lang="en-US" dirty="0" smtClean="0"/>
              <a:t>    &lt;span&gt;span (grandchild)&lt;/span&gt;   </a:t>
            </a:r>
          </a:p>
          <a:p>
            <a:pPr>
              <a:buNone/>
            </a:pPr>
            <a:r>
              <a:rPr lang="en-US" dirty="0" smtClean="0"/>
              <a:t>  &lt;/p&gt;</a:t>
            </a:r>
          </a:p>
          <a:p>
            <a:pPr>
              <a:buNone/>
            </a:pPr>
            <a:r>
              <a:rPr lang="en-US" dirty="0" smtClean="0"/>
              <a:t>  &lt;p class="second"&gt;p (child)</a:t>
            </a:r>
          </a:p>
          <a:p>
            <a:pPr>
              <a:buNone/>
            </a:pPr>
            <a:r>
              <a:rPr lang="en-US" dirty="0" smtClean="0"/>
              <a:t>    &lt;span&gt;span (grandchild)&lt;/span&gt;</a:t>
            </a:r>
          </a:p>
          <a:p>
            <a:pPr>
              <a:buNone/>
            </a:pPr>
            <a:r>
              <a:rPr lang="en-US" dirty="0" smtClean="0"/>
              <a:t>  &lt;/p&gt; </a:t>
            </a:r>
          </a:p>
          <a:p>
            <a:pPr>
              <a:buNone/>
            </a:pPr>
            <a:r>
              <a:rPr lang="en-US" dirty="0" smtClean="0"/>
              <a:t>&lt;/div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$("div").find("span").css({"color": "red", "border": "2px solid red"});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Traversing Down the DOM Tree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siblings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returns all sibling elements of the selected element.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method returns the next sibling element of the selected element.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nextAll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 returns all next sibling elements of the selected element.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nextUntil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returns all next sibling elements between two given arguments.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prev</a:t>
            </a:r>
            <a:r>
              <a:rPr lang="en-US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prevAll()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prevUntil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Traversing Sideways in The DOM Tree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 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first(), last() and 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eq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which allow you to select a specific element based on its position in a group of elements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filter() and not() </a:t>
            </a:r>
            <a:r>
              <a:rPr lang="en-US" dirty="0" smtClean="0"/>
              <a:t>allow you to select elements that match, or do not match, a certain criteria.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jQuery Traversing - Filtering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AJAX is about loading data in the background and display it on the webpage, without reloading the whole page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 eg: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Gmail, Google Maps,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Youtube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tabs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NOTE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With the jQuery AJAX methods, you can request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HTML, XML, or JSON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from a remote server using both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HTTP Get and HTTP Post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 And you can load the external data directly into the selected 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HTML elements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your web page!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What is AJAX?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20650" indent="-11113">
              <a:buNone/>
            </a:pPr>
            <a:r>
              <a:rPr lang="en-US" dirty="0" smtClean="0"/>
              <a:t>The load() method loads data from a server and puts the returned data into the selected element</a:t>
            </a:r>
            <a:r>
              <a:rPr lang="en-US" dirty="0" smtClean="0"/>
              <a:t>.</a:t>
            </a:r>
          </a:p>
          <a:p>
            <a:pPr marL="120650" indent="-11113">
              <a:buNone/>
            </a:pPr>
            <a:r>
              <a:rPr lang="en-US" dirty="0" smtClean="0"/>
              <a:t>Syntax:</a:t>
            </a:r>
          </a:p>
          <a:p>
            <a:pPr marL="120650" indent="-11113">
              <a:buNone/>
            </a:pPr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</a:t>
            </a:r>
            <a:r>
              <a:rPr lang="en-US" dirty="0" smtClean="0"/>
              <a:t>load(</a:t>
            </a:r>
            <a:r>
              <a:rPr lang="en-US" i="1" dirty="0" smtClean="0"/>
              <a:t>URL , data ,callback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&lt;script&gt;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$("button").click(function(){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 $("#div1").load("demo.txt", function(</a:t>
            </a:r>
            <a:r>
              <a:rPr lang="en-US" dirty="0" err="1" smtClean="0">
                <a:solidFill>
                  <a:schemeClr val="accent2"/>
                </a:solidFill>
              </a:rPr>
              <a:t>responseText</a:t>
            </a:r>
            <a:r>
              <a:rPr lang="en-US" dirty="0" smtClean="0">
                <a:solidFill>
                  <a:schemeClr val="accent2"/>
                </a:solidFill>
              </a:rPr>
              <a:t>, </a:t>
            </a:r>
            <a:r>
              <a:rPr lang="en-US" dirty="0" err="1" smtClean="0">
                <a:solidFill>
                  <a:schemeClr val="accent2"/>
                </a:solidFill>
              </a:rPr>
              <a:t>statusTxt</a:t>
            </a:r>
            <a:r>
              <a:rPr lang="en-US" dirty="0" smtClean="0">
                <a:solidFill>
                  <a:schemeClr val="accent2"/>
                </a:solidFill>
              </a:rPr>
              <a:t>, </a:t>
            </a:r>
            <a:r>
              <a:rPr lang="en-US" dirty="0" err="1" smtClean="0">
                <a:solidFill>
                  <a:schemeClr val="accent2"/>
                </a:solidFill>
              </a:rPr>
              <a:t>xhr</a:t>
            </a:r>
            <a:r>
              <a:rPr lang="en-US" dirty="0" smtClean="0">
                <a:solidFill>
                  <a:schemeClr val="accent2"/>
                </a:solidFill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   if(</a:t>
            </a:r>
            <a:r>
              <a:rPr lang="en-US" dirty="0" err="1" smtClean="0">
                <a:solidFill>
                  <a:schemeClr val="accent2"/>
                </a:solidFill>
              </a:rPr>
              <a:t>statusTxt</a:t>
            </a:r>
            <a:r>
              <a:rPr lang="en-US" dirty="0" smtClean="0">
                <a:solidFill>
                  <a:schemeClr val="accent2"/>
                </a:solidFill>
              </a:rPr>
              <a:t> == "success")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     alert("External content loaded successfully!");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   if(</a:t>
            </a:r>
            <a:r>
              <a:rPr lang="en-US" dirty="0" err="1" smtClean="0">
                <a:solidFill>
                  <a:schemeClr val="accent2"/>
                </a:solidFill>
              </a:rPr>
              <a:t>statusTxt</a:t>
            </a:r>
            <a:r>
              <a:rPr lang="en-US" dirty="0" smtClean="0">
                <a:solidFill>
                  <a:schemeClr val="accent2"/>
                </a:solidFill>
              </a:rPr>
              <a:t> == "error")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     alert("Error: " + </a:t>
            </a:r>
            <a:r>
              <a:rPr lang="en-US" dirty="0" err="1" smtClean="0">
                <a:solidFill>
                  <a:schemeClr val="accent2"/>
                </a:solidFill>
              </a:rPr>
              <a:t>xhr.status</a:t>
            </a:r>
            <a:r>
              <a:rPr lang="en-US" dirty="0" smtClean="0">
                <a:solidFill>
                  <a:schemeClr val="accent2"/>
                </a:solidFill>
              </a:rPr>
              <a:t> + ": " + </a:t>
            </a:r>
            <a:r>
              <a:rPr lang="en-US" dirty="0" err="1" smtClean="0">
                <a:solidFill>
                  <a:schemeClr val="accent2"/>
                </a:solidFill>
              </a:rPr>
              <a:t>xhr.statusText</a:t>
            </a:r>
            <a:r>
              <a:rPr lang="en-US" dirty="0" smtClean="0">
                <a:solidFill>
                  <a:schemeClr val="accent2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  });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  });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});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&lt;/script</a:t>
            </a:r>
            <a:r>
              <a:rPr lang="en-US" dirty="0" smtClean="0">
                <a:solidFill>
                  <a:schemeClr val="accent2"/>
                </a:solidFill>
              </a:rPr>
              <a:t>&gt;</a:t>
            </a:r>
          </a:p>
          <a:p>
            <a:pPr>
              <a:buNone/>
            </a:pPr>
            <a:r>
              <a:rPr lang="en-US" dirty="0" smtClean="0"/>
              <a:t>&lt;div id="div1</a:t>
            </a:r>
            <a:r>
              <a:rPr lang="en-US" dirty="0" smtClean="0"/>
              <a:t>"&gt;&lt;h2&gt;XXXXXXXXXXXXXXXXXX&lt;/</a:t>
            </a:r>
            <a:r>
              <a:rPr lang="en-US" dirty="0" smtClean="0"/>
              <a:t>h2&gt;&lt;/div&gt;</a:t>
            </a:r>
          </a:p>
          <a:p>
            <a:pPr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120650" indent="-11113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jQuery load() Method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230</TotalTime>
  <Words>215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DOM Traversing and AJAX</vt:lpstr>
      <vt:lpstr>What is Traversing in jQuery? </vt:lpstr>
      <vt:lpstr>Traversing in jQuery</vt:lpstr>
      <vt:lpstr>Traversing Up the DOM Tree </vt:lpstr>
      <vt:lpstr>Traversing Down the DOM Tree </vt:lpstr>
      <vt:lpstr>Traversing Sideways in The DOM Tree </vt:lpstr>
      <vt:lpstr>jQuery Traversing - Filtering </vt:lpstr>
      <vt:lpstr>What is AJAX?</vt:lpstr>
      <vt:lpstr>jQuery load() Method </vt:lpstr>
      <vt:lpstr>$get() and $post()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Traversing</dc:title>
  <dc:creator>Windows User</dc:creator>
  <cp:lastModifiedBy>Windows User</cp:lastModifiedBy>
  <cp:revision>9</cp:revision>
  <dcterms:created xsi:type="dcterms:W3CDTF">2020-03-27T02:23:23Z</dcterms:created>
  <dcterms:modified xsi:type="dcterms:W3CDTF">2020-03-27T06:14:06Z</dcterms:modified>
</cp:coreProperties>
</file>