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 id="271" r:id="rId17"/>
    <p:sldId id="281" r:id="rId18"/>
    <p:sldId id="272" r:id="rId19"/>
    <p:sldId id="273" r:id="rId20"/>
    <p:sldId id="274" r:id="rId21"/>
    <p:sldId id="275" r:id="rId22"/>
    <p:sldId id="276" r:id="rId23"/>
    <p:sldId id="278" r:id="rId24"/>
    <p:sldId id="279" r:id="rId25"/>
    <p:sldId id="280"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5" d="100"/>
          <a:sy n="65" d="100"/>
        </p:scale>
        <p:origin x="6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09.4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2D5A274-7BAB-4845-A1A5-6034A2D2C9E5}" emma:medium="tactile" emma:mode="ink">
          <msink:context xmlns:msink="http://schemas.microsoft.com/ink/2010/main" type="writingRegion" rotatedBoundingBox="1935,1895 32753,2219 32726,4784 1908,4460"/>
        </emma:interpretation>
      </emma:emma>
    </inkml:annotationXML>
    <inkml:traceGroup>
      <inkml:annotationXML>
        <emma:emma xmlns:emma="http://www.w3.org/2003/04/emma" version="1.0">
          <emma:interpretation id="{4DA2F79F-CACA-4ED7-A1F9-FDAB55D679AE}" emma:medium="tactile" emma:mode="ink">
            <msink:context xmlns:msink="http://schemas.microsoft.com/ink/2010/main" type="paragraph" rotatedBoundingBox="1935,1895 32753,2219 32726,4784 1908,4460" alignmentLevel="1"/>
          </emma:interpretation>
        </emma:emma>
      </inkml:annotationXML>
      <inkml:traceGroup>
        <inkml:annotationXML>
          <emma:emma xmlns:emma="http://www.w3.org/2003/04/emma" version="1.0">
            <emma:interpretation id="{6448E7EF-F231-4339-94A0-70FDE5B79E1D}" emma:medium="tactile" emma:mode="ink">
              <msink:context xmlns:msink="http://schemas.microsoft.com/ink/2010/main" type="line" rotatedBoundingBox="1935,1895 32753,2219 32726,4784 1908,4460"/>
            </emma:interpretation>
          </emma:emma>
        </inkml:annotationXML>
        <inkml:traceGroup>
          <inkml:annotationXML>
            <emma:emma xmlns:emma="http://www.w3.org/2003/04/emma" version="1.0">
              <emma:interpretation id="{610A6769-F22D-46CF-8A53-FA6841E04834}" emma:medium="tactile" emma:mode="ink">
                <msink:context xmlns:msink="http://schemas.microsoft.com/ink/2010/main" type="inkWord" rotatedBoundingBox="1931,2346 4376,2372 4367,3262 1921,3237"/>
              </emma:interpretation>
              <emma:one-of disjunction-type="recognition" id="oneOf0">
                <emma:interpretation id="interp0" emma:lang="" emma:confidence="1">
                  <emma:literal/>
                </emma:interpretation>
              </emma:one-of>
            </emma:emma>
          </inkml:annotationXML>
          <inkml:trace contextRef="#ctx0" brushRef="#br0">0 0 1229 0,'0'0'61'0,"0"0"-57"16,0 0 17-16,0 0-7 15,0 0 17-15,127 223-6 16,-83-138-21-16,-1 15 17 16,-2-1 6-16,0 1 16 15,-5-15-16-15,1-9-16 16,-8-16 17-16,-3-24-16 16,-11-12-6-16,-4-17-5 15,4-7 2-15,11-44 13 16,11-45 30-16,14-30-27 15,4-13-12-15,-4 5-7 16,-6 22 5-16,-8 15-4 16,-11 23 7-16,-7 24-8 0,-12 16 3 15,-1 19-6 1,-6 8 0-16,0 8-62 0,0 53-66 16,0 21-3-16,0-1-125 15,26-19-402-15</inkml:trace>
          <inkml:trace contextRef="#ctx0" brushRef="#br0" timeOffset="312.1756">1440 209 877 0,'0'0'79'15,"0"0"-73"1,0 0 53-16,-201 154 4 0,160-89-12 15,15-2-28-15,11-14 7 16,15-10-8-16,0-15 13 16,0-11-12-16,30-13-8 15,18 0 2-15,14-23 6 16,4-30-11-16,-11-1-12 16,-14 16-7-16,-22 21 7 15,-16 17-1-15,-3 0-9 16,0 20-11-16,0 21 17 15,0 14 1-15,0-9-3 16,0-8-23-16,16-14-39 16,23-20-80-16,9-4-215 15</inkml:trace>
          <inkml:trace contextRef="#ctx0" brushRef="#br0" timeOffset="580.1273">1713 319 787 0,'0'0'109'15,"0"0"-12"-15,0 0 26 16,45 205-50-16,-9-146 3 16,5-6-34-16,-9-10-12 15,-1-18-12-15,-17-10-18 16,-14-15 6-16,0 0-1 16,0-10 12-16,0-27 15 15,0 1-2-15,0-4 17 0,0-3 2 16,25-3-15-16,23-7-18 15,12 3-15-15,6 1 6 16,4 2-7-16,0 15-12 16,-5 13-26-16,-5 18-93 15,-19 1-72-15,-15 0-597 16</inkml:trace>
        </inkml:traceGroup>
        <inkml:traceGroup>
          <inkml:annotationXML>
            <emma:emma xmlns:emma="http://www.w3.org/2003/04/emma" version="1.0">
              <emma:interpretation id="{190DB4CF-A07E-431A-8EED-8386714E9FB8}" emma:medium="tactile" emma:mode="ink">
                <msink:context xmlns:msink="http://schemas.microsoft.com/ink/2010/main" type="inkWord" rotatedBoundingBox="5252,2546 6063,2555 6056,3231 5245,3222">
                  <msink:destinationLink direction="with" ref="{511BA0F6-900A-4893-A5D2-A507E4B504A0}"/>
                </msink:context>
              </emma:interpretation>
              <emma:one-of disjunction-type="recognition" id="oneOf1">
                <emma:interpretation id="interp1" emma:lang="" emma:confidence="1">
                  <emma:literal/>
                </emma:interpretation>
              </emma:one-of>
            </emma:emma>
          </inkml:annotationXML>
          <inkml:trace contextRef="#ctx0" brushRef="#br0" timeOffset="1154.0264">4132 239 950 0,'0'0'103'0,"0"0"19"16,-217 195 4-16,125-102-38 16,-7 0-27-16,-6-1-25 15,-4-16-23-15,10-20-13 16,29-24-29-16,44-32-76 15,26-21-292-15</inkml:trace>
          <inkml:trace contextRef="#ctx0" brushRef="#br0" timeOffset="967.0587">3616 203 941 0,'0'0'68'15,"0"0"-4"1,196 198 95-16,-131-116-79 0,-8 2-12 15,-6-5-21-15,-10-13-39 16,-9-16-1-16,-6-7-7 16,-7-20-1-16,-12-13-45 15,1-10-50-15,-8 0-91 16,0-46-114-16</inkml:trace>
        </inkml:traceGroup>
        <inkml:traceGroup>
          <inkml:annotationXML>
            <emma:emma xmlns:emma="http://www.w3.org/2003/04/emma" version="1.0">
              <emma:interpretation id="{C3310DD7-1A03-49DA-ABAD-151E625EB12C}" emma:medium="tactile" emma:mode="ink">
                <msink:context xmlns:msink="http://schemas.microsoft.com/ink/2010/main" type="inkWord" rotatedBoundingBox="7251,2800 8181,2810 8177,3131 7247,3122"/>
              </emma:interpretation>
              <emma:one-of disjunction-type="recognition" id="oneOf2">
                <emma:interpretation id="interp2" emma:lang="" emma:confidence="1">
                  <emma:literal/>
                </emma:interpretation>
              </emma:one-of>
            </emma:emma>
          </inkml:annotationXML>
          <inkml:trace contextRef="#ctx0" brushRef="#br0" timeOffset="1879.3465">5317 775 600 0,'0'0'659'0,"0"0"-643"0,0 0 55 16,226 0 19-16,-83-13-44 16,7 2-38-16,-10 2-8 15,-25-9-152-15,-49-2-333 16</inkml:trace>
          <inkml:trace contextRef="#ctx0" brushRef="#br0" timeOffset="1699.9921">5391 459 1012 0,'0'0'140'0,"0"0"-65"16,0 0-14-16,0 0-19 0,0 0-3 15,295 15-8-15,-152-15-28 16,-9 0-3-16,-22-3-13 16,-23 0-67-16,-29-2-130 15,-34 5-211-15</inkml:trace>
        </inkml:traceGroup>
        <inkml:traceGroup>
          <inkml:annotationXML>
            <emma:emma xmlns:emma="http://www.w3.org/2003/04/emma" version="1.0">
              <emma:interpretation id="{A8E1A37C-B774-4B0E-B55A-1656DBD16578}" emma:medium="tactile" emma:mode="ink">
                <msink:context xmlns:msink="http://schemas.microsoft.com/ink/2010/main" type="inkWord" rotatedBoundingBox="9591,1976 14511,2027 14495,3566 9575,3515"/>
              </emma:interpretation>
              <emma:one-of disjunction-type="recognition" id="oneOf3">
                <emma:interpretation id="interp3" emma:lang="" emma:confidence="1">
                  <emma:literal/>
                </emma:interpretation>
              </emma:one-of>
            </emma:emma>
          </inkml:annotationXML>
          <inkml:trace contextRef="#ctx0" brushRef="#br0" timeOffset="2658.2087">8222 748 753 0,'0'0'75'15,"0"0"56"-15,0 0-24 16,-232-13-28-16,148 33 14 16,6 17-44-16,13 14-7 15,8 2 1-15,18 11-10 0,20-1-1 16,16-7-19-16,3-9 1 15,17-14-4-15,53-23-3 16,31-10 1-16,23-33-1 16,13-47-7-16,-9-25-2 15,-17-23-36-15,-22-23 17 16,-28-17-2-16,-26-12 10 16,-25-1 7-16,-10 14 2 15,0 28 4-15,-10 35 0 16,-25 36 8-16,3 45 12 15,3 18-3-15,-2 5-12 16,6 49 0-16,2 29-2 16,10 25 6-16,9 18 15 15,4-1 0-15,7 11 13 0,34 2-14 16,7-1 6-16,0-5-9 16,3-7-19-16,0-20-2 15,4-17-11-15,8-23-55 16,7-27-41-16,0-25-22 15,-3-8-158-15,-16-48-329 16</inkml:trace>
          <inkml:trace contextRef="#ctx0" brushRef="#br0" timeOffset="2893.1698">8984 579 649 0,'0'0'96'0,"0"0"14"16,0 0 21-16,-33 206-33 15,33-169-24-15,16-15-19 16,13-8-4-16,12-14-1 16,2 0-1-16,1-15 0 15,-6-29-29-15,-16-8-12 16,-22 1-8-16,0 7-23 16,-22 15-2-16,-19 14-6 15,8 15-38-15,7 0-66 16,18 0-143-16,8 12-334 15</inkml:trace>
          <inkml:trace contextRef="#ctx0" brushRef="#br0" timeOffset="3138.125">9643 576 857 0,'0'0'185'0,"0"0"-111"16,0 0 53-16,0 0-74 16,0 0-20-16,-154 186 4 15,136-133-18-15,2-4 16 16,13-9-28-16,3-10-3 16,0-7-4-16,15-6-11 0,33-11-23 15,29-6-51 1,12 0-155-16,3-20-333 0</inkml:trace>
          <inkml:trace contextRef="#ctx0" brushRef="#br0" timeOffset="4465.7553">10056 607 929 0,'0'0'38'0,"0"0"-32"15,0 0 24-15,0 0 18 16,0 0 2-16,0 0 14 16,-100 216-27-16,89-168 26 15,11-8-6-15,0-8-15 0,0-15-31 16,0-6 5-16,23-11-14 16,18 0 9-16,6-4-11 15,12-39-17-15,-8-6-20 16,-7-8-44-16,-10 11 22 15,-20 9 20-15,-5 18 33 16,-9 7 6-16,0 12 20 16,0 0 22-16,0 8-29 15,-9 22-12-15,-10 13 15 16,9 0 16-16,10-3-6 16,0-4 5-16,0-6-19 15,0-13-1-15,22-8-11 0,11-9 7 16,8 0-11-1,3-33 4-15,4-3-23 0,-7 0-19 16,-9 12-6-16,-6 15 29 16,-14 9 10-16,-2 0-5 15,-7 21 5-15,-3 17 8 16,4 5 1-16,-4 0 14 16,0-3 12-16,0-8 4 15,0-15-8-15,0-6-11 16,0-11-2-16,0 0 4 15,0-28 11-15,8-17-24 16,18-6-6-16,0 4 2 16,-1 19-5-16,-3 11-6 0,-6 13 15 15,-2 4-2 1,1 0-8-16,-1 21 9 0,-2 12 1 16,3 0 2-16,-5-7 7 15,6-3-7-15,-10-12 5 16,-6-5 0-16,4-6-7 15,-4 0 12-15,3-6-4 16,9-28-8-16,-2-7-5 16,6 10-11-16,3 7 3 15,-6 7 11-15,3 17-11 16,2 0 9-16,5 0 4 16,2 0 2-16,11 14 4 0,5 6-4 15,7-6 7 1,10-8-9-16,9-6 4 0,6 0 10 15,0-6-10-15,-13-25-8 16,-12-5 4-16,-22 0-13 16,-11 3-9-16,-15 9 10 15,0 11 12-15,-15 13 1 16,-26 0 11-16,-7 17 2 16,3 24-1-16,6 7 5 15,8 0 3-15,18 3 0 16,6-11-1-16,7-7-10 15,0-10-3-15,26-11-5 16,28-12 3-16,20 0-3 16,11-21-2-16,-1-16-19 15,-7 7-43-15,-21 2 26 0,-20 16-26 16,-21 6 26-16,-15 1 33 16,0 5-2-16,0 0 5 15,0 5 6-15,0 12 19 16,0-4 7-16,0 3 2 15,7-9-8-15,8-1-5 16,8-6-11-16,6 0 6 16,8 0-7-16,-1 0-7 15,-7 0 5-15,-7 0-6 16,-3 0 1-16,0 0-2 16,6 0 1-16,13 0 4 15,5 0-4-15,16-6 0 0,11-24 2 16,4-13-3-1,-4-10-15-15,-10-20-6 0,-6-23-9 16,-9-19 8-16,-13-14 19 16,-13 2 3-16,-19 31 2 15,0 26 16-15,-19 32 6 16,-29 19 10-16,-6 19 5 16,-3 0 4-16,3 37-22 15,13 30 14-15,19 12 8 16,22 13-8-16,0 12 14 15,18 2-16-15,27-1-2 16,6-9 12-16,-3-16-30 16,-4-20-13-16,-10-20-22 15,-8-24-103-15,-9-16-26 16,-5-4-89-16,-12-48-801 0</inkml:trace>
        </inkml:traceGroup>
        <inkml:traceGroup>
          <inkml:annotationXML>
            <emma:emma xmlns:emma="http://www.w3.org/2003/04/emma" version="1.0">
              <emma:interpretation id="{DC6E7910-827F-4F27-979F-66AEFAC5565C}" emma:medium="tactile" emma:mode="ink">
                <msink:context xmlns:msink="http://schemas.microsoft.com/ink/2010/main" type="inkWord" rotatedBoundingBox="14980,3101 14995,3102 14994,3117 14979,3116"/>
              </emma:interpretation>
              <emma:one-of disjunction-type="recognition" id="oneOf4">
                <emma:interpretation id="interp4" emma:lang="" emma:confidence="1">
                  <emma:literal/>
                </emma:interpretation>
              </emma:one-of>
            </emma:emma>
          </inkml:annotationXML>
          <inkml:trace contextRef="#ctx0" brushRef="#br0" timeOffset="4757.8926">13049 755 1230 0,'0'0'259'0,"0"0"-259"15,0 0-3-15,0 0-103 16,0 0-321-16</inkml:trace>
        </inkml:traceGroup>
        <inkml:traceGroup>
          <inkml:annotationXML>
            <emma:emma xmlns:emma="http://www.w3.org/2003/04/emma" version="1.0">
              <emma:interpretation id="{A50E3F66-4E2C-464A-965E-D91DA1C717C6}" emma:medium="tactile" emma:mode="ink">
                <msink:context xmlns:msink="http://schemas.microsoft.com/ink/2010/main" type="inkWord" rotatedBoundingBox="15371,2474 21851,2542 21829,4669 15349,4601"/>
              </emma:interpretation>
              <emma:one-of disjunction-type="recognition" id="oneOf5">
                <emma:interpretation id="interp5" emma:lang="" emma:confidence="1">
                  <emma:literal/>
                </emma:interpretation>
              </emma:one-of>
            </emma:emma>
          </inkml:annotationXML>
          <inkml:trace contextRef="#ctx0" brushRef="#br0" timeOffset="6028.1535">14985 805 1052 0,'0'0'185'16,"0"0"-70"-16,0 0-28 15,251-93-43-15,-152 84-44 16,-3 5-23-16,-26-3-166 15,-37-2-778-15</inkml:trace>
          <inkml:trace contextRef="#ctx0" brushRef="#br0" timeOffset="6629.0489">15581 404 693 0,'0'0'149'16,"0"0"-13"-16,0 0-16 15,0 0-35-15,0 0-28 0,0 0-25 16,31-14-6-16,-43 60 15 15,-13 15 29-15,6 1 4 16,9 7-19-16,6-1-3 16,4-9-31-16,0-2-7 15,0-11-14-15,0-9-1 16,0-14-35-16,0-10-59 16,0-13-35-16,0 0-13 15,0-13-39-15,0-37-226 16</inkml:trace>
          <inkml:trace contextRef="#ctx0" brushRef="#br0" timeOffset="6836.0126">15651 300 1004 0,'0'0'101'15,"0"0"-13"-15,0 0 16 16,0 0-27-16,241-43-14 15,-157 43-10-15,-7 0-24 16,-14 0-6-16,-15 0-23 16,-16 5-16-16,-10 4-59 15,-10-1-43-15,-12-5-102 16,0-3-247-16</inkml:trace>
          <inkml:trace contextRef="#ctx0" brushRef="#br0" timeOffset="7136.2669">15667 967 919 0,'0'0'101'0,"0"0"50"16,0 0-2-16,280-27-63 16,-174 1-24-16,1-7-62 15,-14 3-34-15,-20-3-100 16,-22-6-249-16</inkml:trace>
          <inkml:trace contextRef="#ctx0" brushRef="#br0" timeOffset="6988.2914">15781 530 665 0,'0'0'235'0,"0"0"-151"16,0 0 57-16,0 0-10 15,0 0-27-15,221 40-54 16,-139-40-50-16,-18 0-20 16,-26 0-82-16,-38 0-259 15</inkml:trace>
          <inkml:trace contextRef="#ctx0" brushRef="#br0" timeOffset="7391.2211">16546 218 707 0,'0'0'222'15,"0"0"-122"-15,0 0 19 16,0 0 23-16,0 183-43 16,-10-116-12-16,7-5-17 15,-2 1-20-15,5 3-2 16,0 2-25-16,-4 4-16 16,-6-7-7-16,-9-5-23 15,-3-17-63-15,0-19-97 16,3-24-103-16,16 0-549 15</inkml:trace>
          <inkml:trace contextRef="#ctx0" brushRef="#br0" timeOffset="5898.1766">14186 676 883 0,'0'0'79'16,"0"0"-29"-16,-213-10 59 15,126 10 0-15,1 0-24 16,6 23-32-16,10 20-18 0,10 4-12 16,19 5 0-16,27-7-13 15,11-7-9-15,3-9-2 16,22-15-2-16,43-14 3 15,31 0-9-15,27-30 2 16,-5-22-11-16,-13-8-32 16,-23 7 11-16,-34 15 35 15,-31 18-3-15,-12 20 3 16,-5 0 4-16,0 28-1 16,-34 35 1-16,-10 30 15 15,-4 19-1-15,7 24 14 16,15 16-23-16,9 14 7 0,12 2 0 15,2-7-8-15,3-10 22 16,-7-18-15-16,-12-34-6 16,-10-34 4-16,-22-37-5 15,-23-28 0-15,-18-29 14 16,0-38-17-16,3-20 4 16,23-3 26-16,21-6-9 15,38-3 2-15,7-3-24 16,70-8-4-16,52-2 3 15,40 3-16-15,16 10-8 16,-9 12-10-16,-23 21 7 16,-31 10 23-16,-31 13-11 15,-28 13 16-15,-24 13 0 0,-20 8 2 16,-12 5 0-16,0 4 8 16,0 0 15-16,0 0-3 15,0 0-8-15,0 0-2 16,0 0-12-16,-15 7 5 15,8 19-5-15,7 4 7 16,0 3 3-16,7-3 10 16,44-7-8-16,23-16 6 15,21-7-3-15,13-13-15 16,-6-41-2-16,-3-15-20 16,-20-22-24-16,-28-17 1 15,-25-29-12-15,-26-8 20 0,0 11 28 16,-16 26-9-16,-28 45 18 15,-4 30 8-15,-6 30 28 16,-1 3 16-16,7 21-10 16,7 49-7-16,16 26 0 15,9 11 1-15,16 9 12 16,0-2-6-16,9-15-13 16,20-9-11-16,0-21-18 15,-4-22-20-15,-6-21-83 16,-3-26-69-16,-10 0-77 15,-6-29-462-15</inkml:trace>
          <inkml:trace contextRef="#ctx0" brushRef="#br0" timeOffset="8807.9965">16756 808 981 0,'0'0'73'15,"0"0"88"-15,195 0-49 16,-125 0-71-16,-13-23-33 15,-22-3-8-15,-23-6-11 16,-12 8-20-16,-25 4 6 16,-50 6 19-16,-9 11 4 15,-15 3 2-15,7 0 15 16,10 10-6-16,20 18 8 16,21 10-12-16,12-1 11 15,17 2 0-15,12-10-8 16,0-1 6-16,0-7-12 0,38-10 10 15,16-11 22-15,28 0-17 16,14 0-4-16,3-26-13 16,-3-4-27-16,-16 2 8 15,-17 13-1-15,-22 7 4 16,-19 8 11-16,-8 0-4 16,-2 0 8-16,-5 8-1 15,8 12 2-15,-5 3-4 16,2 1 9-16,2-3-4 15,-2 2 1-15,-9-8-2 16,1-2 0-16,-4-9-6 16,0-4 1-16,0 0-3 15,0 0-2-15,0-20 5 0,0-7-8 16,0 4 5-16,0 3 2 16,19 3-13-16,6 8 4 15,8 2 5-15,-3 7 10 16,-4 0-5-16,3 0 3 15,-7 16 4-15,-3 15 8 16,-5-2 3-16,-2 6 6 16,-5-7-5-16,-7-8-6 15,0-7 1-15,0-10 1 16,0-3-6-16,0 0 3 16,0-3 4-16,0-26 0 15,0-11-11-15,6 4-7 0,13 2 5 16,7 16 0-16,-1 3-1 15,1 10-1-15,5 5-3 16,-2 0 7-16,7 0 2 16,8 0-1-16,-3 12-1 15,7-3 6-15,0-2-5 16,-7 0 3-16,-5 3 2 16,-2-3-5-16,-17 2 5 15,-2-5-5-15,-3-1 5 16,-5-3-6-16,7 0 0 15,8 0 0-15,5 0-2 16,6-27-4-16,-1-2 0 16,-10-1 1-16,-10 5 4 0,-12 10-4 15,0 1-11 1,-25 11 11-16,-28 2 5 0,-9 1 2 16,-1 0 10-16,12 8-9 15,6 16 1-15,23 2 3 16,12-3-7-16,10-4 3 15,0 2 2-15,7-8-5 16,37-6 10-16,14-4 6 16,12-3-1-16,12 0-9 15,-12 0-3-15,-15 0-2 16,-11-3-2-16,-15-1 4 16,-17 4 0-16,-5 0-3 0,-4 0-21 15,-3 0 8 1,0 12-7-16,0 6 14 0,0-1 2 15,0-9 4-15,0-7-1 16,0-1 2-16,0 0 1 16,0 0-2-16,0 0-8 15,0-22 5-15,4-5-6 16,25 4 3-16,2 10 5 16,-2 13-7-16,-4 0 8 15,1 0-8-15,-4 21 8 16,4 14 6-16,11-3-5 15,3-1 1-15,13-8 31 16,8-13-16-16,12-10 19 16,6 0-18-16,1 0-17 0,-6-36-2 15,-11-17-6-15,-15-18-10 16,-12-8-5-16,-21-5-19 16,-12 8 19-16,-3 8 13 15,0 14 1-15,-10 12 8 16,-12 8 9-16,3 8-4 15,4 5 12-15,5 10 1 16,-2-1 6-16,5 7 3 16,0 2-6-16,7 3-11 15,0 0-10-15,-3 0 0 16,-6 20-6-16,-1 32-5 16,3 21 11-16,-2 3 17 15,9 2-5-15,0-6 11 0,0-10-15 16,0-9 1-16,0-13 0 15,0-10-9-15,0-17-21 16,0-7-58-16,0-6-40 16,0 0-189-16</inkml:trace>
          <inkml:trace contextRef="#ctx0" brushRef="#br0" timeOffset="8967.1033">18944 831 470 0,'0'0'592'0,"0"0"-503"16,0 0 16-16,209-13-39 0,-127 13-18 16,-2 0-34-16,-7 0-14 15,-6 0-13-15,-16 0-132 16,-6 0-409-16</inkml:trace>
          <inkml:trace contextRef="#ctx0" brushRef="#br0" timeOffset="9319.041">19916 628 1020 0,'0'0'137'0,"0"0"-28"16,0 0-25-16,0 0-39 0,0 0-21 15,0 0 11 1,-232 56-5-16,191-37-11 0,15 0-1 15,11 1-18-15,15 3-5 16,0 7 0-16,27-2-11 16,16 4-15-16,1-6 5 15,4 0-10-15,-7 1 23 16,-9-4 1-16,-13-3 1 16,-10-3 8-16,-9-4 2 15,-12 0 1-15,-39-3 19 16,-16-5-1-16,-10-5 10 15,0 0-24-15,11 0 0 16,9 0-3-16,21 0-1 16,21 0-29-16,15 0-69 0,19-38-395 15</inkml:trace>
        </inkml:traceGroup>
        <inkml:traceGroup>
          <inkml:annotationXML>
            <emma:emma xmlns:emma="http://www.w3.org/2003/04/emma" version="1.0">
              <emma:interpretation id="{425B6221-4C07-43EB-AC4E-CEDBFC6D6458}" emma:medium="tactile" emma:mode="ink">
                <msink:context xmlns:msink="http://schemas.microsoft.com/ink/2010/main" type="inkWord" rotatedBoundingBox="22058,2687 25211,2720 25198,3975 22045,3942"/>
              </emma:interpretation>
              <emma:one-of disjunction-type="recognition" id="oneOf6">
                <emma:interpretation id="interp6" emma:lang="" emma:confidence="1">
                  <emma:literal/>
                </emma:interpretation>
              </emma:one-of>
            </emma:emma>
          </inkml:annotationXML>
          <inkml:trace contextRef="#ctx0" brushRef="#br0" timeOffset="9875.0598">20155 410 384 0,'0'0'481'0,"0"0"-357"16,0 0-13-16,0 0-14 15,-12 190-1-15,12-106-34 16,0 7-26-16,0-2-16 16,0-10-2-16,0-15-16 15,0-18 6-15,0-16-2 16,-3-14-6-16,-1-12-20 16,-3-4-33-16,-1-10-48 0,8-44-83 15,0-28-273 1</inkml:trace>
          <inkml:trace contextRef="#ctx0" brushRef="#br0" timeOffset="10231.9945">20343 457 798 0,'0'0'96'16,"0"0"64"-16,0 0-51 16,0 0-35-16,0 0-34 15,0 0-28-15,131-113-7 16,-90 121 14-16,-6 30-16 15,-22 11-1-15,-13 9-4 16,0-2-5-16,-7-1-3 16,-22-4-10-16,2-11 5 15,1-12 14-15,16 0 1 0,-2-4 0 16,9-4 0-16,3-1 7 16,0 1-16-16,0-7 8 15,0 4-4-15,0 6 4 16,3 4-12-16,6 6-13 15,-9-1 9-15,0 5 3 16,0-4 13-16,-22-3-14 16,-13-10 11-16,3-12-11 15,3-8 0-15,7 0-23 16,3-1 11-16,9-39-12 16,10-7-109-16,0 1-140 15</inkml:trace>
          <inkml:trace contextRef="#ctx0" brushRef="#br0" timeOffset="10531.943">20758 876 534 0,'0'0'211'0,"0"0"-4"15,0 0-65-15,0 0-48 16,0 0-8-16,0 0-49 16,5 64-21-16,9-53-16 15,1-5 9-15,14-6-9 16,12 0-1-16,4 0 1 15,6-23-30-15,-7 8-11 16,-22 3 20-16,-11 12 21 0,-11 0 3 16,0 0 3-16,0 24-3 15,-7 28 43-15,-27 25 18 16,1 12 6-16,4 4-16 16,4 3-18-16,2-10-2 15,1-14-22-15,3-15-12 16,4-17-10-16,12-30-88 15,3-10-125-15,0-24-454 16</inkml:trace>
          <inkml:trace contextRef="#ctx0" brushRef="#br0" timeOffset="10892.6531">21521 652 731 0,'0'0'83'0,"0"0"61"16,0 0-7-16,0 0-71 15,0 0 9-15,0 0-32 16,-15-65-11-16,-4 65 10 15,-6 0-9-15,-8 0-25 0,-11 9 3 16,-7 18-4 0,6 5 7-16,4 2 1 0,12 1 0 15,10 6 9-15,19-6-18 16,0 8 2-16,23-10-8 16,47 2-1-16,25-12-15 15,13-14-50-15,5-9-56 16,-9 0-139-16,-17-29-182 15</inkml:trace>
          <inkml:trace contextRef="#ctx0" brushRef="#br0" timeOffset="11463.5532">21889 439 740 0,'0'0'113'0,"0"0"60"16,0 0-61-16,0 0-25 0,0 0-28 15,0 0-49-15,0 29-8 16,0 20 16-16,-4 7 14 15,1 7-3-15,-4 0-26 16,-2-3 2-16,-1-1-4 16,2-13-1-16,1-9-47 15,7-7-81-15,0-22-66 16,0-8-283-16</inkml:trace>
          <inkml:trace contextRef="#ctx0" brushRef="#br0" timeOffset="12257.4208">22449 727 669 0,'0'0'162'16,"0"0"-27"-16,0 0 4 15,0 0-60-15,0 0 20 16,0 0-46-16,-210-68-29 15,165 68 3-15,4 17-22 16,5 19 13-16,7 3-16 16,11 2 1-16,11-10 0 15,7 1 2-15,0-12-10 16,25-7 4-16,30-10-1 16,3-3 2-16,17 0-17 15,-10-20-10-15,-8-7-10 0,-13 5 2 16,-27 12 28-16,-8 6 5 15,-9 4 2-15,0 0 12 16,0 10-11-16,-12 19 7 16,-14 5 18-16,19-8-5 15,7-9-2-15,0-2 1 16,0-14-10-16,48-1 6 16,19 0-1-16,9-29-15 15,1-11-4-15,-3-3-55 16,-14 0 9-16,-21 13-28 15,-12 17 4-15,-17 10 52 16,-10 3 1-16,0 0-22 0,0 16 39 16,0 17-1-1,0 2 5-15,7 3 9 0,2-4 0 16,-2-11 24-16,-1-7 6 16,-2-10-4-16,1-6-9 15,-2 0-13-15,4 0 6 16,12-1-2-16,0-27-16 15,13-2-2-15,1-4-6 16,-8 5 7-16,6 3 14 16,-12 2 8-16,-6 4 20 15,-1 4-15-15,-5 6-2 16,-3 4-5-16,-4 6-18 16,0 0-2-16,0 0-1 0,0 0-16 15,0 19-8 1,0 11 16-16,0 5 8 0,0 3 0 15,12-5-7-15,17 3 8 16,-4 0-1-16,-3-5 3 16,-8-5-5-16,-5-11 3 15,-9-7-1-15,0-4-1 16,0-4-6-16,-26 0 1 16,-11-4-9-16,7-25-36 15,8-8-45-15,15-9-117 16,7-1-250-16</inkml:trace>
        </inkml:traceGroup>
        <inkml:traceGroup>
          <inkml:annotationXML>
            <emma:emma xmlns:emma="http://www.w3.org/2003/04/emma" version="1.0">
              <emma:interpretation id="{77B5291D-BA85-4E95-B152-C520749D60FE}" emma:medium="tactile" emma:mode="ink">
                <msink:context xmlns:msink="http://schemas.microsoft.com/ink/2010/main" type="inkWord" rotatedBoundingBox="25391,2666 28905,2703 28894,3736 25380,3699"/>
              </emma:interpretation>
              <emma:one-of disjunction-type="recognition" id="oneOf7">
                <emma:interpretation id="interp7" emma:lang="" emma:confidence="1">
                  <emma:literal/>
                </emma:interpretation>
              </emma:one-of>
            </emma:emma>
          </inkml:annotationXML>
          <inkml:trace contextRef="#ctx0" brushRef="#br0" timeOffset="14649.995">26947 387 681 0,'0'0'156'0,"0"0"-78"0,0 0 64 16,0 0-32-16,-18 172-46 15,18-118-31-15,0 2-33 16,0-3-17-16,18-16-151 15,5-17-640-15</inkml:trace>
          <inkml:trace contextRef="#ctx0" brushRef="#br0" timeOffset="14428.0349">26536 355 706 0,'0'0'155'15,"0"0"14"-15,0 0-46 16,0 0-5-16,0 0-43 16,0 0-34-16,3-3-11 0,-3 3-13 15,0 6-10 1,0 20-1-16,0 6-2 0,0 3-4 15,0 0-6-15,4 3-60 16,18-3-94-16,15-7-198 16</inkml:trace>
          <inkml:trace contextRef="#ctx0" brushRef="#br0" timeOffset="12775.3229">23458 579 796 0,'0'0'84'15,"0"0"103"-15,0 0-62 16,77 213-46-16,-55-158-8 16,-12-7-45-16,-6-4-8 15,-4-19-7-15,0-9-11 16,0-5 0-16,0-11-11 16,0 0 1-16,0 0 10 15,0-34 0-15,0-19 3 0,0-4-3 16,0-5 0-16,0 4 3 15,0 15 1-15,-4 8 7 16,1 12 6-16,3 4 4 16,0 12-6-16,0 7-13 15,0 0-2-15,19 7-16 16,25 32 7-16,7 18-3 16,4 2 9-16,-4 1-10 15,-10-1 13-15,0-13 3 16,-5-9-1-16,-5-14-1 15,-2-13 1-15,-7-10 0 16,4 0 3-16,-4 0 13 0,0-33 6 16,-12-13 1-1,-10-14-1-15,0-10 15 0,0 6-10 16,-18 12-11-16,-11 16-18 16,6 13-3-16,10 10-16 15,4 13-32-15,9 0-34 16,0 20-28-16,31 23-84 15,20-3-150-15</inkml:trace>
          <inkml:trace contextRef="#ctx0" brushRef="#br0" timeOffset="13480.1996">24329 792 701 0,'0'0'250'0,"0"0"-127"16,0 0 29-16,0 0-74 15,0 0-25-15,0 0-14 16,-179 109-20-16,170-83 1 16,9-6-11-16,0-7-9 15,0-6-5-15,22-7-11 16,19 0 10-16,14 0-18 16,5-33-25-16,-5 3-1 15,-8 1-12-15,-16 9 10 16,-9 9 44-16,-15 5 8 15,-7 6 10-15,0 0 11 0,0 0-17 16,4 9 15-16,2 15-10 16,3 0 21-16,1-5 10 15,2 1-19-15,5-11 3 16,14-1-17-16,-2-8 5 16,12 0-12-16,-2-4-3 15,2-16-10-15,-8 4-10 16,-11 1 14-16,-10 10 9 15,-12 5 9-15,0 0-6 16,0 0-3-16,0 0-5 16,3 20 5-16,4-7 10 15,2-3-4-15,4-1 16 16,6-1-2-16,7-8-2 16,3 0-7-16,8 0-10 15,-4-11 8-15,1 2-9 0,-5-3 1 16,-10 11-4-16,-6 1 6 15,3 0-3-15,3 0 3 16,3 0 0-16,3 0 9 16,8 1-1-16,4-1 3 15,-1 0 12-15,9 0-11 16,-1 0-2-16,-6-15-13 16,-13-1 2-16,-18-1-2 15,-7 1 0-15,0 5-4 16,-12 5 4-16,-13 3 4 15,-4 3 7-15,3 0 2 16,7 0-7-16,5 16 5 0,2 9-10 16,12 3 1-16,0 2-4 15,7 0-6-15,34-3-26 16,11-4-49-16,7-10-64 16,11-13-276-16</inkml:trace>
          <inkml:trace contextRef="#ctx0" brushRef="#br0" timeOffset="13743.1573">26046 459 846 0,'0'0'174'0,"0"0"-69"0,0 0 22 15,0 0-92-15,0 0 4 16,0 0 30-16,-229 196-10 16,159-116 0-16,18-3-30 15,30-1-4-15,19 0-25 16,3-1 0-16,60 5-27 16,39 8-68-16,37 4-66 15,30-10-52-15</inkml:trace>
        </inkml:traceGroup>
        <inkml:traceGroup>
          <inkml:annotationXML>
            <emma:emma xmlns:emma="http://www.w3.org/2003/04/emma" version="1.0">
              <emma:interpretation id="{DC3E8DEF-A896-46D1-913B-533BB1168384}" emma:medium="tactile" emma:mode="ink">
                <msink:context xmlns:msink="http://schemas.microsoft.com/ink/2010/main" type="inkWord" rotatedBoundingBox="29299,2585 32749,2622 32732,4257 29282,4221"/>
              </emma:interpretation>
              <emma:one-of disjunction-type="recognition" id="oneOf8">
                <emma:interpretation id="interp8" emma:lang="" emma:confidence="1">
                  <emma:literal/>
                </emma:interpretation>
              </emma:one-of>
            </emma:emma>
          </inkml:annotationXML>
          <inkml:trace contextRef="#ctx0" brushRef="#br0" timeOffset="16213.4763">29091 868 901 0,'0'0'123'16,"0"0"44"-16,0 0-27 0,0 0-70 15,0 0-16-15,0 0-6 16,-89 112-21-16,140-98 10 16,9-11-17-16,7-3-19 15,-13 0-1-15,-13-14-28 16,-19-15 9-16,-22-6 1 15,0 0-23-15,0 6 20 16,-37 5-26-16,-4 8-8 16,15 9-10-16,16 4-52 15,10 3-18-15,7 0-208 16,44 0-356-16</inkml:trace>
          <inkml:trace contextRef="#ctx0" brushRef="#br0" timeOffset="16709.3859">29598 457 687 0,'0'0'204'0,"0"0"-28"0,0 0-31 15,0 0-45-15,0 0-57 16,0 0-34-16,-14 0-2 15,9 20-1-15,2 3-6 16,3 4-3-16,0-7-28 16,0 3-77-16,0-10-73 15,22 0-144-15,16-13-137 16</inkml:trace>
          <inkml:trace contextRef="#ctx0" brushRef="#br0" timeOffset="16862.3572">29598 457 706 0,'229'-18'153'0,"-245"23"-44"16,-6 31-8-16,0 8-6 15,12 5-59-15,6-2-20 16,4-1-16-16,0-9-5 16,0-16-174-16,23-13-405 15</inkml:trace>
          <inkml:trace contextRef="#ctx0" brushRef="#br0" timeOffset="17132.3103">30146 268 398 0,'0'0'522'15,"0"0"-375"-15,0 0-33 0,0 0-34 16,181 168-7-16,-130-84-26 15,-10 9-19-15,0 6 0 16,-12 7 0-16,-10 0-14 16,-15 0-7-16,-4 0-4 15,-19-3-3-15,-39-1 0 16,-21-3 0-16,-13-9 0 16,-4-9-27-16,9-20-44 15,9-18-24-15,26-22-166 16,27-21-536-16</inkml:trace>
          <inkml:trace contextRef="#ctx0" brushRef="#br0" timeOffset="17470.2648">30792 1419 881 0,'0'0'173'0,"0"0"21"16,0 0-94-16,-9 198-14 15,-61-128-37-15,-51 11-49 16,-45-2-7-16,-28-21-205 16</inkml:trace>
          <inkml:trace contextRef="#ctx0" brushRef="#br0" timeOffset="17338.2743">30795 716 1212 0,'0'0'84'0,"0"0"16"16,0 0 8-16,0 0-41 16,0 0-67-16,0 0-13 15,19 6-121-15,-28 37-134 16,-13 7-332-16</inkml:trace>
          <inkml:trace contextRef="#ctx0" brushRef="#br0" timeOffset="15028.9762">27364 704 793 0,'0'0'192'0,"0"0"-51"0,0 0-51 16,0 0-42-16,0 0-32 15,0 0 25-15,10 172-3 16,-6-124-6-16,4-12-13 16,-4-2-19-16,-4-8-2 15,0-11-59-15,0-14-105 16,0-1-299-16</inkml:trace>
          <inkml:trace contextRef="#ctx0" brushRef="#br0" timeOffset="15159.6565">27400 319 1019 0,'0'0'96'0,"0"0"-73"16,0 0-23-16,0 0-33 15,0 0-77-15,0 0-254 16</inkml:trace>
          <inkml:trace contextRef="#ctx0" brushRef="#br0" timeOffset="15467.6034">27648 765 697 0,'0'0'107'0,"0"0"119"15,0 0-95-15,0 0-27 0,10 199-33 16,-10-166-34-16,0-15-25 16,0-3-10-16,0-9 4 15,0-6-4-15,0 0-2 16,0-26 5-16,0-17-5 16,15-5-17-16,11 4 1 15,3 12 4-15,0 4 6 16,-2 13-7-16,-1 15 8 15,3 0 0-15,3 8 1 16,6 27 4-16,-6 3 1 16,6-5 2-16,-2-4-6 15,1-5-2-15,11-11-56 16,0-13-113-16,-4 0-266 16</inkml:trace>
          <inkml:trace contextRef="#ctx0" brushRef="#br0" timeOffset="15969.5138">28329 299 485 0,'0'0'553'16,"0"0"-550"-16,0 0 81 16,-12 236 24-16,12-131-20 15,3 2-14-15,9-3-28 16,-8-12-16-16,-4-15-8 15,0-14-22-15,0-20-15 16,-7-20-18-16,-8-17-16 0,-1-6 11 16,3-19-15-16,-6-30 48 15,15-15 2-15,4 1 0 16,0 14 3-16,23 6 10 16,2 18 13-16,-3 5-3 15,-5 19 1-15,11 1-12 16,4 0-2-16,9 9-5 15,11 21-2-15,2 5 1 16,-6 0-1-16,0-2 0 16,-17-6 2-16,-18-8-2 15,-9-2-2-15,-4-1 0 16,0-6 2-16,-17-7 14 16,-11-3-1-16,6 0 10 0,-4-3 0 15,13-23 9 1,4-10 12-16,6-4-16 0,3 3 4 15,0 7 15-15,37 7-41 16,4 5-6-16,7 6-13 16,0 12-17-16,10 0-21 15,2 0-60-15,1 12-19 16,9-4-151-16,0-4-371 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1.62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EE728F-48F9-4F75-856D-9AF00A67815A}" emma:medium="tactile" emma:mode="ink">
          <msink:context xmlns:msink="http://schemas.microsoft.com/ink/2010/main" type="inkDrawing" rotatedBoundingBox="8327,5845 8451,7874 8340,7881 8215,5852" shapeName="Other"/>
        </emma:interpretation>
      </emma:emma>
    </inkml:annotationXML>
    <inkml:trace contextRef="#ctx0" brushRef="#br0">6349 3623 365 0,'0'0'18'15,"0"0"8"-15,0 0 92 16,0 0-42-16,0 0 37 16,0 0-24-16,-26-119 8 15,26 119-16-15,-9 0-44 16,6 3 5-16,-4 14 29 16,7 0-10-16,-3-8-2 15,3 1-5-15,0 3-9 16,0 8-14-16,0 18 2 15,0 20-14-15,0 24 16 16,7 19 8-16,8 14-16 16,-5 23 0-16,-1 22-6 0,-2 18-3 15,8-1 7-15,-1-3-19 16,-2-22 20-16,-2-24-11 16,-3-10-7-16,-2-18 0 15,-5-20 0-15,0-18-5 16,0-23 5-16,0-20-7 15,0-17-1-15,0-3 7 16,0 0-7-16,0-15 0 16,0-37-18-16,0-12-74 15,7-6-45-15,25 6-59 16,19 18-408-16</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2.68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8CE9884-091C-4F72-8ECC-2BCA3BF9D9B2}" emma:medium="tactile" emma:mode="ink">
          <msink:context xmlns:msink="http://schemas.microsoft.com/ink/2010/main" type="inkDrawing" rotatedBoundingBox="17719,7116 18047,7119 18047,7123 17718,7120" shapeName="Other"/>
        </emma:interpretation>
      </emma:emma>
    </inkml:annotationXML>
    <inkml:trace contextRef="#ctx0" brushRef="#br0">3527 2579 1212 0,'0'0'100'16,"0"0"-65"-16,0 0 23 15,0 0-23-15,0 0-35 16,203 0-81-16,-141 0-171 15,1 4-353-15</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2.9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A189E64-CFE1-454B-B698-B8F27487F238}" emma:medium="tactile" emma:mode="ink">
          <msink:context xmlns:msink="http://schemas.microsoft.com/ink/2010/main" type="inkDrawing" rotatedBoundingBox="19416,7189 19494,7186 19494,7197 19417,7201" shapeName="Other"/>
        </emma:interpretation>
      </emma:emma>
    </inkml:annotationXML>
    <inkml:trace contextRef="#ctx0" brushRef="#br0">5225 2655 768 0,'0'0'244'16,"0"0"-86"-16,0 0-15 0,0 0-67 15,0 0-19-15,0 0-57 16,77-9-23-16,-77 21-158 15,-26-12-881-15</inkml:trace>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5:10.25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3BA8C95-35D2-41B3-9C29-29A7D303105F}" emma:medium="tactile" emma:mode="ink">
          <msink:context xmlns:msink="http://schemas.microsoft.com/ink/2010/main" type="inkDrawing" rotatedBoundingBox="6904,13301 16917,13082 16921,13291 6908,13511" semanticType="underline" shapeName="Other">
            <msink:sourceLink direction="with" ref="{AFF8ABA4-9424-4460-94D6-BE343F1596CE}"/>
          </msink:context>
        </emma:interpretation>
      </emma:emma>
    </inkml:annotationXML>
    <inkml:trace contextRef="#ctx0" brushRef="#br0">73 332 798 0,'0'0'27'0,"0"0"-15"16,0 0 32-16,0 0 67 15,0 0-38-15,0 0-55 16,0 0-10-16,-73 3 19 16,86 5 26-16,3-2 0 15,2 5-23-15,8-8-5 0,15 6 5 16,7-2 16-1,17 0-43-15,10-1 3 0,5-6 29 16,12 0-32-16,1 0 14 16,6 0-17-16,6-6 8 15,10-11-2-15,6 3-4 16,-3 2 1-16,-4 4 7 16,-3 4-9-16,-5-1 4 15,2 5-5-15,-6 0 6 16,3 0-6-16,0 0 0 15,6 0 1-15,14-3 1 16,0-1-1-16,11-3 3 16,-2-2-7-16,-3 2 13 15,-1 1-8-15,-5 3-2 0,4 3 0 16,-11 0 2-16,-8 0 0 16,-6 0 2-16,-9 0-3 15,-2 0-1-15,6 0-2 16,10-8-1-16,9 2 3 15,5 3 3-15,2 3-3 16,-4 0 0-16,-3 0 2 16,-11 0 1-16,-11 0-6 15,-16 0 2-15,-6 0 1 16,-8 0-2-16,4 0 0 16,4-3 2-16,11 0-3 15,14-2 6-15,0 2-7 16,0 3 4-16,5-3 0 0,-8 0 5 15,0 0-4 1,-4-1-1-16,-2 4 0 0,15-3 0 16,0-1-3-16,6 3-1 15,4-4 4-15,-6 5 3 16,2 0-1-16,-3 0-4 16,-6 0 0-16,-3 0 1 15,-10 0 0-15,-3 0 1 16,-6 0 0-16,-3 0 0 15,8 0 2-15,4 0-1 16,1 0-1-16,11 0 0 16,-2 0-1-16,0 0 1 0,0 0 0 15,-10 0-2 1,-3 0 2-16,-10 0 0 0,8 0-1 16,1 0-7-16,-4 0 7 15,4 0-3-15,-8 0-2 16,8 0 4-16,-4 0-1 15,4 0 6-15,4 0-9 16,-5 0 6-16,-2 0-2 16,-6-3 2-16,-6-1 3 15,0 1 0-15,4-2-2 16,-1-7 1-16,1 6 0 16,-1-4 1-16,-3 3 1 15,-7 1-4-15,-5-5 0 16,-5 5 8-16,-10 0 2 15,-5-1-2-15,-9 0 1 0,-4 4-5 16,-9 0 6-16,-1 3-4 16,2 0-1-16,5 0 9 15,1 0-6-15,6 0-1 16,-7 0 6-16,3 0-10 16,-6 0 5-16,-7 0-7 15,-2 0-1-15,-6 0 8 16,-4 0-5-16,0 0 3 15,0 0-3-15,0 0-2 16,0 0 4-16,0-4-5 16,0 1-4-16,0-2-8 15,-26-10-37-15,-25-8-74 0,-4-10-105 16,7-15-682-16</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50.1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3222A2D-9A5D-4EBA-ADAB-AB8356028777}" emma:medium="tactile" emma:mode="ink">
          <msink:context xmlns:msink="http://schemas.microsoft.com/ink/2010/main" type="writingRegion" rotatedBoundingBox="4592,11833 31567,11237 31723,18327 4748,18923"/>
        </emma:interpretation>
      </emma:emma>
    </inkml:annotationXML>
    <inkml:traceGroup>
      <inkml:annotationXML>
        <emma:emma xmlns:emma="http://www.w3.org/2003/04/emma" version="1.0">
          <emma:interpretation id="{2C2E9C68-0E58-46F5-81DC-95F1861C7427}" emma:medium="tactile" emma:mode="ink">
            <msink:context xmlns:msink="http://schemas.microsoft.com/ink/2010/main" type="paragraph" rotatedBoundingBox="7172,11703 17773,11790 17747,15003 7146,14916" alignmentLevel="2"/>
          </emma:interpretation>
        </emma:emma>
      </inkml:annotationXML>
      <inkml:traceGroup>
        <inkml:annotationXML>
          <emma:emma xmlns:emma="http://www.w3.org/2003/04/emma" version="1.0">
            <emma:interpretation id="{AFF8ABA4-9424-4460-94D6-BE343F1596CE}" emma:medium="tactile" emma:mode="ink">
              <msink:context xmlns:msink="http://schemas.microsoft.com/ink/2010/main" type="line" rotatedBoundingBox="7172,11703 17773,11790 17763,13041 7162,12954">
                <msink:destinationLink direction="with" ref="{83BA8C95-35D2-41B3-9C29-29A7D303105F}"/>
              </msink:context>
            </emma:interpretation>
          </emma:emma>
        </inkml:annotationXML>
        <inkml:traceGroup>
          <inkml:annotationXML>
            <emma:emma xmlns:emma="http://www.w3.org/2003/04/emma" version="1.0">
              <emma:interpretation id="{F4BAFB53-E64F-4735-9FCA-7DC8E7AF26E2}" emma:medium="tactile" emma:mode="ink">
                <msink:context xmlns:msink="http://schemas.microsoft.com/ink/2010/main" type="inkWord" rotatedBoundingBox="7172,11719 10465,11746 10455,12981 7162,12954"/>
              </emma:interpretation>
              <emma:one-of disjunction-type="recognition" id="oneOf0">
                <emma:interpretation id="interp0" emma:lang="" emma:confidence="1">
                  <emma:literal/>
                </emma:interpretation>
              </emma:one-of>
            </emma:emma>
          </inkml:annotationXML>
          <inkml:trace contextRef="#ctx0" brushRef="#br0">227-2 562 0,'0'0'84'0,"0"0"27"15,0 0 44-15,0 0-71 16,0 0-11-16,0 0-25 15,-115 53-23-15,90-18 30 16,-1 5-5-16,4-4-8 16,0 0-13-16,12-3-4 0,3 1-3 15,7-9-7 1,0 3-10-16,0-2-3 0,13-8-2 16,16-1 0-1,12-6 6-15,4-11-6 0,3 0-3 16,3 0-2-16,-3-13-13 15,-4-10 11-15,-15-4-2 16,-10 1 9-16,-12-4 5 16,-7 1-3-16,0-5 0 15,0 4 6-15,-7-7 1 16,-15 2 8-16,3-3-2 16,5 15-2-16,-1 0-11 15,8 11-2-15,-5 4-7 16,-2 8-55-16,-4 0-135 0,-1 0-403 15</inkml:trace>
          <inkml:trace contextRef="#ctx0" brushRef="#br0" timeOffset="-510.9245">-60-392 717 0,'0'0'61'0,"0"0"-45"15,0 0 96-15,0 0-71 16,-232 47-1-16,184-38-12 16,-3-2-10-16,0-7 8 15,-4 0 13-15,2 0-18 16,-2 0 12-16,-3 0-25 0,2 0 1 16,1-4 6-16,14 1-13 15,12 3 5-15,7-3 2 16,15 3-8-16,2 0 21 15,5 0-11-15,0 0-3 16,0-3 6-16,0 3-8 16,0 0 2-16,0 13-8 15,0 23 20-15,0 11 3 16,0 13-12-16,0 5 6 16,0 14-3-16,9 8-13 15,1-6 4-15,2 1-5 16,-2-12 0-16,6-15 7 0,-6-2-7 15,2-10 0-15,-5 1 1 16,-1-4 4-16,-6-7-7 16,0-2 2-16,0-2 0 15,0-10 9-15,0-2-7 16,0-9 4-16,0 0 4 16,0-4-10-16,0-1 0 15,0 1-2-15,0-3 5 16,16-1 1-16,16 3 1 15,16 2 16-15,15-1-14 16,14-1 0-16,8 0-2 16,8-3 0-16,-5 0 1 15,-14 0-10-15,-26 0 4 16,-23 0 0-16,-15 0-2 16,-10 0-28-16,0 0 11 0,0 0-23 15,-18-10-61-15,-18-13-141 16,10 0-434-16</inkml:trace>
          <inkml:trace contextRef="#ctx0" brushRef="#br0" timeOffset="-1515.3492">-1929-83 731 0,'0'0'83'0,"0"0"6"15,0 0 25-15,0 0-35 16,0 0-28-16,0 0-17 0,0-3-2 16,0 3 9-16,15 15-7 15,17 23 7-15,20 5-11 16,11 15 11-16,14 9-21 15,3 0-10-15,2-3-10 16,-2-12 7-16,-10-16-8 16,-10-13 1-16,-19-10-2 15,-16-6 0-15,-14-7-22 16,-8 0 9-16,-3 0-5 16,0-3 2-16,0-14-15 15,-26-4-57-15,-3-2-85 16,4-6-202-16</inkml:trace>
          <inkml:trace contextRef="#ctx0" brushRef="#br0" timeOffset="-1206.8017">-1455-217 669 0,'0'0'71'0,"0"0"-9"16,0 0 48-16,0 0-87 16,0 0 38-16,0 0 12 15,-32 200-21-15,-9-120 5 0,-10 4 7 16,-13 11-21-16,-9-7-16 16,-4-4-4-16,11-16-14 15,18-14 14-15,14-17-22 16,20-15 9-16,11-11-7 15,3-8-3-15,0-3-12 16,0 0-25-16,22 0-37 16,17-27-105-16,14-19-275 15</inkml:trace>
          <inkml:trace contextRef="#ctx0" brushRef="#br0" timeOffset="817.8764">592-313 519 0,'0'0'19'0,"0"0"52"16,0 0 44-16,0 0-15 15,0 0-7-15,0 0-32 16,-19-8-7-16,19 8 14 16,0 0-19-16,0 0-34 15,14-8-10-15,17 4 20 16,5 4 1-16,1 0-5 16,-4 0-20-16,-8 0 3 15,-6 0-2-15,0 0-2 0,-5 0 12 16,1 0-6-16,0 14 1 15,-1 4 3-15,-2 2-9 16,-5 4 7-16,-7 13-6 16,0 4-2-16,0 5 11 15,0 7-2-15,0 2 0 16,0 0 5-16,0 4-5 16,0-10-6-16,0 0 1 15,0-2-3-15,3-7 10 16,9-8-10-16,2 0 4 15,-6-8-2-15,-4 0-3 16,2-5 0-16,-2-1 0 16,-4-4 1-16,0-1 0 15,0 3-1-15,3 0-1 16,-3 3-3-16,5 2 6 0,-5 3-2 16,0-1 0-16,0 0 2 15,0-3-3-15,0 3 1 16,0 0 0-16,0-3-2 15,0 0 2-15,0-7-1 16,0 4-2-16,0 0 3 16,0-4 3-16,0 3-3 15,0-1 0-15,0-7-2 16,0 5 7-16,0-6-12 16,0 0 4-16,0-7 3 15,0 3-4-15,0 0 4 16,0 1-1-16,0 3-1 0,-15-6 4 15,-7 7 6 1,-11-8 2-16,-1 0 3 0,-5 0 13 16,-5 0-16-16,-4-3 5 15,-8-10-15-15,-3 0-62 16,12-1-233-16</inkml:trace>
          <inkml:trace contextRef="#ctx0" brushRef="#br0" timeOffset="5169.6471">1338 313 805 0,'0'0'103'16,"0"0"29"-16,0 0 3 15,0 0-57-15,0 0-22 16,0 0-6-16,0 0-26 15,-3-15 0-15,3 15-17 16,-4 0-7-16,4 0-24 16,-6 6-98-16,1 8-311 15</inkml:trace>
        </inkml:traceGroup>
        <inkml:traceGroup>
          <inkml:annotationXML>
            <emma:emma xmlns:emma="http://www.w3.org/2003/04/emma" version="1.0">
              <emma:interpretation id="{C6FF6E94-C0EB-424A-AF8D-C4B9D3C0B322}" emma:medium="tactile" emma:mode="ink">
                <msink:context xmlns:msink="http://schemas.microsoft.com/ink/2010/main" type="inkWord" rotatedBoundingBox="10943,11734 14518,11763 14510,12724 10935,12695"/>
              </emma:interpretation>
              <emma:one-of disjunction-type="recognition" id="oneOf1">
                <emma:interpretation id="interp1" emma:lang="" emma:confidence="1">
                  <emma:literal/>
                </emma:interpretation>
              </emma:one-of>
            </emma:emma>
          </inkml:annotationXML>
          <inkml:trace contextRef="#ctx0" brushRef="#br0" timeOffset="6231.2352">1898-377 536 0,'0'0'167'0,"0"0"-115"15,0 0 90-15,0 0-44 0,0 0-48 16,0 0-17 0,-29-15-33-16,24 15-8 0,-5 3-71 15,-5 20-168-15,-3 7-311 16</inkml:trace>
          <inkml:trace contextRef="#ctx0" brushRef="#br0" timeOffset="6001.276">1953 26 682 0,'0'0'71'0,"0"0"122"15,0 0-66-15,0 0-70 16,0 0 9-16,0 0-26 16,0-27-7-16,0 27 14 0,0 0-36 15,0 15 1-15,0 31-5 16,0 13 17-16,0 8 11 15,0-1-20-15,3 1-2 16,6-6 11-16,-2-3-13 16,8-9-4-16,-5-13-6 15,-3-10 3-15,2-12-4 16,-9-10 0-16,0-1 0 16,0-3-7-16,0 0 6 15,0-16-30-15,0-21-45 16,-12-6-99-16,1-4-76 0,3 3-414 15</inkml:trace>
          <inkml:trace contextRef="#ctx0" brushRef="#br0" timeOffset="6660.16">2093 31 263 0,'0'0'80'0,"0"0"-20"0,0 0 117 16,85 187-75-1,-66-138 21-15,-2 3-32 0,-5-8-17 16,-8-9-15-16,-4-6-8 16,0-9-11-16,0-9-27 15,0-5-4-15,0-3 3 16,0 1-11-16,0-1 7 16,0-3 17-16,0 0-3 15,0 0 16-15,0 0-7 16,0-30-21-16,0-10-10 15,0-7-7-15,0 4 7 16,10 4-4-16,15-1-1 16,6 11 2-16,-2 2-6 15,9 11 9-15,-9 4-7 16,3 9 11-16,2 3-8 0,-1 0 2 16,-1 0 2-1,-1 17 1-15,-2 9 2 0,-3 12 4 16,-4 0-8-16,-3 2 1 15,-9 4-8-15,-3 0-13 16,-2-9-57-16,-2-7-81 16,-3-19-272-16</inkml:trace>
          <inkml:trace contextRef="#ctx0" brushRef="#br0" timeOffset="7081.0913">2807 31 777 0,'0'0'106'16,"0"0"-67"-16,0 0 68 16,34 180-3-16,-5-116-35 15,3 0-29-15,-6-16 6 16,-4-5-27-16,-7-14-1 15,-11-9-12-15,-1-8 1 16,-3-12-7-16,0 0 13 16,0 0-7-16,0-27 8 15,0-16-14-15,0-3 0 0,0-10-4 16,0 4 4-16,0 9-6 16,16 14 6-16,9 10-8 15,-3 8 8-15,4 11-2 16,-4 0 2-16,-3 38 0 15,7 14 2-15,-4 0 1 16,-3-2-3-16,-2-3 1 16,-5-10-1-16,-2-7 5 15,-2-7-11-15,-1-10-10 16,0-3-89-16,-4-10-90 16,6 0-239-16</inkml:trace>
          <inkml:trace contextRef="#ctx0" brushRef="#br0" timeOffset="7573.0015">3631 411 742 0,'0'0'122'0,"0"0"30"16,0 0-104-16,0 0-46 15,0 0 8-15,0 0-10 16,137-80-7-16,-137 56 2 16,0 4-2-16,0 5 7 15,0 2 4-15,-10 0 20 16,-6 2 8-16,-3 8-17 0,16 0-10 16,-7 3 8-16,5 0 3 15,5-6 1-15,-7 6-4 16,0-5 0-16,-5-2-1 15,-10 5-12-15,0-8 6 16,-7 2-11-16,-4 0 11 16,-8 4-12-16,4 4-2 15,1 0 8-15,7 0 16 16,7 7-6-16,3 18 3 16,3 13-2-16,16 0-8 15,0 0 21-15,0 5-2 16,19-7-18-16,15-2 25 0,14-5-4 15,7-5-10 1,11-4 15-16,8-11-17 0,-1-9 8 16,1 0-21-16,-1 0-29 15,-6-3-28-15,-4-14-48 16,-12-4-80-16,-15-5-320 16</inkml:trace>
          <inkml:trace contextRef="#ctx0" brushRef="#br0" timeOffset="8146.8989">3985 209 795 0,'0'0'141'0,"0"0"-43"16,0 0 19-16,0 0-54 16,0 0 6-16,0 0-50 15,225 130 10-15,-193-98 0 16,-3 1-27-16,-6 4 7 16,-15-4-9-16,-8-5 0 15,0 0 0-15,0-9 9 16,0-8-6-16,-5-8-1 15,-5-3 7-15,3 0 4 16,-5-8 9-16,2-33-12 16,10-2 8-16,0-7-8 0,0 7 11 15,13 10-7 1,10 7-12-16,2 14-4 0,-6 10-1 16,3 2-27-16,0 0-15 15,16 0-20-15,5 0-14 16,13-10-61-16,11-13-74 15,-6 0-102-15,-13-8-203 16</inkml:trace>
          <inkml:trace contextRef="#ctx0" brushRef="#br0" timeOffset="8408.8531">4736-105 366 0,'0'0'693'0,"0"0"-592"16,0 0-18-16,0 0-20 15,0 0-2-15,0 0-9 16,184 218-18-16,-170-145-3 16,-2 0 31-16,-9-1-39 15,-3-8-11-15,0-8-12 16,0-13-1-16,0-14-4 15,0-5-57-15,0-17-34 16,0-7-53-16,0 0-133 16,7-43-704-16</inkml:trace>
          <inkml:trace contextRef="#ctx0" brushRef="#br0" timeOffset="8820.7814">5045 325 1027 0,'0'0'100'16,"0"0"23"-16,0 0-45 16,0 0-43-16,188-26-2 15,-125 26-33-15,-15 0-10 16,-16 0-137-16,-17 0-339 0</inkml:trace>
          <inkml:trace contextRef="#ctx0" brushRef="#br0" timeOffset="8655.8084">5313-108 346 0,'0'0'879'0,"0"0"-816"16,0 0 6-16,0 0-44 15,0 0 0-15,53 168 21 16,-50-86-26-16,1 0 5 16,-4-7-8-16,0-11 9 15,0-9-7-15,3-14-18 0,0-9 2 16,1-3-3-16,-4-12-25 15,0-5-47-15,0-7-36 16,0-5-158-16,-17 0-213 16</inkml:trace>
        </inkml:traceGroup>
        <inkml:traceGroup>
          <inkml:annotationXML>
            <emma:emma xmlns:emma="http://www.w3.org/2003/04/emma" version="1.0">
              <emma:interpretation id="{E4F19A61-7123-4935-9336-4FD22D718462}" emma:medium="tactile" emma:mode="ink">
                <msink:context xmlns:msink="http://schemas.microsoft.com/ink/2010/main" type="inkWord" rotatedBoundingBox="14789,12000 17771,12024 17765,12761 14783,12737"/>
              </emma:interpretation>
              <emma:one-of disjunction-type="recognition" id="oneOf2">
                <emma:interpretation id="interp2" emma:lang="" emma:confidence="0.5">
                  <emma:literal>ML</emma:literal>
                </emma:interpretation>
                <emma:interpretation id="interp3" emma:lang="" emma:confidence="0.5">
                  <emma:literal>M -</emma:literal>
                </emma:interpretation>
                <emma:interpretation id="interp4" emma:lang="" emma:confidence="0">
                  <emma:literal>M .</emma:literal>
                </emma:interpretation>
                <emma:interpretation id="interp5" emma:lang="" emma:confidence="0">
                  <emma:literal>M L</emma:literal>
                </emma:interpretation>
                <emma:interpretation id="interp6" emma:lang="" emma:confidence="0">
                  <emma:literal>MLL</emma:literal>
                </emma:interpretation>
              </emma:one-of>
            </emma:emma>
          </inkml:annotationXML>
          <inkml:trace contextRef="#ctx0" brushRef="#br0" timeOffset="9080.7348">5666 31 649 0,'0'0'342'0,"0"0"-236"0,0 0 12 15,0 0-16-15,203 0-52 16,-122-5-27-16,1-4-3 16,-6 3-17-16,-9-2-6 15,-9 1-5-15,-17-2-93 16,-22-5-72-16,-19-9-52 16,0 8-153-16</inkml:trace>
          <inkml:trace contextRef="#ctx0" brushRef="#br0" timeOffset="9256.705">6003-85 573 0,'0'0'112'0,"0"0"7"16,0 0 45-16,0 0-48 15,0 0 25-15,-23 188-61 16,23-126-24-16,4 5-13 16,-4-4-2-16,0-3 4 0,0-4-31 15,0-3-7-15,0-3-14 16,0-4-24-16,0-13-83 15,-12-13-299-15</inkml:trace>
          <inkml:trace contextRef="#ctx0" brushRef="#br0" timeOffset="9793.6978">6561 40 822 0,'0'0'202'0,"0"0"-184"16,0 0 41-16,0 0-32 15,0 0 51-15,-67 198-43 16,64-125-16-16,-7-9 26 16,1-4-11-16,2-16-12 15,4-9-10-15,3-15-6 16,0-14-3-16,0-6-3 15,0 0-3-15,0-38 0 16,19-23-36-16,10-17-39 16,0-10 53-16,8 8 19 15,-11 7 6-15,-7 26 12 16,-9 24 6-16,-10 17 21 0,0 6-17 16,7 5-19-16,1 24 3 15,11 10 2-15,-2-10 18 16,9-6-5-16,8-6 6 15,-2-6 7-15,9-11-10 16,4 0-13-16,2-4-11 16,1-28-4-16,3-4-1 15,-3-4-14-15,-10 5-1 16,-13 14 15-16,-11 7 9 16,-14 14-4-16,0 0 0 15,0 26 0-15,0 21 0 16,0 11 5-16,0 3-5 0,0-4 7 15,0-4-3-15,12-9-4 16,-9-6 0-16,8-15-77 16,1-12-219-16,-2-11-736 15</inkml:trace>
          <inkml:trace contextRef="#ctx0" brushRef="#br0" timeOffset="10199.6284">7452-112 978 0,'0'0'72'0,"0"0"-43"15,0 0 37 1,0 0-11-16,0 0-5 0,99 181-18 16,-92-123-1-16,-7-9 17 15,0 4-9-15,0-7-21 16,0 1 12-16,0-7-10 15,0-4 2-15,8-7-9 16,-1-9-10-16,0-3 15 16,2-7-11-16,-6-8 6 15,1 5 29-15,2-7-28 16,3 11 17-16,1-5 12 16,16 5-28-16,15-2 18 15,10 1-9-15,26-3-6 16,8 3 6-16,11-2-19 15,3-3 8-15,8-2-13 0,3 8-40 16,7 2-64-16,-2 3-143 16,-16-6-104-16</inkml:trace>
        </inkml:traceGroup>
      </inkml:traceGroup>
      <inkml:traceGroup>
        <inkml:annotationXML>
          <emma:emma xmlns:emma="http://www.w3.org/2003/04/emma" version="1.0">
            <emma:interpretation id="{10A4226D-3C3E-4CF4-AAC3-050ECB3CDE82}" emma:medium="tactile" emma:mode="ink">
              <msink:context xmlns:msink="http://schemas.microsoft.com/ink/2010/main" type="line" rotatedBoundingBox="10095,14914 10181,13904 10948,13968 10863,14979"/>
            </emma:interpretation>
          </emma:emma>
        </inkml:annotationXML>
        <inkml:traceGroup>
          <inkml:annotationXML>
            <emma:emma xmlns:emma="http://www.w3.org/2003/04/emma" version="1.0">
              <emma:interpretation id="{39BE3D35-D790-48E0-8257-712A37A6FEA8}" emma:medium="tactile" emma:mode="ink">
                <msink:context xmlns:msink="http://schemas.microsoft.com/ink/2010/main" type="inkWord" rotatedBoundingBox="10095,14914 10181,13904 10948,13968 10863,14979"/>
              </emma:interpretation>
              <emma:one-of disjunction-type="recognition" id="oneOf3">
                <emma:interpretation id="interp7" emma:lang="" emma:confidence="1">
                  <emma:literal/>
                </emma:interpretation>
              </emma:one-of>
            </emma:emma>
          </inkml:annotationXML>
          <inkml:trace contextRef="#ctx0" brushRef="#br0" timeOffset="21103.4801">1497 1822 394 0,'0'0'404'16,"0"0"-382"-16,0 0 85 15,0 0 8-15,0 0-37 0,0 0-18 16,-15-9-41-16,15 9 4 16,0 0 13-16,0 0 7 15,0 0-15-15,0 0 1 16,0 0-7-16,0 1-1 15,0 11-1-15,0-7-12 16,0 6 8-16,0-1-6 16,0 7-5-16,0 4 13 15,-4 16-12-15,1 9 4 16,3 19 14-16,-4 2-24 16,4 14 20-16,0-2-13 15,0 1-3-15,0-13 13 16,0-11-17-16,0-10 5 0,0-13 6 15,0-10-7-15,0-12-4 16,0-11 0-16,0 0 0 16,0 0 25-16,0 0-11 15,0 0-5-15,0 0-9 16,0 0-12-16,0 0-28 16,0 0-43-16,0 0-47 15,0 0-81-15,-3 0-420 16</inkml:trace>
          <inkml:trace contextRef="#ctx0" brushRef="#br0" timeOffset="21434.7939">985 2657 938 0,'0'0'47'0,"0"0"-36"15,0 0 77-15,0 0-30 16,0 0 6-16,0 0-35 16,217 43-21-16,-195-10 8 15,0-1 11-15,0-5-14 16,1-10-1-16,6-9-2 16,5-8 0-16,13 0 13 15,12-28-13-15,11-22-2 0,0-6-8 16,-4-3 5-1,-11 8-4-15,-21 19-1 0,-20 12 3 16,-14 8 11-16,0 12-14 16,0 0-14-16,-7 0-62 15,-15 35-173-15,3 5-267 16</inkml:trace>
        </inkml:traceGroup>
      </inkml:traceGroup>
    </inkml:traceGroup>
    <inkml:traceGroup>
      <inkml:annotationXML>
        <emma:emma xmlns:emma="http://www.w3.org/2003/04/emma" version="1.0">
          <emma:interpretation id="{12183918-85F7-4D5C-B8A4-E9780ACE3DBC}" emma:medium="tactile" emma:mode="ink">
            <msink:context xmlns:msink="http://schemas.microsoft.com/ink/2010/main" type="paragraph" rotatedBoundingBox="4677,15686 31652,15090 31697,17134 4722,17730" alignmentLevel="1"/>
          </emma:interpretation>
        </emma:emma>
      </inkml:annotationXML>
      <inkml:traceGroup>
        <inkml:annotationXML>
          <emma:emma xmlns:emma="http://www.w3.org/2003/04/emma" version="1.0">
            <emma:interpretation id="{1DFE3730-E250-4827-9B21-99BD3715D4E4}" emma:medium="tactile" emma:mode="ink">
              <msink:context xmlns:msink="http://schemas.microsoft.com/ink/2010/main" type="line" rotatedBoundingBox="4677,15686 31652,15090 31697,17134 4722,17730"/>
            </emma:interpretation>
          </emma:emma>
        </inkml:annotationXML>
        <inkml:traceGroup>
          <inkml:annotationXML>
            <emma:emma xmlns:emma="http://www.w3.org/2003/04/emma" version="1.0">
              <emma:interpretation id="{E39A99A4-8DC6-47B6-98FD-02136EFD8B1C}" emma:medium="tactile" emma:mode="ink">
                <msink:context xmlns:msink="http://schemas.microsoft.com/ink/2010/main" type="inkWord" rotatedBoundingBox="4677,15686 9716,15575 9744,16799 4704,16910"/>
              </emma:interpretation>
              <emma:one-of disjunction-type="recognition" id="oneOf4">
                <emma:interpretation id="interp8" emma:lang="" emma:confidence="1">
                  <emma:literal/>
                </emma:interpretation>
              </emma:one-of>
            </emma:emma>
          </inkml:annotationXML>
          <inkml:trace contextRef="#ctx0" brushRef="#br0" timeOffset="23583.1667">-3468 4352 778 0,'0'0'73'0,"0"0"-44"0,0 0 86 16,-51 172-52-16,51-138 2 16,17-5-44-16,17-13-8 15,2-16 4-15,2 0 5 16,3-20 6-16,-2-28-19 15,-13-9-9-15,-11-2-2 16,-15 6 0-16,0 11-13 16,-41 21 13-16,-14 7 3 15,1 14-2-15,6 0-14 16,10 2-65-16,20 16-116 16,14-12-244-16</inkml:trace>
          <inkml:trace contextRef="#ctx0" brushRef="#br0" timeOffset="23310.2203">-3910 4332 634 0,'0'0'63'0,"0"0"-34"16,0 0 92-16,0 0 3 16,0 0-42-16,0 0-54 15,-210-90-4-15,152 104 25 16,-2 13 7-16,6 14 1 15,6 14-28-15,10 8 0 16,13-1-6-16,11-2-19 0,11-10 6 16,3-10 3-1,0-19-13-15,32-6 0 0,23-15 11 16,15 0-6-16,3-43 4 16,13-25 0-16,-10-20-16 15,1-16 7-15,-10-12-23 16,-11-18 1-16,-20-5-15 15,-14-7-11-15,-15 27 22 16,-7 32 15-16,0 31 11 16,-17 30 2-16,-9 9 0 15,4 17 9-15,3 0-7 16,1 0-3-16,2 37-2 16,9 22-8-16,4 14 9 15,3 12 25-15,0 10 4 16,0 1 15-16,3 0-16 15,9 0-2-15,5-1-8 16,6-8-14-16,2-8-8 0,6-17 1 16,1-15-35-16,9-18-40 15,-1-15-134-15,-6-14-154 16</inkml:trace>
          <inkml:trace contextRef="#ctx0" brushRef="#br0" timeOffset="23909.2579">-2897 4270 618 0,'0'0'173'0,"0"0"-113"16,0 0 98-1,0 0-70-15,0 0-7 0,-195 82 10 16,161-39-44-16,17 7-30 16,8-4 4-16,9 1-15 15,0-6-5-15,34 0 7 16,18-7-8-16,9-18-1 15,14-11-32-15,5-5-38 16,-3 0-70-16,-3-25-151 16,-18-14-176-16</inkml:trace>
          <inkml:trace contextRef="#ctx0" brushRef="#br0" timeOffset="25534.971">-2541 4283 869 0,'0'0'68'0,"0"0"29"16,0 0-5-16,0 0-28 16,0 0-2-16,-54 192-30 15,73-143-4-15,10-6-11 16,6-7 1-16,0-8 1 16,4-12-19-16,2-13 2 15,3-3-2-15,-3-3-20 16,4-41-13-16,-16-8-19 15,-4 2-24-15,-9 11 36 16,-13 11 24-16,4 19 16 16,-7 9 7-16,0 0-5 0,0 7 1 15,7 24 2-15,5 10 24 16,6-7 0-16,-1-5-8 16,2-13-2-16,-7-2 12 15,-2-8-22-15,2-6-2 16,-5 0-4-16,7-24 13 15,8-14-16-15,0-2-21 16,4 7-9-16,-4 10 9 16,-3 20 6-16,6 3 4 15,1 0 6-15,12 29 5 16,-3 15 10-16,-7-8-7 16,-3-8 22-16,-11 4-15 15,-2-23 11-15,-2-2-8 0,-6-7 1 16,1 0-7-1,-5 0 13-15,3-7 0 0,-3-22-20 16,4-8-3-16,2 4-14 16,-2 10 5-16,8 8 7 15,-2 10 1-15,9 5-4 16,13 0 2-16,9 0 5 16,4 20 0-16,-1-2 1 15,4-3 10-15,3-2-10 16,0-13 1-16,0 0 5 15,2 0 2-15,-5-3-2 16,-5-17-6-16,6 0-6 16,-13 2 0-16,-7 3-1 15,-7 9-15-15,-6 2 21 0,-6 4-5 16,2 0 6-16,-5 0 0 16,0 0 0-16,1-7 2 15,-1-2 12-15,-4-8-4 16,-3 11 11-16,0-2-19 15,0 8 0-15,0 0 8 16,-10 0-10-16,-12 8 0 16,3 12 7-16,4 4-5 15,8 4 12-15,0-12-13 16,7-2 10-16,0-11-8 16,0 0 1-16,4 1-4 15,18-4 3-15,0 0 4 16,0 0 2-16,-8 0-8 0,-2 0 4 15,-5 0-5-15,-7 0 4 16,3 0-1-16,-3 0-1 16,3 0-2-16,-3 0 9 15,6 0-7-15,-3-7 1 16,-3-1-3-16,0 7 0 16,3-13-3-16,-3 11 4 15,0-12-1-15,4 7 3 16,-4-5-3-16,3-1 0 15,1 0 0-15,4-1-3 16,-1-2 3-16,0-10 0 16,-4 4 0-16,-3-6-2 15,0 1-12-15,0 9 14 0,-20 6-2 16,-14 10 2-16,1 3 0 16,-4 0 2-16,1 31 4 15,5 21 11-15,14 0-10 16,2 8 13-16,15-8 3 15,0-8-20-15,0-8 14 16,3-9-17-16,23-14 3 16,3-9 3-16,18-4-4 15,10 0 2-15,9-20-4 16,-1-17-12-16,-2-2 1 16,-8 2-18-16,-11 2 2 15,-9 14 12-15,-18 11 5 16,-5 10 10-16,-2 0-4 0,2 0-1 15,-2 19 4-15,5 21-1 16,-4 4 2-16,1 4 10 16,-6-8-3-16,6 0 7 15,-1-16-11-15,-5-15 2 16,0-9 0-16,7 0-3 16,9-6 11-16,13-37 1 15,7-10-14-15,3 0 2 16,-1 13-2-16,-10 17-1 15,-12 13-3-15,-5 10 2 16,-8 0-5-16,5 30 7 16,4 7 1-16,5-1 7 0,6-7-2 15,5-12 7-15,8-14 10 16,15-3 2-16,9 0-7 16,4-37-14-16,-5-11-4 15,-5-19-5-15,-9-10-29 16,-6-23 2-16,-9-1 11 15,-6 5 2-15,-16 17 17 16,-11 28-1-16,-3 27 6 16,-3 15 6-16,-33 9 2 15,-8 0 0-15,-4 0 6 16,3 29-16-16,13 26 16 16,6 6 25-16,8 9-24 15,18 11 7-15,0-2-16 16,0-6-8-16,10-1 13 0,19-8-14 15,2-20-4 1,-9-6-38-16,-5-15-76 0,-2-20-2 16,-8-3-331-16</inkml:trace>
          <inkml:trace contextRef="#ctx0" brushRef="#br0" timeOffset="25694.9435">48 4387 9 0,'0'0'1312'0,"0"0"-1270"16,0 0-13-16,0 0-19 0,271-21-10 15,-186 21-31-15,-27 0-218 16,-20 0-793-16</inkml:trace>
          <inkml:trace contextRef="#ctx0" brushRef="#br0" timeOffset="25836.9192">618 4491 1139 0,'0'0'228'0,"0"0"-100"15,0 0-9-15,0 0-51 16,0 0-68-16,0 0-45 16,-4 0-192-16,-4 0-741 15</inkml:trace>
        </inkml:traceGroup>
        <inkml:traceGroup>
          <inkml:annotationXML>
            <emma:emma xmlns:emma="http://www.w3.org/2003/04/emma" version="1.0">
              <emma:interpretation id="{90B93318-A015-4905-9E18-F723ADF5A0DE}" emma:medium="tactile" emma:mode="ink">
                <msink:context xmlns:msink="http://schemas.microsoft.com/ink/2010/main" type="inkWord" rotatedBoundingBox="10113,16097 11815,16060 11848,17572 10146,17610"/>
              </emma:interpretation>
              <emma:one-of disjunction-type="recognition" id="oneOf5">
                <emma:interpretation id="interp9" emma:lang="" emma:confidence="1">
                  <emma:literal/>
                </emma:interpretation>
              </emma:one-of>
            </emma:emma>
          </inkml:annotationXML>
          <inkml:trace contextRef="#ctx0" brushRef="#br0" timeOffset="27035.7079">1313 4352 809 0,'0'0'75'0,"0"0"58"16,0 0-38-16,0 0-3 15,-185 215-31-15,172-162-32 16,13-18-4-16,0-7 9 15,0-15-26-15,18-10-6 16,25-3 7-16,20-9 2 16,4-34-11-16,-1-17 0 0,-18-6-57 15,-15 7 11 1,-21 16-27-16,-9 23 58 0,-3 20 10 16,0 0 10-16,-15 21 3 15,-7 34 4-15,11 21 5 16,11 10 15-16,0 23-9 15,14 12-6-15,27-1 8 16,7 0-18-16,0-11 6 16,-11-10-4-16,-20-29-8 15,-17-17-1-15,-3-24 1 16,-71-24 3-16,-25-5 2 16,-22 0-2-16,7-24-2 0,18 4-1 15,33-9 0 1,30 0 16-16,33-9-11 15,0-15-2-15,59-13-8 0,41-4 1 16,25-6 1-16,22-16-12 16,8 12-11-16,-8 4 0 15,-19 13 1-15,-39 23-14 16,-35 7 4-16,-28 5 34 16,-21 10 5-16,-5 1 4 15,0 8 9-15,-31 9 13 16,-1 0-25-16,-1 0 14 15,3 26-8-15,13 7 8 16,1 0 2-16,16-3-5 16,0-12-6-16,0 3 3 15,36-21-1-15,27 0 4 0,23 0-4 16,6-16-13-16,3-24 0 16,-7-13-13-16,-10-13-23 15,-23-15 2-15,-23-16-2 16,-16-16-21-16,-16 0-6 15,0 16 19-15,-23 28 44 16,-9 17 19-16,-2 28 17 16,8 13 22-16,4 11-6 15,3 0-31-15,9 40 1 16,3 10 1-16,7 14-8 16,0 6 6-16,0 2 6 15,10 4 11-15,13 3-9 16,6-7-13-16,-7 0-13 0,0-7-3 15,-7-15-4-15,-4-13-48 16,-3-11-55-16,2-26-94 16,-6 0-263-16</inkml:trace>
          <inkml:trace contextRef="#ctx0" brushRef="#br0" timeOffset="27180.6817">2340 4395 963 0,'0'0'78'0,"0"0"-54"16,0 0-7-16,192 7-12 0,-100-1-5 15,-12-6-289 1</inkml:trace>
        </inkml:traceGroup>
        <inkml:traceGroup>
          <inkml:annotationXML>
            <emma:emma xmlns:emma="http://www.w3.org/2003/04/emma" version="1.0">
              <emma:interpretation id="{DAA588B4-0D59-4F15-AC96-D52204593062}" emma:medium="tactile" emma:mode="ink">
                <msink:context xmlns:msink="http://schemas.microsoft.com/ink/2010/main" type="inkWord" rotatedBoundingBox="12037,16100 17239,15985 17262,17009 12060,17123"/>
              </emma:interpretation>
              <emma:one-of disjunction-type="recognition" id="oneOf6">
                <emma:interpretation id="interp10" emma:lang="" emma:confidence="1">
                  <emma:literal/>
                </emma:interpretation>
              </emma:one-of>
            </emma:emma>
          </inkml:annotationXML>
          <inkml:trace contextRef="#ctx0" brushRef="#br0" timeOffset="27586.6136">2921 4216 17 0,'121'-148'537'15,"-105"124"-324"-15,-6 7 14 16,2 11-49-16,7 3-47 15,3-3-74-15,14 6-19 16,11 0-9-16,13 0 9 16,10 0-11-16,-5 0-27 15,-9 9 0-15,-16 14-4 0,-25 4-70 16,-15-2-58-16,-7 2-180 16,-44-4-363-16</inkml:trace>
          <inkml:trace contextRef="#ctx0" brushRef="#br0" timeOffset="27433.638">2921 4216 916 0,'0'0'162'16,"0"0"-134"-16,0 0 123 16,56 179-54-16,-20-112-14 0,-10-8-43 15,-4-6-6 1,-10-13-31-16,-9-14 4 15,1-12-7-15,-4-13-22 0,0-1-20 16,0 0-1-16,0-28-3 16,-7-28-88-16,-20-20-62 15,10-14-94-15,5 0-190 16</inkml:trace>
          <inkml:trace contextRef="#ctx0" brushRef="#br0" timeOffset="27733.6176">3090 4338 707 0,'0'0'126'0,"0"0"47"15,0 0-25-15,0 0-21 16,191 6-54-16,-112-6-49 16,-6 0-7-16,-11 0-17 15,-32 8-42-15,-23 2-186 0,-7 0-344 16</inkml:trace>
          <inkml:trace contextRef="#ctx0" brushRef="#br0" timeOffset="27884.591">3182 4611 754 0,'0'0'174'0,"0"0"-33"16,0 0 6-16,0 0-36 15,0 0-56-15,251 6-54 16,-181-6-1-16,-15-6-13 15,-14-18-197-15,-31-12-614 16</inkml:trace>
          <inkml:trace contextRef="#ctx0" brushRef="#br0" timeOffset="28114.8045">3701 4064 1102 0,'0'0'159'16,"0"0"-99"-16,0 0-5 16,0 0-19-16,0 0 42 15,178 206-31-15,-149-132-36 16,-19 2 0-16,-10-1-7 16,0-11-4-16,0-6-1 15,0-15-67-15,-3-13-43 16,3-24-125-16,0-6-364 0</inkml:trace>
          <inkml:trace contextRef="#ctx0" brushRef="#br0" timeOffset="29397.5802">4191 4587 793 0,'0'0'86'0,"0"0"73"15,0 0-27-15,191 7-22 16,-136-14-65-16,-14-16-34 15,-12-6-11-15,-20-8 0 16,-9 1-9-16,-35-1-40 16,-31 7 15-16,-11 14 34 15,0 12 6-15,11 4 7 0,2 0-4 16,13 30 3-16,12 7 7 16,8 4 4-16,21 7-5 15,10 0 8-15,0-13-14 16,3-2 7-16,38-17-3 15,17-12-8-15,16-4 24 16,8 0-15-16,-5-27-6 16,-4-10-9-16,-6-2-4 15,-16 6-13-15,-10 6-5 16,-19 14-15-16,-8 5 14 16,-9 8 17-16,-2 0-2 15,1 0-5-15,-1 32 7 16,7-9 4-16,-1 10 0 0,1-4 3 15,-1-6-1-15,-3 1 3 16,1-11-4-16,-3-10 0 16,-1-3 4-16,-3 0 0 15,9 0-2-15,1-16 11 16,5-20-14-16,4 4-4 16,-2 7 2-16,2 12-1 15,0 7 3-15,3 6 0 16,-3 0 1-16,6 0 1 15,1 16 2-15,-4 7-3 16,0 0 1-16,-8-6 6 16,1-8-4-16,-8-1 10 0,-4-5-9 15,3-3-5 1,-3 0 7-16,0 0-1 0,8-7-3 16,4-9-2-16,0-16-1 15,8 12 0-15,-6 5 0 16,1 2-1-16,1 13-3 15,3 0 2-15,4 0 2 16,3 4 0-16,9 12 3 16,6-8-3-16,14 7 0 15,19-15 3-15,12 0 1 16,-1 0-4-16,-11 0-4 16,-22-23-3-16,-21-4-24 0,-24 4 0 15,-10 0 19 1,0 13-10-16,-39 5 22 0,-14 5 9 15,5 0 18-15,6 0 17 16,7 12-22-16,17 8 2 16,4 0-11-16,5 3-12 15,9-2 8-15,0 3-9 16,0-4 1-16,12-9 6 16,29-8-5-16,14-3 1 15,3 0-3-15,17-17-23 16,-7-12-7-16,-1 9-3 15,-11-4 13-15,-16 13 19 16,-22 11 1-16,-6 0-1 16,-12 0-3-16,0 19-3 15,0 10 7-15,0 1 3 0,0-4 9 16,0-12 4-16,0-8-11 16,0-6 7-16,17 0-2 15,18 0 3-15,0-3 3 16,3-14-15-16,-2 0-1 15,-5 11 0-15,-6 6-16 16,-6 0 13-16,2 0-4 16,1 0 6-16,12 14-5 15,7-14 12-15,7 0-3 16,6 0-1-16,9-20-2 16,-1-13-3-16,-11-10-14 15,-7-14-3-15,-18-10 4 0,-7-15 6 16,-16-5 10-16,-3 9 0 15,0 18 5-15,-13 17-2 16,-13 23 28-16,4 11-4 16,0 9 16-16,-13 0-12 15,3 18-13-15,-6 40 20 16,13 14-18-16,6 10 18 16,19 8-8-16,0-3-11 15,0-15 5-15,31-12-13 16,-14-24-5-16,17-9-6 15,-12-14-77-15,4-9-44 16,-4-4-79-16,-22-11-891 16</inkml:trace>
          <inkml:trace contextRef="#ctx0" brushRef="#br0" timeOffset="29534.7426">6411 4375 1341 0,'0'0'52'15,"0"0"24"-15,283-39-53 16,-165 39-23-16,-4-4-85 16,-22-5-469-16</inkml:trace>
          <inkml:trace contextRef="#ctx0" brushRef="#br0" timeOffset="30943.1369">7184 4120 793 0,'0'0'77'0,"0"0"-42"16,0 0 41-16,0 0 29 0,0 0 6 15,-5 212-30-15,-5-149-16 16,3-7-25-16,2-9 9 16,1-10-12-16,4-14-33 15,0-14 2-15,0-2-6 16,0-7-7-16,-3 0-24 15,-1 0 10-15,-2-15 5 16,6-23-26-16,0-15 5 16,0-10 4-16,3-6-8 15,26-4 28-15,4 13 11 16,-6 8 1-16,-7 8 1 16,-8 8 9-16,-8 1-7 0,3 2 8 15,-2-2 1 1,1 6-6-16,8-3-5 0,2 9-2 15,13 15-21-15,5 8 6 16,-5 0 13-16,-4 3 3 16,-18 34-13-16,-7 1 11 15,0 6 3-15,-36-7 2 16,-1-1 1-16,4-11 3 16,11-4-5-16,15-1 4 15,7-6-5-15,0-1-8 16,40-2 8-16,23 4-1 15,7-10 0-15,-4 10-8 16,-11 3-8-16,-14 10 17 16,-16 5 0-16,-14 7 0 15,-11 3 7-15,0 4 23 0,-40-4 15 16,-12-4-5-16,-3-9-18 16,4-7 0-16,3-18-15 15,7-5-5-15,12 0 0 16,7-1-2-16,15-41-12 15,7 4-15-15,3-6-45 16,52 9 2-16,15 8 29 16,7 7 4-16,8 11 4 15,-8 2 6-15,-10 7 14 16,-8 0 9-16,-23 0 4 16,-10 0 12-16,-11 0 41 15,-11 0-13-15,-1 0 18 0,-3 16 0 16,3-6-14-16,-3 0-12 15,0 0-19-15,0-5-1 16,5-5-8-16,2 0-4 16,7 4-3-16,13 0-15 15,-1 0 11-15,-1-4-3 16,1 0-5-16,-7 0 8 16,-9 0 7-16,-3 3 7 15,-2 0 7-15,-5 11-14 16,7 1 20-16,0 19 15 15,0 13-7-15,5 9 5 16,-6 7-18-16,3-1-1 16,-6 1-9-16,-3-13-5 0,0-13-3 15,0-8-15-15,4-22-76 16,-1-7-163-16</inkml:trace>
        </inkml:traceGroup>
        <inkml:traceGroup>
          <inkml:annotationXML>
            <emma:emma xmlns:emma="http://www.w3.org/2003/04/emma" version="1.0">
              <emma:interpretation id="{2B8DDBD6-9436-42D0-B331-460B6D99680F}" emma:medium="tactile" emma:mode="ink">
                <msink:context xmlns:msink="http://schemas.microsoft.com/ink/2010/main" type="inkWord" rotatedBoundingBox="17546,15977 19084,15943 19101,16726 17563,16760"/>
              </emma:interpretation>
              <emma:one-of disjunction-type="recognition" id="oneOf7">
                <emma:interpretation id="interp11" emma:lang="" emma:confidence="1">
                  <emma:literal/>
                </emma:interpretation>
              </emma:one-of>
            </emma:emma>
          </inkml:annotationXML>
          <inkml:trace contextRef="#ctx0" brushRef="#br0" timeOffset="32096.9334">8446 4120 554 0,'0'0'320'0,"0"0"-181"16,0 0-3-16,0 0-46 15,0 0-45-15,0 0-26 16,-16-9 0-16,16-3-10 15,9 7 15-15,20-1-2 16,15-6-4-16,18 4-2 16,11-1 14-16,6 0-12 15,-9 0-7-15,-16 3-7 16,-25 1-8-16,-13 2 1 0,-16 3-43 16,0 0 12-1,0 0-17-15,-16 0-18 0,-13 9 66 16,0 10 3-16,4 2 2 15,9 2-1-15,13 10 0 16,3 7-1-16,0 7 7 16,0 4-2-16,10 3 9 15,-1 4-13-15,-9-6 3 16,0-3-4-16,0-17 3 16,-9-9 1-16,-13-10-4 15,-7-10 0-15,3-3 10 16,-6 0-7-16,-6 0 5 15,13-13-1-15,3-4-7 16,11 9 5-16,11 7 16 16,0-13 3-16,0 4-1 0,48 2-21 15,19-4-2 1,13 4 5-16,16 7-2 0,-1 1-6 16,-3-4-3-16,-11 4-11 15,-8-7-22-15,-6-5-46 16,3-8 2-16,-7-4 13 15,7 1-13-15,-12 3 11 16,-10 0 44-16,-14 11 28 16,-24-2 18-16,-10 5 66 15,0 6 4-15,-32 0-23 16,-16 0-39-16,-9 9 36 16,15 14-8-16,11 6-24 15,14 6-14-15,12-5 1 16,5 0 3-16,0-5-1 0,12 3-14 15,24-22-4-15,23-6 5 16,15 0-6-16,6-6 0 16,2-31-16-16,-9-16-23 15,-13-6 8-15,-12-18-12 16,-16-9 3-16,-25-10 24 16,-7-8 7-16,0 23 8 15,-36 17 1-15,-8 29 20 16,0 32 29-16,-1 3-33 15,1 23 9-15,11 36-15 16,11 14 1-16,15 2 17 16,7 1-11-16,0-7 0 15,29-1 1-15,16-7-13 0,-1 2 7 16,-5-8-12-16,-8-2-11 16,-5-7-49-16,-4-8-102 15,-5-17-143-15</inkml:trace>
        </inkml:traceGroup>
        <inkml:traceGroup>
          <inkml:annotationXML>
            <emma:emma xmlns:emma="http://www.w3.org/2003/04/emma" version="1.0">
              <emma:interpretation id="{2D5182AC-E546-4B81-BCB7-D5CFF4E914AE}" emma:medium="tactile" emma:mode="ink">
                <msink:context xmlns:msink="http://schemas.microsoft.com/ink/2010/main" type="inkWord" rotatedBoundingBox="19578,15563 25115,15441 25147,16884 19610,17006">
                  <msink:destinationLink direction="with" ref="{828B8A01-77ED-4C19-A927-17874C42D2F9}"/>
                </msink:context>
              </emma:interpretation>
            </emma:emma>
          </inkml:annotationXML>
          <inkml:trace contextRef="#ctx0" brushRef="#br0" timeOffset="34191.5823">12171 4207 732 0,'0'0'162'0,"0"0"-43"16,0 0 11-16,0 0-43 15,-244-75-17-15,182 75-31 16,3 14-16-16,11 15-1 15,12 9-4-15,9-3 9 16,20 3-11-16,7-1-15 16,0-17 11-16,25-4-7 0,32-8 0 15,13-8 1-15,17 0 0 16,5-15-2-16,-7-31-8 16,-4-4 0-16,-11-13 4 15,-7-13-3-15,-9-11 2 16,-16-12 1-16,-9-17-13 15,-10 1 13-15,-19 11 1 16,0 28 0-16,0 25 1 16,-34 18 12-16,-6 13-14 15,-4 5-2-15,0 12 0 16,-1 3 2-16,1 0 0 16,11 39-5-16,3 12 5 0,13 16 10 15,5 7-5 1,5 7-1-16,7-3-3 0,0-2 4 15,0 0 4-15,0-4-5 16,7-11-2-16,15 3-2 16,7-8 6-16,12-2-6 15,10-10 0-15,9-3 6 16,10-7 0-16,7-13-6 16,3-6-1-16,-2-12-5 15,-4-3-6-15,-8 0 3 16,-4-14-2-16,-6-11-12 15,-13-9 22-15,-6 1-4 16,-14-3 5-16,-13 1-8 16,-10 2 6-16,0 2 1 15,0-1 2-15,-29 7-1 0,-4 12 9 16,-1-5-9-16,-2 15 1 16,7 3-1-16,2 0-5 15,2 0 4-15,7 26-3 16,3 12 4-16,5-3 0 15,10 6 3-15,0-6 1 16,0-4-1-16,10-4 3 16,12-10-6-16,0-8 1 15,14-3-1-15,9-6 7 16,11 0-6-16,2 0-1 16,5-2-18-16,-5-25-4 15,-6-3-3-15,-5-7-14 0,-9-2 17 16,-9 8 19-16,-7 10 3 15,-7 7 0-15,-8 14 12 16,-7 0 10-16,0 0-16 16,0 0-6-16,0 14 7 15,7 19-3-15,2 5 0 16,1 0 3-16,5-3-2 16,-1-6-4-16,-2-9 8 15,3-2-9-15,-15-13 0 16,0-5 2-16,7 0-2 15,-7 0 7-15,3-15 2 16,4-14-7-16,5-8 10 16,7 11-1-16,2 8 9 0,9 3 2 15,-1 7-14-15,-7 5 1 16,1 3 3-16,-1 0-11 16,-3 0 7-16,-2 0-8 15,2 12 0-15,-4 2-3 16,-8 4 1-16,-4-7 2 15,-3-3-4-15,4-1 7 16,1-7-3-16,-2 0 0 16,0 0 5-16,-3 0 11 15,11 0 1-15,8-16-7 16,-1-6-10-16,4 7 2 16,-8 4-5-16,-2 8 2 0,-5 3-9 15,1 0 2 1,6 3-8-16,1 22 12 0,4-1 0 15,-2-4-9-15,2-5 5 16,7-9 2-16,3-3-18 16,8-3-11-16,11 0-44 15,7 0-104-15,8-9-115 16,0-26-300-16</inkml:trace>
          <inkml:trace contextRef="#ctx0" brushRef="#br0" timeOffset="34440.2444">14401 4164 756 0,'0'0'190'16,"0"0"-64"-16,0 0 38 16,0 0-64-16,0 0-40 15,0 0-34-15,-133 99-8 0,163-92-2 16,18-6 11-16,10 4-14 16,5-5-11-16,-8 0-1 15,-7 0-1-15,-19 0-11 16,-17-6 3-16,-12-8 8 15,0-9-6-15,-34 6-8 16,-18-4-7-16,-6 6-2 16,7 4-4-16,17 2 0 15,15-5-35-15,12-1-95 16,7-9-210-16</inkml:trace>
          <inkml:trace contextRef="#ctx0" brushRef="#br0" timeOffset="34702.2032">14831 3768 767 0,'0'0'195'16,"0"0"-72"-16,0 0-52 15,0 0-17-15,0 0-19 16,0 0 16-16,38 96-15 16,-28-61-2-16,-3-9-26 15,-7 0-8-15,0-5-13 16,0-10-59-16,0-6-100 0,0-5-310 16</inkml:trace>
          <inkml:trace contextRef="#ctx0" brushRef="#br0" timeOffset="35626.0397">15118 3710 155 0,'0'0'440'15,"0"0"-422"-15,0 0-4 16,0 0 18-16,0 0-11 15,0 0-7-15,-19 20-8 16,19-20 12-16,0 0 70 16,0 0 13-16,0 0-39 15,0 0-7-15,0 0 8 16,0 0-36-16,-3 0-3 0,3 0-16 16,0 0 10-1,-4 0-9-15,4 0-8 0,0 0 0 16,0 0 6-16,0 0-5 15,0 0 2-15,0 0-4 16,0 0 6-16,0 0 28 16,0 0-9-16,0 0-19 15,0 0 3-15,0 0-5 16,0 0-4-16,0 0-2 16,0 0 2-16,0 0 5 15,0 0-2-15,0 0-3 16,0 0 18-16,0 0-17 15,0 0-2-15,0 0-1 16,0 0-48-16,0 0-4 16,-3 0-25-16,3 0 18 0,0 0 13 15,0 0 8-15,0 0 35 16,0 0 2-16,0 0 6 16,0 0 36-16,0 0-6 15,0 0-12-15,0-3 12 16,0 3 4-16,0 0-5 15,0 0-7-15,0 0-14 16,0 0 3-16,0 0-14 16,0 0 10-16,0 3-6 15,0 29-3-15,0 7 16 16,0 4-11-16,0 5-4 16,0-6-4-16,0-8 1 0,0-4-26 15,0-7-36 1,0-14-48-16,0-9-167 0,0 0-338 15</inkml:trace>
          <inkml:trace contextRef="#ctx0" brushRef="#br0" timeOffset="36133.947">15321 3500 381 0,'0'0'167'16,"0"0"-106"-16,0 0 45 15,0 0-20-15,0 0 29 16,0 0-49-16,-4-3-42 0,4 3 35 16,7 0 15-1,20 16-8-15,-1 4-11 0,9 8-23 16,-2 7-6-16,5 8 4 15,-1 10-16-15,5 14 4 16,-6 3-3-16,-1 8-14 16,-5 3 6-16,-11 7-6 15,-9 5 1-15,-6-2 5 16,-4 1-7-16,0-10 0 16,-23-1 0-16,-17-9 1 15,-12-12-1-15,-13-11-14 16,4-12-25-16,5-14-28 15,20-7-39-15,8-16-132 16</inkml:trace>
          <inkml:trace contextRef="#ctx0" brushRef="#br0" timeOffset="39465.9046">16009 4015 610 0,'0'0'279'0,"0"0"-194"15,0 0 20 1,0 0-53-16,0 0-3 0,0 0 12 15,0 3-18-15,0-3 17 16,0 0 8-16,0 0-4 16,0 0-10-16,0 0-10 15,0 0-24-15,0 0-19 16,-5 0-1-16,2 9-60 16,-1 0-101-16,4 3-421 15</inkml:trace>
          <inkml:trace contextRef="#ctx0" brushRef="#br0" timeOffset="32495.882">10658 3680 1075 0,'0'0'69'0,"0"0"18"15,0 0-36-15,0 0-4 16,-92 184 21-16,61-73-7 16,2 10-7-16,11 5 3 0,11 4-18 15,7-20-21-15,0-14-16 16,41-20-1-16,20-17-1 16,18-22-12-16,8-21-40 15,5-16-32-15,4 0-28 16,4-39-90-16,-1-28-180 15</inkml:trace>
          <inkml:trace contextRef="#ctx0" brushRef="#br0" timeOffset="32880.7956">11143 3555 644 0,'0'0'124'0,"0"0"-15"16,0 0 72-16,0 0-67 15,80 217 2-15,-57-166-31 16,-1-16-33-16,-7-12-11 16,1-5-37-16,-10-13-4 15,-2-2-1-15,-1-3-46 16,-3 0-11-16,0-26 16 15,0-24-115-15,0-1 17 16,4 1-16-16,4 16 129 16,-1 18 27-16,-4 16 37 0,-3 0 68 15,0 4-45-15,4 24 11 16,-4 7 5-16,0-6-2 16,0 1-20-16,0-1-8 15,3 0-34-15,6-1-12 16,4 5-12-16,6 6-113 15,0 0-140-15</inkml:trace>
        </inkml:traceGroup>
        <inkml:traceGroup>
          <inkml:annotationXML>
            <emma:emma xmlns:emma="http://www.w3.org/2003/04/emma" version="1.0">
              <emma:interpretation id="{D53FDFEC-7FB8-48E2-9483-3DD4043197ED}" emma:medium="tactile" emma:mode="ink">
                <msink:context xmlns:msink="http://schemas.microsoft.com/ink/2010/main" type="inkWord" rotatedBoundingBox="25535,15455 29695,15363 29718,16410 25558,16502"/>
              </emma:interpretation>
              <emma:one-of disjunction-type="recognition" id="oneOf8">
                <emma:interpretation id="interp12" emma:lang="" emma:confidence="1">
                  <emma:literal/>
                </emma:interpretation>
              </emma:one-of>
            </emma:emma>
          </inkml:annotationXML>
          <inkml:trace contextRef="#ctx0" brushRef="#br0" timeOffset="41487.5455">16446 3332 707 0,'0'0'303'0,"0"0"-187"0,0 0 9 15,0 0-30-15,0 0-48 16,0 0-25-16,4-4-14 16,-4 4-8-16,0 0-26 15,0 0-72-15,-14 12-158 16,-8 6-229-16</inkml:trace>
          <inkml:trace contextRef="#ctx0" brushRef="#br0" timeOffset="41219.5922">16436 3780 637 0,'0'0'89'0,"0"0"-44"15,0 0 11-15,0 0 17 16,0 0-12-16,0 0-14 16,0 0-2-16,0-8 13 0,0 8-19 15,0 0 18-15,7 16-28 16,0 16 25-16,1 0-16 16,-1 12-16-16,-3 0 11 15,-4 8-16-15,0-8 14 16,0-4-4-16,0 1-20 15,0-7 9-15,0-10-12 16,0-4-1-16,0-8 3 16,0-6-3-16,0 0-2 15,0-6-1-15,0 0-17 16,0 0-2-16,0 0-21 16,0-6-23-16,0-27-82 15,-4-15-251-15</inkml:trace>
          <inkml:trace contextRef="#ctx0" brushRef="#br0" timeOffset="41931.7701">16616 3772 866 0,'0'0'84'0,"0"0"-63"16,0 0 27-16,0 0 9 16,100 182-22-16,-79-133-19 15,-9-2-3-15,-5-3 16 16,-7-12 23-16,0 2-17 16,0-19-5-16,0 0 2 15,0-12-10-15,0-3-13 16,0 0 1-16,0 0-10 15,0 0 5-15,0 0 11 16,0-3 4-16,0-35 3 0,0-3-20 16,12-2 4-16,20 2-7 15,9-3-6-15,3 12 5 16,-4 12 0-16,-6 11 0 16,-5 9-2-16,-4 0-6 15,1 3 5-15,-4 26-2 16,-3 5 6-16,-4 5 1 15,-4-11 3-15,1 5-2 16,-2-7 0-16,-3 0-2 16,1-6 0-16,3-5-63 15,-5 0-131-15,-1-15-280 16</inkml:trace>
          <inkml:trace contextRef="#ctx0" brushRef="#br0" timeOffset="42447.6797">17297 3844 873 0,'0'0'202'0,"0"0"-145"16,0 0 56-16,0 0-60 16,0 0-46-16,0 0 7 15,55 81 6-15,-43-26 5 16,-2 6 8-16,2-8-12 0,-2-7-1 15,5-6 8-15,-4-13-24 16,1-12 7 0,-9-4-11-16,0-11 1 0,-3 0-4 15,0 0-4 1,0 0-1-16,0-14-10 0,0-15-19 16,0-10 2-16,0 5-10 15,19 5 16-15,10-3 8 16,12 6-7-16,4 8 14 15,2 4 10-15,-2-4 3 16,-9 10 1-16,-5 0 8 16,-14 8 18-16,1 0 14 15,-2 0-19-15,6 0 8 16,4 13-14-16,6 10-5 16,-3 7 11-16,5-1-19 0,-12 0-1 15,-5-6 4 1,-1-8-5-16,-4-4-1 0,-9-2 1 15,7-3-12-15,-3 2 10 16,-2-8-9-16,2 0-10 16,-3 0-10-16,-1 0-14 15,1 0-52-15,7 0-7 16,5-9-117-16,4-10-89 16</inkml:trace>
          <inkml:trace contextRef="#ctx0" brushRef="#br0" timeOffset="42837.6121">18243 4114 611 0,'0'0'139'0,"0"0"69"15,0 0-76-15,0 0-29 16,188-38-22-16,-147 17-62 15,-9-7 27-15,-9 4-30 16,-23 1-5-16,0 3-11 16,0 5-1-16,-36 4-3 15,-12 2 4-15,-15 9 0 16,3 0 11-16,5 0-10 16,4 6 7-16,14 17 3 15,4 3-11-15,11 9 10 0,7-2-9 16,11-2 1-16,4 1 11 15,0-6-7-15,4 1 2 16,30-1 5-16,14-6-12 16,22-3 5-16,3-8-1 15,4-5-5-15,0-4-34 16,-11 0-58-16,-9-4-70 16,-18-25-172-16,-20-6-270 15</inkml:trace>
          <inkml:trace contextRef="#ctx0" brushRef="#br0" timeOffset="43167.5524">18533 3884 666 0,'0'0'152'0,"0"0"-25"0,0 0-34 16,0 0-50-16,0 0-2 15,214 96-15-15,-170-49-9 16,-6-1 50-16,-12 1-2 15,-11-3-33-15,-8-13 3 16,-4-7-33-16,-3-10 22 16,0-7-3-16,0-7-20 15,0 0 7-15,0 0 29 16,0-13 7-16,0-24 11 16,16-9-41-16,1-4 6 0,10 11-10 15,2 5-4 1,3 11 8-16,-6 2-14 0,5 12 0 15,-6 5-3-15,1 4-49 16,3 0-36-16,4 0-21 16,1 4-179-16,2-4-581 15</inkml:trace>
          <inkml:trace contextRef="#ctx0" brushRef="#br0" timeOffset="43948.8325">19381 3739 677 0,'0'0'200'0,"0"0"-79"16,0 0-18-16,0 0-42 15,0 0-35-15,0 0-5 16,0 29 3-16,0 3 44 16,0 6-9-16,0 8-21 0,0 4-7 15,0 4 4-15,3-1-12 16,12 0-8-16,1-7-10 15,-6-2-4-15,-3-9-1 16,1-7 0-16,-4-10 0 16,-4-12-29-16,0-1-27 15,0-5 1-15,0 0-43 16,0 0-36-16,0-29-188 16</inkml:trace>
          <inkml:trace contextRef="#ctx0" brushRef="#br0" timeOffset="44419.747">19577 4056 1007 0,'0'0'95'0,"0"0"-13"15,0 0 24-15,0 0-61 0,191-35-19 16,-139 35-26-16,-17 0-19 16,-9 0-149-16,-7 0-124 15</inkml:trace>
          <inkml:trace contextRef="#ctx0" brushRef="#br0" timeOffset="44250.7758">19867 3730 148 0,'0'0'726'15,"0"0"-679"-15,0 0 41 16,0 0-41-16,0 0-7 15,0 0 52-15,0 134-18 16,4-67-6-16,-1-6-14 16,9-3-22-16,-5-1-1 15,3-4-19-15,-1-20-5 16,-2-4 15-16,-1-9-16 0,-2-6-5 16,1-14-1-16,-5 0-40 15,0 0 0-15,0 0-29 16,0-8-80-16,0-21-247 15</inkml:trace>
          <inkml:trace contextRef="#ctx0" brushRef="#br0" timeOffset="47916.8163">20103 3783 708 0,'0'0'96'0,"0"0"32"16,0 0 4-16,0 0-40 0,0 0-7 15,0 0-46-15,0 0-19 16,99 0 14-16,-51 0 2 16,0 0-6-16,-4 0 2 15,1 0-30-15,-6 0 3 16,-2 0-5-16,1 2-19 15,-6-2-24-15,-6 0-35 16,-4 0-66-16,-18 0-15 16,-4-2-77-16,0-13-15 15</inkml:trace>
          <inkml:trace contextRef="#ctx0" brushRef="#br0" timeOffset="48102.784">20282 3792 476 0,'0'0'100'0,"0"0"47"15,0 0 29-15,0 0-54 16,0 0-26-16,76 215-21 16,-56-166-19-16,-5-6-13 15,1 2-32-15,-6-5 1 16,-3-11-12-16,-2-2-28 16,-2-4-52-16,4-7-73 15,12-9-191-15,3-7-195 16</inkml:trace>
        </inkml:traceGroup>
        <inkml:traceGroup>
          <inkml:annotationXML>
            <emma:emma xmlns:emma="http://www.w3.org/2003/04/emma" version="1.0">
              <emma:interpretation id="{04AC6CE4-9185-4A7B-A457-FC05EFB8ACEB}" emma:medium="tactile" emma:mode="ink">
                <msink:context xmlns:msink="http://schemas.microsoft.com/ink/2010/main" type="inkWord" rotatedBoundingBox="30026,15892 31669,15855 31681,16424 30039,16460"/>
              </emma:interpretation>
              <emma:one-of disjunction-type="recognition" id="oneOf9">
                <emma:interpretation id="interp13" emma:lang="" emma:confidence="1">
                  <emma:literal/>
                </emma:interpretation>
              </emma:one-of>
            </emma:emma>
          </inkml:annotationXML>
          <inkml:trace contextRef="#ctx0" brushRef="#br0" timeOffset="48613.6979">20906 3826 920 0,'0'0'65'15,"0"0"-48"-15,0 0 38 16,0 0 28-16,0 0 9 16,22 218-43-16,-12-178-23 15,-3-10 5-15,-2-13-13 16,-5-8-12-16,4-9 6 16,-4 0-4-16,0 0 9 0,6-37-16 15,6-22-1-15,5-13-19 16,2-8 7-16,0 14-14 15,-4 23 11-15,-4 22 15 16,-8 21 0-16,-3 0 0 16,7 21 3-16,8 27-3 15,7 9 12-15,7 0 2 16,0-14 4-16,6-10-4 16,-3-13 7-16,-6-13-12 15,8-7-9-15,2 0 3 16,1-13-1-16,4-24-4 15,-1 3-2-15,-10 4-18 0,-7 18 17 16,-17 12 4 0,-6 0-8-16,7 12-3 0,0 31 12 15,15 10 0-15,4-4 8 16,-4-5-6-16,4-15 0 16,-11-6-2-16,0-8-4 15,-8-12-45-15,9-3-190 16,-10 0-303-16</inkml:trace>
          <inkml:trace contextRef="#ctx0" brushRef="#br0" timeOffset="49019.6231">21881 3756 950 0,'0'0'39'0,"0"0"67"16,0 0-3-16,19 169-13 15,0-119-16-15,1-4-38 16,7-3-9-16,-4-4 6 16,2-2-10-16,-11 3-12 15,1-1-9-15,-5-2 1 16,-1-17 5-16,-6-5-8 16,1-3 5-16,-1-9-1 15,1-3-2-15,-1 0 7 16,6 0 29-16,4 0-8 15,13 0-3-15,11 0-15 16,4-3-7-16,4-9-2 0,3 4-3 16,6 4 0-16,1 1 0 15,1-2-7-15,-8 5-1 16,-22 0-22-16,-4 0-69 16,-22 0-54-16,0-6-318 15</inkml:trace>
        </inkml:traceGroup>
      </inkml:traceGroup>
    </inkml:traceGroup>
    <inkml:traceGroup>
      <inkml:annotationXML>
        <emma:emma xmlns:emma="http://www.w3.org/2003/04/emma" version="1.0">
          <emma:interpretation id="{A823BC2E-4BE5-4821-B0D5-B71674F84291}" emma:medium="tactile" emma:mode="ink">
            <msink:context xmlns:msink="http://schemas.microsoft.com/ink/2010/main" type="paragraph" rotatedBoundingBox="17803,17333 30938,17383 30934,18485 17799,18435" alignmentLevel="3"/>
          </emma:interpretation>
        </emma:emma>
      </inkml:annotationXML>
      <inkml:traceGroup>
        <inkml:annotationXML>
          <emma:emma xmlns:emma="http://www.w3.org/2003/04/emma" version="1.0">
            <emma:interpretation id="{4D7F9D9C-A735-48AB-A2B8-CF01E014652F}" emma:medium="tactile" emma:mode="ink">
              <msink:context xmlns:msink="http://schemas.microsoft.com/ink/2010/main" type="line" rotatedBoundingBox="17803,17333 30938,17383 30934,18485 17799,18435"/>
            </emma:interpretation>
          </emma:emma>
        </inkml:annotationXML>
        <inkml:traceGroup>
          <inkml:annotationXML>
            <emma:emma xmlns:emma="http://www.w3.org/2003/04/emma" version="1.0">
              <emma:interpretation id="{6A53B706-373F-4795-8F8C-766971411669}" emma:medium="tactile" emma:mode="ink">
                <msink:context xmlns:msink="http://schemas.microsoft.com/ink/2010/main" type="inkWord" rotatedBoundingBox="17801,17942 18407,17945 18406,18213 17799,18211"/>
              </emma:interpretation>
              <emma:one-of disjunction-type="recognition" id="oneOf10">
                <emma:interpretation id="interp14" emma:lang="" emma:confidence="1">
                  <emma:literal/>
                </emma:interpretation>
              </emma:one-of>
            </emma:emma>
          </inkml:annotationXML>
          <inkml:trace contextRef="#ctx0" brushRef="#br0" timeOffset="49838.1053">8679 5818 835 0,'0'0'94'0,"0"0"-7"15,0 0-4-15,0 0-5 16,0 0 8-16,0 0-33 15,99 12 5-15,-37-12-1 16,8 0-26-16,-7 0-14 16,0-4-14-16,-8-4-3 15,-8 8-5-15,-6 0-59 16,-5 0-45-16,-2 0-77 16,-11 0-139-16,-13 0-110 0</inkml:trace>
          <inkml:trace contextRef="#ctx0" brushRef="#br0" timeOffset="50059.0637">8775 6071 580 0,'0'0'196'16,"0"0"-113"-16,0 0 80 15,0 0-64-15,0 0-15 16,0 0-36-16,-23 6-16 15,27-6-1-15,32 3-11 0,24 2 34 16,10-5-33-16,6 0-2 16,1 0-19-16,-2 0-12 15,-1 0-91-15,-13-8-222 16</inkml:trace>
        </inkml:traceGroup>
        <inkml:traceGroup>
          <inkml:annotationXML>
            <emma:emma xmlns:emma="http://www.w3.org/2003/04/emma" version="1.0">
              <emma:interpretation id="{84403492-57A0-43D6-A526-C830530FA13E}" emma:medium="tactile" emma:mode="ink">
                <msink:context xmlns:msink="http://schemas.microsoft.com/ink/2010/main" type="inkWord" rotatedBoundingBox="20090,17342 23385,17354 23381,18456 20086,18444"/>
              </emma:interpretation>
              <emma:one-of disjunction-type="recognition" id="oneOf11">
                <emma:interpretation id="interp15" emma:lang="" emma:confidence="1">
                  <emma:literal/>
                </emma:interpretation>
              </emma:one-of>
            </emma:emma>
          </inkml:annotationXML>
          <inkml:trace contextRef="#ctx0" brushRef="#br0" timeOffset="52017.7199">13292 5746 853 0,'0'0'169'0,"0"0"-85"0,0 0 5 16,0 0-40-16,0 0-20 16,0 0-11-16,-73 80 27 15,50-36-3-15,1 0-5 16,3-6 5-16,13-1-21 16,6-12-4-16,0-9 5 15,0 2-11-15,17-15 10 16,24-1-5-16,10-2 0 0,9 0-7 15,1 0-6 1,2-11 5-16,-15-13-8 0,-19 4 3 16,-10 6-2-16,-19-1-1 15,0-2 3-15,0-9 2 16,-3-1-3-16,-23-10 11 16,-3 1-7-16,-2-1-6 15,2 2 0-15,3 7-17 16,4 12-40-16,4 7-26 15,0 9-40-15,0 0-119 16,14 0-438-16</inkml:trace>
          <inkml:trace contextRef="#ctx0" brushRef="#br0" timeOffset="52534.6283">13808 5342 750 0,'0'0'268'16,"0"0"-152"-16,0 0 34 16,0 0-83-16,0 0-19 15,0 0-23-15,157-33-9 16,-109 33 15-16,-11 0-9 15,-4 26 2-15,-11 10-20 0,-10 16-2 16,-5 6 1 0,-7 5-2-16,0-4-1 0,0 2 12 15,0-9-7-15,0-2-1 16,0-4-3-16,0 0-1 16,10-10 3-16,5 4-1 15,1 1-2-15,-3-6 2 16,3-3 0-16,-3-3-2 15,-1-2 0-15,4-2 0 16,-6-1 0-16,-3 2 0 16,1-9 1-16,-8 3-4 15,0-8 5-15,0 6-2 16,0-13 8-16,0 7 2 16,-15 8 18-16,-17-11-15 15,-13 11 9-15,1-10-3 0,3-5-18 16,12 3 8-16,7-8-9 15,6 0-5-15,3-8 5 16,9-23-72-16,4-10-62 16,4-6-142-16</inkml:trace>
          <inkml:trace contextRef="#ctx0" brushRef="#br0" timeOffset="50658.9606">10968 5371 542 0,'0'0'261'0,"0"0"-133"15,0 0 30-15,0 0-21 16,0 0-44-16,0 0-40 15,0-1-30-15,0 1-1 16,0 8-6-16,22 37-10 16,19 13 28-16,10 8 3 15,22-2-16-15,13-2 13 16,13 2-17-16,9-3-17 16,1-3 8-16,-14-12-3 15,-19-14-10-15,-29-12-16 16,-26-8-27-16,-13-3 2 0,-8-9-5 15,0 0-5-15,-29-14-27 16,-24-16-128-16,2-7-126 16,0-7-349-16</inkml:trace>
          <inkml:trace contextRef="#ctx0" brushRef="#br0" timeOffset="50945.9092">11630 5428 119 0,'0'0'705'0,"0"0"-613"16,0 0 9-16,0 0-18 15,0 0-29-15,0 0 6 16,-121 178 13-16,82-105-20 16,-14-6 12-16,-9 5-19 15,-4-5-5-15,-1-6-2 16,0-18-20-16,13-10-8 15,13-7-6-15,15-12-5 16,13-5-9-16,7-9-37 16,3 0-27-16,3 0 0 15,0 0-59-15,3-9-118 16,28-5-222-16</inkml:trace>
          <inkml:trace contextRef="#ctx0" brushRef="#br0" timeOffset="51597.7939">13005 5242 555 0,'0'0'426'0,"0"0"-370"15,0 0 69 1,0 0-26-16,0 0-38 0,0 0-19 16,17-19-42-16,-17 19 4 15,0 0-4-15,-32 0 8 16,-20 16 8-16,-26 11-1 16,-21-11-5-16,-19 5 10 15,-10-6-18-15,-2-6 8 16,17-9-10-16,18 0 2 15,28 0-3-15,30 0 1 16,23 0 0-16,14 0 15 16,0 0-8-16,0 0 7 15,0 0-14-15,7 0-6 16,15 5 6-16,4 25 5 16,-1 13-4-16,-3 10 8 0,-6-4-3 15,-13 14-2 1,-3 5 4-16,0-4-8 0,0 0 15 15,0-4-15-15,0-1 11 16,0-10 2-16,0 1-11 16,0-4 1-16,0 1 1 15,7-3-4-15,12 2 0 16,-9-17 11-16,5 0-4 16,-4-9 11-16,-3-8-17 15,-4-6 12-15,-1 0-1 16,4-6-11-16,12 0 11 15,10 0-5-15,12 0-2 16,10 0 8-16,12 0-12 16,4 0-1-16,3 0 0 0,-12 0-18 15,2 0-3-15,-21 0-16 16,-5 0-23-16,-12-6-12 16,0 3-27-16,-1-12-73 15,10-10-213-15</inkml:trace>
        </inkml:traceGroup>
        <inkml:traceGroup>
          <inkml:annotationXML>
            <emma:emma xmlns:emma="http://www.w3.org/2003/04/emma" version="1.0">
              <emma:interpretation id="{B9408CD0-69EB-4EA8-BD4C-414E26621223}" emma:medium="tactile" emma:mode="ink">
                <msink:context xmlns:msink="http://schemas.microsoft.com/ink/2010/main" type="inkWord" rotatedBoundingBox="23738,17364 28290,17382 28287,18291 23734,18274"/>
              </emma:interpretation>
              <emma:one-of disjunction-type="recognition" id="oneOf12">
                <emma:interpretation id="interp16" emma:lang="" emma:confidence="1">
                  <emma:literal/>
                </emma:interpretation>
              </emma:one-of>
            </emma:emma>
          </inkml:annotationXML>
          <inkml:trace contextRef="#ctx0" brushRef="#br0" timeOffset="53773.7754">15280 5679 621 0,'0'0'254'16,"0"0"-156"-16,0 0 17 16,0 0-67-16,172 200 9 15,-160-148 5-15,-8 1-14 16,-4-7 3-16,0-5-10 16,0-18-2-16,0-11-12 0,0-12-14 15,0 0-8-15,0 0 14 16,0-20 13-16,0-24-22 15,0-23-9-15,0 0-1 16,14 9-4-16,20 6-2 16,-2 16-14-16,2 20 9 15,-5 9 5-15,0 7-5 16,0 0 10-16,6 21-4 16,-6 11 5-16,3 2-3 15,-1-2 5-15,1 4-2 16,1-4 0-16,-15-6-25 15,-2-3-35-15,-9-9-56 16,-1-13-122-16,6-1-414 16</inkml:trace>
          <inkml:trace contextRef="#ctx0" brushRef="#br0" timeOffset="54177.707">15943 5702 810 0,'0'0'176'0,"0"0"-127"16,0 0 71-16,0 0-30 16,99 177-2-16,-67-130-37 15,-5-7-8-15,-6-11 12 16,-12-6-14-16,-3-8-19 0,-6-6-13 16,0-9-6-1,0 0 0-15,0 0-1 0,0 0 2 16,0 0-2-16,0-24-2 15,0 1 0-15,4-3-8 16,8 3 8-16,1 3-1 16,10 2 1-16,2 3 0 15,-6 7-2-15,7 2 1 16,-1 6-3-16,-6 0 3 16,10 6 1-16,-3 23 0 15,8-5 1-15,-5 4 0 16,-4-5 10-16,-2-2-5 15,-11-4-6-15,1 4 1 16,-1-7-1-16,-5 1-7 0,0-1-37 16,-7 1-57-16,0-15-80 15,0 0-331-15</inkml:trace>
          <inkml:trace contextRef="#ctx0" brushRef="#br0" timeOffset="54556.6379">16539 6010 702 0,'0'0'294'16,"0"0"-196"-16,0 0 38 15,0 0-62-15,239 0-16 16,-166-6-4-16,-6-9-37 16,-13 1-4-16,-19-4-13 0,-22-5-1 15,-8 3-2 1,-5-6-2-16,-8 8-9 0,-37-1 14 15,-9 10-5-15,-1 0 5 16,-1 9 4-16,17 0 18 16,1 0-4-16,6 9-2 15,9 11-1-15,5 6 8 16,11 0-16-16,7 6 7 16,0-3-8-16,0 0 3 15,22-8 14-15,17 2-23 16,21-9 13-16,7-5-6 15,3-9-7-15,-6 0-11 0,-7 0-62 16,-18-6-24 0,-12-8 22-16,-16-10-84 0,-11-5-170 15,0 0-209-15</inkml:trace>
          <inkml:trace contextRef="#ctx0" brushRef="#br0" timeOffset="52700.5988">14614 5850 1358 0,'0'0'97'16,"0"0"12"-16,0 0-33 15,0 0-76-15,0 0-20 16,0 0-128-16,0 0-215 16</inkml:trace>
          <inkml:trace contextRef="#ctx0" brushRef="#br0" timeOffset="53413.474">14930 5239 1041 0,'0'0'202'15,"0"0"-131"-15,0 0-30 16,0 0-41-16,0 0-117 0,0 0-99 16,15 152-280-16</inkml:trace>
          <inkml:trace contextRef="#ctx0" brushRef="#br0" timeOffset="53256.5018">14933 5611 960 0,'0'0'205'16,"0"0"-89"-16,0 0-14 16,0 0-71-16,0 0-12 15,0 0 31-15,45 144-8 16,-27-101 0-16,1-6-17 16,-8-2-19-16,0-17-5 15,-4 2-1-15,-7-6-34 0,0-5-37 16,0 6-42-16,0-15-39 15,-12 0-153-15</inkml:trace>
          <inkml:trace contextRef="#ctx0" brushRef="#br0" timeOffset="54886.5977">17106 5822 542 0,'0'0'339'15,"0"0"-153"-15,0 0-72 16,0 0-80-16,0 0 8 16,0 0-11-16,194 86 6 15,-168-40-12-15,0 10 4 0,-14-13 7 16,-12 2-17 0,0-14-13-16,0-11 9 15,0-11-9-15,0-9-1 0,0 0 8 16,0-11 15-16,0-30 14 15,0-12-19-15,0-2 9 16,29 9-8-16,5 2 6 16,-2 15 9-16,-6 12 14 15,-4 5-28-15,-3 12-24 16,-5 0-1-16,1 0-16 16,-8 0-13-16,8 0-70 15,4 0-28-15,6 6-15 16,5-6-173-16</inkml:trace>
          <inkml:trace contextRef="#ctx0" brushRef="#br0" timeOffset="55311.5081">17861 5481 779 0,'0'0'142'0,"0"0"-110"16,0 0 74-16,0 0-45 16,0 0 67-16,-7 177-37 15,7-101-26-15,10 2 9 16,16-2-15-16,-1-7-20 15,-3-8-8-15,-3-8-20 0,-9-24-2 16,2-6-9 0,-12-8-21-16,4-9-24 0,-1-6-70 15,6 0-89-15,11-30-252 16</inkml:trace>
          <inkml:trace contextRef="#ctx0" brushRef="#br0" timeOffset="55693.4837">17915 5952 800 0,'0'0'315'15,"0"0"-198"-15,0 0-2 16,0 0-51-16,251 0-2 0,-140 0-32 16,-5 0-13-16,-20 0-17 15,-25 0-49-15,-17 0-96 16,-25-30-486-16</inkml:trace>
          <inkml:trace contextRef="#ctx0" brushRef="#br0" timeOffset="55528.509">18491 5583 501 0,'0'0'703'0,"0"0"-622"15,0 0-4-15,0 0 5 16,0 0-2-16,42 223-13 16,-19-150-30-16,2-18-27 15,-2 0 9-15,-5-11-9 0,-18-12-10 16,0-11-5-16,0-1-49 15,-10-12-38-15,-34-8-29 16,-8 0-85-16,-7-14-227 16</inkml:trace>
          <inkml:trace contextRef="#ctx0" brushRef="#br0" timeOffset="56044.8876">18704 5679 949 0,'0'0'328'16,"0"0"-256"-16,0 0-3 0,214 0-12 16,-134-6-21-16,-3-1-21 15,-24 5-15-15,-24-4-9 16,-19 6-46-16,-10-8-16 15,0-8-46-15,0 2-35 16,-10-9-10-16,-16 9 26 16,14-6 51-16,5 20 85 15,1 0 90-15,-3 0-4 16,2 28 30-16,4 15-10 16,3 10-8-16,0 6-19 15,0-2-17-15,0 2-28 16,0-3 0-16,14 1-12 15,-3-14 5-15,0-8-12 0,-3-11-15 16,-4-15-31-16,-4 3-39 16,0-12-164-16,0 0-325 15</inkml:trace>
        </inkml:traceGroup>
        <inkml:traceGroup>
          <inkml:annotationXML>
            <emma:emma xmlns:emma="http://www.w3.org/2003/04/emma" version="1.0">
              <emma:interpretation id="{B9DD5724-8437-4C1B-971A-479E9970765A}" emma:medium="tactile" emma:mode="ink">
                <msink:context xmlns:msink="http://schemas.microsoft.com/ink/2010/main" type="inkWord" rotatedBoundingBox="28684,17753 30937,17761 30935,18374 28681,18365"/>
              </emma:interpretation>
              <emma:one-of disjunction-type="recognition" id="oneOf13">
                <emma:interpretation id="interp17" emma:lang="" emma:confidence="0.5">
                  <emma:literal>-</emma:literal>
                </emma:interpretation>
                <emma:interpretation id="interp18" emma:lang="" emma:confidence="0">
                  <emma:literal>.</emma:literal>
                </emma:interpretation>
                <emma:interpretation id="interp19" emma:lang="" emma:confidence="0">
                  <emma:literal>,</emma:literal>
                </emma:interpretation>
                <emma:interpretation id="interp20" emma:lang="" emma:confidence="0">
                  <emma:literal>_</emma:literal>
                </emma:interpretation>
                <emma:interpretation id="interp21" emma:lang="" emma:confidence="0">
                  <emma:literal>r</emma:literal>
                </emma:interpretation>
              </emma:one-of>
            </emma:emma>
          </inkml:annotationXML>
          <inkml:trace contextRef="#ctx0" brushRef="#br0" timeOffset="56882.7422">20492 5630 830 0,'0'0'323'16,"0"0"-207"-16,0 0-52 16,0 0-22-16,0 0 24 15,79 200-32-15,-57-136-12 16,4 8 16-16,-4-8 0 16,-5 4 13-16,-8-13 7 15,-6-14-57-15,-3-13 2 16,0-10-3-16,0-15 3 15,0-3-1-15,0 0 2 0,0 0 29 16,29-23 25 0,19-15-13-16,15 0-5 0,21 0-19 15,8 9 7-15,12 0-10 16,9 8-17-16,5 4 4 16,0 11-5-16,-4-3-38 15,-15 9-39-15,-25 0-63 16,-18 0-81-16,-24 0-289 15</inkml:trace>
          <inkml:trace contextRef="#ctx0" brushRef="#br0" timeOffset="56533.8028">19562 5679 773 0,'0'0'400'15,"0"0"-304"-15,0 0-38 16,0 0-1-16,0 0 3 0,0 179-25 16,0-143-6-1,0-1-14-15,0-12 2 0,0-6-17 16,0-11-24-16,0-6-17 15,0 0 2-15,0-18 17 16,0-25-9-16,0-15-15 16,0-6 32-16,0 9 14 15,10 14 2-15,-2 15 38 16,-1 15-1-16,-3 11-3 16,-4 0-17-16,3 0-18 15,9 11 0-15,-2 12-1 16,9 6 3-16,10-5 13 15,9-15-8-15,13-2 5 16,7-7 2-16,9 0-15 0,3-2-13 16,-4-21-9-16,-15 2 18 15,-16 6 1-15,-22 10 6 16,-9 5 10-16,-4 0 13 16,0 0-26-16,0 11 0 15,0 19 9-15,0 8 0 16,0 5 18-16,0-3-24 15,5-4-6-15,-5-8 3 16,3-12-75-16,7-2-88 16,16-14-359-16</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5:49.06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28B8A01-77ED-4C19-A927-17874C42D2F9}" emma:medium="tactile" emma:mode="ink">
          <msink:context xmlns:msink="http://schemas.microsoft.com/ink/2010/main" type="inkDrawing" rotatedBoundingBox="19419,16982 24316,16869 24318,16937 19421,17050" semanticType="underline" shapeName="Other">
            <msink:sourceLink direction="with" ref="{2D5182AC-E546-4B81-BCB7-D5CFF4E914AE}"/>
          </msink:context>
        </emma:interpretation>
      </emma:emma>
    </inkml:annotationXML>
    <inkml:trace contextRef="#ctx0" brushRef="#br0">0 124 795 0,'0'0'102'16,"0"0"16"-16,0 0-14 16,0 0-45-16,0 0 44 15,0 0-66-15,0 0-5 16,19 0 0-16,25 0 2 16,8 0 2-16,11 0-18 15,7 0 2-15,7 0 2 16,3 0-16-16,5 0-6 15,4 0 11-15,-2 0-11 0,9 4 0 16,5-4 3 0,4 0 0-16,17 0 0 0,8 0 0 15,1-4-1-15,6-9-2 16,-9 3 0-16,-2 10 3 16,-11-5-3-16,-10 5 0 15,3 0 0-15,-9 0 9 16,4 0-12-16,-8 0 3 15,1 0 0-15,3 0-3 16,-7 0 3-16,4 0 0 16,-4 0-2-16,-3 0 3 15,0 0-1-15,-1 0 0 0,-4 0 0 16,2 0 2 0,-3-5 0-16,-4 5-2 0,-2 0 0 15,-11-3 2-15,-1 3-2 16,-8-7 0-16,-6 7-4 15,-3-3 4-15,-1 3 0 16,1-3 2-16,0 3 0 16,3-4-2-16,6 1 6 15,-3-1-6-15,1 1 3 16,-4 3-1-16,2-3 2 16,-2 3-1-16,-3-6-3 15,-3-2 0-15,-6 5 0 16,2 0 0-16,-9 0 0 15,-4 3 0-15,-6 0 1 16,-5 0-1-16,-2 0 1 0,-8 0 1 16,2 0 2-16,4 0 0 15,3 0-3-15,9-3 13 16,4 3-7-16,0-4 8 16,2 4 1-16,-2-7-4 15,0 7 11-15,0-6-1 16,-10-1-12-16,-4 4 13 15,-8-2-15-15,-3 4 7 16,-4 1 3-16,0 0-9 16,0 0 1-16,0 0-6 15,0 0-2-15,0 0 5 16,0 0-6-16,0 0 0 0,0 0-1 16,0-4 2-16,0 4-4 15,0 0-7-15,-26 0-72 16,-25 0-69-16,-16 0-120 15</inkml:trace>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9:55.94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9A2E7F1-658A-4CE7-BC6D-A18C7E0722B4}" emma:medium="tactile" emma:mode="ink">
          <msink:context xmlns:msink="http://schemas.microsoft.com/ink/2010/main" type="inkDrawing" rotatedBoundingBox="3555,11361 29029,9237 29527,15202 4052,17325" hotPoints="29045,10523 29174,15220 4292,15905 4163,11208" semanticType="enclosure" shapeName="Rectangle">
            <msink:sourceLink direction="with" ref="{7841D135-9DC1-4838-9A4A-D9CB6B3EBEB2}"/>
            <msink:sourceLink direction="with" ref="{075D4B4B-AC09-472E-947D-B265EDDD7FB9}"/>
            <msink:destinationLink direction="with" ref="{4EF60E48-885E-48BD-A443-E8F812B6AC91}"/>
            <msink:destinationLink direction="with" ref="{E15B6D4A-AD11-4088-8C94-1128D9C34556}"/>
            <msink:destinationLink direction="with" ref="{88EBFB09-514E-4254-B94E-86FA199085AF}"/>
          </msink:context>
        </emma:interpretation>
      </emma:emma>
    </inkml:annotationXML>
    <inkml:trace contextRef="#ctx0" brushRef="#br0">7 0 583 0,'0'0'62'16,"0"0"-32"-16,0 0 76 16,0 0 26-16,-12 181-33 15,12-124-20-15,3 6-17 16,9 9-13-16,-5 15 7 16,9 9-5-16,6 17-35 15,3 38 12-15,8 33-5 16,1 37 6-16,-1 34-12 0,-8 21 1 15,-13 12 7 1,-8-14-12-16,-4-21 3 0,0-32 15 16,0-23-2-16,0-30-12 15,0-20 2-15,0-53-9 16,0-38-4-16,0-31-6 16,0-23 0-16,0-3-4 15,0-26 3-15,0-57-22 16,0-33-94-16,0-20-47 15,-9-12-244-15</inkml:trace>
    <inkml:trace contextRef="#ctx0" brushRef="#br0" timeOffset="1896.6687">-498 53 913 0,'0'0'30'16,"0"0"-13"-16,0 0 32 15,0 0-26-15,0 0 32 16,305-120-2-16,-105 111-21 0,32-5 5 15,21-3-8-15,24 1 6 16,17 0-11-16,8-1-3 16,-3 10-8-16,-12 4-11 15,-7 3 4-15,-9 0-4 16,13 0 1-16,-4 0 4 16,10-13-6-16,9-6-2 15,10-9-6-15,26 2 7 16,37-1 2-16,52-2-2 15,54 2 0-15,53-2 11 16,40 6-11-16,18 6 0 16,0 3-1-16,4 11 2 15,-4 0 3-15,-2 0-3 0,3-1-2 16,-15-5 2-16,-16-2-1 16,-18-8 6-16,-25-1-6 15,-12-7-9-15,-14 4 6 16,-12-3 3-16,-7-1 2 15,-10-3 7-15,-8-2-9 16,0-2 0-16,-11-9-5 16,7 10 4-16,-3-1-4 15,7 5 5-15,-4 6 0 16,7 0-5-16,0 2 3 16,5 6 2-16,-2 1 7 15,13 0-5-15,-4 2-3 16,-9-1 1-16,-5 2 0 0,-27 2-2 15,-25 6 2-15,-35 3 0 16,-36 0-1-16,-39 9 8 16,-49 11-11-16,-42-1 4 15,-42-3-13-15,-41 5 12 16,-19-1 0-16,-7 0-3 16,4-8 4-16,3 6-9 15,2-1 7-15,-9-11-2 16,-15 3 4-16,-11-5-8 15,-8 3 9-15,-10 3-2 16,-7 3-1-16,-19-3 1 16,-8-5-4-16,-9-2 5 0,-5 2 0 15,0 10-2 1,0 13-9-16,0 12 11 0,0 12 0 16,0 15 2-16,-5 13 1 15,-2 16-3-15,4 16 3 16,-1 13 1-16,1 8-4 15,-6 6 0-15,-1 4-1 16,-2 2 5-16,2 10-4 16,-2 14 0-16,2 5 2 15,10 3-1-15,0 3-1 16,7-8 0-16,44 4 1 16,5 6 0-16,6 7 0 15,-3 11 1-15,-4-2 1 16,-14-6-3-16,-15-11 2 15,-14-13-2-15,-12-8 0 0,0-24-6 16,-41-5 4-16,-26-14 2 16,-22-14-9-16,-20-7 4 15,-24-23 5-15,-26-14-2 16,-17-19-1-16,-24-13 3 16,-24-7 14-16,-37-2-12 15,-34-16-2-15,-32 4 1 16,-38 1-1-16,-18-4-3 15,-25 10 0-15,-19-6 2 16,-18 6 1-16,-20-6 1 16,-20-1 2-16,-24 5-3 15,-14-11-4-15,1 0 1 0,-16 0 3 16,-10 0 0-16,-1 0-5 16,-1 0-2-16,18-11 7 15,16 5 2-15,12 3-2 16,7 3 0-16,3 0-1 15,1 0 5-15,11 0-9 16,-5 12 5-16,2 5 0 16,2 3-1-16,5-4 1 15,7 3-8-15,21-1 5 16,34-4 3-16,14-5 7 16,23-2-5-16,15-7-4 15,-5 4 0-15,9-4-25 0,0 9 24 16,-13 1-9-16,1 7 10 15,-10 6-2-15,-1 0 0 16,19 7-6-16,2-2-2 16,39 1-1-16,21-2 11 15,19-7 2-15,13 0 0 16,17-9 0-16,2 1 1 16,2 0 4-16,-6 1-3 15,-6 0-1-15,3 8-1 16,7-4-6-16,19-5 6 15,23 2 0-15,21-11 0 16,26-3 3-16,25 0 2 16,13 0-5-16,16 0-1 0,-1 0-5 15,-6 0 6 1,-11 0-4-16,-2 0-22 0,3 0-7 16,18 3 30-16,23-3-9 15,24 0 4-15,19 0 3 16,19 0 10-16,5 0-5 15,-2 0 1-15,4 0-2 16,5 0 2-16,6 0 0 16,4 0 10-16,0 0-1 15,0 0 9-15,0 0 18 16,0-6-15-16,0-12-14 16,4 2-8-16,6-3 8 0,5-5-8 15,-8 0 2 1,0 1-1-16,-7 2 4 15,0-11-4-15,0 6 7 0,0-12 1 16,0-14-9 0,0-10 10-16,0-11-5 0,0-8-4 15,0-10 5-15,8-2-5 16,-1 1 1-16,-3-4 4 16,-4 3 10-16,0 0 2 15,0 4-4-15,-19 13-2 16,-10 9-3-16,10 14-7 15,5 17-2-15,-1 20-4 16,-7 16-129-16,0 0-316 16</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09.9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EA39F53-14AF-456A-A141-84CCA9026D30}" emma:medium="tactile" emma:mode="ink">
          <msink:context xmlns:msink="http://schemas.microsoft.com/ink/2010/main" type="writingRegion" rotatedBoundingBox="4539,1675 15383,1975 15313,4539 4469,4240">
            <msink:destinationLink direction="with" ref="{46BB03C3-0269-4868-A0B3-8E7787A5A71A}"/>
          </msink:context>
        </emma:interpretation>
      </emma:emma>
    </inkml:annotationXML>
    <inkml:traceGroup>
      <inkml:annotationXML>
        <emma:emma xmlns:emma="http://www.w3.org/2003/04/emma" version="1.0">
          <emma:interpretation id="{085B3E78-9582-4868-91FE-1BB68416A2ED}" emma:medium="tactile" emma:mode="ink">
            <msink:context xmlns:msink="http://schemas.microsoft.com/ink/2010/main" type="paragraph" rotatedBoundingBox="4539,1675 15383,1975 15313,4539 4469,4240" alignmentLevel="1"/>
          </emma:interpretation>
        </emma:emma>
      </inkml:annotationXML>
      <inkml:traceGroup>
        <inkml:annotationXML>
          <emma:emma xmlns:emma="http://www.w3.org/2003/04/emma" version="1.0">
            <emma:interpretation id="{A922C17A-3689-429D-BB0B-DE10F632BFA4}" emma:medium="tactile" emma:mode="ink">
              <msink:context xmlns:msink="http://schemas.microsoft.com/ink/2010/main" type="line" rotatedBoundingBox="4539,1675 15383,1975 15313,4539 4469,4240"/>
            </emma:interpretation>
          </emma:emma>
        </inkml:annotationXML>
        <inkml:traceGroup>
          <inkml:annotationXML>
            <emma:emma xmlns:emma="http://www.w3.org/2003/04/emma" version="1.0">
              <emma:interpretation id="{4BD7AAAA-E2EF-44B5-B077-F8EF2D49161D}" emma:medium="tactile" emma:mode="ink">
                <msink:context xmlns:msink="http://schemas.microsoft.com/ink/2010/main" type="inkWord" rotatedBoundingBox="4539,1675 8049,1772 7978,4337 4469,4240"/>
              </emma:interpretation>
              <emma:one-of disjunction-type="recognition" id="oneOf0">
                <emma:interpretation id="interp0" emma:lang="" emma:confidence="1">
                  <emma:literal/>
                </emma:interpretation>
              </emma:one-of>
            </emma:emma>
          </inkml:annotationXML>
          <inkml:trace contextRef="#ctx0" brushRef="#br0">-5156-14435 252 0,'0'0'636'0,"0"0"-531"16,0 0-20-16,0 0-17 16,0 0-16-16,-35 172 28 15,7-42-16-15,15 27-10 16,4 18-29-16,9 10 27 0,0-2-17 16,0-22-14-1,0-18 6-15,12-27-22 0,3-24 4 16,-11-16-9-16,-4-12-5 15,0-5-19-15,0-6-37 16,-16 0-17-16,-9-6-5 16,-16-3-87-16,-10-13-89 15,-4-24-113-15</inkml:trace>
          <inkml:trace contextRef="#ctx0" brushRef="#br0" timeOffset="562.8988">-7471-13528 796 0,'0'0'109'0,"0"0"-108"16,0 0 26-16,37 263 77 16,-27-147-9-16,-3 7-32 0,-7-5-12 15,0-11-1-15,0-22-21 16,0-18 6-16,0-27-15 15,-3-20-9-15,-1-20-8 16,1 0 9-16,-1-44 7 16,4-39-6-16,0-42-13 15,0-35-13-15,0-18-10 16,19-4-10-16,24 15 3 16,13 33-4-16,14 32 16 15,7 29-7-15,3 18-15 16,9 15 25-16,-3 22 11 15,-9 13-7-15,-11 5 6 0,-21 17 2 16,-27 37-9-16,-18 6 8 16,-15 9-2-16,-58-2 6 15,-16-3 2-15,-14-6 10 16,-1-8 26-16,8-7-13 16,16-3-16-16,10 2-6 15,19 1-3-15,6-3-88 16,20-10-250-16</inkml:trace>
          <inkml:trace contextRef="#ctx0" brushRef="#br0" timeOffset="8841.4448">-8539-12641 594 0,'0'0'48'16,"0"0"-33"-16,0 0 24 0,0 0 18 16,106 177 11-16,-84-134-5 15,-3 1 5-15,3 0 4 16,7-1-1-16,19-2 22 16,22 6-22-16,31-14-32 15,27-10 2-15,38-18-11 16,21-5-18-16,27-9-1 15,6-34-11-15,-6-13 0 16,-14-10-5-16,-25-10-12 16,-23 0 0-16,-17-1-6 15,-20 1 0-15,-33-6 12 16,-24-5 11-16,-29-15 5 0,-21-11-2 16,-8-27-2-16,0-14-1 15,-44-33 0-15,-16-16 0 16,-1 7-3-16,4 16-4 15,22 41 3-15,9 43 3 16,4 27 2-16,-7 13-2 16,-16 6 0-16,-18 7-13 15,-17 16 12-15,-24 11-2 16,-18 16 4-16,-25 0 0 16,-22 23 0-16,-15 30 2 15,-16 10-2-15,2 13 0 16,0 0 3-16,13 2 0 15,13 3 0-15,20 15-2 0,31 30 2 16,25 30-1 0,38 27 4-16,27 18-3 0,31 15 16 15,0 2-14-15,57-16 9 16,42-23-13-16,44-27-1 16,45-26 21-16,39-24 6 15,21-26-16-15,1-29 1 16,-20-27-12-16,-34-20-3 15,-43 0-22-15,-50-20-72 16,-57-27-213-16</inkml:trace>
          <inkml:trace contextRef="#ctx0" brushRef="#br0" timeOffset="752.8651">-6653-12990 1061 0,'0'0'53'0,"0"0"-40"16,0 0 57-16,-31 218 33 15,10-145-23-15,-6 5-41 16,1-2-39-16,-3-4-5 16,7-13-70-16,15-26-101 15,7-29-411-15</inkml:trace>
        </inkml:traceGroup>
        <inkml:traceGroup>
          <inkml:annotationXML>
            <emma:emma xmlns:emma="http://www.w3.org/2003/04/emma" version="1.0">
              <emma:interpretation id="{91E2939F-BA32-4B81-9A08-586657FE9256}" emma:medium="tactile" emma:mode="ink">
                <msink:context xmlns:msink="http://schemas.microsoft.com/ink/2010/main" type="inkWord" rotatedBoundingBox="9262,2428 10752,2469 10716,3750 9227,3709"/>
              </emma:interpretation>
              <emma:one-of disjunction-type="recognition" id="oneOf1">
                <emma:interpretation id="interp1" emma:lang="" emma:confidence="1">
                  <emma:literal/>
                </emma:interpretation>
              </emma:one-of>
            </emma:emma>
          </inkml:annotationXML>
          <inkml:trace contextRef="#ctx0" brushRef="#br0" timeOffset="1267.7743">-3871-13687 837 0,'0'0'196'0,"0"0"-184"16,0 0 18-16,-22 182 57 15,8-71 25-15,10-2-45 16,-8-6-31-16,6-14-6 15,-1-16-26-15,-5-20-3 0,2-15 4 16,6-17-5-16,4-10-12 16,0-11-23-16,0-20-45 15,0-47-70-15,0-35-164 16,7-24-86-16</inkml:trace>
          <inkml:trace contextRef="#ctx0" brushRef="#br0" timeOffset="1496.7349">-3871-13687 662 0,'162'-167'101'0,"-131"167"-7"16,8 0-46-16,24 26-6 16,17 18 5-16,9 8-10 15,-8-2 15-15,-18 7-30 16,-34-1-14-16,-21 5-1 0,-8 0-7 16,-70 1-16-16,-25-8 16 15,-13-12 10-15,16-13 10 16,25-9-10-16,28-8 15 15,27-9 12-15,12-3-23 16,0 0-14-16,48 0-55 16,25-3-209-16,16-10-434 15</inkml:trace>
          <inkml:trace contextRef="#ctx0" brushRef="#br0" timeOffset="1815.6851">-2843-13100 604 0,'0'0'455'0,"0"0"-447"16,0 0 77-16,0 0 20 15,0 0-71-15,121 176-13 16,-121-123-4-16,-29 5-14 16,-27-3 16-16,-9-2 7 15,2-4-9-15,8-9-8 16,14-13-7-16,15-11 13 15,14-9-4-15,9-4-9 16,3 0 1-16,0-3 1 16,0 0 0-16,0 0 2 15,0 3 4-15,0-3 20 16,0 0-21-16,34 0 6 16,17 0-9-16,23 0-6 0,18-12-49 15,11-16-76 1,11 4-98-16,7-8-384 0</inkml:trace>
        </inkml:traceGroup>
        <inkml:traceGroup>
          <inkml:annotationXML>
            <emma:emma xmlns:emma="http://www.w3.org/2003/04/emma" version="1.0">
              <emma:interpretation id="{019FE8FE-E949-49DA-86A4-8DF129401F5C}" emma:medium="tactile" emma:mode="ink">
                <msink:context xmlns:msink="http://schemas.microsoft.com/ink/2010/main" type="inkWord" rotatedBoundingBox="14249,2582 15366,2613 15329,3948 14212,3917"/>
              </emma:interpretation>
              <emma:one-of disjunction-type="recognition" id="oneOf2">
                <emma:interpretation id="interp2" emma:lang="" emma:confidence="1">
                  <emma:literal/>
                </emma:interpretation>
              </emma:one-of>
            </emma:emma>
          </inkml:annotationXML>
          <inkml:trace contextRef="#ctx0" brushRef="#br0" timeOffset="2589.5421">1092-13444 1126 0,'0'0'12'16,"0"0"-4"-16,0 227 12 15,0-119 57-15,-7 8-19 0,-8 0-16 16,1-8-18 0,-1-15-22-16,4-26 19 0,8-24-17 15,-2-21-8-15,5-22-8 16,0-1-13-16,0-60-13 15,0-32-269-15,0-21-557 16</inkml:trace>
          <inkml:trace contextRef="#ctx0" brushRef="#br0" timeOffset="2816.5035">1117-13566 727 0,'0'0'252'16,"0"0"-230"-16,0 0 71 15,0 0-26-15,222-134-35 0,-133 138-17 16,-2 47-14-16,-13 17 4 16,-26 13-5-16,-33 1-5 15,-15 1-1-15,-48-12-2 16,-41-7 8-16,-13-13-1 16,-1-15 0-16,21-13-4 15,28-13-17-15,20-10-100 16,30 0-201-16</inkml:trace>
          <inkml:trace contextRef="#ctx0" brushRef="#br0" timeOffset="3179.4437">1862-13169 529 0,'0'0'488'0,"0"0"-455"0,0 0 29 15,195 47 21-15,-161-18-43 16,-8 4-15-16,-9 2-23 16,-9 6 5-16,-8-1-14 15,0-4 0-15,-8 7 4 16,-15-3 3-16,6-4 2 16,5-2 2-16,9-8-4 15,3 1 0-15,0-4 7 16,0 0-6-16,0 0 5 0,15 4-3 15,-1 1-1-15,1 1 3 16,-15 3-4-16,0-2 6 16,0 0 23-16,-32-1-7 15,-35-6 3-15,-37 1 4 16,-21-11-26-16,-11-6 3 16,21-7-7-16,54 0-33 15,42 0-42-15,19-16-246 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11.47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CCE96FD-0A87-4474-BB23-9C533C273C2A}" emma:medium="tactile" emma:mode="ink">
          <msink:context xmlns:msink="http://schemas.microsoft.com/ink/2010/main" type="inkDrawing" rotatedBoundingBox="9898,11045 10454,15084 10325,15101 9769,11063" semanticType="strikethrough" shapeName="Other"/>
        </emma:interpretation>
      </emma:emma>
    </inkml:annotationXML>
    <inkml:trace contextRef="#ctx0" brushRef="#br0">0 14 137 0,'0'0'48'0,"0"0"-47"16,0 0-1-16,0 0 62 15,0 0 24-15,0 0 26 16,0-32-47-16,0 32-16 15,0-5 34-15,0 5-14 16,0 0 8-16,0 0-11 16,0-3 20-16,0 3-21 15,0 0-15-15,0 0-21 16,0 0 13-16,0 26-41 16,4 31 27-16,15 8 26 0,-6 15-21 15,3 8-10 1,-3 9-5-16,-1 21-11 0,4 7 17 15,1 21-16-15,2 11-6 16,-1 20 7-16,5 15-6 16,-1-3 4-16,-3-8 2 15,-2-5-7-15,-5-10 4 16,1 6-1-16,-1 3 1 16,-5 4 8-16,12 0-14 15,0-11 15-15,6 0-2 16,8-13-13-16,4-16 11 15,4-6-10-15,-5-21 8 16,-3-13 6-16,-6-21-9 16,-10-20-5-16,-5-25 1 0,-5-13 2 15,-7-11 2-15,3 2-6 16,-3-5 1-16,0 11 0 16,0-4-1-16,0 4-3 15,0 2 1-15,0-2-6 16,-14-1-10-16,-8-9-10 15,0-7 7-15,0-13 0 16,-4-66-20-16,4-54-156 16,22-45-553-16</inkml:trace>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12.48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15B6D4A-AD11-4088-8C94-1128D9C34556}" emma:medium="tactile" emma:mode="ink">
          <msink:context xmlns:msink="http://schemas.microsoft.com/ink/2010/main" type="inkDrawing" rotatedBoundingBox="16099,10932 16489,15584 16415,15590 16025,10939" semanticType="callout" shapeName="Other">
            <msink:sourceLink direction="with" ref="{49A2E7F1-658A-4CE7-BC6D-A18C7E0722B4}"/>
            <msink:sourceLink direction="with" ref="{CB670EE9-D822-4D6F-B608-055812427017}"/>
          </msink:context>
        </emma:interpretation>
      </emma:emma>
    </inkml:annotationXML>
    <inkml:trace contextRef="#ctx0" brushRef="#br0">0 84 551 0,'0'0'14'0,"0"0"-2"15,0 0 10-15,0 0 45 0,0 0 32 16,0 0-36-16,15-86-12 16,-15 86 29-16,0 0 6 15,0 0-16-15,0 0-29 16,0 27-24-16,0 32 3 15,7 27 35-15,-3 20-24 16,2 10-8-16,3 18 2 16,-2 3 4-16,0 14-6 15,1 3-9-15,6 23 4 16,1 7-13-16,4 16 3 16,-5 8 3-16,1 11-4 15,-1 9 2-15,5 10-6 0,-1 12-1 16,1-14-4-16,7-6 3 15,-1-15-1-15,-2-26 0 16,-1-20 2-16,-9-21-2 16,-4-20 13-16,-6-17-10 15,1-22 2-15,-4-19 10 16,3-14-3-16,6-16 10 16,-6-2-12-16,4-7-4 15,0-1 0-15,1 10 2 16,-1-2-3-16,0 3-5 15,-4-5 6-15,-3-8-11 16,6-16 5-16,-6-9-2 16,0-3-40-16,6-64-56 0,5-93-99 15</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14.01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0-1 970 0,'0'0'320'0,"0"0"-254"15,0 0-31-15,258 0-32 16,-149 0-3-16,-1 0-244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13.4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EF60E48-885E-48BD-A443-E8F812B6AC91}" emma:medium="tactile" emma:mode="ink">
          <msink:context xmlns:msink="http://schemas.microsoft.com/ink/2010/main" type="inkDrawing" rotatedBoundingBox="22044,15380 22182,10689 22308,10693 22170,15384" semanticType="callout" shapeName="Other">
            <msink:sourceLink direction="with" ref="{49A2E7F1-658A-4CE7-BC6D-A18C7E0722B4}"/>
          </msink:context>
        </emma:interpretation>
      </emma:emma>
    </inkml:annotationXML>
    <inkml:trace contextRef="#ctx0" brushRef="#br0">214 0 404 0,'0'0'206'0,"0"0"-168"15,0 0 33-15,0 0 26 0,0 0-3 16,0 0-38-16,17-23-50 15,-17 90 25-15,0 20 25 16,-26 17 2-16,-3 9-27 16,0-1-11-16,10 4 6 15,12 3 0-15,7 9-5 16,0 6 8-16,4 11-2 16,11 23-2-16,-1 16-1 15,-11 19-3-15,-3 4-2 16,0 3-4-16,0-7-4 15,0 4-2-15,0-15-5 16,0-10 0-16,0-10 0 0,0-10 0 16,-7 5 11-16,4-5-10 15,-12 2 0-15,-4-1 4 16,-3-10-6-16,5-10 9 16,1-24-6-16,9-27-4 15,7-22 14-15,0-14-11 16,0-10-2-16,0-6 6 15,0-4-5-15,0-9 10 16,4-7-11-16,-4-10 3 16,3-7-4-16,-3 1 8 15,0-4-1-15,0 0-1 16,0 0 0-16,0-50-8 16,0-23-47-16,0-33-80 15,-19 0-49-15,-20 7-441 16</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34.2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237B588-3B4D-41ED-98E5-5353CC551D41}" emma:medium="tactile" emma:mode="ink">
          <msink:context xmlns:msink="http://schemas.microsoft.com/ink/2010/main" type="inkDrawing" rotatedBoundingBox="18842,18235 21988,18164 21990,18233 18843,18304" semanticType="underline" shapeName="Other">
            <msink:sourceLink direction="with" ref="{4ECC7A1A-933A-4CB3-90D0-1165BFB24EDC}"/>
          </msink:context>
        </emma:interpretation>
      </emma:emma>
    </inkml:annotationXML>
    <inkml:trace contextRef="#ctx0" brushRef="#br0">0 74 130 0,'0'0'829'16,"0"0"-736"-16,0 0-9 16,0 0 39-16,0 0-35 15,0 0-4-15,198 9-26 16,-48-9-39-16,31-9-2 15,29-14-17-15,33-3-2 16,44 6-40-16,44 17 3 0,26 3-7 16,9 0 5-16,-28 0-85 15,-55 21-31-15,-80-13-168 16</inkml:trace>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06.95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6BB03C3-0269-4868-A0B3-8E7787A5A71A}" emma:medium="tactile" emma:mode="ink">
          <msink:context xmlns:msink="http://schemas.microsoft.com/ink/2010/main" type="inkDrawing" rotatedBoundingBox="3500,1624 20476,816 20669,4865 3692,5673" hotPoints="20168,2009 20035,4906 3646,4155 3779,1257" semanticType="enclosure" shapeName="Rectangle">
            <msink:sourceLink direction="with" ref="{509F6AA2-21A0-43C4-9335-A98F4E16618D}"/>
            <msink:sourceLink direction="with" ref="{EEA39F53-14AF-456A-A141-84CCA9026D30}"/>
          </msink:context>
        </emma:interpretation>
      </emma:emma>
    </inkml:annotationXML>
    <inkml:trace contextRef="#ctx0" brushRef="#br0">-3969-164 706 0,'0'0'62'0,"0"0"-29"16,0 0 46-16,0 0-53 15,0 0 5-15,-60 184 46 16,43-75-43-16,2 17 16 15,-1 17 15-15,9 26-18 16,7 23 13-16,0 26-26 16,0 18 0-16,0 16 17 15,0 9-28-15,0-13 12 16,-6-18-14-16,-6-38-20 0,1-38 16 16,4-35-8-16,-1-31-5 15,-2-45-4-15,1-26-13 16,6-17-27-16,-8-28-1 15,8-68-11-15,3-50-152 16,0-31-270-16</inkml:trace>
    <inkml:trace contextRef="#ctx0" brushRef="#br0" timeOffset="1560.7277">-4102-33 930 0,'0'0'77'0,"0"0"-69"16,0 0 62-16,0 0-9 15,0 0-38-15,317-168 1 16,-129 145-5-16,36-1-1 15,30-2 8-15,37 6 3 16,26-3-14-16,21 20 2 16,16 3-16-16,13 0 16 15,17 12-14-15,-1 19 2 16,10 2 5-16,17-10-10 16,10-17-2-16,36-6 2 0,37 0 2 15,40-9 5 1,50-15-4-16,32 8-2 0,18 9 1 15,-1 7 4-15,-31 0 1 16,-30 23 7-16,-37 4-6 16,-30-18-16-16,-22-5 11 15,-18-4-3-15,-27 0 0 16,-16 0-2-16,-24 0 2 16,-40 0 0-16,-47-4-1 15,-59-8 1-15,-53-5 0 16,-39 1 1-16,-26 2-3 15,-12 8 2-15,0 2 0 0,11 4-2 16,27 0-8 0,18 0 0-16,15 10-1 0,-1 30 5 15,-19 3 5-15,-6-3-16 16,-23-4 17-16,-21-12-6 16,-34-8 2-16,-28-8 0 15,-24-8 6-15,-3 0-2 16,1 0 11-16,-2-12-9 15,6 6 3-15,3-4-5 16,-2 10 3-16,-1 0-5 16,-6 0 2-16,2 13 0 15,-8 14 0-15,-4 5-7 16,-5 5 7-16,2 13 0 16,7 11 4-16,-1 2-4 15,6-2 0-15,1 3 0 0,-9 3 0 16,-5-3 0-16,-14 16 4 15,-4 16-10-15,0 11 11 16,-4 17-12-16,-14 5 7 16,2 7 0-16,6 4 6 15,10 3-4-15,0-1-2 16,0 4 3-16,0 2-3 16,0-12 0-16,0-2 0 15,0-13 3-15,0-4-5 16,0 3 3-16,-15-13-1 15,-21 1 0-15,-16-20-5 16,-11-16 1-16,-19-9-1 0,-8-11 5 16,-14-19 7-16,-14-4-2 15,-7-9-2-15,-18-5-1 16,-20-3 2-16,-18-9-1 16,-36-3-3-16,-37 0 0 15,-36 0-3-15,-45 0 1 16,-26-15-18-16,-7-20 12 15,-12-6-2-15,8 6 10 16,-4 1 3-16,-6 5 0 16,3 3-3-16,-4 5 1 15,7 1-1-15,4 5 0 16,1 3-11-16,-4-4 5 16,-23 4-1-16,-10-11 3 0,-13-1-15 15,13 1 0-15,29-7 17 16,32 4-4-16,35 6 6 15,32-3 2-15,15 2 4 16,7-2-3-16,4-3-3 16,-4 2-28-16,-10 7-5 15,-12 9 2-15,-11-4 27 16,-4 9-2-16,15-5 1 16,18 1 5-16,32-13 8 15,27-1-2-15,15 4-5 16,26-3-1-16,-1 11 6 15,13 0-14-15,7 3 12 0,-9 6-4 16,8-5 0-16,-10 5-9 16,-5 0 7-16,1 0-27 15,7 11 27-15,8-8 2 16,10 3 1-16,15-3 0 16,5-3-1-16,9 6 0 15,15-6 0-15,24 0 10 16,17 0-9-16,18 0 30 15,7 0-7-15,-9 0-6 16,-4-12-15-16,-20 1 0 16,-14 2-6-16,-4 9 3 15,-9 0-1-15,-3 0 1 16,-6 0 2-16,7 0 0 16,11 0-1-16,26 0 7 15,19 0 1-15,19 0 28 0,5 0-8 16,2-6-1-16,-15-5-22 15,-16-1-3-15,-17 1-3 16,-22 4-13-16,-13 7-2 16,3 0 1-16,4 0 14 15,24 0-5-15,23 0 1 16,23 0-34-16,9 3-101 16,86 1-426-16</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12.31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5C110AC-7F17-4003-8CDF-EB86B5377567}" emma:medium="tactile" emma:mode="ink">
          <msink:context xmlns:msink="http://schemas.microsoft.com/ink/2010/main" type="inkDrawing" rotatedBoundingBox="12933,4576 12941,1667 13029,1667 13020,4577" semanticType="scratchOut" shapeName="Other"/>
        </emma:interpretation>
      </emma:emma>
    </inkml:annotationXML>
    <inkml:trace contextRef="#ctx0" brushRef="#br0">5224-188 644 0,'0'0'113'0,"0"0"-87"0,-34 220 144 15,8-109-40-15,1 13 8 16,21 1-54-16,4 10-34 15,0 24-19-15,7 24 9 16,2 27 8-16,-2 30-21 16,-7 8 2-16,0 7-25 15,0-16-3-15,0-23 4 16,0-45-3-16,0-47 0 16,0-42-1-16,0-39-1 15,0-19-6-15,0-24-51 16,0-14-20-16,0-68-21 15,0-58-375-15</inkml:trace>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15.97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7C815E2-4670-4125-BBAE-D0A17C50AF4F}" emma:medium="tactile" emma:mode="ink">
          <msink:context xmlns:msink="http://schemas.microsoft.com/ink/2010/main" type="inkDrawing" rotatedBoundingBox="5235,7126 7465,6843 7468,6869 5238,7152" semanticType="underline" shapeName="Other"/>
        </emma:interpretation>
      </emma:emma>
    </inkml:annotationXML>
    <inkml:trace contextRef="#ctx0" brushRef="#br0">-7965-9145 1102 0,'0'0'106'0,"213"-30"-84"16,1-3 25-16,63-7-3 15,35 0-17-15,28 8-27 16,-9-1-30-16,-37-4-220 16,-48-21-596-16</inkml:trace>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29.31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CFE57FD-EBD5-4B32-85D7-747C4692CA3B}" emma:medium="tactile" emma:mode="ink">
          <msink:context xmlns:msink="http://schemas.microsoft.com/ink/2010/main" type="inkDrawing" rotatedBoundingBox="16939,10244 18097,9922 18326,10748 17169,11070" semanticType="underline" shapeName="Other"/>
        </emma:interpretation>
      </emma:emma>
    </inkml:annotationXML>
    <inkml:trace contextRef="#ctx0" brushRef="#br0">4156-6163 561 0,'0'0'291'0,"0"0"-269"15,198-55 32-15,-128 52 1 16,-19 3-40-16,-20 6-15 0,-21 41-6 16,-10 22 4-16,-22 19 2 15,-48 11 19-15,-29-3 29 16,-7-7-7-16,2-9 22 15,15-17 9-15,24-14-6 16,21-16-24-16,25-10-8 16,19-12-7-16,0-11 0 15,48 0-5-15,47 0 41 16,35-7-18-16,24-23-40 16,8 7-5-16,-12 8 0 15,-10 10-27-15,-25 5-30 16,-23 0-65-16,-15 0-66 15,-14 5-187-15</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7.65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F9049B9-CE63-48A9-8E19-CB6CBB2E4008}" emma:medium="tactile" emma:mode="ink">
          <msink:context xmlns:msink="http://schemas.microsoft.com/ink/2010/main" type="inkDrawing" rotatedBoundingBox="11276,17000 17024,13669 17783,14978 12035,18309" rotationAngle="1446853536" semanticType="callout">
            <msink:sourceLink direction="to" ref="{B63F86C1-15F7-4E85-9F22-F4BC661CC898}"/>
            <msink:sourceLink direction="from" ref="{B63F86C1-15F7-4E85-9F22-F4BC661CC898}"/>
          </msink:context>
        </emma:interpretation>
      </emma:emma>
    </inkml:annotationXML>
    <inkml:trace contextRef="#ctx0" brushRef="#br0">-1923 715 724 0,'0'0'126'0,"0"0"-125"16,0 0 34-16,0 0 36 15,221-136-9-15,-129 109-29 16,7 4-4-16,19-3 15 0,15-4 15 16,14-13-3-16,34-13-10 15,24-4-16-15,27-10 0 16,26-2-14-16,3 1-12 15,4 1-3-15,-7 1 1 16,-7 2-1-16,-8 6-2 16,-11-3 2-16,-3-6 2 15,-6-2 3-15,3-10-6 16,1 0 1-16,9 1 1 16,8 3-2-16,-14 1 0 15,-16 6 0-15,-23 6-1 16,-29 1-4-16,-18 5 8 0,-14 10-3 15,-19-3 0-15,-2 1-5 16,-1 1 5-16,-6 0 4 16,-3 9-3-16,-13-2 0 15,-16 15 1-15,-16 8-2 16,-28 10 0-16,-14 4 0 16,-12 2 0-16,0 4-3 15,0-5-11-15,-22 2 0 16,-26-5 14-16,-12-4 0 15,-10 0-4-15,3 3 1 16,9-2-3-16,-5 2-7 16,12 2 10-16,0-6 0 15,10 2 0-15,15 6 3 0,12-2 0 16,14 7 3 0,0 0-3-16,0 0 0 0,0 0-6 15,17 7 6-15,24 9 0 16,11 4 3-16,11 6-1 15,0 4-2-15,-5 7 8 16,-13 2-3-16,-20 1 1 16,-15 0 16-16,-10-4-13 15,0 4 10-15,-29 0-8 16,-37-1-7-16,-11 4-4 16,-3 7-23-16,20-4-73 15,27-3-236-15</inkml:trace>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1.29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75D4B4B-AC09-472E-947D-B265EDDD7FB9}" emma:medium="tactile" emma:mode="ink">
          <msink:context xmlns:msink="http://schemas.microsoft.com/ink/2010/main" type="writingRegion" rotatedBoundingBox="5942,15429 6457,15429 6457,16774 5942,16774">
            <msink:destinationLink direction="with" ref="{49A2E7F1-658A-4CE7-BC6D-A18C7E0722B4}"/>
          </msink:context>
        </emma:interpretation>
      </emma:emma>
    </inkml:annotationXML>
    <inkml:traceGroup>
      <inkml:annotationXML>
        <emma:emma xmlns:emma="http://www.w3.org/2003/04/emma" version="1.0">
          <emma:interpretation id="{F4D31D3F-7853-47D7-91B4-BB50C9B173F7}" emma:medium="tactile" emma:mode="ink">
            <msink:context xmlns:msink="http://schemas.microsoft.com/ink/2010/main" type="paragraph" rotatedBoundingBox="5942,15429 6457,15429 6457,16774 5942,16774" alignmentLevel="1"/>
          </emma:interpretation>
        </emma:emma>
      </inkml:annotationXML>
      <inkml:traceGroup>
        <inkml:annotationXML>
          <emma:emma xmlns:emma="http://www.w3.org/2003/04/emma" version="1.0">
            <emma:interpretation id="{2A4C8537-F4CC-44EA-8BBC-5B76C0BA0B69}" emma:medium="tactile" emma:mode="ink">
              <msink:context xmlns:msink="http://schemas.microsoft.com/ink/2010/main" type="line" rotatedBoundingBox="5942,15429 6457,15429 6457,16774 5942,16774"/>
            </emma:interpretation>
          </emma:emma>
        </inkml:annotationXML>
        <inkml:traceGroup>
          <inkml:annotationXML>
            <emma:emma xmlns:emma="http://www.w3.org/2003/04/emma" version="1.0">
              <emma:interpretation id="{1212E0B8-7B0C-4534-8696-D2F54EFE1D92}" emma:medium="tactile" emma:mode="ink">
                <msink:context xmlns:msink="http://schemas.microsoft.com/ink/2010/main" type="inkWord" rotatedBoundingBox="5942,15429 6457,15429 6457,16774 5942,16774"/>
              </emma:interpretation>
              <emma:one-of disjunction-type="recognition" id="oneOf0">
                <emma:interpretation id="interp0" emma:lang="" emma:confidence="1">
                  <emma:literal/>
                </emma:interpretation>
              </emma:one-of>
            </emma:emma>
          </inkml:annotationXML>
          <inkml:trace contextRef="#ctx0" brushRef="#br0">-7096 483 573 0,'0'0'77'0,"0"0"6"15,0 0 24-15,0 0 16 16,0 0-34-16,0 0-16 16,0 0-13-16,0-13 10 15,0-10-29-15,0-5-6 0,4-1-31 16,-1-1 22 0,-3-11-17-16,0 0-5 0,3-14 4 15,3-8-8-15,0-5 8 16,1-4-7-16,5 5 1 15,2 5 1-15,1-1-3 16,1 2 2-16,-6 2 1 16,2-2-2-16,-5 3 0 15,-1-3-1-15,1-2 3 16,-2 1-6-16,-5-1 3 16,0 4-4-16,0 6 4 15,0 9-1-15,4 16 1 16,-4 10 0-16,0 18 0 15,0 0-2-15,0 0 0 16,0 0-3-16,0 0 5 0,0 0-9 16,-16 0 9-16,-2 0-2 15,4 0 5-15,2 10-8 16,5-2 4-16,-8 0 1 16,1-1 2-16,-1 2-1 15,-1 8-1-15,-1 3 0 16,-1 3 0-16,-8 4 0 15,0 7 0-15,1-7 0 16,6 1-2-16,0-4 5 16,9-7-3-16,1-5 0 15,3-5-3-15,6-3 0 16,0-4 2-16,0 0 1 0,0-8 4 16,0-24-4-16,18-12-1 15,11 4-5-15,9 4-5 16,-2 8 5-16,5 4 0 15,3 4 6-15,1 9 0 16,-10-2 1-16,3 10-1 16,-12 3 2-16,-4 0 2 15,0 7 10-15,0 25-8 16,-5 15 10-16,-1 11-6 16,-1 5-10-16,-1 1-9 15,1 0-63-15,7-19-320 16</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9.88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3CB9DF0-F1AB-4FCA-9D04-714E0657182F}" emma:medium="tactile" emma:mode="ink">
          <msink:context xmlns:msink="http://schemas.microsoft.com/ink/2010/main" type="inkDrawing" rotatedBoundingBox="23125,15101 23140,15101 23140,15116 23125,15116" shapeName="Other"/>
        </emma:interpretation>
      </emma:emma>
    </inkml:annotationXML>
    <inkml:trace contextRef="#ctx0" brushRef="#br0">0 0 750 0,'0'0'0'0</inkml:trace>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9.78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63F86C1-15F7-4E85-9F22-F4BC661CC898}" emma:medium="tactile" emma:mode="ink">
          <msink:context xmlns:msink="http://schemas.microsoft.com/ink/2010/main" type="inkDrawing" rotatedBoundingBox="10644,17140 22980,14224 23133,14869 10796,17785" semanticType="underline" shapeName="Other">
            <msink:sourceLink direction="with" ref="{9B21BEC6-A31E-46F0-8DB7-8446D6DD40AC}"/>
            <msink:sourceLink direction="with" ref="{CD2470D6-ECC2-41E4-BA7F-DCA664F5DD2F}"/>
            <msink:destinationLink direction="to" ref="{3F9049B9-CE63-48A9-8E19-CB6CBB2E4008}"/>
            <msink:destinationLink direction="from" ref="{3F9049B9-CE63-48A9-8E19-CB6CBB2E4008}"/>
          </msink:context>
        </emma:interpretation>
      </emma:emma>
    </inkml:annotationXML>
    <inkml:trace contextRef="#ctx0" brushRef="#br0">0 3033 805 0,'0'0'86'15,"0"0"-65"-15,0 0 57 0,0 0-10 16,0 0-23-1,0 0-21-15,132-32-12 0,-54 17 18 16,9-5 8-16,18-3-6 16,12 0-17-16,23-4-4 15,23-5 8-15,25-5-15 16,20-13-1-16,10 4 4 16,13-13-6-16,20-8-1 15,14 1 0-15,8-7-1 16,7-3-29-16,-5-1-2 15,5-2 0-15,19 0-8 16,21-2 29-16,23 0 3 16,27 2 8-16,15-2 3 15,-3 5 5-15,-9-6-6 16,-25 1 8-16,-24 2 21 0,-21 4 13 16,-35 8-29-16,-43 0 22 15,-40 3-35-15,-35 0 20 16,-6 0-8-16,6 1 10 15,15 4-11-15,13 6-9 16,-9 7-4-16,-13 6 8 16,-6 7-5-16,-13 3 8 15,6 7-10-15,-3 6-1 16,-8 6 0-16,-11-1 10 16,-14-8-6-16,4-3 6 15,14-3-8-15,15 3 16 16,26 3-15-16,10 0 0 15,8-4 4-15,19 0-6 16,-1 4 0-16,5 2 4 0,-26 4-5 16,-50 5-2-16,-46-8 2 15,-40 3 4-15,-28-5 5 16,-2 2 2-16,-4 0 0 16,-6 2 2-16,5 1-8 15,2 0 2-15,2 2-7 16,8 5-3-16,-3-4 0 15,-9 9 6-15,2-2-3 16,-5 4 1-16,-7 0 1 16,3 0-1-16,-3-3-1 15,3 0 3-15,3 3-3 0,-6 0 0 16,0 0 0 0,0 0-2-16,0 0-8 0,0 0-1 15,-12-3-8-15,-17-8 19 16,-9-1 1-16,-1-2 1 15,5 0 1-15,8 5 3 16,0 2-3-16,16-1-1 16,2 7 0-16,8 1 1 15,0-5 3-15,0 5 4 16,0 0 7-16,-4 0-9 16,4 0-6-16,0 0-4 15,-10 0-1-15,-16 0 3 16,-15-2-2-16,0 2 3 15,5-4-1-15,18 4 0 0,6 0 4 16,8-3-8-16,4 3 4 16,0 0 0-16,0 0-3 15,0 0 3-15,0-3 0 16,0 3 0-16,0 0 5 16,0 0-5-16,0 0 0 15,0 0 1-15,0 0 2 16,0 0-3-16,0 0 0 15,0 0-1-15,22 0-29 16,26 0 13-16,19 0-6 16,6 0 3-16,13 0 14 15,6 0-13-15,10 0 18 16,13 0-4-16,3 0-7 0,3 0 6 16,-15-6 6-1,-17-13 0-15,-26 10 0 0,-24-7 2 16,-17 6 6-16,-13 4 0 15,-9-1-8-15,0 1 21 16,0 1-21-16,0 3 2 16,0-2 6-16,0 1-6 15,-22-3 1-15,-19-4-3 16,-14 3-2-16,-8-7-4 16,0 2-5-16,5 0 11 15,13 0-4-15,16 4 6 16,10 7-2-16,13-4 6 0,6 3-3 15,0 2 9-15,0-10-2 16,0 5-2-16,0-3 0 16,3 4-5-16,4 1 7 15,-4-2-1-15,2 5-6 16,9 0-3-16,12 0-10 16,8 0 10-16,14 0 0 15,6 25-6-15,1 1 6 16,5 7 0-16,-13 1-2 15,-11 7-1-15,-17 3-5 16,-19 7 8-16,0 8 3 16,-10 0-1-16,-35 1 11 15,-18-1 14-15,-7-4-19 16,4-10-8-16,1-5 0 16,5-9-64-16,19-13-90 0,38-11-456 15</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28.4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A95A2D6-7FCC-4518-8DD7-3AC77D25A11D}" emma:medium="tactile" emma:mode="ink">
          <msink:context xmlns:msink="http://schemas.microsoft.com/ink/2010/main" type="inkDrawing" rotatedBoundingBox="3765,5960 20838,5088 21003,8328 3930,9200" hotPoints="20589,6053 20493,8538 3998,7899 4094,5413" semanticType="enclosure" shapeName="Rectangle">
            <msink:sourceLink direction="with" ref="{BCC3F586-EF8E-4C96-863E-7A0212A0F86D}"/>
            <msink:sourceLink direction="with" ref="{9AEF96F6-7E8F-4D82-98D1-6CE3BA38903A}"/>
            <msink:sourceLink direction="with" ref="{2B62C397-E407-4FFE-81CD-133F1249EE1C}"/>
          </msink:context>
        </emma:interpretation>
      </emma:emma>
    </inkml:annotationXML>
    <inkml:trace contextRef="#ctx0" brushRef="#br0">0 0 831 0,'0'0'94'15,"0"0"-78"-15,0 0 9 16,0 0 43-16,26 198 17 16,-23-97-21-16,-3 22-16 0,3 16-13 15,4 16 17 1,2 14-21-16,4 13-22 0,-1 7 23 15,-1-1-9-15,-8-9 3 16,-3-17-4-16,0-16-11 16,0-16 4-16,0-22 9 15,0-21-21-15,0-23 17 16,0-23-20-16,0-18-5 16,0-16-9-16,0-7-48 15,-10-35 22-15,-16-56-44 16,-11-34-249-16</inkml:trace>
    <inkml:trace contextRef="#ctx0" brushRef="#br0" timeOffset="2167.3066">-196 160 810 0,'0'0'24'15,"0"0"8"-15,0 0 71 16,0 0-55-16,0 0-12 16,0 0 13-16,162-110-15 15,-85 110 32-15,11 0-7 0,12 0-8 16,26 0-22-16,24-4 1 15,26-8 3-15,34-5-14 16,34 0-11-16,31-3 0 16,24 8-3-16,14 6-1 15,-4 1 3-15,3-2-7 16,-6-1 8-16,-7-7-5 16,7 2-3-16,-4-6 1 15,-1-2 4-15,4 5-5 16,6 0 7-16,2 2 7 15,-4 0 10-15,0 5-21 16,-15-2 9-16,-11-1-12 0,1-5 3 16,-1-2-12-16,4 5 4 15,12 0 2-15,-15 8 2 16,-20 3-11-16,-16 0 8 16,-6-5 3-16,-6 5-5 15,0 0 4-15,0 0 2 16,-16 3 0-16,9 0-8 15,-9 0 11-15,-7 0-4 16,-9 0 1-16,-28 0 0 16,-11-3 3-16,1-9-3 15,-4-7 0-15,16 3 2 16,13-1 2-16,0 8 5 16,16 3-2-16,7 6-1 0,2 0 2 15,24 0-8-15,-12 6 0 16,-11 7-6-16,-25-3 12 15,-23-7-8-15,-7-3 3 16,-3 0-2-16,13 0-2 16,13 0-7-16,-3-6 5 15,15-8 1-15,30 2-7 16,17 4-3-16,24 8 9 16,6 0-24-16,-32 4 10 15,-25 12 11-15,-33-2-7 16,-26-8 10-16,-10-6 5 15,-13 0 0-15,-5 0 0 16,-16 0 2-16,-15-8-10 16,-29-4 11-16,-15 9-4 0,-21 0 1 15,-17 3 0-15,-1 0-1 16,-4 0 1-16,-6 0 0 16,-2 0 7-16,-1 6-7 15,-3 17 1-15,0 4-5 16,0 13 0-16,0 2 3 15,-25 9-3-15,-1 5 4 16,-3 0 7-16,-5 0-7 16,5 4 0-16,0 3 4 15,7 4-1-15,3 3-6 16,9 8-1-16,1 4 4 16,2 13 7-16,0-4-7 15,-1-1 0-15,-2 0 0 0,-6-1 4 16,-1 3-4-16,-2-2 3 15,1-4-2-15,7-3 4 16,3-3 0-16,4-8-1 16,4-3-4-16,0-2 4 15,0-4-6-15,0 3 2 16,0-3 0-16,0-3 6 16,-3 4 6-16,-19-3-6 15,-11 12 5-15,-4 0-10 16,-1-7 7-16,6-2 0 15,6-17-2-15,11-16-3 16,4-4-3-16,5-7 1 0,0-6 0 16,3 2 1-1,-4-2-1-15,-8 0-1 0,-14-2-3 16,-22 0 1-16,-26 2 4 16,-12-4-4-16,-10 1 2 15,-9 1-14-15,9 4-2 16,-8 2 15-16,4-4 0 15,4-1 0-15,-9-5 1 16,-4 4 0-16,-28-9 5 16,-23-3-5-16,-28 0-3 15,-15 0 1-15,-15 0 0 16,-8-12-1-16,4 1 2 16,1-1 1-16,7 0 0 0,-8 4 6 15,-11-1-9-15,-6-3 3 16,-20 0 0-16,-18-3-3 15,-10 1-2-15,-6-1-4 16,18-4-9-16,20 6 12 16,33 5-2-16,23 0 7 15,21-4 1-15,9-6 5 16,-3 1-5-16,-9-3 0 16,-7-3-4-16,-23 2-3 15,-25-6-1-15,-19-7-3 16,-6 4-4-16,2 1 14 15,16 6-6-15,21 9 7 16,11 7 1-16,13 7 6 16,13 0-3-16,4 0-2 0,9 4 1 15,6 8-6-15,0-1 6 16,0-8 0-16,0 2-2 16,-9-4 0-16,2-1-2 15,-1 0 1-15,1 0 0 16,-8 0-2-16,-4 0 2 15,-7 0 0-15,-8 0-5 16,5 0 3-16,6 0 2 16,15-1 0-16,11-7 4 15,23 2-10-15,21 6 10 16,23 0-4-16,14 0 0 16,11 0 1-16,1 9-1 15,-4 5 3-15,-12-5 1 0,-6 11-8 16,-11-5 3-16,-12-3 1 15,-5 0-1-15,10-1 3 16,2-2-4-16,22-1 2 16,9-4 0-16,10 1-2 15,4 2 2-15,7 4 0 16,-7 1-2-16,-8 2-13 16,1 0 5-16,-9-2-12 15,-2-3 14-15,-1-1 7 16,-7-2-14-16,-4 4 13 0,4 1 3 15,0-6-1 1,-1 7 2-16,6-3-2 0,-5-3 0 16,3 2 0-16,4-7 0 15,5 4 0-15,13-5 0 16,12 0 4-16,14 0-4 16,19 0 0-16,8 0 7 15,6 0 3-15,5 0 15 16,-4 0-23-16,-5 0 2 15,-10 0-1-15,-4 0-2 16,-3-6-1-16,-4-6 0 16,-1 7 3-16,2-1 4 15,3 6-3-15,-2-5 1 16,2 5 3-16,0 0-4 16,0 0-4-16,3 0 1 15,11 0 4-15,12 0-5 16,3 0 6-16,0 0-13 0,0 0-11 15,0 0-50-15,6 8-90 16,-2 13-163-16,-4 4-147 16</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59.67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EE90FFB-4297-44D4-9F30-4D062EB707F0}" emma:medium="tactile" emma:mode="ink">
          <msink:context xmlns:msink="http://schemas.microsoft.com/ink/2010/main" type="inkDrawing" rotatedBoundingBox="2175,16253 8501,15471 8938,19013 2613,19795" hotPoints="8555,16276 8611,19085 2451,19207 2396,16397" semanticType="enclosure" shapeName="Rectangle">
            <msink:sourceLink direction="with" ref="{86E093E3-0F2F-427F-B530-7D30AFCF7F33}"/>
            <msink:sourceLink direction="with" ref="{66B75ED3-698A-41D9-BB83-1A4F050C5069}"/>
            <msink:sourceLink direction="with" ref="{4ECC7A1A-933A-4CB3-90D0-1165BFB24EDC}"/>
          </msink:context>
        </emma:interpretation>
      </emma:emma>
    </inkml:annotationXML>
    <inkml:trace contextRef="#ctx0" brushRef="#br0">0 0 645 0,'0'0'64'0,"0"0"-52"16,0 0 3-16,0 0 33 16,0 0 48-16,0 0-19 15,258 11-22-15,-127 4-28 16,31-3 19-16,30-9-17 15,28-3 5-15,24 0-1 16,24 0-10-16,9-7-1 16,10 7-21-16,3 0 0 15,-6 0 19-15,-8 0-20 16,-7 7 8-16,-3 6-1 16,-17 0-6-16,-6-3 5 15,-7 3-6-15,-8-2 3 16,-11-2 2-16,-7-3-4 15,-15 0 1-15,-14 2-2 16,-15-8-7-16,-13 4 6 0,-7-1 1 16,-8-1 0-16,-8 3 6 15,-6-4 0-15,-9 4-3 16,-23 2 12-16,-22 1-7 16,-22 7-3-16,-12 3-5 15,-9 10 2-15,-10-1-2 16,-5 5 7-16,-8 5-6 15,-4 6 6-15,0-7 1 16,0 1 0-16,3-7 4 16,0-4-10-16,1 4 7 0,8-5-6 15,-5 13 2-15,-4-5-5 16,2 13 1 0,-5 9 2-16,0 3 5 0,0 1-7 15,0 15 6-15,-19 2-4 16,-3 16 11-16,7 11-8 15,1-1-2-15,6 6-4 16,4-13 0-16,1-8 5 16,3-5-5-16,0-7 0 15,0-4 0-15,0-10 8 16,0-3-7-16,0-6 0 16,-12 1 5-16,-2-4-6 15,7-2 4-15,-5 2 0 16,9-2 0-16,0 14 0 15,-6-15-1-15,6 0-3 0,3-3 0 16,0-13 0-16,-4 7 0 16,4-8 1-16,-3 1-1 15,-1 0 0-15,1-7 4 16,0-6-6-16,3-5 2 16,0 8 0-16,0 7 1 15,0-1 1-15,0 11 2 16,0-14-4-16,0 7-4 15,0-17 0-15,-6 0 2 16,3-10-6-16,0-3 6 0,-8 0-8 16,-4 0-11-1,-14 0 14-15,-12 0-7 0,-10 0 13 16,-9 0-10-16,2 0 7 16,-16 0-1-16,-14 0 5 15,-11 14 2-15,-12-4 1 16,5 3-6-16,1-6 2 15,0 1 1-15,-10 13 2 16,-15-4-2-16,-8 3-6 16,-11 10-5-16,3-10-3 15,-1 3 12-15,0-7-2 16,-5-9-3-16,5-7 5 16,-12 0 2-16,-3 0-2 15,-4-15-1-15,-3-7-4 16,3 9-5-16,1 5 11 0,3 8-2 15,15 0 6-15,10 0-12 16,9 0 9-16,3 0-8 16,4 0-13-16,-2 0 15 15,14 0-3-15,1 0 1 16,12 0 8-16,1 0 0 16,-4 0-3-16,-4-8 3 15,-11 8-9-15,-13-13-6 16,-4 6 11-16,-9-3 4 15,3-7 0-15,16 4 12 16,25 6-8-16,37-6 15 16,33 10 9-16,19-3-16 0,7 6 14 15,0 0-5-15,0 0-16 16,0 0 1-16,0 0 2 16,0 0-8-16,0 0 6 15,-3 0-2-15,-9 0 3 16,2 0-5-16,-9-7 5 15,0-6 5-15,-3 6-12 16,5 0 0-16,1 4 7 16,10-3 6-16,6 6 5 15,0 0-9-15,0 0-7 16,0 0 11-16,0 0-8 16,0 0-4-16,0 0-1 15,0 0-31-15,13 6-40 16,9 4-104-16,9-7-474 0</inkml:trace>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09.94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7F15754-F780-453B-ADFA-8BE7D8BF6CFB}" emma:medium="tactile" emma:mode="ink">
          <msink:context xmlns:msink="http://schemas.microsoft.com/ink/2010/main" type="inkDrawing" rotatedBoundingBox="12262,16249 16616,15309 17303,18490 12950,19431" hotPoints="16903,16207 16989,18563 12723,18718 12637,16362" semanticType="enclosure" shapeName="Rectangle">
            <msink:sourceLink direction="with" ref="{6EAFB241-A278-40A0-9A47-B97DA779202E}"/>
          </msink:context>
        </emma:interpretation>
      </emma:emma>
    </inkml:annotationXML>
    <inkml:trace contextRef="#ctx0" brushRef="#br0">-789 26 498 0,'0'0'183'16,"0"0"-154"-16,0 0 41 15,0 0 28-15,0 0 5 16,0 0-18-16,144-131-57 15,-55 120 8-15,20 7-9 16,21 4-11-16,1 0-8 16,9 0-1-16,0 6-1 15,7 12-2-15,16 2 3 0,14-1 5 16,14 0-5-16,19 1 3 16,11-6-7-16,11-5 4 15,4-3 0-15,-13-6-7 16,-9 5-4-16,-30-1 3 15,-21 5-7-15,-16 1 8 16,-14 3-1-16,-24-2-4 16,-8 2 3-16,-21-6 3 15,-6 2-2-15,-1 0-1 16,0 2 2-16,3-1 14 16,-15 3-14-16,-10-3 0 15,-10 4 1-15,-15-5-1 16,0 3 0-16,-4 3 2 0,0-2 3 15,-3 2-5-15,-1 3 7 16,-4 2-5-16,2 0 1 16,-1 3-3-16,-1 0 2 15,1 2 13-15,-1 3 0 16,1 7-3-16,-3-3 3 16,-5 4-13-16,-4-4 10 15,-3 12 2-15,0 5-13 16,0 8 22-16,0-1-21 15,0 1 0-15,4 2-2 16,-4 0 4-16,3 1-2 16,-3-1 2-16,0 13-4 15,0 4 2-15,0 5 2 0,0 6-3 16,0-5-1-16,0-9 2 16,0-7-2-16,0-8 0 15,0-10 0-15,3 0-3 16,13 0 5-16,-4-5-2 15,-2 0 5-15,0-5-3 16,-1-3-4-16,-2 2 0 16,-4 7 2-16,0 0 2 15,3-3-2-15,-6-1 0 16,0-7 0-16,0-4-2 16,0-1 2-16,0-12-3 15,0 1 8-15,0-7-5 0,0-9 0 16,0 7 0-16,0-8 0 15,0 0 0-15,0 0-4 16,0 0-3-16,-6 0-9 16,-7 0 3-16,-16 0-1 15,-16 0-16-15,-2 0 6 16,-13 0 14-16,-2 0 6 16,-16 0 3-16,1 0 1 15,0 0 1-15,7 0 0 16,0 0 6-16,-4 12-7 15,-4-4-2-15,-9 2 2 16,1-4 0-16,-13 2-5 16,0-2-4-16,-1 4 1 15,1-5 3-15,18-5 2 16,-4 8-1-16,-2-8 2 0,-5 0 1 16,-13 0 1-16,-13 0 1 15,-3 0 1-15,-10 0-2 16,-2 7 0-16,8-7-13 15,2 8 8-15,17-3-7 16,26 5-3-16,10-10 13 16,10 6-2-16,9-6 3 15,6 0-16-15,8 0 12 16,11 0-6-16,0 7 9 16,-3 0-24-16,-3 3 25 0,-2-2-2 15,-5 0 3 1,-6 6 0-16,-6-8 0 0,-2 1 3 15,-5-7-1-15,-12 7 0 16,-7-6 0-16,-2-1-2 16,-13 0 0-16,12 0 2 15,7 0-1-15,6 0-1 16,12 0 8-16,14 0-6 16,4 0 3-16,8 0-5 15,10 0 1-15,5 0-5 16,-1 0 4-16,11 0-5 15,-2 0 10-15,-3 0-2 16,9 0 9-16,-3 0-8 16,-4 0 5-16,0 0-8 15,-5 0 8-15,5 0 1 0,0 0-1 16,-1 0-1-16,4 0 30 16,4 0-20-16,0 0 0 15,0 0-5-15,0 0-1 16,0 0-12-16,45-15-5 15,9-13-60-15,-6-10-439 16</inkml:trace>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09.24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36D9D01-CEC2-4606-9FF7-2B7DB9E63A2F}" emma:medium="tactile" emma:mode="ink">
          <msink:context xmlns:msink="http://schemas.microsoft.com/ink/2010/main" type="writingRegion" rotatedBoundingBox="10775,6447 5678,7059 5504,5610 10601,4999"/>
        </emma:interpretation>
      </emma:emma>
    </inkml:annotationXML>
    <inkml:traceGroup>
      <inkml:annotationXML>
        <emma:emma xmlns:emma="http://www.w3.org/2003/04/emma" version="1.0">
          <emma:interpretation id="{836FF36A-41DF-48C1-AA94-11E3673231C2}" emma:medium="tactile" emma:mode="ink">
            <msink:context xmlns:msink="http://schemas.microsoft.com/ink/2010/main" type="paragraph" rotatedBoundingBox="10775,6447 5678,7059 5504,5610 10601,4999" alignmentLevel="1"/>
          </emma:interpretation>
        </emma:emma>
      </inkml:annotationXML>
      <inkml:traceGroup>
        <inkml:annotationXML>
          <emma:emma xmlns:emma="http://www.w3.org/2003/04/emma" version="1.0">
            <emma:interpretation id="{EC3FFE0A-4BF1-4DC2-957E-9A1BB0818933}" emma:medium="tactile" emma:mode="ink">
              <msink:context xmlns:msink="http://schemas.microsoft.com/ink/2010/main" type="line" rotatedBoundingBox="10775,6447 5678,7059 5504,5610 10601,4999"/>
            </emma:interpretation>
          </emma:emma>
        </inkml:annotationXML>
        <inkml:traceGroup>
          <inkml:annotationXML>
            <emma:emma xmlns:emma="http://www.w3.org/2003/04/emma" version="1.0">
              <emma:interpretation id="{81A2D242-D663-4EA9-8F05-BDF5D1D76EC0}" emma:medium="tactile" emma:mode="ink">
                <msink:context xmlns:msink="http://schemas.microsoft.com/ink/2010/main" type="inkWord" rotatedBoundingBox="10775,6447 5678,7059 5504,5610 10601,4999">
                  <msink:destinationLink direction="with" ref="{563E3881-4A88-46AE-8973-677AA724B280}"/>
                </msink:context>
              </emma:interpretation>
              <emma:one-of disjunction-type="recognition" id="oneOf0">
                <emma:interpretation id="interp0" emma:lang="" emma:confidence="0.5">
                  <emma:literal>x</emma:literal>
                </emma:interpretation>
                <emma:interpretation id="interp1" emma:lang="" emma:confidence="0">
                  <emma:literal>X</emma:literal>
                </emma:interpretation>
                <emma:interpretation id="interp2" emma:lang="" emma:confidence="0">
                  <emma:literal>y</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-3812-10771 708 0,'0'0'308'16,"0"0"-283"-16,0 0-11 15,0 0 18-15,-111 195 44 0,79-62-25 16,-9 33-6-16,0 5-9 16,-2-16-14-16,2-24 11 15,12-38 4-15,11-38-18 16,2-24-3-16,9-22 1 16,7-9-9-16,0 0 11 15,0-64 26-15,0-37-8 16,4-45-37-16,21-30-10 15,10-12-11-15,16 5-22 16,14 21-20-16,17 31 39 16,6 23-5-16,5 24 27 15,9 29-3-15,13 14-30 16,6 33 23-16,4 8 8 0,-4 32-7 16,-17 40 11-1,-27 6 0-15,-36-8-2 0,-41 2 1 16,-19-12-10-16,-83-8 11 15,-39 0 6-15,-17-14 3 16,-11-12-1-16,22-6-5 16,29-8-3-16,51-12-12 15,55 0-156-15,21-12-837 16</inkml:trace>
          <inkml:trace contextRef="#ctx0" brushRef="#br0" timeOffset="137.9676">-2512-10420 1043 0,'0'0'219'0,"0"0"-219"15,0 0-81-15,0 0-104 16,0 0-486-16</inkml:trace>
          <inkml:trace contextRef="#ctx0" brushRef="#br0" timeOffset="5950.9488">-6676-10775 958 0,'0'0'60'0,"-117"176"58"16,47-52-14-1,-16 24-43-15,-13 24-20 0,-22 17-33 16,-16 12-8-16,9-15-51 15,14-35-217-15</inkml:trace>
          <inkml:trace contextRef="#ctx0" brushRef="#br0" timeOffset="5793.974">-7299-10728 609 0,'0'0'239'16,"0"0"-167"-16,0 0 30 15,0 0-20-15,241 129-6 0,-180-43 0 16,6 4-20-16,-7-3-47 16,-6-5 13-16,-6-9-22 15,-3-18 5-15,-6-12 1 16,-8-13-6-16,-6-19-31 16,-3-11-58-16,-11-17-77 15,-11-47-209-15</inkml:trace>
          <inkml:trace contextRef="#ctx0" brushRef="#br0" timeOffset="5498.0265">-5487-10030 159 0,'0'0'859'15,"0"0"-835"-15,232 0 49 16,-107-3 26-16,5 3-44 16,-21 0-30-16,-24 0-25 15,-44 0-132-15,-41 0-327 16</inkml:trace>
          <inkml:trace contextRef="#ctx0" brushRef="#br0" timeOffset="5333.0551">-5270-10391 928 0,'0'0'49'0,"0"0"-7"15,0 0 21-15,0 0-22 16,261-29-17-16,-165 18-24 15,-18 11-19-15,-38 0-179 16,-37 0-183-16</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19.61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50F07C2-58AC-4E6A-9800-395B0B18CCFC}" emma:medium="tactile" emma:mode="ink">
          <msink:context xmlns:msink="http://schemas.microsoft.com/ink/2010/main" type="writingRegion" rotatedBoundingBox="10353,7801 14484,8341 14234,10254 10103,9714"/>
        </emma:interpretation>
      </emma:emma>
    </inkml:annotationXML>
    <inkml:traceGroup>
      <inkml:annotationXML>
        <emma:emma xmlns:emma="http://www.w3.org/2003/04/emma" version="1.0">
          <emma:interpretation id="{9663DC08-325E-4D9F-9881-300550723DC9}" emma:medium="tactile" emma:mode="ink">
            <msink:context xmlns:msink="http://schemas.microsoft.com/ink/2010/main" type="paragraph" rotatedBoundingBox="10175,8215 14285,8215 14285,10027 10175,10027" alignmentLevel="1"/>
          </emma:interpretation>
        </emma:emma>
      </inkml:annotationXML>
      <inkml:traceGroup>
        <inkml:annotationXML>
          <emma:emma xmlns:emma="http://www.w3.org/2003/04/emma" version="1.0">
            <emma:interpretation id="{1F2C762E-359E-4278-A9DE-B3146973B385}" emma:medium="tactile" emma:mode="ink">
              <msink:context xmlns:msink="http://schemas.microsoft.com/ink/2010/main" type="inkBullet" rotatedBoundingBox="10353,7801 14484,8341 14234,10254 10103,9714"/>
            </emma:interpretation>
          </emma:emma>
        </inkml:annotationXML>
        <inkml:trace contextRef="#ctx0" brushRef="#br0">-2906-7930 1195 0,'0'0'46'0,"0"0"-19"16,0 0 21-16,0 0-2 15,0 0 0-15,229 160-14 16,-159-82-8-16,-4 1-16 15,-8-1-4-15,-13-9-4 16,-8-13-4-16,-11-12-19 16,-4-21-23-16,0-17-50 15,-1-6-95-15,-6-26-208 0</inkml:trace>
        <inkml:trace contextRef="#ctx0" brushRef="#br0" timeOffset="223.9585">-2269-7998 1085 0,'0'0'43'0,"0"0"-17"16,0 0-15-16,0 0-3 16,-99 216 60-16,25-111-38 15,-15 1-20-15,-6-4 9 16,-4-3-15-16,6-12 2 15,13-11-6-15,14-23-37 16,21-24-97-16,26-29-167 0,19 0-346 16</inkml:trace>
        <inkml:trace contextRef="#ctx0" brushRef="#br0" timeOffset="845.8532">-435-8076 1017 0,'0'0'17'16,"0"0"-10"-16,0 0 43 16,-196 15-22-16,112-7-4 15,-15-8-24-15,-19 0 8 16,0 0-4-16,11 0-3 16,18 0 13-16,31-3 25 15,29-2-2-15,13 1 1 0,16 4-10 16,0 0-28-1,0 0 0-15,0 0 5 0,0 35-5 16,4 15 11-16,4 14-6 16,-8 6 3-16,0 11-5 15,0 10 9-15,0 12-8 16,-15 9 1-16,-7 1-2 16,3-2-3-16,5-4 4 15,2-8-4-15,2-3 0 16,-2-3 7-16,2-6-5 15,1-2 7-15,6-4 0 16,3-13-1-16,0-8-2 16,0-16 14-16,19-16-1 15,18-7-1-15,6-9 10 0,17 0-12 16,13-12-14-16,16 0 25 16,7-4-21-16,-4-30 10 15,-12 4-16-15,-17 4-11 16,-12 3-20-16,-6 3-41 15,-9-4-12-15,-9 4-56 16,-6-6-149-16,-6-7-407 16</inkml:trace>
        <inkml:trace contextRef="#ctx0" brushRef="#br0" timeOffset="1296.7728">-211-7532 623 0,'0'0'133'16,"0"0"-54"-16,0 0 47 16,0 0-58-16,-188 53 2 15,152 4-6-15,10 5-5 16,8-8-4-16,6-2-14 0,12-12-4 16,0-13-10-16,15-5-10 15,36-20 18-15,16-2-15 16,18 0 0-16,6-35-15 15,-2-17-5-15,-16-12-11 16,-17 8 9-16,-27 13-22 16,-22 10 24-16,-7 17-2 15,-36 3-4-15,-34 2 1 16,-15 11 6-16,-7 0-2 16,11 0-36-16,11 0-73 15,36 11-135-15,34-11-414 16</inkml:trace>
        <inkml:trace contextRef="#ctx0" brushRef="#br0" timeOffset="1708.6998">550-7925 1037 0,'0'0'59'0,"0"0"-9"16,0 0 34-16,214-81-42 15,-129 81 11-15,-4 23-37 16,-15 30-15-16,-18 16 11 16,-26 7-1-16,-22 8-8 15,0 4 2-15,-32 2 0 0,-13 0 15 16,1-3-6-16,11-8-9 16,11-3 15-16,14-7-16 15,8-5 2-15,0 5 0 16,27 4-5-16,12 3 0 15,-1 0-1-15,-6-3 3 16,-3-13-2-16,-10-8-1 16,-7-11 0-16,-8-9-4 15,-4-2 0-15,0-4 4 16,0 1 0-16,-16 1 0 16,-20-7 6-16,-20-1-4 15,-21-3 1-15,-25-3 2 16,-16 2-1-16,-9 0-8 0,15 2-66 15,19-12-171 1,30-3-699-16</inkml:trace>
      </inkml:traceGroup>
    </inkml:traceGroup>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1:01.46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63E3881-4A88-46AE-8973-677AA724B280}" emma:medium="tactile" emma:mode="ink">
          <msink:context xmlns:msink="http://schemas.microsoft.com/ink/2010/main" type="inkDrawing" rotatedBoundingBox="1832,8841 4366,11568 3917,11985 1383,9258" semanticType="callout" shapeName="Other">
            <msink:sourceLink direction="with" ref="{D7A021AB-D00A-413B-AD85-DB05182818CE}"/>
            <msink:sourceLink direction="with" ref="{81A2D242-D663-4EA9-8F05-BDF5D1D76EC0}"/>
          </msink:context>
        </emma:interpretation>
      </emma:emma>
    </inkml:annotationXML>
    <inkml:trace contextRef="#ctx0" brushRef="#br0">-2 0 742 0,'0'0'88'15,"0"0"-48"-15,0 0 30 16,0 0-24-16,0 0-17 0,0 0 3 15,0 0-27-15,0 67 8 16,0 19 47-16,35 13-28 16,7 14-1-16,15 16-7 15,9 13 14-15,4 10-3 16,0-1-26-16,4-3 13 16,6-6-6-16,5 1-10 15,11 3 12-15,3-4-16 16,12 6 9-16,10 6 6 15,7-2-17-15,6-4 10 16,-10-12-10-16,-6-16 0 16,-7-24 7-16,-8-12-5 15,-11-20-1-15,0-9-1 0,0-17 6 16,-3-18-9-16,-2-17 6 16,-1-3 1-16,-6-12 3 15,-10-25-6-15,-19 2-1 16,-17 3-8-16,-27 11-40 15,-7-1-32-15,0 2-58 16,-19 4-59-16,-6-4-132 16</inkml:trace>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28.50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43B28F-2B0C-4CB3-AB84-2AF8EED74D16}" emma:medium="tactile" emma:mode="ink">
          <msink:context xmlns:msink="http://schemas.microsoft.com/ink/2010/main" type="writingRegion" rotatedBoundingBox="2359,9888 26419,9654 26510,18985 2450,19219"/>
        </emma:interpretation>
      </emma:emma>
    </inkml:annotationXML>
    <inkml:traceGroup>
      <inkml:annotationXML>
        <emma:emma xmlns:emma="http://www.w3.org/2003/04/emma" version="1.0">
          <emma:interpretation id="{F88DDA18-E730-4E76-BD49-91AC09DFA50E}" emma:medium="tactile" emma:mode="ink">
            <msink:context xmlns:msink="http://schemas.microsoft.com/ink/2010/main" type="paragraph" rotatedBoundingBox="6728,10078 23485,9678 23506,10552 6749,10952" alignmentLevel="3"/>
          </emma:interpretation>
        </emma:emma>
      </inkml:annotationXML>
      <inkml:traceGroup>
        <inkml:annotationXML>
          <emma:emma xmlns:emma="http://www.w3.org/2003/04/emma" version="1.0">
            <emma:interpretation id="{99F3E6D9-4DC5-4FD1-A92C-1450171E3FDB}" emma:medium="tactile" emma:mode="ink">
              <msink:context xmlns:msink="http://schemas.microsoft.com/ink/2010/main" type="inkBullet" rotatedBoundingBox="6730,10144 7377,10129 7395,10857 6747,10872"/>
            </emma:interpretation>
            <emma:one-of disjunction-type="recognition" id="oneOf0">
              <emma:interpretation id="interp0" emma:lang="" emma:confidence="0">
                <emma:literal>•</emma:literal>
              </emma:interpretation>
            </emma:one-of>
          </emma:emma>
        </inkml:annotationXML>
        <inkml:trace contextRef="#ctx0" brushRef="#br0">-1620-6127 433 0,'0'0'476'0,"0"0"-458"0,0 0 64 16,0 0-29-16,0 0-42 15,0 0 10-15,-38 200 2 16,38-116-6-16,0-8 13 16,0-6 4-16,0 0-20 15,7-1-14-15,31-10-31 16,-3-15-173-16</inkml:trace>
      </inkml:traceGroup>
      <inkml:traceGroup>
        <inkml:annotationXML>
          <emma:emma xmlns:emma="http://www.w3.org/2003/04/emma" version="1.0">
            <emma:interpretation id="{7BC54FC4-A9AB-4F3A-9FC5-AE93B98B20C7}" emma:medium="tactile" emma:mode="ink">
              <msink:context xmlns:msink="http://schemas.microsoft.com/ink/2010/main" type="line" rotatedBoundingBox="11528,9963 23485,9678 23506,10552 11549,10837"/>
            </emma:interpretation>
          </emma:emma>
        </inkml:annotationXML>
        <inkml:traceGroup>
          <inkml:annotationXML>
            <emma:emma xmlns:emma="http://www.w3.org/2003/04/emma" version="1.0">
              <emma:interpretation id="{EDEF9882-F245-4677-8F09-B445545F8151}" emma:medium="tactile" emma:mode="ink">
                <msink:context xmlns:msink="http://schemas.microsoft.com/ink/2010/main" type="inkWord" rotatedBoundingBox="11533,10165 11608,10163 11625,10836 11549,10837"/>
              </emma:interpretation>
              <emma:one-of disjunction-type="recognition" id="oneOf1">
                <emma:interpretation id="interp1" emma:lang="" emma:confidence="1">
                  <emma:literal/>
                </emma:interpretation>
              </emma:one-of>
            </emma:emma>
          </inkml:annotationXML>
          <inkml:trace contextRef="#ctx0" brushRef="#br0" timeOffset="1623.6983">9756-6579 764 0,'0'0'81'0,"0"0"-35"0,0 0 32 16,201-26-10-16,-122 26-16 15,-9 0-22-15,-22 38-6 16,-23 10-24-16,-25 8 0 16,0 8-1-16,-22-11 2 15,-26-6-1-15,11-12 7 16,11-7-1-16,16-3-4 16,10-5 2-16,10 3-3 15,45-3 2-15,11 9-3 16,1 4 16-16,-23 1-16 15,-25-1 0-15,-19 1 5 16,-34-5 10-16,-53 0 30 16,-36-2-18-16,-17-2-26 0,-10-1-1 15,10-7-83-15,22-10-128 16,15-7-538-16</inkml:trace>
        </inkml:traceGroup>
        <inkml:traceGroup>
          <inkml:annotationXML>
            <emma:emma xmlns:emma="http://www.w3.org/2003/04/emma" version="1.0">
              <emma:interpretation id="{B74ABF12-2B02-4BE1-A8D6-15C01B3879EE}" emma:medium="tactile" emma:mode="ink">
                <msink:context xmlns:msink="http://schemas.microsoft.com/ink/2010/main" type="inkWord" rotatedBoundingBox="22586,9699 23485,9678 23504,10444 22605,10466"/>
              </emma:interpretation>
              <emma:one-of disjunction-type="recognition" id="oneOf2">
                <emma:interpretation id="interp2" emma:lang="" emma:confidence="0.5">
                  <emma:literal>3</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z</emma:literal>
                </emma:interpretation>
              </emma:one-of>
            </emma:emma>
          </inkml:annotationXML>
          <inkml:trace contextRef="#ctx0" brushRef="#br0" timeOffset="-759.8824">-5933-6092 289 0,'0'0'88'0,"0"0"41"15,0 0-19-15,0 0-31 16,0 0-13-16,0 0-16 16,0-19-8-16,0 19-18 15,0-8-12-15,0 8 17 16,0-6-6-16,0 0-4 15,0 3 0-15,-29-8-11 16,0 5-6-16,-8 3 7 16,-4 3-5-16,8 0 0 15,-4 0 19-15,4 6-14 0,1 20 9 16,-9-3-12 0,-4 4-3-16,9 7 13 15,2-1-6-15,5 4 6 0,7-1-1 16,7 1-11-16,1 6 5 15,2-2-7-15,9 3 13 16,-1 3 3-16,4-7-8 16,0-2 8-16,0-4 11 15,0 3-11-15,4-6 1 16,14 1-17-16,8-9 6 16,7 0-5-16,8-9 4 15,3-2-6-15,11-5-1 16,-4-7 0-16,-3 0 0 15,-7 0-4-15,-16 0 4 16,1 0-2-16,-4 0 2 0,-7 0-1 16,4-15-2-16,-2 4-3 15,-1-9 3-15,-1-4 3 16,-5-2 0-16,6-4-4 16,-3 7 4-16,3 3-1 15,-4 7 1-15,-6-3 3 16,1-1-3-16,0 1 3 15,2-1-3-15,-9 0 0 16,7-4-1-16,-4-2 1 16,-3 0 2-16,3 0 4 15,2 3-2-15,-5 1 2 16,0 3-2-16,4-2 7 0,-1 6-10 16,-3-3 4-16,0-5 1 15,0-3-4-15,0-6 10 16,0-5-10-16,0 1 4 15,-18 1 4-15,-5 0-6 16,1 12 2-16,0 2-4 16,-7 16-2-16,-16 2-34 15,-13 8-81-15,-8 25-202 16</inkml:trace>
        </inkml:traceGroup>
      </inkml:traceGroup>
    </inkml:traceGroup>
    <inkml:traceGroup>
      <inkml:annotationXML>
        <emma:emma xmlns:emma="http://www.w3.org/2003/04/emma" version="1.0">
          <emma:interpretation id="{192E2870-E3E8-42BC-A73E-8D2BFDE2A4CD}" emma:medium="tactile" emma:mode="ink">
            <msink:context xmlns:msink="http://schemas.microsoft.com/ink/2010/main" type="paragraph" rotatedBoundingBox="5392,12530 26447,12353 26461,14009 5406,14186" alignmentLevel="2"/>
          </emma:interpretation>
        </emma:emma>
      </inkml:annotationXML>
      <inkml:traceGroup>
        <inkml:annotationXML>
          <emma:emma xmlns:emma="http://www.w3.org/2003/04/emma" version="1.0">
            <emma:interpretation id="{7841D135-9DC1-4838-9A4A-D9CB6B3EBEB2}" emma:medium="tactile" emma:mode="ink">
              <msink:context xmlns:msink="http://schemas.microsoft.com/ink/2010/main" type="line" rotatedBoundingBox="5392,12530 26447,12353 26461,14009 5406,14186">
                <msink:destinationLink direction="with" ref="{49A2E7F1-658A-4CE7-BC6D-A18C7E0722B4}"/>
              </msink:context>
            </emma:interpretation>
          </emma:emma>
        </inkml:annotationXML>
        <inkml:traceGroup>
          <inkml:annotationXML>
            <emma:emma xmlns:emma="http://www.w3.org/2003/04/emma" version="1.0">
              <emma:interpretation id="{D7A021AB-D00A-413B-AD85-DB05182818CE}" emma:medium="tactile" emma:mode="ink">
                <msink:context xmlns:msink="http://schemas.microsoft.com/ink/2010/main" type="inkWord" rotatedBoundingBox="5392,12530 8492,12504 8506,14160 5406,14186">
                  <msink:destinationLink direction="with" ref="{563E3881-4A88-46AE-8973-677AA724B280}"/>
                </msink:context>
              </emma:interpretation>
              <emma:one-of disjunction-type="recognition" id="oneOf3">
                <emma:interpretation id="interp7" emma:lang="" emma:confidence="1">
                  <emma:literal/>
                </emma:interpretation>
              </emma:one-of>
            </emma:emma>
          </inkml:annotationXML>
          <inkml:trace contextRef="#ctx0" brushRef="#br0" timeOffset="-13979.9444">-7803-2836 1033 0,'0'0'68'0,"0"0"-56"15,0 0 45-15,0 0 8 16,0 0 16-16,239 23-61 16,-135-23-14-16,-13 0-12 15,-9 0 1-15,-12 0-122 16,-7 0-68-16,-5-9-56 16,-10-11 35-16,-7 0-326 15</inkml:trace>
          <inkml:trace contextRef="#ctx0" brushRef="#br0" timeOffset="-14198.9053">-7530-3763 603 0,'0'0'104'0,"0"0"-64"16,0 0 83-16,0 0-63 0,0 0-15 15,0 0 14-15,52 136 24 16,-30-34-1-16,-8 21 0 15,-6 13-49-15,-8 12 4 16,0 0-11-16,0-20-19 16,0-20 23-16,0-24-24 15,-3-28-3-15,3-25-2 16,0-22-1-16,0-6 1 16,0-3-2-16,-16-6 1 15,-6-35-40-15,-7-8-132 16,-5 6-108-16,12 7-403 15</inkml:trace>
          <inkml:trace contextRef="#ctx0" brushRef="#br0" timeOffset="-13635.8448">-6993-2726 833 0,'0'0'26'16,"0"0"41"-16,0 0 74 15,188-8-57-15,-129-24-16 16,-7-5-45-16,-11-2-1 15,-24 2-6-15,-17 7-11 16,0 10-5-16,-21 14-23 16,-42 6 18-16,-14 0 4 0,-12 0 2 15,7 9 0-15,24 8 13 16,21 6 7-16,20 7-12 16,11 13 3-16,6 10-5 15,0 5 18-15,23-3-15 16,18 1 15-16,6-7-19 15,5-9-1-15,4-10 9 16,-1-10-14-16,-4-17-22 16,0-3-36-16,2-17-65 15,-14-35-149-15,-1-13-498 16</inkml:trace>
          <inkml:trace contextRef="#ctx0" brushRef="#br0" timeOffset="-13306.9112">-6348-2853 575 0,'0'0'287'0,"0"0"-270"16,0 0 113-16,93 172-34 16,-35-112-12-16,12-1-25 15,-12-6-25-15,-2-16-23 16,-12-7 13-16,-15-14-16 16,-3-12-7-16,-11-4-1 15,-1 0-49-15,5-36-6 16,-4-16-92-16,-8-9-126 15,-7 6-16-15,0 7-142 0,-7 15 431 16,-27 20 118 0,-2 11 118-16,-1 2-7 0,1 0-33 15,-12 12-43-15,4 31-40 16,-13 18-25-16,-8 11-5 16,-5 13-24-16,-5 8-33 15,-2-6-14-15,19-14-12 16,17-20-12-16,19-25-38 15,22-28-162-15,7-20-485 16</inkml:trace>
          <inkml:trace contextRef="#ctx0" brushRef="#br0" timeOffset="-12900.9839">-5475-2862 993 0,'0'0'126'15,"0"0"-122"-15,202 0 76 16,-85 0-38-16,23 0-42 16,16 3-125-16,1-3-357 15</inkml:trace>
          <inkml:trace contextRef="#ctx0" brushRef="#br0" timeOffset="-13042.9539">-5332-3470 1128 0,'0'0'88'16,"0"0"-87"-16,0 0-2 16,0 0 2-16,0 0 37 15,70 204-4-15,-40-82-23 16,-17 9 14-16,-13-7 16 16,0-12 0-16,0-17-19 15,-3-27-16-15,-4-25 1 16,4-14-1-16,-1-15-6 15,-15-14-38-15,-15 0-59 16,-14-17-164-16,-10-36-761 0</inkml:trace>
        </inkml:traceGroup>
        <inkml:traceGroup>
          <inkml:annotationXML>
            <emma:emma xmlns:emma="http://www.w3.org/2003/04/emma" version="1.0">
              <emma:interpretation id="{9B21BEC6-A31E-46F0-8DB7-8446D6DD40AC}" emma:medium="tactile" emma:mode="ink">
                <msink:context xmlns:msink="http://schemas.microsoft.com/ink/2010/main" type="inkWord" rotatedBoundingBox="11174,12725 14600,12697 14610,13872 11184,13901">
                  <msink:destinationLink direction="with" ref="{B63F86C1-15F7-4E85-9F22-F4BC661CC898}"/>
                </msink:context>
              </emma:interpretation>
              <emma:one-of disjunction-type="recognition" id="oneOf4">
                <emma:interpretation id="interp8" emma:lang="" emma:confidence="1">
                  <emma:literal/>
                </emma:interpretation>
              </emma:one-of>
            </emma:emma>
          </inkml:annotationXML>
          <inkml:trace contextRef="#ctx0" brushRef="#br0" timeOffset="-11733.9251">-2027-3405 447 0,'0'0'449'0,"0"0"-408"15,0 0-39-15,0 0 62 16,22 241 24-16,-3-111-9 16,3 2-14-16,1 4-21 15,-5-14 9-15,-4-20-15 16,-2-27-21-16,-9-30 13 16,-3-22-30-16,0-15 8 0,0-8-8 15,0-18-12 1,0-54-2-16,0-41-58 0,-15-27-66 15,8-12-94-15,7 10-111 16,0 23 25-16,0 26 318 16,0 24 4-16,0 16 155 15,0 6-32-15,0 7-63 16,0 4 13-16,22 2 38 16,26 8-77-16,19 5-25 15,17 19 12-15,8 2 2 16,3 7-1-16,-9 40 6 15,-20 12-2-15,-30 7-30 16,-27 10-2-16,-9 0 1 16,-53 0 1-16,-15-6 12 0,-8-7-8 15,22-5-3-15,21-14 32 16,25 0-28-16,8-4-1 16,19-1-4-16,35 4 1 15,13 0 4-15,-1-4-1 16,-14 1 8-16,-23-7-9 15,-21 1-2-15,-8-5 6 16,-22 4 11-16,-38-5-7 16,-17-14 0-16,1-13-8 15,2-1-3-15,14-18 0 16,24-32-25-16,36-10-80 16,7-4-99-16,74 8-142 15</inkml:trace>
          <inkml:trace contextRef="#ctx0" brushRef="#br0" timeOffset="-11043.8192">-763-2918 552 0,'0'0'68'0,"0"0"69"15,0 0 30-15,0 0-43 16,0 0-10-16,0 208-40 16,-7-156-36-16,7 0 2 15,0-17-20-15,7-12-7 16,22-9-3-16,12-14-5 15,14 0-7-15,-1-41 2 16,6-22-45-16,-12-6 0 0,-22 10-39 16,-14 15 52-16,-12 21 27 15,0 23 5-15,-6 0 0 16,-11 11 5-16,5 28 7 16,12 4 17-16,0-4-8 15,0 3 5-15,35-17-2 16,16-2-4-16,15-13 7 15,15-10-14-15,4 0-5 16,-1-20-7-16,-18-29-1 16,-18-15-26-16,-15-12-8 15,-15-3-25-15,-6 10 14 16,-8 9 40-16,-4 17 5 16,0 10 0-16,-4 6 8 0,-18 7 24 15,0 7 6 1,7 6-29-16,-1 4-8 0,6 0 12 15,7-4 5-15,-1-6-2 16,4 3-4-16,0-7-11 16,0-2-1-16,0 6 0 15,0-1 9-15,0 11-9 16,0 0-2-16,0-4 2 16,0-3 6-16,0 3 1 15,-3-1-5-15,3 8 15 16,0 0-1-16,0 0-16 15,0 0-3-15,0 38-2 16,0 25 10-16,-5 20 11 16,5 13-4-16,0-4 10 0,0-5-5 15,0-14-9-15,0-17-3 16,0-13 1-16,22-10-4 16,-3-17-2-16,-7-9 0 15,1-7-14-15,3 0-10 16,6-10-7-16,3-39-38 15,-2-21-70-15,-1-23-13 16,-5-15-248-16,2 1-47 16</inkml:trace>
          <inkml:trace contextRef="#ctx0" brushRef="#br0" timeOffset="-10465.8714">-71-2803 938 0,'0'0'112'0,"0"0"-111"15,206 46 80-15,-88-35-38 16,7-11 7-16,0 0-41 16,-21 0-9-16,-38 0-2 15,-37 0-85-15,-29 3 13 16,0 14 38-16,-37 7 36 15,-14 4 53-15,-1-7 12 16,11-2-5-16,23-6 1 16,11-6-36-16,7 1-17 15,0-8-4-15,34 0-1 16,24 0 24-16,19-41-13 16,5-2-14-16,-9 3-15 0,-22 10 0 15,-21 16 1-15,-19 14 12 16,-11 0-5-16,0 34 7 15,0 16 9-15,0 6 28 16,0-13-7-16,0-3-3 16,40-14-7-16,26-10 15 15,20-12-20-15,3-4-11 16,-9 0-4-16,-10-29-54 16,-26 1-6-16,-25 7-34 15,-19 6-65-15,-8 7-220 16</inkml:trace>
          <inkml:trace contextRef="#ctx0" brushRef="#br0" timeOffset="-10861.9389">282-3346 390 0,'0'0'209'16,"0"0"-44"-16,0 0-45 15,0 0-56-15,0 0 22 0,0 0 20 16,7 176-24-16,-7-84-3 15,0 16-28-15,0-8-3 16,9-7-12-16,13-10-17 16,-9-13-19-16,-1-21 0 15,-8-12-20-15,-4-17-32 16,0-12-48-16,-45-8-129 16,-13-20-450-16</inkml:trace>
        </inkml:traceGroup>
        <inkml:traceGroup>
          <inkml:annotationXML>
            <emma:emma xmlns:emma="http://www.w3.org/2003/04/emma" version="1.0">
              <emma:interpretation id="{CD2470D6-ECC2-41E4-BA7F-DCA664F5DD2F}" emma:medium="tactile" emma:mode="ink">
                <msink:context xmlns:msink="http://schemas.microsoft.com/ink/2010/main" type="inkWord" rotatedBoundingBox="16968,12751 21184,12715 21192,13679 16976,13714">
                  <msink:destinationLink direction="with" ref="{B63F86C1-15F7-4E85-9F22-F4BC661CC898}"/>
                </msink:context>
              </emma:interpretation>
              <emma:one-of disjunction-type="recognition" id="oneOf5">
                <emma:interpretation id="interp9" emma:lang="" emma:confidence="1">
                  <emma:literal/>
                </emma:interpretation>
              </emma:one-of>
            </emma:emma>
          </inkml:annotationXML>
          <inkml:trace contextRef="#ctx0" brushRef="#br0" timeOffset="-8896.9552">4309-3266 573 0,'0'0'258'0,"0"0"-201"16,0 0 45-16,0 0-18 15,-194 23-12-15,120 38 11 16,-3 7-40-16,11 9 0 16,3 2-2-16,23 0-14 15,18-6 1-15,22-4-19 16,0-10-6-16,48-7-5 15,29-20 2-15,12-18-13 0,13-14-12 16,6 0-20 0,-6-21-39-16,-16-19-161 0,-16-13-228 15</inkml:trace>
          <inkml:trace contextRef="#ctx0" brushRef="#br0" timeOffset="-8373.9415">4745-3548 838 0,'0'0'51'0,"0"0"-12"15,10 206 93-15,-1-104-41 0,-6 1 3 16,4-8-29-16,-4-8-35 15,1-21 15-15,1-19-24 16,-5-18 8-16,0-14-29 16,0-14 3-16,0-1-1 15,0 0-1-15,0-29-1 16,17-11-17-16,9 12-13 16,11 10-6-16,8 18 31 15,6 0-4-15,3 42 9 16,10 18 0-16,2-4 2 15,-8-9 11-15,-6-7-12 16,-8-17 0-16,-6-17 5 0,-3-6-3 16,3-9-3-16,0-41-15 15,-6-13-8-15,-10-10-29 16,-12 7 1-16,-10 16 34 16,0 24 14-16,0 16 6 15,-29 10-1-15,-12 27 10 16,2 29 4-16,2 10 27 15,8-4-5-15,13-8-6 16,16-15-12-16,0-5-8 16,16-21-12-16,50-9-1 15,21-4-22-15,21-14-59 16,3-29-157-16,-9-10-269 16</inkml:trace>
          <inkml:trace contextRef="#ctx0" brushRef="#br0" timeOffset="-8172.8968">6000-2879 575 0,'0'0'422'0,"0"0"-378"15,0 0 8-15,0 0 24 16,0 0 3-16,-37 172-25 16,59-147-46-16,12-7-2 15,5-12-6-15,6-6-3 16,6 0-47-16,-3-9-74 15,5-38-54-15,-5-9-110 0,-4-16-331 16</inkml:trace>
          <inkml:trace contextRef="#ctx0" brushRef="#br0" timeOffset="-7967.9615">6398-3417 912 0,'0'0'59'15,"0"0"-56"-15,0 0 12 16,0 0 46-16,-12 243 19 16,21-143-39-16,8-8-16 15,-5-16 1-15,-9-12-6 16,4-25-20-16,-4-13 0 16,3-15-35-16,0-11-46 15,1-11-106-15,5-45-228 0</inkml:trace>
          <inkml:trace contextRef="#ctx0" brushRef="#br0" timeOffset="-7746.9358">6796-3205 831 0,'0'0'191'16,"0"0"-142"-16,0 0 44 15,-181 171-18-15,149-119-21 16,9-2-15-16,15-4-12 15,8-2-14-15,0-8 12 16,31-8-14-16,20-10 4 0,22-12-14 16,11-6-1-16,8 0-40 15,0-16-69-15,-10-27-170 16,-27-14-269-16</inkml:trace>
          <inkml:trace contextRef="#ctx0" brushRef="#br0" timeOffset="-7263.9448">7131-3260 1018 0,'0'0'39'0,"0"0"-13"15,-22 199 86-15,22-116-27 16,0 1-8-16,13-9-34 16,-4-13-18-16,-2-12 13 0,-7-24-17 15,0-12-20-15,0-14-1 16,0 0-19-16,0-15 11 15,-19-46-11-15,-7-22-17 16,13-9 33-16,1 2-22 16,12 17 17-16,0 17 7 15,0 23 1-15,3 9-7 16,26 15-6-16,9 7 13 16,6 2 1-16,4 0 2 15,0 11-3-15,-11 22 0 16,-8 4 0-16,-15 2 0 15,-14 4-11-15,0 4-21 16,-7-7 4-16,-18-7 13 16,-1-5 15-16,14-8 0 0,5-5 1 15,7 2-2-15,0-1 2 16,0 7 4-16,0 2 16 16,7-1-9-16,5 0 8 15,-9-1-15-15,-3-3 1 16,0-7 3-16,0 2-9 15,-3-9-1-15,-23-6-6 16,1 0 5-16,-1 0-22 16,11-17-27-16,15-14-39 15,0-2-115-15,44-10-332 16</inkml:trace>
          <inkml:trace contextRef="#ctx0" brushRef="#br0" timeOffset="-6996.9443">7768-2870 949 0,'0'0'205'0,"0"0"-163"16,0 0 76-16,0 0-42 15,0 0-28-15,0 0-27 16,-53 140-17-16,53-132-4 16,15-8-15-16,30 0-3 15,13-4-7-15,8-27-15 16,-18 2-15-16,-17 5 24 15,-21 8-12-15,-10 6 34 16,0 10 9-16,-29 0 12 0,4 0-9 16,6 0 26-16,15 0-11 15,4 0-18-15,11 0-63 16,36-3-369-16</inkml:trace>
        </inkml:traceGroup>
        <inkml:traceGroup>
          <inkml:annotationXML>
            <emma:emma xmlns:emma="http://www.w3.org/2003/04/emma" version="1.0">
              <emma:interpretation id="{A24673FD-29F2-43F3-8D22-9F5FBE86BE86}" emma:medium="tactile" emma:mode="ink">
                <msink:context xmlns:msink="http://schemas.microsoft.com/ink/2010/main" type="inkWord" rotatedBoundingBox="23431,12652 26449,12627 26458,13639 23440,13665"/>
              </emma:interpretation>
              <emma:one-of disjunction-type="recognition" id="oneOf6">
                <emma:interpretation id="interp10" emma:lang="" emma:confidence="0.5">
                  <emma:literal>In</emma:literal>
                </emma:interpretation>
                <emma:interpretation id="interp11" emma:lang="" emma:confidence="0">
                  <emma:literal>I'm</emma:literal>
                </emma:interpretation>
                <emma:interpretation id="interp12" emma:lang="" emma:confidence="0">
                  <emma:literal>Ion</emma:literal>
                </emma:interpretation>
                <emma:interpretation id="interp13" emma:lang="" emma:confidence="0">
                  <emma:literal>Irun</emma:literal>
                </emma:interpretation>
                <emma:interpretation id="interp14" emma:lang="" emma:confidence="0">
                  <emma:literal>Ian</emma:literal>
                </emma:interpretation>
              </emma:one-of>
            </emma:emma>
          </inkml:annotationXML>
          <inkml:trace contextRef="#ctx0" brushRef="#br0" timeOffset="-3849.9162">10234-3225 507 0,'0'0'152'0,"0"0"-54"16,0 0 52-16,0 0-33 16,0 0-34-16,0 0-18 15,0 0-38-15,3 15-18 0,-3 51 10 16,0 24 56-16,0 9-25 15,0-3-25-15,0-11-5 16,0-18-3-16,0-19-10 16,0-27-7-16,0-9 3 15,0-12-2-15,0 0 4 16,0-52-5-16,0-27-1 16,0-38-22-16,0-31-11 15,0-7-5-15,7 6 15 16,24 26-27-16,20 30 19 15,16 34 9-15,-2 26 17 16,1 26 5-16,1 7 0 0,-12 47-2 16,-11 22 3-1,-22 14-7-15,-22 6 6 0,-13-2-6 16,-57-8 7-16,-19-10 19 16,3-12 0-16,10-14 34 15,17-15-24-15,29-8-5 16,16-8-7-16,14 5-7 15,0 6-10-15,29 2-4 16,22 9 4-16,12-1 3 16,4 0 11-16,-2-3-14 15,-9-4-5-15,-4-6-7 16,-11-5-44-16,-2-15-62 16,-2 0-70-16,4 0-121 0,2-32-296 15</inkml:trace>
          <inkml:trace contextRef="#ctx0" brushRef="#br0" timeOffset="-3503.9888">11221-2932 520 0,'0'0'337'15,"0"0"-228"-15,0 0 16 16,0 0-29-16,0 0-33 15,0 0-14-15,-203 43-18 0,162-7-18 16,12 1 18 0,15-4-22-16,14 4-9 0,0-8-6 15,11-6 6-15,36-10 0 16,17-13-17-16,2 0-18 16,-8-13-5-16,-13-15-19 15,-16 1 26-15,-14 10 26 16,-12 5 7-16,-3 12 12 15,0 0 9-15,0 0-20 16,0 8-1-16,-3 19-7 16,3-4 1-16,0 0-26 15,10-8-87-15,38-15-191 16,22 0-218-16</inkml:trace>
          <inkml:trace contextRef="#ctx0" brushRef="#br0" timeOffset="-3077.9286">11728-2870 900 0,'0'0'154'16,"0"0"-99"-16,0 0 52 15,0 0-31-15,0 0-25 16,0 0-24-16,-95 176-14 16,151-176 18-16,9 0-12 15,8-36-19-15,3-32-15 16,-8-28-26-16,-5-23-3 15,-18-15-1-15,-16 15-1 16,-11 26 26-16,-18 35 20 0,0 37 40 16,0 21 7-16,-18 0-24 15,-18 44-23-15,2 28 9 16,5 7 20-16,10 10-18 16,19 0 18-16,0-6-7 15,8-3-2-15,28-17 10 16,9-10-18-16,-1-13-8 15,4-16-4-15,0-12-31 16,-4-9-29-16,-3-3-22 16,-15 0-1-16,-13 0-39 15,-4 0 46-15,-6 0 76 16,1 0 8-16,-4 0-7 16,0 0 6-16,0 5 23 15,0-4-29-15,0-1-2 0,0 0-95 16,-16-1-540-16</inkml:trace>
          <inkml:trace contextRef="#ctx0" brushRef="#br0" timeOffset="-2955.9514">12372-3130 772 0,'0'0'16'15,"0"0"-13"-15,0 0-6 16,233 148-188-16</inkml:trace>
          <inkml:trace contextRef="#ctx0" brushRef="#br0" timeOffset="-2726.0632">12869-2842 962 0,'0'0'185'0,"0"0"-129"15,0 0 40-15,0 0-23 16,0 0-14-16,0 0-12 15,67 125-27-15,15-125-7 16,-2-3-13-16,-6-31-3 16,-23 2-29-16,-24 8 27 15,-23 12 5-15,-4 8 5 16,0 4-5-16,-12 0-15 16,1 13-56-16,11 22-29 15,7 0-194-15</inkml:trace>
        </inkml:traceGroup>
      </inkml:traceGroup>
    </inkml:traceGroup>
    <inkml:traceGroup>
      <inkml:annotationXML>
        <emma:emma xmlns:emma="http://www.w3.org/2003/04/emma" version="1.0">
          <emma:interpretation id="{FF31DB14-AFBE-4D58-AF0C-D6A2111EEB18}" emma:medium="tactile" emma:mode="ink">
            <msink:context xmlns:msink="http://schemas.microsoft.com/ink/2010/main" type="paragraph" rotatedBoundingBox="2413,15447 24681,15230 24718,19002 2450,19219" alignmentLevel="1"/>
          </emma:interpretation>
        </emma:emma>
      </inkml:annotationXML>
      <inkml:traceGroup>
        <inkml:annotationXML>
          <emma:emma xmlns:emma="http://www.w3.org/2003/04/emma" version="1.0">
            <emma:interpretation id="{077506A3-B024-4231-996F-D75B63C637D9}" emma:medium="tactile" emma:mode="ink">
              <msink:context xmlns:msink="http://schemas.microsoft.com/ink/2010/main" type="line" rotatedBoundingBox="2413,15447 24681,15230 24718,19002 2450,19219"/>
            </emma:interpretation>
          </emma:emma>
        </inkml:annotationXML>
        <inkml:traceGroup>
          <inkml:annotationXML>
            <emma:emma xmlns:emma="http://www.w3.org/2003/04/emma" version="1.0">
              <emma:interpretation id="{86E093E3-0F2F-427F-B530-7D30AFCF7F33}" emma:medium="tactile" emma:mode="ink">
                <msink:context xmlns:msink="http://schemas.microsoft.com/ink/2010/main" type="inkWord" rotatedBoundingBox="3185,17114 3253,17114 3262,18044 3194,18045">
                  <msink:destinationLink direction="with" ref="{EEE90FFB-4297-44D4-9F30-4D062EB707F0}"/>
                </msink:context>
              </emma:interpretation>
              <emma:one-of disjunction-type="recognition" id="oneOf7">
                <emma:interpretation id="interp15" emma:lang="" emma:confidence="0.5">
                  <emma:literal>l</emma:literal>
                </emma:interpretation>
                <emma:interpretation id="interp16" emma:lang="" emma:confidence="0">
                  <emma:literal>|</emma:literal>
                </emma:interpretation>
                <emma:interpretation id="interp17" emma:lang="" emma:confidence="0">
                  <emma:literal>1</emma:literal>
                </emma:interpretation>
                <emma:interpretation id="interp18" emma:lang="" emma:confidence="0">
                  <emma:literal>.</emma:literal>
                </emma:interpretation>
                <emma:interpretation id="interp19" emma:lang="" emma:confidence="0">
                  <emma:literal>I</emma:literal>
                </emma:interpretation>
              </emma:one-of>
            </emma:emma>
          </inkml:annotationXML>
          <inkml:trace contextRef="#ctx0" brushRef="#br0" timeOffset="3727.3428">-9950 823 10 0,'0'0'902'0,"0"0"-861"16,0 0-10-16,0 0 74 15,0 0-1-15,-13 216-34 16,9-130-18-16,-1 20-19 0,5 3-2 16,0 7 12-16,0-14-30 15,0-18-4-15,0-20-7 16,0-26-2-16,0-28-8 15,0-10-17-15,0 0 6 16,-3-19-15-16,-7-50-45 16,-6-24-192-16,6-18-272 15</inkml:trace>
        </inkml:traceGroup>
        <inkml:traceGroup>
          <inkml:annotationXML>
            <emma:emma xmlns:emma="http://www.w3.org/2003/04/emma" version="1.0">
              <emma:interpretation id="{66B75ED3-698A-41D9-BB83-1A4F050C5069}" emma:medium="tactile" emma:mode="ink">
                <msink:context xmlns:msink="http://schemas.microsoft.com/ink/2010/main" type="inkWord" rotatedBoundingBox="3269,16689 9196,16632 9215,18644 3288,18702">
                  <msink:destinationLink direction="with" ref="{EEE90FFB-4297-44D4-9F30-4D062EB707F0}"/>
                </msink:context>
              </emma:interpretation>
              <emma:one-of disjunction-type="recognition" id="oneOf8">
                <emma:interpretation id="interp20" emma:lang="" emma:confidence="1">
                  <emma:literal/>
                </emma:interpretation>
              </emma:one-of>
            </emma:emma>
          </inkml:annotationXML>
          <inkml:trace contextRef="#ctx0" brushRef="#br0" timeOffset="4086.278">-9880 1151 687 0,'0'0'212'0,"0"0"-200"15,0 0 84-15,0 0-5 16,251 20-23-16,-177-17-25 15,-19 1-43-15,-14-4-29 16,-26 0-96-16,-12 0-265 16</inkml:trace>
          <inkml:trace contextRef="#ctx0" brushRef="#br0" timeOffset="3938.306">-9931 691 659 0,'0'0'144'0,"0"0"-37"16,0 0 30 0,77-195-38-16,-14 155-11 0,14 7-52 15,12 10-13-15,7 18-14 16,-4 5-9-16,-12 20 0 16,-17 35-35-16,-25 10-27 15,-31 2-13-15,-7-1-24 16,-29-7-29-16,-35-8-56 15,-12-2-102-15</inkml:trace>
          <inkml:trace contextRef="#ctx0" brushRef="#br0" timeOffset="4744.3835">-8886 1168 7 0,'0'0'737'0,"0"0"-663"16,0 0 48-16,0 0-6 15,0 0-30-15,-201 140-20 16,167-82-29-16,8 6-20 16,0 1 1-16,16-2 0 15,10-19 0-15,0 2-12 16,0-8-3-16,29-23 4 0,9-1-7 16,5-14 0-16,9 0 2 15,7-28-2-15,-12-34-14 16,-14-11 3-16,-14-29-24 15,-16 7-15-15,-3-1-25 16,0 23 20-16,0 22 47 16,0 27 8-16,0 18 18 15,0 6-3-15,0 0-15 16,0 0-8-16,19 30-2 16,22 9 10-16,7 8-2 15,10-1 8-15,8 4-2 16,1-4 14-16,-4 10-13 15,-12-1-1-15,-6-6 18 16,-16 1-15-16,-19-13 6 16,-5-13-8-16,-5-10-3 0,0-8 7 15,0-6 8-15,-22 0 20 16,-4 0-10-16,4-12-12 16,7-5 20-16,15 2-9 15,0-5-6-15,0-18-16 16,25-8 1-16,20-4-5 15,13-16 0-15,8-1 1 16,-2 8-6-16,-13 13-8 16,-22 26-25-16,-21 20-36 15,-8 0-48-15,0 29-138 16,-25 11-203-16</inkml:trace>
          <inkml:trace contextRef="#ctx0" brushRef="#br0" timeOffset="8502.0816">-7883 1314 408 0,'0'0'216'0,"0"0"-151"15,0 0 55-15,0 0-3 16,0 0-41-16,0 0-27 16,29-50-20-16,-29 50-10 15,0 0 15-15,0 18-23 16,7 31 21-16,1 18 14 0,-4-6-10 16,3-5-5-16,-4-5-27 15,0-15 23-15,1-5-11 16,1-16-15-16,-5-9-2 15,0-6 1-15,3 0 0 16,-3 0 1-16,0-35-1 16,0-26-9-16,0-11-8 15,0-1 7-15,0 20 2 16,0 24-7-16,7 21 11 16,12 8-2-16,7 8 6 15,6 24 4-15,12 15-1 16,-6 2 11-16,-6 7 7 15,-6-13-8-15,-11-11 2 0,1-11 3 16,-9-13-17 0,-4-5 10-16,-3-3-10 0,0 0 4 15,0-3 8-15,0-26-13 16,0-3-1-16,0 0-8 16,0 12 9-16,0 14-4 15,3 1 4-15,13 5-1 16,3 0-5-16,1 0 6 15,11 0 0-15,-6 0 0 16,1 20 0-16,-4 3-3 16,-3 5 3-16,-9 4-10 15,-3 4-5-15,-7 1-76 0,0-2-117 16,0-11-285 0</inkml:trace>
          <inkml:trace contextRef="#ctx0" brushRef="#br0" timeOffset="10084.8015">-6226 1390 74 0,'0'0'286'16,"0"0"-203"-16,0 0 33 15,0 0-19-15,0 0-9 16,0 0-8-16,-9-7 2 16,9 7-20-16,0 0-21 15,-3 0-3-15,-11 15-5 16,-8 14 30-16,-4 3-1 15,0 3-14-15,4-6-8 0,0 10-18 16,3 4-6-16,1 6 0 16,11-5-11-16,0-4-1 15,2-8 1-15,5-5-4 16,0-7 3-16,0-12-4 16,0-2-2-16,0-3 0 15,15 3 0-15,14 0 2 16,0-6 4-16,9 0-2 15,-6 0 1-15,-1 0-3 16,-5 0-1-16,-13 0-5 16,3-21 10-16,-10-7-7 15,6-11 3-15,-12-10 0 16,0-6 5-16,0 6-4 16,0 2 0-16,-15 12 3 0,1 6 6 15,-1-6-3-15,0 12-7 16,1 14 2-16,-5 1-5 15,0-1-21-15,-10 3-47 16,0-8-87-16,4 2-214 16</inkml:trace>
          <inkml:trace contextRef="#ctx0" brushRef="#br0" timeOffset="10817.6741">-5738 959 628 0,'0'0'109'0,"0"0"-26"15,0 0 82-15,0 0-56 16,0 0-49-16,0 0-14 0,0-53-35 16,12 50 10-1,3 3-2-15,2 0-8 0,6 0 6 16,-1 0-14-16,-3 0-1 15,-1 0 9-15,-7 0-10 16,1 0 0-16,1 7-1 16,-4 16 0-16,1 14 12 15,2-1-7-15,-5 0 6 16,0 17-1-16,-1-6-3 16,3 9 3-16,-2 10-6 15,-4-7-4-15,1-4 15 16,4 0-10-16,-1-9 10 15,5 4-3-15,-2-4-7 16,1-2-1-16,-3-1-3 16,-1-7 1-16,-4 1 0 0,-3-7-1 15,0 2 4-15,0-3 1 16,0 3-5-16,0-1 5 16,0 2-5-16,0-1 1 15,0-3 1-15,0 0-1 16,0-3-1-16,0 12-1 15,12-15 3-15,-5 6-6 16,-4 0 3-16,4-5 0 16,-7 4 3-16,0-12-3 15,5-3 0-15,-5-3 0 16,0 3 3-16,0-1 0 16,0 3-1-16,-5 3-1 0,-31 2 12 15,-18-2-12-15,-25-5 1 16,-16 0-2-16,-8-13-34 15,1 0-26-15,23 0-151 16</inkml:trace>
          <inkml:trace contextRef="#ctx0" brushRef="#br0" timeOffset="15401.0404">-4563 963 606 0,'0'0'127'0,"0"0"-77"16,0 0 11-16,0 0 53 15,0 0-8-15,0 238-24 16,0-137-35-16,0 1 5 16,0-11 3-16,0-13-21 15,0-17-11-15,0-9-9 0,0-29-12 16,0-17-2 0,0-6 7-16,0 0 0 0,0-57-7 15,0-35-11-15,0-44-22 16,0-27-14-16,0-9 8 15,15 16 2-15,14 28 13 16,16 35 24-16,13 30 1 16,5 23-1-16,7 20-5 15,0 20 2-15,-3 0 3 16,-1 33 0-16,-18 21-9 16,-19 15-6-16,-29 3-97 15,-12 8-235-15</inkml:trace>
          <inkml:trace contextRef="#ctx0" brushRef="#br0" timeOffset="15890.9629">-4464 1355 125 0,'0'0'654'16,"0"0"-638"-16,214-58 29 15,-136 43 33-15,-8 3-17 16,-19 12-47-16,-18 0-14 15,-26 14-80-15,-7 19-40 16,0 5 111-16,-17-3 9 16,-6 2 19-16,8-8 53 15,5 9 24-15,6-9-38 16,4-14-7-16,0 5 1 0,0-12-13 16,4-8-8-16,25 0 5 15,12 0 1-15,-2-37-18 16,2-6-19-16,-8 7-9 15,-6 5-19-15,-10 18 2 16,-5 13-22-16,2 0 23 16,1 30 19-16,11 11 6 15,-1 5 4-15,4-7-3 16,2-5 9-16,-5-8 1 16,-13-14 0-16,-4-7 2 15,-6-5-7-15,-3 0 17 16,0 0 26-16,7-29-38 15,2-11-6-15,16-4 8 0,4 12-1 16,4-6 7-16,11 15-5 16,0 9-7-16,4 8-6 15,-7 6-1-15,-15 0-28 16,-7 20-28-16,-19 3-101 16,0-2-166-16</inkml:trace>
        </inkml:traceGroup>
        <inkml:traceGroup>
          <inkml:annotationXML>
            <emma:emma xmlns:emma="http://www.w3.org/2003/04/emma" version="1.0">
              <emma:interpretation id="{1A99E0C2-121B-494B-83CD-345EB19DCDE0}" emma:medium="tactile" emma:mode="ink">
                <msink:context xmlns:msink="http://schemas.microsoft.com/ink/2010/main" type="inkWord" rotatedBoundingBox="8726,16350 24691,16194 24709,18074 8744,18229"/>
              </emma:interpretation>
              <emma:one-of disjunction-type="recognition" id="oneOf9">
                <emma:interpretation id="interp21" emma:lang="" emma:confidence="1">
                  <emma:literal/>
                </emma:interpretation>
              </emma:one-of>
            </emma:emma>
          </inkml:annotationXML>
          <inkml:trace contextRef="#ctx0" brushRef="#br0" timeOffset="16547.9706">-2689 1115 463 0,'0'0'125'16,"0"0"-35"-16,0 0 65 15,-188 39-19-15,155-15-55 16,4-4-31-16,7-4 2 16,7 5 2-16,8 3-2 15,-5 1-23-15,8 8-21 16,1 5 14-16,3-3-3 0,0 2 2 16,0-8-5-16,0 1-10 15,0-1 0-15,0-6 3 16,15 12 3-16,8 2 3 15,-1 7-6-15,3-4-7 16,-2 4 4-16,-6 0-4 16,-2-9-1-16,-3-6-1 15,-2-9 1-15,1-2 3 16,11-9-1-16,15-4-2 16,18-2-1-16,12-3-13 15,3 0-4-15,-11 0-78 16,-16 0-98-16,-24-23-713 0</inkml:trace>
          <inkml:trace contextRef="#ctx0" brushRef="#br0" timeOffset="16190.011">-2840 1087 670 0,'0'0'46'15,"0"0"44"-15,0 0 65 16,0 0-42-16,4 244 3 16,-4-156-17-16,0-1-52 15,0-20-4-15,0-12-4 16,0-21-15-16,0-18-5 16,7-16-19-16,-7 0-1 15,8-9-29-15,-1-41-44 16,0-11-73-16,1 3-89 15,-1 5-87-15,-7 12-151 0</inkml:trace>
          <inkml:trace contextRef="#ctx0" brushRef="#br0" timeOffset="-29927.786">50 703 837 0,'0'0'85'0,"0"0"-58"16,0 0 40-16,0 0 17 16,0 0 26-16,-14 276-26 15,14-137-39-15,0 7-13 16,0-6 9-16,0-12-18 16,0-27-3-16,0-42-14 15,0-30-2-15,0-26-3 16,0-3 6-16,0-55 5 0,0-56 0 15,-12-48-12-15,-1-29-16 16,1-9 10-16,12 6-28 16,3 19 6-16,54 24 19 15,16 25 1-15,19 18 6 16,14 18-8-16,9 14 10 16,2 16-2-16,5 25 6 15,-11 14-8-15,-16 18 4 16,-18 0-20-16,-26 50-59 15,-25 23-66-15,-26 4-132 16,-7-1-238-16</inkml:trace>
          <inkml:trace contextRef="#ctx0" brushRef="#br0" timeOffset="-29491.8647">76 1142 631 0,'0'0'147'0,"0"0"-136"16,0 0 109-16,287-11-13 16,-161 2-25-16,5-2-48 15,-13 2-34-15,-14 2-13 16,-30-6-54-16,-26 6-46 16,-26 4-112-16,-22-3 2 15,0 6 116-15,-12 0 107 0,-27 0 63 16,-6 0 77-16,4 29 35 15,0 21-18-15,9 6-69 16,13 2-8-16,12-14-18 16,7-1-12-16,0-6-3 15,26-10-6-15,22-10-10 16,6-17-12-16,9 0-14 16,1 0 4-16,-6-29-9 15,-7-29 0-15,-10-12 0 16,-15-12-13-16,-20 5-2 15,-6 1-2-15,0 24-1 16,-3 15 18-16,-19 17-6 16,0 20 1-16,8 0 3 15,-1 13-14-15,-1 19-52 0,9 16-7 16,1-1-72-16,-1-18-240 16</inkml:trace>
          <inkml:trace contextRef="#ctx0" brushRef="#br0" timeOffset="-29206.9148">1401 1068 878 0,'0'0'25'0,"0"0"36"16,258 29 55-16,-163 1-24 16,-6 13 19-16,-19 3-61 15,-25 9-37-15,-20 5 3 0,-25 0-14 16,0-12-4-16,-37-1-4 15,-21-18-7-15,-12-21 13 16,3-8 1-16,9-17 3 16,17-32 5-16,19-17-6 15,22-7 8-15,19 3-11 16,61 9 0-16,15 10-1 16,13 19-5-16,-9 12-19 15,-25 20-42-15,-15 0-110 16,-26 0-290-16</inkml:trace>
          <inkml:trace contextRef="#ctx0" brushRef="#br0" timeOffset="-28749.9962">2337 1168 677 0,'0'0'16'0,"0"0"-7"16,0 0 68-16,0 0 45 15,121 215-18-15,-109-156-23 16,-5-7-32-16,-4-14 0 16,-3-12-11-16,0-18-23 15,0-8-14-15,0 0 7 16,0-20 21-16,0-40-10 16,0-16-19-16,0 3 0 15,12 10 0-15,17 20-4 16,4 18-7-16,4 17 11 0,8 8 0 15,9 16 1-15,-2 40 4 16,-5 11-3-16,-9 9 0 16,-12 5 0-16,-8-17-2 15,-4-11 0-15,-11-16 7 16,-3-27 4-16,4-6-9 16,-4-4 9-16,5-20 6 15,9-32 22-15,4-23-37 16,20 7-2-16,1 11 0 15,2 22 0-15,-8 20 0 16,-3 15 12-16,-7 0-9 16,2 23 1-16,-2 24-4 0,-13 13-5 15,-3 7-16 1,1-8-93-16,6-22-284 0</inkml:trace>
          <inkml:trace contextRef="#ctx0" brushRef="#br0" timeOffset="-28283.0279">4612-100 931 0,'0'0'39'16,"-268"163"28"-16,143-46 14 16,21 37-16-16,30 35 7 15,38 39-20-15,36 40-12 16,11 16-9-16,77-12-10 15,63-36-11-15,66-58-10 16,47-53-59-16,42-58-28 16,0-59-222-16</inkml:trace>
        </inkml:traceGroup>
        <inkml:traceGroup>
          <inkml:annotationXML>
            <emma:emma xmlns:emma="http://www.w3.org/2003/04/emma" version="1.0">
              <emma:interpretation id="{6EAFB241-A278-40A0-9A47-B97DA779202E}" emma:medium="tactile" emma:mode="ink">
                <msink:context xmlns:msink="http://schemas.microsoft.com/ink/2010/main" type="inkWord" rotatedBoundingBox="12347,16509 19770,16436 19789,18453 12367,18525">
                  <msink:destinationLink direction="with" ref="{E7F15754-F780-453B-ADFA-8BE7D8BF6CFB}"/>
                </msink:context>
              </emma:interpretation>
              <emma:one-of disjunction-type="recognition" id="oneOf10">
                <emma:interpretation id="interp22" emma:lang="" emma:confidence="1">
                  <emma:literal/>
                </emma:interpretation>
              </emma:one-of>
            </emma:emma>
          </inkml:annotationXML>
          <inkml:trace contextRef="#ctx0" brushRef="#br0" timeOffset="-26305.4233">5901 794 907 0,'0'0'89'16,"0"0"-81"-16,0 0 3 16,0 0 44-16,45 205 25 0,-42-114-45 15,-3 10 12 1,0 2-9-16,0-7 3 0,0-16-5 16,0-27-21-16,0-24-6 15,0-23 2-15,0-6-11 16,0-6 12-16,0-67 23 15,0-32-34-15,0-34-1 16,10-9-20-16,9-6 11 16,7 15-7-16,6 23-2 15,16 30 9-15,19 23 8 16,-1 17-20-16,11 16 19 16,2 10-12-16,-15 17 4 15,0 3 1-15,-20 9-37 16,-22 35-23-16,-18 8-19 0,-4 5-60 15,-16-4-135-15,-26-15-306 16</inkml:trace>
          <inkml:trace contextRef="#ctx0" brushRef="#br0" timeOffset="-26123.2737">6010 1148 466 0,'0'0'115'0,"0"0"-78"15,0 0 90-15,0 0 33 16,0 0-28-16,211 50-66 0,-152-50-37 16,-11 0-29-1,-15-7-32-15,-8-1-98 0,-3-4-187 16,-6 9-205-16</inkml:trace>
          <inkml:trace contextRef="#ctx0" brushRef="#br0" timeOffset="-25696.3351">6530 1125 889 0,'0'0'165'0,"0"0"-145"16,0 0 6-16,0 0-26 15,0 0 60-15,0 0-7 16,158 73-34-16,-110-33-8 16,-15 4-2-16,-11 5-4 15,-10-6-5-15,-9-4 1 16,-3-13-1-16,0-15 1 15,0-2-1-15,0-9 7 16,0 0-2-16,0-3 37 16,-10-43-4-16,5-9-27 15,5-16 13-15,0 14-13 16,22 13-3-16,16 12 8 0,-2 12-15 16,-9 14-2-16,-7 6-24 15,3 0-44-15,-1 0-13 16,3 0-97-16,3 0-214 15</inkml:trace>
          <inkml:trace contextRef="#ctx0" brushRef="#br0" timeOffset="-25224.4362">7189 1188 730 0,'0'0'22'16,"0"0"76"-16,0 0 41 0,41 222-32 15,-31-170-25-15,-1 1-35 16,-9-25-20-16,0-13-15 16,0-11 2-16,0-4-2 15,3 0 15-15,1-36 10 16,6-20-21-16,5-4-16 16,4 10-4-16,3 7 1 15,-3 23-3-15,-9 20 9 16,2 0-7-16,-5 13-1 15,7 32 0-15,4-1 5 16,-2 4 0-16,-6-1 2 16,2-18-1-16,-9-14-1 15,-3-1 0-15,0-14 3 0,0 0-1 16,0 0-3-16,0 0 1 16,0-29 0-16,0 0 4 15,0 1-3-15,7 9 2 16,19 5 7-16,-1 0-9 15,13 14 8-15,0 0-3 16,4 0-2-16,6 0 10 16,-7 0-5-16,-3 0 8 15,-13 0-16-15,-11 8-1 16,-2-5-19-16,-9 3-54 16,4 0-89-16,5-1-146 15,-5-5-181-15</inkml:trace>
          <inkml:trace contextRef="#ctx0" brushRef="#br0" timeOffset="-24787.5123">8106 827 985 0,'0'0'72'16,"0"0"-61"-16,0 0 67 0,0 0 26 15,0 0-29 1,38 172-59-16,-38-112-16 0,-19 16-12 15,-38 0-21-15,-4-3-80 16,5-11-179-16,13-18-562 16</inkml:trace>
        </inkml:traceGroup>
        <inkml:traceGroup>
          <inkml:annotationXML>
            <emma:emma xmlns:emma="http://www.w3.org/2003/04/emma" version="1.0">
              <emma:interpretation id="{64A3E483-8033-47A6-AC45-3188A7160B79}" emma:medium="tactile" emma:mode="ink">
                <msink:context xmlns:msink="http://schemas.microsoft.com/ink/2010/main" type="inkWord" rotatedBoundingBox="19213,17439 19626,17434 19627,17488 19213,17492"/>
              </emma:interpretation>
              <emma:one-of disjunction-type="recognition" id="oneOf11">
                <emma:interpretation id="interp23" emma:lang="" emma:confidence="1">
                  <emma:literal/>
                </emma:interpretation>
              </emma:one-of>
            </emma:emma>
          </inkml:annotationXML>
          <inkml:trace contextRef="#ctx0" brushRef="#br0" timeOffset="-24631.5399">7995 1495 922 0,'0'0'156'0,"0"0"-104"16,0 0 63-16,210 34-44 16,-136-31-40-16,-18-3-31 15,-12 0-15-15,-15 0-169 0,-6-30-262 16</inkml:trace>
        </inkml:traceGroup>
        <inkml:traceGroup>
          <inkml:annotationXML>
            <emma:emma xmlns:emma="http://www.w3.org/2003/04/emma" version="1.0">
              <emma:interpretation id="{4ECC7A1A-933A-4CB3-90D0-1165BFB24EDC}" emma:medium="tactile" emma:mode="ink">
                <msink:context xmlns:msink="http://schemas.microsoft.com/ink/2010/main" type="inkWord" rotatedBoundingBox="2413,15447 23754,15239 23791,19011 2450,19219">
                  <msink:destinationLink direction="with" ref="{D237B588-3B4D-41ED-98E5-5353CC551D41}"/>
                  <msink:destinationLink direction="with" ref="{EEE90FFB-4297-44D4-9F30-4D062EB707F0}"/>
                </msink:context>
              </emma:interpretation>
              <emma:one-of disjunction-type="recognition" id="oneOf12">
                <emma:interpretation id="interp24" emma:lang="" emma:confidence="1">
                  <emma:literal/>
                </emma:interpretation>
              </emma:one-of>
            </emma:emma>
          </inkml:annotationXML>
          <inkml:trace contextRef="#ctx0" brushRef="#br0" timeOffset="-24982.4792">8209 847 870 0,'0'0'187'15,"0"0"-156"-15,0 0 31 16,0 0-7-16,0 0 21 15,111 199-44-15,-93-127-15 16,-11 8 12-16,-7-4-20 16,0-4-2-16,0-8-7 0,-22-18-8 15,0-16-28-15,0-21-37 16,15-9-66-16,0-1-16 16,3-57-149-16</inkml:trace>
          <inkml:trace contextRef="#ctx0" brushRef="#br0" timeOffset="-24385.5821">9177 543 1042 0,'0'0'155'15,"0"0"-154"-15,0 0 37 0,174 178 39 16,-97-59-13-16,-7 40-3 15,-15 33-2-15,-30 47-40 16,-25 23-18-16,-29 3 0 16,-70-13-1-16,-48-37-84 15,-56-37-32-15,-55-42-358 16</inkml:trace>
          <inkml:trace contextRef="#ctx0" brushRef="#br0" timeOffset="-21647.8041">10289 1078 449 0,'0'0'323'16,"0"0"-290"-16,0 0-5 0,0 0 29 15,0 0 1 1,0 0-16-16,-103 189-25 0,55-125 6 15,-6 3 21-15,-6 5-25 16,-3-5 5-16,8-6-10 16,4-5 10-16,10-16 5 15,15-5-6-15,13-14 0 16,4-1 7-16,9-2-9 16,0-4 11-16,22 1-7 15,33 2 10-15,24 3 5 16,13-5-23-16,7 3 6 15,0 2-13-15,8-14-6 16,-8 3-4-16,-15 3 0 16,-27-4-30-16,-35 4-52 15,-22-4-187-15</inkml:trace>
          <inkml:trace contextRef="#ctx0" brushRef="#br0" timeOffset="-22080.5681">11426 407 416 0,'0'0'667'15,"0"0"-628"-15,0 0-22 16,0 0 33-16,0 0 16 16,0 0-33-16,31-27-33 15,-31 27 0-15,3 14-5 16,4 25 5-16,-3 11 6 15,-4 6-5-15,0 4 10 16,0-4-2-16,0 10-6 16,0 0 7-16,0 1-6 15,0-2-1-15,0-5-2 0,0-4 2 16,0-4 1-16,15-14-3 16,-8 0-1-16,-7-15 0 15,8-8-2-15,-8 2 2 16,0 0 3-16,0-5 0 15,0 5 5-15,0 1-8 16,0-3 0-16,0 5 1 16,0-3-1-16,0-8 0 15,-8 3-3-15,-3-4 3 16,-7 3-2-16,-8 5 1 16,-6-7-4-16,-18 5-1 15,-1 0-3-15,-14-11 0 0,-5 3 2 16,-9-3 4-1,-1 5 0-15,-5-5 3 0,-14 3 7 16,-12-6-5-16,-11 3-2 16,-14 4 0-16,8 13-4 15,6 0 9-15,27 0-7 16,35 0 2-16,31-8-40 16,22-4-44-16,7-8-7 15,0 0-22-15,36 0-74 16,20-20-24-16</inkml:trace>
          <inkml:trace contextRef="#ctx0" brushRef="#br0" timeOffset="17785.9256">-2884 715 645 0,'0'0'439'16,"0"0"-418"-16,0 0 66 16,0 0 18-16,0 0-45 15,0 0-12-15,70-100-21 16,-15 28-17-16,11-24 34 15,26-24-28-15,16-33-7 16,20-18-8-16,12-8-1 16,4 11-2-16,-11 17-13 15,-27 32-6-15,-33 23 17 16,-25 20 1-16,-26 19 6 16,-13 18 10-16,-3 9-10 0,-6 17 11 15,0 6-4-15,0 7-10 16,0 0-15-16,0 12-13 15,-22 9-10-15,-7 6 36 16,-15 2-16-16,-4 5 10 16,-15-5 0-16,-7-2-6 15,3-7 10-15,19-11 7 16,23-1-3-16,25-8 5 16,0 0-5-16,12 0 7 15,46-20-7-15,27-20-9 16,18 0 8-16,-8 0-13 15,-9 11-4-15,-35 12 10 0,-22 11-2 16,-20 6 7-16,-9 9 3 16,0 46-4-16,-38 13 4 15,-3 13 18-15,5 0-10 16,14-2 16-16,22-8-18 16,0-3-6-16,19-21-5 15,28-4-57-15,5-20-209 16</inkml:trace>
          <inkml:trace contextRef="#ctx0" brushRef="#br0" timeOffset="29696.0019">-10763 357 936 0,'0'0'72'0,"0"0"-63"15,0 0-9-15,0 0 4 16,0 0 14-16,0 308 36 16,-3-123-35-16,3 47 16 15,0 17-1-15,0 10-1 16,14-15-4-16,20-28-22 16,2-36-5-16,-2-33-4 15,-5-41 0-15,-10-49-3 0,-12-41-25 16,-7-16-47-1,0-36-19-15,-7-54-166 0,-34-55-296 16</inkml:trace>
          <inkml:trace contextRef="#ctx0" brushRef="#br0" timeOffset="9385.9256">-6583 771 721 0,'0'0'212'16,"0"0"-160"-16,0 0 37 15,0 0-33-15,0 0-38 16,0 0-3-16,-6 0-15 16,-33 7-8-16,-27 6 8 15,-20 3 3-15,-9-1-3 16,-1 0-4-16,9-5 4 16,17 0 7-16,25-7-6 15,27-3 1-15,14 0 3 16,4 0 11-16,0 0-14 15,0 0-2-15,14 3 0 0,1 8 19 16,4-5 5-16,-5 9-11 16,-2 3-12-16,-6 12 1 15,3 18 8-15,-9 10-2 16,0 11-6-16,0 14 6 16,0 10-8-16,0 3 4 15,0-7-10-15,-12 2 14 16,2-3-8-16,-6-2 11 15,6-4-10-15,-5-1 9 16,8-14 3-16,-2-9-6 16,9-5 12-16,0-10-3 15,0 1-5-15,0-15-2 0,0 0-9 16,9-6 6 0,-2-3-6-16,0-12 0 0,1-1 8 15,-4-4-7-15,-1-3 0 16,0 0 4-16,8 0 1 15,16 0 7-15,9 0 1 16,8 0-10-16,4 0-2 16,-7-10-2-16,-5 2-17 15,-5-4-12-15,-11 3-32 16,-1-1-58-16,-4-2-108 16,-4-8-204-16</inkml:trace>
          <inkml:trace contextRef="#ctx0" brushRef="#br0" timeOffset="16837.9187">-2228 1378 141 0,'0'0'619'15,"0"0"-469"-15,0 0-17 0,0 0-83 16,0 0-11 0,0 0 39-16,-16 174 8 0,3-107-34 15,1-8-29-15,-2-8 1 16,5-15-11-16,6-8-13 15,0-10-2-15,3-12-52 16,0-6-105-16,0 0-195 16</inkml:trace>
          <inkml:trace contextRef="#ctx0" brushRef="#br0" timeOffset="17170.8624">-1900 1131 995 0,'0'0'87'0,"0"0"25"0,0 0-28 16,0 0-33-16,0 0-36 15,187 76-9-15,-176-9-6 16,-11 14 0-16,0-9 0 16,0-5 2-16,-11-9 1 15,0-14 5-15,4-1-2 16,7-4 7-16,0-8-4 15,0-2 3-15,0-2-2 16,3-4-7-16,9 0 3 16,-2-8 18-16,-6 5 3 15,-4-5-5-15,0 2-3 16,-7-6-4-16,-41 1 0 0,-19 0-15 16,-13-12-18-1,-5 0-26-15,-1 0-30 0,13-59-54 16,6-30-262-16</inkml:trace>
          <inkml:trace contextRef="#ctx0" brushRef="#br0" timeOffset="-20026.9487">-855 227 370 0,'0'0'161'15,"0"0"-95"-15,0 0 21 16,0 0-4-16,0 0 2 16,0 0-26-16,0-9-42 15,0 9 9-15,0 0 1 16,3 0 9-16,4 17-6 15,12 32-15-15,3 24 35 16,4 26-20-16,-4 17-5 16,3 27-7-16,5 17 2 15,4 31 0-15,7 2 13 0,1 10-10 16,8 4-4-16,-2-30-4 16,3-20-5-16,-12-47-7 15,-8-42 0-15,-9-31-3 16,-12-25 3-16,-6-12 1 15,4-15-1-15,-8-51-6 16,0-33-64-16,-22-17-87 16,0-13-99-16,19 10-87 15</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1:01.77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8EBFB09-514E-4254-B94E-86FA199085AF}" emma:medium="tactile" emma:mode="ink">
          <msink:context xmlns:msink="http://schemas.microsoft.com/ink/2010/main" type="inkDrawing" rotatedBoundingBox="2969,12571 4142,10609 4565,10862 3393,12824" semanticType="callout" shapeName="Other">
            <msink:sourceLink direction="with" ref="{49A2E7F1-658A-4CE7-BC6D-A18C7E0722B4}"/>
          </msink:context>
        </emma:interpretation>
      </emma:emma>
    </inkml:annotationXML>
    <inkml:trace contextRef="#ctx0" brushRef="#br0">1190 0 693 0,'0'0'34'0,"0"0"-19"15,0 0-15-15,0 219 50 16,0-119 77-16,0 5-60 15,0 6-33-15,0 3 14 16,0 2 13-16,-19 6-5 16,-25 7-19-16,-29 4-11 0,-26 9-24 15,-19-5-2 1,-19-6-2-16,-13-4-13 0,-21-15-64 16,-12-25-86-16,-13-21-452 15</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2.34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613F927-FA25-4EDC-A61E-81F2B67FB279}" emma:medium="tactile" emma:mode="ink">
          <msink:context xmlns:msink="http://schemas.microsoft.com/ink/2010/main" type="inkDrawing" rotatedBoundingBox="13140,5599 13271,8196 13170,8201 13039,5604" semanticType="callout" shapeName="Other"/>
        </emma:interpretation>
      </emma:emma>
    </inkml:annotationXML>
    <inkml:trace contextRef="#ctx0" brushRef="#br0">0 0 803 0,'0'0'155'15,"0"0"-44"-15,0 0-29 16,0 0 0-16,0 0-14 16,0 0-12-16,19 234 0 15,-19-127 0-15,0 9 6 16,0 18-27-16,0 6-6 15,0 8 4-15,7 9-14 0,5 12-6 16,5 9 3 0,-2 2-11-16,-4-5 13 0,-3-16-11 15,-8-5 10-15,0-17 19 16,4-11-20-16,6-20 10 16,2-25 9-16,-2-33-22 15,2-19-4-15,-12-18-2 16,0-3-6-16,3-8 7 15,-3 0 8-15,0-19-16 16,0-33-45-16,-37-31-177 16,-37-26-181-16</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27.6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11BA0F6-900A-4893-A5D2-A507E4B504A0}" emma:medium="tactile" emma:mode="ink">
          <msink:context xmlns:msink="http://schemas.microsoft.com/ink/2010/main" type="inkDrawing" rotatedBoundingBox="5203,3846 6479,3732 6481,3752 5204,3867" semanticType="underline" shapeName="Other">
            <msink:sourceLink direction="with" ref="{190DB4CF-A07E-431A-8EED-8386714E9FB8}"/>
          </msink:context>
        </emma:interpretation>
      </emma:emma>
    </inkml:annotationXML>
    <inkml:trace contextRef="#ctx0" brushRef="#br0">3274 1520 1112 0,'0'0'147'0,"0"0"-67"15,0 0 25-15,0 0-20 16,195-33-42-16,-26 13-43 16,31 3-24-16,24 7-99 15,8-3-44-15,23-23-307 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2.83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0-1 791 0,'0'0'138'15,"0"0"-27"-15,0 0 29 16,0 0-53-16,195 0-76 15,-161 0-11-15,-2 0-136 16,6 0-208-16,10 0-406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0.45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E488F15-B7BB-4261-81A3-2B19EC622734}" emma:medium="tactile" emma:mode="ink">
          <msink:context xmlns:msink="http://schemas.microsoft.com/ink/2010/main" type="writingRegion" rotatedBoundingBox="15685,4127 16715,7364 14647,8022 13617,4785"/>
        </emma:interpretation>
      </emma:emma>
    </inkml:annotationXML>
    <inkml:traceGroup>
      <inkml:annotationXML>
        <emma:emma xmlns:emma="http://www.w3.org/2003/04/emma" version="1.0">
          <emma:interpretation id="{C7DBA8DF-590E-4E47-A364-C4AEFF693143}" emma:medium="tactile" emma:mode="ink">
            <msink:context xmlns:msink="http://schemas.microsoft.com/ink/2010/main" type="paragraph" rotatedBoundingBox="15685,4127 16715,7364 14647,8022 13617,4785" alignmentLevel="1"/>
          </emma:interpretation>
        </emma:emma>
      </inkml:annotationXML>
      <inkml:traceGroup>
        <inkml:annotationXML>
          <emma:emma xmlns:emma="http://www.w3.org/2003/04/emma" version="1.0">
            <emma:interpretation id="{857A159C-C7E7-440A-A067-CE2A3B8DC2EB}" emma:medium="tactile" emma:mode="ink">
              <msink:context xmlns:msink="http://schemas.microsoft.com/ink/2010/main" type="line" rotatedBoundingBox="15685,4127 16715,7364 14647,8022 13617,4785"/>
            </emma:interpretation>
          </emma:emma>
        </inkml:annotationXML>
        <inkml:traceGroup>
          <inkml:annotationXML>
            <emma:emma xmlns:emma="http://www.w3.org/2003/04/emma" version="1.0">
              <emma:interpretation id="{381BED9F-883E-4A25-A44F-7C9F27423121}" emma:medium="tactile" emma:mode="ink">
                <msink:context xmlns:msink="http://schemas.microsoft.com/ink/2010/main" type="inkWord" rotatedBoundingBox="14903,4375 15171,5215 14282,5497 14014,4658"/>
              </emma:interpretation>
              <emma:one-of disjunction-type="recognition" id="oneOf0">
                <emma:interpretation id="interp0" emma:lang="" emma:confidence="0.5">
                  <emma:literal>ver's</emma:literal>
                </emma:interpretation>
                <emma:interpretation id="interp1" emma:lang="" emma:confidence="0">
                  <emma:literal>vein</emma:literal>
                </emma:interpretation>
                <emma:interpretation id="interp2" emma:lang="" emma:confidence="0">
                  <emma:literal>veins</emma:literal>
                </emma:interpretation>
                <emma:interpretation id="interp3" emma:lang="" emma:confidence="0">
                  <emma:literal>van's</emma:literal>
                </emma:interpretation>
                <emma:interpretation id="interp4" emma:lang="" emma:confidence="0">
                  <emma:literal>vein's</emma:literal>
                </emma:interpretation>
              </emma:one-of>
            </emma:emma>
          </inkml:annotationXML>
          <inkml:trace contextRef="#ctx0" brushRef="#br0">23 55 707 0,'0'0'145'16,"0"0"-109"-16,0 0 78 0,0 0-27 16,220-55-38-16,-164 55 0 15,-13 23-32-15,-9 27-10 16,-20 5-7-16,-14 12 0 15,0 3 8-15,-26 2-8 16,-25-5 28-16,-11 2 11 16,-8-9-7-16,0-9-11 15,11-6 13-15,23-22-17 16,20-10 4-16,16-6-12 16,0-4-7-16,19-3 13 15,51 0 0-15,39 0 7 16,35 0-22-16,22 0-2 15,8 0-73-15,-17 0-86 0,-17 0-336 16</inkml:trace>
        </inkml:traceGroup>
        <inkml:traceGroup>
          <inkml:annotationXML>
            <emma:emma xmlns:emma="http://www.w3.org/2003/04/emma" version="1.0">
              <emma:interpretation id="{2B62C397-E407-4FFE-81CD-133F1249EE1C}" emma:medium="tactile" emma:mode="ink">
                <msink:context xmlns:msink="http://schemas.microsoft.com/ink/2010/main" type="inkWord" rotatedBoundingBox="16318,6117 16715,7364 14647,8022 14250,6775">
                  <msink:destinationLink direction="with" ref="{EA95A2D6-7FCC-4518-8DD7-3AC77D25A11D}"/>
                </msink:context>
              </emma:interpretation>
              <emma:one-of disjunction-type="recognition" id="oneOf1">
                <emma:interpretation id="interp5" emma:lang="" emma:confidence="1">
                  <emma:literal/>
                </emma:interpretation>
              </emma:one-of>
            </emma:emma>
          </inkml:annotationXML>
          <inkml:trace contextRef="#ctx0" brushRef="#br0" timeOffset="1323.7622">2069 2827 1287 0,'0'0'66'16,"0"0"-33"-16,0 0-33 0,0 0-5 16,0 0-647-16</inkml:trace>
          <inkml:trace contextRef="#ctx0" brushRef="#br0" timeOffset="814.8506">354 2404 919 0,'0'0'62'16,"0"0"-49"-16,0 0 54 16,0 215 16-16,0-115-24 15,0 2-21-15,0-4 1 16,3-11 8-16,-3-17-13 0,0-20-8 16,0-21-8-16,0-15-10 15,0-11 9-15,0-3-11 16,0-13 14-16,0-44-17 15,0-35-3-15,12-19-20 16,2-30-5-16,1-11 11 16,4 6-7-16,3 21 10 15,11 29 6-15,3 23 0 16,11 17 5-16,6 16 0 16,2 13 0-16,0 14 1 15,1 13-3-15,-12 0 4 16,-15 0-4-16,-15 29 0 15,-14 17-11-15,-7 12 10 16,-56 11-1-16,-21-6 2 0,-15 0 2 16,11-7 0-16,11-10 0 15,20 1-8-15,28-1-69 16,19-8-69-16,10-3-155 16,0-22-307-16</inkml:trace>
          <inkml:trace contextRef="#ctx0" brushRef="#br0" timeOffset="1182.7889">1075 2725 225 0,'0'0'789'0,"0"0"-716"16,0 0 30-16,0 0-15 15,0 0-53-15,0 0-29 16,155 29-6-16,-152-5-8 15,-3 9 3-15,0-3-13 16,-10 4 1-16,-12-10 13 16,0 4 4-16,10-8 1 15,8-10-1-15,4 4-6 16,0-5 4-16,23 6 0 16,14 0 0-16,8 1 4 15,-13 8-1-15,-10-1-1 16,-12 6-2-16,-10 4-9 15,0 1 11-15,-44 3 28 16,-14-7 19-16,-15-7-15 0,3-11-14 16,6-9-2-1,10-3-12-15,16-6-8 0,31-40-24 16,7-21-103-16,29-12-297 16</inkml:trace>
          <inkml:trace contextRef="#ctx0" brushRef="#br0" timeOffset="2072.6303">2176 2669 1174 0,'0'0'118'16,"0"0"-66"-16,0 0 29 0,0 0-16 15,0 0-65 1,0 0-6-16,150 0-108 0,-83-14-159 16,3-7-625-16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6.2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8DDCB87-8A05-470D-98BD-4EA2A6D09711}" emma:medium="tactile" emma:mode="ink">
          <msink:context xmlns:msink="http://schemas.microsoft.com/ink/2010/main" type="writingRegion" rotatedBoundingBox="6142,4691 5607,7666 4754,7512 5290,4537"/>
        </emma:interpretation>
      </emma:emma>
    </inkml:annotationXML>
    <inkml:traceGroup>
      <inkml:annotationXML>
        <emma:emma xmlns:emma="http://www.w3.org/2003/04/emma" version="1.0">
          <emma:interpretation id="{30EB4160-E46D-46D1-8415-FC17CE68AFCB}" emma:medium="tactile" emma:mode="ink">
            <msink:context xmlns:msink="http://schemas.microsoft.com/ink/2010/main" type="paragraph" rotatedBoundingBox="6142,4691 5607,7666 4754,7512 5290,4537" alignmentLevel="1"/>
          </emma:interpretation>
        </emma:emma>
      </inkml:annotationXML>
      <inkml:traceGroup>
        <inkml:annotationXML>
          <emma:emma xmlns:emma="http://www.w3.org/2003/04/emma" version="1.0">
            <emma:interpretation id="{3E434E89-B943-45D6-9F9C-CEC98001A880}" emma:medium="tactile" emma:mode="ink">
              <msink:context xmlns:msink="http://schemas.microsoft.com/ink/2010/main" type="line" rotatedBoundingBox="6142,4691 5607,7666 4754,7512 5290,4537"/>
            </emma:interpretation>
          </emma:emma>
        </inkml:annotationXML>
        <inkml:traceGroup>
          <inkml:annotationXML>
            <emma:emma xmlns:emma="http://www.w3.org/2003/04/emma" version="1.0">
              <emma:interpretation id="{21FE742D-92C1-42DD-A8A4-41E1F5ABD6D2}" emma:medium="tactile" emma:mode="ink">
                <msink:context xmlns:msink="http://schemas.microsoft.com/ink/2010/main" type="inkWord" rotatedBoundingBox="5769,4624 5665,5205 5185,5118 5290,4537"/>
              </emma:interpretation>
              <emma:one-of disjunction-type="recognition" id="oneOf0">
                <emma:interpretation id="interp0" emma:lang="" emma:confidence="0.5">
                  <emma:literal>o</emma:literal>
                </emma:interpretation>
                <emma:interpretation id="interp1" emma:lang="" emma:confidence="0">
                  <emma:literal>°</emma:literal>
                </emma:interpretation>
                <emma:interpretation id="interp2" emma:lang="" emma:confidence="0">
                  <emma:literal>O</emma:literal>
                </emma:interpretation>
                <emma:interpretation id="interp3" emma:lang="" emma:confidence="0">
                  <emma:literal>.</emma:literal>
                </emma:interpretation>
                <emma:interpretation id="interp4" emma:lang="" emma:confidence="0">
                  <emma:literal>0</emma:literal>
                </emma:interpretation>
              </emma:one-of>
            </emma:emma>
          </inkml:annotationXML>
          <inkml:trace contextRef="#ctx0" brushRef="#br0">3476 2309 495 0,'0'0'66'16,"0"0"-53"-16,0 0 73 15,0 0 6-15,0 0 3 16,0 0-32-16,0-23 9 16,0 23 14-16,0 0-25 15,-3 0-26-15,-11 6-14 16,-8 31 32-16,-4 9-11 15,-5 4-9-15,2 3 0 0,4-4-7 16,6-2-3 0,5-7-6-16,14-1-10 0,0-6 4 15,0 0-8-15,0-6 0 16,26-4-1-16,10-3 2 16,8-11 0-16,7-6 1 15,13-3-5-15,-6 0 9 16,1-4-9-16,-11-24 2 15,-10 1-4-15,-13 4 0 16,-11-3 2-16,-2 3 3 16,-9 3-3-16,1-7 1 15,-4 1-7-15,0-4 13 16,0-3-7-16,0-7 0 16,0-9 1-16,0 2 1 0,0 4 1 15,0 3 0-15,-4 17-3 16,-11 4 0-16,-4 5 8 15,-17 14-8-15,-27 0-19 16,-29 30-26-16,-21 19-107 16,6-12-316-16</inkml:trace>
        </inkml:traceGroup>
        <inkml:traceGroup>
          <inkml:annotationXML>
            <emma:emma xmlns:emma="http://www.w3.org/2003/04/emma" version="1.0">
              <emma:interpretation id="{9AEF96F6-7E8F-4D82-98D1-6CE3BA38903A}" emma:medium="tactile" emma:mode="ink">
                <msink:context xmlns:msink="http://schemas.microsoft.com/ink/2010/main" type="inkWord" rotatedBoundingBox="5785,6675 5607,7666 4785,7518 4963,6527">
                  <msink:destinationLink direction="with" ref="{EA95A2D6-7FCC-4518-8DD7-3AC77D25A11D}"/>
                </msink:context>
              </emma:interpretation>
            </emma:emma>
          </inkml:annotationXML>
          <inkml:trace contextRef="#ctx0" brushRef="#br0" timeOffset="1063.8117">2994 4425 684 0,'0'0'22'0,"0"0"89"15,0 0 10-15,0 0-63 16,0 0-21-16,0 0-32 15,0 7 14-15,0 39 26 16,0 30 20-16,0 17 9 16,-3 9-24-16,3-3-13 15,0-9-4-15,0-9-17 16,0-16 0-16,0-14-9 16,10-16-2-16,-6-22 2 15,1-6-5-15,-5-7-1 16,0 0 6-16,0-43 8 15,0-30-14-15,0-30-1 16,0-23-15-16,0-12-5 0,0 8-11 16,0 20 7-16,0 28 1 15,0 26 10-15,3 16 1 16,26 11 3-16,12 9 5 16,-5 7-1-16,2 9 5 15,-2 1-5-15,-6 3-16 16,-1 0-7-16,-10 32 15 15,-9 12 3-15,-10 2 10 16,0-3 5-16,0-3 6 16,-18 0 20-16,-18-4 0 15,-2-3-21-15,-1-4-4 16,1-1-6-16,6-7-2 0,1 3-47 16,17 4-73-16,14-5-198 15,0 3-297-15</inkml:trace>
          <inkml:trace contextRef="#ctx0" brushRef="#br0" timeOffset="1274.7863">3679 4908 1056 0,'0'0'86'0,"0"0"-46"15,0 0 48-15,0 0-31 0,-10 179-14 16,17-113-41 0,-7 0-2-16,0-6-87 0,0-20-216 15</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5.1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943B846-7B68-4791-BB52-5A5E2D701CA0}" emma:medium="tactile" emma:mode="ink">
          <msink:context xmlns:msink="http://schemas.microsoft.com/ink/2010/main" type="writingRegion" rotatedBoundingBox="11002,5004 9667,10986 5192,9987 6527,4005"/>
        </emma:interpretation>
      </emma:emma>
    </inkml:annotationXML>
    <inkml:traceGroup>
      <inkml:annotationXML>
        <emma:emma xmlns:emma="http://www.w3.org/2003/04/emma" version="1.0">
          <emma:interpretation id="{160858BB-B317-4D61-A38D-A5294BFA11E5}" emma:medium="tactile" emma:mode="ink">
            <msink:context xmlns:msink="http://schemas.microsoft.com/ink/2010/main" type="paragraph" rotatedBoundingBox="11002,5004 9711,10789 8066,10422 9357,4637" alignmentLevel="1"/>
          </emma:interpretation>
        </emma:emma>
      </inkml:annotationXML>
      <inkml:traceGroup>
        <inkml:annotationXML>
          <emma:emma xmlns:emma="http://www.w3.org/2003/04/emma" version="1.0">
            <emma:interpretation id="{1C682554-0DC4-411A-ACE9-5DD746CD9776}" emma:medium="tactile" emma:mode="ink">
              <msink:context xmlns:msink="http://schemas.microsoft.com/ink/2010/main" type="line" rotatedBoundingBox="11002,5004 9711,10789 8066,10422 9357,4637"/>
            </emma:interpretation>
          </emma:emma>
        </inkml:annotationXML>
        <inkml:traceGroup>
          <inkml:annotationXML>
            <emma:emma xmlns:emma="http://www.w3.org/2003/04/emma" version="1.0">
              <emma:interpretation id="{62F15F0F-BDAC-4C51-9AB5-6C58F8C65DFA}" emma:medium="tactile" emma:mode="ink">
                <msink:context xmlns:msink="http://schemas.microsoft.com/ink/2010/main" type="inkWord" rotatedBoundingBox="9188,9464 8932,10615 8066,10422 8322,9271"/>
              </emma:interpretation>
            </emma:emma>
          </inkml:annotationXML>
          <inkml:trace contextRef="#ctx0" brushRef="#br0">-291-2742 742 0,'0'0'222'0,"0"0"-136"16,-169 205 41-16,106-94-37 16,-2 0-25-16,-8 8-22 15,-13 5-35-15,-3-13-8 16,6-5 0-16,4-17-85 15,21-28-238-15</inkml:trace>
          <inkml:trace contextRef="#ctx0" brushRef="#br0" timeOffset="-188.9688">-680-2713 716 0,'0'0'131'16,"0"0"52"-1,0 0-87-15,0 0-9 0,0 0-28 16,0 0-26-16,0 0 15 16,48 51 14-16,-12 8-14 15,8 10-13-15,7 11-20 16,9 0 1-16,7-7-3 15,-2-7-12-15,-2-9-1 16,-9-14-25-16,-9-8-25 16,-11-7-38-16,-12-19-47 0,-5-9-66 15,-8-8-85 1,-9-44-187-16</inkml:trace>
        </inkml:traceGroup>
        <inkml:traceGroup>
          <inkml:annotationXML>
            <emma:emma xmlns:emma="http://www.w3.org/2003/04/emma" version="1.0">
              <emma:interpretation id="{BCC3F586-EF8E-4C96-863E-7A0212A0F86D}" emma:medium="tactile" emma:mode="ink">
                <msink:context xmlns:msink="http://schemas.microsoft.com/ink/2010/main" type="inkWord" rotatedBoundingBox="10613,6749 10402,7695 9057,7395 9269,6449">
                  <msink:destinationLink direction="with" ref="{EA95A2D6-7FCC-4518-8DD7-3AC77D25A11D}"/>
                </msink:context>
              </emma:interpretation>
              <emma:one-of disjunction-type="recognition" id="oneOf0">
                <emma:interpretation id="interp0" emma:lang="" emma:confidence="0.5">
                  <emma:literal>e</emma:literal>
                </emma:interpretation>
                <emma:interpretation id="interp1" emma:lang="" emma:confidence="0">
                  <emma:literal>.</emma:literal>
                </emma:interpretation>
                <emma:interpretation id="interp2" emma:lang="" emma:confidence="0">
                  <emma:literal>j</emma:literal>
                </emma:interpretation>
                <emma:interpretation id="interp3" emma:lang="" emma:confidence="0">
                  <emma:literal>P</emma:literal>
                </emma:interpretation>
                <emma:interpretation id="interp4" emma:lang="" emma:confidence="0">
                  <emma:literal>p</emma:literal>
                </emma:interpretation>
              </emma:one-of>
            </emma:emma>
          </inkml:annotationXML>
          <inkml:trace contextRef="#ctx0" brushRef="#br0" timeOffset="4152.8351">75-5355 191 0,'0'0'815'0,"0"0"-763"15,0 0 48-15,0 0 19 16,0 0-64-16,0 0-46 16,0 0-7-16,-12 103 27 15,12 5 12-15,0-1 8 16,0-5-9-16,0-15-24 15,0-23 4-15,0-16-12 16,0-24-2-16,0-15-6 16,0-9 0-16,0 0-6 15,0-17 0-15,0-32-3 0,0-24-40 16,0-10 1 0,0-9 8-16,0-7 15 0,12 6 4 15,10 10 17-15,4 15 0 16,3 10 3-16,12 8 1 15,-6 4 0-15,3 7 3 16,-2 9 3-16,-5 9-5 16,-6 9-1-16,-3 12 0 15,1 0-3-15,-3 0 3 16,8 21-5-16,-11 14 2 16,-9 5 1-16,-8 4 2 15,0 8-4-15,-44-8 4 16,-16 4 0-16,-13-8-1 15,6-12-16-15,12 4 13 16,14-20-26-16,24-4-94 0,17-8-228 16</inkml:trace>
          <inkml:trace contextRef="#ctx0" brushRef="#br0" timeOffset="4444.7859">725-5116 870 0,'0'0'73'0,"0"0"64"16,0 0 25-16,0 0-99 15,226 125-15-15,-204-87-46 16,-22 10-4-16,0 0 2 0,-44 4 0 16,-38-7 19-16,-2-1-2 15,-1-11 24-15,23-10-1 16,25-3-10-16,18-13-3 15,15-4-2-15,4-3-12 16,12 0 6-16,57 0-3 16,35-20 3-16,21-7-19 15,8 11-45-15,-9 6-83 16,-9-10-65-16,-4 3-483 16</inkml:trace>
        </inkml:traceGroup>
        <inkml:traceGroup>
          <inkml:annotationXML>
            <emma:emma xmlns:emma="http://www.w3.org/2003/04/emma" version="1.0">
              <emma:interpretation id="{99A599DA-1722-4AAC-9FE1-30FA54599870}" emma:medium="tactile" emma:mode="ink">
                <msink:context xmlns:msink="http://schemas.microsoft.com/ink/2010/main" type="inkWord" rotatedBoundingBox="9623,4696 9487,5308 9290,5264 9426,4653"/>
              </emma:interpretation>
            </emma:emma>
          </inkml:annotationXML>
          <inkml:trace contextRef="#ctx0" brushRef="#br0" timeOffset="3074.0246">305-7382 534 0,'0'0'76'0,"0"0"51"15,0 0-24-15,0 0-35 16,0 0-18-16,0 0-16 16,0-92 31-16,0 92 9 15,0 0 1-15,0 0-6 16,0 0-16-16,0 0-7 15,0 0 7-15,0 0-3 0,0 0 8 16,0 0-38-16,9 23-20 16,5 38-1-16,1 27-7 15,-5 24 2-15,-1 17-75 16,-6-3-84-16,-3-10-402 16</inkml:trace>
        </inkml:traceGroup>
      </inkml:traceGroup>
    </inkml:traceGroup>
    <inkml:traceGroup>
      <inkml:annotationXML>
        <emma:emma xmlns:emma="http://www.w3.org/2003/04/emma" version="1.0">
          <emma:interpretation id="{8F72CEBC-FE05-4A39-AF7E-3254F3CD07FE}" emma:medium="tactile" emma:mode="ink">
            <msink:context xmlns:msink="http://schemas.microsoft.com/ink/2010/main" type="paragraph" rotatedBoundingBox="6365,8152 7677,9879 6417,10836 5105,9110" alignmentLevel="2"/>
          </emma:interpretation>
        </emma:emma>
      </inkml:annotationXML>
      <inkml:traceGroup>
        <inkml:annotationXML>
          <emma:emma xmlns:emma="http://www.w3.org/2003/04/emma" version="1.0">
            <emma:interpretation id="{845C3E8B-8914-4B9B-A876-E64496F2ADF6}" emma:medium="tactile" emma:mode="ink">
              <msink:context xmlns:msink="http://schemas.microsoft.com/ink/2010/main" type="line" rotatedBoundingBox="6365,8152 7677,9879 6417,10836 5105,9110"/>
            </emma:interpretation>
          </emma:emma>
        </inkml:annotationXML>
        <inkml:traceGroup>
          <inkml:annotationXML>
            <emma:emma xmlns:emma="http://www.w3.org/2003/04/emma" version="1.0">
              <emma:interpretation id="{80046999-E220-4A0B-9846-EF622AC73BD9}" emma:medium="tactile" emma:mode="ink">
                <msink:context xmlns:msink="http://schemas.microsoft.com/ink/2010/main" type="inkWord" rotatedBoundingBox="6365,8152 7677,9879 6417,10836 5105,9110"/>
              </emma:interpretation>
              <emma:one-of disjunction-type="recognition" id="oneOf1">
                <emma:interpretation id="interp5" emma:lang="" emma:confidence="1">
                  <emma:literal/>
                </emma:interpretation>
              </emma:one-of>
            </emma:emma>
          </inkml:annotationXML>
          <inkml:trace contextRef="#ctx0" brushRef="#br0" timeOffset="11360.0237">-1447-2246 684 0,'0'0'63'0,"0"0"64"16,0 0 0-16,0 0-43 15,0 0-35-15,0 0-14 16,0-5-10-16,0 5-7 16,0 0 7-16,0 0-10 15,0 0-12-15,0 0 26 16,0 0-23-16,-22 0 2 16,-11 0-8-16,-8 0 4 0,-10 16-2 15,-15 0 1-15,-8 1-3 16,-10-2 6-16,-8 2-6 15,-3 0 3-15,-1 1-4 16,4-6 5-16,3 2-6 16,12-5 2-16,4 0 0 15,-6 5 0-15,-1 0-5 16,-12-5 4-16,-4 6-23 16,7-3-2-16,5-4 25 15,11 1-4-15,17-3 5 16,11-1 2-16,16-4-1 15,10 2 15-15,13-3-7 0,-1 5-5 16,3-5-2-16,-4 3 2 16,1 0-2-16,-5-3 2 15,5 0 4-15,0 0-6 16,7 0 8-16,0 0-1 16,0 0 5-16,0 0-13 15,0 0 12-15,0 0-6 16,0 0-7-16,0 0 16 15,0 0-1-15,0-23-2 16,0-3-13-16,0-7-5 16,0-4 1-16,0-3 2 15,0 1-10-15,0-2 10 16,0-2-2-16,0 3 4 0,0 1-1 16,0-4 3-16,0 8-2 15,0-16 0-15,0-2 2 16,0-3-5-16,0-4 1 15,-3 12 2-15,-9 0 1 16,5 8-1-16,0 1 1 16,-1 3 2-16,4-1-1 15,4-3 1-15,0-4 1 16,0 5-2-16,0-1-1 16,0 0 1-16,0 4-4 15,4 7 2-15,4 6 0 16,-1 3 1-16,-7 3-1 15,0 1 0-15,0-1 1 16,0-3 1-16,0 3-2 0,0-4 6 16,0 6-6-16,0-5-1 15,0 4 1-15,0 3 0 16,0 5-1-16,0 5 3 16,0 0 2-16,0 3-4 15,0 0-3-15,-3 0 2 16,-1-3-2-16,4 0 3 15,-5-1 2-15,5 1 1 16,0-2-2-16,0 0-1 16,0 2 5-16,0-4-5 15,0 2 1-15,0 5 3 16,-3 0-1-16,3 0-3 16,-4 0 0-16,4 0-2 0,0 0 0 15,0 0 1-15,0 0 0 16,0 0-2-16,-6 0 3 15,-3 0-5-15,-8 0 5 16,-2 12 0-16,-7 4 2 16,-3-3-2-16,-1 7-3 15,-3 4 3-15,-8 2 1 16,2 0 2-16,-2 5-1 16,3-2-2-16,6-2 0 15,3-4-2-15,7-6 2 16,6-5 0-16,10-4-4 15,6-8 1-15,0 0-5 16,0 0 6-16,0 0-2 0,0 0 2 16,0 0-4-16,3 0 6 15,19-11 8-15,-3-9-5 16,7-3-6-16,3 0 0 16,0-4-7-16,0 1-1 15,5 0-1-15,-9-1 7 16,-2 4-4-16,-5 0 9 15,0 0 0-15,-7 3-2 16,-7 0 8-16,3 4-6 16,-7-1 1-16,3 3-1 15,2 11 2-15,-1 0 1 16,-1 3-3-16,1 0 0 0,-1 0-9 16,5 0 4-1,3 0 5-15,1 0-2 0,8 6 2 16,-1 14-8-16,3 4 8 15,4-1 0-15,-1-3 5 16,6 0-5-16,-5 0 0 16,6-7 3-16,-3-2-1 15,9 1 0-15,-2-5-2 16,1-6 3-16,-8 4-2 16,-3-5 4-16,-11 0 3 15,-11 0 6-15,-4 0 2 16,0 0-8-16,0 0 8 15,0 0-15-15,0 0 2 16,0 0-2-16,0 0-1 16,0 0 0-16,7 0-6 0,1 3 6 15,-1-3-1-15,5 4 1 16,-5-1-10-16,-4 0 6 16,-3-3-8-16,0 0-25 15,0 0-32-15,0 0-107 16,-7 0-504-16</inkml:trace>
          <inkml:trace contextRef="#ctx0" brushRef="#br0" timeOffset="11487.9998">-2540-3406 1168 0,'0'0'0'0,"0"0"-49"16,0 0-177-16</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213451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4ABB84-B986-431E-9E2C-851AF53235E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70328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456132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934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233636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507817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553774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3338416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328139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86021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402904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4ABB84-B986-431E-9E2C-851AF53235E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261941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4ABB84-B986-431E-9E2C-851AF53235EB}"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305891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333903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274519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E4ABB84-B986-431E-9E2C-851AF53235EB}" type="datetimeFigureOut">
              <a:rPr lang="en-US" smtClean="0"/>
              <a:t>2/18/2021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87396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4ABB84-B986-431E-9E2C-851AF53235E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91032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4ABB84-B986-431E-9E2C-851AF53235EB}" type="datetimeFigureOut">
              <a:rPr lang="en-US" smtClean="0"/>
              <a:t>2/18/2021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9D01CB-FCC4-4692-89AF-8E25DB7D984D}" type="slidenum">
              <a:rPr lang="en-US" smtClean="0"/>
              <a:t>‹#›</a:t>
            </a:fld>
            <a:endParaRPr lang="en-US"/>
          </a:p>
        </p:txBody>
      </p:sp>
    </p:spTree>
    <p:extLst>
      <p:ext uri="{BB962C8B-B14F-4D97-AF65-F5344CB8AC3E}">
        <p14:creationId xmlns:p14="http://schemas.microsoft.com/office/powerpoint/2010/main" val="2943284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www.w3schools.com/jsref/met_doc_getelementsbyname.asp" TargetMode="External"/><Relationship Id="rId3" Type="http://schemas.openxmlformats.org/officeDocument/2006/relationships/hyperlink" Target="https://www.w3schools.com/jsref/met_doc_writeln.asp" TargetMode="External"/><Relationship Id="rId7" Type="http://schemas.openxmlformats.org/officeDocument/2006/relationships/hyperlink" Target="https://www.w3schools.com/jsref/met_document_getelementsbyclassname.asp" TargetMode="External"/><Relationship Id="rId2" Type="http://schemas.openxmlformats.org/officeDocument/2006/relationships/hyperlink" Target="https://www.w3schools.com/jsref/met_doc_write.asp" TargetMode="External"/><Relationship Id="rId1" Type="http://schemas.openxmlformats.org/officeDocument/2006/relationships/slideLayout" Target="../slideLayouts/slideLayout2.xml"/><Relationship Id="rId6" Type="http://schemas.openxmlformats.org/officeDocument/2006/relationships/hyperlink" Target="https://www.w3schools.com/jsref/met_document_getelementbyid.asp" TargetMode="External"/><Relationship Id="rId5" Type="http://schemas.openxmlformats.org/officeDocument/2006/relationships/hyperlink" Target="https://www.w3schools.com/jsref/met_doc_close.asp" TargetMode="External"/><Relationship Id="rId4" Type="http://schemas.openxmlformats.org/officeDocument/2006/relationships/hyperlink" Target="https://www.w3schools.com/jsref/met_doc_open.asp" TargetMode="External"/><Relationship Id="rId9" Type="http://schemas.openxmlformats.org/officeDocument/2006/relationships/hyperlink" Target="https://www.w3schools.com/jsref/met_document_getelementsbytagname.asp" TargetMode="External"/></Relationships>
</file>

<file path=ppt/slides/_rels/slide2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0.emf"/><Relationship Id="rId21" Type="http://schemas.openxmlformats.org/officeDocument/2006/relationships/image" Target="../media/image19.emf"/><Relationship Id="rId7" Type="http://schemas.openxmlformats.org/officeDocument/2006/relationships/image" Target="../media/image12.emf"/><Relationship Id="rId12" Type="http://schemas.openxmlformats.org/officeDocument/2006/relationships/customXml" Target="../ink/ink6.xml"/><Relationship Id="rId17" Type="http://schemas.openxmlformats.org/officeDocument/2006/relationships/image" Target="../media/image17.emf"/><Relationship Id="rId25" Type="http://schemas.openxmlformats.org/officeDocument/2006/relationships/image" Target="../media/image21.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3.emf"/><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4.emf"/><Relationship Id="rId24" Type="http://schemas.openxmlformats.org/officeDocument/2006/relationships/customXml" Target="../ink/ink12.xml"/><Relationship Id="rId5" Type="http://schemas.openxmlformats.org/officeDocument/2006/relationships/image" Target="../media/image11.emf"/><Relationship Id="rId15" Type="http://schemas.openxmlformats.org/officeDocument/2006/relationships/image" Target="../media/image16.emf"/><Relationship Id="rId23" Type="http://schemas.openxmlformats.org/officeDocument/2006/relationships/image" Target="../media/image20.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8.emf"/><Relationship Id="rId31" Type="http://schemas.openxmlformats.org/officeDocument/2006/relationships/image" Target="../media/image24.emf"/><Relationship Id="rId4" Type="http://schemas.openxmlformats.org/officeDocument/2006/relationships/customXml" Target="../ink/ink2.xml"/><Relationship Id="rId9" Type="http://schemas.openxmlformats.org/officeDocument/2006/relationships/image" Target="../media/image13.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2.emf"/><Relationship Id="rId30" Type="http://schemas.openxmlformats.org/officeDocument/2006/relationships/customXml" Target="../ink/ink15.xml"/></Relationships>
</file>

<file path=ppt/slides/_rels/slide27.xml.rels><?xml version="1.0" encoding="UTF-8" standalone="yes"?>
<Relationships xmlns="http://schemas.openxmlformats.org/package/2006/relationships"><Relationship Id="rId13" Type="http://schemas.openxmlformats.org/officeDocument/2006/relationships/image" Target="../media/image30.emf"/><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image" Target="../media/image43.emf"/><Relationship Id="rId21" Type="http://schemas.openxmlformats.org/officeDocument/2006/relationships/image" Target="../media/image34.emf"/><Relationship Id="rId34" Type="http://schemas.openxmlformats.org/officeDocument/2006/relationships/customXml" Target="../ink/ink32.xml"/><Relationship Id="rId42" Type="http://schemas.openxmlformats.org/officeDocument/2006/relationships/customXml" Target="../ink/ink36.xml"/><Relationship Id="rId7" Type="http://schemas.openxmlformats.org/officeDocument/2006/relationships/image" Target="../media/image27.emf"/><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38.emf"/><Relationship Id="rId41" Type="http://schemas.openxmlformats.org/officeDocument/2006/relationships/image" Target="../media/image44.emf"/><Relationship Id="rId1" Type="http://schemas.openxmlformats.org/officeDocument/2006/relationships/slideLayout" Target="../slideLayouts/slideLayout7.xml"/><Relationship Id="rId6" Type="http://schemas.openxmlformats.org/officeDocument/2006/relationships/customXml" Target="../ink/ink18.xml"/><Relationship Id="rId11" Type="http://schemas.openxmlformats.org/officeDocument/2006/relationships/image" Target="../media/image29.emf"/><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42.emf"/><Relationship Id="rId40" Type="http://schemas.openxmlformats.org/officeDocument/2006/relationships/customXml" Target="../ink/ink35.xml"/><Relationship Id="rId5" Type="http://schemas.openxmlformats.org/officeDocument/2006/relationships/image" Target="../media/image26.emf"/><Relationship Id="rId15" Type="http://schemas.openxmlformats.org/officeDocument/2006/relationships/image" Target="../media/image31.emf"/><Relationship Id="rId23" Type="http://schemas.openxmlformats.org/officeDocument/2006/relationships/image" Target="../media/image35.emf"/><Relationship Id="rId28" Type="http://schemas.openxmlformats.org/officeDocument/2006/relationships/customXml" Target="../ink/ink29.xml"/><Relationship Id="rId36" Type="http://schemas.openxmlformats.org/officeDocument/2006/relationships/customXml" Target="../ink/ink33.xml"/><Relationship Id="rId10" Type="http://schemas.openxmlformats.org/officeDocument/2006/relationships/customXml" Target="../ink/ink20.xml"/><Relationship Id="rId19" Type="http://schemas.openxmlformats.org/officeDocument/2006/relationships/image" Target="../media/image33.emf"/><Relationship Id="rId31" Type="http://schemas.openxmlformats.org/officeDocument/2006/relationships/image" Target="../media/image39.emf"/><Relationship Id="rId4" Type="http://schemas.openxmlformats.org/officeDocument/2006/relationships/customXml" Target="../ink/ink17.xml"/><Relationship Id="rId9" Type="http://schemas.openxmlformats.org/officeDocument/2006/relationships/image" Target="../media/image28.emf"/><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37.emf"/><Relationship Id="rId30" Type="http://schemas.openxmlformats.org/officeDocument/2006/relationships/customXml" Target="../ink/ink30.xml"/><Relationship Id="rId35" Type="http://schemas.openxmlformats.org/officeDocument/2006/relationships/image" Target="../media/image41.emf"/><Relationship Id="rId43" Type="http://schemas.openxmlformats.org/officeDocument/2006/relationships/image" Target="../media/image45.emf"/><Relationship Id="rId8" Type="http://schemas.openxmlformats.org/officeDocument/2006/relationships/customXml" Target="../ink/ink19.xml"/><Relationship Id="rId3" Type="http://schemas.openxmlformats.org/officeDocument/2006/relationships/image" Target="../media/image25.emf"/><Relationship Id="rId12" Type="http://schemas.openxmlformats.org/officeDocument/2006/relationships/customXml" Target="../ink/ink21.xml"/><Relationship Id="rId17" Type="http://schemas.openxmlformats.org/officeDocument/2006/relationships/image" Target="../media/image32.emf"/><Relationship Id="rId25" Type="http://schemas.openxmlformats.org/officeDocument/2006/relationships/image" Target="../media/image36.emf"/><Relationship Id="rId33" Type="http://schemas.openxmlformats.org/officeDocument/2006/relationships/image" Target="../media/image40.emf"/><Relationship Id="rId38" Type="http://schemas.openxmlformats.org/officeDocument/2006/relationships/customXml" Target="../ink/ink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98914"/>
          </a:xfrm>
        </p:spPr>
        <p:txBody>
          <a:bodyPr>
            <a:normAutofit fontScale="90000"/>
          </a:bodyPr>
          <a:lstStyle/>
          <a:p>
            <a:r>
              <a:rPr lang="en-US" sz="3100" dirty="0" smtClean="0">
                <a:latin typeface="Times New Roman" panose="02020603050405020304" pitchFamily="18" charset="0"/>
                <a:cs typeface="Times New Roman" panose="02020603050405020304" pitchFamily="18" charset="0"/>
              </a:rPr>
              <a:t>JavaScript</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by : Parul Madan(AP)</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GEU</a:t>
            </a:r>
            <a:r>
              <a:rPr lang="en-US" sz="3100" dirty="0" smtClean="0"/>
              <a:t/>
            </a:r>
            <a:br>
              <a:rPr lang="en-US" sz="3100"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675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Javascript</a:t>
            </a:r>
            <a:endParaRPr lang="en-US" dirty="0"/>
          </a:p>
        </p:txBody>
      </p:sp>
      <p:sp>
        <p:nvSpPr>
          <p:cNvPr id="3" name="Content Placeholder 2"/>
          <p:cNvSpPr>
            <a:spLocks noGrp="1"/>
          </p:cNvSpPr>
          <p:nvPr>
            <p:ph idx="1"/>
          </p:nvPr>
        </p:nvSpPr>
        <p:spPr/>
        <p:txBody>
          <a:bodyPr/>
          <a:lstStyle/>
          <a:p>
            <a:r>
              <a:rPr lang="en-US" dirty="0"/>
              <a:t>Client-side JavaScript does not allow the reading or writing of files. This has been kept for security reason.</a:t>
            </a:r>
          </a:p>
          <a:p>
            <a:r>
              <a:rPr lang="en-US" dirty="0"/>
              <a:t>JavaScript cannot be used for networking applications because there is no such support available.</a:t>
            </a:r>
          </a:p>
          <a:p>
            <a:r>
              <a:rPr lang="en-US" dirty="0"/>
              <a:t>JavaScript doesn't have any multi-threading or multiprocessor capabilities.</a:t>
            </a:r>
          </a:p>
          <a:p>
            <a:endParaRPr lang="en-US" dirty="0"/>
          </a:p>
        </p:txBody>
      </p:sp>
    </p:spTree>
    <p:extLst>
      <p:ext uri="{BB962C8B-B14F-4D97-AF65-F5344CB8AC3E}">
        <p14:creationId xmlns:p14="http://schemas.microsoft.com/office/powerpoint/2010/main" val="234216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3630"/>
          </a:xfrm>
        </p:spPr>
        <p:txBody>
          <a:bodyPr/>
          <a:lstStyle/>
          <a:p>
            <a:r>
              <a:rPr lang="en-US" dirty="0"/>
              <a:t>Comments in JavaScript</a:t>
            </a:r>
            <a:br>
              <a:rPr lang="en-US" dirty="0"/>
            </a:br>
            <a:endParaRPr lang="en-US" dirty="0"/>
          </a:p>
        </p:txBody>
      </p:sp>
      <p:sp>
        <p:nvSpPr>
          <p:cNvPr id="3" name="Content Placeholder 2"/>
          <p:cNvSpPr>
            <a:spLocks noGrp="1"/>
          </p:cNvSpPr>
          <p:nvPr>
            <p:ph idx="1"/>
          </p:nvPr>
        </p:nvSpPr>
        <p:spPr>
          <a:xfrm>
            <a:off x="309716" y="1253614"/>
            <a:ext cx="11695471" cy="4994786"/>
          </a:xfrm>
        </p:spPr>
        <p:txBody>
          <a:bodyPr>
            <a:normAutofit fontScale="85000" lnSpcReduction="20000"/>
          </a:bodyPr>
          <a:lstStyle/>
          <a:p>
            <a:pPr marL="0" indent="0">
              <a:buNone/>
            </a:pPr>
            <a:r>
              <a:rPr lang="en-US" dirty="0"/>
              <a:t>Any text between a // and the end of a line is treated as a comment and is ignored by JavaScript.</a:t>
            </a:r>
          </a:p>
          <a:p>
            <a:pPr marL="0" indent="0">
              <a:buNone/>
            </a:pPr>
            <a:r>
              <a:rPr lang="en-US" dirty="0"/>
              <a:t>Any text between the characters /* and */ is treated as a comment. This may span multiple lines.</a:t>
            </a:r>
          </a:p>
          <a:p>
            <a:pPr marL="0" indent="0">
              <a:buNone/>
            </a:pPr>
            <a:r>
              <a:rPr lang="en-US" dirty="0"/>
              <a:t>JavaScript also recognizes the HTML comment opening sequence &lt;!--. JavaScript treats this as a single-line comment, just as it does the // comment.</a:t>
            </a:r>
          </a:p>
          <a:p>
            <a:pPr marL="0" indent="0">
              <a:buNone/>
            </a:pPr>
            <a:r>
              <a:rPr lang="en-US" dirty="0"/>
              <a:t>The HTML comment closing sequence --&gt; is not recognized by JavaScript so it should be written as //--&gt;.</a:t>
            </a:r>
          </a:p>
          <a:p>
            <a:pPr marL="0" indent="0">
              <a:buNone/>
            </a:pPr>
            <a:r>
              <a:rPr lang="en-US" dirty="0"/>
              <a:t>&lt;script language = "javascript" type = "text/javascript"&gt;</a:t>
            </a:r>
          </a:p>
          <a:p>
            <a:pPr marL="0" indent="0">
              <a:buNone/>
            </a:pPr>
            <a:r>
              <a:rPr lang="en-US" dirty="0"/>
              <a:t>   &lt;!--</a:t>
            </a:r>
          </a:p>
          <a:p>
            <a:pPr marL="0" indent="0">
              <a:buNone/>
            </a:pPr>
            <a:r>
              <a:rPr lang="en-US" dirty="0"/>
              <a:t>      // This is a comment. It is similar to comments in C++</a:t>
            </a:r>
          </a:p>
          <a:p>
            <a:pPr marL="0" indent="0">
              <a:buNone/>
            </a:pPr>
            <a:r>
              <a:rPr lang="en-US" dirty="0"/>
              <a:t>   </a:t>
            </a:r>
          </a:p>
          <a:p>
            <a:pPr marL="0" indent="0">
              <a:buNone/>
            </a:pPr>
            <a:r>
              <a:rPr lang="en-US" dirty="0"/>
              <a:t>      /*</a:t>
            </a:r>
          </a:p>
          <a:p>
            <a:pPr marL="0" indent="0">
              <a:buNone/>
            </a:pPr>
            <a:r>
              <a:rPr lang="en-US" dirty="0"/>
              <a:t>      * This is a multi-line comment in JavaScript</a:t>
            </a:r>
          </a:p>
          <a:p>
            <a:pPr marL="0" indent="0">
              <a:buNone/>
            </a:pPr>
            <a:r>
              <a:rPr lang="en-US" dirty="0"/>
              <a:t>      * It is very similar to comments in C Programming</a:t>
            </a:r>
          </a:p>
          <a:p>
            <a:pPr marL="0" indent="0">
              <a:buNone/>
            </a:pPr>
            <a:r>
              <a:rPr lang="en-US" dirty="0"/>
              <a:t>      */</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1905896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Warning for Non-JavaScript Browsers</a:t>
            </a:r>
            <a:r>
              <a:rPr lang="en-US" dirty="0"/>
              <a:t/>
            </a:r>
            <a:br>
              <a:rPr lang="en-US" dirty="0"/>
            </a:br>
            <a:endParaRPr lang="en-US" dirty="0"/>
          </a:p>
        </p:txBody>
      </p:sp>
      <p:sp>
        <p:nvSpPr>
          <p:cNvPr id="3" name="Content Placeholder 2"/>
          <p:cNvSpPr>
            <a:spLocks noGrp="1"/>
          </p:cNvSpPr>
          <p:nvPr>
            <p:ph idx="1"/>
          </p:nvPr>
        </p:nvSpPr>
        <p:spPr>
          <a:xfrm>
            <a:off x="1103312" y="1519084"/>
            <a:ext cx="8946541" cy="4729315"/>
          </a:xfrm>
        </p:spPr>
        <p:txBody>
          <a:bodyPr>
            <a:normAutofit fontScale="92500" lnSpcReduction="20000"/>
          </a:bodyPr>
          <a:lstStyle/>
          <a:p>
            <a:pPr marL="0" indent="0">
              <a:buNone/>
            </a:pPr>
            <a:r>
              <a:rPr lang="en-US" dirty="0"/>
              <a:t>&lt;html&gt;</a:t>
            </a:r>
          </a:p>
          <a:p>
            <a:pPr marL="0" indent="0">
              <a:buNone/>
            </a:pPr>
            <a:r>
              <a:rPr lang="en-US" dirty="0"/>
              <a:t>   &lt;body&gt;</a:t>
            </a:r>
          </a:p>
          <a:p>
            <a:pPr marL="0" indent="0">
              <a:buNone/>
            </a:pPr>
            <a:r>
              <a:rPr lang="en-US" dirty="0"/>
              <a:t>      &lt;script language = "javascript" type = "text/javascript"&gt;</a:t>
            </a:r>
          </a:p>
          <a:p>
            <a:pPr marL="0" indent="0">
              <a:buNone/>
            </a:pPr>
            <a:r>
              <a:rPr lang="en-US" dirty="0"/>
              <a:t>         &lt;!--</a:t>
            </a:r>
          </a:p>
          <a:p>
            <a:pPr marL="0" indent="0">
              <a:buNone/>
            </a:pPr>
            <a:r>
              <a:rPr lang="en-US" dirty="0"/>
              <a:t>            document.write("Hello World!")</a:t>
            </a:r>
          </a:p>
          <a:p>
            <a:pPr marL="0" indent="0">
              <a:buNone/>
            </a:pPr>
            <a:r>
              <a:rPr lang="en-US" dirty="0"/>
              <a:t>         //--&gt;</a:t>
            </a:r>
          </a:p>
          <a:p>
            <a:pPr marL="0" indent="0">
              <a:buNone/>
            </a:pPr>
            <a:r>
              <a:rPr lang="en-US" dirty="0"/>
              <a:t>      &lt;/script&gt;</a:t>
            </a:r>
          </a:p>
          <a:p>
            <a:pPr marL="0" indent="0">
              <a:buNone/>
            </a:pPr>
            <a:r>
              <a:rPr lang="en-US" dirty="0"/>
              <a:t>      </a:t>
            </a:r>
          </a:p>
          <a:p>
            <a:pPr marL="0" indent="0">
              <a:buNone/>
            </a:pPr>
            <a:r>
              <a:rPr lang="en-US" dirty="0"/>
              <a:t>      &lt;</a:t>
            </a:r>
            <a:r>
              <a:rPr lang="en-US" dirty="0" err="1"/>
              <a:t>noscript</a:t>
            </a:r>
            <a:r>
              <a:rPr lang="en-US" dirty="0"/>
              <a:t>&gt;</a:t>
            </a:r>
          </a:p>
          <a:p>
            <a:pPr marL="0" indent="0">
              <a:buNone/>
            </a:pPr>
            <a:r>
              <a:rPr lang="en-US" dirty="0"/>
              <a:t>         Sorry...JavaScript is needed to go ahead.</a:t>
            </a:r>
          </a:p>
          <a:p>
            <a:pPr marL="0" indent="0">
              <a:buNone/>
            </a:pPr>
            <a:r>
              <a:rPr lang="en-US" dirty="0"/>
              <a:t>      &lt;/</a:t>
            </a:r>
            <a:r>
              <a:rPr lang="en-US" dirty="0" err="1"/>
              <a:t>noscript</a:t>
            </a:r>
            <a:r>
              <a:rPr lang="en-US" dirty="0"/>
              <a:t>&gt;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5016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 External File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&lt;html&gt;</a:t>
            </a:r>
          </a:p>
          <a:p>
            <a:pPr marL="0" indent="0">
              <a:buNone/>
            </a:pPr>
            <a:r>
              <a:rPr lang="en-US" dirty="0"/>
              <a:t>   &lt;head&gt;</a:t>
            </a:r>
          </a:p>
          <a:p>
            <a:pPr marL="0" indent="0">
              <a:buNone/>
            </a:pPr>
            <a:r>
              <a:rPr lang="en-US" dirty="0"/>
              <a:t>      &lt;script type = "text/javascript" </a:t>
            </a:r>
            <a:r>
              <a:rPr lang="en-US" dirty="0" err="1"/>
              <a:t>src</a:t>
            </a:r>
            <a:r>
              <a:rPr lang="en-US" dirty="0"/>
              <a:t> = "filename.js" &gt;&lt;/script&gt;</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847472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Datatypes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JavaScript allows you to work with three primitive data types −</a:t>
            </a:r>
          </a:p>
          <a:p>
            <a:r>
              <a:rPr lang="en-US" b="1" dirty="0"/>
              <a:t>Numbers,</a:t>
            </a:r>
            <a:r>
              <a:rPr lang="en-US" dirty="0"/>
              <a:t> </a:t>
            </a:r>
            <a:r>
              <a:rPr lang="en-US" dirty="0" err="1"/>
              <a:t>eg</a:t>
            </a:r>
            <a:r>
              <a:rPr lang="en-US" dirty="0"/>
              <a:t>. 123, 120.50 etc.</a:t>
            </a:r>
          </a:p>
          <a:p>
            <a:r>
              <a:rPr lang="en-US" b="1" dirty="0"/>
              <a:t>Strings</a:t>
            </a:r>
            <a:r>
              <a:rPr lang="en-US" dirty="0"/>
              <a:t> of text e.g. "This text string" etc.</a:t>
            </a:r>
          </a:p>
          <a:p>
            <a:r>
              <a:rPr lang="en-US" b="1" dirty="0"/>
              <a:t>Boolean</a:t>
            </a:r>
            <a:r>
              <a:rPr lang="en-US" dirty="0"/>
              <a:t> e.g. true or false.</a:t>
            </a:r>
          </a:p>
          <a:p>
            <a:endParaRPr lang="en-US" dirty="0"/>
          </a:p>
        </p:txBody>
      </p:sp>
    </p:spTree>
    <p:extLst>
      <p:ext uri="{BB962C8B-B14F-4D97-AF65-F5344CB8AC3E}">
        <p14:creationId xmlns:p14="http://schemas.microsoft.com/office/powerpoint/2010/main" val="1758916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79" y="600202"/>
            <a:ext cx="9404723" cy="918882"/>
          </a:xfrm>
        </p:spPr>
        <p:txBody>
          <a:bodyPr/>
          <a:lstStyle/>
          <a:p>
            <a:r>
              <a:rPr lang="en-US" sz="3600" dirty="0" smtClean="0"/>
              <a:t>Declaration and initialization  of Variables</a:t>
            </a:r>
            <a:endParaRPr lang="en-US" sz="3600" dirty="0"/>
          </a:p>
        </p:txBody>
      </p:sp>
      <p:sp>
        <p:nvSpPr>
          <p:cNvPr id="3" name="Content Placeholder 2"/>
          <p:cNvSpPr>
            <a:spLocks noGrp="1"/>
          </p:cNvSpPr>
          <p:nvPr>
            <p:ph idx="1"/>
          </p:nvPr>
        </p:nvSpPr>
        <p:spPr>
          <a:xfrm>
            <a:off x="942061" y="1519085"/>
            <a:ext cx="8946541" cy="5324168"/>
          </a:xfrm>
        </p:spPr>
        <p:txBody>
          <a:bodyPr/>
          <a:lstStyle/>
          <a:p>
            <a:pPr>
              <a:buFont typeface="Courier New" panose="02070309020205020404" pitchFamily="49" charset="0"/>
              <a:buChar char="o"/>
            </a:pPr>
            <a:r>
              <a:rPr lang="en-US" dirty="0"/>
              <a:t>&lt;script language = "javascript" type = "text/javascript"&gt;</a:t>
            </a:r>
          </a:p>
          <a:p>
            <a:pPr marL="0" indent="0">
              <a:buNone/>
            </a:pPr>
            <a:r>
              <a:rPr lang="en-US" dirty="0"/>
              <a:t>   &lt;!--</a:t>
            </a:r>
          </a:p>
          <a:p>
            <a:pPr marL="0" indent="0">
              <a:buNone/>
            </a:pPr>
            <a:r>
              <a:rPr lang="en-US" dirty="0"/>
              <a:t>      var1 = 10</a:t>
            </a:r>
          </a:p>
          <a:p>
            <a:pPr marL="0" indent="0">
              <a:buNone/>
            </a:pPr>
            <a:r>
              <a:rPr lang="en-US" dirty="0"/>
              <a:t>      var2 = 20</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3628373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6650"/>
          </a:xfrm>
        </p:spPr>
        <p:txBody>
          <a:bodyPr/>
          <a:lstStyle/>
          <a:p>
            <a:r>
              <a:rPr lang="en-US" dirty="0"/>
              <a:t>JavaScript Variable Scope</a:t>
            </a:r>
            <a:br>
              <a:rPr lang="en-US" dirty="0"/>
            </a:br>
            <a:endParaRPr lang="en-US" dirty="0"/>
          </a:p>
        </p:txBody>
      </p:sp>
      <p:sp>
        <p:nvSpPr>
          <p:cNvPr id="3" name="Content Placeholder 2"/>
          <p:cNvSpPr>
            <a:spLocks noGrp="1"/>
          </p:cNvSpPr>
          <p:nvPr>
            <p:ph idx="1"/>
          </p:nvPr>
        </p:nvSpPr>
        <p:spPr>
          <a:xfrm>
            <a:off x="427704" y="1209368"/>
            <a:ext cx="11076038" cy="5039031"/>
          </a:xfrm>
        </p:spPr>
        <p:txBody>
          <a:bodyPr>
            <a:normAutofit fontScale="70000" lnSpcReduction="20000"/>
          </a:bodyPr>
          <a:lstStyle/>
          <a:p>
            <a:r>
              <a:rPr lang="en-US" b="1" dirty="0"/>
              <a:t>Global Variables</a:t>
            </a:r>
            <a:r>
              <a:rPr lang="en-US" dirty="0"/>
              <a:t> − A global variable has global scope which means it can be defined anywhere in your JavaScript code.</a:t>
            </a:r>
          </a:p>
          <a:p>
            <a:r>
              <a:rPr lang="en-US" b="1" dirty="0"/>
              <a:t>Local Variables</a:t>
            </a:r>
            <a:r>
              <a:rPr lang="en-US" dirty="0"/>
              <a:t> − A local variable will be visible only within a function where it is defined. Function parameters are always local to that function</a:t>
            </a:r>
            <a:r>
              <a:rPr lang="en-US" dirty="0" smtClean="0"/>
              <a:t>.</a:t>
            </a:r>
          </a:p>
          <a:p>
            <a:pPr marL="0" indent="0">
              <a:buNone/>
            </a:pPr>
            <a:r>
              <a:rPr lang="en-US" dirty="0"/>
              <a:t>&lt;html&gt;</a:t>
            </a:r>
          </a:p>
          <a:p>
            <a:pPr marL="0" indent="0">
              <a:buNone/>
            </a:pPr>
            <a:r>
              <a:rPr lang="en-US" dirty="0"/>
              <a:t>   &lt;body </a:t>
            </a:r>
            <a:r>
              <a:rPr lang="en-US" dirty="0" err="1"/>
              <a:t>onload</a:t>
            </a:r>
            <a:r>
              <a:rPr lang="en-US" dirty="0"/>
              <a:t> = </a:t>
            </a:r>
            <a:r>
              <a:rPr lang="en-US" dirty="0" err="1"/>
              <a:t>checkscope</a:t>
            </a:r>
            <a:r>
              <a:rPr lang="en-US" dirty="0"/>
              <a:t>();&gt;   </a:t>
            </a:r>
          </a:p>
          <a:p>
            <a:pPr marL="0" indent="0">
              <a:buNone/>
            </a:pPr>
            <a:r>
              <a:rPr lang="en-US" dirty="0"/>
              <a:t>      &lt;script type = "text/javascript"&gt;</a:t>
            </a:r>
          </a:p>
          <a:p>
            <a:pPr marL="0" indent="0">
              <a:buNone/>
            </a:pPr>
            <a:r>
              <a:rPr lang="en-US" dirty="0"/>
              <a:t>         &lt;!--</a:t>
            </a:r>
          </a:p>
          <a:p>
            <a:pPr marL="0" indent="0">
              <a:buNone/>
            </a:pPr>
            <a:r>
              <a:rPr lang="en-US" dirty="0"/>
              <a:t>            var </a:t>
            </a:r>
            <a:r>
              <a:rPr lang="en-US" dirty="0" err="1"/>
              <a:t>myVar</a:t>
            </a:r>
            <a:r>
              <a:rPr lang="en-US" dirty="0"/>
              <a:t> = "global";      // Declare a global variable</a:t>
            </a:r>
          </a:p>
          <a:p>
            <a:pPr marL="0" indent="0">
              <a:buNone/>
            </a:pPr>
            <a:r>
              <a:rPr lang="en-US" dirty="0"/>
              <a:t>            function </a:t>
            </a:r>
            <a:r>
              <a:rPr lang="en-US" dirty="0" err="1"/>
              <a:t>checkscope</a:t>
            </a:r>
            <a:r>
              <a:rPr lang="en-US" dirty="0"/>
              <a:t>( ) {</a:t>
            </a:r>
          </a:p>
          <a:p>
            <a:pPr marL="0" indent="0">
              <a:buNone/>
            </a:pPr>
            <a:r>
              <a:rPr lang="en-US" dirty="0"/>
              <a:t>               var </a:t>
            </a:r>
            <a:r>
              <a:rPr lang="en-US" dirty="0" err="1"/>
              <a:t>myVar</a:t>
            </a:r>
            <a:r>
              <a:rPr lang="en-US" dirty="0"/>
              <a:t> = "local";    // Declare a local variable</a:t>
            </a:r>
          </a:p>
          <a:p>
            <a:pPr marL="0" indent="0">
              <a:buNone/>
            </a:pPr>
            <a:r>
              <a:rPr lang="en-US" dirty="0"/>
              <a:t>               </a:t>
            </a:r>
            <a:r>
              <a:rPr lang="en-US" dirty="0" err="1"/>
              <a:t>document.write</a:t>
            </a:r>
            <a:r>
              <a:rPr lang="en-US" dirty="0"/>
              <a:t>(</a:t>
            </a:r>
            <a:r>
              <a:rPr lang="en-US" dirty="0" err="1"/>
              <a:t>myVar</a:t>
            </a:r>
            <a:r>
              <a:rPr lang="en-US" dirty="0"/>
              <a:t>);</a:t>
            </a:r>
          </a:p>
          <a:p>
            <a:pPr marL="0" indent="0">
              <a:buNone/>
            </a:pPr>
            <a:r>
              <a:rPr lang="en-US" dirty="0"/>
              <a:t>            }</a:t>
            </a:r>
          </a:p>
          <a:p>
            <a:pPr marL="0" indent="0">
              <a:buNone/>
            </a:pPr>
            <a:r>
              <a:rPr lang="en-US" dirty="0"/>
              <a:t>         //--&gt;</a:t>
            </a:r>
          </a:p>
          <a:p>
            <a:pPr marL="0" indent="0">
              <a:buNone/>
            </a:pPr>
            <a:r>
              <a:rPr lang="en-US" dirty="0"/>
              <a:t>      &lt;/script&gt;     </a:t>
            </a:r>
          </a:p>
          <a:p>
            <a:pPr marL="0" indent="0">
              <a:buNone/>
            </a:pPr>
            <a:r>
              <a:rPr lang="en-US" dirty="0"/>
              <a:t>   &lt;/body&gt;</a:t>
            </a:r>
          </a:p>
          <a:p>
            <a:pPr marL="0" indent="0">
              <a:buNone/>
            </a:pPr>
            <a:r>
              <a:rPr lang="en-US" dirty="0"/>
              <a:t>&lt;/html&gt;</a:t>
            </a:r>
          </a:p>
          <a:p>
            <a:endParaRPr lang="en-US" dirty="0"/>
          </a:p>
        </p:txBody>
      </p:sp>
    </p:spTree>
    <p:extLst>
      <p:ext uri="{BB962C8B-B14F-4D97-AF65-F5344CB8AC3E}">
        <p14:creationId xmlns:p14="http://schemas.microsoft.com/office/powerpoint/2010/main" val="3463668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7948" y="294967"/>
            <a:ext cx="6666271" cy="6223819"/>
          </a:xfrm>
          <a:prstGeom prst="rect">
            <a:avLst/>
          </a:prstGeom>
        </p:spPr>
      </p:pic>
      <p:sp>
        <p:nvSpPr>
          <p:cNvPr id="3" name="TextBox 2"/>
          <p:cNvSpPr txBox="1"/>
          <p:nvPr/>
        </p:nvSpPr>
        <p:spPr>
          <a:xfrm>
            <a:off x="486696" y="457200"/>
            <a:ext cx="1784555" cy="383458"/>
          </a:xfrm>
          <a:prstGeom prst="rect">
            <a:avLst/>
          </a:prstGeom>
          <a:noFill/>
        </p:spPr>
        <p:txBody>
          <a:bodyPr wrap="square" rtlCol="0">
            <a:spAutoFit/>
          </a:bodyPr>
          <a:lstStyle/>
          <a:p>
            <a:r>
              <a:rPr lang="en-US" dirty="0" smtClean="0"/>
              <a:t>e.g.</a:t>
            </a:r>
            <a:endParaRPr lang="en-US" dirty="0"/>
          </a:p>
        </p:txBody>
      </p:sp>
    </p:spTree>
    <p:extLst>
      <p:ext uri="{BB962C8B-B14F-4D97-AF65-F5344CB8AC3E}">
        <p14:creationId xmlns:p14="http://schemas.microsoft.com/office/powerpoint/2010/main" val="416454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condition </a:t>
            </a:r>
            <a:endParaRPr lang="en-US" dirty="0"/>
          </a:p>
        </p:txBody>
      </p:sp>
      <p:sp>
        <p:nvSpPr>
          <p:cNvPr id="3" name="Content Placeholder 2"/>
          <p:cNvSpPr>
            <a:spLocks noGrp="1"/>
          </p:cNvSpPr>
          <p:nvPr>
            <p:ph idx="1"/>
          </p:nvPr>
        </p:nvSpPr>
        <p:spPr>
          <a:xfrm>
            <a:off x="1103312" y="1371600"/>
            <a:ext cx="8946541" cy="4876799"/>
          </a:xfrm>
        </p:spPr>
        <p:txBody>
          <a:bodyPr>
            <a:normAutofit fontScale="70000" lnSpcReduction="20000"/>
          </a:bodyPr>
          <a:lstStyle/>
          <a:p>
            <a:pPr marL="0" indent="0">
              <a:buNone/>
            </a:pPr>
            <a:r>
              <a:rPr lang="en-US" dirty="0"/>
              <a:t>&lt;html&gt;</a:t>
            </a:r>
          </a:p>
          <a:p>
            <a:pPr marL="0" indent="0">
              <a:buNone/>
            </a:pPr>
            <a:r>
              <a:rPr lang="en-US" dirty="0"/>
              <a:t>   &lt;body&gt;     </a:t>
            </a:r>
          </a:p>
          <a:p>
            <a:pPr marL="0" indent="0">
              <a:buNone/>
            </a:pPr>
            <a:r>
              <a:rPr lang="en-US" dirty="0"/>
              <a:t>      &lt;script type = "text/javascript"&gt;</a:t>
            </a:r>
          </a:p>
          <a:p>
            <a:pPr marL="0" indent="0">
              <a:buNone/>
            </a:pPr>
            <a:r>
              <a:rPr lang="en-US" dirty="0"/>
              <a:t>         &lt;!--</a:t>
            </a:r>
          </a:p>
          <a:p>
            <a:pPr marL="0" indent="0">
              <a:buNone/>
            </a:pPr>
            <a:r>
              <a:rPr lang="en-US" dirty="0"/>
              <a:t>            var age = 20;</a:t>
            </a:r>
          </a:p>
          <a:p>
            <a:pPr marL="0" indent="0">
              <a:buNone/>
            </a:pPr>
            <a:r>
              <a:rPr lang="en-US" dirty="0"/>
              <a:t>         </a:t>
            </a:r>
          </a:p>
          <a:p>
            <a:pPr marL="0" indent="0">
              <a:buNone/>
            </a:pPr>
            <a:r>
              <a:rPr lang="en-US" dirty="0"/>
              <a:t>            if( age &gt; 18 ) {</a:t>
            </a:r>
          </a:p>
          <a:p>
            <a:pPr marL="0" indent="0">
              <a:buNone/>
            </a:pPr>
            <a:r>
              <a:rPr lang="en-US" dirty="0"/>
              <a:t>               </a:t>
            </a:r>
            <a:r>
              <a:rPr lang="en-US" dirty="0" smtClean="0"/>
              <a:t>document.write("&lt;</a:t>
            </a:r>
            <a:r>
              <a:rPr lang="en-US" dirty="0"/>
              <a:t>b&gt;Qualifies for driving&lt;/b&gt;");</a:t>
            </a:r>
          </a:p>
          <a:p>
            <a:pPr marL="0" indent="0">
              <a:buNone/>
            </a:pPr>
            <a:r>
              <a:rPr lang="en-US" dirty="0"/>
              <a:t>            } else {</a:t>
            </a:r>
          </a:p>
          <a:p>
            <a:pPr marL="0" indent="0">
              <a:buNone/>
            </a:pPr>
            <a:r>
              <a:rPr lang="en-US" dirty="0"/>
              <a:t>               document.write("&lt;b&gt;Does not qualify for driving&lt;/b&gt;");</a:t>
            </a:r>
          </a:p>
          <a:p>
            <a:pPr marL="0" indent="0">
              <a:buNone/>
            </a:pPr>
            <a:r>
              <a:rPr lang="en-US" dirty="0"/>
              <a:t>            }</a:t>
            </a:r>
          </a:p>
          <a:p>
            <a:pPr marL="0" indent="0">
              <a:buNone/>
            </a:pPr>
            <a:r>
              <a:rPr lang="en-US" dirty="0"/>
              <a:t>         //--&gt;</a:t>
            </a:r>
          </a:p>
          <a:p>
            <a:pPr marL="0" indent="0">
              <a:buNone/>
            </a:pPr>
            <a:r>
              <a:rPr lang="en-US" dirty="0"/>
              <a:t>      &lt;/script&gt;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23114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9669"/>
          </a:xfrm>
        </p:spPr>
        <p:txBody>
          <a:bodyPr/>
          <a:lstStyle/>
          <a:p>
            <a:r>
              <a:rPr lang="en-US" dirty="0"/>
              <a:t>Switch Case</a:t>
            </a:r>
            <a:br>
              <a:rPr lang="en-US" dirty="0"/>
            </a:br>
            <a:endParaRPr lang="en-US" dirty="0"/>
          </a:p>
        </p:txBody>
      </p:sp>
      <p:sp>
        <p:nvSpPr>
          <p:cNvPr id="3" name="Content Placeholder 2"/>
          <p:cNvSpPr>
            <a:spLocks noGrp="1"/>
          </p:cNvSpPr>
          <p:nvPr>
            <p:ph idx="1"/>
          </p:nvPr>
        </p:nvSpPr>
        <p:spPr>
          <a:xfrm>
            <a:off x="1103312" y="1268362"/>
            <a:ext cx="8946541" cy="4980038"/>
          </a:xfrm>
        </p:spPr>
        <p:txBody>
          <a:bodyPr>
            <a:normAutofit fontScale="55000" lnSpcReduction="20000"/>
          </a:bodyPr>
          <a:lstStyle/>
          <a:p>
            <a:pPr marL="0" indent="0">
              <a:buNone/>
            </a:pPr>
            <a:r>
              <a:rPr lang="en-US" dirty="0"/>
              <a:t>&lt;html&gt;</a:t>
            </a:r>
          </a:p>
          <a:p>
            <a:pPr marL="0" indent="0">
              <a:buNone/>
            </a:pPr>
            <a:r>
              <a:rPr lang="en-US" dirty="0"/>
              <a:t>   &lt;body&gt;   </a:t>
            </a:r>
          </a:p>
          <a:p>
            <a:pPr marL="0" indent="0">
              <a:buNone/>
            </a:pPr>
            <a:r>
              <a:rPr lang="en-US" dirty="0"/>
              <a:t>      &lt;script type = "text/javascript"&gt;</a:t>
            </a:r>
          </a:p>
          <a:p>
            <a:pPr marL="0" indent="0">
              <a:buNone/>
            </a:pPr>
            <a:r>
              <a:rPr lang="en-US" dirty="0"/>
              <a:t>         &lt;!--</a:t>
            </a:r>
          </a:p>
          <a:p>
            <a:pPr marL="0" indent="0">
              <a:buNone/>
            </a:pPr>
            <a:r>
              <a:rPr lang="en-US" dirty="0"/>
              <a:t>            var grade = 'A';</a:t>
            </a:r>
          </a:p>
          <a:p>
            <a:pPr marL="0" indent="0">
              <a:buNone/>
            </a:pPr>
            <a:r>
              <a:rPr lang="en-US" dirty="0"/>
              <a:t>            document.write("Entering switch block&lt;</a:t>
            </a:r>
            <a:r>
              <a:rPr lang="en-US" dirty="0" err="1"/>
              <a:t>br</a:t>
            </a:r>
            <a:r>
              <a:rPr lang="en-US" dirty="0"/>
              <a:t> /&gt;");</a:t>
            </a:r>
          </a:p>
          <a:p>
            <a:pPr marL="0" indent="0">
              <a:buNone/>
            </a:pPr>
            <a:r>
              <a:rPr lang="en-US" dirty="0"/>
              <a:t>            switch (grade) {</a:t>
            </a:r>
          </a:p>
          <a:p>
            <a:pPr marL="0" indent="0">
              <a:buNone/>
            </a:pPr>
            <a:r>
              <a:rPr lang="en-US" dirty="0"/>
              <a:t>               case 'A': document.write("Good job&lt;</a:t>
            </a:r>
            <a:r>
              <a:rPr lang="en-US" dirty="0" err="1"/>
              <a:t>br</a:t>
            </a:r>
            <a:r>
              <a:rPr lang="en-US" dirty="0"/>
              <a:t> /&gt;");</a:t>
            </a:r>
          </a:p>
          <a:p>
            <a:pPr marL="0" indent="0">
              <a:buNone/>
            </a:pPr>
            <a:r>
              <a:rPr lang="en-US" dirty="0"/>
              <a:t>               break;</a:t>
            </a:r>
          </a:p>
          <a:p>
            <a:pPr marL="0" indent="0">
              <a:buNone/>
            </a:pPr>
            <a:r>
              <a:rPr lang="en-US" dirty="0"/>
              <a:t>            </a:t>
            </a:r>
            <a:r>
              <a:rPr lang="en-US" dirty="0" smtClean="0"/>
              <a:t>   case </a:t>
            </a:r>
            <a:r>
              <a:rPr lang="en-US" dirty="0"/>
              <a:t>'B': document.write("Pretty good&lt;</a:t>
            </a:r>
            <a:r>
              <a:rPr lang="en-US" dirty="0" err="1"/>
              <a:t>br</a:t>
            </a:r>
            <a:r>
              <a:rPr lang="en-US" dirty="0"/>
              <a:t> /&gt;");</a:t>
            </a:r>
          </a:p>
          <a:p>
            <a:pPr marL="0" indent="0">
              <a:buNone/>
            </a:pPr>
            <a:r>
              <a:rPr lang="en-US" dirty="0"/>
              <a:t>               break;</a:t>
            </a:r>
          </a:p>
          <a:p>
            <a:pPr marL="0" indent="0">
              <a:buNone/>
            </a:pPr>
            <a:r>
              <a:rPr lang="en-US" dirty="0"/>
              <a:t>           </a:t>
            </a:r>
            <a:r>
              <a:rPr lang="en-US" dirty="0" smtClean="0"/>
              <a:t>    </a:t>
            </a:r>
            <a:r>
              <a:rPr lang="en-US" dirty="0"/>
              <a:t>default:  document.write("Unknown grade&lt;</a:t>
            </a:r>
            <a:r>
              <a:rPr lang="en-US" dirty="0" err="1"/>
              <a:t>br</a:t>
            </a:r>
            <a:r>
              <a:rPr lang="en-US" dirty="0"/>
              <a:t> /&gt;")</a:t>
            </a:r>
          </a:p>
          <a:p>
            <a:pPr marL="0" indent="0">
              <a:buNone/>
            </a:pPr>
            <a:r>
              <a:rPr lang="en-US" dirty="0"/>
              <a:t>            }</a:t>
            </a:r>
          </a:p>
          <a:p>
            <a:pPr marL="0" indent="0">
              <a:buNone/>
            </a:pPr>
            <a:r>
              <a:rPr lang="en-US" dirty="0"/>
              <a:t>            document.write("Exiting switch block");</a:t>
            </a:r>
          </a:p>
          <a:p>
            <a:pPr marL="0" indent="0">
              <a:buNone/>
            </a:pPr>
            <a:r>
              <a:rPr lang="en-US" dirty="0"/>
              <a:t>         //--&gt;</a:t>
            </a:r>
          </a:p>
          <a:p>
            <a:pPr marL="0" indent="0">
              <a:buNone/>
            </a:pPr>
            <a:r>
              <a:rPr lang="en-US" dirty="0"/>
              <a:t>      &lt;/script&gt;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3242259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lstStyle/>
          <a:p>
            <a:r>
              <a:rPr lang="en-US" dirty="0" smtClean="0"/>
              <a:t>JavaScript </a:t>
            </a:r>
            <a:r>
              <a:rPr lang="en-US" dirty="0"/>
              <a:t>is a lightweight, interpreted programming language.</a:t>
            </a:r>
          </a:p>
          <a:p>
            <a:r>
              <a:rPr lang="en-US" dirty="0"/>
              <a:t>Designed for creating network-centric applications.</a:t>
            </a:r>
          </a:p>
          <a:p>
            <a:r>
              <a:rPr lang="en-US" dirty="0"/>
              <a:t>Complementary to and integrated with Java.</a:t>
            </a:r>
          </a:p>
          <a:p>
            <a:r>
              <a:rPr lang="en-US" dirty="0"/>
              <a:t>Complementary to and integrated with HTML.</a:t>
            </a:r>
          </a:p>
          <a:p>
            <a:r>
              <a:rPr lang="en-US" dirty="0"/>
              <a:t>Open and cross-platform</a:t>
            </a:r>
          </a:p>
          <a:p>
            <a:endParaRPr lang="en-US" dirty="0"/>
          </a:p>
        </p:txBody>
      </p:sp>
    </p:spTree>
    <p:extLst>
      <p:ext uri="{BB962C8B-B14F-4D97-AF65-F5344CB8AC3E}">
        <p14:creationId xmlns:p14="http://schemas.microsoft.com/office/powerpoint/2010/main" val="1890097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a:xfrm>
            <a:off x="1103312" y="1179872"/>
            <a:ext cx="8946541" cy="5068528"/>
          </a:xfrm>
        </p:spPr>
        <p:txBody>
          <a:bodyPr>
            <a:normAutofit fontScale="70000" lnSpcReduction="20000"/>
          </a:bodyPr>
          <a:lstStyle/>
          <a:p>
            <a:pPr marL="0" indent="0">
              <a:buNone/>
            </a:pPr>
            <a:r>
              <a:rPr lang="en-US" dirty="0"/>
              <a:t>&lt;html&gt;</a:t>
            </a:r>
          </a:p>
          <a:p>
            <a:pPr marL="0" indent="0">
              <a:buNone/>
            </a:pPr>
            <a:r>
              <a:rPr lang="en-US" dirty="0"/>
              <a:t>   &lt;body&gt;      </a:t>
            </a:r>
          </a:p>
          <a:p>
            <a:pPr marL="0" indent="0">
              <a:buNone/>
            </a:pPr>
            <a:r>
              <a:rPr lang="en-US" dirty="0"/>
              <a:t>      &lt;script type = "text/javascript"&gt;</a:t>
            </a:r>
          </a:p>
          <a:p>
            <a:pPr marL="0" indent="0">
              <a:buNone/>
            </a:pPr>
            <a:r>
              <a:rPr lang="en-US" dirty="0"/>
              <a:t>         &lt;!--</a:t>
            </a:r>
          </a:p>
          <a:p>
            <a:pPr marL="0" indent="0">
              <a:buNone/>
            </a:pPr>
            <a:r>
              <a:rPr lang="en-US" dirty="0"/>
              <a:t>            var count;</a:t>
            </a:r>
          </a:p>
          <a:p>
            <a:pPr marL="0" indent="0">
              <a:buNone/>
            </a:pPr>
            <a:r>
              <a:rPr lang="en-US" dirty="0"/>
              <a:t>            document.write("Starting Loop" + "&lt;</a:t>
            </a:r>
            <a:r>
              <a:rPr lang="en-US" dirty="0" err="1"/>
              <a:t>br</a:t>
            </a:r>
            <a:r>
              <a:rPr lang="en-US" dirty="0"/>
              <a:t> /&gt;");</a:t>
            </a:r>
          </a:p>
          <a:p>
            <a:pPr marL="0" indent="0">
              <a:buNone/>
            </a:pPr>
            <a:r>
              <a:rPr lang="en-US" dirty="0"/>
              <a:t>         </a:t>
            </a:r>
          </a:p>
          <a:p>
            <a:pPr marL="0" indent="0">
              <a:buNone/>
            </a:pPr>
            <a:r>
              <a:rPr lang="en-US" dirty="0"/>
              <a:t>            for(count = 0; count &lt; 10; count++) {</a:t>
            </a:r>
          </a:p>
          <a:p>
            <a:pPr marL="0" indent="0">
              <a:buNone/>
            </a:pPr>
            <a:r>
              <a:rPr lang="en-US" dirty="0"/>
              <a:t>               document.write("Current Count : " + count );</a:t>
            </a:r>
          </a:p>
          <a:p>
            <a:pPr marL="0" indent="0">
              <a:buNone/>
            </a:pPr>
            <a:r>
              <a:rPr lang="en-US" dirty="0"/>
              <a:t>               document.write("&lt;</a:t>
            </a:r>
            <a:r>
              <a:rPr lang="en-US" dirty="0" err="1"/>
              <a:t>br</a:t>
            </a:r>
            <a:r>
              <a:rPr lang="en-US" dirty="0"/>
              <a:t> /&gt;");</a:t>
            </a:r>
          </a:p>
          <a:p>
            <a:pPr marL="0" indent="0">
              <a:buNone/>
            </a:pPr>
            <a:r>
              <a:rPr lang="en-US" dirty="0"/>
              <a:t>            }         </a:t>
            </a:r>
          </a:p>
          <a:p>
            <a:pPr marL="0" indent="0">
              <a:buNone/>
            </a:pPr>
            <a:r>
              <a:rPr lang="en-US" dirty="0"/>
              <a:t>            document.write("Loop stopped!");</a:t>
            </a:r>
          </a:p>
          <a:p>
            <a:pPr marL="0" indent="0">
              <a:buNone/>
            </a:pPr>
            <a:r>
              <a:rPr lang="en-US" dirty="0"/>
              <a:t>         //--&gt;</a:t>
            </a:r>
          </a:p>
          <a:p>
            <a:pPr marL="0" indent="0">
              <a:buNone/>
            </a:pPr>
            <a:r>
              <a:rPr lang="en-US" dirty="0"/>
              <a:t>      &lt;/script&gt;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68159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3411"/>
          </a:xfrm>
        </p:spPr>
        <p:txBody>
          <a:bodyPr/>
          <a:lstStyle/>
          <a:p>
            <a:r>
              <a:rPr lang="en-US" dirty="0"/>
              <a:t>The while Loop</a:t>
            </a:r>
            <a:br>
              <a:rPr lang="en-US" dirty="0"/>
            </a:br>
            <a:endParaRPr lang="en-US" dirty="0"/>
          </a:p>
        </p:txBody>
      </p:sp>
      <p:sp>
        <p:nvSpPr>
          <p:cNvPr id="3" name="Content Placeholder 2"/>
          <p:cNvSpPr>
            <a:spLocks noGrp="1"/>
          </p:cNvSpPr>
          <p:nvPr>
            <p:ph idx="1"/>
          </p:nvPr>
        </p:nvSpPr>
        <p:spPr>
          <a:xfrm>
            <a:off x="1103312" y="1238866"/>
            <a:ext cx="8946541" cy="5009534"/>
          </a:xfrm>
        </p:spPr>
        <p:txBody>
          <a:bodyPr>
            <a:normAutofit fontScale="47500" lnSpcReduction="20000"/>
          </a:bodyPr>
          <a:lstStyle/>
          <a:p>
            <a:pPr marL="0" indent="0">
              <a:buNone/>
            </a:pPr>
            <a:r>
              <a:rPr lang="en-US" dirty="0"/>
              <a:t>&lt;html&gt;</a:t>
            </a:r>
          </a:p>
          <a:p>
            <a:pPr marL="0" indent="0">
              <a:buNone/>
            </a:pPr>
            <a:r>
              <a:rPr lang="en-US" dirty="0"/>
              <a:t>   &lt;body&gt;</a:t>
            </a:r>
          </a:p>
          <a:p>
            <a:pPr marL="0" indent="0">
              <a:buNone/>
            </a:pPr>
            <a:r>
              <a:rPr lang="en-US" dirty="0"/>
              <a:t>      </a:t>
            </a:r>
          </a:p>
          <a:p>
            <a:pPr marL="0" indent="0">
              <a:buNone/>
            </a:pPr>
            <a:r>
              <a:rPr lang="en-US" dirty="0"/>
              <a:t>      &lt;script type = "text/javascript"&gt;</a:t>
            </a:r>
          </a:p>
          <a:p>
            <a:pPr marL="0" indent="0">
              <a:buNone/>
            </a:pPr>
            <a:r>
              <a:rPr lang="en-US" dirty="0"/>
              <a:t>         &lt;!--</a:t>
            </a:r>
          </a:p>
          <a:p>
            <a:pPr marL="0" indent="0">
              <a:buNone/>
            </a:pPr>
            <a:r>
              <a:rPr lang="en-US" dirty="0"/>
              <a:t>            var count = 0;</a:t>
            </a:r>
          </a:p>
          <a:p>
            <a:pPr marL="0" indent="0">
              <a:buNone/>
            </a:pPr>
            <a:r>
              <a:rPr lang="en-US" dirty="0"/>
              <a:t>            document.write("Starting Loop ");</a:t>
            </a:r>
          </a:p>
          <a:p>
            <a:pPr marL="0" indent="0">
              <a:buNone/>
            </a:pPr>
            <a:r>
              <a:rPr lang="en-US" dirty="0"/>
              <a:t>         </a:t>
            </a:r>
          </a:p>
          <a:p>
            <a:pPr marL="0" indent="0">
              <a:buNone/>
            </a:pPr>
            <a:r>
              <a:rPr lang="en-US" dirty="0"/>
              <a:t>            while (count &lt; 10) {</a:t>
            </a:r>
          </a:p>
          <a:p>
            <a:pPr marL="0" indent="0">
              <a:buNone/>
            </a:pPr>
            <a:r>
              <a:rPr lang="en-US" dirty="0"/>
              <a:t>               document.write("Current Count : " + count + "&lt;</a:t>
            </a:r>
            <a:r>
              <a:rPr lang="en-US" dirty="0" err="1"/>
              <a:t>br</a:t>
            </a:r>
            <a:r>
              <a:rPr lang="en-US" dirty="0"/>
              <a:t> /&gt;");</a:t>
            </a:r>
          </a:p>
          <a:p>
            <a:pPr marL="0" indent="0">
              <a:buNone/>
            </a:pPr>
            <a:r>
              <a:rPr lang="en-US" dirty="0"/>
              <a:t>               count++;</a:t>
            </a:r>
          </a:p>
          <a:p>
            <a:pPr marL="0" indent="0">
              <a:buNone/>
            </a:pPr>
            <a:r>
              <a:rPr lang="en-US" dirty="0"/>
              <a:t>            }</a:t>
            </a:r>
          </a:p>
          <a:p>
            <a:pPr marL="0" indent="0">
              <a:buNone/>
            </a:pPr>
            <a:r>
              <a:rPr lang="en-US" dirty="0"/>
              <a:t>         </a:t>
            </a:r>
          </a:p>
          <a:p>
            <a:pPr marL="0" indent="0">
              <a:buNone/>
            </a:pPr>
            <a:r>
              <a:rPr lang="en-US" dirty="0"/>
              <a:t>            document.write("Loop stopped!");</a:t>
            </a:r>
          </a:p>
          <a:p>
            <a:pPr marL="0" indent="0">
              <a:buNone/>
            </a:pPr>
            <a:r>
              <a:rPr lang="en-US" dirty="0"/>
              <a:t>         //--&gt;</a:t>
            </a:r>
          </a:p>
          <a:p>
            <a:pPr marL="0" indent="0">
              <a:buNone/>
            </a:pPr>
            <a:r>
              <a:rPr lang="en-US" dirty="0"/>
              <a:t>      &lt;/script&gt;</a:t>
            </a:r>
          </a:p>
          <a:p>
            <a:pPr marL="0" indent="0">
              <a:buNone/>
            </a:pPr>
            <a:r>
              <a:rPr lang="en-US" dirty="0"/>
              <a: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096182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pic>
        <p:nvPicPr>
          <p:cNvPr id="4" name="Content Placeholder 3"/>
          <p:cNvPicPr>
            <a:picLocks noGrp="1" noChangeAspect="1"/>
          </p:cNvPicPr>
          <p:nvPr>
            <p:ph idx="1"/>
          </p:nvPr>
        </p:nvPicPr>
        <p:blipFill>
          <a:blip r:embed="rId2"/>
          <a:stretch>
            <a:fillRect/>
          </a:stretch>
        </p:blipFill>
        <p:spPr>
          <a:xfrm>
            <a:off x="752168" y="2153265"/>
            <a:ext cx="9298666" cy="4350774"/>
          </a:xfrm>
          <a:prstGeom prst="rect">
            <a:avLst/>
          </a:prstGeom>
        </p:spPr>
      </p:pic>
    </p:spTree>
    <p:extLst>
      <p:ext uri="{BB962C8B-B14F-4D97-AF65-F5344CB8AC3E}">
        <p14:creationId xmlns:p14="http://schemas.microsoft.com/office/powerpoint/2010/main" val="231198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0155" y="560439"/>
            <a:ext cx="10589342" cy="5751871"/>
          </a:xfrm>
          <a:prstGeom prst="rect">
            <a:avLst/>
          </a:prstGeom>
        </p:spPr>
      </p:pic>
    </p:spTree>
    <p:extLst>
      <p:ext uri="{BB962C8B-B14F-4D97-AF65-F5344CB8AC3E}">
        <p14:creationId xmlns:p14="http://schemas.microsoft.com/office/powerpoint/2010/main" val="121010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2955" y="442452"/>
            <a:ext cx="11297264" cy="6017342"/>
          </a:xfrm>
          <a:prstGeom prst="rect">
            <a:avLst/>
          </a:prstGeom>
        </p:spPr>
      </p:pic>
    </p:spTree>
    <p:extLst>
      <p:ext uri="{BB962C8B-B14F-4D97-AF65-F5344CB8AC3E}">
        <p14:creationId xmlns:p14="http://schemas.microsoft.com/office/powerpoint/2010/main" val="22642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Document object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1497560"/>
              </p:ext>
            </p:extLst>
          </p:nvPr>
        </p:nvGraphicFramePr>
        <p:xfrm>
          <a:off x="250722" y="1312606"/>
          <a:ext cx="11400503" cy="5147192"/>
        </p:xfrm>
        <a:graphic>
          <a:graphicData uri="http://schemas.openxmlformats.org/drawingml/2006/table">
            <a:tbl>
              <a:tblPr firstRow="1" bandRow="1">
                <a:tableStyleId>{93296810-A885-4BE3-A3E7-6D5BEEA58F35}</a:tableStyleId>
              </a:tblPr>
              <a:tblGrid>
                <a:gridCol w="2954006">
                  <a:extLst>
                    <a:ext uri="{9D8B030D-6E8A-4147-A177-3AD203B41FA5}">
                      <a16:colId xmlns:a16="http://schemas.microsoft.com/office/drawing/2014/main" val="356065005"/>
                    </a:ext>
                  </a:extLst>
                </a:gridCol>
                <a:gridCol w="8446497">
                  <a:extLst>
                    <a:ext uri="{9D8B030D-6E8A-4147-A177-3AD203B41FA5}">
                      <a16:colId xmlns:a16="http://schemas.microsoft.com/office/drawing/2014/main" val="360434056"/>
                    </a:ext>
                  </a:extLst>
                </a:gridCol>
              </a:tblGrid>
              <a:tr h="643399">
                <a:tc>
                  <a:txBody>
                    <a:bodyPr/>
                    <a:lstStyle/>
                    <a:p>
                      <a:r>
                        <a:rPr lang="en-US" sz="1800" kern="1200" dirty="0" smtClean="0">
                          <a:effectLst/>
                          <a:hlinkClick r:id="rId2"/>
                        </a:rPr>
                        <a:t>write()</a:t>
                      </a:r>
                      <a:endParaRPr lang="en-US" dirty="0">
                        <a:solidFill>
                          <a:schemeClr val="bg1"/>
                        </a:solidFill>
                      </a:endParaRPr>
                    </a:p>
                  </a:txBody>
                  <a:tcPr/>
                </a:tc>
                <a:tc>
                  <a:txBody>
                    <a:bodyPr/>
                    <a:lstStyle/>
                    <a:p>
                      <a:r>
                        <a:rPr lang="en-US" sz="1800" kern="1200" dirty="0" smtClean="0">
                          <a:effectLst/>
                        </a:rPr>
                        <a:t>Writes HTML expressions or JavaScript code to a document</a:t>
                      </a:r>
                      <a:endParaRPr lang="en-US" dirty="0">
                        <a:solidFill>
                          <a:schemeClr val="bg1"/>
                        </a:solidFill>
                      </a:endParaRPr>
                    </a:p>
                  </a:txBody>
                  <a:tcPr/>
                </a:tc>
                <a:extLst>
                  <a:ext uri="{0D108BD9-81ED-4DB2-BD59-A6C34878D82A}">
                    <a16:rowId xmlns:a16="http://schemas.microsoft.com/office/drawing/2014/main" val="257712229"/>
                  </a:ext>
                </a:extLst>
              </a:tr>
              <a:tr h="643399">
                <a:tc>
                  <a:txBody>
                    <a:bodyPr/>
                    <a:lstStyle/>
                    <a:p>
                      <a:r>
                        <a:rPr lang="en-US" sz="1800" kern="1200" dirty="0" smtClean="0">
                          <a:effectLst/>
                          <a:hlinkClick r:id="rId3"/>
                        </a:rPr>
                        <a:t>writeln()</a:t>
                      </a:r>
                      <a:endParaRPr lang="en-US" dirty="0">
                        <a:solidFill>
                          <a:srgbClr val="C00000"/>
                        </a:solidFill>
                      </a:endParaRPr>
                    </a:p>
                  </a:txBody>
                  <a:tcPr/>
                </a:tc>
                <a:tc>
                  <a:txBody>
                    <a:bodyPr/>
                    <a:lstStyle/>
                    <a:p>
                      <a:r>
                        <a:rPr lang="en-US" sz="1800" kern="1200" dirty="0" smtClean="0">
                          <a:effectLst/>
                        </a:rPr>
                        <a:t>Same as write(), but adds a newline character after each statement</a:t>
                      </a:r>
                      <a:endParaRPr lang="en-US" dirty="0">
                        <a:solidFill>
                          <a:schemeClr val="bg1"/>
                        </a:solidFill>
                      </a:endParaRPr>
                    </a:p>
                  </a:txBody>
                  <a:tcPr/>
                </a:tc>
                <a:extLst>
                  <a:ext uri="{0D108BD9-81ED-4DB2-BD59-A6C34878D82A}">
                    <a16:rowId xmlns:a16="http://schemas.microsoft.com/office/drawing/2014/main" val="4120659956"/>
                  </a:ext>
                </a:extLst>
              </a:tr>
              <a:tr h="643399">
                <a:tc>
                  <a:txBody>
                    <a:bodyPr/>
                    <a:lstStyle/>
                    <a:p>
                      <a:r>
                        <a:rPr lang="en-US" sz="1800" kern="1200" dirty="0" smtClean="0">
                          <a:effectLst/>
                          <a:hlinkClick r:id="rId4"/>
                        </a:rPr>
                        <a:t>open()</a:t>
                      </a:r>
                      <a:endParaRPr lang="en-US" dirty="0">
                        <a:solidFill>
                          <a:schemeClr val="bg1"/>
                        </a:solidFill>
                      </a:endParaRPr>
                    </a:p>
                  </a:txBody>
                  <a:tcPr/>
                </a:tc>
                <a:tc>
                  <a:txBody>
                    <a:bodyPr/>
                    <a:lstStyle/>
                    <a:p>
                      <a:r>
                        <a:rPr lang="en-US" sz="1800" kern="1200" dirty="0" smtClean="0">
                          <a:effectLst/>
                        </a:rPr>
                        <a:t>Opens an HTML output stream to collect output from document.write()</a:t>
                      </a:r>
                      <a:endParaRPr lang="en-US" dirty="0">
                        <a:solidFill>
                          <a:schemeClr val="bg1"/>
                        </a:solidFill>
                      </a:endParaRPr>
                    </a:p>
                  </a:txBody>
                  <a:tcPr/>
                </a:tc>
                <a:extLst>
                  <a:ext uri="{0D108BD9-81ED-4DB2-BD59-A6C34878D82A}">
                    <a16:rowId xmlns:a16="http://schemas.microsoft.com/office/drawing/2014/main" val="1129551010"/>
                  </a:ext>
                </a:extLst>
              </a:tr>
              <a:tr h="643399">
                <a:tc>
                  <a:txBody>
                    <a:bodyPr/>
                    <a:lstStyle/>
                    <a:p>
                      <a:r>
                        <a:rPr lang="en-US" sz="1800" kern="1200" dirty="0" smtClean="0">
                          <a:effectLst/>
                          <a:hlinkClick r:id="rId5"/>
                        </a:rPr>
                        <a:t>close()</a:t>
                      </a:r>
                      <a:endParaRPr lang="en-US" dirty="0">
                        <a:solidFill>
                          <a:schemeClr val="bg1"/>
                        </a:solidFill>
                      </a:endParaRPr>
                    </a:p>
                  </a:txBody>
                  <a:tcPr/>
                </a:tc>
                <a:tc>
                  <a:txBody>
                    <a:bodyPr/>
                    <a:lstStyle/>
                    <a:p>
                      <a:r>
                        <a:rPr lang="en-US" sz="1800" kern="1200" dirty="0" smtClean="0">
                          <a:effectLst/>
                        </a:rPr>
                        <a:t>Closes the output stream previously opened with document.open()</a:t>
                      </a:r>
                      <a:endParaRPr lang="en-US" dirty="0">
                        <a:solidFill>
                          <a:schemeClr val="bg1"/>
                        </a:solidFill>
                      </a:endParaRPr>
                    </a:p>
                  </a:txBody>
                  <a:tcPr/>
                </a:tc>
                <a:extLst>
                  <a:ext uri="{0D108BD9-81ED-4DB2-BD59-A6C34878D82A}">
                    <a16:rowId xmlns:a16="http://schemas.microsoft.com/office/drawing/2014/main" val="2669814494"/>
                  </a:ext>
                </a:extLst>
              </a:tr>
              <a:tr h="643399">
                <a:tc>
                  <a:txBody>
                    <a:bodyPr/>
                    <a:lstStyle/>
                    <a:p>
                      <a:r>
                        <a:rPr lang="en-US" sz="1800" kern="1200" dirty="0" smtClean="0">
                          <a:effectLst/>
                          <a:hlinkClick r:id="rId6"/>
                        </a:rPr>
                        <a:t>getElementById()</a:t>
                      </a:r>
                      <a:endParaRPr lang="en-US" dirty="0">
                        <a:solidFill>
                          <a:schemeClr val="bg1"/>
                        </a:solidFill>
                      </a:endParaRPr>
                    </a:p>
                  </a:txBody>
                  <a:tcPr/>
                </a:tc>
                <a:tc>
                  <a:txBody>
                    <a:bodyPr/>
                    <a:lstStyle/>
                    <a:p>
                      <a:r>
                        <a:rPr lang="en-US" sz="1800" kern="1200" dirty="0" smtClean="0">
                          <a:effectLst/>
                        </a:rPr>
                        <a:t>Returns the element that has the ID attribute with the specified value</a:t>
                      </a:r>
                      <a:endParaRPr lang="en-US" dirty="0">
                        <a:solidFill>
                          <a:schemeClr val="bg1"/>
                        </a:solidFill>
                      </a:endParaRPr>
                    </a:p>
                  </a:txBody>
                  <a:tcPr/>
                </a:tc>
                <a:extLst>
                  <a:ext uri="{0D108BD9-81ED-4DB2-BD59-A6C34878D82A}">
                    <a16:rowId xmlns:a16="http://schemas.microsoft.com/office/drawing/2014/main" val="3132215833"/>
                  </a:ext>
                </a:extLst>
              </a:tr>
              <a:tr h="643399">
                <a:tc>
                  <a:txBody>
                    <a:bodyPr/>
                    <a:lstStyle/>
                    <a:p>
                      <a:r>
                        <a:rPr lang="en-US" sz="1800" kern="1200" dirty="0" smtClean="0">
                          <a:effectLst/>
                          <a:hlinkClick r:id="rId7"/>
                        </a:rPr>
                        <a:t>getElementsByClassName()</a:t>
                      </a:r>
                      <a:endParaRPr lang="en-US" dirty="0">
                        <a:solidFill>
                          <a:schemeClr val="bg1"/>
                        </a:solidFill>
                      </a:endParaRPr>
                    </a:p>
                  </a:txBody>
                  <a:tcPr/>
                </a:tc>
                <a:tc>
                  <a:txBody>
                    <a:bodyPr/>
                    <a:lstStyle/>
                    <a:p>
                      <a:r>
                        <a:rPr lang="en-US" sz="1800" kern="1200" dirty="0" smtClean="0">
                          <a:effectLst/>
                        </a:rPr>
                        <a:t>Returns a HTMLCollection containing all elements with the specified class name</a:t>
                      </a:r>
                      <a:endParaRPr lang="en-US" dirty="0">
                        <a:solidFill>
                          <a:schemeClr val="bg1"/>
                        </a:solidFill>
                      </a:endParaRPr>
                    </a:p>
                  </a:txBody>
                  <a:tcPr/>
                </a:tc>
                <a:extLst>
                  <a:ext uri="{0D108BD9-81ED-4DB2-BD59-A6C34878D82A}">
                    <a16:rowId xmlns:a16="http://schemas.microsoft.com/office/drawing/2014/main" val="3847604697"/>
                  </a:ext>
                </a:extLst>
              </a:tr>
              <a:tr h="643399">
                <a:tc>
                  <a:txBody>
                    <a:bodyPr/>
                    <a:lstStyle/>
                    <a:p>
                      <a:r>
                        <a:rPr lang="en-US" sz="1800" kern="1200" dirty="0" smtClean="0">
                          <a:effectLst/>
                          <a:hlinkClick r:id="rId8"/>
                        </a:rPr>
                        <a:t>getElementsByName()</a:t>
                      </a:r>
                      <a:endParaRPr lang="en-US" dirty="0">
                        <a:solidFill>
                          <a:schemeClr val="bg1"/>
                        </a:solidFill>
                      </a:endParaRPr>
                    </a:p>
                  </a:txBody>
                  <a:tcPr/>
                </a:tc>
                <a:tc>
                  <a:txBody>
                    <a:bodyPr/>
                    <a:lstStyle/>
                    <a:p>
                      <a:r>
                        <a:rPr lang="en-US" sz="1800" kern="1200" dirty="0" smtClean="0">
                          <a:effectLst/>
                        </a:rPr>
                        <a:t>Returns a HTMLCollection containing all elements with a specified name</a:t>
                      </a:r>
                      <a:endParaRPr lang="en-US" dirty="0">
                        <a:solidFill>
                          <a:schemeClr val="bg1"/>
                        </a:solidFill>
                      </a:endParaRPr>
                    </a:p>
                  </a:txBody>
                  <a:tcPr/>
                </a:tc>
                <a:extLst>
                  <a:ext uri="{0D108BD9-81ED-4DB2-BD59-A6C34878D82A}">
                    <a16:rowId xmlns:a16="http://schemas.microsoft.com/office/drawing/2014/main" val="296599775"/>
                  </a:ext>
                </a:extLst>
              </a:tr>
              <a:tr h="643399">
                <a:tc>
                  <a:txBody>
                    <a:bodyPr/>
                    <a:lstStyle/>
                    <a:p>
                      <a:r>
                        <a:rPr lang="en-US" sz="1800" kern="1200" dirty="0" smtClean="0">
                          <a:effectLst/>
                          <a:hlinkClick r:id="rId9"/>
                        </a:rPr>
                        <a:t>getElementsByTagName()</a:t>
                      </a:r>
                      <a:endParaRPr lang="en-US" dirty="0">
                        <a:solidFill>
                          <a:schemeClr val="bg1"/>
                        </a:solidFill>
                      </a:endParaRPr>
                    </a:p>
                  </a:txBody>
                  <a:tcPr/>
                </a:tc>
                <a:tc>
                  <a:txBody>
                    <a:bodyPr/>
                    <a:lstStyle/>
                    <a:p>
                      <a:r>
                        <a:rPr lang="en-US" sz="1800" kern="1200" dirty="0" smtClean="0">
                          <a:effectLst/>
                        </a:rPr>
                        <a:t>Returns a HTMLCollection containing all elements with the specified tag name</a:t>
                      </a:r>
                      <a:endParaRPr lang="en-US" dirty="0">
                        <a:solidFill>
                          <a:schemeClr val="bg1"/>
                        </a:solidFill>
                      </a:endParaRPr>
                    </a:p>
                  </a:txBody>
                  <a:tcPr/>
                </a:tc>
                <a:extLst>
                  <a:ext uri="{0D108BD9-81ED-4DB2-BD59-A6C34878D82A}">
                    <a16:rowId xmlns:a16="http://schemas.microsoft.com/office/drawing/2014/main" val="924152175"/>
                  </a:ext>
                </a:extLst>
              </a:tr>
            </a:tbl>
          </a:graphicData>
        </a:graphic>
      </p:graphicFrame>
    </p:spTree>
    <p:extLst>
      <p:ext uri="{BB962C8B-B14F-4D97-AF65-F5344CB8AC3E}">
        <p14:creationId xmlns:p14="http://schemas.microsoft.com/office/powerpoint/2010/main" val="1952849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695288" y="716516"/>
              <a:ext cx="11089800" cy="942840"/>
            </p14:xfrm>
          </p:contentPart>
        </mc:Choice>
        <mc:Fallback>
          <p:pic>
            <p:nvPicPr>
              <p:cNvPr id="7" name="Ink 6"/>
              <p:cNvPicPr/>
              <p:nvPr/>
            </p:nvPicPr>
            <p:blipFill>
              <a:blip r:embed="rId3"/>
              <a:stretch>
                <a:fillRect/>
              </a:stretch>
            </p:blipFill>
            <p:spPr>
              <a:xfrm>
                <a:off x="680168" y="700676"/>
                <a:ext cx="11120400" cy="974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p14:cNvContentPartPr/>
              <p14:nvPr/>
            </p14:nvContentPartPr>
            <p14:xfrm>
              <a:off x="5133368" y="1061396"/>
              <a:ext cx="171360" cy="0"/>
            </p14:xfrm>
          </p:contentPart>
        </mc:Choice>
        <mc:Fallback>
          <p:pic>
            <p:nvPicPr>
              <p:cNvPr id="14" name="Ink 13"/>
              <p:cNvPicPr/>
              <p:nvPr/>
            </p:nvPicPr>
            <p:blipFill>
              <a:blip r:embed="rId5"/>
              <a:stretch>
                <a:fillRect/>
              </a:stretch>
            </p:blipFill>
            <p:spPr>
              <a:xfrm>
                <a:off x="0" y="0"/>
                <a:ext cx="171360" cy="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9" name="Ink 48"/>
              <p14:cNvContentPartPr/>
              <p14:nvPr/>
            </p14:nvContentPartPr>
            <p14:xfrm>
              <a:off x="1358408" y="1992356"/>
              <a:ext cx="6152400" cy="1045800"/>
            </p14:xfrm>
          </p:contentPart>
        </mc:Choice>
        <mc:Fallback>
          <p:pic>
            <p:nvPicPr>
              <p:cNvPr id="49" name="Ink 48"/>
              <p:cNvPicPr/>
              <p:nvPr/>
            </p:nvPicPr>
            <p:blipFill>
              <a:blip r:embed="rId7"/>
              <a:stretch>
                <a:fillRect/>
              </a:stretch>
            </p:blipFill>
            <p:spPr>
              <a:xfrm>
                <a:off x="1345808" y="1976156"/>
                <a:ext cx="6180480" cy="1077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4" name="Ink 53"/>
              <p14:cNvContentPartPr/>
              <p14:nvPr/>
            </p14:nvContentPartPr>
            <p14:xfrm>
              <a:off x="4726208" y="2016116"/>
              <a:ext cx="49320" cy="935280"/>
            </p14:xfrm>
          </p:contentPart>
        </mc:Choice>
        <mc:Fallback>
          <p:pic>
            <p:nvPicPr>
              <p:cNvPr id="54" name="Ink 53"/>
              <p:cNvPicPr/>
              <p:nvPr/>
            </p:nvPicPr>
            <p:blipFill>
              <a:blip r:embed="rId9"/>
              <a:stretch>
                <a:fillRect/>
              </a:stretch>
            </p:blipFill>
            <p:spPr>
              <a:xfrm>
                <a:off x="4711448" y="2001356"/>
                <a:ext cx="83880" cy="969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1" name="Ink 60"/>
              <p14:cNvContentPartPr/>
              <p14:nvPr/>
            </p14:nvContentPartPr>
            <p14:xfrm>
              <a:off x="1873928" y="1345796"/>
              <a:ext cx="459360" cy="46800"/>
            </p14:xfrm>
          </p:contentPart>
        </mc:Choice>
        <mc:Fallback>
          <p:pic>
            <p:nvPicPr>
              <p:cNvPr id="61" name="Ink 60"/>
              <p:cNvPicPr/>
              <p:nvPr/>
            </p:nvPicPr>
            <p:blipFill>
              <a:blip r:embed="rId11"/>
              <a:stretch>
                <a:fillRect/>
              </a:stretch>
            </p:blipFill>
            <p:spPr>
              <a:xfrm>
                <a:off x="1857368" y="1336076"/>
                <a:ext cx="48564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4" name="Ink 73"/>
              <p14:cNvContentPartPr/>
              <p14:nvPr/>
            </p14:nvContentPartPr>
            <p14:xfrm>
              <a:off x="6779288" y="2590676"/>
              <a:ext cx="125280" cy="0"/>
            </p14:xfrm>
          </p:contentPart>
        </mc:Choice>
        <mc:Fallback>
          <p:pic>
            <p:nvPicPr>
              <p:cNvPr id="74" name="Ink 73"/>
              <p:cNvPicPr/>
              <p:nvPr/>
            </p:nvPicPr>
            <p:blipFill>
              <a:blip r:embed="rId13"/>
              <a:stretch>
                <a:fillRect/>
              </a:stretch>
            </p:blipFill>
            <p:spPr>
              <a:xfrm>
                <a:off x="0" y="0"/>
                <a:ext cx="125280" cy="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6" name="Ink 75"/>
              <p14:cNvContentPartPr/>
              <p14:nvPr/>
            </p14:nvContentPartPr>
            <p14:xfrm>
              <a:off x="5109248" y="1634516"/>
              <a:ext cx="887040" cy="1180800"/>
            </p14:xfrm>
          </p:contentPart>
        </mc:Choice>
        <mc:Fallback>
          <p:pic>
            <p:nvPicPr>
              <p:cNvPr id="76" name="Ink 75"/>
              <p:cNvPicPr/>
              <p:nvPr/>
            </p:nvPicPr>
            <p:blipFill>
              <a:blip r:embed="rId15"/>
              <a:stretch>
                <a:fillRect/>
              </a:stretch>
            </p:blipFill>
            <p:spPr>
              <a:xfrm>
                <a:off x="5093768" y="1620836"/>
                <a:ext cx="907200" cy="1209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9" name="Ink 78"/>
              <p14:cNvContentPartPr/>
              <p14:nvPr/>
            </p14:nvContentPartPr>
            <p14:xfrm>
              <a:off x="1764128" y="1656836"/>
              <a:ext cx="295200" cy="1103400"/>
            </p14:xfrm>
          </p:contentPart>
        </mc:Choice>
        <mc:Fallback>
          <p:pic>
            <p:nvPicPr>
              <p:cNvPr id="79" name="Ink 78"/>
              <p:cNvPicPr/>
              <p:nvPr/>
            </p:nvPicPr>
            <p:blipFill>
              <a:blip r:embed="rId17"/>
              <a:stretch>
                <a:fillRect/>
              </a:stretch>
            </p:blipFill>
            <p:spPr>
              <a:xfrm>
                <a:off x="1748648" y="1640636"/>
                <a:ext cx="326520" cy="1131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6" name="Ink 85"/>
              <p14:cNvContentPartPr/>
              <p14:nvPr/>
            </p14:nvContentPartPr>
            <p14:xfrm>
              <a:off x="1950248" y="1676276"/>
              <a:ext cx="1819800" cy="2076120"/>
            </p14:xfrm>
          </p:contentPart>
        </mc:Choice>
        <mc:Fallback>
          <p:pic>
            <p:nvPicPr>
              <p:cNvPr id="86" name="Ink 85"/>
              <p:cNvPicPr/>
              <p:nvPr/>
            </p:nvPicPr>
            <p:blipFill>
              <a:blip r:embed="rId19"/>
              <a:stretch>
                <a:fillRect/>
              </a:stretch>
            </p:blipFill>
            <p:spPr>
              <a:xfrm>
                <a:off x="1934768" y="1659716"/>
                <a:ext cx="1843200" cy="2104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3" name="Ink 92"/>
              <p14:cNvContentPartPr/>
              <p14:nvPr/>
            </p14:nvContentPartPr>
            <p14:xfrm>
              <a:off x="2963288" y="2107196"/>
              <a:ext cx="73080" cy="730440"/>
            </p14:xfrm>
          </p:contentPart>
        </mc:Choice>
        <mc:Fallback>
          <p:pic>
            <p:nvPicPr>
              <p:cNvPr id="93" name="Ink 92"/>
              <p:cNvPicPr/>
              <p:nvPr/>
            </p:nvPicPr>
            <p:blipFill>
              <a:blip r:embed="rId21"/>
              <a:stretch>
                <a:fillRect/>
              </a:stretch>
            </p:blipFill>
            <p:spPr>
              <a:xfrm>
                <a:off x="2947448" y="2095316"/>
                <a:ext cx="97920" cy="760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4" name="Ink 93"/>
              <p14:cNvContentPartPr/>
              <p14:nvPr/>
            </p14:nvContentPartPr>
            <p14:xfrm>
              <a:off x="6378968" y="2562956"/>
              <a:ext cx="118440" cy="1800"/>
            </p14:xfrm>
          </p:contentPart>
        </mc:Choice>
        <mc:Fallback>
          <p:pic>
            <p:nvPicPr>
              <p:cNvPr id="94" name="Ink 93"/>
              <p:cNvPicPr/>
              <p:nvPr/>
            </p:nvPicPr>
            <p:blipFill>
              <a:blip r:embed="rId23"/>
              <a:stretch>
                <a:fillRect/>
              </a:stretch>
            </p:blipFill>
            <p:spPr>
              <a:xfrm>
                <a:off x="6363128" y="2547116"/>
                <a:ext cx="1418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5" name="Ink 94"/>
              <p14:cNvContentPartPr/>
              <p14:nvPr/>
            </p14:nvContentPartPr>
            <p14:xfrm>
              <a:off x="6990248" y="2589596"/>
              <a:ext cx="27720" cy="2160"/>
            </p14:xfrm>
          </p:contentPart>
        </mc:Choice>
        <mc:Fallback>
          <p:pic>
            <p:nvPicPr>
              <p:cNvPr id="95" name="Ink 94"/>
              <p:cNvPicPr/>
              <p:nvPr/>
            </p:nvPicPr>
            <p:blipFill>
              <a:blip r:embed="rId25"/>
              <a:stretch>
                <a:fillRect/>
              </a:stretch>
            </p:blipFill>
            <p:spPr>
              <a:xfrm>
                <a:off x="6974408" y="2574116"/>
                <a:ext cx="590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5" name="Ink 104"/>
              <p14:cNvContentPartPr/>
              <p14:nvPr/>
            </p14:nvContentPartPr>
            <p14:xfrm>
              <a:off x="2486648" y="4711076"/>
              <a:ext cx="3605040" cy="141480"/>
            </p14:xfrm>
          </p:contentPart>
        </mc:Choice>
        <mc:Fallback>
          <p:pic>
            <p:nvPicPr>
              <p:cNvPr id="105" name="Ink 104"/>
              <p:cNvPicPr/>
              <p:nvPr/>
            </p:nvPicPr>
            <p:blipFill>
              <a:blip r:embed="rId27"/>
              <a:stretch>
                <a:fillRect/>
              </a:stretch>
            </p:blipFill>
            <p:spPr>
              <a:xfrm>
                <a:off x="2473688" y="4705676"/>
                <a:ext cx="36349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9" name="Ink 158"/>
              <p14:cNvContentPartPr/>
              <p14:nvPr/>
            </p14:nvContentPartPr>
            <p14:xfrm>
              <a:off x="1692848" y="4225076"/>
              <a:ext cx="9711000" cy="2420280"/>
            </p14:xfrm>
          </p:contentPart>
        </mc:Choice>
        <mc:Fallback>
          <p:pic>
            <p:nvPicPr>
              <p:cNvPr id="159" name="Ink 158"/>
              <p:cNvPicPr/>
              <p:nvPr/>
            </p:nvPicPr>
            <p:blipFill>
              <a:blip r:embed="rId29"/>
              <a:stretch>
                <a:fillRect/>
              </a:stretch>
            </p:blipFill>
            <p:spPr>
              <a:xfrm>
                <a:off x="1677728" y="4212476"/>
                <a:ext cx="9742320" cy="2450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0" name="Ink 169"/>
              <p14:cNvContentPartPr/>
              <p14:nvPr/>
            </p14:nvContentPartPr>
            <p14:xfrm>
              <a:off x="6991328" y="6076196"/>
              <a:ext cx="1761480" cy="47880"/>
            </p14:xfrm>
          </p:contentPart>
        </mc:Choice>
        <mc:Fallback>
          <p:pic>
            <p:nvPicPr>
              <p:cNvPr id="170" name="Ink 169"/>
              <p:cNvPicPr/>
              <p:nvPr/>
            </p:nvPicPr>
            <p:blipFill>
              <a:blip r:embed="rId31"/>
              <a:stretch>
                <a:fillRect/>
              </a:stretch>
            </p:blipFill>
            <p:spPr>
              <a:xfrm>
                <a:off x="6976568" y="6057476"/>
                <a:ext cx="1794960" cy="83160"/>
              </a:xfrm>
              <a:prstGeom prst="rect">
                <a:avLst/>
              </a:prstGeom>
            </p:spPr>
          </p:pic>
        </mc:Fallback>
      </mc:AlternateContent>
    </p:spTree>
    <p:extLst>
      <p:ext uri="{BB962C8B-B14F-4D97-AF65-F5344CB8AC3E}">
        <p14:creationId xmlns:p14="http://schemas.microsoft.com/office/powerpoint/2010/main" val="318981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2" name="Ink 31"/>
              <p14:cNvContentPartPr/>
              <p14:nvPr/>
            </p14:nvContentPartPr>
            <p14:xfrm>
              <a:off x="1282808" y="3728636"/>
              <a:ext cx="9326160" cy="1991160"/>
            </p14:xfrm>
          </p:contentPart>
        </mc:Choice>
        <mc:Fallback>
          <p:pic>
            <p:nvPicPr>
              <p:cNvPr id="32" name="Ink 31"/>
              <p:cNvPicPr/>
              <p:nvPr/>
            </p:nvPicPr>
            <p:blipFill>
              <a:blip r:embed="rId3"/>
              <a:stretch>
                <a:fillRect/>
              </a:stretch>
            </p:blipFill>
            <p:spPr>
              <a:xfrm>
                <a:off x="1270208" y="3713876"/>
                <a:ext cx="9353520" cy="2019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9" name="Ink 38"/>
              <p14:cNvContentPartPr/>
              <p14:nvPr/>
            </p14:nvContentPartPr>
            <p14:xfrm>
              <a:off x="1622288" y="623276"/>
              <a:ext cx="3903840" cy="921240"/>
            </p14:xfrm>
          </p:contentPart>
        </mc:Choice>
        <mc:Fallback>
          <p:pic>
            <p:nvPicPr>
              <p:cNvPr id="39" name="Ink 38"/>
              <p:cNvPicPr/>
              <p:nvPr/>
            </p:nvPicPr>
            <p:blipFill>
              <a:blip r:embed="rId5"/>
              <a:stretch>
                <a:fillRect/>
              </a:stretch>
            </p:blipFill>
            <p:spPr>
              <a:xfrm>
                <a:off x="1607528" y="609236"/>
                <a:ext cx="3932640" cy="95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3" name="Ink 52"/>
              <p14:cNvContentPartPr/>
              <p14:nvPr/>
            </p14:nvContentPartPr>
            <p14:xfrm>
              <a:off x="3549368" y="3987836"/>
              <a:ext cx="210240" cy="1445400"/>
            </p14:xfrm>
          </p:contentPart>
        </mc:Choice>
        <mc:Fallback>
          <p:pic>
            <p:nvPicPr>
              <p:cNvPr id="53" name="Ink 52"/>
              <p:cNvPicPr/>
              <p:nvPr/>
            </p:nvPicPr>
            <p:blipFill>
              <a:blip r:embed="rId7"/>
              <a:stretch>
                <a:fillRect/>
              </a:stretch>
            </p:blipFill>
            <p:spPr>
              <a:xfrm>
                <a:off x="3536408" y="3974876"/>
                <a:ext cx="239040" cy="1473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7" name="Ink 56"/>
              <p14:cNvContentPartPr/>
              <p14:nvPr/>
            </p14:nvContentPartPr>
            <p14:xfrm>
              <a:off x="5781368" y="3937436"/>
              <a:ext cx="148680" cy="1681920"/>
            </p14:xfrm>
          </p:contentPart>
        </mc:Choice>
        <mc:Fallback>
          <p:pic>
            <p:nvPicPr>
              <p:cNvPr id="57" name="Ink 56"/>
              <p:cNvPicPr/>
              <p:nvPr/>
            </p:nvPicPr>
            <p:blipFill>
              <a:blip r:embed="rId9"/>
              <a:stretch>
                <a:fillRect/>
              </a:stretch>
            </p:blipFill>
            <p:spPr>
              <a:xfrm>
                <a:off x="5770928" y="3924116"/>
                <a:ext cx="172800" cy="1711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8" name="Ink 57"/>
              <p14:cNvContentPartPr/>
              <p14:nvPr/>
            </p14:nvContentPartPr>
            <p14:xfrm>
              <a:off x="7940648" y="3857876"/>
              <a:ext cx="81360" cy="1674000"/>
            </p14:xfrm>
          </p:contentPart>
        </mc:Choice>
        <mc:Fallback>
          <p:pic>
            <p:nvPicPr>
              <p:cNvPr id="58" name="Ink 57"/>
              <p:cNvPicPr/>
              <p:nvPr/>
            </p:nvPicPr>
            <p:blipFill>
              <a:blip r:embed="rId11"/>
              <a:stretch>
                <a:fillRect/>
              </a:stretch>
            </p:blipFill>
            <p:spPr>
              <a:xfrm>
                <a:off x="7932008" y="3846356"/>
                <a:ext cx="102240" cy="1702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4" name="Ink 93"/>
              <p14:cNvContentPartPr/>
              <p14:nvPr/>
            </p14:nvContentPartPr>
            <p14:xfrm>
              <a:off x="6783608" y="6552836"/>
              <a:ext cx="1133280" cy="27720"/>
            </p14:xfrm>
          </p:contentPart>
        </mc:Choice>
        <mc:Fallback>
          <p:pic>
            <p:nvPicPr>
              <p:cNvPr id="94" name="Ink 93"/>
              <p:cNvPicPr/>
              <p:nvPr/>
            </p:nvPicPr>
            <p:blipFill>
              <a:blip r:embed="rId13"/>
              <a:stretch>
                <a:fillRect/>
              </a:stretch>
            </p:blipFill>
            <p:spPr>
              <a:xfrm>
                <a:off x="6768128" y="6536996"/>
                <a:ext cx="11584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7" name="Ink 106"/>
              <p14:cNvContentPartPr/>
              <p14:nvPr/>
            </p14:nvContentPartPr>
            <p14:xfrm>
              <a:off x="1313408" y="550916"/>
              <a:ext cx="6098040" cy="1222560"/>
            </p14:xfrm>
          </p:contentPart>
        </mc:Choice>
        <mc:Fallback>
          <p:pic>
            <p:nvPicPr>
              <p:cNvPr id="107" name="Ink 106"/>
              <p:cNvPicPr/>
              <p:nvPr/>
            </p:nvPicPr>
            <p:blipFill>
              <a:blip r:embed="rId15"/>
              <a:stretch>
                <a:fillRect/>
              </a:stretch>
            </p:blipFill>
            <p:spPr>
              <a:xfrm>
                <a:off x="1298648" y="536156"/>
                <a:ext cx="6127560" cy="1252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9" name="Ink 108"/>
              <p14:cNvContentPartPr/>
              <p14:nvPr/>
            </p14:nvContentPartPr>
            <p14:xfrm>
              <a:off x="4658168" y="600596"/>
              <a:ext cx="32760" cy="1039320"/>
            </p14:xfrm>
          </p:contentPart>
        </mc:Choice>
        <mc:Fallback>
          <p:pic>
            <p:nvPicPr>
              <p:cNvPr id="109" name="Ink 108"/>
              <p:cNvPicPr/>
              <p:nvPr/>
            </p:nvPicPr>
            <p:blipFill>
              <a:blip r:embed="rId17"/>
              <a:stretch>
                <a:fillRect/>
              </a:stretch>
            </p:blipFill>
            <p:spPr>
              <a:xfrm>
                <a:off x="4643048" y="590873"/>
                <a:ext cx="57600" cy="1065609"/>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0" name="Ink 109"/>
              <p14:cNvContentPartPr/>
              <p14:nvPr/>
            </p14:nvContentPartPr>
            <p14:xfrm>
              <a:off x="1885808" y="2463596"/>
              <a:ext cx="802080" cy="109440"/>
            </p14:xfrm>
          </p:contentPart>
        </mc:Choice>
        <mc:Fallback>
          <p:pic>
            <p:nvPicPr>
              <p:cNvPr id="110" name="Ink 109"/>
              <p:cNvPicPr/>
              <p:nvPr/>
            </p:nvPicPr>
            <p:blipFill>
              <a:blip r:embed="rId19"/>
              <a:stretch>
                <a:fillRect/>
              </a:stretch>
            </p:blipFill>
            <p:spPr>
              <a:xfrm>
                <a:off x="1872128" y="2458556"/>
                <a:ext cx="8208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1" name="Ink 110"/>
              <p14:cNvContentPartPr/>
              <p14:nvPr/>
            </p14:nvContentPartPr>
            <p14:xfrm>
              <a:off x="6156848" y="3626396"/>
              <a:ext cx="441360" cy="269640"/>
            </p14:xfrm>
          </p:contentPart>
        </mc:Choice>
        <mc:Fallback>
          <p:pic>
            <p:nvPicPr>
              <p:cNvPr id="111" name="Ink 110"/>
              <p:cNvPicPr/>
              <p:nvPr/>
            </p:nvPicPr>
            <p:blipFill>
              <a:blip r:embed="rId21"/>
              <a:stretch>
                <a:fillRect/>
              </a:stretch>
            </p:blipFill>
            <p:spPr>
              <a:xfrm>
                <a:off x="6141368" y="3614516"/>
                <a:ext cx="4669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4" name="Ink 113"/>
              <p14:cNvContentPartPr/>
              <p14:nvPr/>
            </p14:nvContentPartPr>
            <p14:xfrm>
              <a:off x="4060928" y="5308316"/>
              <a:ext cx="2314800" cy="814320"/>
            </p14:xfrm>
          </p:contentPart>
        </mc:Choice>
        <mc:Fallback>
          <p:pic>
            <p:nvPicPr>
              <p:cNvPr id="114" name="Ink 113"/>
              <p:cNvPicPr/>
              <p:nvPr/>
            </p:nvPicPr>
            <p:blipFill>
              <a:blip r:embed="rId23"/>
              <a:stretch>
                <a:fillRect/>
              </a:stretch>
            </p:blipFill>
            <p:spPr>
              <a:xfrm>
                <a:off x="4049408" y="5293556"/>
                <a:ext cx="2341440" cy="840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6" name="Ink 115"/>
              <p14:cNvContentPartPr/>
              <p14:nvPr/>
            </p14:nvContentPartPr>
            <p14:xfrm>
              <a:off x="2139248" y="5554556"/>
              <a:ext cx="185760" cy="484560"/>
            </p14:xfrm>
          </p:contentPart>
        </mc:Choice>
        <mc:Fallback>
          <p:pic>
            <p:nvPicPr>
              <p:cNvPr id="116" name="Ink 115"/>
              <p:cNvPicPr/>
              <p:nvPr/>
            </p:nvPicPr>
            <p:blipFill>
              <a:blip r:embed="rId25"/>
              <a:stretch>
                <a:fillRect/>
              </a:stretch>
            </p:blipFill>
            <p:spPr>
              <a:xfrm>
                <a:off x="2124128" y="5539436"/>
                <a:ext cx="21204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9" name="Ink 118"/>
              <p14:cNvContentPartPr/>
              <p14:nvPr/>
            </p14:nvContentPartPr>
            <p14:xfrm>
              <a:off x="8325128" y="5436476"/>
              <a:ext cx="360" cy="360"/>
            </p14:xfrm>
          </p:contentPart>
        </mc:Choice>
        <mc:Fallback>
          <p:pic>
            <p:nvPicPr>
              <p:cNvPr id="119" name="Ink 118"/>
              <p:cNvPicPr/>
              <p:nvPr/>
            </p:nvPicPr>
            <p:blipFill>
              <a:blip r:embed="rId27"/>
              <a:stretch>
                <a:fillRect/>
              </a:stretch>
            </p:blipFill>
            <p:spPr>
              <a:xfrm>
                <a:off x="8315408" y="5426756"/>
                <a:ext cx="198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0" name="Ink 119"/>
              <p14:cNvContentPartPr/>
              <p14:nvPr/>
            </p14:nvContentPartPr>
            <p14:xfrm>
              <a:off x="3848888" y="5149556"/>
              <a:ext cx="4447080" cy="1092240"/>
            </p14:xfrm>
          </p:contentPart>
        </mc:Choice>
        <mc:Fallback>
          <p:pic>
            <p:nvPicPr>
              <p:cNvPr id="120" name="Ink 119"/>
              <p:cNvPicPr/>
              <p:nvPr/>
            </p:nvPicPr>
            <p:blipFill>
              <a:blip r:embed="rId29"/>
              <a:stretch>
                <a:fillRect/>
              </a:stretch>
            </p:blipFill>
            <p:spPr>
              <a:xfrm>
                <a:off x="3835928" y="5133356"/>
                <a:ext cx="4476240" cy="1121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5" name="Ink 124"/>
              <p14:cNvContentPartPr/>
              <p14:nvPr/>
            </p14:nvContentPartPr>
            <p14:xfrm>
              <a:off x="783488" y="5851196"/>
              <a:ext cx="2339640" cy="1087200"/>
            </p14:xfrm>
          </p:contentPart>
        </mc:Choice>
        <mc:Fallback>
          <p:pic>
            <p:nvPicPr>
              <p:cNvPr id="125" name="Ink 124"/>
              <p:cNvPicPr/>
              <p:nvPr/>
            </p:nvPicPr>
            <p:blipFill>
              <a:blip r:embed="rId31"/>
              <a:stretch>
                <a:fillRect/>
              </a:stretch>
            </p:blipFill>
            <p:spPr>
              <a:xfrm>
                <a:off x="771968" y="5839676"/>
                <a:ext cx="2366640" cy="1113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6" name="Ink 125"/>
              <p14:cNvContentPartPr/>
              <p14:nvPr/>
            </p14:nvContentPartPr>
            <p14:xfrm>
              <a:off x="4469168" y="5822036"/>
              <a:ext cx="1658880" cy="925560"/>
            </p14:xfrm>
          </p:contentPart>
        </mc:Choice>
        <mc:Fallback>
          <p:pic>
            <p:nvPicPr>
              <p:cNvPr id="126" name="Ink 125"/>
              <p:cNvPicPr/>
              <p:nvPr/>
            </p:nvPicPr>
            <p:blipFill>
              <a:blip r:embed="rId33"/>
              <a:stretch>
                <a:fillRect/>
              </a:stretch>
            </p:blipFill>
            <p:spPr>
              <a:xfrm>
                <a:off x="4456928" y="5808356"/>
                <a:ext cx="1686600" cy="954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9" name="Ink 128"/>
              <p14:cNvContentPartPr/>
              <p14:nvPr/>
            </p14:nvContentPartPr>
            <p14:xfrm>
              <a:off x="2035928" y="1876436"/>
              <a:ext cx="1813320" cy="594720"/>
            </p14:xfrm>
          </p:contentPart>
        </mc:Choice>
        <mc:Fallback>
          <p:pic>
            <p:nvPicPr>
              <p:cNvPr id="129" name="Ink 128"/>
              <p:cNvPicPr/>
              <p:nvPr/>
            </p:nvPicPr>
            <p:blipFill>
              <a:blip r:embed="rId35"/>
              <a:stretch>
                <a:fillRect/>
              </a:stretch>
            </p:blipFill>
            <p:spPr>
              <a:xfrm>
                <a:off x="2023688" y="1862036"/>
                <a:ext cx="183960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0" name="Ink 129"/>
              <p14:cNvContentPartPr/>
              <p14:nvPr/>
            </p14:nvContentPartPr>
            <p14:xfrm>
              <a:off x="3663128" y="2957516"/>
              <a:ext cx="1481040" cy="650520"/>
            </p14:xfrm>
          </p:contentPart>
        </mc:Choice>
        <mc:Fallback>
          <p:pic>
            <p:nvPicPr>
              <p:cNvPr id="130" name="Ink 129"/>
              <p:cNvPicPr/>
              <p:nvPr/>
            </p:nvPicPr>
            <p:blipFill>
              <a:blip r:embed="rId37"/>
              <a:stretch>
                <a:fillRect/>
              </a:stretch>
            </p:blipFill>
            <p:spPr>
              <a:xfrm>
                <a:off x="3652688" y="2944916"/>
                <a:ext cx="1507320" cy="675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1" name="Ink 130"/>
              <p14:cNvContentPartPr/>
              <p14:nvPr/>
            </p14:nvContentPartPr>
            <p14:xfrm>
              <a:off x="660368" y="3182876"/>
              <a:ext cx="901440" cy="1036800"/>
            </p14:xfrm>
          </p:contentPart>
        </mc:Choice>
        <mc:Fallback>
          <p:pic>
            <p:nvPicPr>
              <p:cNvPr id="131" name="Ink 130"/>
              <p:cNvPicPr/>
              <p:nvPr/>
            </p:nvPicPr>
            <p:blipFill>
              <a:blip r:embed="rId39"/>
              <a:stretch>
                <a:fillRect/>
              </a:stretch>
            </p:blipFill>
            <p:spPr>
              <a:xfrm>
                <a:off x="647408" y="3170636"/>
                <a:ext cx="929520" cy="1064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32" name="Ink 131"/>
              <p14:cNvContentPartPr/>
              <p14:nvPr/>
            </p14:nvContentPartPr>
            <p14:xfrm>
              <a:off x="877808" y="3485276"/>
              <a:ext cx="8647200" cy="3365640"/>
            </p14:xfrm>
          </p:contentPart>
        </mc:Choice>
        <mc:Fallback>
          <p:pic>
            <p:nvPicPr>
              <p:cNvPr id="132" name="Ink 131"/>
              <p:cNvPicPr/>
              <p:nvPr/>
            </p:nvPicPr>
            <p:blipFill>
              <a:blip r:embed="rId41"/>
              <a:stretch>
                <a:fillRect/>
              </a:stretch>
            </p:blipFill>
            <p:spPr>
              <a:xfrm>
                <a:off x="864128" y="3472316"/>
                <a:ext cx="8676720" cy="3389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3" name="Ink 132"/>
              <p14:cNvContentPartPr/>
              <p14:nvPr/>
            </p14:nvContentPartPr>
            <p14:xfrm>
              <a:off x="1069328" y="3823316"/>
              <a:ext cx="433800" cy="702720"/>
            </p14:xfrm>
          </p:contentPart>
        </mc:Choice>
        <mc:Fallback>
          <p:pic>
            <p:nvPicPr>
              <p:cNvPr id="133" name="Ink 132"/>
              <p:cNvPicPr/>
              <p:nvPr/>
            </p:nvPicPr>
            <p:blipFill>
              <a:blip r:embed="rId43"/>
              <a:stretch>
                <a:fillRect/>
              </a:stretch>
            </p:blipFill>
            <p:spPr>
              <a:xfrm>
                <a:off x="1063208" y="3813956"/>
                <a:ext cx="452880" cy="718200"/>
              </a:xfrm>
              <a:prstGeom prst="rect">
                <a:avLst/>
              </a:prstGeom>
            </p:spPr>
          </p:pic>
        </mc:Fallback>
      </mc:AlternateContent>
    </p:spTree>
    <p:extLst>
      <p:ext uri="{BB962C8B-B14F-4D97-AF65-F5344CB8AC3E}">
        <p14:creationId xmlns:p14="http://schemas.microsoft.com/office/powerpoint/2010/main" val="15047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US" dirty="0"/>
              <a:t>Why to Learn </a:t>
            </a:r>
            <a:r>
              <a:rPr lang="en-US" dirty="0" smtClean="0"/>
              <a:t>JavaScript?</a:t>
            </a:r>
            <a:endParaRPr lang="en-US" dirty="0"/>
          </a:p>
        </p:txBody>
      </p:sp>
      <p:sp>
        <p:nvSpPr>
          <p:cNvPr id="3" name="Content Placeholder 2"/>
          <p:cNvSpPr>
            <a:spLocks noGrp="1"/>
          </p:cNvSpPr>
          <p:nvPr>
            <p:ph idx="1"/>
          </p:nvPr>
        </p:nvSpPr>
        <p:spPr>
          <a:xfrm>
            <a:off x="1103312" y="1356852"/>
            <a:ext cx="8946541" cy="4891547"/>
          </a:xfrm>
        </p:spPr>
        <p:txBody>
          <a:bodyPr>
            <a:normAutofit lnSpcReduction="10000"/>
          </a:bodyPr>
          <a:lstStyle/>
          <a:p>
            <a:r>
              <a:rPr lang="en-US" dirty="0"/>
              <a:t>Javascript is the most popular </a:t>
            </a:r>
            <a:r>
              <a:rPr lang="en-US" b="1" dirty="0"/>
              <a:t>programming language</a:t>
            </a:r>
            <a:r>
              <a:rPr lang="en-US" dirty="0"/>
              <a:t> in the world and that makes it a programmer’s great choice. Once you learnt Javascript, it helps you developing great front-end as well as back-end softwares using different Javascript based frameworks like jQuery, Node.JS etc</a:t>
            </a:r>
            <a:r>
              <a:rPr lang="en-US" dirty="0" smtClean="0"/>
              <a:t>.</a:t>
            </a:r>
          </a:p>
          <a:p>
            <a:r>
              <a:rPr lang="en-US" dirty="0"/>
              <a:t>Javascript is everywhere, it comes installed on every modern web browser and so to learn Javascript you really do not need any special environment setup. For example Chrome, Mozilla Firefox , Safari and every browser you know as of today, supports Javascript</a:t>
            </a:r>
            <a:r>
              <a:rPr lang="en-US" dirty="0" smtClean="0"/>
              <a:t>.</a:t>
            </a:r>
          </a:p>
          <a:p>
            <a:r>
              <a:rPr lang="en-US" dirty="0"/>
              <a:t>JavaScript usage has now extended to mobile app development, desktop app development, and game development. This opens many opportunities for you as Javascript Programmer</a:t>
            </a:r>
            <a:r>
              <a:rPr lang="en-US" dirty="0" smtClean="0"/>
              <a:t>.</a:t>
            </a:r>
          </a:p>
          <a:p>
            <a:r>
              <a:rPr lang="en-US" dirty="0"/>
              <a:t>Great thing about Javascript is that you will find tons of frameworks and Libraries already developed which can be used directly in your software development to reduce your time to market.</a:t>
            </a:r>
          </a:p>
        </p:txBody>
      </p:sp>
    </p:spTree>
    <p:extLst>
      <p:ext uri="{BB962C8B-B14F-4D97-AF65-F5344CB8AC3E}">
        <p14:creationId xmlns:p14="http://schemas.microsoft.com/office/powerpoint/2010/main" val="84575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1103312" y="1312606"/>
            <a:ext cx="8946541" cy="4935793"/>
          </a:xfrm>
        </p:spPr>
        <p:txBody>
          <a:bodyPr/>
          <a:lstStyle/>
          <a:p>
            <a:pPr marL="0" indent="0">
              <a:buNone/>
            </a:pPr>
            <a:r>
              <a:rPr lang="en-US" dirty="0"/>
              <a:t>&lt;html&gt;</a:t>
            </a:r>
          </a:p>
          <a:p>
            <a:pPr marL="0" indent="0">
              <a:buNone/>
            </a:pPr>
            <a:r>
              <a:rPr lang="en-US" dirty="0"/>
              <a:t>   &lt;body&gt;   </a:t>
            </a:r>
          </a:p>
          <a:p>
            <a:pPr marL="0" indent="0">
              <a:buNone/>
            </a:pPr>
            <a:r>
              <a:rPr lang="en-US" dirty="0"/>
              <a:t>      &lt;script language = "javascript" type = "text/javascript"&gt;</a:t>
            </a:r>
          </a:p>
          <a:p>
            <a:pPr marL="0" indent="0">
              <a:buNone/>
            </a:pPr>
            <a:r>
              <a:rPr lang="en-US" dirty="0"/>
              <a:t>         &lt;!--</a:t>
            </a:r>
          </a:p>
          <a:p>
            <a:pPr marL="0" indent="0">
              <a:buNone/>
            </a:pPr>
            <a:r>
              <a:rPr lang="en-US" dirty="0"/>
              <a:t>            document.write("Hello World!")</a:t>
            </a:r>
          </a:p>
          <a:p>
            <a:pPr marL="0" indent="0">
              <a:buNone/>
            </a:pPr>
            <a:r>
              <a:rPr lang="en-US" dirty="0"/>
              <a:t>         //--&gt;</a:t>
            </a:r>
          </a:p>
          <a:p>
            <a:pPr marL="0" indent="0">
              <a:buNone/>
            </a:pPr>
            <a:r>
              <a:rPr lang="en-US" dirty="0"/>
              <a:t>      &lt;/script&gt;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187576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There are many useful Javascript frameworks and libraries available:</a:t>
            </a:r>
          </a:p>
        </p:txBody>
      </p:sp>
      <p:sp>
        <p:nvSpPr>
          <p:cNvPr id="3" name="Content Placeholder 2"/>
          <p:cNvSpPr>
            <a:spLocks noGrp="1"/>
          </p:cNvSpPr>
          <p:nvPr>
            <p:ph idx="1"/>
          </p:nvPr>
        </p:nvSpPr>
        <p:spPr/>
        <p:txBody>
          <a:bodyPr>
            <a:normAutofit/>
          </a:bodyPr>
          <a:lstStyle/>
          <a:p>
            <a:r>
              <a:rPr lang="en-US" dirty="0"/>
              <a:t>Angular</a:t>
            </a:r>
          </a:p>
          <a:p>
            <a:r>
              <a:rPr lang="en-US" dirty="0"/>
              <a:t>React</a:t>
            </a:r>
          </a:p>
          <a:p>
            <a:r>
              <a:rPr lang="en-US" dirty="0"/>
              <a:t>jQuery</a:t>
            </a:r>
          </a:p>
          <a:p>
            <a:r>
              <a:rPr lang="en-US" dirty="0" smtClean="0"/>
              <a:t>Node.js</a:t>
            </a:r>
            <a:endParaRPr lang="en-US" dirty="0"/>
          </a:p>
          <a:p>
            <a:r>
              <a:rPr lang="en-US" dirty="0"/>
              <a:t>Polymer</a:t>
            </a:r>
          </a:p>
          <a:p>
            <a:r>
              <a:rPr lang="en-US" dirty="0"/>
              <a:t>Aurelia</a:t>
            </a:r>
          </a:p>
          <a:p>
            <a:r>
              <a:rPr lang="en-US" dirty="0"/>
              <a:t>Backbone.js</a:t>
            </a:r>
          </a:p>
          <a:p>
            <a:endParaRPr lang="en-US" dirty="0"/>
          </a:p>
        </p:txBody>
      </p:sp>
    </p:spTree>
    <p:extLst>
      <p:ext uri="{BB962C8B-B14F-4D97-AF65-F5344CB8AC3E}">
        <p14:creationId xmlns:p14="http://schemas.microsoft.com/office/powerpoint/2010/main" val="326639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5140"/>
          </a:xfrm>
        </p:spPr>
        <p:txBody>
          <a:bodyPr/>
          <a:lstStyle/>
          <a:p>
            <a:r>
              <a:rPr lang="en-US" sz="3600" dirty="0"/>
              <a:t>Applications of Javascript </a:t>
            </a:r>
            <a:r>
              <a:rPr lang="en-US" sz="3600" dirty="0" smtClean="0"/>
              <a:t>Programming</a:t>
            </a:r>
            <a:r>
              <a:rPr lang="en-US" dirty="0"/>
              <a:t/>
            </a:r>
            <a:br>
              <a:rPr lang="en-US" dirty="0"/>
            </a:br>
            <a:endParaRPr lang="en-US" dirty="0"/>
          </a:p>
        </p:txBody>
      </p:sp>
      <p:sp>
        <p:nvSpPr>
          <p:cNvPr id="3" name="Content Placeholder 2"/>
          <p:cNvSpPr>
            <a:spLocks noGrp="1"/>
          </p:cNvSpPr>
          <p:nvPr>
            <p:ph idx="1"/>
          </p:nvPr>
        </p:nvSpPr>
        <p:spPr>
          <a:xfrm>
            <a:off x="1103312" y="1297858"/>
            <a:ext cx="8946541" cy="4950541"/>
          </a:xfrm>
        </p:spPr>
        <p:txBody>
          <a:bodyPr/>
          <a:lstStyle/>
          <a:p>
            <a:r>
              <a:rPr lang="en-US" b="1" dirty="0"/>
              <a:t>Client side validation</a:t>
            </a:r>
            <a:r>
              <a:rPr lang="en-US" dirty="0"/>
              <a:t> - This is really important to verify any user input before submitting it to the server and Javascript plays an important role in </a:t>
            </a:r>
            <a:r>
              <a:rPr lang="en-US" dirty="0" err="1"/>
              <a:t>validting</a:t>
            </a:r>
            <a:r>
              <a:rPr lang="en-US" dirty="0"/>
              <a:t> those inputs at front-end itself</a:t>
            </a:r>
            <a:r>
              <a:rPr lang="en-US" dirty="0" smtClean="0"/>
              <a:t>.</a:t>
            </a:r>
          </a:p>
          <a:p>
            <a:r>
              <a:rPr lang="en-US" b="1" dirty="0"/>
              <a:t>Manipulating HTML Pages</a:t>
            </a:r>
            <a:r>
              <a:rPr lang="en-US" dirty="0"/>
              <a:t> - Javascript helps in manipulating HTML page on the fly. This helps in adding and deleting any HTML tag very easily using javascript and modify your HTML to change its look and feel based on different devices and </a:t>
            </a:r>
            <a:r>
              <a:rPr lang="en-US" dirty="0" smtClean="0"/>
              <a:t>requirements.</a:t>
            </a:r>
          </a:p>
          <a:p>
            <a:r>
              <a:rPr lang="en-US" b="1" dirty="0"/>
              <a:t>User Notifications</a:t>
            </a:r>
            <a:r>
              <a:rPr lang="en-US" dirty="0"/>
              <a:t> - You can use Javascript to raise dynamic pop-ups on the webpages to give different types of notifications to your website visitors</a:t>
            </a:r>
            <a:r>
              <a:rPr lang="en-US" dirty="0" smtClean="0"/>
              <a:t>.</a:t>
            </a:r>
          </a:p>
          <a:p>
            <a:r>
              <a:rPr lang="en-US" b="1" dirty="0"/>
              <a:t>Back-end Data Loading</a:t>
            </a:r>
            <a:r>
              <a:rPr lang="en-US" dirty="0"/>
              <a:t> - Javascript provides Ajax library which helps in loading back-end data while you are doing some other processing. This really gives an amazing experience to your website visitors.</a:t>
            </a:r>
          </a:p>
        </p:txBody>
      </p:sp>
    </p:spTree>
    <p:extLst>
      <p:ext uri="{BB962C8B-B14F-4D97-AF65-F5344CB8AC3E}">
        <p14:creationId xmlns:p14="http://schemas.microsoft.com/office/powerpoint/2010/main" val="3157376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Applications of Javascript </a:t>
            </a:r>
            <a:r>
              <a:rPr lang="en-US" sz="3600" dirty="0" smtClean="0"/>
              <a:t>Programming                       contd..</a:t>
            </a:r>
            <a:endParaRPr lang="en-US" sz="3600" dirty="0"/>
          </a:p>
        </p:txBody>
      </p:sp>
      <p:sp>
        <p:nvSpPr>
          <p:cNvPr id="3" name="Content Placeholder 2"/>
          <p:cNvSpPr>
            <a:spLocks noGrp="1"/>
          </p:cNvSpPr>
          <p:nvPr>
            <p:ph idx="1"/>
          </p:nvPr>
        </p:nvSpPr>
        <p:spPr>
          <a:xfrm>
            <a:off x="1103312" y="1578077"/>
            <a:ext cx="8946541" cy="4670322"/>
          </a:xfrm>
        </p:spPr>
        <p:txBody>
          <a:bodyPr/>
          <a:lstStyle/>
          <a:p>
            <a:r>
              <a:rPr lang="en-US" b="1" dirty="0"/>
              <a:t>Presentations</a:t>
            </a:r>
            <a:r>
              <a:rPr lang="en-US" dirty="0"/>
              <a:t> - JavaScript also provides the facility of creating presentations which gives website look and feel. JavaScript provides </a:t>
            </a:r>
            <a:r>
              <a:rPr lang="en-US" dirty="0" err="1"/>
              <a:t>RevealJS</a:t>
            </a:r>
            <a:r>
              <a:rPr lang="en-US" dirty="0"/>
              <a:t> and </a:t>
            </a:r>
            <a:r>
              <a:rPr lang="en-US" dirty="0" err="1"/>
              <a:t>BespokeJS</a:t>
            </a:r>
            <a:r>
              <a:rPr lang="en-US" dirty="0"/>
              <a:t> libraries to build a web-based slide presentations</a:t>
            </a:r>
            <a:r>
              <a:rPr lang="en-US" dirty="0" smtClean="0"/>
              <a:t>.</a:t>
            </a:r>
          </a:p>
          <a:p>
            <a:r>
              <a:rPr lang="en-US" b="1" dirty="0"/>
              <a:t>Server Applications</a:t>
            </a:r>
            <a:r>
              <a:rPr lang="en-US" dirty="0"/>
              <a:t> - Node JS is built on Chrome's Javascript runtime for building fast and scalable network applications. This is an event based library which helps in developing very sophisticated server applications including Web Servers.</a:t>
            </a:r>
          </a:p>
        </p:txBody>
      </p:sp>
    </p:spTree>
    <p:extLst>
      <p:ext uri="{BB962C8B-B14F-4D97-AF65-F5344CB8AC3E}">
        <p14:creationId xmlns:p14="http://schemas.microsoft.com/office/powerpoint/2010/main" val="3656341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JavaScript</a:t>
            </a:r>
            <a:br>
              <a:rPr lang="en-US" dirty="0"/>
            </a:br>
            <a:endParaRPr lang="en-US" dirty="0"/>
          </a:p>
        </p:txBody>
      </p:sp>
      <p:sp>
        <p:nvSpPr>
          <p:cNvPr id="3" name="Content Placeholder 2"/>
          <p:cNvSpPr>
            <a:spLocks noGrp="1"/>
          </p:cNvSpPr>
          <p:nvPr>
            <p:ph idx="1"/>
          </p:nvPr>
        </p:nvSpPr>
        <p:spPr>
          <a:xfrm>
            <a:off x="1103312" y="1489588"/>
            <a:ext cx="8946541" cy="4758812"/>
          </a:xfrm>
        </p:spPr>
        <p:txBody>
          <a:bodyPr>
            <a:normAutofit fontScale="92500" lnSpcReduction="20000"/>
          </a:bodyPr>
          <a:lstStyle/>
          <a:p>
            <a:r>
              <a:rPr lang="en-US" dirty="0"/>
              <a:t>Client-side JavaScript is the most common form of the language. The script should be included in or referenced by an HTML document for the code to be interpreted by the browser</a:t>
            </a:r>
            <a:r>
              <a:rPr lang="en-US" dirty="0" smtClean="0"/>
              <a:t>.</a:t>
            </a:r>
          </a:p>
          <a:p>
            <a:r>
              <a:rPr lang="en-US" dirty="0"/>
              <a:t>It means that a web page need not be a static HTML, but can include programs that interact with the user, control the browser, and dynamically create HTML content</a:t>
            </a:r>
            <a:r>
              <a:rPr lang="en-US" dirty="0" smtClean="0"/>
              <a:t>.</a:t>
            </a:r>
          </a:p>
          <a:p>
            <a:r>
              <a:rPr lang="en-US" dirty="0"/>
              <a:t>The JavaScript client-side mechanism provides many advantages over traditional CGI server-side scripts. For example, you might use JavaScript to check if the user has entered a valid e-mail address in a form field</a:t>
            </a:r>
            <a:r>
              <a:rPr lang="en-US" dirty="0" smtClean="0"/>
              <a:t>.</a:t>
            </a:r>
          </a:p>
          <a:p>
            <a:r>
              <a:rPr lang="en-US" dirty="0"/>
              <a:t>The JavaScript code is executed when the user submits the form, and only if all the entries are valid, they would be submitted to the Web Server</a:t>
            </a:r>
            <a:r>
              <a:rPr lang="en-US" dirty="0" smtClean="0"/>
              <a:t>.</a:t>
            </a:r>
          </a:p>
          <a:p>
            <a:r>
              <a:rPr lang="en-US" dirty="0"/>
              <a:t>JavaScript can be used to trap user-initiated events such as button clicks, link navigation, and other actions that the user initiates explicitly or implicitly.</a:t>
            </a:r>
          </a:p>
        </p:txBody>
      </p:sp>
    </p:spTree>
    <p:extLst>
      <p:ext uri="{BB962C8B-B14F-4D97-AF65-F5344CB8AC3E}">
        <p14:creationId xmlns:p14="http://schemas.microsoft.com/office/powerpoint/2010/main" val="3580242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JavaScript</a:t>
            </a:r>
            <a:br>
              <a:rPr lang="en-US" dirty="0"/>
            </a:br>
            <a:endParaRPr lang="en-US" dirty="0"/>
          </a:p>
        </p:txBody>
      </p:sp>
      <p:sp>
        <p:nvSpPr>
          <p:cNvPr id="3" name="Content Placeholder 2"/>
          <p:cNvSpPr>
            <a:spLocks noGrp="1"/>
          </p:cNvSpPr>
          <p:nvPr>
            <p:ph idx="1"/>
          </p:nvPr>
        </p:nvSpPr>
        <p:spPr/>
        <p:txBody>
          <a:bodyPr/>
          <a:lstStyle/>
          <a:p>
            <a:r>
              <a:rPr lang="en-US" b="1" dirty="0"/>
              <a:t>Less server interaction</a:t>
            </a:r>
            <a:r>
              <a:rPr lang="en-US" dirty="0"/>
              <a:t> − You can validate user input before sending the page off to the server. This saves server traffic, which means less load on your server.</a:t>
            </a:r>
          </a:p>
          <a:p>
            <a:r>
              <a:rPr lang="en-US" b="1" dirty="0"/>
              <a:t>Immediate feedback to the visitors</a:t>
            </a:r>
            <a:r>
              <a:rPr lang="en-US" dirty="0"/>
              <a:t> − They don't have to wait for a page reload to see if they have forgotten to enter something.</a:t>
            </a:r>
          </a:p>
          <a:p>
            <a:r>
              <a:rPr lang="en-US" b="1" dirty="0"/>
              <a:t>Increased interactivity</a:t>
            </a:r>
            <a:r>
              <a:rPr lang="en-US" dirty="0"/>
              <a:t> − You can create interfaces that react when the user hovers over them with a mouse or activates them via the keyboard.</a:t>
            </a:r>
          </a:p>
          <a:p>
            <a:r>
              <a:rPr lang="en-US" b="1" dirty="0"/>
              <a:t>Richer interfaces</a:t>
            </a:r>
            <a:r>
              <a:rPr lang="en-US" dirty="0"/>
              <a:t> − You can use JavaScript to include such items as drag-and-drop components and sliders to give a Rich Interface to your site visitors.</a:t>
            </a:r>
          </a:p>
          <a:p>
            <a:endParaRPr lang="en-US" dirty="0"/>
          </a:p>
        </p:txBody>
      </p:sp>
    </p:spTree>
    <p:extLst>
      <p:ext uri="{BB962C8B-B14F-4D97-AF65-F5344CB8AC3E}">
        <p14:creationId xmlns:p14="http://schemas.microsoft.com/office/powerpoint/2010/main" val="31948243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596</TotalTime>
  <Words>1136</Words>
  <Application>Microsoft Office PowerPoint</Application>
  <PresentationFormat>Widescreen</PresentationFormat>
  <Paragraphs>215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Courier New</vt:lpstr>
      <vt:lpstr>Times New Roman</vt:lpstr>
      <vt:lpstr>Wingdings 3</vt:lpstr>
      <vt:lpstr>Ion</vt:lpstr>
      <vt:lpstr>JavaScript by : Parul Madan(AP) GEU  </vt:lpstr>
      <vt:lpstr>What is JavaScript?</vt:lpstr>
      <vt:lpstr>Why to Learn JavaScript?</vt:lpstr>
      <vt:lpstr>Syntax</vt:lpstr>
      <vt:lpstr>There are many useful Javascript frameworks and libraries available:</vt:lpstr>
      <vt:lpstr>Applications of Javascript Programming </vt:lpstr>
      <vt:lpstr>Applications of Javascript Programming                       contd..</vt:lpstr>
      <vt:lpstr>Client-Side JavaScript </vt:lpstr>
      <vt:lpstr>Advantages of JavaScript </vt:lpstr>
      <vt:lpstr>Disadvantages of Javascript</vt:lpstr>
      <vt:lpstr>Comments in JavaScript </vt:lpstr>
      <vt:lpstr>Warning for Non-JavaScript Browsers </vt:lpstr>
      <vt:lpstr>JavaScript in External File </vt:lpstr>
      <vt:lpstr>JavaScript Datatypes </vt:lpstr>
      <vt:lpstr>Declaration and initialization  of Variables</vt:lpstr>
      <vt:lpstr>JavaScript Variable Scope </vt:lpstr>
      <vt:lpstr>PowerPoint Presentation</vt:lpstr>
      <vt:lpstr>If-else condition </vt:lpstr>
      <vt:lpstr>Switch Case </vt:lpstr>
      <vt:lpstr>For loop</vt:lpstr>
      <vt:lpstr>The while Loop </vt:lpstr>
      <vt:lpstr>Document Object Model</vt:lpstr>
      <vt:lpstr>PowerPoint Presentation</vt:lpstr>
      <vt:lpstr>PowerPoint Presentation</vt:lpstr>
      <vt:lpstr>Methods of Document object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by : Parul Madan(AP) GEU  </dc:title>
  <dc:creator>USER</dc:creator>
  <cp:lastModifiedBy>USER</cp:lastModifiedBy>
  <cp:revision>12</cp:revision>
  <dcterms:created xsi:type="dcterms:W3CDTF">2021-02-16T17:10:05Z</dcterms:created>
  <dcterms:modified xsi:type="dcterms:W3CDTF">2021-02-18T08:34:57Z</dcterms:modified>
</cp:coreProperties>
</file>