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7A0519-E120-4485-B7A0-00DE05D8338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284C07-1A68-4948-AD8D-78BF79F080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Jquery</a:t>
            </a:r>
            <a:r>
              <a:rPr lang="en-US" dirty="0" smtClean="0">
                <a:solidFill>
                  <a:schemeClr val="accent3"/>
                </a:solidFill>
              </a:rPr>
              <a:t> DOM Manipulation 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By:parul</a:t>
            </a:r>
            <a:r>
              <a:rPr lang="en-US" dirty="0" smtClean="0"/>
              <a:t> </a:t>
            </a:r>
            <a:r>
              <a:rPr lang="en-US" dirty="0" err="1" smtClean="0"/>
              <a:t>madan</a:t>
            </a:r>
            <a:r>
              <a:rPr lang="en-US" dirty="0" smtClean="0"/>
              <a:t>(AP)</a:t>
            </a:r>
          </a:p>
          <a:p>
            <a:r>
              <a:rPr lang="en-US" dirty="0" smtClean="0"/>
              <a:t>Computer Science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remove() - Removes the selected element (and its child elements)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empty() - Removes the child elements from the selected element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&lt;div id="div1" style="height:100px;width:300px;border:1px solid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black;background-color:yellow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;"&gt;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is some text in the div.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&lt;p&gt;This is a paragraph in the div.&lt;/p&gt;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&lt;p&gt;This is another paragraph in the div.&lt;/p&gt;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$("button").click(function(){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$("#div1").remove();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});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&lt;/script&gt;</a:t>
            </a:r>
            <a:endParaRPr lang="en-US" sz="1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3"/>
                </a:solidFill>
              </a:rPr>
              <a:t>jQuery - Remove Elements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&lt;p&gt;This is a paragraph.&lt;/p&gt;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&lt;p class="test"&gt;This is another paragraph.&lt;/p&gt;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&lt;p class="test"&gt;This is another paragraph.&lt;/p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&lt;p class="demo"&gt;This is p element with class="demo".&lt;/p&gt; </a:t>
            </a: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script&gt;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  $("button").click(function(){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    $("p").remove(".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test,.demo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");</a:t>
            </a: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  });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Filter elements to be removed</a:t>
            </a:r>
            <a:endParaRPr lang="en-US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addClass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()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Adds one or more classes to the selected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removeClass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()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Removes one or more classes from the selected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toggleClass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()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Toggles between adding/removing classes from the selected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css()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- Sets or returns the style attribute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jQuery Manipulating CSS</a:t>
            </a:r>
            <a:b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.important 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  font-weight: bold;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  font-size: xx-large;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1400" dirty="0" smtClean="0"/>
              <a:t>.blue {</a:t>
            </a:r>
          </a:p>
          <a:p>
            <a:pPr>
              <a:buNone/>
            </a:pPr>
            <a:r>
              <a:rPr lang="en-US" sz="1400" dirty="0" smtClean="0"/>
              <a:t>  color: blue;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&lt;h1&gt;Heading 1&lt;/h1&gt;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&lt;h2&gt;Heading 2&lt;/h2&gt;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p&gt;This is a paragraph.&lt;/p&gt;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&lt;p&gt;This is another paragraph.&lt;/p&gt;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div&gt;This is some important text!&lt;/div&gt;&lt;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&lt;script&gt;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$(document).ready(function(){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  $("button").click(function(){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    $("h1, h2, p").</a:t>
            </a:r>
            <a:r>
              <a:rPr lang="en-US" sz="1400" dirty="0" err="1" smtClean="0">
                <a:solidFill>
                  <a:schemeClr val="accent2"/>
                </a:solidFill>
              </a:rPr>
              <a:t>addClass</a:t>
            </a:r>
            <a:r>
              <a:rPr lang="en-US" sz="1400" dirty="0" smtClean="0">
                <a:solidFill>
                  <a:schemeClr val="accent2"/>
                </a:solidFill>
              </a:rPr>
              <a:t>("blue");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    $("div").</a:t>
            </a:r>
            <a:r>
              <a:rPr lang="en-US" sz="1400" dirty="0" err="1" smtClean="0">
                <a:solidFill>
                  <a:schemeClr val="accent2"/>
                </a:solidFill>
              </a:rPr>
              <a:t>addClass</a:t>
            </a:r>
            <a:r>
              <a:rPr lang="en-US" sz="1400" dirty="0" smtClean="0">
                <a:solidFill>
                  <a:schemeClr val="accent2"/>
                </a:solidFill>
              </a:rPr>
              <a:t>("important");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  });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});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&lt;/script&gt;</a:t>
            </a:r>
          </a:p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3"/>
                </a:solidFill>
              </a:rPr>
              <a:t>jQuery </a:t>
            </a:r>
            <a:r>
              <a:rPr lang="en-US" b="0" dirty="0" err="1" smtClean="0">
                <a:solidFill>
                  <a:schemeClr val="accent3"/>
                </a:solidFill>
              </a:rPr>
              <a:t>addClass</a:t>
            </a:r>
            <a:r>
              <a:rPr lang="en-US" b="0" dirty="0" smtClean="0">
                <a:solidFill>
                  <a:schemeClr val="accent3"/>
                </a:solidFill>
              </a:rPr>
              <a:t>() Method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return the value of a specified CSS property, use the following syntax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Syntax: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$("p").css("background-color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set a specified CSS property, use the following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$("p").css("background-color", "yellow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set multiple CSS properties, use the following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$("p").css({"background-color": "yellow", "font-size": "200%"});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3"/>
                </a:solidFill>
              </a:rPr>
              <a:t>jQuery css() Method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/>
                </a:solidFill>
              </a:rPr>
              <a:t>width()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/>
                </a:solidFill>
              </a:rPr>
              <a:t>height()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/>
                </a:solidFill>
              </a:rPr>
              <a:t>innerWidth()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/>
                </a:solidFill>
              </a:rPr>
              <a:t>innerHeight()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/>
                </a:solidFill>
              </a:rPr>
              <a:t>outerWidth()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3"/>
                </a:solidFill>
              </a:rPr>
              <a:t>outerHeight()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3"/>
                </a:solidFill>
              </a:rPr>
              <a:t>jQuery Dimension Methods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752600"/>
            <a:ext cx="403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$("button").click(function(){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txt = "";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  txt += "Width of div: " + $("#div1").width() + "&lt;/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&gt;";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  txt += "Height of div: " + $("#div1").height() + "&lt;/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&gt;";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  txt += "Outer width of div (margin included): " + $("#div1").outerWidth(true) + "&lt;/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&gt;";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  txt += "Outer height of div (margin included): " + $("#div1").outerHeight(true);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  $("#div1").html(txt);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});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&lt;/script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#div1 {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height: 100px;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width: 300px;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padding: 10px;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margin: 3px;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border: 1px solid blue;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background-color: 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lightblue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eg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jQuery comes with a bunch of DOM related methods that make it easy to access and manipulate elements and attributes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 Content - text(), html(), and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Sets or returns the text content of selected elements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Sets or returns the content of selected elements (including HTML markup)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Sets or returns the value of form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fields.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$("#btn1").click(function(){</a:t>
            </a:r>
            <a:b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 alert("Text: " + $("#test").text());</a:t>
            </a:r>
            <a:b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});</a:t>
            </a:r>
            <a:b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$("#btn2").click(function(){</a:t>
            </a:r>
            <a:b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 alert("HTML: " + $("#test").html());</a:t>
            </a:r>
            <a:b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$("#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btn3").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click(function(){</a:t>
            </a:r>
            <a:b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 alert("HTML: " + $("#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test1").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());</a:t>
            </a: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});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&lt;p id="test"&gt;This is some &lt;b&gt;bold&lt;/b&gt; text in a paragraph.&lt;/p&gt;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&lt;p &gt;Name: &lt;input type="text" id="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 value="Mickey Mouse"&gt;&lt;/p&gt;</a:t>
            </a:r>
          </a:p>
          <a:p>
            <a:pPr>
              <a:buNone/>
            </a:pPr>
            <a:endParaRPr lang="en-US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jQuery DOM Manipulation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The jQuery </a:t>
            </a:r>
            <a:r>
              <a:rPr lang="en-US" sz="24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attr</a:t>
            </a:r>
            <a:r>
              <a:rPr lang="en-US" sz="24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() method is used to get attribute values</a:t>
            </a:r>
            <a:r>
              <a:rPr lang="en-US" sz="24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$("button").click(function(){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alert($("#w3s").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attr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"));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});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&lt;p&gt;&lt;a 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="www.google.com" id="w3s"&gt;google.com&lt;/a&gt;&lt;/p&gt;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3"/>
                </a:solidFill>
              </a:rPr>
              <a:t>Get Attributes - </a:t>
            </a:r>
            <a:r>
              <a:rPr lang="en-US" b="0" dirty="0" err="1" smtClean="0">
                <a:solidFill>
                  <a:schemeClr val="accent3"/>
                </a:solidFill>
              </a:rPr>
              <a:t>attr</a:t>
            </a:r>
            <a:r>
              <a:rPr lang="en-US" b="0" dirty="0" smtClean="0">
                <a:solidFill>
                  <a:schemeClr val="accent3"/>
                </a:solidFill>
              </a:rPr>
              <a:t>()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$("#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btn1").click(function(){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 $("#test1").text("Hello world!");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});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$("#btn2").click(function(){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 $("#test2").html("&lt;b&gt;Hello world!&lt;/b&gt;");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});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$("#btn3").click(function(){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 $("#test3").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("Dolly Duck");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});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Set Content - text(), html(), and </a:t>
            </a:r>
            <a:r>
              <a:rPr lang="en-US" b="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 of the three jQuery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methods : text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(), html(), and 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(), also come with a callback function.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callback function has two parameters: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index of the current element in the list of elements selected and the original (old) value.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then return the string you wish to use as the new value from the function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&lt;button id="btn1"&gt;Show Old/New Text&lt;/button</a:t>
            </a:r>
            <a:r>
              <a:rPr lang="en-US" sz="2000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$("#btn1").click(function(){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  $("#test1").text(function(i, </a:t>
            </a:r>
            <a:r>
              <a:rPr lang="en-US" sz="2000" dirty="0" err="1" smtClean="0">
                <a:solidFill>
                  <a:schemeClr val="accent2"/>
                </a:solidFill>
              </a:rPr>
              <a:t>origText</a:t>
            </a:r>
            <a:r>
              <a:rPr lang="en-US" sz="2000" dirty="0" smtClean="0">
                <a:solidFill>
                  <a:schemeClr val="accent2"/>
                </a:solidFill>
              </a:rPr>
              <a:t>){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    return "Old text: " + </a:t>
            </a:r>
            <a:r>
              <a:rPr lang="en-US" sz="2000" dirty="0" err="1" smtClean="0">
                <a:solidFill>
                  <a:schemeClr val="accent2"/>
                </a:solidFill>
              </a:rPr>
              <a:t>origText</a:t>
            </a:r>
            <a:r>
              <a:rPr lang="en-US" sz="2000" dirty="0" smtClean="0">
                <a:solidFill>
                  <a:schemeClr val="accent2"/>
                </a:solidFill>
              </a:rPr>
              <a:t> + " New text: Hello world!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    (index: " + i + ")";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  });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});</a:t>
            </a:r>
          </a:p>
          <a:p>
            <a:pPr marL="0" indent="0">
              <a:buFont typeface="Wingdings" pitchFamily="2" charset="2"/>
              <a:buChar char="Ø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 Callback Function for text(), html(), and </a:t>
            </a:r>
            <a:r>
              <a:rPr lang="en-US" sz="3600" b="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3600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The jQuery </a:t>
            </a:r>
            <a:r>
              <a:rPr lang="en-US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attr</a:t>
            </a:r>
            <a:r>
              <a:rPr lang="en-US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() method is also used to set/change attribute values</a:t>
            </a:r>
            <a:r>
              <a:rPr lang="en-US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eg</a:t>
            </a:r>
            <a:r>
              <a:rPr lang="en-US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$(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document).ready(function(){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  $("button").click(function(){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    $("#w3s").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attr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", "https://www.geu.ac.in");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  });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&lt;p&gt;&lt;a 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="https://www.google.com" id="w3s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"&gt;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google_page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a&gt;&lt;/p&gt;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Set Attributes - </a:t>
            </a:r>
            <a:r>
              <a:rPr lang="en-US" b="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attr</a:t>
            </a:r>
            <a:r>
              <a:rPr lang="en-US" b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24078" indent="-51435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The callback function has two parameters: </a:t>
            </a:r>
            <a:endParaRPr lang="en-US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index of the current element in the list of elements selected and the original (old) attribute value. </a:t>
            </a:r>
            <a:endParaRPr lang="en-US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You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then return the string you wish to use as the new attribute value from the function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&lt;script&gt;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$("button").click(function(){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$("#w3s").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attr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", function(i, 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origValue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return 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origValue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 +  "/drive/"; 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});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}); 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&lt;/script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400" dirty="0" smtClean="0"/>
              <a:t>&lt;p&gt;&lt;a </a:t>
            </a:r>
            <a:r>
              <a:rPr lang="en-US" sz="2400" dirty="0" err="1" smtClean="0"/>
              <a:t>href</a:t>
            </a:r>
            <a:r>
              <a:rPr lang="en-US" sz="2400" dirty="0" smtClean="0"/>
              <a:t>="https://www.google.com" id="w3s"&gt;</a:t>
            </a:r>
            <a:r>
              <a:rPr lang="en-US" sz="2400" dirty="0" err="1" smtClean="0"/>
              <a:t>google_page</a:t>
            </a:r>
            <a:r>
              <a:rPr lang="en-US" sz="2400" dirty="0" smtClean="0"/>
              <a:t>&lt;/a&gt;&lt;/p&gt;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624078" indent="-51435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2"/>
                </a:solidFill>
              </a:rPr>
              <a:t>A Callback Function for </a:t>
            </a:r>
            <a:r>
              <a:rPr lang="en-US" b="0" dirty="0" err="1" smtClean="0">
                <a:solidFill>
                  <a:schemeClr val="accent2"/>
                </a:solidFill>
              </a:rPr>
              <a:t>attr</a:t>
            </a:r>
            <a:r>
              <a:rPr lang="en-US" b="0" dirty="0" smtClean="0">
                <a:solidFill>
                  <a:schemeClr val="accent2"/>
                </a:solidFill>
              </a:rPr>
              <a:t>()</a:t>
            </a:r>
            <a:br>
              <a:rPr lang="en-US" b="0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append()</a:t>
            </a:r>
            <a:r>
              <a:rPr lang="en-US" dirty="0" smtClean="0"/>
              <a:t> - Inserts content at the end of the selected elements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prepend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r>
              <a:rPr lang="en-US" dirty="0" smtClean="0"/>
              <a:t> - Inserts content at the beginning of the selected elements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after()</a:t>
            </a:r>
            <a:r>
              <a:rPr lang="en-US" dirty="0" smtClean="0"/>
              <a:t> - Inserts content after the selected elements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before()</a:t>
            </a:r>
            <a:r>
              <a:rPr lang="en-US" dirty="0" smtClean="0"/>
              <a:t> - Inserts content before the selected elements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3"/>
                </a:solidFill>
              </a:rPr>
              <a:t>jQuery - Add Elements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>
              <a:buNone/>
            </a:pPr>
            <a:r>
              <a:rPr lang="en-US" dirty="0" smtClean="0"/>
              <a:t>  $("#btn1").click(function(){</a:t>
            </a:r>
          </a:p>
          <a:p>
            <a:pPr>
              <a:buNone/>
            </a:pPr>
            <a:r>
              <a:rPr lang="en-US" dirty="0" smtClean="0"/>
              <a:t>    $("p").append(" &lt;b&gt;Appended text&lt;/b&gt;.");</a:t>
            </a:r>
          </a:p>
          <a:p>
            <a:pPr>
              <a:buNone/>
            </a:pPr>
            <a:r>
              <a:rPr lang="en-US" dirty="0" smtClean="0"/>
              <a:t>  });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$("#btn2").click(function(){</a:t>
            </a:r>
          </a:p>
          <a:p>
            <a:pPr>
              <a:buNone/>
            </a:pPr>
            <a:r>
              <a:rPr lang="en-US" dirty="0" smtClean="0"/>
              <a:t>    $("</a:t>
            </a:r>
            <a:r>
              <a:rPr lang="en-US" dirty="0" err="1" smtClean="0"/>
              <a:t>ol</a:t>
            </a:r>
            <a:r>
              <a:rPr lang="en-US" dirty="0" smtClean="0"/>
              <a:t>").append("&lt;</a:t>
            </a:r>
            <a:r>
              <a:rPr lang="en-US" dirty="0" err="1" smtClean="0"/>
              <a:t>li</a:t>
            </a:r>
            <a:r>
              <a:rPr lang="en-US" dirty="0" smtClean="0"/>
              <a:t>&gt;Appended item&lt;/</a:t>
            </a:r>
            <a:r>
              <a:rPr lang="en-US" dirty="0" err="1" smtClean="0"/>
              <a:t>li</a:t>
            </a:r>
            <a:r>
              <a:rPr lang="en-US" dirty="0" smtClean="0"/>
              <a:t>&gt;");</a:t>
            </a:r>
          </a:p>
          <a:p>
            <a:pPr>
              <a:buNone/>
            </a:pPr>
            <a:r>
              <a:rPr lang="en-US" dirty="0" smtClean="0"/>
              <a:t>  });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3"/>
                </a:solidFill>
              </a:rPr>
              <a:t>jQuery append() Method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1462</TotalTime>
  <Words>264</Words>
  <Application>Microsoft Office PowerPoint</Application>
  <PresentationFormat>On-screen Show (4:3)</PresentationFormat>
  <Paragraphs>165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Jquery DOM Manipulation  </vt:lpstr>
      <vt:lpstr>jQuery DOM Manipulation </vt:lpstr>
      <vt:lpstr>Get Attributes - attr() </vt:lpstr>
      <vt:lpstr>Set Content - text(), html(), and val() </vt:lpstr>
      <vt:lpstr>A Callback Function for text(), html(), and val() </vt:lpstr>
      <vt:lpstr>Set Attributes - attr() </vt:lpstr>
      <vt:lpstr>A Callback Function for attr() </vt:lpstr>
      <vt:lpstr>jQuery - Add Elements </vt:lpstr>
      <vt:lpstr>jQuery append() Method </vt:lpstr>
      <vt:lpstr>jQuery - Remove Elements </vt:lpstr>
      <vt:lpstr>Filter elements to be removed</vt:lpstr>
      <vt:lpstr>jQuery Manipulating CSS </vt:lpstr>
      <vt:lpstr>jQuery addClass() Method </vt:lpstr>
      <vt:lpstr>jQuery css() Method </vt:lpstr>
      <vt:lpstr>jQuery Dimension Methods</vt:lpstr>
      <vt:lpstr>For eg: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dom manipulation  </dc:title>
  <dc:creator>Windows User</dc:creator>
  <cp:lastModifiedBy>Windows User</cp:lastModifiedBy>
  <cp:revision>16</cp:revision>
  <dcterms:created xsi:type="dcterms:W3CDTF">2020-03-25T13:16:37Z</dcterms:created>
  <dcterms:modified xsi:type="dcterms:W3CDTF">2020-03-26T13:38:45Z</dcterms:modified>
</cp:coreProperties>
</file>