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8T05:29:27.2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89 19 286 0,'0'0'122'0,"0"0"-65"15,0 0 50-15,0 0 3 16,0 0-66-16,0 0-6 16,0 0 15-16,0 0-19 15,0-20-16-15,0 20 6 16,0 0-2-16,0 0 1 15,0 0 3-15,0 0-3 16,0 0-13-16,0 0-9 0,0 0 2 16,-3 0-3-1,3 12 7-15,-7 4-1 0,3 8 2 16,-1-1 3-16,2 6-4 16,3 1-4-16,0 7 1 15,-3 3 7-15,-1 5-8 16,-8 6 10-16,5 1 3 15,-3-2-12-15,-2 3-2 16,5-4 6-16,4 1 4 16,-1-4 15-16,-1-2-15 15,5-8 3-15,0-3-9 16,0-10 4-16,0 1-9 16,0-13 1-16,0-2 0 15,0-6-2-15,0-3 1 0,0 0-1 16,0 0 15-16,0 0-5 15,0 0-10-15,0-12-39 16,0-10-77-16,0 2-116 16,0 0-201-16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8T05:29:27.8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11 157 433 0,'0'0'25'0,"0"0"49"16,0 0 67-16,0 0-38 15,0 0-46-15,0 0 8 16,87-137 0-16,-65 130-15 16,9-3-19-16,1 10-14 15,6 0-11-15,10 0 0 16,-9 0-6-16,-1 10 0 16,-2 13-4-16,-14 2-3 0,-7 7-9 15,-8 3-9-15,-7 9 6 16,0 4 10-16,-17-3 9 15,-24 1 8-15,-4-6-7 16,-2-7-1-16,-1-5 0 16,-3-10 4-16,-1-8-3 15,11-6 4-15,4-4 0 16,8 0 0-16,18-17 18 16,3-3-1-16,8 0 4 15,0 7 10-15,0 0-22 16,0 3-10-16,0 0 0 15,3 3-2-15,13 7-2 16,-1 0-1-16,7 0 1 16,-5 0 1-16,2 14-1 15,7 12 0-15,-7 7 1 0,6 0 3 16,4 7 3-16,-7 3-6 16,4 0 1-16,-4 3-1 15,-3 1-1-15,-4-6 4 16,2-6-3-16,6-9 1 15,-5-6-2-15,1-10-3 16,-8-5-18-16,-3-5-75 16,6 0-103-16,-6 0-200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78F4-7348-4DEB-9CCE-7515BC50968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</a:t>
            </a:r>
            <a:br>
              <a:rPr lang="en-US" dirty="0"/>
            </a:br>
            <a:r>
              <a:rPr lang="en-US" dirty="0" smtClean="0"/>
              <a:t> Classes in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Parul Madan(AP)</a:t>
            </a:r>
          </a:p>
          <a:p>
            <a:r>
              <a:rPr lang="en-US" dirty="0" smtClean="0"/>
              <a:t>CSE(GEU)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5" y="534390"/>
            <a:ext cx="10295907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::first-line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522"/>
            <a:ext cx="10515600" cy="59139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        &lt;</a:t>
            </a:r>
            <a:r>
              <a:rPr lang="en-US" dirty="0"/>
              <a:t>style&gt;</a:t>
            </a:r>
          </a:p>
          <a:p>
            <a:pPr marL="0" indent="0">
              <a:buNone/>
            </a:pPr>
            <a:r>
              <a:rPr lang="en-US" dirty="0" smtClean="0"/>
              <a:t>                 p::first-line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                                    background-color</a:t>
            </a:r>
            <a:r>
              <a:rPr lang="en-US" dirty="0"/>
              <a:t>: yellow;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&lt;h1&gt;WWF's Mission Statement&lt;/h1&gt;</a:t>
            </a:r>
          </a:p>
          <a:p>
            <a:pPr marL="0" indent="0">
              <a:buNone/>
            </a:pPr>
            <a:r>
              <a:rPr lang="en-US" dirty="0"/>
              <a:t>&lt;p&gt;To stop the degradation of the planet's natural environment and to build a future in which humans live in harmony with nature, by; conserving the world's biological diversity, ensuring that the use of renewable natural resources is sustainable, and promoting the reduction of pollution and wasteful consumption.&lt;/p&gt;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756"/>
            <a:ext cx="10515600" cy="4037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::selection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617518"/>
            <a:ext cx="10688782" cy="60682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              &lt;style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smtClean="0"/>
              <a:t>                 ::</a:t>
            </a:r>
            <a:r>
              <a:rPr lang="en-US" dirty="0"/>
              <a:t>selection {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                                       color</a:t>
            </a:r>
            <a:r>
              <a:rPr lang="en-US" dirty="0"/>
              <a:t>: red;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                               </a:t>
            </a:r>
            <a:r>
              <a:rPr lang="en-US" dirty="0"/>
              <a:t> background: yellow;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&lt;h1&gt;Select some text on this page:&lt;/h1&gt;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 is a paragraph.&lt;/p&gt;</a:t>
            </a:r>
          </a:p>
          <a:p>
            <a:pPr marL="0" indent="0">
              <a:buNone/>
            </a:pPr>
            <a:r>
              <a:rPr lang="en-US" dirty="0"/>
              <a:t>&lt;div&gt;This is some text in a div element.&lt;/div&gt;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8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::first-letter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7"/>
            <a:ext cx="10515600" cy="595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&lt;!DOCTYPE html&gt;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&lt;</a:t>
            </a:r>
            <a:r>
              <a:rPr lang="en-US" sz="1600" dirty="0"/>
              <a:t>style&gt;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p</a:t>
            </a:r>
            <a:r>
              <a:rPr lang="en-US" sz="1600" dirty="0"/>
              <a:t>::first-letter {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                                                                 </a:t>
            </a:r>
            <a:r>
              <a:rPr lang="en-US" sz="1600" dirty="0"/>
              <a:t> </a:t>
            </a:r>
            <a:r>
              <a:rPr lang="en-US" sz="1600" dirty="0" smtClean="0"/>
              <a:t>font-size:</a:t>
            </a:r>
            <a:r>
              <a:rPr lang="en-US" sz="1600" dirty="0"/>
              <a:t> 200%;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dirty="0" smtClean="0"/>
              <a:t>                                                                 color</a:t>
            </a:r>
            <a:r>
              <a:rPr lang="en-US" sz="1600" dirty="0"/>
              <a:t>: #8A2BE2;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&lt;/</a:t>
            </a:r>
            <a:r>
              <a:rPr lang="en-US" sz="1600" dirty="0"/>
              <a:t>style&gt;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h1&gt;Welcome to My Homepage&lt;/h1&gt;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p&gt;My name is Donald.&lt;/p&gt;</a:t>
            </a:r>
          </a:p>
          <a:p>
            <a:pPr marL="0" indent="0">
              <a:buNone/>
            </a:pPr>
            <a:r>
              <a:rPr lang="en-US" sz="1600" dirty="0"/>
              <a:t>&lt;p&gt;I live in Duckburg.&lt;/p&gt;</a:t>
            </a:r>
          </a:p>
          <a:p>
            <a:pPr marL="0" indent="0">
              <a:buNone/>
            </a:pPr>
            <a:r>
              <a:rPr lang="en-US" sz="1600" dirty="0"/>
              <a:t>&lt;p&gt;My best friend is Mickey.&lt;/p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25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1381" y="634181"/>
            <a:ext cx="10087896" cy="57371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44728" y="1829636"/>
              <a:ext cx="32040" cy="284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1048" y="1817756"/>
                <a:ext cx="576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269208" y="1807316"/>
              <a:ext cx="154440" cy="28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5888" y="1794716"/>
                <a:ext cx="17964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43897" y="973394"/>
            <a:ext cx="10235380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368" y="339213"/>
            <a:ext cx="9910915" cy="6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Pseudo-classes?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pseudo-class is used to define a special state of an element.</a:t>
            </a:r>
          </a:p>
          <a:p>
            <a:pPr marL="0" indent="0">
              <a:buNone/>
            </a:pPr>
            <a:r>
              <a:rPr lang="en-US" dirty="0"/>
              <a:t>For example, it can be used to:</a:t>
            </a:r>
          </a:p>
          <a:p>
            <a:r>
              <a:rPr lang="en-US" dirty="0"/>
              <a:t>Style an element when a user </a:t>
            </a:r>
            <a:r>
              <a:rPr lang="en-US" dirty="0" smtClean="0"/>
              <a:t>mouse </a:t>
            </a:r>
            <a:r>
              <a:rPr lang="en-US" dirty="0"/>
              <a:t>over it</a:t>
            </a:r>
          </a:p>
          <a:p>
            <a:r>
              <a:rPr lang="en-US" dirty="0"/>
              <a:t>Style visited and unvisited links differently</a:t>
            </a:r>
          </a:p>
          <a:p>
            <a:r>
              <a:rPr lang="en-US" dirty="0"/>
              <a:t>Style an element when it gets </a:t>
            </a:r>
            <a:r>
              <a:rPr lang="en-US" dirty="0" smtClean="0"/>
              <a:t>focus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selector: pseudo-class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                                   property</a:t>
            </a:r>
            <a:r>
              <a:rPr lang="en-US" dirty="0"/>
              <a:t>: value;</a:t>
            </a:r>
            <a:br>
              <a:rPr lang="en-US" dirty="0"/>
            </a:br>
            <a:r>
              <a:rPr lang="en-US" dirty="0" smtClean="0"/>
              <a:t>                                       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154380"/>
            <a:ext cx="10141527" cy="61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&lt;style type = 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       a:link </a:t>
            </a:r>
            <a:r>
              <a:rPr lang="en-US" dirty="0" smtClean="0"/>
              <a:t>{color: blue;}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a:visited{color:red;}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smtClean="0"/>
              <a:t>a:hover{color:pink;}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smtClean="0"/>
              <a:t>a:focus{color:green</a:t>
            </a:r>
            <a:r>
              <a:rPr lang="en-US" dirty="0"/>
              <a:t>;} 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smtClean="0"/>
              <a:t>a:active{color</a:t>
            </a:r>
            <a:r>
              <a:rPr lang="en-US" dirty="0"/>
              <a:t>: black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  &lt;/style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&lt;a href = " b.html"&gt;THIS WILL MOVE TO NEXRT PAGE&lt;/a&gt;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73417"/>
          </a:xfrm>
        </p:spPr>
        <p:txBody>
          <a:bodyPr>
            <a:normAutofit fontScale="90000"/>
          </a:bodyPr>
          <a:lstStyle/>
          <a:p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first-child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60021"/>
            <a:ext cx="10058400" cy="51090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&lt;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style&gt;</a:t>
            </a:r>
          </a:p>
          <a:p>
            <a:pPr marL="0" indent="0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p:first-child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color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blue;</a:t>
            </a:r>
          </a:p>
          <a:p>
            <a:pPr marL="0" indent="0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}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&lt;/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p&gt;This is some text.&lt;/p&gt;</a:t>
            </a:r>
          </a:p>
          <a:p>
            <a:pPr marL="0" indent="0">
              <a:buNone/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p&gt;This is some text.&lt;/p&gt;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sz="2800" b="1" dirty="0" err="1" smtClean="0">
                <a:solidFill>
                  <a:srgbClr val="FF0000"/>
                </a:solidFill>
              </a:rPr>
              <a:t>lang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156"/>
            <a:ext cx="10515600" cy="5048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   &lt;head&gt;</a:t>
            </a:r>
          </a:p>
          <a:p>
            <a:pPr marL="0" indent="0">
              <a:buNone/>
            </a:pPr>
            <a:r>
              <a:rPr lang="en-US" dirty="0"/>
              <a:t>      &lt;style type = 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</a:p>
          <a:p>
            <a:pPr marL="0" indent="0">
              <a:buNone/>
            </a:pPr>
            <a:r>
              <a:rPr lang="en-US" dirty="0"/>
              <a:t>         /* Two levels of quotes for two languages*/</a:t>
            </a:r>
          </a:p>
          <a:p>
            <a:pPr marL="0" indent="0">
              <a:buNone/>
            </a:pPr>
            <a:r>
              <a:rPr lang="en-US" dirty="0"/>
              <a:t>         :</a:t>
            </a:r>
            <a:r>
              <a:rPr lang="en-US" dirty="0" err="1"/>
              <a:t>lang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) { quotes: '"' '"'  "'"  "'"; }</a:t>
            </a:r>
          </a:p>
          <a:p>
            <a:pPr marL="0" indent="0">
              <a:buNone/>
            </a:pPr>
            <a:r>
              <a:rPr lang="en-US" dirty="0"/>
              <a:t>         :</a:t>
            </a:r>
            <a:r>
              <a:rPr lang="en-US" dirty="0" err="1"/>
              <a:t>lang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 { quotes: "&lt;&lt;" "&gt;&gt;" "&lt;" "&gt;"; }</a:t>
            </a:r>
          </a:p>
          <a:p>
            <a:pPr marL="0" indent="0">
              <a:buNone/>
            </a:pPr>
            <a:r>
              <a:rPr lang="en-US" dirty="0"/>
              <a:t>      &lt;/style&gt;</a:t>
            </a:r>
          </a:p>
          <a:p>
            <a:pPr marL="0" indent="0">
              <a:buNone/>
            </a:pPr>
            <a:r>
              <a:rPr lang="en-US" dirty="0"/>
              <a:t>   &lt;/head&gt;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&lt;body&gt;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>
                <a:solidFill>
                  <a:srgbClr val="FF0000"/>
                </a:solidFill>
              </a:rPr>
              <a:t> &lt;p&gt;...&lt;q 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 = 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"&gt;A quote in a paragraph&lt;/q&gt;...&lt;/p&gt;</a:t>
            </a:r>
          </a:p>
          <a:p>
            <a:pPr marL="0" indent="0">
              <a:buNone/>
            </a:pPr>
            <a:r>
              <a:rPr lang="en-US" dirty="0"/>
              <a:t>   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CSS Pseudo Elements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35" y="1591294"/>
            <a:ext cx="11507188" cy="48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sz="2700" b="1" dirty="0" smtClean="0">
                <a:solidFill>
                  <a:srgbClr val="FF0000"/>
                </a:solidFill>
              </a:rPr>
              <a:t>before  (will place some content before element selector)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45029"/>
            <a:ext cx="11282548" cy="58129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p::before {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                 content: "this</a:t>
            </a:r>
            <a:r>
              <a:rPr lang="en-US" dirty="0"/>
              <a:t> is it";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                 background-color</a:t>
            </a:r>
            <a:r>
              <a:rPr lang="en-US" dirty="0"/>
              <a:t>: yellow;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                 color</a:t>
            </a:r>
            <a:r>
              <a:rPr lang="en-US" dirty="0"/>
              <a:t>: red;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                 font-weight</a:t>
            </a:r>
            <a:r>
              <a:rPr lang="en-US" dirty="0"/>
              <a:t>: bold;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&lt;p&gt;My name is Donald&lt;/p&gt;</a:t>
            </a:r>
          </a:p>
          <a:p>
            <a:pPr marL="0" indent="0">
              <a:buNone/>
            </a:pPr>
            <a:r>
              <a:rPr lang="en-US" dirty="0"/>
              <a:t>&lt;p&gt;I live in </a:t>
            </a:r>
            <a:r>
              <a:rPr lang="en-US" dirty="0" err="1"/>
              <a:t>Ducksburg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::after(will place some content after element selector)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 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p::after { </a:t>
            </a:r>
          </a:p>
          <a:p>
            <a:pPr marL="0" indent="0">
              <a:buNone/>
            </a:pPr>
            <a:r>
              <a:rPr lang="en-US" dirty="0" smtClean="0"/>
              <a:t>                   content: "this is it";</a:t>
            </a:r>
          </a:p>
          <a:p>
            <a:pPr marL="0" indent="0">
              <a:buNone/>
            </a:pPr>
            <a:r>
              <a:rPr lang="en-US" dirty="0" smtClean="0"/>
              <a:t>                   background-color: yellow;</a:t>
            </a:r>
          </a:p>
          <a:p>
            <a:pPr marL="0" indent="0">
              <a:buNone/>
            </a:pPr>
            <a:r>
              <a:rPr lang="en-US" dirty="0" smtClean="0"/>
              <a:t>                   color: red;</a:t>
            </a:r>
          </a:p>
          <a:p>
            <a:pPr marL="0" indent="0">
              <a:buNone/>
            </a:pPr>
            <a:r>
              <a:rPr lang="en-US" dirty="0" smtClean="0"/>
              <a:t>                   font-weight: bold;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&lt;p&gt;My name is Donald&lt;/p&gt;</a:t>
            </a:r>
          </a:p>
          <a:p>
            <a:pPr marL="0" indent="0">
              <a:buNone/>
            </a:pPr>
            <a:r>
              <a:rPr lang="en-US" dirty="0" smtClean="0"/>
              <a:t>&lt;p&gt;I live in </a:t>
            </a:r>
            <a:r>
              <a:rPr lang="en-US" dirty="0" err="1" smtClean="0"/>
              <a:t>Ducksburg</a:t>
            </a:r>
            <a:r>
              <a:rPr lang="en-US" dirty="0" smtClean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112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Pseudo  Classes in CSS</vt:lpstr>
      <vt:lpstr>What are Pseudo-classes? </vt:lpstr>
      <vt:lpstr>PowerPoint Presentation</vt:lpstr>
      <vt:lpstr>Examples </vt:lpstr>
      <vt:lpstr>:first-child</vt:lpstr>
      <vt:lpstr>:lang</vt:lpstr>
      <vt:lpstr>CSS Pseudo Elements </vt:lpstr>
      <vt:lpstr>::before  (will place some content before element selector)</vt:lpstr>
      <vt:lpstr>::after(will place some content after element selector)</vt:lpstr>
      <vt:lpstr>PowerPoint Presentation</vt:lpstr>
      <vt:lpstr>::first-line</vt:lpstr>
      <vt:lpstr>::selection</vt:lpstr>
      <vt:lpstr>::first-letter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 Classes in Css</dc:title>
  <dc:creator>USER</dc:creator>
  <cp:lastModifiedBy>USER</cp:lastModifiedBy>
  <cp:revision>12</cp:revision>
  <dcterms:created xsi:type="dcterms:W3CDTF">2021-02-05T06:23:00Z</dcterms:created>
  <dcterms:modified xsi:type="dcterms:W3CDTF">2021-02-10T00:43:56Z</dcterms:modified>
</cp:coreProperties>
</file>