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9" r:id="rId2"/>
    <p:sldId id="256" r:id="rId3"/>
    <p:sldId id="257" r:id="rId4"/>
    <p:sldId id="279" r:id="rId5"/>
    <p:sldId id="258" r:id="rId6"/>
    <p:sldId id="259" r:id="rId7"/>
    <p:sldId id="278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EC0B09-E2F3-4695-A79E-27D38C9BCB6F}" type="datetimeFigureOut">
              <a:rPr lang="en-US" smtClean="0"/>
              <a:pPr/>
              <a:t>3/23/2020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7C8EBF1-0660-45F7-B155-96ED1A822A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772400" cy="1142999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solidFill>
                  <a:srgbClr val="FF0000"/>
                </a:solidFill>
                <a:latin typeface="Arial Black" pitchFamily="34" charset="0"/>
              </a:rPr>
              <a:t>jQuery</a:t>
            </a:r>
            <a:endParaRPr lang="en-US" sz="6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5081588" algn="l"/>
            <a:r>
              <a:rPr lang="en-US" b="1" dirty="0" smtClean="0">
                <a:solidFill>
                  <a:srgbClr val="FF0000"/>
                </a:solidFill>
              </a:rPr>
              <a:t>By 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Parul </a:t>
            </a:r>
            <a:r>
              <a:rPr lang="en-US" b="1" dirty="0" smtClean="0">
                <a:solidFill>
                  <a:srgbClr val="FF0000"/>
                </a:solidFill>
              </a:rPr>
              <a:t>Madan(AP)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Graphic Era Deemed to be University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Basic syntax is: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$(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selector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b="1" i="1" dirty="0" smtClean="0">
                <a:latin typeface="Arial" pitchFamily="34" charset="0"/>
                <a:cs typeface="Arial" pitchFamily="34" charset="0"/>
              </a:rPr>
              <a:t>action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$ sign to define/access jQuery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selector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to "query (or find)" HTML elements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jQuery 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action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 to be performed on the element(s).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example: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$(this).hide() - hides the current element.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$("p").hide() - hides all &lt;p&gt; elements.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$(".test").hide() - hides all elements with class="test".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$("#test").hide() - hides the element with id="test".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jQuery Syntax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304799"/>
            <a:ext cx="7162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&lt;html&gt;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&lt;head&gt;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&lt;script </a:t>
            </a:r>
            <a:r>
              <a:rPr lang="en-US" sz="1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="https://ajax.googleapis.com/ajax/libs/jquery/3.4.1/jquery.min.js"&gt;&lt;/script&gt;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&lt;script&gt;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$(document).ready(function(){//</a:t>
            </a:r>
            <a:r>
              <a:rPr lang="en-US" sz="1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this will not load your script until whole document is loaded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$("button").click(function(){</a:t>
            </a:r>
            <a:r>
              <a:rPr lang="en-US" sz="1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//on single click of an event </a:t>
            </a:r>
            <a:endParaRPr lang="en-US" sz="16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$("p").hide();//</a:t>
            </a:r>
            <a:r>
              <a:rPr lang="en-US" sz="1600" b="1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effects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});</a:t>
            </a:r>
          </a:p>
          <a:p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});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&lt;/head&gt;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&lt;body&gt;</a:t>
            </a:r>
          </a:p>
          <a:p>
            <a:endParaRPr lang="en-US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&lt;h2&gt;This is a heading&lt;/h2&gt;</a:t>
            </a:r>
          </a:p>
          <a:p>
            <a:endParaRPr lang="en-US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&lt;p&gt;This is a paragraph.&lt;/p&gt;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&lt;p&gt;This is another paragraph.&lt;/p&gt;</a:t>
            </a:r>
          </a:p>
          <a:p>
            <a:endParaRPr lang="en-US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&lt;button&gt;Click me to hide paragraphs&lt;/button&gt;</a:t>
            </a:r>
          </a:p>
          <a:p>
            <a:endParaRPr lang="en-US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&lt;/body&gt;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&lt;/html&gt;</a:t>
            </a:r>
            <a:endParaRPr lang="en-US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$(document).ready(function(){</a:t>
            </a:r>
            <a:b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i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jQuery methods go here...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dirty="0" smtClean="0"/>
              <a:t>NOTE:</a:t>
            </a:r>
          </a:p>
          <a:p>
            <a:pPr>
              <a:buNone/>
            </a:pPr>
            <a:r>
              <a:rPr lang="en-US" dirty="0" smtClean="0"/>
              <a:t>   prevents any jQuery code from running before the document is finished loading (is ready).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Document Ready Event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Element selector: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$("p").hide();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Class selector: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$(“.test").hide();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Id selector: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$(“#test").hide();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current HTML element: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$(this).hide();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Selects all &lt;p&gt; elements with class="intro“: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p.intro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).hide();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Selects the first &lt;p&gt;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:$(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p.first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).hide();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Selects the first 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 element of the first 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:$("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ul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li:first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-child")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Selects all &lt;button&gt; elements and &lt;input&gt; elements of type="button“: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$(":button")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Selects all even 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 elements: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$("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tr:even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Selects all odd &lt;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 elements: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$("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tr:odd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Selectors</a:t>
            </a:r>
            <a:endParaRPr lang="en-US" b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All the different visitors' actions that a web page can respond to are called events.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moving a mouse over an element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selecting a radio button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clicking on an element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The term </a:t>
            </a:r>
            <a:r>
              <a:rPr lang="en-US" sz="2000" b="1" dirty="0" smtClean="0"/>
              <a:t>"fires/fired"</a:t>
            </a:r>
            <a:r>
              <a:rPr lang="en-US" sz="2000" dirty="0" smtClean="0"/>
              <a:t> is often used with events. Example: "The </a:t>
            </a:r>
            <a:r>
              <a:rPr lang="en-US" sz="2000" dirty="0" err="1" smtClean="0"/>
              <a:t>keypress</a:t>
            </a:r>
            <a:r>
              <a:rPr lang="en-US" sz="2000" dirty="0" smtClean="0"/>
              <a:t> event is fired, the moment you press a key".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jQuery Syntax For Event Methods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596188" cy="49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096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vents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579120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3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 on() method attaches one or more event handlers for the selected elements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&lt;script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="https://ajax.googleapis.com/ajax/libs/jquery/3.4.1/jquery.min.js"&gt;&lt;/script&gt;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$("p").on({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mouseenter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function(){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$(this).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("background-color", "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lightgray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}, 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mouseleave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function(){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$(this).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("background-color", "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lightblue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},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click: function(){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  $(this).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css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("background-color", "yellow");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  } 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 });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&lt;p&gt;Click or move the mouse pointer over this paragraph.&lt;/p&gt;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&lt;/html&gt;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04800" y="1481328"/>
            <a:ext cx="3962400" cy="4525963"/>
          </a:xfrm>
        </p:spPr>
        <p:txBody>
          <a:bodyPr>
            <a:no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Hide()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 Show()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Toggle()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Slide()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Fade()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Animate()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Stop()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Syntax: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$(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selector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hide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speed , callback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$(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selector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show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i="1" dirty="0" smtClean="0">
                <a:latin typeface="Arial" pitchFamily="34" charset="0"/>
                <a:cs typeface="Arial" pitchFamily="34" charset="0"/>
              </a:rPr>
              <a:t>speed, callback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105400" y="609600"/>
            <a:ext cx="3581400" cy="5791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$(“#hide").click(function(){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$("p").hide("slow", 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alert("The paragraph is now hidden");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$(“#show").click(function(){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$("p").show("slow", 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alert("The paragraph is now hidden");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&lt;/script&gt;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jQuery Effects</a:t>
            </a:r>
            <a:endParaRPr lang="en-US" sz="36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267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$(selector).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fadeIn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(speed , callback)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$(selector).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fadeOut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(speed,callback)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$(selector).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fadeToggle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(speed,callback);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$(selector).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fadeTo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(speed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opacity,callback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$("button").click(function(){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 $("#div1").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fadeTo(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"slow", 0.15);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 $("#div2").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fadeTo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("slow", 0.4);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 $("#div3").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fadeTo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("slow", 0.7);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});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029200" y="1066800"/>
            <a:ext cx="3657600" cy="494049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&lt;script&gt;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$("#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fadein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").click(function(){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  $("#div1").fadeIn();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  $("#div2").fadeIn("slow");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  $("#div3").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fadeIn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(3000);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$("#fadeout").click(function(){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  $("#div1").fadeOut();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  $("#div2").fadeOut("slow");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  $("#div3").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fadeOut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(3000);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  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&lt;/script&gt;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Fade effects</a:t>
            </a:r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191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Syntax: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$(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selector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slideDown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speed,callback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$(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selector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slideUp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speed,callback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$(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selector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).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slideToggle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speed,callback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&lt;script&gt; 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$("#flip").click(function(){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$("#panel").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slideDown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("slow");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&lt;/script&gt;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chemeClr val="accent2"/>
                </a:solidFill>
              </a:rPr>
              <a:t>jQuery Sliding Methods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9059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Agenda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382000" cy="48006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Introduction to jQuery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jQuery forms and events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DOM manipulation and jQuery effects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jQuery traversing 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jQuery AJAX and utilities</a:t>
            </a:r>
          </a:p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$(selector).animate(</a:t>
            </a:r>
          </a:p>
          <a:p>
            <a:pPr>
              <a:buNone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5100" dirty="0" err="1" smtClean="0">
                <a:latin typeface="Arial" pitchFamily="34" charset="0"/>
                <a:cs typeface="Arial" pitchFamily="34" charset="0"/>
              </a:rPr>
              <a:t>params</a:t>
            </a:r>
            <a:r>
              <a:rPr lang="en-US" sz="5100" dirty="0" smtClean="0">
                <a:latin typeface="Arial" pitchFamily="34" charset="0"/>
                <a:cs typeface="Arial" pitchFamily="34" charset="0"/>
              </a:rPr>
              <a:t>},speed,</a:t>
            </a:r>
          </a:p>
          <a:p>
            <a:pPr>
              <a:buNone/>
            </a:pPr>
            <a:r>
              <a:rPr lang="en-US" sz="5100" dirty="0" smtClean="0">
                <a:latin typeface="Arial" pitchFamily="34" charset="0"/>
                <a:cs typeface="Arial" pitchFamily="34" charset="0"/>
              </a:rPr>
              <a:t>callback);</a:t>
            </a:r>
            <a:endParaRPr lang="en-US" sz="5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&lt;script&gt; </a:t>
            </a:r>
          </a:p>
          <a:p>
            <a:r>
              <a:rPr lang="en-US" dirty="0" smtClean="0"/>
              <a:t>$(document).ready(function(){</a:t>
            </a:r>
          </a:p>
          <a:p>
            <a:r>
              <a:rPr lang="en-US" dirty="0" smtClean="0"/>
              <a:t>  $("button").click(function(){</a:t>
            </a:r>
          </a:p>
          <a:p>
            <a:r>
              <a:rPr lang="en-US" dirty="0" smtClean="0"/>
              <a:t>    $("div").animate({</a:t>
            </a:r>
          </a:p>
          <a:p>
            <a:r>
              <a:rPr lang="en-US" dirty="0" smtClean="0"/>
              <a:t>      left: '250px',</a:t>
            </a:r>
          </a:p>
          <a:p>
            <a:r>
              <a:rPr lang="en-US" dirty="0" smtClean="0"/>
              <a:t>      opacity: '0.5',</a:t>
            </a:r>
          </a:p>
          <a:p>
            <a:r>
              <a:rPr lang="en-US" dirty="0" smtClean="0"/>
              <a:t>      height: '150px',</a:t>
            </a:r>
          </a:p>
          <a:p>
            <a:r>
              <a:rPr lang="en-US" dirty="0" smtClean="0"/>
              <a:t>      width: '150px'</a:t>
            </a:r>
          </a:p>
          <a:p>
            <a:r>
              <a:rPr lang="en-US" dirty="0" smtClean="0"/>
              <a:t>    });</a:t>
            </a:r>
          </a:p>
          <a:p>
            <a:r>
              <a:rPr lang="en-US" dirty="0" smtClean="0"/>
              <a:t>  });</a:t>
            </a:r>
          </a:p>
          <a:p>
            <a:r>
              <a:rPr lang="en-US" dirty="0" smtClean="0"/>
              <a:t>});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&lt;div style="background:#98bf21;height:100px;width:100px;position:absolute;"&gt;&lt;/div&gt;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sz="36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jQuery Animations - The animate() Method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Height:’toggle</a:t>
            </a:r>
            <a:r>
              <a:rPr lang="en-US" dirty="0" smtClean="0"/>
              <a:t>’</a:t>
            </a:r>
          </a:p>
          <a:p>
            <a:r>
              <a:rPr lang="en-US" dirty="0" err="1" smtClean="0"/>
              <a:t>Height:’show</a:t>
            </a:r>
            <a:r>
              <a:rPr lang="en-US" dirty="0" smtClean="0"/>
              <a:t>’</a:t>
            </a:r>
          </a:p>
          <a:p>
            <a:r>
              <a:rPr lang="en-US" err="1" smtClean="0"/>
              <a:t>Height</a:t>
            </a:r>
            <a:r>
              <a:rPr lang="en-US" smtClean="0"/>
              <a:t>:’hide’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&lt;script&gt;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$(document).ready(function(){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$("button").click(function(){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$("div").animate({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height: 'toggle'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});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});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});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&lt;/script&gt;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jQuery animate() - Using Pre-defined Values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35814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means that if you write multiple animate() calls after each other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jQuery creates an "internal" queue with these method calls.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Then it runs the animate calls ONE by ONE.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038600" y="1481328"/>
            <a:ext cx="464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$("button").click(function(){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div = $("div");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div.animate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 ({height: '300px', opacity: '0.4'}, "slow");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div.animate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({width: '300px', opacity: '0.8'}, "slow");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div.animate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({height: '100px', opacity: '0.4'}, "slow");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  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div.animate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({width: '100px', opacity: '0.8'}, "slow");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}); 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jQuery animate() - Uses Queue Functionality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chain an action, you simply append the action to the previous action.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&lt;script&gt;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$(document).ready(function(){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$("button").click(function(){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$("#p1").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("color", "red").</a:t>
            </a:r>
            <a:r>
              <a:rPr lang="en-US" dirty="0" err="1" smtClean="0">
                <a:solidFill>
                  <a:srgbClr val="FF0000"/>
                </a:solidFill>
              </a:rPr>
              <a:t>slideUp</a:t>
            </a:r>
            <a:r>
              <a:rPr lang="en-US" dirty="0" smtClean="0">
                <a:solidFill>
                  <a:srgbClr val="FF0000"/>
                </a:solidFill>
              </a:rPr>
              <a:t>(2000).</a:t>
            </a:r>
            <a:r>
              <a:rPr lang="en-US" dirty="0" err="1" smtClean="0">
                <a:solidFill>
                  <a:srgbClr val="FF0000"/>
                </a:solidFill>
              </a:rPr>
              <a:t>slideDown</a:t>
            </a:r>
            <a:r>
              <a:rPr lang="en-US" dirty="0" smtClean="0">
                <a:solidFill>
                  <a:srgbClr val="FF0000"/>
                </a:solidFill>
              </a:rPr>
              <a:t>(2000);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});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});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&lt;/script&gt;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&lt;p id="p1"&gt;jQuery is fun!!&lt;/p&gt;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jQuery Method Chaining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HTML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Prerequisites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selectors</a:t>
            </a:r>
          </a:p>
          <a:p>
            <a:endParaRPr lang="en-US" dirty="0" smtClean="0"/>
          </a:p>
          <a:p>
            <a:r>
              <a:rPr lang="en-US" dirty="0" smtClean="0"/>
              <a:t>Complex functions</a:t>
            </a:r>
          </a:p>
          <a:p>
            <a:endParaRPr lang="en-US" dirty="0" smtClean="0"/>
          </a:p>
          <a:p>
            <a:r>
              <a:rPr lang="en-US" dirty="0" smtClean="0"/>
              <a:t>Lengthy DOM manipulations</a:t>
            </a:r>
          </a:p>
          <a:p>
            <a:endParaRPr lang="en-US" dirty="0" smtClean="0"/>
          </a:p>
          <a:p>
            <a:r>
              <a:rPr lang="en-US" dirty="0" smtClean="0"/>
              <a:t>Lengthy AJAX coding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Problems with JavaScript</a:t>
            </a:r>
            <a:endParaRPr lang="en-US" b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1143000"/>
            <a:ext cx="22098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jQuery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(functions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>
            <a:off x="3505200" y="1524000"/>
            <a:ext cx="2743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4191000" y="2514600"/>
            <a:ext cx="2057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715000" y="3429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495800" y="4267200"/>
            <a:ext cx="1752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jQuery is a lightweight, "write less, do more", JavaScript library.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jQuery takes a lot of common tasks that require many lines of JavaScript code to accomplish, and wraps them into methods that you can call with a single line of code.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jQuery also simplifies a lot of the complicated things from JavaScript, like AJAX calls and DOM manipulation.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is jQuery?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Selectors</a:t>
            </a:r>
          </a:p>
          <a:p>
            <a:r>
              <a:rPr lang="en-US" dirty="0" smtClean="0"/>
              <a:t>Variety of Animation Functions</a:t>
            </a:r>
          </a:p>
          <a:p>
            <a:r>
              <a:rPr lang="en-US" dirty="0" smtClean="0"/>
              <a:t>Easy Dom Manipulations</a:t>
            </a:r>
          </a:p>
          <a:p>
            <a:r>
              <a:rPr lang="en-US" dirty="0" smtClean="0"/>
              <a:t>Easy CSS styling</a:t>
            </a:r>
          </a:p>
          <a:p>
            <a:r>
              <a:rPr lang="en-US" dirty="0" smtClean="0"/>
              <a:t>Easy Dom traversing</a:t>
            </a:r>
          </a:p>
          <a:p>
            <a:r>
              <a:rPr lang="en-US" dirty="0" smtClean="0"/>
              <a:t>Simple Ajax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Why jQuery?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 Independent</a:t>
            </a:r>
          </a:p>
          <a:p>
            <a:r>
              <a:rPr lang="en-US" dirty="0" smtClean="0"/>
              <a:t>Increasing Code Speed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Benefits of jQuery</a:t>
            </a:r>
            <a:endParaRPr lang="en-US" b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are several ways to start using jQuery on your web site. You can: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Download the jQuery library from jQuery.com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Include jQuery from a CDN, like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Google,Microsoft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are two versions of jQuery available for downloading: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Production version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this is for your live website because it has been minified and compressed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Development version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 this is for testing and development (uncompressed and readable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Adding jQuery to Your Web Pages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&lt;head&gt;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&lt;script 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="jquery-3.4.1.min.js"&gt;&lt;/script&gt;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&lt;/head&gt;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                                               Or 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To use jQuery from Google or Microsoft CDN, use one of the following: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&lt;head&gt;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&lt;script 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="https://ajax.googleapis.com/ajax/libs/jquery/3.4.1/jquery.min.js"&gt;</a:t>
            </a: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  &lt;/script&gt;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&lt;/head&gt;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&lt;head&gt;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&lt;script 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src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="https://ajax.aspnetcdn.com/ajax/jQuery/jquery-3.4.1.min.js"&gt;&lt;/script&gt;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&lt;/head&gt;</a:t>
            </a:r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How to include jQuery in HTML Web Pages</a:t>
            </a:r>
            <a:endParaRPr lang="en-US" b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1787</TotalTime>
  <Words>958</Words>
  <Application>Microsoft Office PowerPoint</Application>
  <PresentationFormat>On-screen Show (4:3)</PresentationFormat>
  <Paragraphs>252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jQuery</vt:lpstr>
      <vt:lpstr>Agenda</vt:lpstr>
      <vt:lpstr>Prerequisites</vt:lpstr>
      <vt:lpstr>Problems with JavaScript</vt:lpstr>
      <vt:lpstr>What is jQuery? </vt:lpstr>
      <vt:lpstr>Why jQuery? </vt:lpstr>
      <vt:lpstr>Benefits of jQuery</vt:lpstr>
      <vt:lpstr>Adding jQuery to Your Web Pages </vt:lpstr>
      <vt:lpstr>How to include jQuery in HTML Web Pages</vt:lpstr>
      <vt:lpstr>jQuery Syntax </vt:lpstr>
      <vt:lpstr>Slide 11</vt:lpstr>
      <vt:lpstr>The Document Ready Event </vt:lpstr>
      <vt:lpstr>Selectors</vt:lpstr>
      <vt:lpstr>jQuery Syntax For Event Methods </vt:lpstr>
      <vt:lpstr>Slide 15</vt:lpstr>
      <vt:lpstr> </vt:lpstr>
      <vt:lpstr>jQuery Effects</vt:lpstr>
      <vt:lpstr>Fade effects</vt:lpstr>
      <vt:lpstr>jQuery Sliding Methods </vt:lpstr>
      <vt:lpstr>jQuery Animations - The animate() Method </vt:lpstr>
      <vt:lpstr>jQuery animate() - Using Pre-defined Values </vt:lpstr>
      <vt:lpstr>jQuery animate() - Uses Queue Functionality</vt:lpstr>
      <vt:lpstr>jQuery Method Chaining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Windows User</dc:creator>
  <cp:lastModifiedBy>Windows User</cp:lastModifiedBy>
  <cp:revision>16</cp:revision>
  <dcterms:created xsi:type="dcterms:W3CDTF">2020-03-22T06:53:19Z</dcterms:created>
  <dcterms:modified xsi:type="dcterms:W3CDTF">2020-03-23T13:28:40Z</dcterms:modified>
</cp:coreProperties>
</file>