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73" r:id="rId14"/>
    <p:sldId id="272" r:id="rId15"/>
    <p:sldId id="271" r:id="rId16"/>
    <p:sldId id="270" r:id="rId17"/>
    <p:sldId id="269" r:id="rId18"/>
    <p:sldId id="268" r:id="rId19"/>
    <p:sldId id="267" r:id="rId20"/>
    <p:sldId id="275" r:id="rId21"/>
    <p:sldId id="280" r:id="rId22"/>
    <p:sldId id="279" r:id="rId23"/>
    <p:sldId id="278" r:id="rId24"/>
    <p:sldId id="277" r:id="rId25"/>
    <p:sldId id="276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F80E-1AF6-47C9-821D-E67C994C311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58E7-2645-4C22-BC50-FE00FB36D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51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F80E-1AF6-47C9-821D-E67C994C311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58E7-2645-4C22-BC50-FE00FB36D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1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F80E-1AF6-47C9-821D-E67C994C311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58E7-2645-4C22-BC50-FE00FB36D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60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F80E-1AF6-47C9-821D-E67C994C311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58E7-2645-4C22-BC50-FE00FB36D75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446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F80E-1AF6-47C9-821D-E67C994C311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58E7-2645-4C22-BC50-FE00FB36D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41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F80E-1AF6-47C9-821D-E67C994C311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58E7-2645-4C22-BC50-FE00FB36D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27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F80E-1AF6-47C9-821D-E67C994C311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58E7-2645-4C22-BC50-FE00FB36D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95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F80E-1AF6-47C9-821D-E67C994C311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58E7-2645-4C22-BC50-FE00FB36D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95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F80E-1AF6-47C9-821D-E67C994C311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58E7-2645-4C22-BC50-FE00FB36D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7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F80E-1AF6-47C9-821D-E67C994C311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58E7-2645-4C22-BC50-FE00FB36D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0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F80E-1AF6-47C9-821D-E67C994C311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58E7-2645-4C22-BC50-FE00FB36D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F80E-1AF6-47C9-821D-E67C994C311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58E7-2645-4C22-BC50-FE00FB36D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2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F80E-1AF6-47C9-821D-E67C994C311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58E7-2645-4C22-BC50-FE00FB36D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3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F80E-1AF6-47C9-821D-E67C994C311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58E7-2645-4C22-BC50-FE00FB36D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3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F80E-1AF6-47C9-821D-E67C994C311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58E7-2645-4C22-BC50-FE00FB36D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F80E-1AF6-47C9-821D-E67C994C311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58E7-2645-4C22-BC50-FE00FB36D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7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F80E-1AF6-47C9-821D-E67C994C311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58E7-2645-4C22-BC50-FE00FB36D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3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15CF80E-1AF6-47C9-821D-E67C994C311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358E7-2645-4C22-BC50-FE00FB36D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40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A0F2-4055-80B2-A4D0-F5A86BE9B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675228"/>
          </a:xfrm>
        </p:spPr>
        <p:txBody>
          <a:bodyPr/>
          <a:lstStyle/>
          <a:p>
            <a:pPr algn="ctr"/>
            <a:r>
              <a:rPr lang="en-US" dirty="0"/>
              <a:t>XML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2B7BF-DAEF-4A21-B484-4DE644A1A2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dr. Parul </a:t>
            </a:r>
            <a:r>
              <a:rPr lang="en-US" dirty="0" err="1"/>
              <a:t>madan</a:t>
            </a:r>
            <a:endParaRPr lang="en-US" dirty="0"/>
          </a:p>
          <a:p>
            <a:r>
              <a:rPr lang="en-US" dirty="0"/>
              <a:t>GEU</a:t>
            </a:r>
          </a:p>
        </p:txBody>
      </p:sp>
    </p:spTree>
    <p:extLst>
      <p:ext uri="{BB962C8B-B14F-4D97-AF65-F5344CB8AC3E}">
        <p14:creationId xmlns:p14="http://schemas.microsoft.com/office/powerpoint/2010/main" val="225706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19CCD5-402E-979C-4516-B0D1F28FF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22031"/>
            <a:ext cx="9587527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65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DCB971-F23D-D71B-F0E3-24E4864F3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04" y="262244"/>
            <a:ext cx="8991600" cy="1504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B50AF9-6443-86B2-302D-BCB6A80B4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4" y="2057919"/>
            <a:ext cx="8926171" cy="21282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350644-7E69-0FCE-A08F-36F1F57B0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3" y="4414227"/>
            <a:ext cx="8926171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0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9B7EF5-EFD7-F464-76B7-6E75E8E13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26" y="562708"/>
            <a:ext cx="9622302" cy="600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93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18C0F2-CE18-6717-4BF7-FB03377A7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8" y="604443"/>
            <a:ext cx="9861452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19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E1987A-F1DB-1F85-6540-271B1C6D4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89" y="604911"/>
            <a:ext cx="9301854" cy="533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4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42E77A-BBC0-863F-98D8-71EFFFC7D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33" y="815926"/>
            <a:ext cx="9606358" cy="523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49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BE6791-3C28-8A6F-29C0-E64FC39C9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46" y="656838"/>
            <a:ext cx="9200269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3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EDFAC6-3F28-1EA6-811C-B5755CDB9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18" y="814022"/>
            <a:ext cx="9286677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33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7672FE-57F2-7EDB-66C4-100EAA1B4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09" y="914400"/>
            <a:ext cx="7124316" cy="448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35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3165DF-3B61-A379-27C4-6232F807D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08" y="520505"/>
            <a:ext cx="9718899" cy="564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1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4D1EB1-4325-8060-2E5F-2311E879B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020" y="799733"/>
            <a:ext cx="8849960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47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276A50-BCEB-96F6-0442-9E8B86473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12" y="787790"/>
            <a:ext cx="9404426" cy="543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79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63E0C9-0A49-0064-5374-DE5E85327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16" y="800906"/>
            <a:ext cx="8496300" cy="2105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85C305-25F4-9E95-5628-AC5D782B2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91" y="3952070"/>
            <a:ext cx="8505825" cy="210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96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3338A2-CC72-0334-025C-DDB869724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2" y="900332"/>
            <a:ext cx="10288367" cy="528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26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E48633-75AC-D063-B9D6-762586794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3" y="1111348"/>
            <a:ext cx="10168670" cy="448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64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AECC51-A6EB-67E3-44DA-C4C1437A0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2" y="675249"/>
            <a:ext cx="9542662" cy="550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693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A48C32-39D9-8B83-A89B-EBD65ADE4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83" y="858129"/>
            <a:ext cx="9640692" cy="534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10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F608C9-C247-B881-C01A-070DE1567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3" y="717452"/>
            <a:ext cx="9790230" cy="583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03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2D69CE-9AEA-6BEA-B2AB-C4A435392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9" y="506436"/>
            <a:ext cx="9869547" cy="561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8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92DF55-0F63-2F1F-B3D1-51D69B66B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03" y="534572"/>
            <a:ext cx="9186203" cy="589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33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747200-B32B-0906-E83D-DA2E5E189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06" y="844063"/>
            <a:ext cx="9055384" cy="505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4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90A191-14D3-989A-2C34-1A413620E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49" y="914401"/>
            <a:ext cx="9622300" cy="562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60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ECDC1F-4AA6-272D-016A-0F94336BE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8" y="661182"/>
            <a:ext cx="9845952" cy="527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92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2D1A86-69E7-C36B-2FF8-3DCA367D2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7" y="773723"/>
            <a:ext cx="9608798" cy="547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35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BC0D90-FB3B-EDCE-196B-FAC15C9D5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5" y="787791"/>
            <a:ext cx="9989069" cy="550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635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6945D-077B-6CE0-C29F-1DD5E4BB4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49" y="534572"/>
            <a:ext cx="10026731" cy="578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04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B290CA-8209-E46B-7E94-0241F728C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590844"/>
            <a:ext cx="10494498" cy="514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851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82D84C-1382-0E6E-09EE-C05809112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8" y="618978"/>
            <a:ext cx="9493478" cy="588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72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4E85D9-4CD0-5CF8-19A0-A0200C0A2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493" y="856891"/>
            <a:ext cx="8869013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90BB2F-7933-6F17-65EC-38B3CA3BE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35" y="745589"/>
            <a:ext cx="9549866" cy="550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685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7CF136-B518-4A06-356F-9030F46C4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82" y="984738"/>
            <a:ext cx="9840745" cy="505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70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1FEC60-AFD2-6744-407D-FCDC7DFB5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66" y="351692"/>
            <a:ext cx="9970787" cy="634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4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851B3D-9CF2-4A76-063D-D1DF54AB4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5" y="675249"/>
            <a:ext cx="10874326" cy="569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990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E75D08-9489-74CD-C88A-85EBE4B79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3" y="675249"/>
            <a:ext cx="9996821" cy="573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266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EA89A3-A95D-C9F9-01DD-818D8DCCAB53}"/>
              </a:ext>
            </a:extLst>
          </p:cNvPr>
          <p:cNvSpPr txBox="1"/>
          <p:nvPr/>
        </p:nvSpPr>
        <p:spPr>
          <a:xfrm>
            <a:off x="3894406" y="2498747"/>
            <a:ext cx="4152314" cy="7694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b="1" dirty="0">
                <a:latin typeface="Aldhabi" panose="020B0604020202020204" pitchFamily="2" charset="-78"/>
                <a:cs typeface="Aldhabi" panose="020B0604020202020204" pitchFamily="2" charset="-78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3523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E716E0-D48C-4CFD-F520-0B2CF6FCB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03" y="823549"/>
            <a:ext cx="10128739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27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BB15B-1F8C-1C15-BC28-A05A51BBC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2" y="703386"/>
            <a:ext cx="10142806" cy="571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60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81B02C-B446-FC50-C52F-227235A31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6" y="1012875"/>
            <a:ext cx="10607040" cy="552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89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6A8663-556D-0D51-B44C-CB1BDE76E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8" y="745588"/>
            <a:ext cx="10297551" cy="575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44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F38C8A-0DC9-07C6-277E-91AF97F8D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07" y="928468"/>
            <a:ext cx="10100602" cy="538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78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10</Words>
  <Application>Microsoft Office PowerPoint</Application>
  <PresentationFormat>Widescreen</PresentationFormat>
  <Paragraphs>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Aldhabi</vt:lpstr>
      <vt:lpstr>Arial</vt:lpstr>
      <vt:lpstr>Century Gothic</vt:lpstr>
      <vt:lpstr>Wingdings 3</vt:lpstr>
      <vt:lpstr>Ion</vt:lpstr>
      <vt:lpstr>XML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Ms. Parul Madan</dc:creator>
  <cp:lastModifiedBy>Ms. Parul Madan</cp:lastModifiedBy>
  <cp:revision>4</cp:revision>
  <dcterms:created xsi:type="dcterms:W3CDTF">2023-03-20T05:33:13Z</dcterms:created>
  <dcterms:modified xsi:type="dcterms:W3CDTF">2023-03-20T06:25:00Z</dcterms:modified>
</cp:coreProperties>
</file>