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AC8E1-38BD-96AA-C93B-D3B08E06F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F8B99-2154-F15B-E812-F1E39183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FB75C-EC98-096D-EEEC-9297537B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16DE6-CECB-6B1F-0AEA-E9F9D8B4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A34C3-7B0B-5EEE-9C43-294E24CC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9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DC26D-0907-5BE6-8F9F-5860AEF6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CF7EBD-2B33-88A2-043D-16D3F415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7C72E-3601-1271-26F8-BEE628CA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4678FD-7035-937D-53FE-29F04A4E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241CF-AB69-21F2-387C-7EE66C32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36006-FF29-E185-1857-3F694B612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2AB529-E0A6-C21B-2BDF-39B7EB0E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EA191-3989-7AB1-EDC2-304A30D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C32DB-6E85-D6AF-671E-5AF8D8C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5B356-5500-7701-A07E-D8494D38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6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9EB2A-E179-5B8D-C025-D896E03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254BF-F43F-9DB8-658A-D9CC4D05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A657B-ACA1-B2E3-0244-301A1688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60AA-18A1-3B67-2352-2D0E9CD0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990D56-661A-D130-F7A9-2498DCCE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545D2-2E87-8EF9-AD2A-C9178FB6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380C6-C95D-FBD1-4B58-31FB6C80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E1427-C190-6A5F-10EF-2E458069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D2210-A15F-69B6-B162-8D770439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77D40-9DB6-5A0D-DA53-BF6855C3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3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0CC51-DF95-6C7D-B114-BC83AF3E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0DA7D-F430-6131-1BC2-646AE1F67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9F3CCC-A6B3-C11D-FCAB-14AC04C4A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23FDA0-754E-35FF-E524-B2950C88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BA9243-4C67-85C2-D384-F5121B3E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31185-8F10-C619-DBEA-18278B7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6C79F-9637-D1C0-C4A9-C68DC53A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134B9F-C0DD-3796-B447-0C140756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0A6CCB-EC5E-10C4-FF4F-9BE2DBE4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49D721-E014-02BA-F016-C84EE896D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96EE3F-E9F6-1BF8-C3D7-1F126DE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DDB763-2A9B-8F85-B1D9-E024FF13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A53965-301C-8C6F-51BE-4E8CC583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05C161-E63C-FC3B-E511-E70DA1DF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7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5A8DF-4655-B083-9F69-310D7822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403FE5-DD56-52A4-DEF3-2844FE7A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08EC5A-0BF3-CF85-2FF1-F1F490A7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7669C3-95A8-C457-7805-75006279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5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8DE04F-92A7-F457-9A50-E52F23C8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B83F69-B408-0B7B-481E-61E0722F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302595-6C91-61C5-87B5-D7B9E6F1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8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EDFEC-5504-A56C-3379-3069712A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F7B82-835A-D99B-8562-9985FB11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70C976-F86A-D128-CDFD-FC4DCE57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02A688-32F8-1E30-BFF1-292B2394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37CA47-C3E8-AE26-5E6A-42CECC9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E3448D-6DE9-EE5B-03CE-DE305970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3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83E11-589C-20B6-3F90-6D4A3D82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1D99B2-3866-7A80-CD0D-573FA0B6E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E1BCB-B93A-B7BD-0C52-6EF6A09F7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8C99A9-594F-D551-69DD-FCB51110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2948E8-37D1-40FE-5AC4-FE65A452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61E91-8BDE-3DF4-8E06-E30BCEF8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5F3C9-EBDF-2E69-9A46-799BF132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01B0F9-77BE-357A-3253-70640213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5E679-47A4-19AA-F28B-CFB7FE96A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669C2-3939-4859-ABF8-B1DA1E1BF90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14FEA2-FF27-7861-2C0A-B025A7135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6F5D8-5085-7C3E-F5B4-2B92E8C2F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33BC-7B68-4FA6-A800-C33081939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1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E5BA26B7-F6DC-3DCA-500E-F237762721A8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133600" y="4713514"/>
            <a:ext cx="6809010" cy="1179740"/>
          </a:xfrm>
          <a:prstGeom prst="bentConnector3">
            <a:avLst>
              <a:gd name="adj1" fmla="val 3976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BD7DFCFE-7FD7-8051-0D2E-2BFBAEE9545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133600" y="4713514"/>
            <a:ext cx="6792683" cy="532041"/>
          </a:xfrm>
          <a:prstGeom prst="bentConnector3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360EE3C-CA86-8BA6-53E2-123A7D0CB7D0}"/>
              </a:ext>
            </a:extLst>
          </p:cNvPr>
          <p:cNvSpPr/>
          <p:nvPr/>
        </p:nvSpPr>
        <p:spPr>
          <a:xfrm>
            <a:off x="604154" y="478971"/>
            <a:ext cx="1491344" cy="16655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  <a:p>
            <a:pPr algn="ctr"/>
            <a:r>
              <a:rPr lang="en-US" dirty="0"/>
              <a:t>(Costing)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041ED74-9E1C-CB34-DF41-C2C714F98CB1}"/>
              </a:ext>
            </a:extLst>
          </p:cNvPr>
          <p:cNvSpPr/>
          <p:nvPr/>
        </p:nvSpPr>
        <p:spPr>
          <a:xfrm>
            <a:off x="6623957" y="280305"/>
            <a:ext cx="1491344" cy="6373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321EBF6-C2ED-725A-6697-663004AA23BF}"/>
              </a:ext>
            </a:extLst>
          </p:cNvPr>
          <p:cNvSpPr/>
          <p:nvPr/>
        </p:nvSpPr>
        <p:spPr>
          <a:xfrm>
            <a:off x="10662559" y="250371"/>
            <a:ext cx="1289956" cy="64334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 DB.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C8683B5-DB72-08AC-8BDD-AE5DBE9E1A28}"/>
              </a:ext>
            </a:extLst>
          </p:cNvPr>
          <p:cNvSpPr/>
          <p:nvPr/>
        </p:nvSpPr>
        <p:spPr>
          <a:xfrm>
            <a:off x="3200402" y="214990"/>
            <a:ext cx="2302324" cy="576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profile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24CA301-1D96-CFBA-5539-9B8DB1602BA4}"/>
              </a:ext>
            </a:extLst>
          </p:cNvPr>
          <p:cNvSpPr/>
          <p:nvPr/>
        </p:nvSpPr>
        <p:spPr>
          <a:xfrm>
            <a:off x="201383" y="5276849"/>
            <a:ext cx="1676400" cy="691244"/>
          </a:xfrm>
          <a:prstGeom prst="roundRect">
            <a:avLst>
              <a:gd name="adj" fmla="val 245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03553A0-A174-EB48-A111-95E807FD657A}"/>
              </a:ext>
            </a:extLst>
          </p:cNvPr>
          <p:cNvSpPr/>
          <p:nvPr/>
        </p:nvSpPr>
        <p:spPr>
          <a:xfrm>
            <a:off x="337457" y="6259286"/>
            <a:ext cx="1447799" cy="5061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F33A5F-C644-9E45-FE3F-8CF450D3352F}"/>
              </a:ext>
            </a:extLst>
          </p:cNvPr>
          <p:cNvSpPr/>
          <p:nvPr/>
        </p:nvSpPr>
        <p:spPr>
          <a:xfrm>
            <a:off x="8942610" y="5648325"/>
            <a:ext cx="1665522" cy="4898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BC4E88D-AB9D-F77C-681B-4A6BCA185166}"/>
              </a:ext>
            </a:extLst>
          </p:cNvPr>
          <p:cNvSpPr/>
          <p:nvPr/>
        </p:nvSpPr>
        <p:spPr>
          <a:xfrm>
            <a:off x="8926283" y="4984297"/>
            <a:ext cx="1665519" cy="5225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Companies’ info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682D171-F258-15BC-B771-1AEAD43524E0}"/>
              </a:ext>
            </a:extLst>
          </p:cNvPr>
          <p:cNvSpPr/>
          <p:nvPr/>
        </p:nvSpPr>
        <p:spPr>
          <a:xfrm>
            <a:off x="70755" y="4495800"/>
            <a:ext cx="914401" cy="435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6CE076-8956-8C06-A755-DD9A0E7544CC}"/>
              </a:ext>
            </a:extLst>
          </p:cNvPr>
          <p:cNvSpPr/>
          <p:nvPr/>
        </p:nvSpPr>
        <p:spPr>
          <a:xfrm>
            <a:off x="1126669" y="4495800"/>
            <a:ext cx="1006931" cy="4354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C7956EC-E9B4-4BD2-0490-7A58A313E3F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1039583" y="5968093"/>
            <a:ext cx="21774" cy="29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681419D-6C9D-E5BC-8643-E7FAC4B2E6F1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527956" y="4931228"/>
            <a:ext cx="511627" cy="34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163132B-E681-B6D6-DDA7-2DB94A8D1767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1039583" y="4931228"/>
            <a:ext cx="590552" cy="34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20A8A7A-CD82-11A4-B242-AD81F53E9A0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985156" y="4713514"/>
            <a:ext cx="1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5E1B7F64-3339-D772-25D5-3FB40654AEE4}"/>
              </a:ext>
            </a:extLst>
          </p:cNvPr>
          <p:cNvSpPr/>
          <p:nvPr/>
        </p:nvSpPr>
        <p:spPr>
          <a:xfrm>
            <a:off x="3167745" y="910996"/>
            <a:ext cx="2302324" cy="555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Company’s goods\prices</a:t>
            </a:r>
            <a:endParaRPr lang="ru-RU" dirty="0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3BF15CEB-26A7-BBB3-FB06-32546261A068}"/>
              </a:ext>
            </a:extLst>
          </p:cNvPr>
          <p:cNvSpPr/>
          <p:nvPr/>
        </p:nvSpPr>
        <p:spPr>
          <a:xfrm>
            <a:off x="3167744" y="1651225"/>
            <a:ext cx="2302325" cy="631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Competitors\ monitored goods</a:t>
            </a:r>
            <a:endParaRPr lang="ru-RU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6D902437-2D5F-A731-9749-90AAE2684D4D}"/>
              </a:ext>
            </a:extLst>
          </p:cNvPr>
          <p:cNvSpPr/>
          <p:nvPr/>
        </p:nvSpPr>
        <p:spPr>
          <a:xfrm>
            <a:off x="3167744" y="3305853"/>
            <a:ext cx="2285999" cy="555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price of a good</a:t>
            </a:r>
            <a:endParaRPr lang="ru-RU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6611E3FB-22A2-0B78-0A21-C61CE4228B8D}"/>
              </a:ext>
            </a:extLst>
          </p:cNvPr>
          <p:cNvSpPr/>
          <p:nvPr/>
        </p:nvSpPr>
        <p:spPr>
          <a:xfrm>
            <a:off x="3167743" y="2478539"/>
            <a:ext cx="2285999" cy="631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 of the prices</a:t>
            </a:r>
            <a:endParaRPr lang="ru-RU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73753B7D-E9F3-13A8-7AFF-C2D7A3125E8B}"/>
              </a:ext>
            </a:extLst>
          </p:cNvPr>
          <p:cNvSpPr/>
          <p:nvPr/>
        </p:nvSpPr>
        <p:spPr>
          <a:xfrm>
            <a:off x="8926283" y="4225016"/>
            <a:ext cx="1665520" cy="64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 goods</a:t>
            </a:r>
            <a:endParaRPr lang="ru-RU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DF318B99-1195-308A-57A6-3C29B78603D1}"/>
              </a:ext>
            </a:extLst>
          </p:cNvPr>
          <p:cNvSpPr/>
          <p:nvPr/>
        </p:nvSpPr>
        <p:spPr>
          <a:xfrm>
            <a:off x="8926283" y="3389537"/>
            <a:ext cx="1665520" cy="64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Prices of the goods by date</a:t>
            </a:r>
            <a:endParaRPr lang="ru-RU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1A81BC79-DF6F-003A-23B8-EF2D57C00493}"/>
              </a:ext>
            </a:extLst>
          </p:cNvPr>
          <p:cNvSpPr/>
          <p:nvPr/>
        </p:nvSpPr>
        <p:spPr>
          <a:xfrm>
            <a:off x="8926283" y="2524124"/>
            <a:ext cx="1665520" cy="64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  competitors</a:t>
            </a:r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F0C6A254-1040-FAAF-1B9F-34CC0E9541E6}"/>
              </a:ext>
            </a:extLst>
          </p:cNvPr>
          <p:cNvSpPr/>
          <p:nvPr/>
        </p:nvSpPr>
        <p:spPr>
          <a:xfrm>
            <a:off x="8926283" y="1745795"/>
            <a:ext cx="1665520" cy="642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Competitor's’ goods by date</a:t>
            </a:r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BF6FB9-BC8C-D425-E5C1-E5B8FFC0150D}"/>
              </a:ext>
            </a:extLst>
          </p:cNvPr>
          <p:cNvSpPr/>
          <p:nvPr/>
        </p:nvSpPr>
        <p:spPr>
          <a:xfrm>
            <a:off x="8926283" y="766082"/>
            <a:ext cx="1665520" cy="732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 addition requests</a:t>
            </a:r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4045418B-365A-4422-6AED-94DA223CD4D4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2095498" y="503462"/>
            <a:ext cx="1104904" cy="80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6BA7465-63E5-686A-91AC-9A4DFF8AF9CB}"/>
              </a:ext>
            </a:extLst>
          </p:cNvPr>
          <p:cNvCxnSpPr>
            <a:stCxn id="2" idx="3"/>
            <a:endCxn id="35" idx="1"/>
          </p:cNvCxnSpPr>
          <p:nvPr/>
        </p:nvCxnSpPr>
        <p:spPr>
          <a:xfrm flipV="1">
            <a:off x="2095498" y="1188582"/>
            <a:ext cx="1072247" cy="12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F7356904-C18B-845E-B5CD-6A9EC251F787}"/>
              </a:ext>
            </a:extLst>
          </p:cNvPr>
          <p:cNvCxnSpPr>
            <a:stCxn id="2" idx="3"/>
            <a:endCxn id="36" idx="1"/>
          </p:cNvCxnSpPr>
          <p:nvPr/>
        </p:nvCxnSpPr>
        <p:spPr>
          <a:xfrm>
            <a:off x="2095498" y="1311729"/>
            <a:ext cx="1072246" cy="65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C53F242B-2739-9B4E-4AF5-AD991E2511AF}"/>
              </a:ext>
            </a:extLst>
          </p:cNvPr>
          <p:cNvCxnSpPr>
            <a:stCxn id="2" idx="3"/>
            <a:endCxn id="38" idx="1"/>
          </p:cNvCxnSpPr>
          <p:nvPr/>
        </p:nvCxnSpPr>
        <p:spPr>
          <a:xfrm>
            <a:off x="2095498" y="1311729"/>
            <a:ext cx="1072245" cy="1482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53A3F32A-EA69-349B-A293-AD282571AE0F}"/>
              </a:ext>
            </a:extLst>
          </p:cNvPr>
          <p:cNvCxnSpPr>
            <a:stCxn id="2" idx="3"/>
            <a:endCxn id="37" idx="1"/>
          </p:cNvCxnSpPr>
          <p:nvPr/>
        </p:nvCxnSpPr>
        <p:spPr>
          <a:xfrm>
            <a:off x="2095498" y="1311729"/>
            <a:ext cx="1072246" cy="227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7DAACD3C-2859-E4DA-2B3C-56F2E8668E54}"/>
              </a:ext>
            </a:extLst>
          </p:cNvPr>
          <p:cNvSpPr/>
          <p:nvPr/>
        </p:nvSpPr>
        <p:spPr>
          <a:xfrm>
            <a:off x="1016447" y="2903082"/>
            <a:ext cx="1491344" cy="9647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Handmade APIs</a:t>
            </a:r>
            <a:endParaRPr lang="ru-RU" dirty="0"/>
          </a:p>
        </p:txBody>
      </p:sp>
      <p:cxnSp>
        <p:nvCxnSpPr>
          <p:cNvPr id="112" name="Соединитель: уступ 111">
            <a:extLst>
              <a:ext uri="{FF2B5EF4-FFF2-40B4-BE49-F238E27FC236}">
                <a16:creationId xmlns:a16="http://schemas.microsoft.com/office/drawing/2014/main" id="{9E78AC6F-2A7C-699D-738B-BA2046309143}"/>
              </a:ext>
            </a:extLst>
          </p:cNvPr>
          <p:cNvCxnSpPr>
            <a:stCxn id="11" idx="0"/>
            <a:endCxn id="2" idx="1"/>
          </p:cNvCxnSpPr>
          <p:nvPr/>
        </p:nvCxnSpPr>
        <p:spPr>
          <a:xfrm rot="5400000" flipH="1" flipV="1">
            <a:off x="-1025980" y="2865666"/>
            <a:ext cx="3184071" cy="76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FD7145B7-EE04-F4EC-7696-C9974373515C}"/>
              </a:ext>
            </a:extLst>
          </p:cNvPr>
          <p:cNvSpPr/>
          <p:nvPr/>
        </p:nvSpPr>
        <p:spPr>
          <a:xfrm>
            <a:off x="5451023" y="4063775"/>
            <a:ext cx="606884" cy="532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8DE3DD35-2B86-DFC7-09A8-1786B023C4D6}"/>
              </a:ext>
            </a:extLst>
          </p:cNvPr>
          <p:cNvCxnSpPr>
            <a:stCxn id="84" idx="2"/>
            <a:endCxn id="117" idx="1"/>
          </p:cNvCxnSpPr>
          <p:nvPr/>
        </p:nvCxnSpPr>
        <p:spPr>
          <a:xfrm rot="16200000" flipH="1">
            <a:off x="3375588" y="2254361"/>
            <a:ext cx="461966" cy="3688904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DB655A5A-45FF-52DF-7C44-175127F34F15}"/>
              </a:ext>
            </a:extLst>
          </p:cNvPr>
          <p:cNvCxnSpPr>
            <a:cxnSpLocks/>
            <a:stCxn id="37" idx="2"/>
            <a:endCxn id="117" idx="0"/>
          </p:cNvCxnSpPr>
          <p:nvPr/>
        </p:nvCxnSpPr>
        <p:spPr>
          <a:xfrm rot="16200000" flipH="1">
            <a:off x="4931229" y="3240538"/>
            <a:ext cx="202751" cy="14437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A158C904-2756-749E-33B7-448166D407AF}"/>
              </a:ext>
            </a:extLst>
          </p:cNvPr>
          <p:cNvCxnSpPr>
            <a:cxnSpLocks/>
            <a:stCxn id="36" idx="2"/>
            <a:endCxn id="117" idx="0"/>
          </p:cNvCxnSpPr>
          <p:nvPr/>
        </p:nvCxnSpPr>
        <p:spPr>
          <a:xfrm rot="16200000" flipH="1">
            <a:off x="4146097" y="2455406"/>
            <a:ext cx="1781179" cy="1435558"/>
          </a:xfrm>
          <a:prstGeom prst="bentConnector3">
            <a:avLst>
              <a:gd name="adj1" fmla="val 477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2DD22A71-3E81-8EBF-81D9-91C732B5913C}"/>
              </a:ext>
            </a:extLst>
          </p:cNvPr>
          <p:cNvCxnSpPr>
            <a:endCxn id="117" idx="3"/>
          </p:cNvCxnSpPr>
          <p:nvPr/>
        </p:nvCxnSpPr>
        <p:spPr>
          <a:xfrm flipH="1">
            <a:off x="6057907" y="4329795"/>
            <a:ext cx="56605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04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58</Words>
  <Application>Microsoft Office PowerPoint</Application>
  <PresentationFormat>Широкоэкранный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Кульминский</dc:creator>
  <cp:lastModifiedBy>Сергей Кульминский</cp:lastModifiedBy>
  <cp:revision>24</cp:revision>
  <dcterms:created xsi:type="dcterms:W3CDTF">2023-12-20T16:44:21Z</dcterms:created>
  <dcterms:modified xsi:type="dcterms:W3CDTF">2023-12-22T11:51:37Z</dcterms:modified>
</cp:coreProperties>
</file>