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g"/>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4" r:id="rId2"/>
    <p:sldId id="275" r:id="rId3"/>
    <p:sldId id="276" r:id="rId4"/>
    <p:sldId id="277" r:id="rId5"/>
    <p:sldId id="278" r:id="rId6"/>
    <p:sldId id="279" r:id="rId7"/>
    <p:sldId id="280" r:id="rId8"/>
    <p:sldId id="281" r:id="rId9"/>
    <p:sldId id="286" r:id="rId10"/>
    <p:sldId id="283" r:id="rId11"/>
    <p:sldId id="284" r:id="rId12"/>
    <p:sldId id="285" r:id="rId13"/>
    <p:sldId id="287" r:id="rId14"/>
    <p:sldId id="288" r:id="rId15"/>
    <p:sldId id="289" r:id="rId16"/>
    <p:sldId id="290" r:id="rId17"/>
    <p:sldId id="291" r:id="rId18"/>
    <p:sldId id="292" r:id="rId19"/>
    <p:sldId id="293" r:id="rId20"/>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4T05:08:37.166"/>
    </inkml:context>
    <inkml:brush xml:id="br0">
      <inkml:brushProperty name="width" value="0.05292" units="cm"/>
      <inkml:brushProperty name="height" value="0.05292" units="cm"/>
      <inkml:brushProperty name="color" value="#FF0000"/>
    </inkml:brush>
  </inkml:definitions>
  <inkml:trace contextRef="#ctx0" brushRef="#br0">20027 9775 521 0,'0'0'225'15,"0"0"-212"-15,0 0 0 16,0 0 26-16,0 0 3 15,0 0-11-15,0 0-25 16,0 0 2-16,0-28 72 16,0 28 26-16,0-2-46 15,0 2-45-15,0 0-9 16,0 0-6-16,0 0-1 0,0 0 1 16,0 0-5-16,0 0 4 15,0 0 1-15,2 0 0 16,4 0 3-16,10-2 12 15,4 1 10-15,0-1-1 16,7-3-15-16,0-1-1 16,4 0-2-16,0-3 1 15,9 0-7-15,0 1 3 16,3 0-2-16,3 1 0 16,-1 2-1-16,8-1 0 15,-6 3 0-15,5-4 0 16,-4 2 2-16,8-4 0 15,0 1 4-15,-7 0 12 16,2-1 5-16,-6 4-9 16,1-2-4-16,2 2 0 0,-2-1-4 15,1 0 2-15,5 2 3 16,-4 0-6-16,6 0 0 16,2 1-1-16,2 0-4 15,0 3 1-15,2 0 0 16,7 0-1-16,-5 0 2 15,7 0-1-15,0 0-1 16,5 0 1-16,-3 0-1 16,7 0 0-16,2 0 4 15,3 0-2-15,2-2 1 16,-3-5-3-16,-2 0 1 16,-6 0-1-16,-5 2 0 0,-13 1 0 15,-2 0 0-15,-10 0 0 16,1 1 0-16,-3-2 1 15,2-2-1-15,5 4 0 16,3-6 0-16,-4 7 2 16,8-5 4-16,0 2 3 15,0 1-1-15,0 3-5 16,-8 1 1-16,4 0-1 16,-5 0 2-16,4 0-2 15,0 0-3-15,5 0 1 16,2 0-1-16,7 0 1 15,-7 0 0-15,0 0-2 16,-10 0 2-16,4-3-1 0,-10 2 2 16,7-1-2-16,3-2 0 15,1 1 0-15,-2 3 1 16,1 0-2-16,-4-2 2 16,2 2-2-16,-6 0 1 15,1 0 0-15,1-2-1 16,1 2 2-16,3-3-1 15,-8 3 0-15,0-4 0 16,-6 1-1-16,2-1 1 16,-7 3 0-16,9-3 0 15,-5-1 1-15,6 3-2 16,-3-1 0-16,-7 0 1 16,-2 2 0-16,-2-2 2 0,-8 2-3 15,4 1 1-15,-5 0-1 16,-1 0 1-16,6 0 0 15,4 0 2-15,2 0-2 16,4 0 0-16,5 0 0 16,-3 0 0-16,2 0 1 15,-6 0-1-15,0 0 0 16,-4 0 0-16,-1 0-2 16,-6 0 2-16,3 0 1 15,-6 0 0-15,6 0-1 16,-5 0 0-16,-1 0 0 15,8 0-1-15,2 0 1 16,-5 0-1-16,5 0 1 16,4 0-9-16,-2 0 7 0,5 0-4 15,-3 1 6-15,-4-1-1 16,-6 0 1-16,4 0 0 16,0 0 1-16,-1 0-1 15,12 0-1-15,6 0 1 16,5 0-1-16,-1 0 1 15,2 0 0-15,-15 0 0 16,0 0 0-16,-8 0 0 16,-7 0 0-16,-7 0 0 15,-2 0-1-15,-7 0-2 16,0 0 0-16,3 0 1 16,2 0 0-16,-5 0 1 0,2 3 1 15,-2-3 0-15,-2 0 0 16,0 0 0-16,0 0 0 15,0 0 1-15,0 0-1 16,0 0 2-16,0 0-2 16,0 0 1-16,0 0-1 15,0 0-1-15,0 0 1 16,0 0 0-16,0 0 0 16,0 0 0-16,0 0 1 15,5 0-1-15,-5 0 0 16,0 0 0-16,0 0 0 15,0 0 0-15,0 0 0 16,0 0 0-16,0 0 0 16,0 0 0-16,0 0 2 0,0 0 0 15,0 0 2-15,0 0 3 16,0 0 1-16,0 0-3 16,0 0-1-16,0 0 3 15,0 0-1-15,0 0 1 16,0 0-2-16,0 0 1 15,0 0 1-15,0 0-1 16,0 0-1-16,0 0-1 16,0 0-2-16,0 0 0 15,0 0 0-15,0 0-2 16,0 0 0-16,0 0 0 16,0 0 0-16,0 0 0 15,0 0 0-15,0 0 0 16,0 0 0-16,0 0 0 0,0 0 1 15,0 0-1-15,0 0 0 16,0 0 0-16,0 0 0 16,0 0 0-16,0 0 0 15,0 0 0-15,0 0 1 16,0 0-1-16,0 0 0 16,2 0-9-16,10 0-21 15,5 0-31-15,8 0-55 16,-9-11-559-16</inkml:trace>
  <inkml:trace contextRef="#ctx0" brushRef="#br0" timeOffset="5606.54">12057 10882 401 0,'0'0'465'16,"0"0"-347"-16,0 0-41 15,0 0-3-15,0 0-7 16,0 0-26-16,0 0-19 15,0 0-6-15,0 0-9 16,0 0-5-16,0 0-2 16,0 0-2-16,2 0-16 15,-2 0-4-15,2 0 2 16,6 0 8-16,-2 0 1 0,7 0 7 16,3 0-57-1,11-5-187-15</inkml:trace>
  <inkml:trace contextRef="#ctx0" brushRef="#br0" timeOffset="6796.78">12069 10437 946 0,'0'0'151'0,"0"0"-142"16,0 0-9-16,0 0-16 15,0 0 2-15,0 0 4 16,-8 4 10-16,24 2 18 15,5-2 21-15,0 0 28 16,4-2-13-16,6-2-14 16,9 0-23-16,16 0 2 15,18 0-7-15,28 0 10 0,27-13-3 16,30-4-2 0,21-5-6-16,25 0 0 0,17-1-4 15,7 3-2-15,5 6-3 16,-9 4 0-16,-9 3-2 15,-22 0-2-15,-13 2 2 16,-21-3 0-16,-8 1-3 16,-17 0-1-16,0 0-6 15,-27 0 6-15,-11-1 0 16,-24-2 4-16,-15 0 0 16,-12 1 0-16,-9 4 0 15,-18-2 1-15,-5 3-1 16,-7 1 1-16,-5-2 3 15,-2 3 7-15,2 0 3 0,-2 0-5 16,2 1-6-16,-2-2-2 16,9 2-1-16,-4 1 0 15,8 0 0-15,-4 0 0 16,-5 0 0-16,-1-3-1 16,-3 3 1-16,0 0-1 15,0 0 1-15,0 0 0 16,0 0 0-16,0 0 0 15,0 0 1-15,0 0 0 16,0 0-1-16,0 0 1 16,0-1 2-16,0-2-2 15,0 3 1-15,0 0 1 16,0 0-1-16,0 0 2 16,0 0-3-16,0 0 2 15,0 0-1-15,0 0 1 0,0 0 0 16,0 0 0-16,0 0 0 15,0 0 2-15,0 0-1 16,0 0-1-16,0 0-1 16,0-1-1-16,0 1 1 15,0 0-1-15,0 0 0 16,0 0 2-16,0 0-1 16,0 0 1-16,0 0 0 15,0 0 1-15,0 0-1 16,0 0 0-16,0 0-2 0,0 0 0 15,0 0 0 1,0 0-1-16,0 0 1 0,0 0 0 16,0-3 0-16,0 3-1 15,0 0 2-15,0 0-2 16,0 0 1-16,0 0-1 16,0 0 1-16,0 0-1 15,0 0 0-15,0 0 0 16,0-2 0-16,0 2 1 15,0 0-1-15,0 0-1 16,0 0 1-16,0 0 0 16,0 0 0-16,0 0 0 15,0 0 0-15,0 0 0 16,0 0 0-16,0 0 1 16,0 0-1-16,0 0 0 0,0 0 0 15,0 0 0-15,0 0 0 16,0 0 1-16,0 0-1 15,0 0-1-15,0 0-10 16,0 0-39-16,0 0-124 16,-3-5-787-16</inkml:trace>
  <inkml:trace contextRef="#ctx0" brushRef="#br0" timeOffset="44381.41">18947 12573 690 0,'0'0'234'16,"0"0"-123"-16,0 0-29 0,0 0-23 15,0 0 29-15,0 0-25 16,0 0-22-16,0 0-3 15,-2-14-2-15,2 14-17 16,0 0-9-16,0 0-4 16,0-2-3-16,0 0 1 15,0-3 1-15,9-7-5 16,11-4 1-16,11-3-1 16,7-4 0-16,-5-4 0 15,8-5 0-15,-3-6 1 16,-3-5 0-16,1-1-1 15,-5-2-2-15,-11 2-3 16,-4 1 0-16,-9 6-3 0,-7 4 0 16,0 6-11-16,0 4-1 15,-12 7 12-15,6 4-1 16,-3 7 9-16,7 3 0 16,0 2 0-16,2 0-4 15,-7 2-4-15,4 27-4 16,-1 21 9-16,-5 15 2 15,9 9 0-15,0 3 1 16,0 10 0-16,0 6 5 16,2 5 8-16,9 4-1 15,3 2-2-15,-1 0-5 16,3-3-3-16,-1-6-2 16,1-13 1-16,-3-11 1 15,1-11-2-15,-14-9-32 0,0-20-96 16,-33-20-330-16</inkml:trace>
  <inkml:trace contextRef="#ctx0" brushRef="#br0" timeOffset="44561.28">19010 12908 894 0,'0'0'484'16,"0"0"-469"-16,0 0-14 15,138-94-1-15,-73 77 0 0,4 4 0 16,-1 2-7 0,11 8-35-16,-8-2-74 0,-13-1-260 15</inkml:trace>
  <inkml:trace contextRef="#ctx0" brushRef="#br0" timeOffset="44970.85">20120 12416 1216 0,'0'0'28'0,"0"0"-5"16,0 0-20-16,0 0 20 16,-156-40-20-16,100 59-3 0,9 10 0 15,12 4-1-15,10 0-1 16,10 3 2-16,8-1-2 15,7 0 1-15,0-9 1 16,26-1 0-16,15-9 0 16,15-8 2-16,2-8 4 15,-1 0-3-15,1-12 4 16,-13-16-5-16,-5-2-1 16,-11 2-1-16,-15 5 2 15,-12 11 1-15,-2 7 5 16,0 5 40-16,0 0-38 15,0 0-10-15,0 0-7 16,0 0-2-16,0 12 1 0,0 12 7 16,11 3 1-16,7 2-1 15,8 3-1-15,13 0-1 16,9 2-49-16,4-10-119 16,6-12-381-16</inkml:trace>
  <inkml:trace contextRef="#ctx0" brushRef="#br0" timeOffset="45533.37">20891 12339 1143 0,'0'0'9'0,"0"0"1"16,0 0-4-16,0 0-2 15,-114-2-2-15,99 16 2 16,6 6-8-16,5-1 4 16,4 3 0-16,0 7 12 15,0-2-11-15,9 9 8 16,13 3 3-16,18 2-5 16,12 2 2-16,10-2-2 15,9-6 0-15,12-12-2 16,-6-8-3-16,4-13 8 15,-8-2-1-15,-1-17 10 0,-1-20-3 16,-2-15 9-16,-9-9 0 16,-13-7-6-16,-9-8-17 15,-18-2 0-15,-9-3-4 16,-11 8-1-16,0 4-14 16,-9 13 15-16,-9 15 2 15,3 12 20-15,3 12 15 16,8 8-2-16,2 6-10 15,0 3-22-15,2 0-1 16,0 0-15-16,0 13 3 16,0 20 10-16,2 11-1 15,14 5 3-15,8 6 0 16,0-1 0-16,14 1-2 16,1-2 2-16,3-5 0 0,7-2 0 15,-3-5 2-15,6-5-2 16,-12-6 0-16,-9-6-29 15,-15-6-66-15,-14-17-99 16,-2-1-672-16</inkml:trace>
  <inkml:trace contextRef="#ctx0" brushRef="#br0" timeOffset="45722.43">21622 12093 1255 0,'0'0'29'16,"0"0"-29"-16,190-18 2 15,-92 14 5-15,0 4-3 16,-4 0-4-16,-18 9-60 16,-21 3-261-16</inkml:trace>
  <inkml:trace contextRef="#ctx0" brushRef="#br0" timeOffset="48152.74">23051 11825 1341 0,'0'0'8'0,"0"0"6"16,0 0-14-16,0 0-6 16,-113 35 2-16,72 20 1 15,1 18 2-15,9 5-5 16,13 3 5-16,7 0-7 16,11-4 5-16,2-4 2 15,36-3 0-15,20 3-1 16,25-5 1-16,15-2 1 15,18-7-1-15,4-12-11 16,5-15-198-16</inkml:trace>
  <inkml:trace contextRef="#ctx0" brushRef="#br0" timeOffset="48731.08">26458 11576 1447 0,'0'0'20'0,"0"0"-20"15,183-24-11-15,-75 62 10 16,4 31-3-16,-10 25 4 16,-17 16-5-16,-18 10 5 15,-18 2-1-15,-22-1 1 16,-25-3 0-16,-8 2-2 16,-62-1-13-16,-32-13-105 15,-27-14-626-15</inkml:trace>
  <inkml:trace contextRef="#ctx0" brushRef="#br0" timeOffset="49575.43">22332 13331 1183 0,'0'0'0'16,"0"0"-5"-16,0 0 2 15,-128 34 2-15,100 5-6 16,1 14 2-16,9 3 4 16,9 0 2-16,9 1 2 15,0-3 7-15,2-6-7 0,23-4 5 16,-8-4-1-16,-1-6-4 16,-3-9-3-16,-6-8 1 15,-5-9 0-15,-2-4 5 16,0-4 16-16,-2 0 50 15,-22 0-11-15,-3-5-52 16,0-12-6-16,9 3 1 16,9 4 7-16,9 7 14 15,0 0-23-15,0 3-2 16,5 0-39-16,5 6 10 16,9 14 22-16,-13 8 4 15,-2 4 6-15,-4 9-1 0,0 0-1 16,-6 4 0-1,-9-1-1-15,-1-2 0 0,1 0 0 16,3 2 1-16,3-2-2 16,9 6 1-16,0 3-20 15,2-3-97-15,21-6-416 16</inkml:trace>
  <inkml:trace contextRef="#ctx0" brushRef="#br0" timeOffset="50224.11">22851 15274 843 0,'0'0'684'0,"0"0"-648"16,0 0-26-16,0 0-10 16,106-106-4-16,-70 101 1 15,-7 5-1-15,0 0-13 16,-9 17 5-16,-4 4-2 16,-7 8 3-16,-9 3 4 15,0 8 5-15,-2 6 2 16,-23 6 0-16,3 10 0 15,-3 0-1-15,1 2 0 16,10-7-4-16,10-4-2 16,4-13 0-16,0-3 1 0,0-5 1 15,20-6-3-15,9-4 3 16,7 4 5-16,8-3-3 16,10-2 3-16,2 6 0 15,2-3 0-15,-8 6 0 16,-5 2 0-16,-11 3 1 15,-18 0-1-15,-16 5 1 16,0 6 1-16,-41 2 1 16,-15 5 5-16,-15-3 0 15,-12-5-1-15,-8-8-4 16,7-7-2-16,14-10-1 16,28-12-51-16,36-8-103 15</inkml:trace>
  <inkml:trace contextRef="#ctx0" brushRef="#br0" timeOffset="52293.31">24126 12092 1305 0,'0'0'57'0,"0"0"-11"0,0 0-36 16,0 0 5-16,0 0-14 15,0 0-1-15,0 0-2 16,19-26 2-16,-7 35-2 15,-1 17 0-15,1 13 2 16,-8 10-2-16,-2 9 2 16,-2 5 0-16,0 3 2 15,0-3-1-15,0-8-1 16,0-12 0-16,0-14 0 16,0-8 0-16,0-12-1 15,0-6 0-15,0-3 1 16,0 0 2-16,0 0 3 0,2 0 6 15,11-33 23-15,12-25-10 16,13-26-24-16,5-10-5 16,1 2 5-16,1 16 0 15,-1 15 0-15,-4 21 2 16,-9 14-2-16,-11 16-1 16,3 8-4-16,-8 2 1 15,5 14-1-15,3 20 0 16,-6 12 4-16,-3 7 1 15,1 3-1-15,1-2 1 0,9 3-33 16,8-14-53 0,3-14-241-16</inkml:trace>
  <inkml:trace contextRef="#ctx0" brushRef="#br0" timeOffset="53511.1">24324 14304 1282 0,'0'0'40'16,"0"0"35"-16,0 0-29 15,0 0-21-15,0 0-17 16,0 0-5-16,0 0-3 16,0-23 0-16,0 23-6 15,0 18-5-15,4 15 8 16,6 11 3-16,-6 3 0 15,7 4 0-15,-5-3 0 0,4-8 0 16,-4-10 1 0,1-9-1-16,-7-12 0 0,2-7 0 15,0-2 0-15,-2 0 3 16,8 0 7-16,-2-26 5 16,17-26 10-16,8-20-25 15,9-9-17-15,4 13-2 16,-8 18 15-16,-10 20 3 15,-8 14 0-15,-5 10 0 16,1 4-1-16,-1 2-4 16,8 0-2-16,-3 17 0 15,-1 15 7-15,6 5-3 16,-6 3 3-16,1 4 0 16,0-1 1-16,2-3 1 15,-4-5-1-15,-1 2 0 0,-1 1-15 16,-1-4-68-16,-1-10-190 15</inkml:trace>
  <inkml:trace contextRef="#ctx0" brushRef="#br0" timeOffset="53813.06">26143 14091 1488 0,'0'0'28'0,"0"0"-23"16,0 0-4-16,0 0-1 15,0 0-6-15,0 0 1 16,-104 75 5-16,50-20-1 15,7 5 1-15,-4-2 0 16,4-4-1-16,-4-1-4 16,6-9-34-16,7-8-50 15,14-16-135-15</inkml:trace>
  <inkml:trace contextRef="#ctx0" brushRef="#br0" timeOffset="53999.98">25791 14066 1411 0,'0'0'22'0,"0"0"-22"16,0 0-9-16,0 0 4 15,0 0 2-15,125 125 3 16,-85-67 0-16,2 4 0 16,1-1 0-16,3-10-17 15,1-6-64-15,-5-18-123 16,-5-16-514-16</inkml:trace>
  <inkml:trace contextRef="#ctx0" brushRef="#br0" timeOffset="54179.66">25740 14350 1527 0,'0'0'49'16,"0"0"-28"-16,0 0-21 15,0 0 0-15,189-66-2 16,-60 52-3-16,26 2-29 16,1-3-98-16,4-11-965 15</inkml:trace>
  <inkml:trace contextRef="#ctx0" brushRef="#br0" timeOffset="54727.32">27501 13691 1041 0,'0'0'193'16,"0"0"-93"-16,0 0-44 15,0 0-16-15,0 0-36 16,0 0-4-16,-73 5-8 16,63 53 5-16,6 20 3 15,-1 12 0-15,5 10 4 16,0 7 13-16,0 5-1 0,0 4 2 15,7 5-4-15,-5 1-6 16,10-4-7-16,-8-7 2 16,7-17-2-16,3-16 0 15,-8-13 0-15,3-7-1 16,-9-12-7-16,0-12-68 16,-2-20-60-16,-34-14-593 15</inkml:trace>
  <inkml:trace contextRef="#ctx0" brushRef="#br0" timeOffset="54892.25">26915 14698 1491 0,'0'0'19'16,"0"0"21"-16,0 0-40 16,171-102-3-16,-68 84 3 15,8 6 1-15,-2 4-1 16,-2 2-41-16,-16 0-62 15,-19-11-134-15</inkml:trace>
  <inkml:trace contextRef="#ctx0" brushRef="#br0" timeOffset="55543.06">28444 14163 1209 0,'0'0'87'15,"0"0"-35"-15,0 0-17 16,-54-104-8-16,18 83-12 15,-10 9-13-15,-10 11-2 16,-6 1-2-16,2 16-1 16,-5 22 1-16,9 12-1 15,13 8 1-15,12 2 1 16,14 0-4-16,15-3 4 16,2-12-2-16,6-6-1 15,25-16-7-15,11-11-4 16,8-12 15-16,8 0 3 0,2-32 0 15,9-14 1-15,-9-8-2 16,-6 4-1-16,-17 10 3 16,-14 18 8-16,-12 12-9 15,-11 7-2-15,0 3-1 16,0 0-8-16,2 25-1 16,0 11 8-16,2 6 1 15,6 6 0-15,1-2 1 16,7-1-1-16,11 1 0 15,9 1 2-15,13-7-1 16,12-1-1-16,-13-17-24 0,-9-22-300 16</inkml:trace>
  <inkml:trace contextRef="#ctx0" brushRef="#br0" timeOffset="56211.57">28952 14064 1006 0,'0'0'402'15,"0"0"-342"-15,0 0-44 16,0 0-13-16,0 0-3 16,0 0-5-16,-134 32 1 0,98 13 3 15,14 1 1 1,7-2-4-16,4-2 2 0,11-4-1 15,0-2 1-15,13-1-4 16,27-4 6-16,11 2 0 16,14-5 2-16,6-8 4 15,1-6-6-15,-6-6-5 16,-1-8-65-16,-5 0-180 16</inkml:trace>
  <inkml:trace contextRef="#ctx0" brushRef="#br0" timeOffset="56886.68">29554 13856 1248 0,'0'0'92'0,"0"0"-18"16,0 0-18-16,0 0-34 15,0 0-8-15,0 0-13 16,15-89-1-16,-15 127-14 16,0 15 14-16,0 13 0 15,0 9 1-15,-6 2-1 16,6 1 0-16,0 3-1 16,4 0 1-16,19-4 0 15,1-6-1-15,-2-11-23 16,-2-14-76-16,-9-24-96 0,-11-22-391 15</inkml:trace>
  <inkml:trace contextRef="#ctx0" brushRef="#br0" timeOffset="57051.99">29218 14258 1333 0,'0'0'101'0,"0"0"-36"16,0 0-31-16,0 0-30 15,122-20-2-15,-13 11-2 16,18 3 0-16,-5 6-8 16,-10 0-75-16,-16-6-128 0</inkml:trace>
  <inkml:trace contextRef="#ctx0" brushRef="#br0" timeOffset="57367.21">30437 13604 1462 0,'0'0'3'0,"0"0"14"15,0 0-17-15,0 0-9 0,0 0 4 16,-168 142 5-16,106-51-6 15,8 4 4-15,14 2 2 16,13-4 2-16,19-3 4 16,8-11-5-16,0-6 0 15,33-7 0-15,19-8 1 16,12-8-1-16,14-6 1 16,9-16-2-16,6-16-55 15,-6-12-78-15,-10-30-588 16</inkml:trace>
  <inkml:trace contextRef="#ctx0" brushRef="#br0" timeOffset="57733.39">30755 14033 1381 0,'0'0'55'16,"0"0"-55"-16,0 0 0 15,0 0-15-15,0 0 14 16,-2 104 1-16,2-56 0 15,0 0-1-15,0-8 1 16,0-8 2-16,0-12-2 16,0-10-1-16,0-8 0 15,0-2 1-15,6 0 0 16,8-2 12-16,15-28 37 16,9-17-20-16,14-11-23 15,6-1-6-15,-6 7-4 16,-4 13-14-16,-13 19 16 0,-12 16 0 15,-6 4-3-15,1 0-2 16,3 19 4-16,0 12-3 16,-3 10 4-16,-5 3-1 15,-1 7 3-15,-1 0 2 16,-5 0-2-16,2-3-8 16,3-5-43-16,-1-11-57 15,4-11-316-15</inkml:trace>
  <inkml:trace contextRef="#ctx0" brushRef="#br0" timeOffset="57892.25">31488 14193 414 0,'0'0'929'0,"0"0"-929"15,0 0-10-15,0 0 8 16,148-13-41-16,-113 13-137 15,2 0-164-15</inkml:trace>
  <inkml:trace contextRef="#ctx0" brushRef="#br0" timeOffset="58100.8">31903 14030 1366 0,'0'0'59'0,"0"0"-40"0,0 0-19 16,0 0-3-16,0 0-8 16,0 0 11-16,29 80 0 15,-16-43 1-15,3-1-1 16,2-4-1-16,4 2-15 16,9-6-57-16,3-9-119 15</inkml:trace>
  <inkml:trace contextRef="#ctx0" brushRef="#br0" timeOffset="58394.45">32202 13534 1505 0,'0'0'0'15,"0"0"0"-15,0 0 0 16,0 0-5-16,131 35 1 16,-88 23 2-16,-7 16 1 15,-9 11 1-15,-10 1 0 16,-3 0-2-16,-3-3 2 16,1-2 0-16,0 6 2 15,-5 0-1-15,-7-1 1 16,0 0-2-16,-7-6-45 0,-13-18-141 15,9-18-638-15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7T08:09:51.002"/>
    </inkml:context>
    <inkml:brush xml:id="br0">
      <inkml:brushProperty name="width" value="0.05292" units="cm"/>
      <inkml:brushProperty name="height" value="0.05292" units="cm"/>
      <inkml:brushProperty name="color" value="#FF0000"/>
    </inkml:brush>
  </inkml:definitions>
  <inkml:trace contextRef="#ctx0" brushRef="#br0">6624 7678 1359 0,'0'0'0'15,"0"0"1"-15,-135-137 9 16,77 112 39-16,-7 15-15 16,1 10-13-16,-8 22-6 0,-6 28-14 15,0 20 2-15,9 11-3 16,13 9 0-16,21-5 3 16,19 0 3-16,13-9-4 15,3-5-1-15,21-13 0 16,23-12 1-16,12-16-2 15,8-18-3-15,8-12 0 16,-5 0-3-16,-7-30 4 16,-16-15 0-16,-3-6-5 15,-14-6 7-15,-12 7 3 16,-6 16-3-16,-5 16 3 16,-4 14 12-16,0 4-5 0,0 0 1 15,0 0-1-15,0 1-10 16,0 25 0-16,0 11 0 15,14 9 0-15,6 7 0 16,16-2 0-16,10-2 0 16,12-4 0-16,14-2 0 15,6-5-25-15,4-10-44 16,1-16-115-16,-16-12-1003 16</inkml:trace>
  <inkml:trace contextRef="#ctx0" brushRef="#br0" timeOffset="168.12">7425 7950 1510 0,'0'0'36'16,"0"0"-32"-16,0 0-4 16,0 0 0-16,0 0-1 15,176-76-6-15,-87 62-98 16,-11 4-258-16</inkml:trace>
  <inkml:trace contextRef="#ctx0" brushRef="#br0" timeOffset="330.2">7764 8288 1353 0,'0'0'59'0,"0"0"-56"16,0 0 21-16,0 0 22 15,131-53-36-15,-29 7-10 16,10-7-78-16,-14-2-262 16</inkml:trace>
  <inkml:trace contextRef="#ctx0" brushRef="#br0" timeOffset="826.76">9201 7467 1310 0,'0'0'139'0,"0"0"-135"16,-73-130 39-16,30 96 7 15,-1 8-18-15,1 10-21 16,6 12-1-16,3 4-7 15,7 0-3-15,8 20-1 16,-1 11 0-16,9 12 1 16,3 6-3-16,8 3 2 15,0-2-1-15,23-6-1 16,8-11-5-16,7-8-6 16,5-11-1-16,-1-12 6 0,-5-2 3 15,4-2 1-15,-10-20 5 16,-2-9 0-16,-5 2 0 15,-6 0 4-15,-9 7 12 16,-2 12 0-16,-7 6 4 16,0 4-5-16,0 0-1 15,0 0-5-15,0 0-7 16,0 4-2-16,0 27-2 16,0 19 2-16,0 14 0 15,-7 7 4-15,5 4-3 16,2-2 0-16,0-5-1 15,0-1 0-15,0 0 0 0,4-5-25 16,-2-20-81-16</inkml:trace>
  <inkml:trace contextRef="#ctx0" brushRef="#br0" timeOffset="1593.46">6667 9595 1587 0,'0'0'7'0,"0"0"-6"16,0 0-1-16,0 0 2 15,0 0-2-15,0 0-5 16,36 99 5-16,-21-9 0 15,-1 7 0-15,-8-2 0 16,3-14 0-16,-5-10 0 16,4-14 0-16,-4-20 0 15,-2-12 0-15,0-14 0 0,3-8 1 16,-5-3-1-16,4-3 3 16,2-31 3-16,8-12-6 15,13-8 0-15,7 6-2 16,5 15 2-16,9 18-4 15,-2 15 3-15,3 3-2 16,7 28 2-16,-12 13 0 16,-1 2 2-16,-14 2-2 15,-16 1-1-15,-13-4-5 16,0 1 3-16,-37-3-1 16,-13-8 3-16,-12-6 2 15,-11-11 2-15,-4-7 3 16,0-11 3-16,5 0 1 15,14 0-8-15,18-17 0 0,22-3-1 16,18-4-13-16,18-10-77 16,42-8-310-16</inkml:trace>
  <inkml:trace contextRef="#ctx0" brushRef="#br0" timeOffset="1772.37">7708 10011 1583 0,'0'0'1'0,"0"0"0"15,0 0 14-15,0 0 3 16,0 0-17-16,147-26-1 16,-55 9-7-16,-1-3-53 15,-16 4-191-15</inkml:trace>
  <inkml:trace contextRef="#ctx0" brushRef="#br0" timeOffset="1939.93">8040 10229 1553 0,'0'0'43'0,"0"0"-39"15,0 0 2-15,0 0 1 16,0 0-7-16,129-82-47 0,-52 45-103 15,-2 1-726 1</inkml:trace>
  <inkml:trace contextRef="#ctx0" brushRef="#br0" timeOffset="2378.19">8898 9404 1597 0,'0'0'0'0,"0"0"-1"16,0 0 0-16,143-97 0 15,-91 95 0-15,-4 2-6 16,-5 7-16-16,-12 20 1 16,-11 2 12-16,-14 5 4 0,-6 4 4 15,-6 3 2-15,-21 1 3 16,0-1 5-16,8-8-4 15,5-3-2-15,9-4 1 16,5-4-3-16,0 2 0 16,14-4 0-16,15-1 0 15,9-5 0-15,2-1 0 16,-5-3 2-16,4 4-1 16,-13 0-1-16,-4 1 0 15,-10 2 0-15,-10 6 0 16,-2 2 0-16,-7 11 2 15,-33 7 11-15,-18 1 1 0,-15 0-3 16,-19-5 0-16,-3-6-4 16,-2-6-1-16,9-12-1 15,14-6 1-15,20-9-6 16,21-11-5-16,15-36-80 16</inkml:trace>
  <inkml:trace contextRef="#ctx0" brushRef="#br0" timeOffset="4093.96">13016 6499 1525 0,'0'0'9'0,"0"0"-9"16,-41-125 3-16,12 107 12 15,-4 7-1-15,-3 8-8 16,1 3-5-16,-1 7-1 16,1 25-3-16,6 15 3 15,2 28 1-15,4 26 2 16,10 24 3-16,6 14 2 16,0 11-6-16,5 5 3 0,0 3-3 15,0-4 1-15,2-7-3 16,0-18 0-16,2-18 0 15,14-14 0-15,-1-19-5 16,-10-18-23-16,-5-24-41 16,0-28-132-16,-34-14-712 15</inkml:trace>
  <inkml:trace contextRef="#ctx0" brushRef="#br0" timeOffset="4269.13">12144 7560 1546 0,'0'0'20'0,"0"0"1"16,0 0 2-16,0 0-5 16,133-96-18-16,-7 52 1 15,20 1-1-15,11 5-1 16,-13 6-20-16,-14 6-46 16,-21 2-126-16,-22-2-1031 15</inkml:trace>
  <inkml:trace contextRef="#ctx0" brushRef="#br0" timeOffset="4529.97">13861 6370 1592 0,'0'0'0'15,"0"0"0"-15,-157 12 0 16,102 34 2-16,-1 29 8 15,5 26-6-15,1 23 2 16,22 4-4-16,14-6-2 16,14-16 0-16,9-13 0 15,22-9 3-15,14-8-3 16,1-10 0-16,15-12 0 16,1-12-3-16,6-20-20 15,3-19-42-15,-9-7-162 16</inkml:trace>
  <inkml:trace contextRef="#ctx0" brushRef="#br0" timeOffset="4882.26">14108 6847 1580 0,'0'0'0'15,"0"0"-5"-15,0 0 0 16,0 0 5-16,9 147 2 15,-7-79 5-15,-2-8-4 16,0-18-2-16,2-17 0 16,-2-17-1-16,0-6 0 15,4-2 3-15,8-7 1 16,13-32 7-16,17-26-4 16,14-12-7-16,6 12-7 0,-8 23 2 15,-12 26 3-15,-11 16-3 16,-11 7-14-16,2 28 12 15,-6 7 5-15,-7 6 1 16,-7 2 1-16,-2 2 0 16,0-1 1-16,0-5-1 15,0-4 0-15,0-4 0 16,0-9-51-16,0-10-106 16,0-19-823-16</inkml:trace>
  <inkml:trace contextRef="#ctx0" brushRef="#br0" timeOffset="5131.33">14846 6191 1635 0,'0'0'0'0,"0"0"-7"15,0 0 7-15,116 118 0 16,-58-13 5-16,-10 38-1 15,-7 9 0-15,-26 0-2 16,-15-9-1-16,0-15-1 16,-29-7-1-16,-11-7 1 0,-7-6-6 15,3-16-12-15,-8-17-18 16,15-27-89-16,3-35-453 16</inkml:trace>
  <inkml:trace contextRef="#ctx0" brushRef="#br0" timeOffset="5311.32">15465 6872 1572 0,'0'0'21'0,"0"0"-21"15,0 0-1-15,0 0 0 16,116-20 1-16,-69 20-13 15,7 0-75-15,-3 6-256 0</inkml:trace>
  <inkml:trace contextRef="#ctx0" brushRef="#br0" timeOffset="5486.17">15448 7325 1394 0,'0'0'169'0,"0"0"-157"15,0 0 1-15,0 0 27 16,0 0-19-16,156-55-17 16,-36 7-4-16,7 3-27 15,-11 4-52-15,-31 11-378 0</inkml:trace>
  <inkml:trace contextRef="#ctx0" brushRef="#br0" timeOffset="5834.3">16571 6709 1391 0,'0'0'235'16,"0"0"-235"-16,0 0-8 16,11 103 6-16,-11-37 2 15,0 9 3-15,-13-3-1 16,-3-7-2-16,3-19 0 15,1-18 1-15,10-17-1 16,2-9 0-16,0-2 1 0,0-18 3 16,31-38 5-16,23-36-6 15,15-29-3 1,5-2-4-16,-5 21 0 0,-11 34-1 16,-15 36 1-16,-12 26 4 15,-3 6-4-15,-5 28 0 16,-1 30 1-16,-7 21 1 15,-3 12 2-15,-12 3 3 16,0 3-3-16,0-4-22 16,-18-11-147-16</inkml:trace>
  <inkml:trace contextRef="#ctx0" brushRef="#br0" timeOffset="16574.41">12574 9334 1432 0,'0'0'121'15,"0"0"-109"-15,0 0-12 16,0 0 20-16,0 0-6 16,0 0-14-16,0 0-3 15,2 6-3-15,6 36-1 16,-4 24 7-16,0 15 1 16,-2 7-1-16,-2 2 1 15,0 3 0-15,0-3-1 16,0-4 0-16,-2-12 0 15,-14-20 2-15,10-18-2 16,-3-17 2-16,5-14-2 16,4-5 3-16,0 0 4 15,0-40 9-15,0-41 2 0,0-38-18 16,27-28-4-16,17-3 0 16,14 17-2-16,4 27-6 15,5 28 6-15,-9 26 4 16,-11 22 2-16,-5 14-3 15,-6 16 1-15,-1 0 1 16,-4 23-2-16,3 23 2 16,-10 12 0-16,-3 7 0 15,-6 10 0-15,-8-5 1 16,2-4 0-16,-5-10 0 16,-4-6 0-16,0-4 0 0,0-6 1 15,0-1-1 1,0-7 0-16,-4-6-9 0,4-8-27 15,0-4-26-15,0-14-93 16,6 0-403-16</inkml:trace>
  <inkml:trace contextRef="#ctx0" brushRef="#br0" timeOffset="18569.12">13923 9230 1034 0,'0'0'355'0,"0"0"-355"16,0 0-1-16,0 0 1 15,0 0 36-15,115-82-27 16,-74 24-7-16,-3-17-2 0,-3-15 1 15,-1-12-1-15,-12-10 4 16,-9-5-1-16,-3-1-1 16,-10 10 2-16,0 17 0 15,0 25 16-15,-5 28 8 16,0 18-15-16,3 14 4 16,0 4 4-16,0 2-21 15,-3 12 0-15,1 39-12 16,-5 30 10-16,2 22 2 15,-2 11 0-15,7-2 1 16,2-4 0-16,0-6-1 16,16-7 1-16,10-12 0 0,11-16 0 15,-2-12-1-15,-2-17 1 16,1-15-1-16,-1-9-1 16,5-14-5-16,7 0-15 15,1-35-4-15,-1-22-25 16,-3-11-6-16,-13-8 3 15,-15-2 46-15,-7 14 7 16,-7 16 10-16,0 20 25 16,0 15 29-16,0 12 5 15,-5 1-53-15,-1 5-16 16,-8 34-2-16,-3 17-1 16,-4 12 3-16,13 2 0 15,0-4 0-15,8-11-1 0,0-13 1 16,0-14 0-16,18-8-2 15,7-13 2-15,11-7 1 16,-1 0 4-16,7-37 3 16,3-18 0-16,-5-12-7 15,-13-8-1-15,-13-5-7 16,-10 4-10-16,-4 4-2 16,-6 14 15-16,-17 15 0 15,-4 16 3-15,-4 15 0 16,-7 12-6-16,-5 5-20 15,6 36-50-15,-1 13-92 16,13 6-451-16</inkml:trace>
  <inkml:trace contextRef="#ctx0" brushRef="#br0" timeOffset="19078.05">15249 8789 1291 0,'0'0'118'16,"0"0"-107"-16,-22-123 30 16,4 97 4-16,-9 13-16 15,0 6-14-15,-4 7-15 16,-2 11-4-16,-3 24-1 16,12 7 4-16,3 3-1 15,17-1-1-15,4-10-1 16,0-8-9-16,27-9-14 0,8-17 2 15,10 0 12-15,2-14 8 16,-9-21 4-16,-4-1 1 16,-17 3 7-16,-5 6 40 15,-8 10-12-15,-2 8-15 16,-2 6 0-16,0 3-9 16,0 0-11-16,0 43-6 15,0 30 0-15,0 34 6 16,-14 20 0-16,-3 7 0 15,-6-4 1-15,6-5 0 16,-1-9 0-16,0-10-1 16,-4-11 0-16,2-18-1 0,-5-17 2 15,-2-21-1-15,-2-21 4 16,0-18 9-16,-9-2 0 16,-1-46 0-16,-1-24-5 15,3-21-8-15,20-13 0 16,17-5 0-16,2 7-6 15,42 9-13-15,21 8-11 16,9 9-40-16,7 7-130 16</inkml:trace>
  <inkml:trace contextRef="#ctx0" brushRef="#br0" timeOffset="20234.18">16264 8149 1032 0,'0'0'150'0,"0"0"-117"16,0 0 53-16,-45-129-15 15,23 102-27-15,4 8-2 16,-5 7-7-16,4 8-20 16,-6 4-11-16,-4 0-4 15,-2 19-2-15,2 15 1 16,2 6-3-16,14 4 3 16,1 2-2-16,12-5-5 15,0-4-17-15,7-9-9 16,20-5-4-16,6-14 4 15,0-9 4-15,8 0 13 16,-5-16 0-16,-1-16-3 0,-6-5 19 16,0-4 1-16,-2 3 3 15,-12 10 12-15,-1 7 70 16,-12 12-13-16,5 7-23 16,-7 2-23-16,0 0-20 15,0 0-6-15,0 18-2 16,0 26-5-16,0 22 7 15,-7 14 1-15,-7 4 1 16,6-4-2-16,-1-5 0 16,9-8 2-16,-2-5-2 15,-7-11-74-15,0-12-406 16</inkml:trace>
  <inkml:trace contextRef="#ctx0" brushRef="#br0" timeOffset="21148.16">15624 8693 1435 0,'0'0'0'0,"0"0"0"0,0 0 0 16,129-65 2-16,-87 55 6 15,1 7-6-15,-10 3-2 16,-6 0-2-16,-12 0 2 16,-3 5-1-16,-12 13-2 15,0 10 1-15,-14 6 2 16,-17 5 0-16,-9-3-2 15,-1-6 1-15,10-7 1 16,12-6 0-16,10-7-2 16,4-8 2-16,5-2-2 15,0 0 1-15,0 0-4 16,22 0 5-16,16 0 11 16,7 3 11-16,11-3-14 15,-10 7-2-15,2 3-2 16,-13 2-4-16,-6 2 3 0,-12 4 0 15,-5 0-2-15,-12 4 1 16,-14 7 4-16,-28-2 7 16,-16 2 0-16,-6-7-1 15,-3-5-5-15,0-6-2 16,9-3-4-16,13-4-1 16,14-4-3-16,16 0-79 15,15-23-812-15</inkml:trace>
  <inkml:trace contextRef="#ctx0" brushRef="#br0" timeOffset="22352.93">18506 9334 1583 0,'0'0'9'0,"0"0"-9"15,0 0-2-15,0 0 0 16,0 0 1-16,210-20 1 16,-81 16-17-16,-2 1-66 15,-15 3-255-15</inkml:trace>
  <inkml:trace contextRef="#ctx0" brushRef="#br0" timeOffset="22511.13">18702 9757 1387 0,'0'0'140'16,"0"0"-127"-16,0 0 11 0,0 0 18 15,0 0-26-15,168-54-16 16,-35 16-12-16,25-8-38 16,-2-7-190-16</inkml:trace>
  <inkml:trace contextRef="#ctx0" brushRef="#br0" timeOffset="22974.36">20017 9090 1618 0,'0'0'12'0,"0"0"-12"15,0 0-4-15,0 0 2 16,0 0-8-16,5 101 6 16,10-6 4-16,8 7 1 15,-6-7 0-15,-1-14-1 16,-3-23 0-16,-1-24 1 16,-10-15-1-16,5-12 0 15,-5-7 1-15,0 0-1 16,-2-2 5-16,6-39 2 0,8-29 0 15,9-28-7 1,3-10 0-16,5 1 0 0,10 15-2 16,3 20-1-16,1 16 0 15,-3 17 1-15,-9 21 0 16,-6 17-1-16,0 1-1 16,0 35-1-16,4 23 3 15,-4 21 2-15,-2 9-1 16,-8 2 1-16,-5-4 0 15,-8-11 0-15,0-13 0 0,-4-10-1 16,0-8-10-16,0-9-37 16,0-16-104-16,-6-19-1038 15</inkml:trace>
  <inkml:trace contextRef="#ctx0" brushRef="#br0" timeOffset="23566.21">20976 8369 1534 0,'0'0'21'0,"0"0"-18"16,0 0-2-16,120-86-1 15,-66 80 1-15,2 6-1 16,-1 14 0-16,-12 25 0 16,-12 5-1-16,-18 4 0 15,-13-6-1-15,0-2-1 16,-29-1 3-16,-13-2 1 15,-10 7 2-15,-1 0-3 16,0 3 0-16,8-6-2 16,7-6 1-16,16-7-4 15,13-7 2-15,7-4 0 16,2-5-2-16,2-2 2 16,36-3 3-16,20-4 2 15,22-3 7-15,16 0 0 16,8-15-4-16,-5-10-2 0,-13 4-3 15,-16 7-4-15,-28-1-116 16</inkml:trace>
  <inkml:trace contextRef="#ctx0" brushRef="#br0" timeOffset="29094.03">19774 10386 1103 0,'0'0'62'0,"139"7"-56"16,-35-7-5-16,16 0 24 16,28 0 38-16,5-14-40 15,9-5-8-15,-13-1 7 16,-22 3 8-16,-27-1 17 0,-22 4 2 15,-25 4 7-15,-14 2-26 16,-22 3-10-16,-5 2-19 16,-10 3 1-16,-2 0-2 15,0 0 5-15,0 0 1 16,0 0 1-16,0 0-2 16,0-2 0-16,0 2-1 15,0 0-1-15,0 0-2 16,0-2-1-16,0 2 1 15,0 0-1-15,0-3 0 16,0 3-1-16,0 0 0 16,0 0 1-16,0 0 0 0,0 0 0 15,0 0-1-15,0 0 2 16,0 0-2-16,0 0 1 16,0 0 0-16,0 0 0 15,0 0 0-15,0 0 1 16,0 0-1-16,0 0-2 15,0-2-2-15,0 2-5 16,0 0-12-16,0 0-10 16,0 0-45-16,0-2-95 15</inkml:trace>
  <inkml:trace contextRef="#ctx0" brushRef="#br0" timeOffset="30827.82">12706 8149 1162 0,'0'0'113'0,"0"0"-105"16,0 0 13-16,0 0 46 15,0 0-33-15,0 0-31 16,0 0 0-16,140 8 19 0,-68-8-4 15,16 0-3-15,28 0 6 16,38 0-3-16,34-8-11 16,35-8 1-16,15-4-7 15,12 2-1-15,-7 1 0 16,-31 4 1-16,-34 1-1 16,-45 4-1-16,-32 4-1 15,-38 0 0-15,-32 4-1 16,-25 0-2-16,-6 0-2 15,-8 0 5-15,-44 0-12 16,-24 8-37-16,-22 8-132 16</inkml:trace>
  <inkml:trace contextRef="#ctx0" brushRef="#br0" timeOffset="34508.08">17286 6011 757 0,'0'0'199'16,"0"0"-177"-16,0 0 49 15,0 0 47-15,0 0-62 16,0 0-12-16,0 0-15 16,0-16-4-16,0 16-11 0,0 0-1 15,0 0-9-15,0-2-3 16,0 2-1-16,0 0-1 16,0 0-1-16,0 0 1 15,0 0 1-15,0 0-4 16,0 0-1-16,0 2-2 15,0 19 4-15,0 6 3 16,3 9 1-16,6 3 0 16,-7 5 2-16,7 0 2 15,-3 0-5-15,6 1 0 16,-3 2 2-16,-3 0-2 16,-6-9-131-16</inkml:trace>
  <inkml:trace contextRef="#ctx0" brushRef="#br0" timeOffset="35169.41">17917 6020 630 0,'0'0'90'16,"0"0"-86"-16,0 0 44 0,0 0 0 15,0 0 57 1,0 0-24-16,0 116-31 0,0-76-24 16,0-2-10-16,7-3-6 15,7-2 1-15,-1-5-11 16,-6-8-139-16</inkml:trace>
  <inkml:trace contextRef="#ctx0" brushRef="#br0" timeOffset="35378.17">17697 6256 1394 0,'0'0'51'0,"0"0"-49"0,0 0-2 16,0 0 1-16,127-12 0 15,-29 12-2-15,7 0-16 16,-3 0-102-16,-17 0-291 16</inkml:trace>
  <inkml:trace contextRef="#ctx0" brushRef="#br0" timeOffset="35641.3">18426 6046 1428 0,'0'0'51'16,"0"0"-36"-16,0 0 6 16,0 0-1-16,0 0-20 15,0 0-4-15,-2 104 4 16,20-20-1-16,-3 12 1 16,-6-8-53-16,-9-23-371 15</inkml:trace>
  <inkml:trace contextRef="#ctx0" brushRef="#br0" timeOffset="36558.28">20847 6101 1406 0,'0'0'9'0,"0"0"-4"16,0 0 1-16,0 0-3 16,-143-55 1-16,89 55-3 15,-6 18-1-15,2 10 0 16,5 2 1-16,17 2 3 15,12-2 3-15,12 2-4 0,12 1-1 16,14 0-1-16,37 4 3 16,16-3-1-16,11-3-3 15,-4-6-27-15,-14-6-30 16,-20-2 15-16,-20-5 22 16,-11 0 5-16,-9 4-6 15,-14 6 20-15,-30 3 1 16,-16 8 19-16,-13-1 10 15,-6-2-7-15,15 0-3 16,12-3 9-16,17-3-7 16,12-1-10-16,19 2-4 15,4 3-3-15,2 5 5 16,43 2 3-16,24-1 7 0,20-2 20 16,11-10-23-16,10-6-14 15,-8-7-2-15,-11-2 2 16,-6-1-2-16,-18-5-49 15,-27-1-155-15</inkml:trace>
  <inkml:trace contextRef="#ctx0" brushRef="#br0" timeOffset="37015.05">21482 6333 1465 0,'0'0'34'16,"0"0"-23"-16,0 0 36 16,0 0-25-16,0 0-16 15,167-23-5-15,-82 23-1 16,0 0-1-16,-8 4-25 16,-14 8-84-16,-27-2-233 15</inkml:trace>
  <inkml:trace contextRef="#ctx0" brushRef="#br0" timeOffset="37174.9">21707 6720 1048 0,'0'0'131'0,"0"0"-130"16,0 0 141-16,0 0-28 16,127 15-38-16,-28-15-49 15,16 0-23-15,3 0-4 16,-4-6-38-16,-23-8-207 15</inkml:trace>
  <inkml:trace contextRef="#ctx0" brushRef="#br0" timeOffset="37526.9">22951 6120 1475 0,'0'0'56'0,"0"0"-56"0,0 0-3 16,0 0 3-16,0 148 9 15,0-42 13-15,0 20-13 16,-2 13-5-16,-14 8-1 16,-2-6-3-16,14-30-80 15,4-31-860-15</inkml:trace>
  <inkml:trace contextRef="#ctx0" brushRef="#br0" timeOffset="46108.71">22035 8560 1182 0,'0'0'0'0,"129"-3"-14"15,-46-2-91-15,-6-1-293 16</inkml:trace>
  <inkml:trace contextRef="#ctx0" brushRef="#br0" timeOffset="46590.54">22893 8282 1034 0,'0'0'485'15,"0"0"-463"-15,0 0-20 16,0 0-4-16,0 0 4 0,16 118 3 15,-14-33 4-15,-2 12-6 16,0 11-3-16,-12-11-13 16,-9-27-203-16</inkml:trace>
  <inkml:trace contextRef="#ctx0" brushRef="#br0" timeOffset="53978.01">22139 12267 1503 0,'0'0'0'0,"0"0"1"16,0 0-1-16,0 0 1 16,-135-27 0-16,99 31 5 15,5 19-2-15,0 8 6 16,0 10-4-16,2 10 3 16,0 16 2-16,0 11-6 15,2 14 2-15,2 12-2 16,10 4-2-16,1 7-3 15,10-1 2-15,4-8-1 16,0-9-1-16,8-19 0 0,17-20 1 16,8-12 0-16,7-14-1 15,12-16 0 1,4-14 1-16,6-2 1 0,11-46 1 16,14-28 0-16,0-29-3 15,-2-15-2-15,-18-1 2 16,-20 6-4-16,-22 13 0 15,-25 8-6-15,-3 5 8 16,-46 7 1-16,-15 6-2 16,-21 6-1-16,-9 11 3 15,3 7 2-15,6 14-2 16,16 10 2-16,20 13 1 16,9 13 8-16,11 0-5 15,2 25-5-15,14 19-1 0,10 16 1 16,3 10 0-16,0 9 1 15,34 3-1-15,8 0 0 16,14 1-1-16,13-5 0 16,2-3-32-16,12-10-81 15,-9-15-347-15</inkml:trace>
  <inkml:trace contextRef="#ctx0" brushRef="#br0" timeOffset="54303.54">23107 11891 1514 0,'0'0'6'16,"0"0"3"-16,0 0-9 15,0 0 0-15,0 0 0 16,-129 140 5-16,104-35 9 16,10 15 1-16,1 9-4 15,10 4-5-15,4 3-4 16,0-6 0-16,0 6-1 16,16-13-1-16,5-10 1 15,15-15-1-15,5-21-2 16,5-19-33-16,10-26-69 0,2-26-192 15</inkml:trace>
  <inkml:trace contextRef="#ctx0" brushRef="#br0" timeOffset="54738.96">23457 12487 1149 0,'0'0'419'15,"0"0"-375"-15,0 0-30 0,0 0-14 16,0 0-5 0,0 0 0-16,13 75 5 15,-4 5 0-15,7 9 0 0,-3-1 0 16,3-10 1-16,-1-13-1 16,-3-19 0-16,-8-18 0 15,0-16 0-15,1-8 0 16,-3-4 0-16,-2 0 3 15,12-43 0-15,5-27-3 16,3-23-5-16,14-12-7 16,-3 11 3-16,0 20 3 15,2 19 5-15,-4 20 1 16,-6 12 0-16,-6 11-1 16,-5 7 1-16,-1 5-1 15,-3 0 0-15,11 21-4 0,-1 19 4 16,-3 13 1-16,-3 7-1 15,-6 3 1-15,-4 3 0 16,5-7 0-16,-7-2 0 16,0-3-13-16,0-2-46 15,0-14-107-15,4-18-1176 16</inkml:trace>
  <inkml:trace contextRef="#ctx0" brushRef="#br0" timeOffset="55143.19">24168 11950 1612 0,'0'0'6'0,"0"0"0"15,0 0-6-15,127-95-1 16,-86 95-2-16,-8 0 2 15,-6 28-2-15,-12 14 0 16,-11 12 2-16,-4 10-2 16,0 3 1-16,-31-4 2 15,-2-1-1-15,-7-4-1 16,2-11 1-16,5-9 0 16,8-10 0-16,9-8-1 15,12-10-5-15,4-3 3 16,0-7 3-16,0 0 1 0,0 0 1 15,0 0 1-15,33-2 1 16,21-18 1-16,15-4-1 16,3-2-3-16,-10 3-3 15,-5 5 3-15,-10 6-22 16,-11 6-10-16,-9 4-57 16,-13 2-105-16,-14 0-814 15</inkml:trace>
  <inkml:trace contextRef="#ctx0" brushRef="#br0" timeOffset="55503.79">24837 11393 1522 0,'0'0'38'0,"0"0"-38"16,0 0-1-16,0 0 1 15,165 153 4-15,-96-39 11 0,-7 28-2 16,-10 18-7-16,-14 7 3 15,-18 4-6-15,-16-3-2 16,-4-2-1-16,-22 5 1 16,-36-5-1-16,-27-11 0 15,-17-13-16-15,-21-15-14 16,-8-19-32-16,3-22-148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7T08:13:14.544"/>
    </inkml:context>
    <inkml:brush xml:id="br0">
      <inkml:brushProperty name="width" value="0.05292" units="cm"/>
      <inkml:brushProperty name="height" value="0.05292" units="cm"/>
      <inkml:brushProperty name="color" value="#FF0000"/>
    </inkml:brush>
  </inkml:definitions>
  <inkml:trace contextRef="#ctx0" brushRef="#br0">6939 6557 14 0,'0'0'1485'16,"0"0"-1483"-16,0 0-2 15,0 0 36-15,0 0 1 16,0 0-24-16,0 0-9 16,24-2 0-16,-24-4 5 15,0-6 6-15,0-12 1 16,-9-13-13-16,-20-4-2 15,-4 1 0-15,-9 5 0 16,-12 11 0-16,-6 10-1 16,-11 14-1-16,-5 0 0 15,3 19 1-15,5 14-1 16,11 9 0-16,12 4 1 16,12 7-1-16,8 10-2 0,14 6 3 15,11 17-4-15,0 3 2 16,17-2 2-16,20-12 0 15,5-19-2-15,4-16-5 16,-1-17-3-16,-1-16 5 16,-1-7 1-16,-5 0-1 15,-3-26 5-15,-1-24 0 16,-7-14 0-16,-7-11 2 16,-9 5 0-16,-9 24-1 15,-2 23 5-15,0 14 7 16,0 9-1-16,0 0-3 15,0 0-3-15,0 0-6 0,0 0 0 16,0 0-3 0,0 20-1-16,7 20-1 0,13 11 5 15,7 9 1-15,2-4-1 16,6-8 0-16,3-1 0 16,9-10-10-16,11-2-18 15,7-15-35-15,6-20-121 16,-4-2-912-16</inkml:trace>
  <inkml:trace contextRef="#ctx0" brushRef="#br0" timeOffset="176.48">7641 6715 1577 0,'0'0'18'16,"0"0"-13"-16,0 0 6 0,0 0 6 15,0 0-17-15,171-79-1 16,-88 74-45-16,-9 5-80 16,-17 0-278-16</inkml:trace>
  <inkml:trace contextRef="#ctx0" brushRef="#br0" timeOffset="323.74">7841 7024 1334 0,'0'0'38'15,"0"0"-12"-15,0 0 69 16,0 0-37-16,0 0-37 0,0 0-14 16,214-22-7-16,-100-6-1 15,2-8-73-15,-4-7-260 16</inkml:trace>
  <inkml:trace contextRef="#ctx0" brushRef="#br0" timeOffset="494.16">8771 6435 1628 0,'0'0'10'0,"0"0"-8"16,0 0-2-16,0 0 4 16,0 0-4-16,36 138 0 15,-18-36-5-15,-16-3-68 16,-2-26-350-16</inkml:trace>
  <inkml:trace contextRef="#ctx0" brushRef="#br0" timeOffset="4655.42">6331 7698 1007 0,'0'0'552'0,"0"0"-541"0,0 0 24 15,0 0-5-15,0 0-13 16,0 0-14-16,0 0-3 16,19-21-4-16,-3 70-5 15,11 35 9-15,2 29 1 16,-5 11-1-16,-4-1 0 16,1-5 1-16,-8-11-1 15,-3-10 0-15,-2-19 0 16,-2-17 0-16,-6-26 0 15,5-15 0-15,-5-11 0 16,0-9 0-16,0 0 2 16,0 0 1-16,0-34 2 0,-5-26-5 15,-1-25-3-15,6-5-3 16,0 10 3-16,19 13-1 16,18 21 0-16,5 14 2 15,2 13-1-15,5 10 2 16,3 9-1-16,-4 0 1 15,2 4-1-15,-8 24-3 16,-9 7-1-16,-10 7 3 16,-15 1-2-16,-8 6-2 15,0-1 4-15,-26-5 3 16,-5 0-1-16,-14-8 1 16,-4-6 4-16,-6-7-4 15,1-3 4-15,2-8-1 0,15 0-1 16,3-6-2-16,14 2 0 15,11-4-37-15,9-1-93 16,5-2-348-16</inkml:trace>
  <inkml:trace contextRef="#ctx0" brushRef="#br0" timeOffset="4859.66">7467 8223 1536 0,'0'0'44'0,"0"0"-44"16,0 0 17-16,0 0 11 15,0 0-15-15,0 0-13 16,73-20-3-16,-10 8-8 16,15 3-21-16,-5 6-46 15,-9 3-145-15</inkml:trace>
  <inkml:trace contextRef="#ctx0" brushRef="#br0" timeOffset="5023.47">7654 8569 1482 0,'0'0'51'0,"0"0"-25"16,0 0 27-16,0 0-19 15,0 0-17-15,0 0-10 16,96-45-7-16,-13 18-16 0,10 0-31 15,1 7-106-15,-16 6-1087 16</inkml:trace>
  <inkml:trace contextRef="#ctx0" brushRef="#br0" timeOffset="5573.25">8867 7833 1572 0,'0'0'42'16,"0"0"-42"-16,0 0-6 15,0 0 5-15,129-89-1 16,-82 89-3-16,0 0-1 16,-13 17-19-16,-15 6 3 15,-9 3 8-15,-10 3 8 16,0-1 2-16,-3 2 4 0,-10-4 0 16,0-9 1-1,3-3 2-15,8-1-1 0,2-1 0 16,0 3-2-1,2 8 0-15,25 1 1 0,9 4 1 16,7 0-2-16,-1-1 2 16,-5-2-1-16,0 5-1 15,-11-1 0-15,-8 5-1 16,-7-2 0-16,-9 1 1 16,-2 0 0-16,0-4 1 15,-22 2-1-15,-5-5 9 16,-10-6 14-16,-8-6-8 0,-5-6-1 15,-5-4-4 1,-1-4-3-16,5 0-4 0,1 0 0 16,17-2-2-1,9-4-1-15,17 4-31 0,7 0-116 16</inkml:trace>
  <inkml:trace contextRef="#ctx0" brushRef="#br0" timeOffset="5826.25">8771 8831 1661 0,'0'0'8'0,"0"0"-7"16,0 0 7-16,0 0 10 0,0 0-14 15,0 0-4-15,163-56-12 16,-27 10 4-16,9-7 0 16,-3 8-4-16,-15 10-18 15,-24 13-30-15,-20 14-128 16,-26 8-639-16</inkml:trace>
  <inkml:trace contextRef="#ctx0" brushRef="#br0" timeOffset="6255.91">9415 8918 1594 0,'0'0'23'0,"0"0"-23"16,0 0 0-16,0 0 0 16,0 0 3-16,127 41-3 15,-64-8-1-15,-14 2-5 16,-18 6-7-16,-20 2 6 15,-11 6 4-15,-11 3 2 16,-31 6 1-16,-14 2 0 16,-8 0 2-16,-6-4 4 15,3-9 4-15,9-11-1 16,16-8 5-16,11-10-4 16,13-6-4-16,9-9-3 15,9 0-3-15,0-3 0 16,25 2-2-16,29-2 2 0,30-5 3 15,25-28 1-15,16-13-3 16,6-8 4-16,-15 3-3 16,-10 8-2-16,-29 8-1 15,-23 14 0-15,-23 10 0 16,-20 8-5-16,-11 3 1 16,0 0-1-16,-36 0-6 15,-14 14-14-15,-20 9-22 16,-10 0-84-16,-5-9-243 15</inkml:trace>
  <inkml:trace contextRef="#ctx0" brushRef="#br0" timeOffset="17401.21">13130 5923 1462 0,'0'0'14'0,"0"0"-8"16,0 0 17-16,0 0 10 0,-39-120-10 16,20 94-12-1,-6 2 0-15,-4 6-4 0,-2 2-2 16,-7 6 8-16,4 5-2 15,3 5-5-15,5 0-6 16,3 20 0-16,7 26-3 16,3 26 1-16,5 21 1 15,8 22 1-15,0 13 0 16,0 13 0-16,-8 9 2 16,-5 8-2-16,-1-7 0 15,6-13 0-15,-1-16 0 16,0-19-7-16,0-17-10 0,-4-10-15 15,-10-19-50 1,-6-26-181-16</inkml:trace>
  <inkml:trace contextRef="#ctx0" brushRef="#br0" timeOffset="17596.33">12220 6847 786 0,'0'0'841'0,"0"0"-838"16,0 0-2-16,0 0 2 16,192-91 5-16,-74 64-4 15,17 3-4-15,6 6 0 16,-5 4-19-16,-16 4-34 16,-12-4-76-16,-19 1-317 0</inkml:trace>
  <inkml:trace contextRef="#ctx0" brushRef="#br0" timeOffset="17947.28">13861 5678 1536 0,'0'0'10'0,"0"0"3"15,0 0 18-15,0 0-12 16,0 0-9-16,0 0-10 16,-128 92 0-16,90-3-2 15,7 13 2-15,16 7 1 16,10-5 0-16,5-3 0 15,9-11 0-15,25-5 0 16,1-6 0-16,10-9-1 16,6-12 0-16,7-12-26 15,0-18-31-15,-2-28-103 16,-8-3-548-16</inkml:trace>
  <inkml:trace contextRef="#ctx0" brushRef="#br0" timeOffset="18299.45">14190 6122 1569 0,'0'0'21'16,"0"0"-7"-16,0 0-11 15,0 0 9-15,0 0-12 16,0 0-6-16,7 102 6 16,4-24 0-16,-9-8 0 15,-2-17 1-15,5-21-1 16,-5-20-1-16,2-9 1 15,0-3 0-15,3 0 2 16,17-22 2-16,11-37 3 0,23-23-7 16,4-5 0-16,-4 15-5 15,-16 30 5-15,-15 21 0 16,-17 16-2-16,0 5 0 16,-2 0-5-16,5 19 1 15,5 25 2-15,-1 14 1 16,-1 11 3-16,-5 1 0 15,-3 1 0-15,-6-12 0 16,8-4 0-16,-8-11-28 16,0-14-72-16,0-20-173 15</inkml:trace>
  <inkml:trace contextRef="#ctx0" brushRef="#br0" timeOffset="18539.59">14810 5629 1587 0,'0'0'22'16,"0"0"-16"-16,0 0-2 15,0 0 7-15,127-5-7 16,-73 68-4-16,-3 25 1 16,-2 20 0-16,-20 13-1 15,-15 3 1-15,-10-6 0 0,-4-4-1 16,0-9 0-1,-12-9-4-15,-1-10-14 0,5-9-20 16,-2-26-62-16,10-26-210 16</inkml:trace>
  <inkml:trace contextRef="#ctx0" brushRef="#br0" timeOffset="18722.55">15568 6328 1532 0,'0'0'20'16,"0"0"-19"-16,0 0 0 15,136-58 6-15,-89 52-7 16,7 6 0-16,-4 0-33 0,-5 2-123 16,-9 12-441-16</inkml:trace>
  <inkml:trace contextRef="#ctx0" brushRef="#br0" timeOffset="18899.48">15666 6585 1108 0,'0'0'408'16,"0"0"-400"-16,0 0-5 16,0 0 41-16,0 0-11 15,0 0-10-15,174-20-10 16,-72-2-13-16,-6-1 0 0,-20 2-31 15,-27 3-80 1,-35-1-1312-16</inkml:trace>
  <inkml:trace contextRef="#ctx0" brushRef="#br0" timeOffset="20000">16914 6138 1529 0,'0'0'13'0,"0"0"-13"0,0 0-5 16,0 0-2-1,0 0 7-15,0 176 3 0,0-99 1 16,0-11-4-16,0-18 1 16,0-22 0-16,0-12-1 15,0-13 0-15,0-1 1 16,0 0-1-16,0 0 9 16,0-1 26-16,10-37 0 15,9-22-25-15,19-17-10 16,9 2-8-16,-1 14 3 15,2 21 1-15,-15 17 0 16,0 16 0-16,-8 7 3 16,4 0-6-16,-2 22 6 15,0 16-1-15,-8 13 0 16,2 10 2-16,-13-2 1 0,4-4-1 16,-8-5 0-16,3-5-7 15,-5-5-32-15,-2-10-74 16,0-12-307-16</inkml:trace>
  <inkml:trace contextRef="#ctx0" brushRef="#br0" timeOffset="20547.68">17525 5854 1433 0,'0'0'75'0,"0"0"-73"0,0 0-2 16,0 0 0-1,0 0-3-15,0 0-6 16,0 59 7-16,0-9 1 0,2 1 1 15,3-10 0-15,6-6-1 16,2-12-1-16,12-6 0 16,-3-7 2-16,14-8 3 15,-3-2 5-15,10-12 7 16,-5-31 2-16,-5-12-7 16,-4-16-7-16,-16-4 1 15,-11 8-4-15,-2 6 3 16,-15 20 2-16,-30 13 6 15,-8 16-5-15,-9 12-6 0,-8 8-1 16,10 38-4-16,20 12-67 16,34-5-247-16</inkml:trace>
  <inkml:trace contextRef="#ctx0" brushRef="#br0" timeOffset="20840.47">18258 6287 1573 0,'0'0'53'0,"0"0"-51"16,0 0-2-16,0 0 15 15,126-26-14-15,-53 15-1 16,3 10-30-16,-7 1-54 16,-25 3-189-16</inkml:trace>
  <inkml:trace contextRef="#ctx0" brushRef="#br0" timeOffset="20990.52">18285 6573 1280 0,'0'0'54'15,"0"0"-30"-15,0 0 57 16,0 0 8-16,159-28-65 16,-44 8-24-16,22-6-1 15,-17-2-119-15,-16-4-1039 16</inkml:trace>
  <inkml:trace contextRef="#ctx0" brushRef="#br0" timeOffset="21239.58">19369 5897 1699 0,'0'0'0'16,"0"0"-1"-16,0 0-4 16,0 0 5-16,0 0-6 15,20 141 6-15,2-34 1 16,-4 4-1-16,-7 0-1 16,-4-6-24-16,0-6-16 15,-1-15-42-15,8-19-248 16</inkml:trace>
  <inkml:trace contextRef="#ctx0" brushRef="#br0" timeOffset="26205.62">14293 9050 1591 0,'0'0'1'16,"0"0"0"-16,0 0 0 16,0 0 7-16,0 0-1 15,0 0-7-15,0 0-3 16,0 0-1-16,4-7-1 15,3 47 3-15,-5 19 2 16,-2 19 0-16,0 9 0 16,0 10 4-16,0 5-4 15,0-11 1-15,0-8 0 16,0-20 0-16,0-19 0 16,-2-17-1-16,0-16 0 15,2-8 0-15,0-3 4 0,0-3-2 16,0-43 9-16,0-34-1 15,22-38-10-15,20-20-4 16,10 2-3-16,8 20-5 16,0 33 10-16,-4 28 1 15,-10 27 0-15,-5 18-1 16,-3 10 1-16,-5 10-4 16,-2 29 2-16,5 11 3 15,-5 10-2-15,-4 6 2 16,-7 1 0-16,-5-2 1 15,-3-1-1-15,-5-6 0 16,-7-5 1-16,0-5 0 0,0-7 0 16,-9-6-1-16,-5-5-1 15,1-5-28-15,-1-9-50 16,8-15-129-16</inkml:trace>
  <inkml:trace contextRef="#ctx0" brushRef="#br0" timeOffset="28056.29">15410 8821 297 0,'0'0'1186'16,"0"0"-1186"-16,0 0-2 0,0 0 2 15,0 0 18-15,0 0 0 16,0 10-6-16,9-10-6 15,9-8 6-15,6-24 7 16,9-19-3-16,1-14-11 16,8-21-2-16,0-18-3 15,-3-23 0-15,-8-5-7 16,-14 10-8-16,-10 24 4 16,-7 32 10-16,0 30 1 15,0 20 2-15,-7 10 3 16,5 6 6-16,0 0-11 15,-11 25-5-15,-1 26-1 16,-1 28 3-16,3 20 3 16,12 7-1-16,0 1 1 0,10-3 0 15,19-12 1-15,9-10-1 16,1-13 0-16,11-7 0 16,-6-18 1-16,-11-13-1 15,1-17 0-15,-10-14 0 16,10 0 1-16,-1-31-2 15,0-22-7-15,2-14-8 16,-14-2 0-16,-7 6 14 16,-7 15 2-16,-7 17 8 15,0 14 15-15,0 13-1 16,0 2-11-16,0 2-11 16,0 0 0-16,0 12-6 0,-5 20 2 15,5 12 3-15,0 2 1 16,0 3-2-16,25-1 1 15,4-6 0-15,9-4 1 16,-3-6-2-16,7-9 2 16,-11-11-1-16,-4-9 0 15,-4-3 1-15,-5-18 1 16,-3-25 0-16,-6-10 2 16,-4-12-2-16,-5-9 1 15,-12 2-2-15,-19 2 1 16,-11 10 1-16,-5 14 4 15,3 11 2-15,1 14 0 16,5 10-5-16,9 11-3 0,12 14-10 16,5 29-70-16,12 3-180 15</inkml:trace>
  <inkml:trace contextRef="#ctx0" brushRef="#br0" timeOffset="28581.56">16812 8365 1602 0,'0'0'0'16,"0"0"0"-16,-132-51 0 16,104 51-1-16,3 6 1 0,9 25-4 15,7 13-1-15,9 0-3 16,0-3-13-16,11-10 1 15,16-8-2-15,11-12-2 16,-2-11 9-16,6 0 6 16,-2-23-6-16,-1-13 9 15,-6-2 6-15,-14 2 21 16,0 12 33-16,-15 8-17 16,-2 9-4-16,-2 6-11 15,0 1-13-15,0 0-9 16,0 22-2-16,0 36-6 15,0 30 7-15,-2 27 2 16,0 11-1-16,2 0 1 16,0 0 0-16,0-9-1 0,0-5 1 15,0-12-1-15,-9-11 0 16,-7-19-1-16,-3-19 1 16,-8-16 1-16,-10-12 2 15,-7-14 4-15,-10-9 2 16,1 0-4-16,0-34-3 15,10-20 2-15,12-17-3 16,20-15-1-16,11-7 0 16,13-11 1-16,36 5-3 15,20 2-7-15,16 11-26 16,0 12-54-16,0 11-567 16</inkml:trace>
  <inkml:trace contextRef="#ctx0" brushRef="#br0" timeOffset="28948.52">17880 7822 1576 0,'0'0'29'16,"0"0"-6"-16,0 0-2 15,0 0 1-15,0 0-16 16,0 0-6-16,31 8-4 16,0 47 2-16,11 22 2 15,-1 16-6-15,-14-1-44 16,-23-11-119-16</inkml:trace>
  <inkml:trace contextRef="#ctx0" brushRef="#br0" timeOffset="29616.63">17117 8642 1546 0,'0'0'16'0,"0"0"-16"15,0 0 0-15,0 0-1 16,141-34 1-16,-115 34-1 15,-10 5 0-15,-3 13-12 16,-1 0-12-16,-12-3 10 16,0-1 10-16,0 1 4 15,0-3 1-15,-10-2-1 16,8-1 0-16,2 2 1 16,0-2-1-16,0 3-2 15,18-1 3-15,9-1 0 16,4 0 2-16,3-3-2 15,-7 0 0-15,-8-3 0 16,-7-2 0-16,-8-2 0 0,-4 0 0 16,0 0 1-16,0 0 7 15,0 0 12-15,-27 0 7 16,-4 0-13-16,-7 0-11 16,1 2-3-16,-2 10 0 15,4 0-29-15,-1 2-167 16</inkml:trace>
  <inkml:trace contextRef="#ctx0" brushRef="#br0" timeOffset="29804.25">17124 9039 1603 0,'0'0'29'16,"0"0"-27"-16,0 0 10 15,114-70 2-15,-37 38-10 16,22 2-4-16,5 6-5 16,2 8-47-16,-22 4-133 15</inkml:trace>
  <inkml:trace contextRef="#ctx0" brushRef="#br0" timeOffset="30111.43">17552 9017 1569 0,'0'0'0'0,"0"0"-3"15,0 0 3-15,0 0-1 16,118 24-5-16,-102-1-11 16,-7 5-4-16,-9-2 1 15,-5 0 12-15,-19-6 8 16,-10-2 0-16,3-4 34 15,9-7-1-15,9 2-13 16,5-7-11-16,8-2-2 16,0 0-3-16,0 0-3 15,21 0 0-15,18 0 1 16,24 0 7-16,9-8-6 16,-3-4 0-16,-11 0-3 15,-14 2-27-15,-24 0-120 0</inkml:trace>
  <inkml:trace contextRef="#ctx0" brushRef="#br0" timeOffset="33143.53">20102 8947 685 0,'0'0'898'0,"0"0"-879"15,0 0-7-15,0 0-7 16,0 0-5-16,0 0 0 15,0 0-2-15,31 38-1 16,-17 42 3-16,-3 9 0 16,-11-8 0-16,0-9 0 15,0-19 1-15,0-14-2 0,0-15 2 16,0-15-2-16,0-5 2 16,0-4-1-16,0 0 1 15,0-8 5-15,18-39 4 16,24-34-3-16,18-23-5 15,13-9-1-15,8 11-1 16,-10 22-1-16,-11 30 0 16,-17 22 0-16,-16 16-1 15,-10 12 1-15,-1 0-2 16,-1 29 0-16,-1 28 0 16,-3 13 3-16,-9 14 0 15,-2 5 0-15,0-1 0 0,-2 0-6 16,-15-2-25-1,-10-9-61-15,-6-19-510 0</inkml:trace>
  <inkml:trace contextRef="#ctx0" brushRef="#br0" timeOffset="33412.69">19030 9316 1497 0,'0'0'109'0,"0"0"-94"0,0 0-13 15,0 0 7-15,0 0-1 16,0 0-8-16,141-23-3 15,-48 14-11-15,3 9-23 16,-14 0-71-16,-31 0-242 16</inkml:trace>
  <inkml:trace contextRef="#ctx0" brushRef="#br0" timeOffset="33549.54">19171 9564 1460 0,'0'0'40'0,"0"0"-40"15,0 0 0-15,142-9 9 16,-24-11-9-16,25-4-27 16,0-11-399-16</inkml:trace>
  <inkml:trace contextRef="#ctx0" brushRef="#br0" timeOffset="34027.66">21294 8333 1594 0,'0'0'3'15,"0"0"4"-15,0 0 4 16,0 0-3-16,0 0-8 16,0 0-4-16,-21 23-2 15,9 35 5-15,3 13 1 0,9 1 0 16,0-7-1-1,14-6 1-15,12-9 0 0,8-11 0 16,2-12 0-16,4-13 0 16,-3-14 1-16,13-6 2 15,-4-41-1-15,-3-21-2 16,-10-18 0-16,-12-7-5 16,-21-8 5-16,-14 13-2 15,-42 13 4-15,-17 25-3 16,-21 28 2-16,-4 22-2 15,7 28 0-15,19 43-29 16,28 9-122-16</inkml:trace>
  <inkml:trace contextRef="#ctx0" brushRef="#br0" timeOffset="34654.8">22278 9258 1597 0,'0'0'41'0,"0"0"-24"16,0 0-16-16,0 0 1 15,0 0 1-15,0 0-3 16,183-16-1-16,-79 14-14 15,-1 2-26-15,-14 0-98 16,-24 0-820-16</inkml:trace>
  <inkml:trace contextRef="#ctx0" brushRef="#br0" timeOffset="34812.28">22478 9457 1436 0,'0'0'101'0,"0"0"-95"0,0 0-3 15,0 0 19-15,0 0 2 16,120 0-12-16,-19 0-12 16,15-9-4-16,-7 0-93 15,-15-4-873-15</inkml:trace>
  <inkml:trace contextRef="#ctx0" brushRef="#br0" timeOffset="35134.19">23636 8540 1628 0,'0'0'14'15,"0"0"5"-15,0 0-17 16,0 0-2-16,0 0 0 0,15 102-2 16,-1 26 2-1,-1 32 2-15,0 24-2 16,-6 7-1-16,2-20-74 0,-7-25-684 15</inkml:trace>
  <inkml:trace contextRef="#ctx0" brushRef="#br0" timeOffset="36238.91">20704 6266 1479 0,'0'0'69'0,"0"0"-66"16,0 0 1-16,0 0 27 16,0 0-12-16,129-52-10 15,3 2-7-15,39-8-3 16,24-5 1-16,-6 8-1 16,-19 6-4-16,-30 19-17 15,-37 18-36-15,-44 12-112 0</inkml:trace>
  <inkml:trace contextRef="#ctx0" brushRef="#br0" timeOffset="37146.49">24282 9348 1614 0,'0'0'18'0,"0"0"-18"16,0 0-2-16,0 0 0 16,0 0 0-16,0 0 2 15,0 0 0-15,185 51 0 16,-52-51 0-16,48-31 0 16,35-35 0-16,18-24-9 15,7-16 4-15,-13 3-7 16,-41 19-5-16,-47 25-8 15,-55 27-48-15,-56 13-262 16</inkml:trace>
  <inkml:trace contextRef="#ctx0" brushRef="#br0" timeOffset="49995.25">22851 10418 1439 0,'0'0'0'0,"0"0"-13"16,183 17 13-16,-75-11 1 15,20-3 3-15,12 2-4 16,5-5 3-16,9 0-2 16,-7 0-1-16,-4-2 1 15,-12-10-1-15,-17 0 11 0,-27 0 10 16,-22 2 17 0,-25 6-12-16,-22 0-1 0,-12 2-2 15,-6 2-3 1,0 0-2-16,0 0-9 0,0 0-5 15,0 0-1-15,0 0-3 16,0 0 0-16,0 0-1 16,0 0 0-16,0 0 1 15,0 0-2-15,0 0 1 16,0 0 0-16,0 8-3 16,0 4 0-16,-4 2-3 15,-6 2-19-15,0-6-29 16,-1-10-155-16</inkml:trace>
  <inkml:trace contextRef="#ctx0" brushRef="#br0" timeOffset="50537.41">19543 11506 1372 0,'0'0'250'0,"0"0"-230"15,0 0-20-15,0 0-4 16,15 112 4-16,-15-4 0 16,0 15 4-16,-2 4 0 15,-9-10-4-15,2-9 1 16,4-19-1-16,1-16 0 15,-1-15 0-15,3-11-11 16,2-12-35-16,0-25-118 16</inkml:trace>
  <inkml:trace contextRef="#ctx0" brushRef="#br0" timeOffset="50724.39">20077 11996 1665 0,'0'0'15'0,"0"0"-7"15,0 0-6-15,0 0 1 16,0 0-3-16,0 0-13 16,-31-78-39-16,29 65-140 15</inkml:trace>
  <inkml:trace contextRef="#ctx0" brushRef="#br0" timeOffset="51436.23">20506 12538 1537 0,'0'0'33'15,"0"0"-30"-15,140-166 4 16,-71 78 8-16,-2-16-8 0,-2-17-3 16,-11-8-3-16,-21-4 1 15,-20 3-2-15,-13 13 3 16,-15 27-3-16,-26 26 3 15,-3 26 6-15,1 22 1 16,1 16-3-16,0 5-6 16,-1 46-1-16,1 25-2 15,11 28 1-15,6 16 0 16,21 15 1-16,4-1 0 16,13-1-1-16,22-7 1 15,15-12 1-15,8-15-1 16,13-20 0-16,7-18 0 15,9-23 0-15,7-26 0 16,-7-12 0-16,-10-30 1 16,0-24 0-16,-19-16-1 0,-16-5-2 15,-20 3 1-15,-11 11 0 16,-11 20 1-16,0 16 0 16,0 13 0-16,-11 12 2 15,-5 0-2-15,-1 19-1 16,-12 20-1-16,2 7 1 15,13 7 1-15,12-1-1 16,2-4-1-16,20-7 1 16,18-10 1-16,9-8 0 15,7-16-1-15,-1-7 1 16,-4-5 1-16,3-32 1 16,-17-11 2-16,-8-13-2 0,-14-18-1 15,-13-15-1-15,-15-11 0 16,-41 3-1-16,-18 10 0 15,-20 22 1-15,3 26-1 16,4 26 1-16,14 18-1 16,17 21-6-16,14 37-58 15,28 3-104-15</inkml:trace>
  <inkml:trace contextRef="#ctx0" brushRef="#br0" timeOffset="51985.42">22382 12163 1531 0,'0'0'35'0,"-19"-120"-16"16,-24 78-7-16,-10 12-9 16,-1 12-3-16,-4 16-1 15,7 2-3-15,2 25 4 16,13 16-3-16,7 3 2 15,16 0-1-15,13-6 0 16,0-8 0-16,31-7-2 16,23-13 2-16,6-10 1 15,11 0-4-15,0-19-2 16,-13-13 6-16,-4 0 1 0,-23 5 1 16,-4 2 16-16,-19 11 5 15,-3 5 3-15,-2 8 0 16,-3 1-10-16,0 0-13 15,0 7-2-15,0 32-5 16,4 28 5-16,5 25 0 16,-9 16 4-16,0 8-2 15,0 9 0-15,-13 0-2 16,-12-1 0-16,-2-3 2 16,-2-14-2-16,-2-13 1 15,0-17-1-15,0-26 0 16,-7-14 1-16,2-16-1 15,-4-14 0-15,-4-7 1 16,-4-5 1-16,13-34 0 16,8-24-1-16,18-23 1 0,9-18-1 15,5-6-1-15,28 3 0 16,21 5 0-16,17 12-18 16,14 7-28-16,8 6-92 15,5 4-1348-15</inkml:trace>
  <inkml:trace contextRef="#ctx0" brushRef="#br0" timeOffset="52305.32">23078 11962 1597 0,'0'0'27'16,"0"0"-24"-16,0 0-3 0,0 0-4 15,0 111 4 1,0-33 0-16,-9-1 3 0,5-9-3 15,4-16 0-15,0-20 3 16,0-15-3-16,0-14 1 16,0-3 2-16,19-12 14 15,24-28 3-15,15-18-19 16,9-16 0-16,2-4-1 16,-9 9-2-16,-11 17 0 15,-7 20 1-15,-8 20 1 16,-10 8 0-16,-1 4-1 15,2 4 0-15,-6 28-3 16,-1 18 2-16,-9 18 0 0,-9 15-25 16,0-3-77-16,-17-15-796 15</inkml:trace>
  <inkml:trace contextRef="#ctx0" brushRef="#br0" timeOffset="53041.06">18384 11155 1496 0,'0'0'4'0,"0"0"5"0,0 0 9 15,0 0 15-15,-145-33-17 16,100 74-15-16,-10 22 1 16,-13 29 1-16,8 16 0 15,-5 12 2-15,19 2 4 16,7-1-5-16,20 3-3 15,19 4 0-15,0-1 1 16,25-11-2-16,23-15 0 16,17-19 2-16,1-24-1 15,6-21 0-15,-3-23 0 0,2-14-1 16,1-28 2-16,-3-33-2 16,-9-24-2-16,-6-24-1 15,-14-21 2 1,-18-8-3-16,-20-10-8 0,-2 0-8 15,-33 5 13-15,-21 17 6 16,-10 21 0-16,-7 34 1 16,-1 25-2-16,7 23 2 15,7 19 11-15,10 4-8 16,3 29-3-16,7 31-2 16,13 21 1-16,23 23-1 15,2 1 1-15,29 3 1 16,27-8 0-16,2-3 0 0,11-7 1 15,-9-4-1 1,-2-6-18-16,-4-17-118 0,-10-21-460 16</inkml:trace>
  <inkml:trace contextRef="#ctx0" brushRef="#br0" timeOffset="53341.15">19442 11013 1619 0,'0'0'0'0,"0"0"-3"0,0 0 1 16,0 0-1-16,-167 22 1 15,96 68 2-15,-5 46 0 16,5 26 5-16,11 23 2 15,10 8-2-15,19-5 3 16,18-4-1-16,13-1-1 16,13-6-4-16,41-10-1 15,21-3 0-15,35-16-1 16,25-24-32-16,31-38-44 16,8-45-481-16</inkml:trace>
  <inkml:trace contextRef="#ctx0" brushRef="#br0" timeOffset="53947.58">24124 10900 1577 0,'0'0'16'16,"0"0"-14"-16,93 125-2 16,-26 5 25-16,2 45-7 15,-9 25-13-15,-19 26 2 16,-24 6-3-16,-17-12-3 15,-25-2 0-15,-46-19-1 16,-38-6-2-16,-41-15-13 16,-29-20-17-16,-33-17-26 15,-3-32-83-15,13-25-130 16,23-33-743-16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7T08:15:16.894"/>
    </inkml:context>
    <inkml:brush xml:id="br0">
      <inkml:brushProperty name="width" value="0.05292" units="cm"/>
      <inkml:brushProperty name="height" value="0.05292" units="cm"/>
      <inkml:brushProperty name="color" value="#FF0000"/>
    </inkml:brush>
  </inkml:definitions>
  <inkml:trace contextRef="#ctx0" brushRef="#br0">6580 7375 585 0,'0'0'128'16,"0"0"-71"-16,0 0 37 15,0 0-10-15,0 0-9 16,0 0-8-16,0 0-31 16,0 0 18-16,-37-68-10 0,37 63-25 15,0-2-18 1,0 3 5-16,0 4 1 0,0 0-5 16,0 0-1-16,0 0-2 15,-6 0 1-15,6 0-5 16,0 0 4-16,0 0 0 15,-2 0-4-15,2 0-2 16,0 0-2-16,0 0 7 16,2 0-1-16,19 4 3 15,6 3 0-15,12-4 0 16,17 3 2-16,11-1-1 16,16 4-1-16,10-3 0 15,7 2 0-15,3 0 1 16,0-1 0-16,-8 0-1 15,-3-3 0-15,-16-2 2 0,-16 0-2 16,-20-2 0-16,-15 2-2 16,-17-2 2-16,-8 3 2 15,0-2-2-15,0-1 7 16,0 2 5-16,0-2 17 16,0 0 11-16,0 0-1 15,0 0-12-15,0 0-12 16,0 0-5-16,0 0-5 15,0 0-2-15,0 0-2 16,0 0 0-16,0 0-1 16,0 0 1-16,0 0-1 15,0 0 0-15,0 0 0 16,0 0 1-16,0 0-1 0,0 0 1 16,0 0 0-16,0 0 2 15,0 0 16-15,0 0-4 16,0 0-10-16,0 0-2 15,0 0-2-15,0 0 0 16,0 0-1-16,0 0 0 16,0 0 0-16,0 0 0 15,0 0-3-15,0 0 3 16,0 0-9-16,-2 4-57 16,0 1-188-16,2-5-299 15</inkml:trace>
  <inkml:trace contextRef="#ctx0" brushRef="#br0" timeOffset="1241.89">9035 7397 538 0,'0'0'461'15,"0"0"-346"-15,0 0-55 16,0 0 20-16,0 0-30 0,0 0-27 15,0 0-3 1,-21-11-7-16,21 8-3 0,0 3 2 16,0 0 2-16,0 0-6 15,0 0-5-15,0 0-2 16,0 0-1-16,0 0-2 16,0 0 0-16,0 0-2 15,0 0-1-15,9 0 2 16,11 0 3-16,20 0 0 15,14 0 0-15,10-2 0 16,21-2 2-16,15-2-2 16,14 0 1-16,11 1-1 0,-7-1 1 15,-4 6 0-15,-30-1-1 16,-28-1-1-16,-25 0 1 16,-19 0-2-16,-10 2 2 15,-2 0 5-15,0-2 13 16,0 2 22-16,0-3 5 15,-6 0-21-15,-4 1-23 16,1 0-1-16,7 2 2 16,2 0 0-16,0-2-2 15,0 2 1-15,0 0-1 16,0 0 1-16,0 0-1 16,0 0 0-16,0 0 0 15,0 0 0-15,0 0 0 16,0 0 0-16,0 0 0 15,0 0 0-15,0 0 0 0,0 0 0 16,0 0-1-16,0 0 1 16,0 0 0-16,0 0-1 15,0 0 0-15,0 0-33 16,-2 0-41-16,-16 7-76 16,-13-2-169-16</inkml:trace>
  <inkml:trace contextRef="#ctx0" brushRef="#br0" timeOffset="104012.52">22182 9282 898 0,'0'0'307'0,"0"0"-303"16,0 0-2-16,0 0-2 16,0 0 0-16,0 0 7 15,0 0 13-15,-18 6-3 16,18-6-8-16,0 0 2 15,0 0-8-15,0 0 1 16,0 2-4-16,0 1-38 0,-15 0-27 16,1 1 24-1,-1 1 31-15,-1-3 10 0,5-2 0 16,7 3 37-16,-2-3 61 16,6 0-19-16,0 0-8 15,0 0-11-15,0 0-12 16,0 0-21-16,10 0-13 15,32-5-4-15,18-10-5 16,27 1-4-16,13-1-1 16,8 3 0-16,-2 3 0 15,4-1 0-15,-10 0 0 16,-15 4-1-16,-21 4-21 0,-12 2-41 16,-21 0-27-1,-18 0-79-15,-13 0-457 0</inkml:trace>
  <inkml:trace contextRef="#ctx0" brushRef="#br0" timeOffset="104231.6">22681 9235 1300 0,'0'0'100'0,"0"0"-45"16,0 0-45-16,0 0-2 16,0 0-8-16,0 0 3 15,14 75-1-15,13-17 29 16,-3 10 1-16,-6 4-23 15,-12 5-4-15,1-1-2 16,-7 3-1-16,0-1-1 16,0-4 2-16,0-6-3 0,2-12-4 15,3-16-55 1,4-22-97-16,-5-18-661 0</inkml:trace>
  <inkml:trace contextRef="#ctx0" brushRef="#br0" timeOffset="104551.66">23493 8839 1473 0,'0'0'21'0,"0"0"24"0,0 0-29 16,0 0-7-16,0 0 0 15,-125-8-6-15,100 60 4 16,5 18 0-16,5 15-5 16,15 3 3-16,0 4 2 15,0-3-7-15,22 1 1 16,6-2 3-16,5-7-1 16,-2-4-1-16,-2-11-2 15,-1-8 1-15,1-10-1 16,2-9 0-16,0-17-27 15,8-17-34-15,-8-5-67 16,0-34-255-16</inkml:trace>
  <inkml:trace contextRef="#ctx0" brushRef="#br0" timeOffset="104940.53">23796 9314 1229 0,'0'0'226'0,"0"0"-137"16,0 0-68-16,0 0-21 15,0 0-5-15,0 0 5 16,0 83 3-16,0-9 14 16,0 4-7-16,6-3-8 15,1-8 0-15,5-15-1 16,-6-16 1-16,5-12-2 16,-7-12 0-16,4-8 0 15,-6-4 0-15,4-1 6 0,15-38 0 16,2-25-1-16,16-15-4 15,1-5 0-15,-5 17-1 16,-1 22 0-16,-16 23 0 16,-7 15 0-16,-5 7-1 15,4 0-2-15,5 5 1 16,1 27 0-16,3 14 1 16,2 11 0-16,-5 5 2 15,-3 0-1-15,3-4 0 16,-1-5 0-16,-1-9-1 15,-1-5 1-15,-7-6-16 16,1-11-43-16,-7-16-109 16,0-6-730-16</inkml:trace>
  <inkml:trace contextRef="#ctx0" brushRef="#br0" timeOffset="105181.38">24525 8899 1552 0,'0'0'0'16,"0"0"-1"-16,147 36-1 15,-82 22 2-15,-12 18 3 16,-6 15 3-16,-18 13 0 16,-11 6 0-16,-5 1-4 15,-13-9 1-15,0-9-3 16,0-10 1-16,0-11-1 0,-9-3-9 15,-9-11-37-15,-1-14-80 16,-6-19-213-16</inkml:trace>
  <inkml:trace contextRef="#ctx0" brushRef="#br0" timeOffset="105409.1">25374 9455 1578 0,'0'0'19'0,"0"0"-6"0,0 0-13 16,0 0 0-16,0 0-1 16,165-24 0-16,-109 24-8 15,-3 0-29-15,-3 12-47 16,-19 3-116-16,-18 1-1047 15</inkml:trace>
  <inkml:trace contextRef="#ctx0" brushRef="#br0" timeOffset="105699.53">25512 9854 1331 0,'0'0'144'0,"0"0"-112"0,0 0-14 16,0 0 11-16,0 0-2 15,0 0-8-15,101-14-3 16,-30-5-8 0,7-1-4-16,0 0-4 0,-16 6 0 15,-10 3 0-15,-21 2 0 16,-15 5 0-16,-10 3-1 16,-1 1 1-16,-5 0 1 15,0 0-1-15,0 0 0 16,0 0-2-16,0 0-3 15,0 0-7-15,0 0-2 16,0 0-7-16,-5 0-22 16,-6-2-128-16,-2-7-1025 0</inkml:trace>
  <inkml:trace contextRef="#ctx0" brushRef="#br0" timeOffset="107446.39">26631 9261 1519 0,'0'0'24'15,"0"0"-9"-15,0 0-14 16,0 0-1-16,0 0-1 16,0 0-2-16,0 0 0 15,110-26 3-15,-23 23 0 16,8-3 1-16,3-2-1 15,-11 4 0-15,-10 0-5 16,-29 4-52-16,-17 0-52 16,-24 0-160-16</inkml:trace>
  <inkml:trace contextRef="#ctx0" brushRef="#br0" timeOffset="107616.43">26986 9307 1387 0,'0'0'120'0,"0"0"-117"15,0 0-3-15,0 0-11 16,0 0 9-16,6 128 2 16,4-70 0-16,-8 8 3 15,0 4-2-15,-2 2 0 16,0 2-1-16,0-14-102 16,0-12-380-16</inkml:trace>
  <inkml:trace contextRef="#ctx0" brushRef="#br0" timeOffset="107907.5">27588 8821 1555 0,'0'0'0'0,"0"0"-6"15,-121 72-1-15,84-1 6 16,0 11 0-16,16 3 1 16,9-6 2-16,12 4 0 15,0-6 0-15,25 6-2 16,4-5 3-16,8-4-3 0,13-4 1 16,8-3 1-16,13-6 0 15,3-4-2-15,-1-13-43 16,-11-16-138-16,-14-21-1115 15</inkml:trace>
  <inkml:trace contextRef="#ctx0" brushRef="#br0" timeOffset="108307.55">27960 9448 1527 0,'0'0'13'0,"0"0"30"16,0 0-43-16,0 0-1 0,0 0-4 15,0 0 0-15,-13 83 5 16,13-21 0-16,4-2 6 16,5-4-4-16,5-9-1 15,-6-16-1-15,1-11 1 16,2-12 0-16,-4-8 1 16,4 0-1-16,14-5 3 15,10-31 0-15,9-19 2 16,6-11-4-16,-7-4-2 15,-10 7 0-15,-4 15 0 16,-5 8 0-16,-4 17 0 16,-7 11 0-16,-3 5 0 15,-6 7 0-15,-4 0-2 0,4 2-3 16,7 31 0 0,5 13 4-16,7 12-1 0,-4 2 2 15,4 0 0-15,6-6 0 16,0-8 1-16,6-8 0 15,5-6-1-15,3-14-62 16,-3-15-162-16</inkml:trace>
  <inkml:trace contextRef="#ctx0" brushRef="#br0" timeOffset="108486.32">28740 9619 1417 0,'0'0'149'0,"0"0"-125"16,0 0-24-16,0 0 0 16,134-30-2-16,-83 30 1 15,-2 0-1-15,-2 0-27 16,-5 0-22-16,-1 0-113 16</inkml:trace>
  <inkml:trace contextRef="#ctx0" brushRef="#br0" timeOffset="108703.1">29264 9346 1092 0,'0'0'495'0,"0"0"-459"0,0 0-33 16,0 0-3-16,0 0-5 15,0 0-1-15,-4 79 6 16,14-23 0-16,4 6 0 15,6 2 1-15,-4-3-1 16,1-3 0-16,-1-7-29 16,-3-13-69-16,-3-18-235 15</inkml:trace>
  <inkml:trace contextRef="#ctx0" brushRef="#br0" timeOffset="109011.86">29411 8828 1549 0,'0'0'17'16,"0"0"-17"-16,0 0-9 15,192 83 7-15,-99-13 2 16,1 17 3-16,-16 7 2 15,-11 5-1-15,-20 3 4 16,-18-3-5-16,-16 3-2 16,-13-3 4-16,0-2-4 15,-20 3 1-15,-20-2 0 0,-4-8-1 16,-10-7-1 0,7-20-18-16,5-21-35 0,8-22-86 15,23-20-569-15</inkml:trace>
  <inkml:trace contextRef="#ctx0" brushRef="#br0" timeOffset="109288.49">30555 9048 1468 0,'0'0'186'16,"0"0"-172"-16,0 0-14 0,0 0-4 16,0 0-4-16,0 0 7 15,88 155 2-15,-53-65-1 16,-12 2 2-16,-2-1-1 16,-7-3-1-16,-10-5 0 15,-4-7 0-15,0-6-17 16,0-9-33-16,0-17-73 15,-14-24-409-15</inkml:trace>
  <inkml:trace contextRef="#ctx0" brushRef="#br0" timeOffset="109461.99">30358 9529 1611 0,'0'0'21'0,"0"0"-20"15,0 0-1-15,197-43-1 16,-80 29 0-16,2 7-8 16,-10 0-14-16,-2 4-46 15,-13-6-154-15</inkml:trace>
  <inkml:trace contextRef="#ctx0" brushRef="#br0" timeOffset="109978.35">31665 9168 1426 0,'0'0'101'15,"0"0"-60"-15,0 0-22 16,0 0-15-16,0 0-4 16,0 0-5-16,6 56-2 15,-2-2 7-15,2 10 1 16,-4 7-1-16,0-8 1 16,0-7 1-16,0-15-2 0,3-15 0 15,-5-15 0 1,2-4 1-16,-2-7 0 0,2 0 1 15,2 0 3-15,8-7 8 16,10-28 8-16,12-20-16 16,4-15-4-16,-3-6-1 15,-4 9 0-15,3 9 0 16,-10 17-2-16,-1 19 2 16,-6 10-1-16,6 7 1 15,-1 5-1-15,7 0-3 16,5 27 3-16,-3 9-2 15,-2 10 2-15,-2 6 1 0,-4 3 0 16,0 0 1-16,-3-2-1 16,-2-3-1-16,-11-3 0 15,-7-1-30-15,0-9-61 16,-2-13-432-16</inkml:trace>
  <inkml:trace contextRef="#ctx0" brushRef="#br0" timeOffset="123831.38">24110 10839 1401 0,'0'0'51'0,"0"0"-24"16,0 0-27-16,0 0 3 15,0 0 4-15,0 0-4 0,0 0 4 16,0-57-2-16,-9 36 20 15,3 2-12 1,-8-1-3-16,1-1-3 0,-3 2 3 16,-8 1-2-16,-3 4-6 15,-6 4-1-15,4 6-1 16,-10 4-1-16,6 0-4 16,-9 7 5-16,4 19-4 15,2 8 3-15,7 3 1 16,5 1 0-16,10 2 0 15,10 5 0-15,4 2 0 16,0 3-1-16,2 1-1 16,25-1 2-16,2-6-1 0,2-10 1 15,7-5 0-15,-5-12 1 16,6-8 1-16,-6-9-2 16,7 0 2-16,-5-14-2 15,8-31 0-15,-3-19-1 16,0-13 1-16,-11 0-1 15,-9 14 0-15,-9 21 1 16,1 23 0-16,-12 16 0 16,0 3 0-16,0 0-1 15,0 0-6-15,0 17 0 16,0 18 1-16,0 9 6 0,0 5-1 16,0-3 1-1,0-4 0-15,4-8 0 0,9-6 0 16,5-6 1-16,5-2-1 15,8-4 0-15,9-6 4 16,16-4-4-16,6-6-26 16,5 0-80-16,-16-23-261 15</inkml:trace>
  <inkml:trace contextRef="#ctx0" brushRef="#br0" timeOffset="123987.24">24666 10786 1463 0,'0'0'42'0,"0"0"-28"16,0 0-14-16,0 0-47 15,0 0 14-15,113-26-20 16,-75 26-113-16,-2 0-638 16</inkml:trace>
  <inkml:trace contextRef="#ctx0" brushRef="#br0" timeOffset="124144.03">24874 10985 1116 0,'0'0'292'15,"0"0"-264"-15,0 0-28 16,0 0 0-16,0 0 0 16,0 0 0-16,143-27-2 0,-62 8-8 15,-8-2-90 1,-4 0-411-16</inkml:trace>
  <inkml:trace contextRef="#ctx0" brushRef="#br0" timeOffset="124409.34">25543 10411 1389 0,'0'0'205'15,"0"0"-178"-15,0 0-16 0,0 0-11 16,0 0-6 0,0 0 1-16,-31 96 5 0,51-9 0 15,3 8 0-15,-1-4 0 16,4-6 0-16,3-6 0 16,0-12 0-16,0-5 0 15,7-6 0-15,7-3 0 16,8-9-65-16,-2-27-217 15</inkml:trace>
  <inkml:trace contextRef="#ctx0" brushRef="#br0" timeOffset="125245.18">27148 10360 1435 0,'0'0'73'0,"0"0"-22"16,0 0-51-16,0 0-2 0,0 0-3 15,0 0-1-15,14 153 6 16,3-60 0-16,-1 4 0 16,-3 2 0-16,-1-9 0 15,-3-14 0-15,-7-15 0 16,-2-23 0-16,0-15 0 16,0-12 0-16,2-7 1 15,-2-4 2-15,0 0 3 16,0-2 4-16,0-32 19 15,0-14-24-15,0-9-5 0,14 5 0 16,10 11 0-16,7 6-1 16,5 15-3-16,2 11 3 15,4 9-5-15,3 0-1 16,-3 17 2-16,-2 10 0 16,-9 0 3-16,-6 4-7 15,-9-1-7-15,-14-1 12 16,-2 2 4-16,-4-1 0 15,-37 2 2-15,-12-3-1 16,-12-2 1-16,-4-2-2 16,0-10 2-16,13-1-1 15,12-5 0-15,15-2-1 16,13-3 0-16,7-1-11 0,9-3-79 16,0-3-125-1</inkml:trace>
  <inkml:trace contextRef="#ctx0" brushRef="#br0" timeOffset="125456.33">28060 10805 1415 0,'0'0'182'0,"0"0"-154"16,0 0-24-16,0 0-4 15,0 0-1-15,0 0-1 16,60-9-15-16,-2 6 2 0,16 3-19 16,-1 0-47-16,-10 0-130 15</inkml:trace>
  <inkml:trace contextRef="#ctx0" brushRef="#br0" timeOffset="125673.58">28234 11013 1352 0,'0'0'107'16,"0"0"-69"-16,0 0-19 16,0 0-4-16,0 0-14 15,0 0 3-15,47 0-3 16,-3 0 1-16,8-2-1 16,-6-1-1-16,-5 1-1 0,-14 2-14 15,-10 0-16 1,-8 0-15-16,-2 0 3 0,0 0-31 15,-7 0-78-15,0-3-845 16</inkml:trace>
  <inkml:trace contextRef="#ctx0" brushRef="#br0" timeOffset="126402.16">29079 10401 1499 0,'0'0'73'15,"0"0"-40"-15,0 0-20 16,0 0-13-16,0 0-4 16,0 0-6-16,-11 66 9 15,11-2 0-15,0 6 1 16,7 5-1-16,12-4 1 16,4-6 1-16,-1-5-1 15,1-6 0-15,4-8-27 0,2-12-68 16,2-19-218-16</inkml:trace>
  <inkml:trace contextRef="#ctx0" brushRef="#br0" timeOffset="126881.27">30372 10212 1398 0,'0'0'2'0,"0"0"22"0,0 0 3 16,0 0-27-1,0 0-2-15,0 0-8 0,-58 113 10 16,78-33 0-16,9 10 5 15,2 11 5-15,4 3 11 16,0 1-7-16,-12-4-2 16,0-3-7-16,-3-3-3 15,0-5 0-15,-4-10 0 16,-5-14-2-16,-9-9 0 16,-2-17-5-16,-9-16-89 15,-24-20-185-15</inkml:trace>
  <inkml:trace contextRef="#ctx0" brushRef="#br0" timeOffset="127054.35">30066 11101 1505 0,'0'0'67'16,"0"0"-42"-16,0 0-10 15,0 0-14-15,197-98-1 16,-88 66-3-16,2 5 3 15,3 4-18-15,-4-1-44 16,-17-8-145-16</inkml:trace>
  <inkml:trace contextRef="#ctx0" brushRef="#br0" timeOffset="127345.03">31121 10160 1608 0,'0'0'9'0,"0"0"-1"15,0 0-7-15,0 0-1 16,0 0-4-16,0 0-2 16,-56 21 1-16,41 29 3 15,1 12 1-15,5 8 1 16,5 4-1-16,4 6 1 15,2 4 0-15,29 4 0 0,11-9 0 16,12-5-1-16,10-12 0 16,6-11-14-16,3-16-30 15,4-19-77-15,-11-16-224 16</inkml:trace>
  <inkml:trace contextRef="#ctx0" brushRef="#br0" timeOffset="127705.41">31623 10457 1530 0,'0'0'43'15,"0"0"-19"-15,0 0-24 16,0 0-3-16,0 0-2 16,0 0 3-16,44 85 2 15,-26-44-2-15,-3-2 2 0,-1-6 0 16,-5-8 0-16,-1-9 0 15,0-11 0-15,-4-3 0 16,5-2 2-16,7-7 3 16,10-32 3-16,7-8-6 15,6 1 0-15,-15 11-2 16,-6 19 0-16,-14 10 0 16,-2 6 0-16,-2 0-1 15,10 0-2-15,-6 18-7 16,7 18 7-16,-3 13 3 15,4 7 0-15,1 4 0 16,1-2 0-16,8-3 0 16,-4-9-21-16,2-13-52 15,0-19-157-15</inkml:trace>
  <inkml:trace contextRef="#ctx0" brushRef="#br0" timeOffset="127955.25">32044 9999 1582 0,'0'0'13'16,"0"0"-13"-16,0 0-8 16,154 83 7-16,-90-9 0 0,-10 13 1 15,-12 7 1 1,-17 4-1-16,-10 1-1 0,-13 0 0 15,-2-2 1 1,0-9 0-16,-9-9 0 0,-1-16-26 16,-2-15-54-16,3-17-144 15</inkml:trace>
  <inkml:trace contextRef="#ctx0" brushRef="#br0" timeOffset="128144.48">32653 10585 1569 0,'0'0'31'15,"0"0"-31"-15,0 0 0 16,0 0-6-16,171-5-25 16,-105 22-36-16,-14 8-46 15,-11-2-127-15,-26-2-619 16</inkml:trace>
  <inkml:trace contextRef="#ctx0" brushRef="#br0" timeOffset="128299.76">32864 10846 1204 0,'0'0'124'0,"0"0"-48"16,0 0-20-16,0 0-22 15,0 0-26-15,0 0-5 0,71 2-3 16,-10-2 0-16,10-6-7 15,-2-4-89-15,-8 0-144 16</inkml:trace>
  <inkml:trace contextRef="#ctx0" brushRef="#br0" timeOffset="128665.28">33319 10495 1520 0,'0'0'51'15,"0"0"-42"-15,0 0-9 16,0 0-8-16,0 0 0 0,0 0 5 16,42 119 2-16,-35-71 1 15,-7-4-1-15,0-8 1 16,0-8-1-16,0-12 1 16,0-9 0-16,2-2 0 15,-2-3 1-15,2-2-1 16,3 0 3-16,10-16 6 15,12-26 3-15,4-16-12 16,9-2-1-16,-4 7-6 16,-10 17 2-16,-3 16 0 15,-10 16 3-15,1 4-1 16,1 8-7-16,10 30 4 16,2 15 3-16,-5 6 2 0,3 7 1 15,2-8 0-15,4 0 0 16,2-7-1-1,-4-17-78-15,-9-20-377 0</inkml:trace>
  <inkml:trace contextRef="#ctx0" brushRef="#br0" timeOffset="144814.15">24808 12731 1201 0,'0'0'66'16,"0"0"-37"-16,0 0-21 15,0 0 12-15,0 0-1 16,0 0 2-16,0 0-9 16,-5 0-11-16,5 2-1 15,0 8-4-15,0 12 2 16,-6 4 0-16,-6 11 2 16,-1 4 0-16,-2 3 3 15,-1 7-3-15,3 5 0 16,1 4 5-16,6 8 3 0,-1 1 5 15,5 1-3-15,2-6-1 16,0-4-3-16,11-4-4 16,20-3 0-16,9-4-2 15,7-3 2-15,7-6-1 16,4-8 0-16,4-10 4 16,3-7 1-16,-7-13 9 15,-2-2-6-15,-8-8 8 16,2-26-7-16,-8-17 3 15,-7-13-5-15,4-12-3 16,-18-8-2-16,-5-13 0 16,-9-7-3-16,-7 2-1 15,-7 4-6-15,-26 10-2 16,-10 11 9-16,-10 11 1 16,-9 8 2-16,-6 7 3 0,4 10 2 15,-3 10-6-15,11 10 1 16,8 12-3-16,9 9-4 15,6 0-11-15,8 21-69 16,12 11-45-16,11-2-262 16</inkml:trace>
  <inkml:trace contextRef="#ctx0" brushRef="#br0" timeOffset="145203.14">25970 12105 1412 0,'0'0'135'0,"0"0"-115"16,0 0-17-16,0 0-3 15,0 0-3-15,-128 17-2 16,99 34 2-16,2 18 2 16,10 14-1-16,3 13-1 15,3 12 3-15,7 17 2 16,4 5 1-16,0 13-3 0,0 2 4 16,18-7 0-16,10-11-4 15,6-23 1-15,8-22 0 16,10-16-1-16,10-14 0 15,18-13 2-15,25-19 1 16,20-15-3-16,18-5-7 16,-8-11-81-16,-14-28-293 15</inkml:trace>
  <inkml:trace contextRef="#ctx0" brushRef="#br0" timeOffset="147985.32">26627 12695 1417 0,'0'0'103'0,"0"0"-45"16,0 0-50-16,0 0-6 15,0 0-2-15,0 0-1 16,-23-22-3-16,23 22-1 16,0 16-3-16,0 24 7 15,14 15 0-15,1 7 1 16,1 4 1-16,5 4-1 15,-8-2 0-15,-5-2 2 16,0-8-2-16,-6-14 0 16,-2-15 1-16,0-18-1 15,0-8 1-15,0-3 0 16,0 0 0-16,0 0 5 16,4-17 4-16,5-38 17 0,7-26-19 15,5-21-8-15,4-3-8 16,2 20 4-16,-2 12 0 15,2 23 4-15,-10 18 0 16,1 16 2-16,-5 8-2 16,-1 8-3-16,3 0-3 15,-1 0 3-15,3 18-2 16,8 10 4-16,-7 10-2 16,1 4 3-16,2 4-1 15,-6 0 1-15,1 0 0 16,-1-1 0-16,-1-1 0 0,-1 0 0 15,-1 4 0 1,-6 6 0-16,3-4-3 16,-9-2-11-16,2-3-6 0,8-8-11 15,-6-2-18-15,11-9-28 16,3-12-69-16,7-14-282 16</inkml:trace>
  <inkml:trace contextRef="#ctx0" brushRef="#br0" timeOffset="148259.26">28007 12657 1532 0,'0'0'40'15,"0"0"-10"-15,0 0-29 16,0 0-1-16,0 0-6 15,0 0-1-15,-36 78 7 16,12-26 1-16,8 0-1 16,1-1-1-16,-1-2 1 15,3 2 1-15,-3-3-1 16,5-2-6-16,-1-6-31 16,1-10-47-16,-4-18-74 15,-5-12-202-15</inkml:trace>
  <inkml:trace contextRef="#ctx0" brushRef="#br0" timeOffset="148460.37">27563 12695 1466 0,'0'0'80'0,"0"0"-36"16,0 0-44-16,0 0-10 16,114 46 9-16,-47 4-1 15,-9 5 0-15,0 0 2 16,-10 2 0-16,-5-3 0 15,-5-2 0-15,-3-3-1 16,1-6 1-16,5-1-9 16,-4-3-46-16,3-13-71 15,-7-17-298-15</inkml:trace>
  <inkml:trace contextRef="#ctx0" brushRef="#br0" timeOffset="149194.18">28863 12521 1468 0,'0'0'56'16,"0"0"-30"-16,0 0-26 0,0 0-1 16,0 0-9-16,0 0 5 15,17 112 4-15,-5-58-1 16,-1 0 2-16,-3-4 0 15,4-6 0-15,-3-5 0 16,-1-12 0-16,2-8 0 16,1-9 0-16,-9-6 0 15,2-2 0-15,-2-2 3 16,3 0 2-16,4-27 5 16,4-20-5-16,10-22-5 15,-3-10-9-15,6-6-15 16,8 6-13-16,6 14 12 0,0 14 18 15,-1 17 6-15,-8 14 0 16,-3 12 0-16,-8 8 1 16,3 0 0-1,-3 14-5-15,0 14 2 0,-2 6 3 16,-1 7 2-16,-1 0 2 16,-5 5 0-16,1 0-3 15,1 0 2-15,-9-2 0 16,6-5 3-16,-8 1-3 15,0-3-1-15,0-1-1 16,2-4-1-16,7-8-43 16,10-12-175-16</inkml:trace>
  <inkml:trace contextRef="#ctx0" brushRef="#br0" timeOffset="149545.95">29920 11763 1345 0,'0'0'121'0,"0"0"-121"15,0 0-9-15,75 148 9 16,-32-62 4-16,1 13 4 0,0 3-1 16,-1-2 1-16,-5 2-3 15,-5-1 2-15,3-3-2 16,-7 3-3-16,-5-8-2 16,-3 2 1-16,-17-5-1 15,-4-2 2-15,0-6-2 16,-29-5-9-16,-9-14-44 15,-2-20-77-15,0-23-398 16</inkml:trace>
  <inkml:trace contextRef="#ctx0" brushRef="#br0" timeOffset="149908.43">30884 12575 1213 0,'0'0'224'0,"0"0"-153"16,0 0-34-16,0 0-6 15,0 0-21-15,0 0-8 16,83-30-2-16,-23 15 0 16,7 3-1-16,3 5 1 15,-8 4-28-15,-7 3-51 16,-14 3-102-16,-19 16-414 15</inkml:trace>
  <inkml:trace contextRef="#ctx0" brushRef="#br0" timeOffset="150086.39">31222 12905 1400 0,'0'0'78'15,"0"0"-50"-15,0 0 4 16,0 0-13-16,0 0-15 15,148-26-2-15,-90 12-1 16,-6 7-2-16,-15 3-4 16,-3 4-34-16,-16 0-31 15,-14 0-105-15</inkml:trace>
  <inkml:trace contextRef="#ctx0" brushRef="#br0" timeOffset="151083.25">32347 12057 1563 0,'0'0'25'0,"0"0"-1"16,0 0-17-16,0 0-7 16,0 0-7-16,0 0 1 15,-14 105 6-15,-6-39 1 16,3 4-1-16,-4 3 0 16,6 2 0-16,9 8 0 15,3-3 0-15,3-2-1 16,0-6 1-16,0-10-1 15,9-11 1-15,11-11 0 16,-4-16-1-16,-1-10 1 0,1-10 0 16,4-4 0-16,9-8 1 15,9-30 4-15,6-20-1 16,3-15 1-16,-7-15-3 16,-4-14-1-16,-12-17-1 15,-5-9-6-15,-19 4-2 16,0 13 7-16,-27 28 1 15,-16 23-1-15,-6 23-1 16,-9 25-5-16,-6 12-9 16,1 30-38-16,3 26-72 15,15 9-436-15</inkml:trace>
  <inkml:trace contextRef="#ctx0" brushRef="#br0" timeOffset="151397.5">32958 11693 1622 0,'0'0'1'0,"0"0"-2"16,0 0-2-16,0 0-4 0,-89 158 4 15,53-44 2-15,9 10 0 16,9-1 1-16,7-5 0 16,7-7 2-16,4-11-2 15,0-8 3-15,0-10-2 16,4-6-1-16,19-9 1 16,10-13-1-16,7-12-5 15,14-14-35-15,2-13-67 16,-8-12-233-16</inkml:trace>
  <inkml:trace contextRef="#ctx0" brushRef="#br0" timeOffset="151795.12">33218 12388 1506 0,'0'0'18'0,"0"0"-5"15,0 0-13-15,0 0-5 16,0 0-10-16,0 0 14 16,2 130 1-16,-2-82 1 15,0-7-1-15,0-9 0 16,0-6-1-16,0-11 1 16,0-10 0-16,6-3 0 15,-6-2 2-15,8 0 3 16,7-2 8-16,12-22 7 15,6-12-13-15,6-5-4 0,-8 2-1 16,-11 10-2-16,-9 14 1 16,-4 8 0-16,-5 7 1 15,-2 0-2-15,2 0 0 16,3 0-4-16,-1 9-4 16,6 14 3-16,2 8 5 15,5 1 0-15,-13 0-3 16,7-2-26-16,-5-4-41 15,-4-8-75-15,3-8-606 16</inkml:trace>
  <inkml:trace contextRef="#ctx0" brushRef="#br0" timeOffset="152177.47">33492 12013 1557 0,'0'0'5'15,"0"0"15"-15,0 0-18 16,0 0-2-16,132-49-4 16,-100 54-2-16,-9 25-5 15,-4 8-3-15,-11 7 8 16,-8 4 1-16,0 4 1 0,-13-2 4 15,-9-6 0-15,-3-3 0 16,1-10-2-16,4-3 2 16,2-12 1-16,7-7-1 15,9-4 0-15,2-6 1 16,0 0-1-16,0 0 9 16,4 0 6-16,23-2-1 15,17-17-9-15,8-4-3 16,-1 2-2-16,-7 4-21 15,-8 3-75-15,-14 2-89 16,-8 0-987-16</inkml:trace>
  <inkml:trace contextRef="#ctx0" brushRef="#br0" timeOffset="153648.19">33814 11526 1326 0,'0'0'82'16,"0"0"-73"-16,0 0-8 15,0 0-1-15,0 0-8 16,42 130 8-16,-28-32 11 0,-14 17 19 15,8 12-4 1,-8 0-6-16,0 14-9 0,0 7-3 16,0 6-5-16,0 3-1 15,0-2 0-15,-22-7 0 16,-18-8-1-16,-12-11-2 16,0-17-8-16,2-11-12 15,8-20-26-15,3-15-53 16,4-23-595-16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4T05:14:09.510"/>
    </inkml:context>
    <inkml:brush xml:id="br0">
      <inkml:brushProperty name="width" value="0.05292" units="cm"/>
      <inkml:brushProperty name="height" value="0.05292" units="cm"/>
      <inkml:brushProperty name="color" value="#FF0000"/>
    </inkml:brush>
  </inkml:definitions>
  <inkml:trace contextRef="#ctx0" brushRef="#br0">11805 6960 1137 0,'0'0'49'15,"0"0"8"-15,0 0-38 16,0 0 53-16,0 0-52 16,0 0-5-16,0 0-9 0,-16-74 8 15,16 74-8-15,0 0-1 16,0 0 2-1,-2 0-6-15,2 0-1 0,-2 0 0 16,0 0 0-16,2 0-3 16,0 4 1-16,0 13 1 15,0 8 1-15,4 3 0 16,12 4 0-16,-1 0 0 16,10-2 0-16,4-2 0 15,4-2 0-15,5-3 0 16,16-8 0-16,12-8 0 15,26-7 0-15,26-14 2 16,21-26-1-16,23-19 0 0,10-9-1 16,2-12 0-1,-5 0 1-15,-22 3-1 0,-20 15-2 16,-31 22 0-16,-38 16 0 16,-25 14 0-16,-19 8-3 15,-7 2-2-15,-7 0 7 16,0 0-1-16,0 0 0 15,0 0 1-15,0 0-1 16,0 0 1-16,0 0 1 16,0 0-1-16,0 0 0 15,2 0 0-15,-2 0 0 16,0 0 0-16,0 0 0 16,0 0 1-16,0 0-1 15,0 0 1-15,0 0-1 16,0 0 3-16,0 0 5 0,0 0 4 15,0 0 3-15,0 0 6 16,0 0-5-16,0 0-13 16,0 0 0-16,0 0-3 15,0 0 0-15,0 0-3 16,-9 4-42-16,-5 6-110 16,-13-10-724-16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4T05:15:14.061"/>
    </inkml:context>
    <inkml:brush xml:id="br0">
      <inkml:brushProperty name="width" value="0.05292" units="cm"/>
      <inkml:brushProperty name="height" value="0.05292" units="cm"/>
      <inkml:brushProperty name="color" value="#FF0000"/>
    </inkml:brush>
  </inkml:definitions>
  <inkml:trace contextRef="#ctx0" brushRef="#br0">21286 5496 446 0,'0'0'683'15,"0"0"-657"-15,0 0 35 16,0 0 4-16,0 0-21 15,0 0 14-15,24-113-40 16,-13 102-1-16,1 2 13 0,-8 0-7 16,7 4-4-1,-9 2 3-15,8 3-18 0,3 0-4 16,5 0-1-16,13 0-4 16,7 14 1-16,-3 12 0 15,-4 9 0-15,-6 6-7 16,-10 8-2-16,-7 2 7 15,-8 5 2-15,0 1 2 16,-25-6-2-16,-6 2 3 16,-9-4 2-16,6-3-1 15,-2-7 2-15,5-3-1 16,6-6-1-16,8-3 0 16,5-4-1-16,6 0 1 15,-1 0-3-15,7 1 2 0,0 2-2 16,0 3 3-16,9-3 0 15,11 2-1-15,5-7 1 16,2-4 0-16,2-5 0 16,2-9 0-16,5-3 0 15,-5 0 3-15,-2-3-1 16,-7-15-2-16,-2-2-1 16,-14 3 1-16,-4 5 2 15,-2-1 9-15,0 6-7 16,0-2-4-16,-4 4 0 15,0 4 0-15,-3 1-5 16,3 0-7-16,-10 3-24 16,1 20 24-16,-3 9 8 0,1 8-1 15,1 2 4-15,1 3 1 16,7-2 0-16,-1 1 0 16,5-1 0-16,2 1-3 15,0 6 2-15,0 2 1 16,0 2-1-16,0 3 1 15,0-3 0-15,-5 0 0 16,-6-2 0-16,2-2 1 16,-5-6-1-16,6-6 0 15,-3-6 1-15,-1-10 1 16,8-1-1-16,-5-8-1 16,-5 1 2-16,-5 0 4 15,-8-1 0-15,-18 1-1 16,-13-2-1-16,-11-2-4 0,-2-10-83 15,22 0-1150-15</inkml:trace>
  <inkml:trace contextRef="#ctx0" brushRef="#br0" timeOffset="27010.9">17799 6295 720 0,'0'0'496'15,"0"0"-486"-15,0 0 8 16,0 0-14-16,0 0-2 16,232-3 11-16,-78-1 6 15,33 3-6-15,27-4-13 16,20-2 4-16,18-4-3 16,-5-3-1-16,-8 2 3 15,-23 0-7-15,-30 8 6 16,-32 4-2-16,-39 0 2 15,-39 0-2-15,-32 0-3 16,-19 0 0-16,-23 0 3 0,-2 0 0 16,0 0 33-1,-13 0 20-15,-12-2-45 0,-6-4-7 16,4 0 0-16,5 1-1 16,2 2 0-16,11 1 0 15,-2 0 0-15,0 2 0 16,2 0-1-16,-2 0-8 15,-4 7-59-15,-6 6-124 16,13-7-415-16</inkml:trace>
  <inkml:trace contextRef="#ctx0" brushRef="#br0" timeOffset="31931.8">18112 6053 267 0,'0'0'67'0,"0"0"-44"15,173-15-16-15,-101 6 8 16,3 1-8-16,8 1 1 16,2-1-6-16,-12-1-4 15,-4 2-13-15,-22 2-85 16,-20 1-38-16</inkml:trace>
  <inkml:trace contextRef="#ctx0" brushRef="#br0" timeOffset="32876.64">18814 5978 7 0,'0'0'134'16,"0"0"24"-16,-139 0-143 0,75 0-15 15,-7 0-7-15,-8 3 4 16,6 4 6-16,-1-2-1 16,-6 4 16-16,4-2-18 15,5 0 2-15,7 1-2 16,10-3 40-16,14 2-13 16,11-2 23-16,13 0-50 15,7-1-8-15,9-2-41 16,0-2-108-16,9 0 144 15,11 0 13-15,7 0 30 16,9-2 35-16,1-9 49 0,13 0 17 16,8-3-9-1,4-1-64-15,11-1 18 0,10 3-50 16,-8 1 1-16,4 5-23 16,-17 3 6-16,-10 4-10 15,-17 0-10-15,-12 0-21 16,-17 0-26-16,-6 0-16 15,-2 0 20-15,-29 4 53 16,-14 11 0-16,-9 0 0 16,-1-1-39-16,4-3-127 15,-1-3 60-15,6-2 91 16,5-2 15-16,12-4 32 16,12 0 42-16,8 0 14 15,9 0 51-15,0 0-139 0,9 0-30 16,24 0 11-16,7 0-4 15,7-8-61-15,7-1 13 16,-10 4 37-16,-2 0 19 16,-13 3-5-16,-13 0 5 15,-14 2-72-15,-2-1 87 16,0 1 218-16,-6-2-167 16,-17 2-37-16,3 0 43 15,-4 0-55-15,-1 0-2 16,5 0 0-16,-3 0 0 15,8 0 0-15,1 2-2 16,10-1 2-16,-2 1-3 16,6 2-4-16,0-1-16 0,0-1-88 15,0 0 67-15,6-2 26 16,8 0 11-16,1 0-3 16,-1 0 7-16,-3 0-1 15,-7 0 4-15,-4 0 2 16,0 0 23-16,0 0 85 15,0 0 2-15,0 0-73 16,0 0-35-16,0 0-4 16,0 0 0-16,0 0-2 15,0 0 0-15,0 0 4 16,0 0 3-16,0 0 20 16,0 0 22-16,0 0-34 0,0 0-13 15,0 0-4 1,0 0-7-16,0 0-5 15,0 0-11-15,0 0 13 0,-2 0 14 16,2 0 0-16,-2 0 3 16,2 0-1-16,0 0 0 15,0 0 3-15,0 0-5 16,0 0 0-16,-7 0 0 16,5 0 0-16,-2 0 2 15,1 0 3-15,3 0 11 16,0 0-3-16,0 0-13 15,0 0-80-15,16 0-42 16</inkml:trace>
  <inkml:trace contextRef="#ctx0" brushRef="#br0" timeOffset="37372.68">24757 5496 1039 0,'0'0'43'15,"0"0"0"-15,0 0-4 0,0 0-38 16,0 0-1-16,0 0-4 15,0 0 2-15,13-4-5 16,-11 26 7-16,-2 16 0 16,0 16 45-16,0 17 31 15,0 13-26-15,-2 6-13 0,-2 5-20 16,4-2-13 0,0-2-1-16,0-9-2 15,0-7 3-15,15-13-4 0,3-11-5 16,9-12-41-16,2-24-125 15,0-15-368-15</inkml:trace>
  <inkml:trace contextRef="#ctx0" brushRef="#br0" timeOffset="37658.92">25603 5486 1335 0,'0'0'8'15,"0"0"2"-15,0 0-10 16,0 0-2-16,0 0-8 16,0 0 10-16,16 146 6 15,-9-69 8-15,-3 3-8 16,6-6-3-16,3-8-1 15,5-5 0-15,-3-12-2 16,3-4 0-16,2-9-13 16,-4-11-100-16,-14-18-198 0</inkml:trace>
  <inkml:trace contextRef="#ctx0" brushRef="#br0" timeOffset="38136.42">25405 5869 1325 0,'0'0'2'16,"0"0"14"-16,0 0-13 15,0 0-3-15,0 0-2 16,150-15 2-16,-52 15-1 16,7-5 0-16,6 1-17 15,-13-2-7-15,-20-2-22 16,-16-4 37-16,-14 0 10 15,-25 1 0-15,-2 2 3 0,-15 3 30 16,-4 4-3 0,4 2-3-16,-6-2-13 0,0 2-10 15,0 0-1-15,0 0-3 16,0 0 0-16,0 0-4 16,0 19 1-16,0 13 3 15,2 14 3-15,9 9 5 16,4 4-3-16,5 1 2 15,9-7-5-15,9-9 2 16,3-9-2-16,-4-15-1 16,1-14-1-16,5-6 1 15,5-15 4-15,2-26 6 0,-2-13-2 16,-7-8-5-16,-14-9 0 16,-14-6-3-16,-13 4 0 15,0 7-1-15,-29 16 0 16,-11 16-11-16,-7 17-32 15,-11 17-43-15,-5 0-119 16,13 8-282-16</inkml:trace>
  <inkml:trace contextRef="#ctx0" brushRef="#br0" timeOffset="38565.04">27057 5542 1379 0,'0'0'1'0,"0"0"10"15,0 0 12-15,0 0-23 16,0 0-3-16,0 0-6 16,22 58 8-16,-15-4 1 15,-7 4 2-15,4-3 1 16,6-6-2-16,-2-16 0 15,3-7-1-15,1-12 8 16,-1-6-6-16,-9-5 3 16,2-3 1-16,6 0 12 15,5-21 19-15,14-30-21 16,16-20-13-16,8-8-2 0,-6 5-1 16,-5 20 0-16,-15 22 0 15,-13 22-1-15,-6 10-4 16,-3 3-2-16,3 32-2 15,0 19 5-15,-2 14 4 16,1 5 1-16,-5-7 3 16,9-6-4-16,5-14 0 15,6-8-8-15,20-10-25 16,14-17-43-16,13-11-244 16</inkml:trace>
  <inkml:trace contextRef="#ctx0" brushRef="#br0" timeOffset="44921.02">29447 5833 683 0,'0'0'183'16,"0"0"-35"-16,0 0-99 15,0 0 41-15,0 0-47 16,0 0 26-16,0 0-36 15,0 0 34-15,-58-92-44 16,58 86-3-16,0 2 15 16,0 2-15-16,0-5-9 15,2 2-11-15,16-1-5 16,7 2 0-16,-8 1 4 16,-1 3 0-16,-7 0-2 0,-7 0 1 15,-2 0-2 1,0 0 2-16,0 0-1 0,0 0 2 15,0 0 1-15,0 0 1 16,0 0-1-16,0 0 1 16,0 0-1-16,0 0 1 15,0 0-1-15,0 0 0 16,0 0-2-16,0 13-2 16,0 25-5-16,0 26 9 15,-11 20 0-15,-14 15 8 16,1-2 4-16,5-10-9 15,11-12-3-15,6-15 1 0,2-11-1 16,0-10 0 0,0-9 0-16,10-8-3 0,11-16-61 15,-1-6-286-15</inkml:trace>
  <inkml:trace contextRef="#ctx0" brushRef="#br0" timeOffset="45252.08">29808 6391 1299 0,'0'0'28'0,"0"0"27"16,0 0-36-16,0 0-19 15,0 0-4-15,0 0 4 16,6 106 5-16,-6-57-1 16,-15 4-2-16,-5-2 0 15,4 1 4-15,5-7-6 16,7-6-7-16,4-8-52 0,0-8-147 15,13-17-737 1</inkml:trace>
  <inkml:trace contextRef="#ctx0" brushRef="#br0" timeOffset="45679.48">30439 5801 1270 0,'0'0'0'0,"0"0"-1"16,156-58-1-16,-92 58 2 0,-3 0 0 15,-14 27 0 1,-14 6-2-16,-13 6-3 0,-16 8 0 15,-4 5 3-15,-17 0 2 16,-23 3 0-16,-12-4 6 16,-4-2-5-16,3-9 3 15,11-6-1-15,6-12-2 16,18-5 2-16,9-12-3 16,9-3 0-16,0-2 5 15,0 0 12-15,11 2-3 16,29-2 13-16,14 0 13 15,12 0-19-15,0-2-14 0,-9-5-3 16,-8 7-4 0,-13 0-2-16,-9 0-15 0,-11 0-48 15,-8 0-99-15,-8 0-558 16</inkml:trace>
  <inkml:trace contextRef="#ctx0" brushRef="#br0" timeOffset="45943.59">31368 6246 1347 0,'0'0'55'0,"0"0"14"0,0 0-44 16,0 0-25-16,0 0-7 15,0 0 6-15,0 82 1 16,0-33 1-16,0-1-1 16,4-2 0-16,8-2 0 15,5-8-40-15,8-6-47 16,4-14-104-16,0-16-608 16</inkml:trace>
  <inkml:trace contextRef="#ctx0" brushRef="#br0" timeOffset="46366.78">31714 5613 1386 0,'0'0'2'16,"0"0"4"-16,0 0 11 15,0 0-17-15,0 0-8 16,0 0 5-16,0 122 3 16,0-54 3-16,2-2-3 15,13-10 0-15,8-10 0 16,8-13 0-16,2-13 1 16,3-12 1-16,5-8 0 0,1-3 2 15,5-24 0 1,-5-9-2-16,-7-3 3 0,-10 7-2 15,-12 11-1-15,-3 6 0 16,-10 10 4-16,0 5 7 16,0 0-13-16,0 3-4 15,0 26-5-15,0 19 5 16,-10 10 4-16,-3 10 2 16,-3 4 0-16,5 6-2 15,7 4 0-15,4 7 0 16,0-3-24-16,0-10-100 15,0-12-579-15</inkml:trace>
  <inkml:trace contextRef="#ctx0" brushRef="#br0" timeOffset="48880.89">25127 7008 1058 0,'0'0'34'0,"0"0"11"0,0 0-36 16,0 0 0 0,0 0 43-16,127-36-30 0,-76 26-13 15,14 1-2-15,17-4 2 16,25-7 8-16,32-2 0 16,30-4 5-16,22 0-1 15,21-3-11-15,2 1-9 16,-9 6 5-16,-22 7-6 15,-34 6 2-15,-35 9-2 16,-33 0 0-16,-33 0-1 16,-21 0-2-16,-16 0 4 15,-11 0-1-15,0 0 9 16,0 0 25-16,-9 0-16 16,-4-1-15-16,4-3 0 15,2 1 0-15,5 3-3 0,2 0 0 16,0 0-8-16,0 0-67 15,9 3-80-15,20-1-18 16</inkml:trace>
  <inkml:trace contextRef="#ctx0" brushRef="#br0" timeOffset="50059.88">29010 6886 824 0,'0'0'335'0,"0"0"-283"16,0 0-6-16,0 0-19 16,0 0-23-16,0 0-3 0,-12 0-1 15,12 0 0 1,0 0 0-16,0 0-1 0,27 0 1 15,31 0 1-15,34-3 17 16,37-5 5-16,28-2-10 16,32 3-11-16,29-7 1 15,25-5 6-15,11 1-2 16,-4 0-6-16,-16 3 4 16,-29 0-4-16,-35 5 0 15,-43 4 7-15,-42 3-6 16,-41 1 4-16,-24 2-5 15,-14 0 3-15,-6 0 14 0,0 0 33 16,0-3-12 0,0 3-18-16,0 0-11 0,0 0-3 15,0 0-4-15,0 0-1 16,0 0 0-16,0 0 1 16,0 0-3-16,0 0 0 15,0 0 0-15,0 0 0 16,0 0-2-16,0 0 1 15,0 0-1-15,0 0 1 16,0 0 1-16,0 0 0 16,0 0 0-16,0 0 3 15,0 0-2-15,0 0 1 16,0 0 1-16,0 0-3 16,0 0 1-16,0 0-1 15,0 0-1-15,0 0 1 0,0 0-1 16,0 0 1-16,0 0 0 15,0 0 0-15,0 0 0 16,0 0 1-16,0 0-1 16,0 0 2-16,0 0-1 15,0 0 4-15,0-2-2 16,0 2-2-16,0 0 1 16,0 0-2-16,0 0 1 15,0 0 0-15,0 0-1 16,0 0 0-16,0 0 0 15,0 0-1-15,0 0 1 16,0 0-1-16,0 0 1 0,0 0-1 16,0 0 0-16,0 0 1 15,0 0 0-15,0 0 1 16,0 0-1-16,0 0 1 16,0 0-1-16,0 0 0 15,0 0 0-15,0 0 1 16,0 0-1-16,0 0 0 15,0 0 0-15,0 0 0 16,0 0 0-16,0 0 0 16,0 0 1-16,0 0-1 15,0 0 1-15,0 0-1 16,0 0 0-16,0 0 0 16,0 0 0-16,0 0 0 0,0 0-1 15,0 0 1 1,0 0-1-16,0 0 1 0,0 0 0 15,0 0 0-15,0 0 0 16,0 0 0-16,0 0 0 16,0 0-4-16,0 0-23 15,5 5-65-15,-5 11-78 16,0 0-460-16</inkml:trace>
  <inkml:trace contextRef="#ctx0" brushRef="#br0" timeOffset="51244.92">28689 8003 1168 0,'0'0'15'15,"0"0"-15"-15,0 0-3 16,0 0 3-16,0 0 5 15,131-80-3-15,-88 35 4 16,-1-6 6-16,3-12 1 16,-5-7 3-16,-5-9-8 15,-1-7 13-15,-12-8 0 16,-4 4-10-16,-7 3-8 16,-9 18-3-16,-2 19-5 0,0 19 0 15,-4 13 0-15,-12 14 4 16,-1 4-1-16,1 0 2 15,-9 13-3-15,8 12 1 16,-6 8 2-16,6 5-1 16,3 10-3-16,1 4 4 15,1 2 1-15,8-3 8 16,4 4-5-16,0-7 3 16,0 2 1-16,20 1 7 15,7-5-8-15,9 0-3 16,1-7 2-16,3-8-4 15,3-9 5-15,-3-8-6 0,1-8-1 16,-6-4 1-16,3-2 0 16,4 0 3-16,1-20-2 15,-1-9 3-15,-5-10 4 16,-8-5-9-16,-8 6 5 16,-8 6-1-16,-11 10-1 15,-2 11 15-15,0 10 12 16,0-1-18-16,0 2-11 15,0 0-1-15,0 0-8 16,0 18-1-16,0 6 8 16,0 2 0-16,12 0 1 15,-2 2-1-15,9 0 0 16,3-1-1-16,2-4 2 0,7 0-2 16,2-6 1-1,4-5 1-15,3-4 0 0,2-8 1 16,-6 0 4-16,0-5-5 15,-3-22 3-15,-6-5 2 16,-10-7-1-16,-7-4-2 16,-10-3 1-16,0-2 0 15,-37 4 1-15,-9 3-2 16,-8 9-2-16,3 9-1 16,2 6 0-16,8 9-4 15,10 8-21-15,10 0-16 16,7 8-33-16,14 12-107 0,0-1-115 15</inkml:trace>
  <inkml:trace contextRef="#ctx0" brushRef="#br0" timeOffset="51843.71">30334 7529 1369 0,'0'0'7'0,"0"0"15"16,0 0-16-16,0 0-3 15,0 0-3-15,-138-64-3 16,99 89-3-16,4 5-1 16,6 0 7-16,7-2-1 0,8-7 0 15,10 0-3 1,4-9 0-16,0 1-1 0,9-6 3 15,20-2-1-15,0-5 2 16,6 0 2-16,4-5-1 16,-6-15 1-16,-4-2-1 15,-9 4 4-15,-13 5 4 16,-3 6 3-16,1 2 12 16,-5 5 1-16,0 0-12 15,0 0-12-15,0 0-4 16,0 27-10-16,0 15 10 15,0 20 4-15,0 12 0 0,-5 7 2 16,3 2 0-16,0-4-2 16,2-4 0-16,-2-6 0 15,-1-7 0-15,1-4 0 16,-9-12 0-16,0-10 0 16,-9-5 3-16,-5-16 1 15,-8 0 3-15,-14-7-1 16,0-8-4-16,5 0 0 15,11 0 0-15,13-16 12 16,9-15 7-16,9-15-10 16,2-17-9-16,38-10-2 15,18-4-4-15,15 2-4 16,1 15-8-16,-3 11-21 0,-6 13-16 16,-9 10-11-1,-9 2-74-15,-14 3-142 0</inkml:trace>
  <inkml:trace contextRef="#ctx0" brushRef="#br0" timeOffset="52678.98">30824 7367 1044 0,'0'0'115'16,"0"0"18"-16,0 0-53 15,0 0-51-15,0 0-29 16,0 0 0-16,0 12-7 16,0 24 7-16,0 10 0 15,0 9 4-15,-2 1 2 16,-5 3-3-16,1-1-2 15,-1-7 3-15,3-5-3 0,1-8 0 16,1-9-1 0,2-14 0-16,0-5 2 0,0-7-1 15,0-3 1-15,0 0 15 16,0 0 28-16,0-21-10 16,16-25-20-16,24-19-15 15,9-10-2-15,18-9 2 16,-3 1-7-16,-1 11 2 15,-16 18 4-15,-18 18-2 16,-14 19 3-16,-11 10 1 16,-4 5-1-16,0 2 0 15,0 0-6-15,6 9-2 16,0 14 5-16,3 5 3 16,-5 2 0-16,0 0 0 15,2-2 0-15,-6-2 2 0,0 1-2 16,0-1 0-16,0-2 2 15,0 0-2-15,0 0 0 16,0-4 0-16,0 6 0 16,0 0-15-16,0 2-66 15,0-10-104-15,0-12-788 16</inkml:trace>
  <inkml:trace contextRef="#ctx0" brushRef="#br0" timeOffset="58625.77">19913 6006 65 0,'0'0'537'0,"0"0"-497"16,0 0-33-16,0 0 2 16,0 0 70-16,0 0-24 15,0 0-27-15,0 0 12 16,-5 0 18-16,5 0 10 16,0 0-5-16,0 0-6 15,0 0-23-15,0 0-13 16,0 0-12-16,9 0-9 15,22 0-14-15,21-4 11 16,14-3 6-16,11 4-4 0,-2-4 7 16,-2 1-8-16,-3 1 4 15,-12-2 1-15,-16 3-2 16,-17 0-1-16,-17 3 0 16,-3-2 6-16,-5-1 70 15,-7-1-12-15,-24 0-63 16,-25 3-1-16,-4 2-15 15,-13 0-17-15,-1 0 14 16,5 0-3-16,0 2 8 16,9 3 13-16,4-4-1 15,12 3 1-15,7-2 0 16,18 3 0-16,7-2 0 16,6 3-3-16,6 1-10 0,0-2-37 15,0 1-15-15,29 1 14 16,10-6 44-16,17-1 7 15,11 0 40-15,9 0-5 16,-3-10 7-16,-3 1-27 16,-3-2-9-16,-21 3-5 15,-9 2 4-15,-20 4-2 16,-13 2-3-16,-4 0 12 16,0 0 31-16,-17 0-18 15,-26 0-25-15,-10 0-1 16,6 12-15-16,5 0-38 15,15 0-8-15,15-5-231 0</inkml:trace>
  <inkml:trace contextRef="#ctx0" brushRef="#br0" timeOffset="60058.28">17933 6067 651 0,'0'0'37'15,"0"0"6"-15,0 0 73 16,0 0-11-16,0 0-1 15,0 0-20-15,-20-15-33 0,18 15-7 16,2 0-8-16,0-2-2 16,0 2-23-16,0 0-4 15,0 0-7-15,6 0-6 16,30 0 0-16,20-2 5 16,29-3 1-16,20 3 0 15,20-1 0-15,12-1 1 16,6-2-1-16,0-2 1 15,-7-3-1-15,-27-1 0 16,-17 3 0-16,-30 0-4 16,-22 4 3-16,-24 2 1 15,-14 2 4-15,-2-3 5 16,-5-1 2-16,-31 3-11 16,-10 1 0-16,-8 1-3 0,3 0 1 15,-2 0 2-15,4 0 1 16,1 0-1-16,0 1 0 15,-10 11-1-15,-11 9 1 16,-12 1-6-16,1 2-29 16,-4 2 0-16,-1-4-15 15,2-2 5-15,10-6 7 16,11-6 35-16,8-4 3 16,13-3 0-16,12-1 0 15,10 0 2-15,3 0-1 16,7 0-2-16,9 0-2 15,0 0 0-15,0 0-2 16,0 0-63-16,11 0 63 0,7 0-2 16,5 0 12-16,-4-1-5 15,6-3 2-15,-5 0 1 16,3 0-3-16,-4 2 0 16,8-3 0-16,2 2 4 15,2-3 3-15,11-1-7 16,5 0 0-16,20-4 2 15,16-1-1-15,19 2 13 16,12 1-3-16,6-1-6 16,1 0-5-16,-7-1 0 15,-12 1-2-15,-13 2-3 16,-18 1-21-16,-26 3-18 16,-18 1-13-16,-23 1 6 0,-4-2 51 15,-4 3 43 1,-21 1-43-16,1 0 4 0,-5 0-6 15,-3 0 4 1,13 0-4-16,1 0-2 0,7 0-17 16,1 0-5-16,10 0-15 15,0 0-89-15,0 0-85 16,0 0-207-16</inkml:trace>
  <inkml:trace contextRef="#ctx0" brushRef="#br0" timeOffset="63286.78">4172 7407 892 0,'0'0'18'0,"0"0"128"16,0 0-58-16,5-104-31 16,-5 90-6-16,-11 4-27 15,-7 1-5-15,2 6-15 16,-1 1 15-16,1 2 1 16,1 0-11-16,1 0-9 15,-4 22-2-15,-2 12 1 16,0 8-1-16,-1 8 1 15,2 8 0-15,-1 10 1 16,0 7 1-16,2 7 3 16,2 3-1-16,5 2-1 15,9-1 1-15,2-8 2 0,0-3-1 16,11-12-1-16,16-12-2 16,8-11 1-16,6-12-1 15,7-11 1-15,6-17 2 16,11 0 3-16,7-32 1 15,5-21 0-15,4-11-6 16,-4-10 2-16,-5-10-2 16,-12-1 0-16,-18-1-2 15,-15 2 0-15,-20 6 2 16,-7 6-1-16,-23 7 4 16,-28 10 0-16,-23 4-1 15,-13 11 2-15,-11 8 2 16,-2 14-4-16,11 13-4 15,6 5-2-15,25 0 1 0,25 3-2 16,20 17-18-16,13 6-107 16,19-4-118-16,29-12-592 15</inkml:trace>
  <inkml:trace contextRef="#ctx0" brushRef="#br0" timeOffset="63638.56">4953 6817 1278 0,'0'0'0'0,"0"0"-3"16,-114 0 2-16,74 37 1 15,-2 18-1-15,1 26 1 16,3 17 5-16,7 17 1 16,9 7-1-16,9 2 3 15,8 1-5-15,5-3 15 16,0-2-7-16,7-4-6 16,22-5 2-16,11-7-3 15,11-9-1-15,12-14-3 16,10-12 0-16,10-17 0 0,6-16-2 15,4-12-36-15,-6-20-139 16,-6-4-465-16</inkml:trace>
  <inkml:trace contextRef="#ctx0" brushRef="#br0" timeOffset="64126.73">5407 7622 1305 0,'0'0'5'15,"0"0"47"-15,0 0-10 0,0 0 4 16,0 0-33 0,0 0-13-16,-13-40-9 0,16 76 1 15,14 17 8-15,1 12 0 16,-3 6 2-16,-1-4 0 15,-1-2-1-15,-3-11 2 16,0-10-3-16,-3-15 1 16,-1-8-1-16,-6-13 0 15,6-4 0-15,-4-4 0 16,0 0 4-16,2-2 1 16,9-34 29-16,10-26-17 15,6-19-16-15,4-7-2 0,-2 4 1 16,-2 15-3-1,-2 17-5-15,-9 24 5 0,-11 14 3 16,-3 14 0-16,-2 0-2 16,9 19-14-16,3 24 11 15,-1 20 5-15,1 7 1 16,-1-2 0-16,-1-7-1 16,-2-7 1-16,3-12 0 15,1-4-2-15,4-6 1 16,0-1-3-16,-3 1-49 15,3-12-107-15,7-17-570 16</inkml:trace>
  <inkml:trace contextRef="#ctx0" brushRef="#br0" timeOffset="65207.82">6662 8073 1103 0,'0'0'32'0,"0"0"-32"16,0 0 39-16,0 0 51 15,0 0-53-15,0 0-6 16,18-26 7-16,-9-1-11 15,3-19-7-15,3-14-5 16,3-18-2-16,-3-12-9 16,-3-6 3-16,-6-2-6 15,-6 3 1-15,0 5-2 16,0 8-2-16,-18 6-1 16,-9 16-2-16,-1 14-4 15,-6 15 5-15,5 13 4 0,1 12 4 16,5 6-4-16,1 0-5 15,1 26 2-15,4 27-2 16,3 20 1-16,8 14 1 16,6 7 3-16,0 3-1 15,10-8 1-15,17-2 0 16,12-3 1-16,9-8-1 16,10-5 0-16,7-13 1 15,5-11 0-15,1-12-2 16,-2-17-1-16,-9-10 2 15,-9-8 2-15,1 0-2 16,-8-24 1-16,-4-17 3 16,-5-13-3-16,-8-10 2 15,-11-2-1-15,-7 2-1 16,-9 9 0-16,0 10 2 0,-4 13-3 16,-9 9 10-16,1 14 5 15,8 5 7-15,-1 4-7 16,5 0-15-1,0 16-10-15,0 22 4 0,0 15 1 16,11-1 5-16,18 1-2 16,7-8-5-16,9-7 3 15,4-8-1-15,-3-12 0 16,-4-10 0-16,-3-8 1 16,-12 0 3-16,-8-18 1 15,-3-17 4-15,-3-6 1 16,-8-12 1-16,-5-7-2 0,0-2-2 15,-20 0 3-15,-21 4-3 16,-7 7-2-16,-14 11-2 16,-15 14 0-16,4 14-10 15,3 12-1-15,13 0-4 16,26 29-15-16,19 10-64 16,12 1-116-16,25-5-405 15</inkml:trace>
  <inkml:trace contextRef="#ctx0" brushRef="#br0" timeOffset="65814.64">8196 7465 1290 0,'0'0'0'16,"0"0"0"-16,0 0 0 15,-131-52 0-15,92 52 0 16,2 19-5-16,-1 19 0 16,7 5 1-16,8 8 1 15,10-5 1-15,13 0 0 16,0-4-2-16,25-8-9 16,15-8-59-16,6-12-23 15,4-12 33-15,-6-2-28 0,-6-8 37 16,-2-23 33-1,-7-10 20-15,-7-8 52 0,-2-2 85 16,-6 3-34-16,-8 8-70 16,-6 12 22-16,2 14-18 15,-2 5-6-15,0 7 13 16,0 2-40-16,0 2-4 16,0 35-22-16,0 23 22 15,0 24 0-15,5 16 7 16,1 13 4-16,4 5 0 15,5 10-10-15,5 5 3 16,0-3 0-16,0-6-3 16,-8-17 1-16,-10-23-1 15,-2-18-1-15,0-20 3 16,-5-16-3-16,-15-14 7 0,-2-12 4 16,-12-4 41-16,-11-10 1 15,-10-33-36-15,4-20-5 16,1-24 0-16,17-21-5 15,18-16-2-15,15 1-5 16,0 9 0-16,31 17-3 16,13 20 3-16,10 11-15 15,4 13-37-15,4 11-50 16,1 10-111-16,-12 2-743 16</inkml:trace>
  <inkml:trace contextRef="#ctx0" brushRef="#br0" timeOffset="66330.95">8729 7379 1312 0,'0'0'20'0,"0"0"22"16,0 0-31-16,0 0-11 15,0 0-3-15,0 0 3 0,61 141 0 16,-38-67 3 0,0-2 2-16,-5-3-2 0,-1-8-1 15,2-8 0-15,-4-12-1 16,-1-8-1-16,-6-16 2 15,1-7 0-15,-7-7 0 16,1-3 2-16,-1 0 8 16,7-30 53-16,4-23-25 15,5-19-40-15,5-8 0 16,0 0-1-16,12 2-14 16,-2 8-8-16,0 9 4 15,-1 18 14-15,-13 17 5 0,-7 13 0 16,-8 13-1-1,0 0-4-15,10 14-8 0,4 20 10 16,0 15 2-16,-1 4 2 16,-3 3 2-16,-1-5-3 15,5-5 0-15,2-5 0 16,2-4-2-16,1-4-38 16,-8-6-84-16,-8-11-245 15</inkml:trace>
  <inkml:trace contextRef="#ctx0" brushRef="#br0" timeOffset="66796.72">9367 6624 651 0,'0'0'320'16,"0"0"-235"-16,175 160 14 15,-78-74-5-15,1 18-59 16,2 14 13-16,-9 14-20 16,-8 11-11-16,-16 3-8 15,-16 7-5-15,-13-3 2 16,-18-5-3-16,-13-7-2 15,-7-18-1-15,-21-14 2 16,-23-13 1-16,-14-12 0 16,-20-2 0-16,-14-5-3 15,-10-7-17-15,1-16-170 0</inkml:trace>
  <inkml:trace contextRef="#ctx0" brushRef="#br0" timeOffset="81642.55">6662 9180 995 0,'0'0'130'16,"0"0"-12"-16,0 0-49 0,0 0 2 15,0 0-37 1,0 0 13-16,0 0-14 0,-38-40-17 16,38 40-8-1,0-2-8-15,14 0-2 0,33-1-5 16,29-2 7-16,24-4 0 16,14 0 0-16,8-4 4 15,3 3-4-15,-9-2 0 16,-9 2-10-16,-14 5-25 15,-14 1-17-15,-15 4-32 16,-20 0-61-16,-15 0-173 16</inkml:trace>
  <inkml:trace contextRef="#ctx0" brushRef="#br0" timeOffset="81866.39">7403 9138 973 0,'0'0'302'15,"0"0"-259"-15,0 0 17 16,0 0-26-16,0 0-34 16,0 0 0-16,-36 58-14 15,36 7 14-15,2 16 1 16,16 8-1-16,0-2 1 16,2-6-1-16,9-9 1 15,-1 0-1-15,1 3 0 16,0 5-30-16,-6-8-107 15,-9-16-421-15</inkml:trace>
  <inkml:trace contextRef="#ctx0" brushRef="#br0" timeOffset="82294.32">8325 8717 1248 0,'0'0'37'0,"0"0"-23"16,0 0-14-16,0 0 0 16,-156 88 0-16,105-26 0 15,2 12 2-15,12 4 9 16,10 2-6-16,11 5-2 16,9-1 6-16,7 4 7 15,0 4-7-15,9-1-1 16,13-3 4-16,14-4-3 15,4-6-3-15,9-2-3 16,9-7-1-16,13-9-1 16,14-14-1-16,11-10-10 0,7-16-55 15,-7-15-195-15</inkml:trace>
  <inkml:trace contextRef="#ctx0" brushRef="#br0" timeOffset="82775.97">8852 9472 1403 0,'0'0'1'16,"0"0"31"-16,0 0-6 0,0 0 10 16,0 0-24-16,0 0-12 15,-18-40-9-15,24 66 1 16,17 9 7-16,-1 7 1 15,3 4 0-15,-8-3 1 16,4-2-1-16,-4-3 1 16,-5-6-1-16,-4-6 0 15,-3-10 0-15,-3-9 0 16,0-5-1-16,-2-2 1 16,2 0 8-16,-2-19 4 15,2-17 6-15,0-13-15 16,10-11-3-16,3 9-3 15,-1 9 3-15,-1 16-1 0,-3 12 0 16,-4 8 0 0,-4 6-1-16,-2 0-1 0,0 0 0 15,7 0-3-15,4 10 2 16,0 12 3-16,2 12 0 16,1 4 1-16,-1 6-2 15,1 0 2-15,-1 0 0 16,5-2 0-16,6-3-8 15,3-2-7-15,0 0-20 16,2-4-54-16,-7-13-84 16,3-13-334-16</inkml:trace>
  <inkml:trace contextRef="#ctx0" brushRef="#br0" timeOffset="83148.8">9429 8779 1220 0,'0'0'14'0,"0"0"-10"0,0 0-4 16,178 156 37-16,-100-62 20 15,1 10-22-15,-13 3-23 16,-10-1 4-16,-7-4-9 16,-11-7 5-16,0-9-8 15,-7-8 1-15,-8-1-2 16,-15-1-2-16,-8-2 0 15,0 0-1-15,-31-4-2 16,-12-4-44-16,-1-17-126 16,6-25-551-16</inkml:trace>
  <inkml:trace contextRef="#ctx0" brushRef="#br0" timeOffset="83682.64">11583 9017 1394 0,'0'0'32'0,"0"0"-19"0,0 0 0 16,0 0 0 0,0 0-10-16,-128 21-3 0,55 12 0 15,-14 6 0-15,-5 3-3 16,7-5 0-16,-2-4 2 16,14-6 0-16,13-6 1 15,20-5 0-15,20-4 0 16,11-3 0-16,5-6-1 15,4-1-1-15,0 0-1 16,0 3-1-16,0 2-1 16,8 6 5-16,28 2 0 15,11 3 16-15,13 2-4 0,18-1 8 16,7 1-6 0,8-5-2-16,7-1-8 0,1-3-4 15,-7-6 6-15,-19 0-6 16,-23-5 0-16,-19 0 0 15,-15 0 0-15,-11 0 0 16,-7 2 0-16,0 0-1 16,0 2-2-16,0 6-33 15,-14 6-35-15,-8 4 9 16,-7-4-197-16</inkml:trace>
  <inkml:trace contextRef="#ctx0" brushRef="#br0" timeOffset="84049.85">10833 9775 1345 0,'0'0'42'0,"0"0"-32"16,0 0-8-16,0 0 7 15,0 0 11-15,0 0-19 16,123 25 27-16,-23-14 18 16,12-1-20-16,8-1-21 0,-4-2-2 15,-5 3 0 1,-12 3 0-16,-22-1-3 0,-19 2 0 16,-20-5-2-16,-20-2 1 15,-7-3 1-15,-11-3 0 16,0 2 0-16,0-3 3 15,0 0-2-15,0 2-1 16,0-2 0-16,0 0-1 16,0 6-18-16,0 8-51 15,-2-7-20-15,-2-7-305 16</inkml:trace>
  <inkml:trace contextRef="#ctx0" brushRef="#br0" timeOffset="85634.74">13089 9310 777 0,'0'0'154'15,"0"0"-41"-15,0 0-1 16,0 0-9-16,0 0-36 0,0 0-31 15,2-102-7-15,-15 92-7 16,5 1 4-16,-6 2-9 16,3 5-11-16,-3 2-6 15,-11 0-2-15,-6 6 1 16,-11 22-1-16,-14 7-1 16,6 0 3-16,-2 0 1 15,7 4 1-15,7-3-2 16,11 6-1-16,10 5 1 15,3 1 0-15,12-1 3 16,2-3-3-16,2-5 3 0,25-6-1 16,13-6 2-16,7-5-4 15,9-4 6-15,4-7-1 16,9-6 2-16,4-5-3 16,14 0-1-16,0-3-2 15,-2-11 1-15,-16-1-2 16,-11 1-9-16,-13 2-24 15,-7 2-31-15,-7-5-66 16,-16-2-349-16</inkml:trace>
  <inkml:trace contextRef="#ctx0" brushRef="#br0" timeOffset="85853.84">13591 9425 1400 0,'0'0'17'16,"0"0"66"-16,0 0-64 0,0 0 5 15,0 0-14-15,0 0-10 16,-25-26 0-16,25 26-6 16,0 0-29-16,0 3-32 15,23 9 17-15,-6-10-90 16,8-2-1115-16</inkml:trace>
  <inkml:trace contextRef="#ctx0" brushRef="#br0" timeOffset="87044.38">6034 8673 1141 0,'0'0'121'0,"0"0"-105"16,0 0 12-16,0 0 37 15,0 0-33-15,0 0-22 16,-12-5-6-16,12 5-4 15,0 0 0-15,0 0-1 16,0 0 1-16,0 0-1 16,0 0-4-16,19-4 1 15,28-1 0-15,24-5 4 16,29-4 0-16,29-8 3 0,30-5-2 16,30-9 1-1,25-3-2-15,16-8 5 0,10-5-3 16,23-6 0-16,14-7 2 15,9 4 1-15,-6 3-2 16,-30 15-3-16,-36 11 0 16,-42 10 0-16,-39 6 1 15,-37 6-1-15,-34 4-1 16,-28 2 1-16,-23 4 0 16,-9 0 0-16,-2 0 4 15,0 0 12-15,0 0 12 16,0 0-5-16,0 0-12 15,0 0-4-15,0 0-7 16,0 0 0-16,0 0-3 0,-4 6-13 16,-8 20-74-16,-3 4-2 15,1-7-243-15</inkml:trace>
  <inkml:trace contextRef="#ctx0" brushRef="#br0" timeOffset="88336.63">13894 9506 724 0,'0'0'0'0,"0"0"-57"15,0 0 48-15,0 0-3 16,0 0-1-16,125-93 13 16,-114 74 0-16,-5 3 25 15,2 3 70-15,-8-1 46 16,0-1-5-16,0 3-53 16,0 0-5-16,0 2 22 15,0-2-33-15,0 4-21 0,0 4-8 16,0 4 8-16,0 0-23 15,0 0-13-15,0 0-10 16,0 3 0 0,0 28-8-16,10 15-1 0,15 12 9 15,4 9 1-15,0-6-1 16,-2-4 0-16,-3-11-1 16,-6-13 1-16,-3-12 1 15,-5-7-1-15,-6-10 0 16,-2-4 0-16,-2 0 1 15,0 0 0-15,0 0 6 16,0 0-2-16,0-16 0 16,0-22 3-16,9-17-4 0,-2-14-4 15,13-7 0 1,2-3-2-16,9 7-3 0,9 10-7 16,-1 16 3-16,-4 17 8 15,1 18-1-15,-3 11-2 16,-2 0 1-16,-4 8-2 15,0 21 1-15,-10 3 1 16,-3 7 1-16,-3 3 2 16,-7 0-1-16,4 2 2 15,-4-2-1-15,9-1 0 16,3-1 0-16,6-4-16 16,-2-8-54-16,3-12-68 0,-4-14-402 15</inkml:trace>
  <inkml:trace contextRef="#ctx0" brushRef="#br0" timeOffset="89100.76">15253 9587 1250 0,'0'0'71'0,"0"0"-66"15,0 0-2-15,0 0-3 16,145-81 23-16,-87 33 3 16,-2-10-15-16,0-12-4 0,-14-8-4 15,-17-8 3-15,-21-2-1 16,-4 0-2-16,-22 4 4 15,-25 9-5-15,-2 14-2 16,3 20 0-16,5 15-3 16,15 13-1-16,8 12 3 15,7 1 1-15,6 22-4 16,0 25-4-16,5 23 6 16,0 11-1-16,12 9 2 15,17 3 1-15,2-3 0 0,13-2 0 16,17-5 0-16,3-10 0 15,8-9 0-15,-1-11 0 16,0-18-1-16,-1-14 0 16,-10-17 1-16,0-4 3 15,-7-6-2-15,-1-22 0 16,-15-10 3-16,-1-8-2 16,-14-3 0-16,-6 5-1 15,-7 8-1-15,-7 12 7 16,-2 11-6-16,0 10 7 15,0 3 14-15,0 0 0 16,0 0-22-16,0 18-5 16,7 13-7-16,2 4 11 15,11 4 0-15,9-6 1 16,6-2-1-16,10-9-2 0,9-8 0 16,-1-10-3-16,-8-4 1 15,-10 0 5-15,-6-23 0 16,-6-7 1-16,-12-3-1 15,-7-8 4-15,-4-3 2 16,-2 0-1-16,-34-2 4 16,-9 2-5-16,-10 2 1 15,-12 10-5-15,-6 12 0 16,-4 14-1-16,15 6-1 16,16 10-3-16,21 22-28 15,25 2-23-15,0 1-88 16,42-10-252-16</inkml:trace>
  <inkml:trace contextRef="#ctx0" brushRef="#br0" timeOffset="89688.11">17138 9114 1344 0,'0'0'4'16,"0"0"36"-16,0 0-25 15,0 0-3-15,-139-54-2 16,85 79-10-16,4 14-2 16,0 5-1-16,21 2 1 15,11-4-2-15,18-2 1 16,0-6-3-16,10-4 0 0,23-12-11 16,9-11-3-16,3-7-20 15,-3-3 9-15,-6-21 17 16,-12-4 8-16,-1-9 4 15,-8 2 4-15,-11 1 11 16,-2 6-9-16,-2 9 20 16,0 10 9-16,0 5 1 15,0 4-8-15,0 0 3 16,0 4-29-16,0 24-8 16,12 16-1-16,1 12 8 15,3 13 1-15,7 9 0 0,-2 2 0 16,6 7 1-1,9 0-1-15,-7 5 0 0,-7 0 0 16,-1-13 0-16,-17-15-1 16,-4-19 1-16,0-13 1 15,-18-9-1-15,-18-7 3 16,1-7 3-16,-5-8 0 16,-3-1-2-16,1-10 3 15,4-22 0-15,4-19 11 16,8-12-13-16,12-17 3 15,12-11-4-15,2-3-4 16,23 1-1-16,21 8-5 16,14 5 5-16,6 9-4 15,17 13-17-15,-8 14-44 16,-8 7-59-16,-16 11-306 0</inkml:trace>
  <inkml:trace contextRef="#ctx0" brushRef="#br0" timeOffset="90166.17">17761 8957 1259 0,'0'0'19'0,"0"0"11"16,0 0-30-16,0 0-8 0,0 0 3 15,38 125 3-15,-15-71 1 16,-3-1 1-16,-3-2 3 16,6-3 13-16,-3-4-4 15,0-6-3-15,-2-6 5 16,-7-8-8-16,-4-10 1 16,-5-6-7-16,-2-8 0 15,0 0 0-15,0 0 9 16,0-8 34-16,0-26 29 15,2-18-32-15,7-9-40 16,4-6 0-16,12 1 0 16,8 3-1-16,12 9-5 15,11 13-18-15,-5 10-6 16,-4 15 8-16,-14 10 8 0,-6 6 11 16,-2 0-2-16,-8 6 4 15,1 20 1-15,3 8-1 16,-8 12-1-16,-3 7 2 15,2 1 0-15,-1 2 1 16,3 1 0-16,1-4-1 16,3-2 0-16,-3-18-9 15,-1-16-141-15</inkml:trace>
  <inkml:trace contextRef="#ctx0" brushRef="#br0" timeOffset="106406.72">20481 8964 954 0,'0'0'131'0,"0"0"-52"16,0 0-23-16,0 0-2 15,0 0 10-15,0 0-37 16,0-83 3-16,-9 71-20 16,-6 3 36-16,-8 2-17 15,4 1-8-15,-6 2-16 16,0 4-1-16,-2 0-4 15,-2 0-1-15,0 22-3 16,-4 12 2-16,4 8 0 0,0 7-1 16,12 4 2-16,3 3-2 15,7-1 3 1,7-1-1-16,0-4 1 0,5-3 0 16,19-6 0-16,14-5 1 15,9-5 5-15,20-9-5 16,10-9 3-16,17-11-4 15,5-2 2-15,-10 0-2 16,-5-4-5-16,-14-6-51 16,-12-3-52-16,-18-8-133 15</inkml:trace>
  <inkml:trace contextRef="#ctx0" brushRef="#br0" timeOffset="106856.93">21065 8828 1390 0,'0'0'30'0,"0"0"-23"0,0 0-7 16,0 0-2 0,0 0 1-16,141-19 1 15,-50 11 1-15,16-2-1 0,-5 1 0 16,-13 4 0-16,-6-2 0 16,-23 2 0-16,-6 3 1 15,-23 2-1-15,-8 0 0 16,-17 0-6-16,-6 7-15 15,0 16 9-15,0 7 3 16,-27 7 9-16,-8 9 5 16,-10 1-4-16,-2 2 3 15,0 0-2-15,7-1 0 16,5 1-2-16,4-8 0 16,6-2-1-16,11-6 2 15,5-4-2-15,9-3-7 16,0-8-62-16,0-13-220 0</inkml:trace>
  <inkml:trace contextRef="#ctx0" brushRef="#br0" timeOffset="107300.84">22450 8557 1426 0,'0'0'25'15,"0"0"8"-15,0 0-19 16,0 0-14-16,0 0 0 16,0 0-14-16,-18 25 7 15,18 24 7-15,0 9 0 16,0 0 0-16,8 0 0 15,15-8-1-15,-1-4 0 16,12-6 1-16,1-8-1 16,7-8 1-16,10-8 1 15,-1-12 2-15,3-4-3 16,-3-4 4-16,-6-24 0 16,-12-6 1-16,-6-10-2 0,-14-8 1 15,-13-9-2-15,-2-2-2 16,-42 0 1-16,-24 10-1 15,-14 14-3-15,-7 15 3 16,0 17 0-16,6 7-1 16,21 5-3-16,20 27-15 15,21-1-162-15,21-12-1112 16</inkml:trace>
  <inkml:trace contextRef="#ctx0" brushRef="#br0" timeOffset="120027.85">998 10882 1200 0,'0'0'53'16,"0"0"9"-16,0 0 10 15,0 0-24-15,0 0-26 16,0 0-16-16,0 0-6 15,-24-34 0-15,24 34-1 16,0 0-5-16,6 23-8 0,19 20 9 16,12 22 5-16,6 15 0 15,6 9-1-15,2 12 1 16,3 4 0-16,0-8 0 16,3-8 0-16,1-15 0 15,-2-17 0-15,-2-16 0 16,-7-6 0-16,-7-14 0 15,-11-9 1-15,-7-3-1 16,-11-9 0-16,0 0 0 16,-2-18 6-16,-2-28 0 15,-3-27-4-15,-4-27 1 16,0-16-1-16,-16-6 1 0,-5 2-2 16,-4 19 0-16,2 16-1 15,3 17 1-15,7 20 3 16,2 14-1-16,7 16-2 15,-1 12-1-15,5 6 0 16,0 0-31-16,0 8-151 16,0 13-392-16</inkml:trace>
  <inkml:trace contextRef="#ctx0" brushRef="#br0" timeOffset="120282.17">650 11508 1382 0,'0'0'36'15,"0"0"-35"-15,0 0 24 16,0 0 0-16,210-116-25 15,-47 45-1-15,26-1 1 16,7 3-1-16,-11 6-13 16,-17 7-61-16,-39 12-144 15</inkml:trace>
  <inkml:trace contextRef="#ctx0" brushRef="#br0" timeOffset="120882.29">2062 11067 1150 0,'0'0'132'0,"0"0"-132"16,0 0-4-16,0 0 1 15,66 118 3-15,-35-64 3 16,3 8 14-16,-1 1-2 15,-4-1-9-15,-2-14 1 0,-9-12 0 16,-5-16-6-16,-9-12 1 16,2-8 0-16,-6 0 5 15,0 0 44-15,0-2 32 16,0-30-16-16,0-21-41 16,-6-22-26-16,-2-5-1 15,6 3 0-15,2 17-6 16,0 20-1-16,0 20 8 15,4 11-3-15,10 9-5 16,3 3 1-16,10 21 3 16,2 10 1-16,0 4-1 15,-2 4-5-15,0-4-2 16,-2-3 1-16,-4-7 1 0,-1-10 3 16,-7-8 2-16,-1-9 3 15,3-1 1-15,6-14 0 16,10-28 7-16,9-14-3 15,3-8-2-15,-4 1-1 16,-10 14-1-16,-6 17 0 16,-8 16-1-16,-8 12 0 15,0 4-1-15,6 0-9 16,7 23 6-16,9 11 3 16,3 7 0-16,-3 3 2 15,2 2 2-15,0 2-1 16,2 0-1-16,3 1 0 15,6-5-16-15,-1-12-108 0,-8-16-397 16</inkml:trace>
  <inkml:trace contextRef="#ctx0" brushRef="#br0" timeOffset="121291.79">3943 10786 1248 0,'0'0'229'0,"0"0"-222"0,0 0-7 15,0 0 0-15,0 0-1 16,0 0-14-16,-110 68-8 15,42-18-9-15,-3 3-18 16,-1-6 31-16,7-8 10 16,13-11 4-16,17-10 5 15,18-6 3-15,7-3 6 16,8-4-3-16,2 2-6 16,0 2-1-16,7 2 0 15,22-2 1-15,11-1 12 16,7 1 14-16,6-4-6 15,1 2-15-15,0 2 0 16,-2 3-3-16,2 4-2 0,2 5-5 16,-2-6-85-16,-6-7-405 15</inkml:trace>
  <inkml:trace contextRef="#ctx0" brushRef="#br0" timeOffset="121939.27">4554 10680 1426 0,'0'0'0'0,"0"0"-6"15,0 0-3-15,0 0-5 16,0 0 13-16,20 152 0 16,-7-85 2-16,-2-2-1 15,1-6 1-15,-4-15-1 16,1-14 0-16,-4-14 0 0,-1-7 0 15,-1-9 0-15,-1 0 2 16,0 0 5-16,4-7 20 16,8-25 45-16,8-21-60 15,7-15-12-15,2-4 0 16,2 1-16-16,2 12-12 16,-4 17 7-16,-2 16 6 15,-5 16 13-15,0 10-4 16,1 0 0-16,0 21-1 15,-4 14 4-15,0 7 3 16,-3 4-1-16,-5 0 3 16,1-1-1-16,-1-4-1 15,0-6 1-15,-4-5-3 16,4-6 4-16,-1-4-2 16,-3-9 0-16,-3 0 1 0,1-3-1 15,-3-4 0-15,1 0 0 16,0-2 0-16,-1-2 0 15,-2 0 0-15,2 0 0 16,-4 0 0-16,5 0-3 16,-3 0 0-16,-2 0 0 15,0 0-5-15,0 0-26 16,0 0-44-16,0-6-350 16</inkml:trace>
  <inkml:trace contextRef="#ctx0" brushRef="#br0" timeOffset="123806.59">2086 12186 1265 0,'0'0'57'15,"0"0"-57"-15,0 0-9 16,0 0 1-16,0 0 8 15,5 126 2-15,1-70 4 16,3-2-3-16,2-5 2 16,0-14-4-16,-2-8-1 15,0-10 3-15,-4-8 2 16,-5-6-3-16,2-1-1 16,-2-2-1-16,0 0 13 15,0 0 22-15,0-5 25 0,0-28 5 16,0-17-64-1,0-14 0-15,0-6-2 16,0-2-5-16,25 11-2 0,4 18 2 16,2 13 1-16,2 20-1 15,1 10 0-15,1 2-2 16,3 30 2-16,-2 12 4 16,0 6 0-16,-3 4 2 15,-8-2 0-15,-6-6-4 16,-7-8 1-16,-4-10-2 15,-5-10 1-15,1-7 0 16,-2-11 4-16,-2 0 0 16,2-2 4-16,0-29 9 0,-2-15-10 15,10-16-3 1,5-2 0-16,10 3 0 0,8 12 0 16,-2 14 0-16,-4 15 0 15,-4 15 0-15,-4 5-5 16,4 10 0-16,4 20-1 15,-1 13 6-15,1 6-1 16,-2 3 1-16,1 1 0 16,3-4 0-16,2-1 1 15,3-2-1-15,2-7-61 16,-5-15-177-16</inkml:trace>
  <inkml:trace contextRef="#ctx0" brushRef="#br0" timeOffset="124009.57">3393 12119 1514 0,'0'0'12'0,"0"0"-12"16,0 0-1-16,112-44 0 15,-40 23-20-15,-3 6-85 16,-17 5-438-16</inkml:trace>
  <inkml:trace contextRef="#ctx0" brushRef="#br0" timeOffset="124167.04">3486 12404 1428 0,'0'0'52'0,"0"0"-50"16,0 0-3-16,0 0 1 16,198-70-20-16,-105 36-58 15,-10-2-464-15</inkml:trace>
  <inkml:trace contextRef="#ctx0" brushRef="#br0" timeOffset="124608.65">4070 11872 1478 0,'0'0'8'0,"0"0"14"16,0 0-10-16,0 0-12 15,0 0 0-15,0 0-13 16,25 71 12-16,1-11 2 15,1 6 0-15,-5-4 2 16,-4-9-2-16,-5-15 1 16,-3-13-2-16,-6-12 2 15,-2-7-2-15,0-5 1 16,-2-1 1-16,5 0 4 0,-1-17 3 16,8-32 15-16,1-19-24 15,3-10 0-15,3 2 0 16,2 15-8-16,-6 20 4 15,-1 15 3-15,-6 15 0 16,1 10 0-16,0 1-2 16,4 0-3-16,8 18-1 15,1 12 6-15,4 8 0 16,1 4 0-16,-4 1 1 16,-3-2 0-16,-1 0 0 15,4-5-1-15,0-2-3 16,-1-7-91-16,0-10-164 0</inkml:trace>
  <inkml:trace contextRef="#ctx0" brushRef="#br0" timeOffset="124858.07">3956 12533 1499 0,'0'0'20'0,"0"0"-13"16,0 0 6-16,0 0-9 15,0 0-4-15,0 0 0 16,118-20 1-16,-4-17-1 16,17-5 0-16,6-2-4 0,-8 0-22 15,-13 3-51-15,-18 6-7 16,-24 7-255-16</inkml:trace>
  <inkml:trace contextRef="#ctx0" brushRef="#br0" timeOffset="125344.43">4324 12712 1497 0,'0'0'26'0,"0"0"-25"16,0 0 5-16,0 0-5 15,0 0-1-15,157-58 0 16,-111 58-1-16,-11 0-4 16,-8 11 2-16,-9 15-2 15,-9 4 2-15,-9 10 1 16,0 8 2-16,-15 8 1 15,-16 4 1-15,2-1-2 16,-2-9 1-16,8-14 0 16,5-12-1-16,5-10-1 15,6-8 1-15,4-2 2 16,3-4-2-16,0 0 1 0,0 0-1 16,0 0-1-16,8 0-2 15,21-8 3-15,15-10 2 16,18-6 0-16,14-8 0 15,8-2 2-15,3 0-3 16,-2 2-1-16,-2 5 1 16,-12 8-1-16,-17 5 1 15,-21 5-1-15,-12 7 1 16,-15 2-1-16,-6 0 0 16,0 0 0-16,0 9 0 15,-27 17-24-15,-17-1-106 16</inkml:trace>
  <inkml:trace contextRef="#ctx0" brushRef="#br0" timeOffset="132455.57">10428 10912 1280 0,'0'0'32'16,"0"0"-1"-16,0 0 2 15,0 0 0-15,0 0-12 16,0 0-8-16,0 0-11 16,0 0 0-16,-27-56 3 0,27 56 0 15,0 0 0-15,0-2-2 16,2-4-2-16,34-2 1 15,20-6-2-15,23-7 0 16,20 2 0-16,1 1 0 16,0 2-1-16,-6 4 2 15,-7 2-2-15,-9 2 0 16,-9 7-31-16,-15 1-27 16,-19 0-82-16,-22 0-207 15</inkml:trace>
  <inkml:trace contextRef="#ctx0" brushRef="#br0" timeOffset="132656.91">11002 10772 1187 0,'0'0'88'0,"0"0"-6"15,0 0-5-15,0 0-23 16,0 0-54-16,0 0-1 16,-31 2-10-16,33 36 9 15,12 13 1-15,-5 8 1 16,0 5 0-16,4 1 0 15,-2-1 1-15,7-6-1 16,7-2 0-16,6-8-28 16,7-14-82-16,-5-13-237 15</inkml:trace>
  <inkml:trace contextRef="#ctx0" brushRef="#br0" timeOffset="132995.49">11868 10333 1296 0,'0'0'1'16,"0"0"71"-16,0 0-71 0,0 0-1 15,-134 36-6-15,103 34 6 16,-3 15-1-16,5 9 1 16,7 0 3-16,6-1 0 15,10-6 4-15,6-4-7 16,0-7 0-16,18-5 0 16,15-11-2-16,9-7 2 15,14-13 0-15,11-11-1 16,13-14-8-16,12-15-150 15,1 0-699-15</inkml:trace>
  <inkml:trace contextRef="#ctx0" brushRef="#br0" timeOffset="133414.5">12512 10774 569 0,'0'0'918'0,"0"0"-918"16,0 0-7-16,0 0-4 16,0 0 6-16,0 0 3 15,-11 147 2-15,22-83 0 16,11-6-3-16,5-5 3 16,-2-14 0-16,-8-11 0 15,-3-11 0-15,-10-8 0 0,1-9 0 16,-3 0 4-1,4-16 10-15,8-30 21 0,3-17-32 16,10-12-2 0,-2 4 0-16,0 16 0 0,-6 18 0 15,-3 16-1-15,-5 14 0 16,5 7-3-16,-1 0-5 16,10 12 4-16,-3 18 1 15,3 8 3-15,-10 5 0 16,1 0-1-16,-3 6 2 15,1-1-2-15,-3 1 1 16,0-2 0-16,3-3-1 16,-1-2-31-16,-2-8-77 0,0-10-157 15</inkml:trace>
  <inkml:trace contextRef="#ctx0" brushRef="#br0" timeOffset="133657.59">12447 11555 1239 0,'0'0'117'16,"0"0"-82"-16,0 0-27 15,0 0 14-15,0 0 14 16,0 0-26-16,183-84-9 0,-65 43-1 15,9 3 0-15,-2 4-1 16,-9 9-29-16,-11 7-38 16,-25 10-143-16</inkml:trace>
  <inkml:trace contextRef="#ctx0" brushRef="#br0" timeOffset="134014.68">12686 11714 1329 0,'0'0'7'0,"0"0"-7"16,120-32 0-16,-68 32 9 0,-10 7-3 15,-11 25-6-15,-13 10 0 16,-16 7-1-16,-2 8 1 15,-16 4-2-15,-19-2 2 16,-7-5 2-16,-1-12 0 16,5-10 3-16,11-11-2 15,12-9 1-15,10-8 6 16,5-4 10-16,0 0 7 16,0 0-15-16,2 0-6 15,37-11-5-15,17-18-1 0,21-12 0 16,10 2 0-1,-2 1 0-15,-3 7 0 0,-4 5-39 16,-11 2-147-16</inkml:trace>
  <inkml:trace contextRef="#ctx0" brushRef="#br0" timeOffset="134426.56">13192 10263 1373 0,'0'0'26'0,"0"0"-20"16,0 0-6-16,0 0-3 15,115 76 3-15,-14 6 3 16,14 21 7-16,4 11 2 16,-12 4 5-16,-20 3-7 15,-16-4 4-15,-24-1-5 16,-15-9-2-16,-24-9-6 0,-8-12 2 15,0-13 1-15,-18-13-3 16,-8-12 2-16,1-12-1 16,7-10-1-16,1-2-1 15,-1-16-91-15,9-8-367 16</inkml:trace>
  <inkml:trace contextRef="#ctx0" brushRef="#br0" timeOffset="135306.04">15606 10587 1381 0,'0'0'41'16,"0"0"-19"-16,0 0-20 15,0 0 4-15,0 0 2 16,0 0-6-16,0 0-2 15,-21 3-8-15,-23 13 6 16,-16 6 1-16,-23 4 1 16,-4 0 2-16,1-3 1 15,10-4-3-15,9-3 1 16,9-2 1-16,16 1-2 16,6-4 0-16,12 1 0 15,10-2 0-15,3-5-2 16,11 2-1-16,0 0 1 0,0 6-1 15,11 1 1 1,18 4 2-16,9 3 0 0,18-2 1 16,8 2-1-16,17-2 0 15,8-3 0-15,0 0 3 16,-2-6-2-16,-9-3 0 16,-20-3-1-16,-18-4 1 15,-20 0-1-15,-8 0 2 16,-8 0-1-16,-4 0-1 15,0 0 10-15,0 0 1 16,0 0-3-16,0 0-4 16,0 0-4-16,0 0-2 15,0 0-41-15,-14 7-127 0,-15 2-527 16</inkml:trace>
  <inkml:trace contextRef="#ctx0" brushRef="#br0" timeOffset="135698.14">15097 11404 1450 0,'0'0'70'0,"0"0"-53"16,0 0-17-16,0 0-2 15,123 0 2-15,-16 12-2 16,27 8 2-16,11 4 0 16,-9 1 0-16,-9-10-1 15,-27-4 1-15,-17-2 1 16,-23-6-1-16,-18 0 0 15,-15 0 2-15,-16-2-2 16,-9-1 1-16,-2 0 0 16,0 0 2-16,0 0 0 15,0 0-3-15,0 0 0 16,0 0-24-16,0 0-65 0,0-16-239 16</inkml:trace>
  <inkml:trace contextRef="#ctx0" brushRef="#br0" timeOffset="136618.49">16983 10631 1225 0,'0'0'70'16,"0"0"13"-16,0 0-42 15,0 0-10-15,0 0-13 16,0 0 9-16,0 0-16 16,-67-70-11-16,34 74-2 15,-9 21 2-15,-1 9-3 16,-3 6 2-16,-4 4 1 16,15 0 0-16,4-3 0 0,6 0 0 15,14-3-1-15,11-4 0 16,0-1-1-16,9-5 0 15,31-5 1-15,18-5 1 16,22-8 1-16,18-7 4 16,10-3-4-16,-13 0 1 15,-12-3-1-15,-16-4-1 16,-23 0 1-16,-19 4-1 16,-15 1 0-16,-2 0 0 15,-8 2 0-15,0 0-2 16,0 0-1-16,0-3-57 15,0-6-115-15</inkml:trace>
  <inkml:trace contextRef="#ctx0" brushRef="#br0" timeOffset="137306.75">18000 10476 1356 0,'0'0'50'15,"0"0"-48"-15,0 0-2 16,0 0-2-16,0 0-11 15,0 0 13-15,33 120 0 16,-10-61 12-16,-8 1-1 16,-1-3-6-16,-3-10 2 0,-7-6-3 15,0-11-2 1,4-8 0-16,-8-8-2 0,2-5 1 16,-2-8 1-16,0 2-2 15,0-3 4-15,0 0 3 16,4 0 0-16,7-29 22 15,3-18-8-15,13-23-21 16,2-11 0-16,4-2-2 16,3 7-5-16,-3 13 2 15,0 17 5-15,-1 11-1 16,-8 17 2-16,1 10-2 16,-1 8-2-16,3 8-8 0,-5 24 7 15,5 12 2-15,-7 8-2 16,0 4 4-16,-4-2 0 15,-3-1 0-15,1-5 0 16,1-6 0-16,1-7 0 16,1-2 3-16,6-8-3 15,-1 0 0-15,0-9-53 16,-15-12-281-16</inkml:trace>
  <inkml:trace contextRef="#ctx0" brushRef="#br0" timeOffset="137563.01">18013 11093 1411 0,'0'0'46'0,"0"0"-46"15,0 0 13-15,0 0 22 16,0 0-20-16,0 0-8 15,87-18-7-15,2 0 1 16,23-7 0-16,2 1 0 16,-1 2-1-16,-8 3-2 15,-9 7-10-15,-9 1-43 16,-16 6-63-16,-26 1-357 16</inkml:trace>
  <inkml:trace contextRef="#ctx0" brushRef="#br0" timeOffset="138050.31">18316 11346 1089 0,'0'0'301'15,"0"0"-262"-15,0 0-39 16,0 0 2-16,0 0 0 15,139-42 1-15,-93 42-2 0,-1 3-1 16,-5 20 0-16,-11 8-1 16,-15 9 0-16,-14 10-2 15,0 7 3 1,-16 3 2-16,-24-2-1 0,-3-5-1 16,-1-10 4-16,2-4 2 15,3-9-6-15,16-9 2 16,2-7-2-16,17-7-1 15,4-7 1-15,0 0 3 16,0 0-2-16,0 0-1 16,33 0 0-16,21-7 2 15,21-12 13-15,10-1 0 16,-2 1-4-16,-12 4-3 16,-11 1 0-16,-16 5-2 0,-15 4-3 15,-8 1 2 1,-15 4-5-16,-6 0 0 0,0 0 0 15,0 0 0-15,0 0-1 16,0 0 1-16,0 0 2 16,0 0-2-16,0-4-1 15,16-6-54-15,4-13-92 16</inkml:trace>
  <inkml:trace contextRef="#ctx0" brushRef="#br0" timeOffset="139882.34">19761 10790 1085 0,'0'0'65'0,"0"0"-65"15,0 0 0-15,0 0 32 16,0 0 55-16,0 0-23 15,0 0-34-15,69-82-14 16,-49 28 1-16,-5-10 10 16,-3-4-14-16,-5-5-4 15,-7 1 7-15,0 6-10 16,-7 4 7-16,-11 11-2 16,-5 13-8-16,8 14 1 0,7 12 3 15,-2 10 0-15,10 2-7 16,-2 0-1-16,2 22-15 15,0 23 10-15,0 20 4 16,0 16 2-16,12 9 2 16,17 4-2-16,4-3-1 15,7-9 1-15,5-10 0 16,8-12-1-16,-2-16 0 16,1-12 1-16,-10-15-2 15,-7-16-1-15,3-1-5 16,-4-6 2-16,2-21 6 15,-5-12 0-15,-6-2-7 16,-10 4 4-16,-9 7 0 0,-6 10 3 16,0 12 0-16,0 8 2 15,0 0-2-15,0 0-2 16,0 4-15-16,0 20 8 16,0 5 8-16,8 0 0 15,9-3-2-15,12-6-5 16,4-6 1-16,5-6 4 15,-2-8-10-15,0 0 5 16,-11 0 5-16,-6-18 3 16,-3-6 1-16,-7-8-1 15,-9-4 1-15,0-6 0 16,-15-4 0-16,-24 2 1 16,-14 5 17-16,-7 9 29 15,-8 11-48-15,6 12-3 0,6 7-4 16,25 2-8-16,14 24-62 15,12 2-135-15,5 0-904 16</inkml:trace>
  <inkml:trace contextRef="#ctx0" brushRef="#br0" timeOffset="140415.22">20947 10537 1398 0,'0'0'18'16,"0"0"-17"-16,0 0-1 0,0 0-5 15,-139-32 0-15,111 66 0 16,8 10 2-16,2 4-1 16,9 1 3-16,9-7-11 15,0-8-9-15,2-8-4 16,23-12 13-16,-3-10-19 15,4-4 13-15,1-7 5 16,0-19 13-16,-7-6 1 16,-7-2 37-16,-3 9 25 15,-8 4-18-15,-2 11-20 16,0 5 3-16,0 5 3 16,0 0-31-16,0 0 0 0,0 26-15 15,11 22 14-15,0 22-1 16,-4 17 1-16,0 14 1 15,-3 10 0-15,-4 7 1 16,4 4 1-16,3 1-1 16,-5-7 0-16,-2-16-1 15,0-19 0-15,0-23 3 16,-9-20-3-16,-8-12 1 16,-8-16-1-16,-6-10 7 15,-4 0 2-15,-13-18 3 16,4-30-7-16,10-24 4 15,12-29-6-15,22-17-2 0,9-10-1 16,49 3-5 0,31 15-22-16,20 10-61 0,3 12-247 15</inkml:trace>
  <inkml:trace contextRef="#ctx0" brushRef="#br0" timeOffset="140923.2">22021 10279 1353 0,'0'0'42'0,"0"0"-23"15,0 0-19-15,0 0-2 16,0 0 1-16,27 126-1 16,-11-58 4-16,-3-2-1 15,-1-8 3-15,-4-15-4 16,1-15 0-16,-7-14 1 0,2-7-1 15,-4-7 3 1,6 0 7-16,0 0 45 0,17-37 7 16,0-18-54-16,18-11-7 15,8-4-1-15,-6 10-2 16,-6 16 0-16,-10 15-1 16,-12 17 2-16,-5 10 1 15,-8 2-2-15,7 0-4 16,-1 19 0-16,8 15 6 15,7 12-3-15,-8 2 3 16,5 2 0-16,2-1 0 16,-2-3-7-16,5 0-16 15,2-4-32-15,-8-8-103 16</inkml:trace>
  <inkml:trace contextRef="#ctx0" brushRef="#br0" timeOffset="141141.81">21933 10962 1453 0,'0'0'53'0,"0"0"-44"16,0 0 1-16,0 0 5 15,0 0-6-15,129-41-6 16,-15 6-3-16,13 3-1 15,-9 6-13-15,-18 8-35 0,-29 8-64 16,-24 3-206-16</inkml:trace>
  <inkml:trace contextRef="#ctx0" brushRef="#br0" timeOffset="141484.68">22070 11083 1386 0,'0'0'64'0,"0"0"-64"16,0 0-5-16,0 0 5 15,152-5 0-15,-107 5-2 16,-9 15-4-16,-17 9 4 16,-7 4-5-16,-12 2 4 15,-14 6-1-15,-30 6 2 0,-12 1 2 16,0-2 1-16,4-5-1 15,21-9 1-15,14-13-1 16,15-6 0-16,2-8 0 16,0 0 0-16,0 0 0 15,17 0-2-15,30 0 2 16,24 0 7-16,14-17 3 16,4-5-9-16,-10 4 2 15,-15 4-3-15,-15 2-12 16,-18 1-126-16,-15-6-780 15</inkml:trace>
  <inkml:trace contextRef="#ctx0" brushRef="#br0" timeOffset="141853.7">22909 9749 1374 0,'0'0'16'0,"0"0"-13"15,0 0-3-15,0 0 0 16,138 132 5-16,-49-21 14 16,11 25 6-1,-9 13-6-15,-10 4-11 0,-19-3-5 16,-12-8-2-16,-26-4 0 16,-17 1 2-16,-7-3-3 15,-31 2-4-15,-36-13-103 16,-20-23-187-16</inkml:trace>
  <inkml:trace contextRef="#ctx0" brushRef="#br0" timeOffset="142304.22">21306 10256 1258 0,'0'0'6'15,"-60"171"-6"-15,24-37 49 16,16 23 17-16,18 3-28 15,4-3-8-15,56-7-6 16,31-7-17-16,34-17-3 0,20-16-2 16,17-20-2-16,12-23 0 15,-5-32-76-15,-18-28-1133 16</inkml:trace>
  <inkml:trace contextRef="#ctx0" brushRef="#br0" timeOffset="143330.29">17975 10096 1198 0,'0'0'18'0,"0"0"21"16,0 0-20-16,0 0 20 0,0 0-23 16,-147-85-15-16,107 82 1 15,3 3-2-15,-2 0-1 16,1 0 1-16,14 0-2 16,4 0 1-16,8 3 1 15,8 0 0-15,4-1 0 16,0 2-4-16,-2 7 1 15,2 4 2-15,0 15-3 16,0 14 4-16,0 21-1 16,4 20 3-16,10 17 10 15,-3 16 0-15,-7 11-2 16,6 6 11-16,1 3 1 16,-3 5-8-16,13-1 1 15,1 4-7-15,2-1 5 0,7 0-5 16,-4-4-1-16,2-6 11 15,0-9-8-15,2-13-1 16,10-19-7-16,5-16 0 16,12-18-1-16,9-11-1 15,14-14 0-15,8-12 0 16,17-15 2-16,29-8-2 16,12-17-66-16,7-43-337 15</inkml:trace>
  <inkml:trace contextRef="#ctx0" brushRef="#br0" timeOffset="144171.99">23756 9571 1274 0,'0'0'56'0,"0"0"-56"15,0 0-2-15,136-20 2 16,-54 13-2-16,10 4 1 15,-1-1-1-15,-4-2 2 16,-16 2 0-16,-13 0 0 16,-16 1 0-16,-15 1 0 15,-9 2 0-15,-7 0-1 0,1 0 0 16,-8 21-6 0,3 11 6-16,-5 16-6 0,0 20 6 15,-2 17 2-15,0 15-1 16,0 10 1-16,0 9 5 15,0 13 23-15,0 4-8 16,0 2 14-16,13-7-16 16,3-11-4-16,9-6-4 15,4-3-9-15,4 3-2 16,0 12 0-16,-1 11 3 16,-22 3-1-16,-10-2-1 15,-2-11 0-15,-29-20 2 16,-2-14-1-16,-7-21 0 15,-1-20 0-15,6-15 3 16,-1-12 11-16,3-6-6 0,-9-5-5 16,-12-7-5-1,-8-7-35-15,-10-7-1163 0</inkml:trace>
  <inkml:trace contextRef="#ctx0" brushRef="#br0" timeOffset="157754.76">1852 7724 1051 0,'0'0'68'0,"0"0"-68"16,0 0-2-16,0 0 2 15,6-102 23-15,-3 90 11 16,-3-1 21-16,0 8-11 16,0-1-11-16,0 3 34 15,0 2-34-15,0 1-30 16,0 0-3-16,0 0 0 15,0 22-10-15,4 22 7 16,3 20 1-16,4 12 2 16,-2 8 0-16,5-2 0 0,-1-4 0 15,5-11 0-15,4-10 0 16,2-10 0-16,1-7-1 16,2-1 1-16,-5-10 0 15,-2-3 1-15,-4-3-1 16,-5-5-5-16,-4 2-41 15,-7-6-123-15,0-12-384 16</inkml:trace>
  <inkml:trace contextRef="#ctx0" brushRef="#br0" timeOffset="158426.79">2113 7080 925 0,'0'0'25'16,"0"0"-21"-16,0 0 22 15,0 0 24-15,0 0 7 16,0 0-46-16,121 102 11 16,-92-60 38-16,4 7-49 15,9 9 18-15,12 11 8 16,6 16-21-16,6 16 16 16,1 16-11-16,-5 10-14 0,-8 12-5 15,-14 7 3-15,-20-4-3 16,-15-7 0-16,-5-16-1 15,-21-17 0-15,-23-20-1 16,-14-16 3-16,-6-12 2 16,-5-9 0-16,6-10-3 15,16-11 5-15,14-6-1 16,15-11 0-16,11-4 5 16,5-1-2-16,2-2-3 15,0 0-3-15,0 0 8 16,0 0 8-16,0 0-7 15,0 0-6-15,0 0-6 0,0 0 0 16,0 0 0-16,0 0-12 16,0 6-35-16,0 3-84 15,-2-4-75-15,-16-5-197 16</inkml:trace>
  <inkml:trace contextRef="#ctx0" brushRef="#br0" timeOffset="-197308.01">6830 13355 988 0,'0'0'167'0,"0"0"-148"16,0 0-7-16,0 0 64 15,0 0-10-15,0 0-13 0,0 0-20 16,-5 0-10-16,5 0 18 16,0 0-18-16,0 0-11 15,0 0-2-15,0 0-6 16,0 0-4-16,11 0 0 15,30 0-6-15,28 0 6 16,24-6 0-16,16-9 2 16,5 0-3-16,-7 1 1 15,0 2-6-15,-4 2-48 16,-9-1-35-16,-19 2-220 16</inkml:trace>
  <inkml:trace contextRef="#ctx0" brushRef="#br0" timeOffset="-197066.79">7382 13295 1458 0,'0'0'60'0,"0"0"-33"16,0 0-17-16,0 0-6 15,0 0-4-15,0 0-9 16,-13 148 9-16,13-48 1 15,0 4 0-15,0-4-1 16,0-10 0-16,0-11 0 16,20-11 0-16,2-5 0 15,7-5-15-15,0-21-104 0,-4-20-375 16</inkml:trace>
  <inkml:trace contextRef="#ctx0" brushRef="#br0" timeOffset="-196743.96">7995 12901 1372 0,'0'0'19'15,"0"0"-10"-15,0 0-9 0,0 0-1 16,-144 125 1 0,101-30 9-16,16 13 9 0,10 9-8 15,13-1 6-15,4-5-4 16,6-4-4-16,25-8 3 16,18-6-6-16,14-10-2 15,10-13 2-15,12-16-4 16,4-13-2-16,16-16 1 15,4-16-39-15,-9-9-113 16</inkml:trace>
  <inkml:trace contextRef="#ctx0" brushRef="#br0" timeOffset="-196328.22">8622 13559 1484 0,'0'0'9'0,"0"0"14"16,0 0-23-16,0 0-8 15,0 0 1-15,0 0 7 16,44 137-2-16,-17-77 2 16,0-6 0-16,-7-18 1 15,-5-11-1-15,-3-16 1 16,-8-6 0-16,1-3 0 15,-1 0 0-15,6-19 6 16,5-23 0-16,3-18-6 0,1-4 1 16,4 7-2-16,-3 16 2 15,0 14-2-15,-2 15-2 16,2 10 1-16,2 2 0 16,3 10-7-16,-1 26 5 15,5 13 2-15,-8 6-1 16,-4 8 2-16,1-5-1 15,-3-5 2-15,-1-7-2 16,8-11 1-16,-2-5-2 16,7-9-49-16,-2-18-102 15,-3-3-719-15</inkml:trace>
  <inkml:trace contextRef="#ctx0" brushRef="#br0" timeOffset="-195958.17">9494 12739 1344 0,'0'0'24'0,"0"0"16"15,0 0-40-15,0 0 0 16,162 80 20-16,-88-9 4 16,-3 19 11-16,0 17-20 0,-6 2-4 15,-16 2-5-15,-7-7-3 16,-15-7 1-16,-9 0-1 16,-11-4-2-16,-7-5 0 15,0-11 0-15,0-11 1 16,0-15-2-16,-7-9 1 15,3-12-1-15,-6-6 1 16,8-4-1-16,-4-3-24 16,-1-3-45-16,3-12-89 15,2-2-410-15</inkml:trace>
  <inkml:trace contextRef="#ctx0" brushRef="#br0" timeOffset="-194802.29">11317 13229 1371 0,'0'0'44'0,"0"0"-13"16,0 0-25-16,0 0-5 15,0 0 3-15,0 0-3 16,-56 27-1-16,7 12-3 0,-16 0 3 15,3-4-1 1,0-12-1-16,-1-6 2 0,5-8 0 16,2 3 2-16,12-5 1 15,4 1-2-15,11-3 4 16,13-2-3-16,12-3 0 16,4 0 6-16,0 0-7 15,0 0-1-15,0 6 0 16,15 4-8-16,12 6 8 15,6 4 1-15,10 4-1 16,6 1 0-16,2-1 0 16,-1-2 0-16,-2-7 1 15,-3-1-1-15,-1-5 0 16,-1-4-8-16,-1-2-44 0,-4-3-150 16</inkml:trace>
  <inkml:trace contextRef="#ctx0" brushRef="#br0" timeOffset="-194552.13">10989 13874 1435 0,'0'0'64'0,"0"0"-23"0,0 0-41 16,0 0 0-1,0 0-5-15,0 0 2 0,114 16 3 16,-29 0 0 0,1-1 1-16,-3-4-1 0,-9-2 0 15,-14-4 0-15,-5-1-12 16,-5-4-56-16,-21 0-159 16</inkml:trace>
  <inkml:trace contextRef="#ctx0" brushRef="#br0" timeOffset="-193780.32">12044 13122 1326 0,'0'0'86'0,"0"0"-37"16,0 0-47-16,0 0-1 15,0 0-2-15,147-64-2 16,-94 98-1-16,-6 16 1 15,-5 8 2-15,-15 5 1 16,-15 0-1-16,-12 0-2 16,-3-2 2-16,-31-6 1 15,1-9 0-15,-7-5 3 16,-2-11 1-16,11-9-3 16,4-5 6-16,9-7-1 15,9-5 8-15,9-4-1 16,0 0-8-16,0 0-5 15,13 0-4-15,25 1 3 0,16-1 1 16,10 0 1 0,8 0 2-16,-12-7-2 0,-4-1 0 15,-14 0-1-15,-6-1 1 16,-12 4-1-16,1 0-1 16,-10 3-28-16,-13-8-105 15,-2-5-815-15</inkml:trace>
  <inkml:trace contextRef="#ctx0" brushRef="#br0" timeOffset="-193151.91">13560 12545 1374 0,'0'0'29'16,"0"0"-29"-16,0 0-1 16,-168-7-1-16,106 24 4 15,-3-1-4-15,7 0 2 16,2-4-2-16,19-6 3 0,3-1-1 15,16-2 3 1,12-3 4-16,1 0 19 0,5 0-17 16,0 0-5-16,0 0-4 15,0 0-3-15,0 8 3 16,0 8-3-16,5 15-2 16,9 15 5-16,-6 13 0 15,3 14-1-15,3 13 1 16,-3 14 3-16,5 8 3 15,1 5 14-15,1-6-7 16,9-2-4-16,-5-4-4 16,-2-4-4-16,-2-2 8 15,0-7-3-15,-8-8-2 16,2-7 2-16,-3-11-5 16,-1-8 0-16,4-12-1 0,1-8 0 15,5-10 0-15,7-6 0 16,4-8 1-16,7-6 1 15,3-4-2-15,15 0 8 16,4-9-2-16,-2-12 2 16,-10-1 2-16,-6 4-7 15,-15 4 1-15,-9 2-4 16,-10 3 2-16,1 1 0 16,-5 1-2-16,-2-3-11 15,0-6-36-15,0-10-232 16</inkml:trace>
  <inkml:trace contextRef="#ctx0" brushRef="#br0" timeOffset="-191990.16">11538 12368 896 0,'0'0'248'15,"0"0"-191"-15,0 0-18 16,0 0-1-16,0 0-1 15,0 0-19-15,-19 0-6 16,19 0-7-16,12 0-1 16,17 0 2-16,29 0 6 0,22 0-3 15,27-12 6-15,36-7-8 16,26-6 4-16,30-5-9 16,21-2-1-16,21-4 0 15,15-1 0-15,-3 0 1 16,-18 1-2-16,-23 3 1 15,-44 9-3-15,-44 4 4 16,-41 8-2-16,-32 5 0 16,-31 2-2-16,-13 5 2 15,-7-2 4-15,0 2 11 0,-9-2 38 16,-6 0-48-16,-1 1-3 16,7 1-2-16,9 0 1 15,0 0-1-15,0 0-3 16,0 0 1-1,0 0 0-15,0 0-2 0,0 0 1 16,0 0 2-16,0 0 0 16,0 0 1-16,0 0 0 15,0 0 1-15,0 0 1 16,0 0 0-16,0 0 1 16,-7 0 0-16,-6 0-2 15,-2 0-2-15,-1 0-2 16,-5 0-11-16,10 1-36 15,3 7-22-15,-2 0-79 0,10-8-209 16</inkml:trace>
  <inkml:trace contextRef="#ctx0" brushRef="#br0" timeOffset="-190726.48">14106 12916 1069 0,'0'0'53'16,"0"0"-1"-16,0 0-26 15,0 0-26-15,0 0 2 16,0 0 49-16,0 0-6 16,2-33 18-16,-2 33-20 15,-2-2-21-15,-12 0-18 16,-1 2-2-16,-3 0 5 16,-5 0-6-16,4 0-1 15,-4 7 2-15,-4 4-2 16,7 4 0-16,-4 3 0 15,2 0 0-15,-1 5 0 0,6 2 0 16,3-4 0 0,3 2 0-16,9-1 0 0,2 0 0 15,0 0 0-15,0 5 1 16,0-4-1-16,9 0 1 16,13-2 0-16,5-3-1 15,6 1 0-15,14-7 0 16,2-7 3-16,5-3 0 15,-6-2 0-15,-3 0 5 16,-7 0-2-16,-13-9 4 16,-8 2 0-16,-7 4 3 15,-8 0 2-15,-2 3-2 16,0 0-7-16,0 0-2 16,0 0 0-16,0 0-2 0,0 0 1 15,0 0-3-15,0 0 1 16,0 0-1-16,0 0-1 15,0 0-2-15,0 0-37 16,2 0-65-16,0 0-229 16</inkml:trace>
  <inkml:trace contextRef="#ctx0" brushRef="#br0" timeOffset="-189774.32">14953 12791 1273 0,'0'0'107'16,"0"0"-42"-16,0 0-11 16,0 0-37-16,0 0-17 15,0 0-4-15,-16-10-3 16,16 45 5-16,4 7 2 16,15 1 0-16,-4 2 1 0,-1-3-1 15,-1-6 0-15,-2-2 2 16,0-8-2-16,0-6 0 15,-7-6 2-15,4-8-2 16,-6-4 0-16,0-2 0 16,0 0 1-16,7-4 3 15,7-26 0-15,11-14-3 16,4-8-1-16,0-5 0 16,-2 8-5-16,-3 13 0 15,-10 12 4-15,-1 10-1 16,-7 9 2-16,-6 3 0 15,-2 2-3-15,2 0-4 16,0 2-3-16,9 17 8 0,3 5 2 16,1 1 0-1,1 1 1-15,-1 1-2 0,3-3 1 16,5 2 0-16,-4 6 0 16,2 4 0-16,-3 3-28 15,-5-2-92-15,-9-9-213 16</inkml:trace>
  <inkml:trace contextRef="#ctx0" brushRef="#br0" timeOffset="-189555.34">14864 13365 988 0,'0'0'412'16,"0"0"-357"-16,0 0-35 15,0 0-3-15,0 0-14 16,0 0 1-16,24-16 2 16,63-8-6-16,20-6 0 15,9 1-1-15,-5 5-40 16,-24 4-63-16,-13 5-437 16</inkml:trace>
  <inkml:trace contextRef="#ctx0" brushRef="#br0" timeOffset="-189212.13">15209 13407 1390 0,'0'0'46'16,"0"0"-29"-16,0 0-17 0,0 0-2 15,145-10-1-15,-80 10 3 16,-7 14 0-16,-14 10-3 15,-13 3 1-15,-19 7-5 16,-12 4 4-16,-14 10 3 16,-26 1 0-16,-7 0-2 15,-2-5 2-15,9-12 3 16,4-9-1-16,11-6-1 16,17-8 3-16,1-6 8 0,7-3-3 15,0 0-5-15,15 0-4 16,28-3 0-16,24-11 2 15,16-5 4-15,4-1-4 16,-3 3-2-16,-6 3 0 16,1-2-28-16,-6-5-116 15</inkml:trace>
  <inkml:trace contextRef="#ctx0" brushRef="#br0" timeOffset="-188252.29">15811 13351 1035 0,'0'0'23'16,"0"0"-21"-16,0 0-2 15,0 0 96-15,123-25 11 16,-92 4-30-16,-4-12-27 0,2-10-26 15,-2-14 5 1,-6-9-12-16,0-4-13 16,-15 2-3-16,-6 8 3 0,0 10 0 15,-11 10-4-15,-11 9 1 16,-3 14 3-16,6 6-3 16,0 10 4-16,11 1-5 15,-1 1-4-15,-3 21-3 16,8 11 2-16,2 4 5 15,2 9-3-15,0 7 2 16,15 9 1-16,10 4 0 16,6 1-2-16,4-5 2 15,6-8 0-15,3-15 0 16,6-8-1-16,-4-13 1 16,1-12 0-16,3-6 1 0,-8 0-1 15,-5-16 0-15,-1-12 1 16,-9-8 0-16,-7-2-2 15,-5-3 2-15,-13 7-1 16,4 8 1-16,-6 12 2 16,0 8-2-16,0 4 1 15,0 2-2-15,0 0-1 16,0 14-7-16,0 12 2 16,8 9 5-16,7-2 0 15,8-2 1-15,-1-8 0 16,10-4-2-16,-1-12 2 15,2-4 0-15,-2-3 0 16,-4 0 0-16,0-22 2 16,-4-10 1-16,-8-9 3 0,-9-10-5 15,-6-2 5-15,0-3-4 16,-21 6-1-16,-16 9 0 16,-5 16-1-16,-2 11-1 15,5 14-2-15,6 0-10 16,8 16-29-16,10 22-70 15,13 0-163-15</inkml:trace>
  <inkml:trace contextRef="#ctx0" brushRef="#br0" timeOffset="-187742.63">17217 12997 1189 0,'0'0'93'15,"0"0"-42"-15,0 0-19 16,0 0-16-16,0 0-16 16,0 0-2-16,-118-26-1 15,99 52 0-15,3 6 1 16,7-3 1-16,9 2 1 16,0-6-2-16,0-9-2 15,15-6 1-15,14-10 3 16,-2 0 0-16,0-7-1 15,-2-13 1-15,-10-3 0 16,-6 8 1-16,-2 2 2 16,-5 9 10-16,-2 4 7 0,0 0-20 15,0 0-4-15,2 24-4 16,7 24 3-16,-5 16 5 16,1 17 8-16,4 2 16 15,2 4-9-15,5 2-10 16,3-6-4-16,10-4 1 15,-2-13-1-15,-2-14-1 16,-9-15 0-16,-14-17 1 16,-2-11 2-16,0-3 3 15,-39-4 5-15,-9 0 13 16,-12-2-8-16,2-12-11 16,4-29 5-16,14-14 0 0,18-11-2 15,17-7-8-15,5-1-3 16,40 6-23-16,28 8-39 15,5 8-45-15,0 4-556 16</inkml:trace>
  <inkml:trace contextRef="#ctx0" brushRef="#br0" timeOffset="-187312.51">17909 12854 1426 0,'0'0'34'15,"0"0"-18"-15,0 0-16 0,0 0-8 16,0 0-2-16,0 0 4 16,60 78 6-16,-31-26 0 15,-4 0 0-15,-4-6 0 16,-3-10 0-16,-7-12 0 15,1-16 0-15,-10-8 0 16,0 0 0-16,-2 0 5 16,9-14 6-16,3-24 44 15,3-17-44-15,3-8-11 16,6 8 0-16,-6 13 0 0,-2 21 0 16,-3 13-3-16,-4 5-4 15,-2 3-3-15,4 0 4 16,0 14-2-16,-5 11 7 15,6 3 0-15,-6 5 1 16,5 1-1-16,3 1 1 16,3 0-1-16,10 2 1 15,2-3-9-15,0-8-87 16,-4-7-235-16</inkml:trace>
  <inkml:trace contextRef="#ctx0" brushRef="#br0" timeOffset="-187110.98">17898 13351 1440 0,'0'0'65'0,"0"0"-37"16,0 0-21-16,0 0-3 15,115-44-3-15,-10 8-2 16,24-6 1-16,10 6 0 15,-10 5-24-15,-15 11-48 16,-18 11-143-16</inkml:trace>
  <inkml:trace contextRef="#ctx0" brushRef="#br0" timeOffset="-186794.92">18330 13462 1462 0,'0'0'56'16,"0"0"-56"-16,0 0-10 16,0 0 9-16,160 0-1 15,-108 14-2-15,-12 9 1 16,-9 7-1-16,-17 2 2 16,-14 0-1-16,0 4 0 15,-25 1 3-15,-10-3 0 16,-2-6 3-16,6-9-1 15,5-2-2-15,14-11 2 16,8-2 9-16,4-4-6 16,0 0-4-16,13 0-1 0,32 0 0 15,38 0 0-15,23-22 1 16,21-9-1-16,10-15-80 16,-4-15-275-16</inkml:trace>
  <inkml:trace contextRef="#ctx0" brushRef="#br0" timeOffset="-186294.23">19516 12526 1034 0,'0'0'360'16,"0"0"-333"-16,0 0-26 15,0 0 1-15,0 0-2 16,0 0 0-16,15-15-4 16,28 15 2-16,15 0 1 15,2 2 1-15,5 7 0 16,-5 6 0-16,-4 0 0 15,-8 6 0-15,-3 2 0 16,-7 0 0-16,-11 3 0 0,-7 2-1 16,0 6-1-16,-4 5 2 15,1 4-1-15,12 10 0 16,4 5 0-16,8 6 0 16,3 4 1-16,-4-2 0 15,-1-8-1-15,-10-6 0 16,-14-7 0-16,-9-10 2 15,0 0-1-15,-6-5 6 16,0-4 4-16,-8-1-3 16,-19-2 20-16,-6 0-10 15,-18 3 0-15,-9 6-8 16,-4-1-5-16,-2 3-4 16,22-2-20-16,28-15-114 0</inkml:trace>
  <inkml:trace contextRef="#ctx0" brushRef="#br0" timeOffset="-185904.17">21119 12552 1372 0,'0'0'15'0,"0"0"-15"16,0 0-2-16,35 143-1 16,-12-73 3-16,3 8 0 15,6 6 4-15,1 1 2 16,5-5-4-16,4-13 1 0,1-8-2 16,1-16-1-1,-11-16-44-15,-10-18-306 0</inkml:trace>
  <inkml:trace contextRef="#ctx0" brushRef="#br0" timeOffset="-185739.58">20829 13062 1441 0,'0'0'86'0,"0"0"-51"15,0 0-17-15,124-70-18 16,3 37 0-16,37 6-1 0,7 11-15 15,-22 4-81 1,-21 1-608-16</inkml:trace>
  <inkml:trace contextRef="#ctx0" brushRef="#br0" timeOffset="-185319.91">21941 12714 1494 0,'0'0'59'16,"0"0"-59"-16,0 0-1 16,0 0-6-16,0 0 2 15,0 0 5-15,51 107-1 16,-31-59 1-16,-1-4 0 16,-11-1-1-16,3-7 1 0,-6-8 0 15,2-8 0-15,-5-5 0 16,0-4 0-16,0-5 0 15,0-3 0-15,3-3 0 16,-3 0 1-16,2-5 4 16,10-31 2-16,11-18-5 15,4-18-2-15,6-8-3 16,5 1-1-16,3 15-8 16,-1 13 8-16,-2 24 3 15,-11 19-1-15,0 8-2 16,-2 6-7-16,-5 26 4 15,0 11-1-15,-4 3 4 16,-2 7 4-16,-1 1-1 16,6 3 2-16,-2 1-2 0,10 3 1 15,8-6-1-15,-4-21-166 16</inkml:trace>
  <inkml:trace contextRef="#ctx0" brushRef="#br0" timeOffset="-180935.06">3686 15408 1193 0,'0'0'163'0,"0"0"-133"0,0 0 10 15,0 0 24-15,0 0-39 16,0 0-3-16,0 0-1 15,3-51-4-15,-3 51-11 16,0 0-3-16,0 0-2 16,0 0-1-16,0 0 0 15,0 0-1-15,0 0-5 16,-12 12-12-16,-19 9 5 16,-20 9 12-16,-18 7-2 15,-9-7-6-15,-2-5 0 16,1-4 3-16,8-4 3 15,11-2 3-15,11-5-2 0,13-2 1 16,17-3 1 0,7-2 2-16,10-3-2 0,2 0-2 15,0 0 1-15,0 0-3 16,0 0-2-16,0 0-2 16,4 2 1-16,14 8 2 15,9 2 3-15,13 6 2 16,7 3 0-16,2 2 1 15,0 0-1-15,5-2 1 16,1-1-1-16,5-3 2 16,2 0-2-16,2-5 0 15,-2-2 0-15,-7 6-14 16,-8-6-99-16,-15-2-292 0</inkml:trace>
  <inkml:trace contextRef="#ctx0" brushRef="#br0" timeOffset="-180594.26">3318 16090 1330 0,'0'0'96'16,"0"0"-70"-16,0 0 8 15,0 0-12-15,0 0-22 16,0 0-1-16,68 10-2 15,5 0 3-15,14 2 0 16,15 6-3-16,8 0-9 16,-6-10-156-16</inkml:trace>
  <inkml:trace contextRef="#ctx0" brushRef="#br0" timeOffset="-178614.46">5789 15274 143 0,'0'0'1177'15,"0"0"-1129"-15,0 0-4 0,0 0-28 16,0 0-4 0,0 0-1-16,-43-70-8 0,34 70 0 15,7 0 3-15,-4 0-1 16,-6 0-5-16,-7 0-2 16,-13 17-5-16,-8 14 5 15,-7 8 0-15,2 4 2 16,5-3 0-16,5 1-1 15,6-2 1-15,4 1 0 16,7 0 0-16,7-4 0 16,11-1-2-16,0-3 0 15,9-3 0-15,24-2 0 16,14-8 2-16,20-4 3 0,9-7 3 16,9-5 2-16,-7-3 0 15,-4 3-6-15,-10-3-2 16,-3 3 0-16,-9-3-19 15,-7 0-119-15,-11 0-454 16</inkml:trace>
  <inkml:trace contextRef="#ctx0" brushRef="#br0" timeOffset="-178196.25">6165 15438 1426 0,'0'0'75'16,"0"0"-58"-16,0 0-17 0,0 0-4 16,0 0-6-16,0 0 3 15,-13 114 7-15,13-53 1 16,0-5-1-16,5-8 0 16,1-7 1-16,1-9-1 15,-3-15 1-15,-2-5-1 16,1-6 0-16,-3-3 0 15,2-3 0-15,-2 0 4 16,5 0 3-16,3-17 4 16,11-24-3-16,7-12-8 15,10-5-3-15,2 14-3 16,-12 12 1-16,-13 18 5 16,-3 11-2-16,-8 3-1 0,-2 0-6 15,2 13-4-15,5 16 9 16,-1 12 4-16,1-1 1 15,2 2 0-15,0-3 0 16,4-7-2-16,3-3 1 16,4-1 0-16,9 0 0 15,-1-6-37-15,5-18-228 16</inkml:trace>
  <inkml:trace contextRef="#ctx0" brushRef="#br0" timeOffset="-177446.04">7089 15733 1371 0,'0'0'73'16,"0"0"-18"-16,0 0-28 16,0 0-9-16,0 0-14 15,-3-104-3-15,8 58-1 16,8-13 0-16,-2-12 0 0,-4-12 0 16,-7-5 2-1,-2 1-2-15,-29 7 0 0,-12 14-1 16,-7 12-1-16,4 18 0 15,4 16 1-15,6 14-1 16,2 6 1-16,5 17-1 16,10 21-4-16,1 20 4 15,13 9 0-15,5 10 0 16,9 3 2-16,24-2-1 16,17-6-1-16,1-8 0 15,7-5 2-15,9-11 0 16,2-8 0-16,4-12 2 0,-5-4-2 15,-10-12 0-15,-8-7 0 16,-14-5-1-16,-5 0 1 16,-11-23 1-16,1-9 1 15,-13-6 0-15,-3-3 2 16,-3 9 0-16,-2 13 2 16,0 6 4-16,0 10-8 15,0 3-2-15,0 0-2 16,4 0-3-16,6 13-6 15,5 13 8-15,5 5 2 16,3 1 1-16,-2-2 0 16,6-7 0-16,0-4 0 15,0-6 1-15,2-8-1 16,-4-5 0-16,-4 0 0 16,-5-4 2-16,-3-20 2 0,-1-10 0 15,-10-11-1-15,-2-2-1 16,-2-10-2-16,-27 7 0 15,-4 8 0-15,-5 12 0 16,2 12-8-16,2 15-16 16,3 3-31-16,12 9-48 15,7 19-89-15,12 2-269 16</inkml:trace>
  <inkml:trace contextRef="#ctx0" brushRef="#br0" timeOffset="-176936.07">8265 15464 1299 0,'0'0'34'0,"0"0"51"15,-25-114-37-15,-3 92-15 16,-4 10-17-16,1 10-16 16,0 2-1-16,-3 14-5 15,13 21 0-15,-2 10 0 16,9 4 6-16,14-2-2 15,0-4-1-15,14-11 1 16,11-8-6-16,2-12-5 16,-1-10 8-16,3-2 5 15,0-12 0-15,-2-20 4 16,-3-4-2-16,-11 3 1 0,-1 9 2 16,-8 10-3-16,-4 9 23 15,0 5-16-15,0 0-9 16,5 18-8-1,-3 23-8-15,4 23 16 0,0 15 0 16,-2 7 0-16,-2 8 1 16,2 4-1-16,3 2 1 15,-1-3-1-15,6-5-1 16,-10-11 1-16,-2-17 0 16,0-23 0-16,0-16 2 15,-14-17 1-15,-21-8 5 16,-16-10 16-16,-9-32-8 15,-8-21-7-15,10-10-1 16,16-6-5-16,18 3 3 0,24 4-6 16,6 4-2-16,52 6-21 15,23 3-54-15,12 5-69 16,3 4-580-16</inkml:trace>
  <inkml:trace contextRef="#ctx0" brushRef="#br0" timeOffset="-176530.18">8847 15262 1508 0,'0'0'24'0,"0"0"-10"0,0 0-7 15,0 0-7 1,0 0-7-16,0 0-1 0,9 80 7 15,16-22 1-15,-6-1 0 16,2-12 0-16,-4-13 0 16,-5-14 0-16,-1-9 0 15,-7-9 2-15,0 0-1 16,8 0-1-16,7-23 6 16,18-18 0-16,-2-18-6 15,3 1 3-15,-13 8-3 16,-7 16 0-16,-9 17 0 15,-5 12-3-15,-4 5 3 0,0 0-1 16,0 0-7 0,2 20 2-16,0 14 1 0,5 10 4 15,2 2 1-15,0 2 0 16,6-3 0-16,3-4-27 16,5-2-32-16,-6-7-65 15,-5-10-382-15</inkml:trace>
  <inkml:trace contextRef="#ctx0" brushRef="#br0" timeOffset="-176340.67">8767 15797 1312 0,'0'0'42'0,"0"0"-30"0,0 0-11 16,0 0-1-16,176-34 1 15,-67 12-1-15,5-2 0 16,-10 10 0-16,-17 6-45 16,-22 4-296-16</inkml:trace>
  <inkml:trace contextRef="#ctx0" brushRef="#br0" timeOffset="-175970.07">9139 15869 1353 0,'0'0'94'0,"0"0"-30"0,0 0-64 16,0 0-3-16,0 0-4 15,0 0 6-15,147 22 1 16,-91-1 0-16,-12 3 0 16,-15 3-5-16,-8 4 5 15,-15-3-1-15,-6 2-3 16,-8 0 2-16,-26 1 2 15,-2-2 3-15,0-5 0 16,7-10 1-16,12-8-1 16,7-1-1-16,10-5 3 15,0 0-1-15,0 0-4 16,14 0-1-16,28 0-3 16,16 0 4-16,23-14 1 0,8-3 1 15,9 2 0 1,-9-4-1-16,-6 3-1 0,-23 8-1 15,-11 4 1-15,-20 4 0 16,-13 0-1-16,-16 2-49 16,-2 8-188-16</inkml:trace>
  <inkml:trace contextRef="#ctx0" brushRef="#br0" timeOffset="-174478.05">10543 15254 1299 0,'0'0'74'16,"0"0"-11"-16,0 0-31 16,0 0-10-16,0 0-6 15,0 0-16-15,0-50-1 16,8 82-11-16,7 14 10 16,3 14 2-16,-3 10 0 0,-1-2 1 15,-1 2 0-15,3-5-1 16,-3-9 0-16,5-10 0 15,-3-5-1-15,-1-6-43 16,-12-12-89-16,-2-18-298 16</inkml:trace>
  <inkml:trace contextRef="#ctx0" brushRef="#br0" timeOffset="-174303.2">10231 15595 1362 0,'0'0'94'0,"0"0"-31"0,0 0-39 16,0 0-18-16,0 0-6 16,208-66-2-16,-86 49 2 15,5 12 0-15,-11 5-4 16,-4 0-77-16,-18 0-117 16</inkml:trace>
  <inkml:trace contextRef="#ctx0" brushRef="#br0" timeOffset="-173605.64">11411 15282 1330 0,'0'0'76'0,"0"0"-30"15,0 0-17-15,0 0-25 16,0 0-4-16,0 0-7 16,13 8-3-16,7 27 9 15,-2 12 2-15,2 3-1 16,-2-4 0-16,-5-6 0 0,-1-11 0 16,-4-11 0-16,-8-12-1 15,5-2 1-15,-5-4 0 16,2 0 2-16,0 0 10 15,2-10 21-15,12-25 4 16,11-12-37-16,4-10 0 16,7 1 0-16,-5 16-5 15,1 8-6-15,-12 18 6 16,-7 7 4-16,1 7-1 16,-3 3-7-16,8 21 7 15,-1 12-3-15,-5 8 3 16,-1 2 0-16,-1 4 2 15,3 4 0-15,4 1-1 16,2-1-3-16,7-16-133 16</inkml:trace>
  <inkml:trace contextRef="#ctx0" brushRef="#br0" timeOffset="-168273.52">14019 15526 166 0,'0'0'173'0,"0"0"-173"16</inkml:trace>
  <inkml:trace contextRef="#ctx0" brushRef="#br0" timeOffset="-167322.31">15461 14883 1056 0,'0'0'167'15,"0"0"-84"-15,0 0-28 16,0 0-3-16,0 0 1 16,0 0-9-16,9-16-16 15,-9 16-17-15,-16 0-11 16,-11 8-2-16,-19 18-1 15,-14 12 2-15,-14 6 1 16,-11 6 0-16,-3-1 0 16,5-4 0-16,14-4-2 15,13-11 2-15,27-10-1 16,11-8 1-16,11-10 0 0,7-2 0 16,0 0-2-1,5 0-2-15,26 0 3 0,16 0 1 16,24 0 1-16,10 1 0 15,3 4-1-15,-4 1 1 16,1 6-1-16,-6-1-2 16,-1 4-16-16,-5-1-58 15,-11-8-94-15,-22 4-776 16</inkml:trace>
  <inkml:trace contextRef="#ctx0" brushRef="#br0" timeOffset="-167110.42">15004 15520 1364 0,'0'0'80'15,"0"0"-2"-15,0 0-48 16,0 0-26-16,0 0-4 16,0 0-5-16,105-4 3 15,-25 8 2-15,0 19 0 16,-1-1-2-16,-15 4 0 15,3 0-42-15,-5-6-52 16,7-15-333-16</inkml:trace>
  <inkml:trace contextRef="#ctx0" brushRef="#br0" timeOffset="-166464.39">16600 14994 1098 0,'0'0'140'0,"0"0"-22"15,0 0-60-15,0 0-19 16,0 0-4-16,0 0-9 15,-66-81-5-15,45 81-21 16,-1 0-4-16,-14 24 1 16,1 10 2-16,-3 6 1 15,-1 4 1-15,10 6-1 16,12 7 0-16,3-3 0 16,12-8-1-16,2-3 1 15,2-11-1-15,27-6-4 16,14-6 5-16,11-5 0 0,6-9 1 15,9-6 1 1,4 0-2-16,1 0-35 0,-1 0-70 16,-10-18-256-16</inkml:trace>
  <inkml:trace contextRef="#ctx0" brushRef="#br0" timeOffset="-166106.08">16866 15023 1391 0,'0'0'68'0,"0"0"-68"16,0 0-2-16,0 0-3 15,0 0 2-15,-2 147 3 16,21-81 1-16,8-2 1 16,-2-7-2-16,-3-19 0 0,0-11 0 15,-13-13 1-15,2-9 0 16,-11-5 1-16,7 0-1 15,2-7 9-15,11-32 28 16,2-16-34-16,5-13-2 16,2 0-2-16,-4 18-1 15,-10 18 1-15,-9 15 0 16,-6 17 0-16,5 0-5 16,0 14-7-16,-1 18 6 15,7 12 3-15,3 5 3 16,1 7 0-16,-2 1 0 15,7-2-1-15,12-3-14 16,-1-12-107-16,2-15-289 16</inkml:trace>
  <inkml:trace contextRef="#ctx0" brushRef="#br0" timeOffset="-165462.1">17489 15395 1327 0,'0'0'41'0,"0"0"-9"16,100-137-31-16,-44 70 1 15,-2 0-2-15,-14-6 0 16,-11 4 1-16,-11-4 3 16,-16 3-4-16,-2 6 3 0,-6 11 2 15,-23 15 11-15,-7 13 13 16,5 16-4-16,2 9-20 15,0 4-5 1,0 26-3-16,2 15-4 0,7 9 4 16,9 8 3-16,7 8 0 15,4 0 6-15,4 4-1 16,25-4-1-16,4-1 0 16,17-8-1-16,-2-6 0 15,8-12-3-15,2-14 0 16,-6-7 1-16,-8-14 0 0,-9-6-1 15,-1-2 3 1,-10-3 0-16,1-29 2 0,-8-9 0 16,-5-7-1-16,-3-4-4 15,-9 4 2-15,0 9 2 16,0 17-1-16,0 13 0 16,-5 4 9-16,3 5-1 15,2 0-11-15,0 0-4 16,0 18-5-16,0 13 5 15,7 5 4-15,13 4 0 16,5-5 0-16,6-6 0 16,2-7 0-16,5-10 1 15,-7-8-1-15,0-4 0 16,-2 0 2-16,-4-26 0 16,-8-10-1-16,-5-12 0 0,-12-4 2 15,0-3-3-15,-12 1-5 16,-21 4-2-16,-9 19-8 15,-7 8-17-15,-4 19-3 16,6 4-36-16,11 16-33 16,11 18-91-16,21 0-193 15</inkml:trace>
  <inkml:trace contextRef="#ctx0" brushRef="#br0" timeOffset="-164952.28">18617 15082 1280 0,'0'0'52'16,"0"0"41"0,0 0-59-16,-44-120-9 0,15 108-22 15,2 5-3-15,0 7-5 16,7 0 1-16,3 19 1 16,6 13-3-16,11-1 2 15,0 1 1-15,0-6-4 16,19-8 2-16,6-6 0 15,4-10 5-15,0-2 0 16,-2 0 0-16,-8-10 1 16,-7 2 0-16,-8 2 0 15,1 6 13-15,-5 0-3 16,0 0-11-16,0 0 0 0,0 10-7 16,0 25 6-16,0 15 1 15,0 14 4-15,0 6 6 16,2 5-2-1,0 3 0-15,10-3-8 0,-6 0-1 16,5-5 1-16,-2-5 0 16,-6-14 2-16,-3-10-2 15,0-14 1-15,-8-9 1 16,-11-5-1-16,-14-13 1 16,-6 0 6-16,-5-13 1 15,4-20-5-15,9-13 4 16,6-5-8-16,21 1 0 0,4 0-2 15,15 0-13 1,32-4-37-16,18-3-17 0,10 1-14 16,1 3-38-16,0-2-92 15,-14 5-688-15</inkml:trace>
  <inkml:trace contextRef="#ctx0" brushRef="#br0" timeOffset="-164592.29">19001 14995 1060 0,'0'0'313'0,"0"0"-227"16,0 0-33-16,0 0-53 15,0 0 0-15,0 0-11 16,15 62 7-16,1-2 4 16,-3 7 0-16,1-9 0 0,-5-12-2 15,-3-18 2-15,4-14 0 16,-8-10 0-16,0-4 2 15,-2 0 3-15,13-14 16 16,14-34 20-16,8-20-35 16,13-14-6-16,-2 7 0 15,-5 19-3-15,-12 22-3 16,-12 18 4-16,-3 16 1 16,-8 0-5-16,3 12 0 15,5 23 1-15,-8 11 4 16,3 13-2-16,0 3 3 15,-2 4 0-15,6-3-2 0,1-10-21 16,10-4-44 0,5-19-92-16,4-16-652 0</inkml:trace>
  <inkml:trace contextRef="#ctx0" brushRef="#br0" timeOffset="-164335.15">20017 15182 614 0,'0'0'813'0,"0"0"-732"16,0 0-49-1,0 0-13-15,0 0-10 0,0 0-9 16,58-19-2-16,-11 14 2 15,9-2 0-15,0 6 0 16,-5 1-4-16,-8 0-24 16,-8 0-59-16,-8 0-129 15</inkml:trace>
  <inkml:trace contextRef="#ctx0" brushRef="#br0" timeOffset="-163796.08">21167 14730 1347 0,'0'0'11'0,"0"0"49"15,0 0-51-15,0 0-9 16,-131-27-1-16,87 58-1 16,3 7 1-16,8 9-1 15,6 1 1-15,12 0 2 16,1-4 2-16,12-4-1 15,2-2 1-15,0-6 0 0,16-1-2 16,24-7 0 0,16-4-1-16,19-10 5 0,12-9-1 15,2-1-2-15,5 0-1 16,-7 0-1-16,-13-4-77 16,-19-11-338-16</inkml:trace>
  <inkml:trace contextRef="#ctx0" brushRef="#br0" timeOffset="-163412.81">21718 14726 1439 0,'0'0'64'0,"0"0"-56"0,0 0-8 15,0 0-12-15,0 0 12 16,45 155-1-1,-34-95 2-15,-2-2-2 0,0-10 2 16,-5-13-3-16,5-16 2 16,-9-11 0-16,4-8 2 15,-1 0 1-15,6-9 9 16,4-34 13-16,12-17-25 16,-1-14 0-16,3 0-9 15,0 12-13-15,-3 14 12 16,-8 21 9-16,-10 18 0 0,3 9 0 15,-4 1-10 1,4 32-2-16,4 10 9 0,-1 10 1 16,-4 5 3-16,3-2 0 15,5-4 1-15,-3-4-1 16,5-8 0-16,7-3 0 16,2-17-90-16,8-20-352 15</inkml:trace>
  <inkml:trace contextRef="#ctx0" brushRef="#br0" timeOffset="-162724.72">22724 15140 1370 0,'0'0'40'15,"0"0"-28"-15,0 0-5 16,0 0 8-16,0 0 10 16,0 0-23-16,51-132-1 15,-33 74-1-15,-3-11 3 16,-1-14-1-16,-10-7 3 16,-4-2-4-16,0 2 0 15,-11 15 3-15,-13 19-3 16,-10 20 0-16,5 14 5 15,7 14-1-15,1 8-4 0,4 0-1 16,-1 21-5 0,1 22 4-16,3 15 0 15,5 13 1-15,9 8 0 0,0 4-2 16,11-2 2-16,18-7 0 16,11-9-1-16,7-7-1 15,9-12 2-15,-8-17-1 16,2-12 1-16,-17-14 4 15,-2-3-4-15,-6-11 3 16,0-20 4-16,-8-8-4 16,-3-1 4-16,-12 3 4 15,-2 7-3-15,0 16 1 16,0 5-8-16,0 8 0 0,0 1-2 16,2 0-7-1,5 18-1-15,-1 11 5 0,10 6 2 16,2 0 3-16,4-6-2 15,3-7 1-15,-5-10-1 16,5-4 1-16,-6-8 1 16,6 0 2-16,0-8 2 15,-6-23 5-15,6-13-3 16,-7-14-5-16,-7-5 2 16,-9 0-2-16,-2 1 2 15,-15 8-4-15,-12 18-1 16,-13 14-1-16,-3 22-10 0,1 6-32 15,-1 34-51 1,12 13-6-16,14 0-163 0,17 0-446 16</inkml:trace>
  <inkml:trace contextRef="#ctx0" brushRef="#br0" timeOffset="-162243.95">23682 14812 1303 0,'0'0'60'0,"18"-104"9"16,-18 70-33-16,0 10-32 16,-9 12-3-16,-17 12-1 15,-9 2-3-15,6 26-5 16,1 11-3-16,8-2 5 16,11 3-6-16,9-5 4 0,0-8-5 15,11-8 5-15,20-12-7 16,7-7 9-16,5 0 6 15,-3-7 0-15,-11-9 1 16,-14 4 14-16,-8 8 30 16,-2 4-16-16,-3 0-29 15,0 16 0-15,-2 22-10 16,0 22 9-16,0 16 1 16,0 6 3-16,0 14 5 15,0 1-1-15,6-5-5 16,13-3-1-16,0-9-1 15,6-8 0-15,-9-8-1 0,-5-14 3 16,-11-12-5 0,0-14 6-16,-5-12-3 0,-24-8 3 15,-8-4 5-15,-17-14 8 16,-4-25-6-16,0-14 0 16,4-10 0-16,10-3-5 15,15-2 1-15,18 9-3 16,11-2-3-16,29 9-6 15,31-2-91-15,11 2-332 16</inkml:trace>
  <inkml:trace contextRef="#ctx0" brushRef="#br0" timeOffset="-161845.87">24264 14541 1547 0,'0'0'1'0,"0"0"5"16,0 0-6-16,149-65-3 15,-82 69-1-15,-9 33 4 16,-11 16-5-16,-20 10-2 16,-21-2-10-16,-6-4 4 15,-22-10 1-15,-20-11 10 16,6-9 2-16,12-11 2 0,-1-6 0 15,14-6 3 1,7 0 2-16,1-2-6 0,3-2 3 16,0 0-4-16,0 0 3 15,32 0-3-15,21 0 1 16,19-10 6-16,5-8 5 16,4-2-6-16,-15 0-1 15,-3 7-2-15,-16 2 3 16,-16 3-5-16,-9 4-1 15,-17-1 0-15,-5 5-1 16,0 5-32-16,-25 14-114 16,-10-2-174-16</inkml:trace>
  <inkml:trace contextRef="#ctx0" brushRef="#br0" timeOffset="-160485.99">26440 14263 1416 0,'0'0'54'16,"0"0"-46"-16,0 0-8 0,0 0-8 16,-11 104 6-16,28-39 2 15,8 3 0-15,2 0-2 16,2-3 2-16,-5-12-1 15,3-9-9-15,-7-8-86 16,-18-14-221-16</inkml:trace>
  <inkml:trace contextRef="#ctx0" brushRef="#br0" timeOffset="-160305.35">26092 14622 1476 0,'0'0'38'15,"0"0"32"-15,0 0-62 16,0 0-3-16,94-102-5 16,-3 84-2-16,22 11 1 15,15 7-10-15,-3 0-38 16,-10 17-101-16,-16-5-431 16</inkml:trace>
  <inkml:trace contextRef="#ctx0" brushRef="#br0" timeOffset="-159914.91">27293 14362 1320 0,'0'0'107'16,"0"0"-45"-16,0 0-62 15,0 0-10-15,0 0-3 16,0 0 12-16,25 128 1 15,-14-63 0-15,3-2 0 16,1-9 0-16,-6-15-1 16,0-20 1-16,-5-9-1 15,3-8 1-15,-7-2 1 16,0 0 2-16,4 0 11 16,8-24 22-16,15-26-8 15,2-17-27-15,6 4-2 0,1 10 1 16,-14 22-1-16,-7 16 0 15,-8 12 1-15,-5 3 0 16,-2 0-3-16,10 14-5 16,-4 21 3-16,7 16 3 15,1 5 2-15,-1 0-1 16,-1-1 1-16,-8-4-6 16,-4-5-52-16,-2-9-137 15</inkml:trace>
  <inkml:trace contextRef="#ctx0" brushRef="#br0" timeOffset="-157294.15">22662 15566 1100 0,'0'0'64'16,"0"0"-43"-16,0 0-16 15,0 0 1-15,0 0 11 16,0 0 17-16,0 0-6 16,0 0-4-16,21 0 0 15,8-1-1-15,9-5-2 16,5-1-10-16,17 0-2 0,20-1-2 15,11 0 1-15,21-2-4 16,10-1-1-16,17 2-2 16,6-2 3-16,9 2-2 15,17-2-1-15,7 4 1 16,1 0 0-16,-7 1-2 16,-26 2 2-16,-20 4-2 15,-35 0 0-15,-26 0-1 16,-32 0 0-16,-10 0 1 15,-17 0 0-15,-2 0 0 16,-4 0 0-16,0 0 0 16,0 0 2-16,0 0 4 0,0 0 17 15,0 0 35-15,-6-3-22 16,-10-2-29-16,5 1-5 16,7 2 6-16,-4 1 2 15,8 1-1-15,0 0-4 16,0 0-2-16,0 0-3 15,0-3 0-15,0 3 1 16,0 0-1-16,0 0-1 16,0 0-1-16,0 0-2 15,0 0-2-15,0 0 1 16,0 0-5-16,-8 0-33 16,-17 12-127-16,1-9-274 15</inkml:trace>
  <inkml:trace contextRef="#ctx0" brushRef="#br0" timeOffset="-152988.75">15446 16283 1298 0,'0'0'78'0,"0"0"-42"15,0 0-22-15,0 0 12 16,0 0-4-16,0 0-14 15,0 0-1-15,0-39-4 16,0 39-1-16,-12 0 1 16,-12 8-3-16,-12 10-1 15,-11 7-2-15,0 3 3 16,-6-5 0-16,2 0 0 0,-3-2 0 16,0-2 0-1,10-1 1-15,4-2-2 0,11-4 1 16,11-5 0-16,7-4 0 15,9-1 0-15,2-2 0 16,0 0 0-16,0 0 0 16,0 0-1-16,0 0-3 15,0 6 0-15,7 4-2 16,15 2 6-16,7 6 0 16,13-2-1-16,12 7 1 15,4-2 0-15,2-1 0 16,5 2 0-16,-13 3-31 15,2-2-55-15,-16 0-88 16,-11-5-251-16</inkml:trace>
  <inkml:trace contextRef="#ctx0" brushRef="#br0" timeOffset="-152777.53">15107 16798 1357 0,'0'0'90'16,"0"0"-45"-16,0 0-36 16,0 0-9-16,0 0-5 15,0 0 2-15,67 20-1 16,-30 8 2-16,5 7-1 16,1 2 2-16,1 1-62 15,8-9-61-15,4-15-325 16</inkml:trace>
  <inkml:trace contextRef="#ctx0" brushRef="#br0" timeOffset="-152297.15">16520 16339 1278 0,'0'0'51'0,"0"0"6"15,-125-28-54-15,73 28 0 16,4 16-1-16,-8 13 2 0,0 10-3 16,12 2 0-16,3 2 6 15,14 1 3-15,12 2-7 16,13 4 1-16,2-1 2 15,0-1-1-15,36-6-3 16,13-9-2-16,13-6 0 16,20-11 7-16,13-13-3 15,5-3-2-15,2 0 0 16,-4 0-2-16,-7 0-59 16,-10-7-175-16</inkml:trace>
  <inkml:trace contextRef="#ctx0" brushRef="#br0" timeOffset="-151872.33">16887 16459 1315 0,'0'0'106'0,"0"0"-45"16,0 0-21-16,0 0-38 15,0 0-2-15,0 0-10 16,-21 8 3-16,29 33 5 15,10 8 2-15,-4-1-1 16,-4-4 1-16,2-11 0 16,-3-8 0-16,-3-13 0 15,-4-5-1-15,5-7 2 16,-7 0-1-16,0 0 1 16,3 0 5-16,-1 0 1 15,9-28 5-15,4-14-5 0,10-16-7 16,8-3-1-16,0 7-1 15,6 10-7-15,-8 14 2 16,-2 11 4-16,-4 12 1 16,-8 7-1-16,-3 0-3 15,-1 7-1-15,0 22 4 16,3 1-2-16,-5 6 5 16,1-1 0-16,-4 0 0 15,3-7-1-15,7 1-1 16,3-1-30-16,-2-7-62 15,8-5-73-15,-11-7-820 16</inkml:trace>
  <inkml:trace contextRef="#ctx0" brushRef="#br0" timeOffset="-151144.42">17566 16704 1318 0,'0'0'73'0,"0"0"-27"0,0 0-38 16,0 0-5-1,0 0 0-15,0 0-2 0,129-94 6 16,-83 48 0-16,-1-12 0 15,-3-15-2-15,-3-9-2 16,-20-7-2-16,-5 4 3 16,-14 8-3-16,-4 17 0 15,-31 20 0-15,-4 16-1 16,-3 14-1-16,-1 10-3 16,1 0-2-16,4 28 6 15,9 18-2-15,11 12-1 16,9 10 3-16,9 6-2 15,0 1 0-15,31-7 1 16,11-6 0-16,8-8 0 16,1-12-4-16,2-8 5 0,-1-10 0 15,-8-10 0-15,-8-8 0 16,4-6 0-16,-9 0 1 16,-2-9 0-16,-2-14 1 15,-14-3 1-15,1 0 2 16,-10 4-3-16,-4 8 7 15,0 4-1-15,0 10 1 16,0 0-9-16,0 0 0 16,0 0-9-16,0 14-5 15,7 12 10-15,-1 4 4 16,15-2-1-16,-1 2-1 16,7-7 0-16,4-7 2 0,2-9-1 15,3-7 1-15,-5 0 1 16,-4 0 0-16,-10-18 2 15,4-8 2-15,-11-6 1 16,-2-3 0-16,-8-9-5 16,0 3 4-16,-12 1 3 15,-15 0-7-15,-4 9 1 16,-7 12-2-16,-4 11-4 16,-3 8 2-16,8 0-15 15,3 26-59-15,16 6-29 16,18 0-164-16</inkml:trace>
  <inkml:trace contextRef="#ctx0" brushRef="#br0" timeOffset="-150288.28">18778 16334 1376 0,'0'0'22'0,"0"0"7"16,0 0-7-16,0 0-17 15,-130-94-5-15,101 94 0 16,-2 16-4-16,4 16-4 16,10 9 2-16,3-1 5 15,12 0 0-15,2-4-1 16,0-10-1-16,16-8-3 0,13-4-4 16,-2-14 4-16,2 0 2 15,2-4 3-15,-2-21 1 16,-5 0 3-16,-8 3-2 15,-7 4 2-15,-5 10 16 16,-4 4 5-16,0 4 21 16,0 0-39-16,0 0-6 15,0 12-10-15,0 20-1 16,2 16 11-16,14 8 0 16,7 11 0-16,1 3-3 15,8 4 3-15,-1-2 0 16,-10-5 0-16,2-4-1 15,-19-10 1-15,-4-12 0 16,0-11-1-16,-17-11-5 16,-16-7 6-16,-15-12 1 0,-1 0 5 15,-6-8 1-15,1-18-7 16,9-10 8-16,18-8-3 16,14-1-1-16,13-5-4 15,0 4-1-15,29-4 1 16,25-2-3-16,13-5 2 15,8-1 1-15,8 0-4 16,-9 4 4-16,-7 8-1 16,-15 4 0-16,-13 10-1 15,-10 13 2-15,-16 10 1 16,-13 6-1-16,0 3-1 16,0 0 1-16,0 0-5 0,0 17-3 15,0 11 5-15,0 8 2 16,0 6-1-16,2-2 2 15,10 0-1-15,1-6 1 16,3-5 0-16,-1-10-1 16,-4-9 1-16,-4-6-2 15,0-4 2-15,-3 0 3 16,12-14 11-16,10-22 19 16,8-10-32-16,4-10 0 15,4 4 0-15,-4 4 0 16,-7 10-1-16,-9 18 0 15,-8 11-2-15,-3 9 2 16,2 5-7-16,5 22 3 0,5 19 1 16,-6 7 0-1,-3 3 1-15,1-2 2 0,1-4 0 16,7-5-2-16,-4-8-3 16,8-6-67-16,-7-14-169 15</inkml:trace>
  <inkml:trace contextRef="#ctx0" brushRef="#br0" timeOffset="-148504.25">20916 16381 1419 0,'0'0'25'0,"0"0"-6"15,0 0 15-15,0 0-12 16,0 0-17-16,0 0-5 0,-44-30-3 16,44 30-4-1,0 0 3-15,4 0-1 0,21 7 5 16,12 0 0-16,17-3 1 15,13-4 1-15,-3 0-2 16,3 0-1-16,-9 0 1 16,-16 0 1-16,-9 0-1 15,-12 0 0-15,-17 0 0 16,-2 0 1-16,-2 0 4 16,0 0 0-16,0 0-2 15,0 0-3-15,0 0-4 16,-6 8-66-16,-5-4-147 15,1-2-436-15</inkml:trace>
  <inkml:trace contextRef="#ctx0" brushRef="#br0" timeOffset="-148165.43">22062 15816 1389 0,'0'0'4'16,"0"0"13"-16,0 0-13 16,-114-35-4-16,72 67-4 0,-3 10 2 15,-7 12 0-15,6 8 2 16,4 11 4-16,1 7 7 15,12 2-5-15,12-4-5 16,5-6 1-16,12-9 1 16,0-8-3-16,18-4 0 15,20-7-1-15,11-8 1 16,12-4-1-16,1-6-2 16,-2-12-98-16,0-11-285 15</inkml:trace>
  <inkml:trace contextRef="#ctx0" brushRef="#br0" timeOffset="-147844.78">22454 16102 1362 0,'0'0'5'0,"0"0"-1"16,0 0 3-16,-145 4 6 16,100 28-7-16,5 2-4 15,9 6 3-15,6-3-5 16,10 2 2-16,9 0 6 0,6-5-6 16,0 0 0-16,2-4-2 15,25-2 0-15,8-4 0 16,18-4 2-16,1-4 1 15,4-6-1-15,-2-4-2 16,2-2-8-16,0-4-60 16,-10 0-116-16</inkml:trace>
  <inkml:trace contextRef="#ctx0" brushRef="#br0" timeOffset="-147408.25">22775 16160 1394 0,'0'0'3'16,"0"0"18"-16,0 0-21 0,0 0-4 15,0 0-1-15,0 0 0 16,40 123 4-16,-22-69-1 16,-4-4 2-16,-4-1-1 15,3-12 3-15,1-4-2 16,-3-14 0-16,3-1-1 15,-10-6 1-15,5-8 0 16,-7-2 1-16,0-2-1 16,8 0 5-16,1-9 5 15,9-28 16-15,13-16-25 16,9-10-1-16,0-9 0 16,-1 6 0-16,-3 11 0 0,-16 19 0 15,-7 20 1-15,-7 12-1 16,-8 4 0-16,4 16-4 15,3 22-2-15,-3 10 4 16,-2 5 2-16,2-3 0 16,3-1 1-16,0-8-1 15,2-7 2-15,2-5-2 16,3-8 0-16,1-3-1 16,5 1 0-16,7-7-55 15,0-11-193-15</inkml:trace>
  <inkml:trace contextRef="#ctx0" brushRef="#br0" timeOffset="-146988.18">23838 16346 1299 0,'0'0'4'0,"0"0"23"16,0 0-17-16,0 0-3 15,0 0-4-15,0 0 6 16,170-17 5-16,-99 11 5 16,-7-1-5-16,-6 2-8 15,-13-1-3-15,-11 3-3 16,-17 1 1-16,-5 2-2 15,-10 0-12-15,-2 0-141 16,0 0-319-16</inkml:trace>
  <inkml:trace contextRef="#ctx0" brushRef="#br0" timeOffset="-146502.18">24654 16034 1429 0,'0'0'36'15,"0"0"6"-15,0 0-18 16,0 0-24-16,0 0-7 16,0 0-3-16,0 90 10 0,0-32-2 15,0-2 3-15,0-1-2 16,2-16 2-16,8-2-1 15,-4-7 0-15,5-8 0 16,0-4 0-16,-2-4 0 16,2-5 0-16,1 0 1 15,-8-7 1-15,3-2-2 16,-3-6 4-16,7-25 4 16,5-18-8-16,1-18-1 15,8-4 1-15,4 1-2 16,6 11 2-16,2 21-1 15,-2 17 0-15,-1 12-1 16,-12 9 0-16,2 0-2 0,1 26 0 16,-7 6 1-1,-5 12 3-15,1-2-3 0,-10-1 2 16,5-4 0-16,-7-6 0 16,0-2 0-16,0-5 0 15,6-1 0-15,-2 0 0 16,3-2-29-16,-5-5-37 15,-2-8-145-15</inkml:trace>
  <inkml:trace contextRef="#ctx0" brushRef="#br0" timeOffset="-146103.25">25410 15575 1186 0,'0'0'52'16,"0"0"-47"-16,0 0-5 16,0 0 0-16,0 0 0 0,0 0 0 15,102 62 20-15,-44-8 8 16,6 11-3-16,8 10 28 16,-3 12-29-16,-2 7-5 15,-9 13-5-15,-9 4-14 16,-13 5 2-16,-18 5 1 15,-18-1-3-15,-41 12 0 16,-50-9-81-16,-25-12-702 16</inkml:trace>
  <inkml:trace contextRef="#ctx0" brushRef="#br0" timeOffset="-142295.15">23711 13651 1044 0,'0'0'111'0,"0"0"-13"16,0 0-33-16,0 0-57 15,0 0-8-15,0 0-5 16,0 0 5-16,0 0 3 0,0 58 11 16,0-25-5-16,2 4 0 15,12 6-5-15,1 9-1 16,1 8-3-16,-5 3-19 16,-7-5-457-16</inkml:trace>
  <inkml:trace contextRef="#ctx0" brushRef="#br0" timeOffset="-141810.37">23285 13497 1147 0,'0'0'0'0,"0"0"-15"15,-118 71 14-15,74-1 1 16,5 16 39-16,11 8 21 15,12 0-19-15,16-5-15 16,11-15-17-16,47-12 1 16,27-14 0-16,31-10 4 15,25-8-8-15,5-8-4 16,8-8-2-16,-9-14-133 16</inkml:trace>
  <inkml:trace contextRef="#ctx0" brushRef="#br0" timeOffset="-141515.33">24141 13491 1182 0,'0'0'71'16,"0"0"1"-16,0 0-11 16,0 0-50-16,141-41-7 15,-79 99 6-15,5 26 5 16,-7 18-5-16,-8 16 0 16,-21 16-3-16,-31 16-7 15,-12 9-1-15,-47 6 1 16,-26-23-147-16</inkml:trace>
  <inkml:trace contextRef="#ctx0" brushRef="#br0" timeOffset="-133267.28">22550 16922 581 0,'0'0'323'0,"0"0"-209"16,0 0-24-16,0 0-13 15,0 0-34-15,0 0-23 16,0 0-5-16,-14-14-4 16,14 14-5-16,0 0 2 15,0 0-5-15,0 0-1 16,0 0 5-16,0 0 0 16,0 0-3-16,0 0-4 15,0 0-3-15,0 0 0 16,0 0 2-16,0 0-3 15,0 4 4-15,0 0-1 16,0 2 1-16,0-1 0 0,0-2 0 16,0 1 0-16,0 1-1 15,0 0 1-15,2 1-1 16,10 2 0-16,-6 0 1 16,3 0-1-16,3-2 1 15,-6 1 0-15,3-4-2 16,5 4 2-16,-1-2 0 15,1 4 0-15,-4-4 0 16,9-1 0-16,-2 2 0 16,3-1-1-16,7-3 1 0,9-2 3 15,-3 0-3 1,11 0 2-16,1 0-2 0,-1 0 3 16,8 0 0-16,-8 0-3 15,8 0-2-15,-3 0 2 16,5 0 2-16,-4 0-2 15,6 0 0-15,0 0 1 16,2 0-1-16,-2 0 0 16,2 0 0-16,-3 0 0 15,-1 0 0-15,-7 0 0 16,-1 0 0-16,-3 0 0 16,-3 0 0-16,0 0 0 15,-9 0 0-15,8 0 0 16,-6 0 0-16,5 0 0 15,-1 0 0-15,11 0 0 0,-4 0-1 16,3 0 2-16,4 0-2 16,-4 0-1-16,-5 0 2 15,3 0-1 1,-5 0 2-16,-7 0-2 0,-2 0 2 16,3 0-2-16,-10 0 2 15,1 0-1-15,0 0 0 16,-3 0 0-16,6 0 0 15,9 0-1-15,-2 0 1 16,3 0 3-16,2 0-3 16,-2 0 0-16,4 0 1 15,-2-2 0-15,1 0-1 0,-3-1 1 16,-7 3-1-16,-2 0 1 16,-11 0-1-16,-3 0 0 15,-4 0-1-15,1 0 1 16,-8 0 0-16,5 0 0 15,-5 0 0-15,3 0 0 16,0 0 0-16,-3 0 0 16,-2-6 4-16,3 2 7 15,-3-4 42-15,-2-1-41 16,0-5 0-16,0 2 7 16,0-3-16-16,2 5-3 15,0 1 4-15,0-1-1 16,4-1 0-16,-4 3-3 0,-2-2 4 15,0 5 3-15,0-4-3 16,0 4-1-16,0 2 1 16,0 1 1-16,0 2-2 15,0 0-3-15,0 0-1 16,0 0-1-16,0 0 1 16,0 0-1-16,0 0 2 15,0 0 0-15,0 0 2 16,-2-2 0-16,-6 0 1 15,6-1-3-15,0-2 2 16,2 1 1-16,0 4-2 16,0-2 2-16,-2 0-2 15,2 0-1-15,0 0 0 16,0-1 0-16,0 2 2 0,0 1-2 16,-5-2 1-16,5 2 0 15,0 0 0-15,-2 0-1 16,2 0 1-16,0 0-1 15,0-4 1-15,-2 4 0 16,2-5 0-16,-2 2-1 16,2-1 0-16,0-2 0 15,0 2 1-15,-2 2 1 16,-3-2 0-16,2 1 1 16,3 3-3-16,-2 0 0 15,0 0 0-15,0-3 0 16,2 3 0-16,0 0-1 15,0 0 1-15,0 0 0 0,0 0 0 16,0 0-1 0,-2-2 2-16,-3-2-1 0,5 4 3 15,-2-2 2-15,2 2 5 16,0 0-4-16,0-2-2 16,0 2-4-16,0 0-2 15,0 0-3-15,0 4-59 16,9-4-110-16</inkml:trace>
  <inkml:trace contextRef="#ctx0" brushRef="#br0" timeOffset="-129509.28">23725 17140 1120 0,'0'0'33'0,"0"0"-30"16,0 0 6-16,0 0-9 16,0 0-3-16,0 0 3 15,0 0 3-15,0 55 4 16,0-33 0-16,13 0 4 16,0 9-5-16,7-4-1 15,3 5-4-15,4 1-1 16,-6-4-5-16,4-7-203 15</inkml:trace>
  <inkml:trace contextRef="#ctx0" brushRef="#br0" timeOffset="-129292.11">23580 17263 890 0,'0'0'321'15,"0"0"-301"-15,0 0 23 16,0 0-31-16,0 0-12 16,0 0-4-16,83-12 4 15,-21 12 3-15,-2 0 1 16,7 0-4-16,-9 7-49 16,-5 5-180-16,-8-7-596 15</inkml:trace>
  <inkml:trace contextRef="#ctx0" brushRef="#br0" timeOffset="-128991.27">24068 17253 1334 0,'0'0'33'0,"0"0"28"16,0 0-33-16,0 0-26 16,0 0-2-16,0 0-5 15,33 37 4-15,3-4-2 16,-5-1 3-16,-4-1 0 15,-7-9-1-15,-7-8 0 16,-4-9 1-16,-6-2-1 16,-3-3 1-16,0 0 4 0,0 0 5 15,2-12 12 1,0-15 2-16,0-9-23 0,3 0 0 16,-3 4-1-16,0 3 1 15,2 10-3-15,3 13-19 16,9 4-20-16,1 2-77 15,10 0-63-15,4 4-264 16</inkml:trace>
  <inkml:trace contextRef="#ctx0" brushRef="#br0" timeOffset="-128580.27">24498 17331 1351 0,'0'0'26'0,"0"0"-2"15,0 0 12-15,0 0-30 16,0 0-6-16,0 0-6 0,29-26-2 16,-16 14 3-16,-8 2 5 15,-5 2 2-15,0-4 1 16,0 5 2-16,0 0 4 16,-9 5-7-16,-9 2-2 15,-4 0-3-15,-9 4-5 16,-3 12 1-16,5 0 6 15,9-6 0-15,7 4 1 16,9-5-1-16,-2 4-1 16,6 1-3-16,0 5 4 15,0-4-5-15,14 3 5 0,9 0 1 16,6-1 2 0,11-7-1-16,6-5 0 0,10-2 3 15,2-3 3-15,-2 0-5 16,-11 0 2-16,-14 0-2 15,-9 0-2-15,-13 0-1 16,-2 0-1-16,-7 0 2 16,0 1-12-16,0 4-101 15,0-5-125-15</inkml:trace>
  <inkml:trace contextRef="#ctx0" brushRef="#br0" timeOffset="-124416.7">16843 17285 973 0,'0'0'99'16,"0"0"-92"-16,0 0 9 16,0 0 18-16,0 0-29 15,0 0 5-15,0 0 40 0,-6-6-6 16,6 6-17-16,0 0-17 16,0 0-10-16,0 0 0 15,0 0-7-15,13 0 1 16,9 4 6-16,18 4 0 15,3-2 0-15,10-6 0 16,9 0 0-16,6 0 0 16,9 0 2-16,21-7 2 15,30-13-4-15,28 1 2 16,31-5-2-16,27 0 0 16,18 2 5-16,13 7-5 15,0 8 0-15,-6 7-5 16,-23 0-104-16,-33 0-45 0,-39 4-27 15,-34 2 22-15,-39-4 101 16,-35-2 58-16,-23 0 19 16,-13 0 200-16,-4 0 121 15,-30-8-275-15,1-3-3 16,-6-1-13-16,8 9-20 16,12-3-1-16,1 2-14 15,9 1 4-15,5 2-6 16,4 1-4-16,0 0-8 15,0 0-1-15,0 0 0 16,0 0-1-16,0 0-1 16,0 0 2-16,0 0-1 0,-8 0 2 15,2 0 2 1,-5 0-2-16,-3 0 3 0,1 0-2 16,0 0-1-16,-1 0 4 15,1 0-3-15,4-4 1 16,0 2-1-16,0 0-1 15,7 2 2-15,2-2-2 16,0 2 1-16,0 0-1 16,0 0-2-16,0 0 1 15,0 0-2-15,0 0-3 16,0 0-35-16,11 0-50 16,5 0-35-16,-3 0-425 15</inkml:trace>
  <inkml:trace contextRef="#ctx0" brushRef="#br0" timeOffset="-121156.27">28352 15988 1305 0,'0'0'129'15,"0"0"-127"-15,0 0 5 16,0 0 27-16,0 0-26 15,0 0-8-15,-35-47-5 0,19 47-3 16,-11 21 2-16,-15 7 5 16,-12 8 2-16,-8 6 0 15,-9 3-1-15,-10 12 2 16,-6 1-1-16,0-2-1 16,5-11 1-16,18-11-1 15,12-12 0-15,23-10 1 16,11-5-1-16,16-4 0 15,2-1-1-15,0-2-2 16,0 0 2-16,36 7-2 16,17 2 3-16,17 5 5 15,7 4 5-15,4 4-8 0,-10 7-2 16,0 4-1-16,-6 5-2 16,0 2-20-16,-9-1-67 15,-12-11-163-15</inkml:trace>
  <inkml:trace contextRef="#ctx0" brushRef="#br0" timeOffset="-120861.2">27572 16716 1381 0,'0'0'9'0,"0"0"26"16,0 0-34-16,0 0-1 16,0 0-5-16,120 33 5 15,-41-3 14-15,3 2 1 16,-2-1-13-16,3 3-2 15,-6 0 0-15,4-5-70 16,4-14-175-16</inkml:trace>
  <inkml:trace contextRef="#ctx0" brushRef="#br0" timeOffset="-120472.24">29424 16110 1384 0,'0'0'30'0,"0"0"40"15,0 0-40-15,0 0-22 0,0 0-8 16,-133-81-3-16,88 116-1 16,-6 11 3-16,2 16 1 15,2 3-1-15,2 0 1 16,10-4-1-16,6-5 0 16,13-4-2-16,11-3 1 15,5-8 1-15,12 1-3 16,26-5 4-16,11-5 1 15,16-9-1-15,10-4-13 16,21-7-31-16,-7-8-74 16,-4-4-186-16</inkml:trace>
  <inkml:trace contextRef="#ctx0" brushRef="#br0" timeOffset="-120080.95">29625 16329 1402 0,'0'0'16'0,"0"0"29"16,0 0 9-16,0 0-33 16,0 0-21-16,0 0-4 15,23-24 0-15,-10 70 1 16,-3 7 3-16,-4 5-3 16,-4 0 3-16,-2-7 0 15,0-9 0-15,0-11 1 16,0-16-1-16,0-11 0 0,0-4 1 15,4 0 4 1,7-5 2-16,14-29 17 0,8-11-23 16,12-11 0-16,6-2-1 15,-2 6-1-15,-3 8-1 16,-9 20 1-16,-18 11-1 16,-9 10-1-16,-6 3 1 15,-2 0-4-15,5 22 0 16,-1 14 2-16,1 4 4 15,-4 12-3-15,-1-6 3 16,2 4 0-16,3-3-10 16,11-6-46-16,6-6-67 0,7-15-360 15</inkml:trace>
  <inkml:trace contextRef="#ctx0" brushRef="#br0" timeOffset="-119391.9">30427 16661 772 0,'0'0'624'16,"0"0"-622"-16,0 0 16 16,110-104 28-16,-75 67-15 15,-1-6-13-15,-5-9-6 16,0-15-5-16,-11-15 0 15,-3-8-1-15,-5-4-4 0,-10 10-1 16,0 10 2-16,-14 12-1 16,-9 13 4-16,6 16-5 15,5 13 0-15,6 13 0 16,-1 7-1-16,-1 0-3 16,-13 32-5-16,1 18 5 15,0 14 3-15,2 13 0 16,7 10 0-16,7 5 0 15,4-1 0-15,0-6 0 16,0-11 0-16,0-12 0 16,13-10 0-16,3-15 0 15,1-16-9-15,4-10-10 0,-4-10 6 16,10-1 13-16,8-6 2 16,8-21 2-16,-1-4-4 15,-4 4 2-15,-6 2 0 16,-10 9-2-16,-11 8 1 15,-6 6-1-15,-1 2 0 16,-2 0-4-16,0 2-18 16,3 16 6-16,-1 6 12 15,0 0 1-15,6-2 2 16,3-3 0-16,5-4 0 16,7-3 1-16,6-6 0 15,7-6 4-15,4 0-2 16,3 0 2-16,-8-18 1 0,-3-9 4 15,-5-7 5 1,-11-7-2-16,-14-5-4 0,-4-4 3 16,0 1-8-16,-33 3-1 15,-14 10-1-15,-9 14-2 16,-2 18 0-16,1 4-8 16,7 18-24-16,19 24-42 15,17 11-60-15,12-5-53 16,2 1-422-16</inkml:trace>
  <inkml:trace contextRef="#ctx0" brushRef="#br0" timeOffset="-118860.68">31573 16397 1359 0,'0'0'16'15,"0"0"34"-15,23-116-14 16,-21 96-15-16,-2 11-11 15,0 6-10-15,0 3-2 16,-4 0-9-16,-19 27 0 16,-6 6 5-16,2 4-4 15,5 4 1-15,2-12 6 16,12-2 0-16,8-11 2 16,0-8-8-16,0-8 2 15,0 0 7-15,15 0 2 16,7-8 4-16,12-15 5 15,-5 2 9-15,0 3-14 0,-5 6-5 16,-6 5 0-16,-10 6-1 16,-5 1-2-16,2 0-1 15,-5 13-7-15,0 22 7 16,0 11-1-16,0 8 3 16,-16 14 1-16,3 2 0 15,-3 9 1-15,3-1-1 16,-6-3 0-16,9-8 0 15,-4-5 1-15,-1-16-1 16,1-11 0-16,-2-13 3 16,6-14-3-16,-4-8 1 15,-3 0 10-15,-12-7 5 0,-3-20 2 16,-4-9 1-16,5-9-9 16,7 3 0-16,12 0 4 15,12 4-11 1,7 0-3-16,36 8-1 0,19 2-12 15,18 5-31-15,11 2-89 16,-2-4-327-16</inkml:trace>
  <inkml:trace contextRef="#ctx0" brushRef="#br0" timeOffset="-118508.42">32151 16334 1388 0,'0'0'9'0,"0"0"4"15,0 0 3-15,0 0-3 16,0 0-13-16,0 0-12 16,53-2 10-16,-44 45-4 15,-3 3 5-15,2-2 1 16,-4-3 1-16,3-7-1 16,-7-8 1-16,2-5-1 15,0-9 2-15,0-6-2 16,0-1 1-16,3-5-1 15,-5 0 7-15,9-5 10 16,11-22 34-16,4-14-48 16,12-7 1-16,5 0-4 0,-4 6 0 15,-3 10 5 1,-14 11 4-16,-9 14 11 0,-3 7-16 16,4 0-4-16,10 26-8 15,5 28 6-15,2 21-3 16,0 6-53-16,0 2-191 15</inkml:trace>
  <inkml:trace contextRef="#ctx0" brushRef="#br0" timeOffset="-111538.13">32900 15874 828 0,'0'0'68'16,"0"0"156"-16,0 0-96 15,-65-121-71-15,47 95-9 16,-2-1-16-16,-2 2-29 16,2 4 0-16,-7 1-2 15,0 5-1-15,-2-1 0 16,0 1 0-16,-4 4-1 16,4-1 0-16,-9-1 1 15,5-1 0-15,-9-4 0 16,-1 5 0-16,1-4 0 0,-3 0 0 15,-8-2 0-15,-3-3 0 16,-6 2 0-16,-10-2-2 16,1-5 1-16,-10 4 1 15,4-1 0-15,-11-2 0 16,4 2-4-16,1-4 1 16,3 2 1-16,4 0 0 15,3-2 1-15,1-1 0 16,-1 1 1-16,2 2-1 15,1 0 0-15,1 2-1 16,7 7 2-16,4-3 0 16,-9 3-3-16,-4 1 0 0,-7-2 3 15,-12 2-2 1,1-1 1-16,0-3-1 0,4 3 2 16,5-1 0-16,6 2 1 15,3 2-1-15,7 2 0 16,1 3 0-16,3 4 0 15,0-1 0-15,0 2-3 16,2 0 3-16,-13 1-3 16,-1 3 2-16,-1 0 0 15,-6 0 1-15,6 0-2 16,11 0 3-16,4 0-2 16,6 0 0-16,10 7-2 15,1-2 2-15,6 9-3 16,4 3 1-16,-9-3-1 15,0 6 1-15,-7-1 2 0,-3 6 1 16,-5 3-1-16,-3 4 0 16,-4 6 1-16,2 7-1 15,0 2-2-15,-5 6 3 16,5 1-1-16,2-4 0 16,6-3 1-16,17-1-1 15,1-7-2-15,12 1 1 16,6 1 2-16,3 1-3 15,4 4 2-15,5 4-4 16,4 4 5-16,0 6-3 16,0 1 3-16,0 2 0 15,11-1-3-15,4 0 3 0,12-2 0 16,-5 3 0-16,5 5 0 16,0 0-2-16,2-5 2 15,-2-3 0-15,0-12 0 16,2-2 0-16,-6-2 1 15,4-6-1-15,-2-1 0 16,-5-2-3-16,0 2 2 16,-4 7 1-16,-1 0 0 15,1 2-1-15,1-2 1 16,8 0-2-16,4-7-2 16,9 2-3-16,7-3 5 15,1-4-9-15,6-3 11 16,-7-5 0-16,-3-2-1 0,-5-5 1 15,-1 2 1-15,0-1 4 16,4 0-1-16,2 8-2 16,1 2 2-16,8-2-4 15,-6 4 2-15,1-4-2 16,1-2 0-16,1-2 2 16,-2 2-4-16,8-5 6 15,-6-4-3-15,6 3 8 16,2 0-6-16,8 5-2 15,5-5 5-15,5 4-6 16,7-4-2-16,-8 3 0 16,5-2 2-16,-2-3 0 0,2 0 1 15,2-2-1 1,5-2 1-16,2 2 3 0,4-1-2 16,5 4-1-16,2-3-1 15,-5 4 0-15,1-2 2 16,7-2-2-16,-6-4 0 15,-1 2 0-15,-7-6 0 16,-16-4-1-16,-11-2 2 16,-8 0-1-16,-1 0 3 15,2-8 7-15,3-8 2 16,0-2-2-16,0-2 4 16,0-1-10-16,-4 2-3 15,2-3 0-15,0 0 1 16,0 1-1-16,-10 1-1 15,-1 1 0-15,-6 3 0 0,-1 2 2 16,-5-2 3-16,0 6-5 16,5-2 0-16,-3 2 0 15,0-2 2-15,4 3-2 16,-2-3 1-16,-6-4 2 16,-2-5 6-16,-5-5 11 15,0-3-1-15,1 1-3 16,-4 0-4-16,4 4-1 15,-5 2-8-15,5 3 0 16,-4 7-2-16,4-3-1 16,1 3-1-16,-1-2-1 15,1-4 2-15,-6-1 3 0,-1-2-3 16,1-5 2 0,1 3 0-16,-4-4-2 0,-1-4 3 15,5 4-2-15,1 1 1 16,-1-1 0-16,-4 5 1 15,-2 0-2-15,-6 0 0 16,0 2-1-16,-7 0 1 16,0-2 0-16,0-1-1 15,0-5 2-15,0 2-1 16,0-6 3-16,0 5 13 16,0-4-10-16,0 5 2 15,0 2-4-15,4 2-2 16,4 2-2-16,0 2-1 0,-6 0 0 15,-2 0-1 1,0-2 1-16,0-4 0 0,0-4 1 16,0 2-1-16,-2-3 2 15,-6-1-2-15,0 2 0 16,4 3 0-16,-3-4 0 16,5 0 1-16,-8-6-1 15,2-8-1-15,-5 0 1 16,-10-1 0-16,1-1 0 15,-1 4-1-15,-4 0 1 16,3 4 0-16,0-2 1 16,-1 6-1-16,3 6 0 0,9 9 0 15,2 6-2 1,3 4 1-16,-2 4 1 0,-26 4-8 16,-11 0-112-16,-13-4-488 15</inkml:trace>
  <inkml:trace contextRef="#ctx0" brushRef="#br0" timeOffset="-101661.78">7947 14744 960 0,'0'0'75'16,"0"0"-17"-16,0 0-5 16,0 0-32-16,-106-102 25 15,85 88 17-15,-2 2-32 16,5 3 3-16,7 2-8 15,7 3-3-15,4 0-5 0,0 4-15 16,0 0 1-16,11-2-4 16,40-1 0-16,36-2-2 15,26-7 2-15,37 3 0 16,22-4-1-16,27-6 2 16,25 2-3-16,19-13 3 15,11-1-1-15,-7 7 2 16,-32 15-1-16,-37 9 0 15,-50 0-1-15,-49 14 0 16,-27 2-1-16,-32-6 0 16,-18-2 1-16,-2-4 0 15,0 2 1-15,0-2 3 16,-9 1-2-16,-2 2-2 0,7 5 0 16,4 0-51-16,0-2-284 15</inkml:trace>
  <inkml:trace contextRef="#ctx0" brushRef="#br0" timeOffset="-96854.2">8084 10712 971 0,'0'0'56'0,"0"0"-2"15,0 0-29-15,0 0 24 16,0 0 24-16,0 0-32 16,-35 0-20-16,35-2 11 15,0 2-3-15,0-2-11 16,0 2-11-16,0 0-2 15,0 0-5-15,0 0-2 0,18 0-2 16,11 0 2-16,9 0 2 16,2 0 1-16,0 0-1 15,7-5 1-15,0-2-1 16,1-3 0-16,8-2 0 16,11-2 0-16,11-3 0 15,12-4 1-15,10-4-1 16,9 1 2-16,7-3-1 15,5 0-1-15,-8 5 0 16,-8 4 0-16,-7 8 1 16,-9 6-2-16,0 3 2 15,-4 1-1-15,-12 0 0 0,-4 0 0 16,-1 0-1-16,-6 0 0 16,9 0 1-16,10-17 0 15,-4 0 0-15,8-6 1 16,-2 2-1-16,-3 4 0 15,0-1 2-15,7 0 0 16,7 1-1-16,4 3 0 16,2 1 0-16,5 3-1 15,-3 1 0-15,-1 2 0 16,-5 0 0-16,-9 0 0 16,-10-2 2-16,0 2-1 15,-11-2-2-15,-1 2 1 16,-5-2-2-16,0 1 1 15,-2-2 1-15,9 1 0 16,0-4 0-16,-3-1 0 0,4 2 0 16,-11 1 1-16,-10 0-1 15,3 1 0-15,-4 1 1 16,3 0-1-16,5-1 0 16,1 2 0-16,1 0 1 15,-5 2-1-15,10 2 1 16,-10 0-1-16,7 0 1 15,-1-1-1-15,-1 5 0 16,0-5 0-16,-4 1 0 16,-4 2 0-16,4 1-1 15,-1 1 1-15,3 0 0 16,3 0 1-16,3 0 0 0,8 0-1 16,1 0 0-16,4 0 0 15,-1 0-1-15,-8-9-1 16,3 1 2-16,-9 0 1 15,0 1-1-15,0 0-1 16,11 0 1-16,4 2-1 16,1 3 2-16,4-2 0 15,0 2-1-15,3-2 0 16,-4 0 0-16,4-2 0 16,-6-1 0-16,-3 2 0 15,-1-2 0-15,-11 0 0 16,5-1 1-16,-3 2 0 15,8 0-1-15,5 1-1 0,10 4 1 16,9-1 0 0,-3 2 0-16,-6 0-1 0,2-4 1 15,-5-3 1-15,-6 0 0 16,4-3-1-16,-4-2-2 16,9 4 2-16,-3-2 1 15,3 4-1-15,0-1 0 16,-3 6 0-16,12-3 0 15,-3 1 0-15,5 3 1 16,-5-2-1-16,3 0 0 16,-5-1-2-16,9-1 2 15,-2 1 3-15,-3 2-3 0,4-3-2 16,-6 4 2-16,5 0 0 16,0-5 0-16,-1 4-1 15,5 1 1-15,4-2 0 16,-4 0 0-16,0-1 0 15,-4-1 0-15,0-1 0 16,-9-2 1-16,-3 4-1 16,-3-4 0-16,-8 3 0 15,1 2 0-15,-3 1-2 16,1 1 2-16,-10 0 1 16,-2 0-1-16,-9 0 0 15,-2 0 0-15,-7-3 0 16,1-1-2-16,-1 0 2 15,-2-2 0-15,3 5 0 16,-5-3 0-16,-7 1 0 0,-4 1 1 16,-9 0-1-16,-9-3 0 15,-5 5 0-15,-4-5 3 16,0 3 26-16,0-2 26 16,0 3-11-16,0-6-20 15,0 3-12-15,0 0-4 16,0-1-1-16,0 5-2 15,0-3-3-15,0 1-2 16,0 2 1-16,0 0-1 16,0 0 0-16,0 0 0 15,0 0 0-15,0 0 0 16,0 0 0-16,0 0 0 0,0 0 0 16,0 0 1-16,0 0-1 15,0 0 1-15,0 0-1 16,0 0 0-16,0 0 1 15,0 0 0-15,0 0 0 16,0-2 0-16,0 2 0 16,0 0 1-16,0 0-2 15,0 0 0-15,0 0 0 16,0 0 0-16,0 0 0 16,0 0-1-16,0 0 1 15,0 0 0-15,0 0 0 0,0 0 1 16,0 0 0-1,0 0 1-15,0 0 1 0,0 0-2 16,0 0-1-16,0 0 0 16,0 0-1-16,0 0 0 15,0 0-1-15,0 0-1 16,0 0 1-16,0 0 1 16,0 0 0-16,0 0 1 15,0 0 0-15,0 0 0 16,0 0 0-16,0 0 0 15,0 0 0-15,0 0 0 16,0 0 1-16,0 0-1 16,0 0 0-16,0 0-1 15,0 0 2-15,0 0-1 0,0 0 0 16,0 0 1-16,0 0-2 16,0 0 1-16,0 0-1 15,0 0 0-15,0 0-1 16,0 0 1-16,0 0 1 15,0 0 0-15,0 0 1 16,0 0-1-16,0-5 0 16,0 5 0-16,0 0 0 15,0 0 0-15,0 0 0 16,0 0 0-16,0 0-1 16,0 0 1-16,0 0 0 15,0 0 0-15,0 0 0 16,0 0-1-16,0 0 1 0,0 0-1 15,0 0 1-15,0 0-2 16,0 0 0-16,0 0 0 16,0 0-3-16,0 0 4 15,0 0-1-15,0 0 1 16,0 0 1-16,0 0-1 16,0 0 1-16,0 0-1 15,0 0 0-15,0 0-3 16,0 0-3-16,0 0-3 15,0 0-9-15,0 0-54 16,-9 0-93-16,-7 0-294 16</inkml:trace>
  <inkml:trace contextRef="#ctx0" brushRef="#br0" timeOffset="108947.45">26199 9757 1443 0,'0'0'0'15,"0"0"36"-15,-145-70-21 16,98 70-12-16,7 0-3 16,-9 12 0-16,-2 24 0 15,-10 18 0-15,8 18 3 16,2 17-2-16,10 13 1 16,10 14 0-16,14 13-2 15,1 11 3-15,16 15-1 16,0 0-1-16,4 0 5 15,37-13-4-15,17-13-1 0,17-17 1 16,17-24 1 0,1-29-1-16,5-35-1 0,5-24 0 15,6-51 3-15,9-43 0 16,7-35 5-16,-9-21-6 16,-13-18-3-16,-30-7 0 15,-35 1-9-15,-38 4-4 16,-22 1-6-16,-50 4 19 15,-26 18 0-15,-18 16 1 16,-8 34 6-16,-3 34 14 16,4 34-12-16,22 29-9 15,26 13 0-15,31 45-8 0,28 26-39 16,16 17-94 0,45 1-307-16</inkml:trace>
  <inkml:trace contextRef="#ctx0" brushRef="#br0" timeOffset="109263.75">25945 10357 1429 0,'0'0'39'0,"0"0"3"0,0 0-35 16,0 0-7-1,0 0-3-15,0 0-3 0,0 116 6 16,0-47 2-16,-7 3 8 16,0-4 3-16,5-6-8 15,2-10-3-15,0-9 0 16,9-10 0-16,9-1 0 15,9-1-2-15,4-11-17 16,0-20-118-16</inkml:trace>
  <inkml:trace contextRef="#ctx0" brushRef="#br0" timeOffset="156314.09">16254 17198 509 0,'0'0'0'16,"0"0"-41"-16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4T05:28:00.007"/>
    </inkml:context>
    <inkml:brush xml:id="br0">
      <inkml:brushProperty name="width" value="0.05292" units="cm"/>
      <inkml:brushProperty name="height" value="0.05292" units="cm"/>
      <inkml:brushProperty name="color" value="#FF0000"/>
    </inkml:brush>
  </inkml:definitions>
  <inkml:trace contextRef="#ctx0" brushRef="#br0">21626 5685 973 0,'0'0'73'16,"0"0"-55"-16,0 0-18 15,0 0 0-15,168-12 2 16,-116 12 8-16,-10 0 1 16,-11 0-9-16,-9 5 4 15,1 12-4-15,-8 5-2 0,-2 10 0 16,-8 10-2-16,-5 14 2 15,0 13 2-15,-29 10-2 16,-9 8-7-16,-11 2 7 16,-2 6 2-16,-3 6 9 15,3-3-3-15,18-2 9 16,6-12-1-16,20-16 5 16,7-11-7-16,0-13-3 15,20-11 22-15,11-6 1 16,7-9-6-16,7-8 1 15,3-10-9-15,4 0 9 0,-3-2-22 16,-11-16-2 0,-11 4-3-16,-16 4 1 0,-9 6 0 15,-2 4-3-15,0 0 0 16,0 4-8-16,-13 28 4 16,-5 19-1-16,-2 19 5 15,11 14-4-15,2 2 3 16,5 3 0-16,2-2 1 15,0-5-1-15,0-8 1 16,-4-8 0-16,-9-7 0 16,-8-11 0-16,1-12 1 15,-7-9 1-15,-4-8-1 0,-11-1 1 16,-18-8-2-16,-21-10-61 16</inkml:trace>
  <inkml:trace contextRef="#ctx0" brushRef="#br0" timeOffset="7213.73">18513 6171 504 0,'0'0'184'0,"0"0"-148"0,0 0-23 15,0 0 7-15,0 0-5 16,0 0 3-16,0 0-1 16,0 0-4-16,0 0 12 15,0 0 12-15,0 0-3 16,0 0-17-16,0 0-7 16,0 0-10-16,0 0-2 15,0 0-8-15,0 0 1 16,0 0-3-16,2 0 12 15,13 0 0-15,12 0 2 0,16 0 6 16,5 0-1-16,20 0 9 16,7 0 16-16,6 0-19 15,-6 7-6-15,-1 3-7 16,-5 2 0-16,-4 0-4 16,-14-4 8-16,-9-2-6 15,-15 0 4-15,-12-4-4 16,-3 0 4-16,-8 0-2 15,3-2 0-15,-5 2 0 16,0-2 5-16,-2 0-1 16,0 0 13-16,0 0 26 15,0 0-15-15,0 0 8 16,0 0-20-16,0 0-14 16,0 0 11-16,0 0-7 15,0 0-6-15,0 0 3 0,0 0-3 16,0 0-1-16,0 0-1 15,0 0-1-15,0 0 3 16,0 0-3-16,0 0 2 16,0 0-1-16,0 0 2 15,0 0 2-15,0 0-1 16,0 0-1-16,0 0 0 16,0 0-1-16,0 0 1 15,0 0 0-15,0 0-3 16,0 0 1-16,0 0 1 0,0 0-1 15,0 0 2 1,0 0 0-16,0 0 0 0,0 0-1 16,0 0 1-16,0 0 0 15,0 0 0-15,0 0-2 16,0 0 2-16,0 0-3 16,0 0 3-16,0 0 5 15,0 0-2-15,0 0-2 16,0 0 1-16,0 0 1 15,0 0 1-15,0 0-4 16,0 0 0-16,0 0-1 16,0 0-1-16,0 0-1 15,2 0 0-15,6 2 3 16,-6 0-1-16,0 0-1 16,-2 1 1-16,0-3-2 0,2 0 3 15,-2 0 0-15,2 0 1 16,-2 0 1-1,0 0-2-15,0 0 1 0,0 0-1 16,0 0 0-16,0 0-1 16,0 0 1-16,0 0-2 15,0 0 2-15,0 0 3 16,0 0-3-16,0 0 0 16,0 0 3-16,0 0-1 15,0 0 1-15,0 0 0 16,5 0-3-16,-3 0 0 15,0 0-3-15,0 0 3 0,0 0 0 16,6 0-2-16,-2 0 2 16,7 0 0-16,5 0 2 15,5 0-2-15,6 0-2 16,-5 0 2-16,-2 0-1 16,1 0 1-16,-8 0 0 15,-8 0-3-15,0 3 3 16,-7 1-8-16,0 1 2 15,0-5-1-15,0 3-2 16,0-3 7-16,0 0-1 16,0 0 2-16,0 0 1 15,0 0 1-15,0 0-1 16,0 0 6-16,0 0-3 16,0 0 0-16,0 0 2 15,0 0 5-15,0 0 1 0,0 0 10 16,0 0-7-16,0 0-8 15,0 0-4-15,0 0 4 16,0 0-1-16,0 0-2 16,0 0 1-16,0 0 4 15,0 0-2-15,0 0-5 16,0 0 1-16,0 0 2 16,0 0-2-16,0 0 1 15,0 0-2-15,0 0 0 16,0 0 2-16,0 0-1 0,0 0 3 15,0 0 5 1,0 0 6-16,0 0 3 0,0 0-6 16,0 0-11-16,0 0-2 15,0 0 0-15,0 0-1 16,0 0 1-16,0 0-1 16,0 0-1-16,0 0 2 15,0 0-3-15,0 0 3 16,0 0 4-16,0 0-3 15,0 0 2-15,0 0-2 16,0 0 0-16,0 0 2 16,0 0 0-16,0 0-1 15,0 0 5-15,-2 0-4 16,-6-3-2-16,6-2 1 16,0 1 0-16,0 1-2 0,-3 0 1 15,3 1 0-15,0 2-1 16,2-2-1-16,0 2-2 15,0 0 3-15,-2 0-4 16,-9 0-13-16,-5 8-63 16,-9 8-40-16,8-10-236 15</inkml:trace>
  <inkml:trace contextRef="#ctx0" brushRef="#br0" timeOffset="8946.56">4246 7493 564 0,'0'0'78'16,"0"0"19"-16,0 0 28 15,0 0 4-15,0 0-46 16,0 0-24-16,0 0-3 16,-12 0 1-16,8 0-6 15,2 0-36-15,-2 0 1 0,-3 0-15 16,-11 0-2 0,-9 24-4-16,-11 11 4 0,-6 7 0 15,1 6 1-15,1 0 0 16,13 4 0-16,5 2 0 15,6 10 0-15,4 8-1 16,6 19 1-16,1 8 1 16,5 2-1-16,2-1 2 15,0-9-2-15,15-8 0 16,16-10 0-16,5-7 0 16,9-9 2-16,6-15-4 15,5-16 5-15,4-17-1 16,6-9 9-16,9-9 18 0,7-37-6 15,10-20-16-15,-1-21-3 16,-7-17-2-16,-12-17-2 16,-24-2-2-16,-25 2-19 15,-23 11-19-15,-17 15 21 16,-43 19-4-16,-23 10 11 16,-20 14 12-16,-10 12-1 15,-6 14 1-15,10 12-3 16,20 8 2-16,22 6-1 15,29 0 2-15,26 14-52 16,12 6-249-16,35-2-195 16</inkml:trace>
  <inkml:trace contextRef="#ctx0" brushRef="#br0" timeOffset="9261.16">5428 7375 1170 0,'0'0'0'16,"0"0"-18"-16,0 0 12 16,-135 4 4-16,106 26-5 15,-4 18-2-15,0 19 9 16,4 17 1-16,9 14 1 15,6 6 10-15,14 11 1 0,0 5 1 16,7 5-2-16,15-4 0 16,1-5-4-16,-3-7 1 15,8-10-8-15,9-7 2 16,13-10-2-16,20-11-1 16,14-12-26-16,5-25-150 15</inkml:trace>
  <inkml:trace contextRef="#ctx0" brushRef="#br0" timeOffset="9740.39">5837 8101 1296 0,'0'0'16'16,"0"0"-32"-16,0 0 15 15,0 0-16-15,0 0 12 16,0 139 3-16,0-64 2 16,0-4 0-16,0-9 2 15,0-8-5-15,5-8 6 16,4-5-3-16,4-10 0 16,-6-11 0-16,0-6 1 15,-5-7 1-15,-2-7 3 16,5 0 4-16,1-11 44 0,8-31 2 15,10-26-55-15,5-16 0 16,6-8 0-16,4 5-5 16,-4 17 4-1,-8 22 1-15,-5 20 0 0,-8 16 0 16,-10 8-7-16,0 4 3 16,3 0-3-16,5 9-1 15,3 23-2-15,5 7 6 16,-5 8 2-16,1 4 1 15,-3 2 0-15,-1-4 1 16,-8 2-1-16,5 0 1 16,-5 0-1-16,-4 2 1 0,8 3-11 15,-6-5-55-15,-2-10-111 16,2-20-304-16</inkml:trace>
  <inkml:trace contextRef="#ctx0" brushRef="#br0" timeOffset="10138.25">6458 7610 1301 0,'0'0'0'0,"0"0"-3"15,129-104 2-15,-92 104-5 0,6 15-2 16,-5 34-16-1,-13 14-14-15,-19 14 7 0,-6 1 6 16,-18 1 4-16,-18-10 20 16,1-8-4-16,4-7 1 15,4-4 2-15,0-6 2 16,8-6 3-16,0-7-3 16,15-16-3-16,0-6 3 15,4-7 0-15,0-2 8 16,0 0 61-16,29 0-3 15,19-19-27-15,24-7-17 16,6-1 6-16,-7 4-14 16,-8 9-13-16,-19 12 5 15,-15 2-6-15,-11 0-5 0,-5 7-18 16,-4 13-42-16,-5 3-18 16,-4-1-34-16,2-8-200 15</inkml:trace>
  <inkml:trace contextRef="#ctx0" brushRef="#br0" timeOffset="10520.19">7334 7011 1229 0,'0'0'0'0,"104"111"-44"16,-31-4 44-16,10 24 6 15,-4 20 12-15,-11 15 1 16,-12 6-18-16,-14 4 0 15,-17-4-2-15,-14-8 3 16,-11-9-4-16,-11-12 4 16,-31-15-2-16,-14-12 2 0,-13-20 0 15,-3-13 1-15,1-17-2 16,-3-6 0-16,3-7 4 16,11-4-5-16,18-6-54 15,15-18-110-15</inkml:trace>
  <inkml:trace contextRef="#ctx0" brushRef="#br0" timeOffset="45882.25">20160 6333 708 0,'0'0'152'15,"0"0"-79"-15,0 0-30 16,0 0 1-16,0 0-29 16,0 0 8-16,0 0 21 15,2-95-33-15,-2 95-7 16,0 0-1-16,0 0-3 16,0 0-4-16,2 0 1 15,14 0-8-15,18 0-4 0,12 0 13 16,16 0 4-16,17-2 3 15,-3 0-5-15,8 0 0 16,-3-1 1-16,-8 0 3 16,-6-1-4-16,-2-4 1 15,-21-3 1-15,-11 2-2 16,-12 1 2-16,-17 0 13 16,-2 4 42-16,-2 1-15 15,2-2-1-15,-2 3-20 16,0 0-13-16,0-1-5 15,5 1-2-15,-3-1 9 16,1-1-3-16,8-1-6 16,-3-2-1-16,4 1 0 0,-3 2 0 15,-7 1 2-15,-2 2-1 16,0 1 3-16,0 0-4 16,0 0 5-16,0 0 4 15,0 0-5-15,0-2 20 16,0 2-13-16,0-2-7 15,0 0-1-15,0 2-3 16,0 0 0-16,0 0 0 16,0 0 0-16,0 0 0 15,0 0 1-15,0 0-1 16,0 0 0-16,-13 7-90 16,-26 8-107-16,-19-15-860 0</inkml:trace>
  <inkml:trace contextRef="#ctx0" brushRef="#br0" timeOffset="80846.25">11910 8149 633 0,'0'0'91'0,"0"0"9"16,0 0 0-16,0 0-76 15,0 0 110-15,0 0-124 16,0 0-7-16,-9-48 16 15,7 44-16-15,2 4 8 16,-2 0-11-16,2 0-96 16,-5 0-121-16,5 0 35 15,0 0-104-15</inkml:trace>
  <inkml:trace contextRef="#ctx0" brushRef="#br0" timeOffset="81219.78">11910 8149 927 0,'-38'-62'232'16,"38"60"-179"-16,0 0 12 16,0 2 7-16,0 0-27 15,0 0-29-15,0-2-5 16,0 2-2-16,0 0-4 15,0 0-4-15,0 0-1 16,0 0-1-16,0 0-1 16,0 0-2-16,18 0 4 15,22 0 2-15,12 0 0 0,8 0 1 16,4 0 1-16,12 0 1 16,0-3-2-16,-3-6-1 15,-6 1-1-15,-9 4 0 16,-13 0-1-16,-12 2 0 15,-2 2 0-15,-4 0 0 16,-2 0-1-16,-6 0-24 16,2 7-45-16,-13 6-51 15,-8-3-309-15</inkml:trace>
  <inkml:trace contextRef="#ctx0" brushRef="#br0" timeOffset="81475.83">12458 8161 1364 0,'0'0'79'0,"0"0"-34"15,0 0-42-15,0 0-1 16,0 0-2-16,0 0-14 16,12 135 14-16,10-43 22 15,-2 0-11-15,-4-6-5 16,-3-12 1-16,-7-3-1 15,6-1-5-15,-8-2 1 16,3 1-2-16,-3-4 2 16,-2-5-2-16,-2-7-49 0,2-18-94 15,6-35-429-15</inkml:trace>
  <inkml:trace contextRef="#ctx0" brushRef="#br0" timeOffset="81775.85">13631 7698 713 0,'0'0'723'0,"0"0"-722"15,-145 5 1-15,92 32 11 16,-5 18 12-16,2 18-9 0,7 13-8 15,13 9-5-15,11 3-2 16,23 2 0-16,2 0 0 16,0-1 0-16,23-7 1 15,8-6 0-15,13-3-1 16,12-5-1-16,4-6 0 16,11-11-1-16,10-20-51 15,-1-24-97-15,-2-17-465 16</inkml:trace>
  <inkml:trace contextRef="#ctx0" brushRef="#br0" timeOffset="82172.22">14081 8173 1491 0,'0'0'10'0,"0"0"-10"15,0 0-12-15,0 0 7 16,-2 125 5-16,-4-51 13 16,0 0-8-16,6-9-1 15,0-19-3-15,0-19-1 16,6-8 0-16,0-12 0 16,1-7 1-16,-3 0-1 15,14 0 4-15,11-36 6 16,15-27-1-16,12-15-7 0,0 6-2 15,-18 25-2-15,-16 22 2 16,-11 19 0-16,-11 6-4 16,2 0-2-16,0 20-3 15,10 21 5-15,-1 15 4 16,0 6 0-16,3 0 0 16,-4 0 0-16,11-6 0 15,1-5 0-15,5-8-4 16,1-4-65-16,-1-17-80 15,-4-20-559-15</inkml:trace>
  <inkml:trace contextRef="#ctx0" brushRef="#br0" timeOffset="82427.66">14796 7677 1569 0,'0'0'0'16,"0"0"-4"-16,0 0-9 16,0 0 11-16,145 176 2 15,-91-52 7-15,-14 23 1 16,-11 12-5-16,-15-3-2 16,-12-11 1-16,-2-12-2 15,-16-13 1-15,-15-8-1 16,-9-15-6-16,2-19-31 15,7-30-69-15,11-38-292 0</inkml:trace>
  <inkml:trace contextRef="#ctx0" brushRef="#br0" timeOffset="82841.16">16943 7867 1538 0,'0'0'14'0,"0"0"-13"16,0 0 0-16,0 0 3 16,0 0-2-16,-131 33-2 15,46 2 0-15,-4 2 0 16,-7-1 0-16,5-3 0 15,8-10 0-15,25-9 0 16,20-5 0-16,23 1 0 16,10 3 0-16,1 6-3 15,-1 11 3-15,3 6-2 16,2 4 1-16,0 2-1 16,25-1 2-16,6 1-1 15,15-2 1-15,10 0 2 16,11 0-2-16,1 0 2 0,-2 0-2 15,3-4 2-15,-11-4-2 16,-2-1-2-16,-23 0-22 16,-10 0-87-16,-23-8-256 15</inkml:trace>
  <inkml:trace contextRef="#ctx0" brushRef="#br0" timeOffset="83080.13">16137 8758 1572 0,'0'0'12'16,"0"0"-10"-16,0 0-2 0,0 0-1 16,0 0-5-16,0 0 5 15,148 128 1-15,-65-77 2 16,-11 0-2-16,-15-14 0 15,-12-2-1-15,-3-5 1 16,-5-2-25-16,-9-10-110 16,-8-16-932-16</inkml:trace>
  <inkml:trace contextRef="#ctx0" brushRef="#br0" timeOffset="83650.23">17929 7914 1463 0,'0'0'0'16,"0"0"-12"-16,-145 39 12 16,91 1 0-16,5 10-2 15,5 11 2-15,8 10 0 16,16-3 0-16,9-5 0 0,9-9 1 15,2-10 1-15,11-4 2 16,24-4 8-16,10-5 4 16,20-6 3-16,6-6 2 15,9-10 0-15,12-9-10 16,-3 0-6-16,-2 0-3 16,-12-4-2-16,-17-6-23 15,-20-2-96-15,-26-6-430 16</inkml:trace>
  <inkml:trace contextRef="#ctx0" brushRef="#br0" timeOffset="84115.9">18540 7989 1523 0,'0'0'1'0,"0"0"30"16,0 0-28-16,0 0 0 15,0 0-3-15,0 0-4 16,6 76-2-16,25 0 6 16,7 9 3-16,-5-1-2 15,1-11-1-15,-12-16 0 0,-6-12 3 16,-5-16-3-16,-4-12 0 15,-5-10 1-15,0-7 3 16,-2 0-3-16,2 0 9 16,-2-22 19-16,14-41-6 15,6-26-20-15,16-19-3 16,8 1-3-16,1 24-3 16,-3 32-2-16,-11 22 3 15,-8 20 2-15,-10 9 1 16,-4 0-4-16,9 17 2 15,2 21 3-15,-3 17-1 16,8 11 2-16,-7 4 0 0,5-2-2 16,-6-8 0-1,1-7-33-15,7-11-38 16,-6-23-92-16,4-16-883 0</inkml:trace>
  <inkml:trace contextRef="#ctx0" brushRef="#br0" timeOffset="84528.24">19416 7582 1565 0,'0'0'1'15,"0"0"-1"-15,0 0-2 16,0 0-2-16,0 0 1 0,127 8 0 15,-96 30-2-15,-6 8 5 16,-12 0-2-16,-13-2 2 16,0-4-1-16,-9-5 1 15,-18-6 0-15,0 0 0 16,7-5 0-16,3-9 2 16,7-2-2-16,10-9 0 15,0-3-1-15,0 2 0 16,5 1-2-16,35 0 3 15,20-2 2-15,21-2 0 16,7 0 0-16,-1 0-1 16,-6 0 0-16,-19 0 0 15,-10 0-1-15,-25 0 0 0,-19 0 0 16,-3 0 0-16,-5 0 0 16,0 2 0-16,-23 14-6 15,-30 5-64-15,-14-7-126 16</inkml:trace>
  <inkml:trace contextRef="#ctx0" brushRef="#br0" timeOffset="87917.74">6977 9733 1224 0,'0'0'88'0,"0"0"-14"16,0 0-13-16,0 0-11 15,0 0-23-15,0 0-15 16,0 0-8-16,-9-19-4 0,9 19 0 16,5 0-3-1,30 0-2-15,21 0 4 0,26 0 1 16,17 0 0-16,7 0 0 16,-3 0 1-16,-3 1-1 15,-13 3-24-15,-9 3-49 16,-18 2-56-16,-27-4-248 15</inkml:trace>
  <inkml:trace contextRef="#ctx0" brushRef="#br0" timeOffset="88109.76">7509 9775 1323 0,'0'0'36'16,"0"0"47"-1,0 0-51-15,0 0-20 16,0 0-12-16,0 0-11 0,-27 113 5 15,27-19 5-15,0 13 2 16,6-3-1-16,2-10 0 16,3-4 0-16,7-3-2 15,11-14-86-15,-6-16-174 16</inkml:trace>
  <inkml:trace contextRef="#ctx0" brushRef="#br0" timeOffset="88412.11">8296 9465 711 0,'0'0'691'0,"0"0"-691"15,-151 46-3-15,98 9 2 16,1 15 1-16,9 17 0 16,12 18 2-16,16 6 0 15,15-4-2-15,0-4 1 16,18-9 0-16,26-2-1 16,8-2 1-16,10-2-1 15,7-5-2-15,4-7 2 0,14-13-39 16,-6-22-176-16</inkml:trace>
  <inkml:trace contextRef="#ctx0" brushRef="#br0" timeOffset="88841">8898 9919 1321 0,'0'0'211'16,"0"0"-211"-16,0 0-1 0,0 0-3 16,0 0-4-16,0 0-1 15,-13 161 9-15,13-79 2 16,0-4-2-16,0-9 2 16,9-13-2-16,4-12 0 15,-6-16 1-15,4-8-1 16,-7-12 0-16,3-4 0 15,0-4 1-15,11-20 2 16,13-34 9-16,16-27-12 16,9-12 0-16,4 8-1 15,-16 23-10-15,-15 26 5 16,-13 22 3-16,-11 12 0 0,-3 2-3 16,4 6-7-16,3 30 4 15,3 13 9 1,-4 11 0-16,5 2 0 0,1-3 2 15,-1 2-2-15,5-5 0 16,9 0 0-16,2-4 0 16,5-6-41-16,-3-15-149 15</inkml:trace>
  <inkml:trace contextRef="#ctx0" brushRef="#br0" timeOffset="89080.99">9830 10224 1558 0,'0'0'7'0,"0"0"-6"16,0 0-1-16,0 0-4 15,0 0 4-15,0 0-6 16,94-3 6-16,-32 3 0 15,3 0-3-15,-7 0-11 16,-7 0-34-16,-9 0-48 16,-13 0-233-16</inkml:trace>
  <inkml:trace contextRef="#ctx0" brushRef="#br0" timeOffset="89373.02">10428 9888 1473 0,'0'0'43'16,"0"0"0"-16,0 0-27 15,0 0-9-15,0 0-7 16,0 0-2-16,4 51-4 15,18 12 5-15,-2 4 1 16,5-1 0-16,-2-5 1 16,-6 1 0-16,1 1-1 0,-3-1 0 15,-1 2-1-15,-5 2-33 16,-3-10-48-16,-6-17-87 16</inkml:trace>
  <inkml:trace contextRef="#ctx0" brushRef="#br0" timeOffset="89762">10733 9339 1462 0,'0'0'4'0,"0"0"26"16,0 0-30-16,0 0-10 16,156 61 8-16,-49 18 1 15,0 20 1-15,-7 20 0 16,-17 19 0-16,-29 9 0 15,-33 3 1-15,-21 0 0 16,-17-7 1-16,-37-13 0 16,-10-9-1-16,-5-19 0 0,-3-16 1 15,5-14-1-15,14-18-1 16,17-15-1-16,18-13-21 16,9-17-65-16,9-9-178 15</inkml:trace>
  <inkml:trace contextRef="#ctx0" brushRef="#br0" timeOffset="91741.55">13365 9687 1414 0,'0'0'13'0,"0"0"3"16,0 0-14-16,0 0 15 16,0 0 19-16,0 0-25 15,-31-5-11-15,-11 5-4 16,-18 19 2-16,-11 3 1 15,-12 7 2-15,3 3-3 16,2-1 2-16,2 3 0 0,11-2 0 16,18-11 1-1,16-5 0-15,18-8 1 0,11-8-2 16,2 0-4-16,0 0 4 16,0 0-6-16,15 8-1 15,12 4 4-15,11 6 3 16,13 3 1-16,9 5 0 15,7 6 2-15,-2-1-3 16,6 1 0-16,-4-3 1 16,-9-2 0-16,-14 0-1 15,-7-6-5-15,-16 5-30 16,-5-4-68-16,-11-5-154 16</inkml:trace>
  <inkml:trace contextRef="#ctx0" brushRef="#br0" timeOffset="92035.02">12634 10415 1524 0,'0'0'19'16,"0"0"-19"-16,0 0-4 15,0 0-4-15,0 0 4 16,143 102 4-16,-41-51 5 16,17-1 0-16,-1-4-2 0,-11-10 0 15,-9-6-3-15,-25-8 1 16,-17-6 0-16,-20-4-1 16,-16-4-2-16,-11-3 1 15,-5-2-30-15,-4-3-36 16,0 0-101-16</inkml:trace>
  <inkml:trace contextRef="#ctx0" brushRef="#br0" timeOffset="93776.08">15319 9919 1304 0,'0'0'67'0,"0"0"-46"0,0 0 8 15,0 0-4-15,0 0 2 16,0 0-12-16,-116-36-14 16,93 36-1-16,-4 7-4 15,-6 21 3-15,-5 18-3 16,-7 14 4-16,5 10 0 16,11 2-1-16,12-2 2 15,7-5 0-15,10-9-1 16,0-8 0-16,19-9-2 15,16-4 1-15,9-4 0 16,20-12 2-16,0-6 0 0,7-9-1 16,-2-4 4-16,-7 0-3 15,-6 0 0-15,-13-4 1 16,-12-3-3-16,-2-1 2 16,-5 5-2-16,3-4-11 15,-9 0-71-15,-5-6-111 16</inkml:trace>
  <inkml:trace contextRef="#ctx0" brushRef="#br0" timeOffset="94092.18">16226 9406 1402 0,'0'0'18'0,"0"0"30"15,0 0-48-15,-141 22 0 16,90 31-2-16,-5 18 2 16,3 22 3-16,10 11-2 15,16 3 4-15,14-7-5 16,13-4-2-16,0-8 2 15,34 5 0-15,13-1 0 0,13-4 0 16,7-11 0-16,6-16-37 16,1-20-79-16,-7-25-403 15</inkml:trace>
  <inkml:trace contextRef="#ctx0" brushRef="#br0" timeOffset="94504.3">16654 9912 1543 0,'0'0'24'15,"0"0"-2"-15,0 0-22 0,0 0-3 16,0 0-4 0,0 0 2-16,9 174 5 0,6-84 0 15,3-5 0-15,-2-13 0 16,-1-16 0-16,-2-15 1 15,-8-14-2-15,4-11 2 16,-5-10-2-16,3-4 2 16,-3-2 2-16,8-16 1 15,13-40 3-15,10-25-6 16,11-16 1-16,4 4-2 16,-8 24-1-16,-9 22 0 15,-17 22 1-15,-3 16 0 16,-3 9-2-16,3 0-3 0,5 23 1 15,7 16 0 1,-4 12 3-16,6 7 1 0,0 2 0 16,0-2-2-16,0 0 3 15,4-2-1-15,0-6 0 16,2-3-41-16,3-18-90 16,-9-21-452-16</inkml:trace>
  <inkml:trace contextRef="#ctx0" brushRef="#br0" timeOffset="94676.99">17527 10219 1535 0,'0'0'41'16,"0"0"-41"-16,0 0-4 15,0 0 4-15,172-37-3 16,-101 37-38-16,5 0-59 15,-9 0-172-15</inkml:trace>
  <inkml:trace contextRef="#ctx0" brushRef="#br0" timeOffset="94901.52">18145 9858 1576 0,'0'0'13'0,"0"0"10"0,0 0-21 16,0 0-4-16,0 0 1 16,0 0-2-16,-4 46-2 15,19 12 5-15,3 11 0 16,9-2 0-16,-5-3-1 16,-4 0 1-16,-5-1-37 15,-6-13-61-15,-7-17-303 16</inkml:trace>
  <inkml:trace contextRef="#ctx0" brushRef="#br0" timeOffset="95178.43">18343 9367 1478 0,'0'0'32'16,"0"0"-32"-16,0 0 0 16,123 69 0-16,-61 13 4 15,6 31 6-15,-16 23-2 16,0 9-3-16,-21 0-2 16,-13-6-2-16,-9-12 1 15,-9-9 0-15,0-6 2 16,-18-8-4-16,-22-12-30 15,-14-19-95-15,-2-27-492 16</inkml:trace>
  <inkml:trace contextRef="#ctx0" brushRef="#br0" timeOffset="95717.97">18987 9266 609 0,'0'0'848'0,"0"0"-784"16,0 0-25-16,0 0-16 16,0 0-18-16,0 0-5 15,85-44-1-15,-31 66-1 16,-5 10 0-16,-9 2 0 15,-20 4 0-15,-15 2-2 0,-5 0 0 16,-19-1 1-16,-16 0 3 16,-3-10 1-16,9-7 0 15,11-8-1-15,9-7 2 16,9-7-2-16,0 3 0 16,0-3 1-16,0 0-1 15,36 2-2-15,24-2 2 16,34 0 2-16,13 0 2 15,6-10-3-15,-14-2 0 16,-22 2 0-16,-21 6-1 16,-25 4-2-16,-26 0-33 15,-20 5-145-15</inkml:trace>
  <inkml:trace contextRef="#ctx0" brushRef="#br0" timeOffset="99156.95">12011 11297 1134 0,'0'0'134'0,"0"0"-101"16,0 0-10-16,0 0 48 16,0 0-42-16,0 0-20 15,0 0-7-15,-34-36-2 16,34 35 0-16,11-6 0 0,20 1-1 15,23-2 0-15,17 0 1 16,25 3 0-16,24 0-1 16,27-1 1-16,38 2 0 15,52 0 0-15,41 0 1 16,50 1-1-16,40 0 0 16,8-1 0-16,-1 4 0 15,-9 0 0-15,-25-4 0 16,-34-5-2-16,-46-6-12 15,-42-2-7-15,-61 2 15 16,-49 4 5-16,-40 2 1 16,-40 3 0-16,-16 4 0 0,-13 0 1 15,0 2 23-15,0 0 11 16,0 0-10-16,0 0-10 16,0 0-4-16,0 0-6 15,0 0-2-15,0 0-3 16,0 0-1-16,0 0-1 15,0 0 2-15,0 0-2 16,0 0 1-16,0 0 0 16,0 0-2-16,0 0 0 15,0 0-5-15,0 0-1 16,0 0-7-16,0 0-4 16,0 0 10-16,0 0 3 15,-15 7-10-15,-14 5-70 16,-11-1-381-16</inkml:trace>
  <inkml:trace contextRef="#ctx0" brushRef="#br0" timeOffset="102149.03">7661 12302 1126 0,'0'0'68'0,"0"0"-32"0,0 0 42 16,0 0-11-16,0 0-24 15,0 0-11-15,0 0 0 16,-11-22-11-16,11 22-9 15,0 0-8-15,0 0-4 16,4 0-2-16,39 0-1 16,24 0 2-16,22 0 1 15,13 0 1-15,10-1-1 16,-5 1-1-16,4 0 0 16,-4 0-25-16,-4 0-28 0,-16 0-51 15,-27 0-143 1</inkml:trace>
  <inkml:trace contextRef="#ctx0" brushRef="#br0" timeOffset="102374.89">8308 12364 986 0,'0'0'415'0,"0"0"-373"15,0 0-17-15,0 0-25 16,0 0-1-16,0 0-10 15,-23 66 4-15,23-4 7 16,5 10 0-16,-3-2 1 0,2-7-1 16,4-7 1-1,0-5-2-15,3-4-16 0,5-2-71 16,-1-14-108-16,-1-17-853 16</inkml:trace>
  <inkml:trace contextRef="#ctx0" brushRef="#br0" timeOffset="102673.85">9201 11825 1415 0,'0'0'3'16,"0"0"23"-16,0 0-18 15,-111-24 5-15,69 60-13 16,0 24-1-16,-1 24 0 16,7 18 1-16,9 15 1 15,12 3-1-15,8 1 1 16,7-3 1-16,0 0-2 16,5-8 0-16,26-6 1 15,11-10-1-15,16-11 0 16,13-15-35-16,8-30-94 15,-4-28-517-15</inkml:trace>
  <inkml:trace contextRef="#ctx0" brushRef="#br0" timeOffset="103061.88">9529 12516 1370 0,'0'0'108'15,"0"0"-102"-15,0 0-6 16,0 0-8-16,0 0-3 16,0 0 10-16,-14 135 2 15,10-69 2-15,2-6-3 16,2-12-3-16,0-15 2 16,0-15 1-16,0-11-1 0,0-4-2 15,6-3 3-15,17-7 0 16,10-26 2-16,17-20 1 15,8-9-3-15,0 4-6 16,-10 12 1-16,-19 20 3 16,-13 14 2-16,-7 10 0 15,-5 2-4-15,4 0 1 16,5 2 0-16,0 16-2 16,5 4 4-16,-3 10 0 15,3 2 0-15,-2 6 1 16,6 2-1-16,5 2 1 15,-3 0-31-15,3-4-70 16,-6-11-282-16</inkml:trace>
  <inkml:trace contextRef="#ctx0" brushRef="#br0" timeOffset="103331.92">10136 12013 1542 0,'0'0'0'15,"0"0"-4"-15,0 0-8 16,0 0 8-16,176 169 4 16,-107-58 0-16,-11 10 0 0,-12 6 1 15,-19-5 1-15,-17-6-1 16,-10-5 0-16,-6-5-1 15,-23-1 0-15,-6-8-25 16,-1-11-45-16,3-24-89 16,8-31-615-16</inkml:trace>
  <inkml:trace contextRef="#ctx0" brushRef="#br0" timeOffset="103753.96">11977 12339 1531 0,'0'0'6'0,"0"0"9"15,0 0-15-15,0 0 0 16,-151-2 0-16,87 31-1 16,-7 5 1-16,0 7-3 15,5-6-4-15,0-7-7 16,18-3 14-16,12-11 0 16,16-2-2-16,11-5 2 15,9 7-3-15,0 6-1 16,0 5 2-16,11 5 0 15,14-1 0-15,6-6 2 0,11 0 0 16,5-3 0-16,5-3 1 16,3 1-1-16,7 0 1 15,-2 2-1-15,10 0 0 16,-1 5-4-16,-9-3-108 16,-16-8-258-16</inkml:trace>
  <inkml:trace contextRef="#ctx0" brushRef="#br0" timeOffset="104052.9">11328 13114 1435 0,'0'0'69'0,"0"0"-17"15,0 0-52-15,0 0-3 16,0 0 1-16,120 22 2 16,-28 16 1-16,6 5-1 15,-5 3 0-15,-10-4 1 16,-16-6-2-16,-16-6 1 16,-6-4 0-16,-5-5 0 0,-11-6 0 15,-4 2 0 1,-10-2-20-16,-9-1-68 0,-6-10-80 15,0-4-636-15</inkml:trace>
  <inkml:trace contextRef="#ctx0" brushRef="#br0" timeOffset="105709.96">13994 12209 918 0,'0'0'164'0,"0"0"-91"0,0 0 24 16,0 0-16-1,0 0-27-15,0 0-36 0,0-22 7 16,0 19 12-16,0 1-11 16,0-3-21-16,0 0-3 15,0 1 3-15,-6-2-3 16,-10 2-1-16,-6 1-1 15,-5 3-1-15,-6 0 0 16,-4 0 0-16,6 5-1 16,-2 7 1-16,6 2 0 15,0 6 1-15,6 2-4 16,0 8 3-16,4 5 0 0,3 0 0 16,3 8 0-1,9 0 1-15,2 1 0 16,0 2-1-16,0-3 0 0,2-1 0 15,20-4-1-15,9-2 1 16,14-2 1-16,13-8 0 16,15-2 2-16,12-8 1 15,0-7-1-15,-10-9 0 16,-5 0-1-16,-19 0 1 16,-18 0 0-16,-8 0-2 15,-13 0 0-15,-8 0 0 16,-4 0 0-16,0 0 1 15,0 0-1-15,0 0-1 16,0 0-12-16,0 0-18 16,0-9-43-16,0-13-267 0</inkml:trace>
  <inkml:trace contextRef="#ctx0" brushRef="#br0" timeOffset="106211.62">15807 11578 1413 0,'0'0'133'0,"0"0"-130"15,0 0 2-15,-54-102-5 16,7 91 0-16,-13 10-1 0,-11 1 0 15,-10 1-2-15,-1 16-1 16,2-2 0-16,1-4 0 16,8-5 4-16,15-6 0 15,25 0 1-15,14 0 3 16,15 0-4-16,2 0 0 16,0 3-2-16,0 0-6 15,0 9 3-15,0 11-3 16,0 16 8-16,0 11 0 15,0 6 0-15,0 9 0 16,0 7 0-16,0 9 0 0,0 6 2 16,0 8-2-1,0-1 1-15,0 2 0 0,2-6 3 16,15-6-3-16,8-10 2 16,2-7-3-16,0-11 0 15,4-12 2-15,2-8-1 16,7-10 0-16,5-9 0 15,11-2 0-15,-1-7-1 16,7-4 0-16,8-1-20 16,-12-3-97-16,-7 0-256 15</inkml:trace>
  <inkml:trace contextRef="#ctx0" brushRef="#br0" timeOffset="106609.87">15755 12320 1402 0,'0'0'110'0,"0"0"-64"15,0 0-46-15,0 0-4 16,0 0-4-16,0 0 2 16,13 63 3-16,1-5 3 15,-1-5 1-15,3-2-1 16,-5-15 1-16,-5-12-1 15,4-10 0-15,-8-11 0 16,0-3 0-16,3 0 1 16,-1 0 2-16,8-9 3 0,7-28 5 15,8-13-7-15,6-16-2 16,8 6-2-16,-3 8 0 16,-7 18-3-16,-12 18 3 15,0 16-2-15,-3 0-1 16,1 10-3-16,1 24 2 15,-3 12 1-15,-1 9 0 16,-3 5 1-16,-2 1 2 16,-2-3 1-16,2 0-1 15,-1 1-21-15,1-14-60 16,-4-10-114-16</inkml:trace>
  <inkml:trace contextRef="#ctx0" brushRef="#br0" timeOffset="106806.31">16542 12402 1559 0,'0'0'36'0,"0"0"-31"16,0 0-5-16,0 0-3 15,114-26 3-15,-54 24 0 16,7 2-5-16,6 0-47 15,-13 6-105-15,-17-3-586 16</inkml:trace>
  <inkml:trace contextRef="#ctx0" brushRef="#br0" timeOffset="107023.9">17030 12055 759 0,'0'0'781'0,"0"0"-729"15,0 0-52-15,0 0 0 16,0 0-5-16,0 0 0 16,38 83 4-16,-20-15 2 15,5 5-1-15,-8-1 0 16,-1-2 0-16,3-4 1 16,1-5-1-16,9-2-14 0,4-15-84 15,-2-20-275-15</inkml:trace>
  <inkml:trace contextRef="#ctx0" brushRef="#br0" timeOffset="107801.96">17641 11578 822 0,'0'0'145'0,"0"0"-25"0,0 0-37 15,0 0 14-15,0 0 0 16,0 0-28-16,-13-28-31 16,13 28-5-16,0 0-21 15,0-2-9-15,0 0-3 16,22-1 0-16,14-4 0 16,17 0 0-16,5-2 0 15,2 3 0-15,-2-2 1 16,-6-1-1-16,-6 2 1 15,-7 2-1-15,-8-2 0 16,-10 5 0-16,0 2 0 0,-7-2 0 16,-10 2 0-1,0 0 1-15,3 0-1 0,-3 11-6 16,10 24 4-16,-1 21 1 16,1 22-1-16,-10 21 2 15,3 8 1-15,-3 9 1 16,-2-3 3-16,9-6 7 15,5-7-6-15,2-6 2 16,8 1-4-16,3-5-1 16,0-4-2-16,-2-8 1 15,-4-12 0-15,-13-6-2 16,0-7 0-16,-10-7 1 0,0-8 1 16,-2-6-2-1,-25-4 2-15,-6-1 2 0,-15-8-4 16,1-3-11-16,-6-14-51 15,10-6-132-15</inkml:trace>
  <inkml:trace contextRef="#ctx0" brushRef="#br0" timeOffset="108178.17">18767 11240 1547 0,'0'0'0'0,"0"0"-1"16,0 0-18-16,153-55 11 16,-99 59 5-16,-12 33-2 15,-13 18-1-15,-11 7 2 16,-13 7 0-16,-5-10 0 15,-13-10 1-15,-14-9 3 16,-4-8-1-16,4-3-1 16,4-10 4-16,10-3-1 15,9-5-1-15,4-6-1 16,0 2 1-16,0-4 0 16,9 4-4-16,26-2 4 0,32-1 1 15,22-4 5-15,14 0-5 16,12 0-1-16,-3-5-19 15,-14-12-188-15</inkml:trace>
  <inkml:trace contextRef="#ctx0" brushRef="#br0" timeOffset="108606.06">19745 11851 1524 0,'0'0'56'15,"0"0"-56"-15,0 0-4 0,0 0 0 16,25 132 4-16,-3-47 0 15,7 9 0-15,7 2 0 16,-3 0 0-16,5-6-1 16,-6-5 1-16,-4-9-24 15,-8-18-73-15,-11-24-207 16</inkml:trace>
  <inkml:trace contextRef="#ctx0" brushRef="#br0" timeOffset="108778.09">19344 12378 1549 0,'0'0'55'15,"0"0"-36"-15,0 0-12 16,161-70-7-16,-9 50-1 16,27 11 1-16,27 6-12 15,-1 3-30-15,-9 0-145 16</inkml:trace>
  <inkml:trace contextRef="#ctx0" brushRef="#br0" timeOffset="109251.78">21194 11740 1615 0,'0'0'1'0,"0"0"0"16,0 0-1-16,0 0-1 16,0 0-6-16,0 0-2 15,25 33 5-15,4 47 3 16,-4 11 1-16,-10 2 0 16,-6-11 1-16,0-14 0 15,-5-15-1-15,1-13 0 16,-1-15 0-16,-4-8 0 15,0-9 2-15,2-4-2 16,-2-1 3-16,10-3 4 0,3-29 3 16,9-32-5-1,18-20-3-15,5-16-2 0,10 4 0 16,-1 10-2-16,-3 23-1 16,1 21 1-16,-8 20 0 15,-6 11 1-15,-7 8-1 16,-2 0-1-16,0 12 0 15,-4 20-1-15,-5 8 4 16,-3 13-2-16,-1 5 0 16,2 2 2-16,-2 0 0 15,2-1 0-15,8 4 0 16,1-1 0-16,-9-6-48 0,-3-15-111 16</inkml:trace>
  <inkml:trace contextRef="#ctx0" brushRef="#br0" timeOffset="113201.5">12458 14552 1389 0,'0'0'38'0,"0"0"-20"16,0 0-12-16,0 0-4 15,0 0-2-15,0 0-6 16,0 0 6-16,-138 0-2 16,109 12 2-16,-2-1 0 15,0-4 0-15,-5 3 0 16,-2 5 0-16,-4 0 0 16,-2 5-2-16,-6 0 2 15,8 0-4-15,4-2 2 0,4-1 2 16,17-8 4-16,5-5-4 15,10 0 0-15,2-4 0 16,0 0-2-16,0 0 0 16,0 0 1-16,0 5-5 15,9 7 4-15,9 12 1 16,7 17 1-16,-1 12 0 16,10 11-1-16,-1 0 1 15,9 0 0-15,5-1 0 16,9-7 0-16,4-4 0 15,9-5 0-15,2-3 0 16,1-7 0-16,-3 1-51 16,-15-7-162-16</inkml:trace>
  <inkml:trace contextRef="#ctx0" brushRef="#br0" timeOffset="113571.73">11791 15499 1373 0,'0'0'32'15,"0"0"-18"-15,0 0-14 16,0 0-9-16,0 0 7 16,0 0-2-16,126 62 3 15,-66-20 1-15,11 0 3 16,2 0-1-16,10 2-1 15,4-2-1-15,11-2 0 16,7-10-11-16,0-20-219 16</inkml:trace>
  <inkml:trace contextRef="#ctx0" brushRef="#br0" timeOffset="114169.53">14017 14592 1364 0,'0'0'31'0,"0"0"1"16,0 0-27-16,0 0-3 0,-139-40-1 15,97 49 0 1,-3 22-1-16,-8 15-1 0,4 14 1 16,-5 12 5-16,12 9-1 15,-1-2 9-15,14-1-8 16,10 0 4-16,9-5-7 15,10-4-2-15,3-7 0 16,31-10-1-16,8-11 0 16,11-12 1-16,16-9 3 15,16-11-1-15,9-9 3 16,-3 0 1-16,-4-15-1 16,-16-2-4-16,-17 6 1 0,-14 1-2 15,-16 5-25 1,-5 2-23-16,-11-3-57 0,-8-2-256 15</inkml:trace>
  <inkml:trace contextRef="#ctx0" brushRef="#br0" timeOffset="114723.63">14565 14614 1527 0,'0'0'26'15,"0"0"0"-15,0 0-26 16,0 0-4-16,0 0-8 15,0 0 9-15,17 184 2 16,-1-91 1-16,-7-8 0 16,-5-14 0-16,2-14 0 15,-6-16-1-15,0-6 1 16,0-11 2-16,2-7-2 0,-2-5-1 16,0-5 1-1,2-7 1-15,-2 0 1 0,0 0 1 16,0-2 5-16,0-36 1 15,2-25-7-15,11-25-2 16,14-20-8-16,15-8 0 16,7 11 3-16,9 23-1 15,-6 34 6-15,-19 28 0 16,1 20-2-16,-12 0-1 16,7 30-8-16,-3 12 10 15,3 12-2-15,-4 4 3 16,-5 0-2-16,5 2 0 15,-8-7 2-15,6-3 0 16,-5-5 0-16,-1-4 0 16,6-1 0-16,-3-1-17 0,4-6-82 15,-8-12-183-15</inkml:trace>
  <inkml:trace contextRef="#ctx0" brushRef="#br0" timeOffset="115168.03">15496 14025 1543 0,'0'0'3'16,"0"0"2"-16,0 0-5 0,0 0-5 15,0 0 3-15,170-72 1 16,-110 101-2-16,0 14 0 16,-8 7 3-16,-21 4-3 15,-18 2 2-15,-13-2-3 16,0-2-4-16,-27-6 1 16,-4-4 5-16,-9-8 1 15,5-3 0-15,4-9 2 16,8-10 0-16,10-7 1 15,13-3 0-15,0-2 4 16,0 0-1-16,9 0-5 0,35-2-4 16,28-17 4-16,30-9 4 15,14-7-1-15,7 1-2 16,-7 2 2-16,-23 8-2 16,-20 10-1-16,-21 10 0 15,-27 4 0-15,-23 8-12 16,-14 23-90-16,-55-4-373 15</inkml:trace>
  <inkml:trace contextRef="#ctx0" brushRef="#br0" timeOffset="167202.34">17984 13672 1275 0,'0'0'37'0,"0"0"-3"15,0 0-1-15,-131 46 2 16,104-24-14-16,0 4-10 0,-2 8-5 16,5 3-2-1,2 4 2-15,-3-1 2 0,5-1 2 16,0-4 7-16,4 2-6 15,3-2-1-15,9 2-4 16,-4-1-2-16,8 4 0 16,0 0 0-16,6 6-1 15,13-2 1-15,8-4-1 16,4-4 3-16,9-6-2 16,7-7 3-16,7-9 0 15,6-10-3-15,-2-4-1 16,-3 0-1-16,-3 0-2 15,-7 0 0-15,-10 0-7 16,3 0-32-16,-5-15-65 16,-4-12-138-16</inkml:trace>
  <inkml:trace contextRef="#ctx0" brushRef="#br0" timeOffset="167839.24">18606 13770 1385 0,'0'0'82'0,"0"0"-14"15,0 0-36-15,0 0-7 16,0 0-20-16,0 0-5 15,0-26-2-15,0 66 0 16,9 20 2-16,1 10-1 0,-6 6 3 16,0-2-2-1,3-5 1-15,-5-7-1 0,0-14 1 16,0-12-1-16,0-14 0 16,3-12 0-16,-2-5 0 15,-1-5 1-15,0-7 2 16,11-32 0-16,5-19-2 15,9-17-1-15,9-10 0 16,-1 8 0-16,3 14-9 16,-7 23 5-16,-4 19 2 15,-11 12 2-15,-1 9-2 16,1 0 0-16,-1 12-1 0,1 22 1 16,-5 10 2-1,-2 6-1-15,-5 2 1 0,-1-2 0 16,4-5 0-16,-3-8 0 15,0-3 0-15,5-8 1 16,-4-1-1-16,8-6-50 16,0-12-98-16,1-7-464 15</inkml:trace>
  <inkml:trace contextRef="#ctx0" brushRef="#br0" timeOffset="168251.81">19362 13288 1553 0,'0'0'13'0,"0"0"1"15,0 0-14-15,0 0-1 16,140-20 0-16,-111 64 1 15,-4 16 0-15,-19 9 1 16,-6 3 0-16,0 0-1 16,-17-10 0-16,-8-9 0 15,5-13 0-15,3-16 0 16,5-6 1-16,1-10-2 16,11-2 1-16,0-6 0 0,0 0 2 15,0 0-1-15,0 0 3 16,0 0-2-16,29 0-1 15,13 0 1-15,16-6 1 16,-2-5-3-16,0 2 2 16,-12 3-2-16,-1 1 0 15,-14 4-3-15,-12 1-24 16,-1 0-28-16,-11 0-96 16,-5 0-435-16</inkml:trace>
  <inkml:trace contextRef="#ctx0" brushRef="#br0" timeOffset="168723.91">20374 13508 1275 0,'0'0'240'16,"0"0"-187"-16,0 0-42 15,0 0-11-15,0 0-1 16,0 0-5-16,14 58 6 16,-10 3 4-16,3 12 1 15,-3 1 1-15,-4 0-2 16,2-4 0-16,2-6-2 15,2-3-2-15,-2-11 3 16,0-9-3-16,3-7 0 16,-1-5 0-16,1-11-40 0,-7-12-103 15,0-6-605-15</inkml:trace>
  <inkml:trace contextRef="#ctx0" brushRef="#br0" timeOffset="169063.17">20238 13950 1551 0,'0'0'52'15,"0"0"-22"-15,0 0-23 16,0 0-3-16,0 0-4 16,132-82 1-16,-70 74-1 0,7 4-1 15,5 2 1-15,-1-1 0 16,-11 3 0-16,-8 0 0 15,-14 0 0-15,-9-3-3 16,-6 1 0-16,-9 2-5 16,-3-2 1-16,-9 2-2 15,-4 0 0-15,0 0 0 16,0 0 6-16,0 0 0 16,0 0 2-16,0 0-4 15,0 0-10-15,0 0-8 16,0 0-23-16,0 0-32 15,0 0-21-15,0 4-45 16,0 2-445-16</inkml:trace>
  <inkml:trace contextRef="#ctx0" brushRef="#br0" timeOffset="170217.84">21838 13575 799 0,'0'0'616'0,"0"0"-564"16,0 0-19-16,0 0-11 15,0 0-14-15,0 0-4 16,0 0-4-16,45-74 1 16,-45 74 3-16,0 0 6 15,-14 0 1-15,-21 16-10 16,-16 14-1-16,0 6 1 0,-1 5-1 16,12 7 2-1,11 4 0-15,9 6 6 0,3 8-3 16,5-2-5-16,10-1 4 15,2-4 0-15,0-6-2 16,31-6 1-16,14-4-2 16,15-8 1-16,13-4 3 15,10-11 0-15,2-10-2 16,-1-8-1-16,-12-2 0 16,-16 0-2-16,-21 0 2 15,-12 0-2-15,-19-2 0 16,-4-1 0-16,0 3 2 15,0-3-1-15,-16 1-1 16,-1 0-4-16,3 0-8 16,10 2-20-16,4-3-47 0,0-10-169 15</inkml:trace>
  <inkml:trace contextRef="#ctx0" brushRef="#br0" timeOffset="170638.96">22552 13955 1381 0,'0'0'117'0,"0"0"-64"15,0 0-23-15,0 0-10 16,0 0-11-16,0 0-3 16,15-11-4-16,28 6 1 15,24-4-2-15,6 1 0 16,-1 4-1-16,-14 0 0 15,-16 2 1-15,-15-1 0 0,-11 0-1 16,-3 1 0-16,-7 0 0 16,3 2 0-16,-6-2 0 15,-1 2-1-15,-2-2-1 16,0 2-13-16,0 0-24 16,-16 0-83-16,-4 0-530 15</inkml:trace>
  <inkml:trace contextRef="#ctx0" brushRef="#br0" timeOffset="171304.03">23591 13392 820 0,'0'0'743'0,"0"0"-716"15,0 0-23-15,0 0-4 16,149-29 0-16,-89 63 0 16,-6 14 0-16,-6 10 0 0,-11 8 0 15,-20 1-1-15,-17-3 0 16,-4-5-2-16,-36-2 1 15,-9-9 2 1,-5-10 0-16,8-8-2 0,10-9 2 16,18-12 0-16,7-3 5 15,11-3 1-15,0-3-5 16,0 0 4-16,22 0-1 16,25 0 0-16,24-16 9 15,28-9-8-15,1 4-5 16,-2 0 0-16,-11 9-9 15,-21 2-50-15,-14 2-208 0</inkml:trace>
  <inkml:trace contextRef="#ctx0" brushRef="#br0" timeOffset="171657.84">24861 13377 866 0,'0'0'668'0,"0"0"-619"0,0 0-42 15,0 0-4-15,-153 12-2 16,99 44 0-16,10 12 0 15,1 8 2-15,18 1-2 16,14-5 0-16,11-5 1 16,7-9-1-16,36-12 0 15,7-9 1-15,18-12-1 16,7-14 2-16,8-9 0 16,2-2-3-16,-1 0 0 15,-10-17-19-15,-12-9-79 16,-20-1-353-16</inkml:trace>
  <inkml:trace contextRef="#ctx0" brushRef="#br0" timeOffset="172302.86">25363 13450 1543 0,'0'0'47'16,"0"0"-9"-16,0 0-26 15,0 0-12-15,0 0-1 16,0 0 1-16,65 121 3 16,-38-49 7-16,-8 3-5 15,2-5-3-15,-11-12-2 16,2-14 1-16,-5-16 0 15,-5-14-1-15,-2-7 1 16,0-7-1-16,2 0 4 0,4-21 2 16,15-31-1-1,8-26-5-15,11-19 0 0,9 2 0 16,4 12-9-16,5 25-2 16,-9 28 7-16,1 23 3 15,-6 7-2-15,-11 19 0 16,5 27-1-16,-9 14 3 15,-2 6 0-15,-7 0 1 16,-5-3 0-16,1-11 1 16,-5-10-1-16,1-10 0 15,-8-10-1-15,-2-10 1 16,5-6 0-16,-7-6 0 0,0 0 1 16,0 0 0-1,0 0-1-15,4 0 0 0,8 0-14 16,-1-12-30-16,-1-6-80 15,2-2-311-15</inkml:trace>
  <inkml:trace contextRef="#ctx0" brushRef="#br0" timeOffset="173345.01">27314 13239 1539 0,'0'0'57'16,"0"0"-23"-16,0 0-15 16,0 0-19-16,0 0-2 15,0 0 0-15,35 162 2 16,-20-64 1-16,-3 8 0 15,-3-2 0-15,-5-3-1 16,0-13 0-16,4-11-2 16,-6-18-25-16,0-22-58 15,-2-24-200-15</inkml:trace>
  <inkml:trace contextRef="#ctx0" brushRef="#br0" timeOffset="173516.77">26957 13759 1573 0,'0'0'50'0,"0"0"-36"15,0 0-6-15,129-41-6 16,-15 23-2-16,22 2 0 16,16 2-1-16,-4 2-36 15,-11-3-119-15</inkml:trace>
  <inkml:trace contextRef="#ctx0" brushRef="#br0" timeOffset="173877.66">28217 13473 1553 0,'0'0'43'0,"0"0"-23"15,0 0-20-15,0 0-1 16,0 0 1-16,71 124 0 15,-56-66 1-15,-1-4-1 16,-8-7 2-16,1-12-1 16,-5-8-1-16,0-13 0 15,0-9 0-15,1-5 1 16,4 0 0-16,6-5 4 16,7-36 10-16,20-17-10 0,16-13-5 15,0 2 0-15,-5 17 1 16,-13 22-1-16,-11 20 0 15,-12 10-1-15,3 0 1 16,5 19-1-16,0 16 1 16,4 14 4-16,-2 6-2 15,0 7-2-15,-6 1 0 16,4 1-4-16,-7-16-55 16,-3-20-463-16</inkml:trace>
  <inkml:trace contextRef="#ctx0" brushRef="#br0" timeOffset="176632">19659 14959 1341 0,'0'0'20'15,"0"0"-13"-15,0 0-7 16,-157-2 0-16,117 20 0 16,0 4 0-16,3 6 3 15,0 4 0-15,8 6 14 16,8 3 5-16,0 0 2 15,13 3-7-15,8-3-9 0,0-1 8 16,8 0-16-16,28-2 2 16,9-2 0-16,13-8 1 15,13-8-3-15,12-11-13 16,8-9-42-16,-2 0-72 16,-7-23-671-16</inkml:trace>
  <inkml:trace contextRef="#ctx0" brushRef="#br0" timeOffset="177005.42">20077 15082 1564 0,'0'0'9'0,"0"0"17"15,0 0-26-15,0 0-4 0,0 0 1 16,0 119 3-16,0-41-1 15,-2 0 1-15,2-13-1 16,0-11 1-16,0-15 0 16,0-17 0-16,0-14 0 15,0-8 0-15,2 0 2 16,19-25-2-16,3-29 0 16,14-20 0-16,7-10-6 15,-5 4-5-15,-5 20-2 16,-1 21 9-16,-14 23 2 15,3 16 2-15,-4 0-7 16,6 28 4-16,-3 18 0 0,1 9 2 16,-8 8 0-16,-2 1 1 15,-1-4-1-15,3-9-1 16,5-5-17-16,9-11-63 16,11-21-95-16</inkml:trace>
  <inkml:trace contextRef="#ctx0" brushRef="#br0" timeOffset="177393.84">21167 14658 1567 0,'0'0'6'0,"0"0"3"0,0 0-9 15,0 0-3-15,0 0 2 16,114 56-1-16,-93-4-1 16,-17 8 1-16,-4-2-3 15,0-6-1-15,-14-9 2 16,-10-5 0-16,0-8 3 16,-1-6 1-16,7-8 1 15,7-6-1-15,9-6 2 16,2-4 2-16,0 0-1 15,8 0 1-15,31-10-4 0,18-8 1 16,13-1 4-16,5-1-1 16,-3 6-2-16,-12 7-2 15,-11 5 1-15,-16 2-1 16,-8 0 0-16,-9 2-3 16,-3 14-20-16,-11 4-47 15,-2-3-100-15</inkml:trace>
  <inkml:trace contextRef="#ctx0" brushRef="#br0" timeOffset="177800.89">22447 15256 1527 0,'0'0'51'0,"0"0"-34"16,0 0 0-16,0 0-10 0,0 0-2 16,0 0-3-16,188-38 0 15,-111 21 0-15,-5 6-1 16,-7 7-1-16,-28 2 0 16,-14 2-1-16,-10 0 1 15,-13 0-9-15,0 0-11 16,0 0-26-16,-17 3-81 15,-4 0-473-15</inkml:trace>
  <inkml:trace contextRef="#ctx0" brushRef="#br0" timeOffset="178293.84">24116 14488 1581 0,'0'0'21'0,"0"0"-16"16,0 0-5-16,0 0-6 16,-119-5 0-16,45 26-4 15,3 1 3-15,1-5 4 16,13 1 2-16,5-7 0 15,21-5 2-15,13-2 0 0,14-2-1 16,4-2 0-16,0 0 1 16,0 3-1-16,0 0 1 15,0 8-2-15,0 18 0 16,0 17 1-16,0 18 8 16,0 15 0-16,-9 9-2 15,-5 2-1-15,1 4 0 16,-1 2-2-16,3-4-1 15,5 1-2-15,2-4 1 16,-3-3-1-16,2-8 0 16,5-5 0-16,0-13 3 15,0-11-1-15,2-11 1 16,23-9 4-16,4-12-1 0,8-9-2 16,17-8-1-16,13 0 0 15,7-18-3-15,3-8-1 16,2-6-48-16,-8-10-263 15</inkml:trace>
  <inkml:trace contextRef="#ctx0" brushRef="#br0" timeOffset="178931.95">24255 14884 1434 0,'0'0'79'15,"0"0"-26"-15,0 0-36 16,0 0-14-16,131-33-2 16,-88 69-1-16,-5 13 0 15,-9 3 0-15,-14 7 0 16,-15-2 1-16,-4 1-1 15,-30-4 0-15,-3-3 0 0,-3-6 0 16,1-9 0-16,6-8 1 16,6-4 0-16,12-12-1 15,4-4 0-15,11-6 0 16,0-2 2-16,0 0-1 16,26 0-1-16,30-6 1 15,18-12 0-15,15-4-1 16,7 3-1-16,-7 4-3 15,-7 5-48-15,-10 1-132 16</inkml:trace>
  <inkml:trace contextRef="#ctx0" brushRef="#br0" timeOffset="179329.22">24997 14921 1562 0,'0'0'42'0,"0"0"-38"16,0 0-4-16,0 0-1 16,43 104 1-16,-28-40 1 15,3-3-1-15,0-3 1 16,0-10-1-16,-2-10 0 16,-10-16 2-16,3-10-2 15,-9-8 0-15,0-4 1 16,0 0 1-16,0-7 3 15,12-34 8-15,5-17-13 16,14-23 1-16,12 2-1 0,5 7-1 16,2 15 1-16,-17 21 2 15,-4 19-2-15,-6 16-1 16,-8 1-3-16,-1 9 3 16,1 24 1-16,-2 7-1 15,-1 3 0-15,-6 4 0 16,-2-1 1-16,1-3 0 15,-3-1-3-15,1-2-15 16,6-7-24-16,-1-8-73 16,6-13-300-16</inkml:trace>
  <inkml:trace contextRef="#ctx0" brushRef="#br0" timeOffset="179870.72">26178 14834 1513 0,'0'0'58'0,"0"0"-11"16,0 0-22-16,0 0-11 16,0 0-14-16,0 0-1 15,-60-59-2-15,20 99 3 16,1 12 0-16,1 6-2 15,13-1 2-15,11-2 0 0,10-5-1 16,4-1 1-16,0-5 1 16,27-4-1-16,13-6 1 15,9-9 0-15,16-6 3 16,-1-6-4-16,5-8 2 16,1-3-2-16,-10-2 0 15,-14 0 0-15,-10 0 2 16,-18 0-2-16,-7 0 1 15,-9 0 0-15,-2 0-1 16,0 0 0-16,0 0 0 16,0 0 2-16,0 0-3 15,0 0 1-15,0 0-4 16,0 0-3-16,0 0-2 0,0 0-3 16,0 0 3-1,0 0-4-15,0 0-2 0,0 0-1 16,0 0 5-16,0 0 6 15,0 0 2-15,0 0-2 16,3 0 1-16,8-4-5 16,-7-2-5-16,5 0-1 15,-9 2 8-15,0 4-41 16,0 0-75-16,0-2-178 16</inkml:trace>
  <inkml:trace contextRef="#ctx0" brushRef="#br0" timeOffset="181062.53">26923 14918 1551 0,'0'0'48'16,"0"0"-24"-16,0 0-5 16,0 0-13-16,0 0-6 15,0 0-1-15,196-35 1 16,-88 35-1-16,-6 0-3 15,-11 16-24-15,-12 0-49 0,-21-4-178 16</inkml:trace>
  <inkml:trace contextRef="#ctx0" brushRef="#br0" timeOffset="181481.91">27759 14770 1560 0,'0'0'40'16,"0"0"-24"-16,0 0-16 15,0 0-2-15,0 0 1 16,43 129 0-16,-41-66 1 0,-2-8 0 16,0-9 0-1,0-9 0-15,0-13 0 0,0-8 1 16,0-6 0-16,0-9-1 15,2-1 1-15,0 0 2 16,5-1 2-16,2-32-3 16,11-15-1-16,9-18-1 15,8-10 0-15,11 12-2 16,-6 8 2-16,1 17 0 16,-10 18-1-16,-4 16 1 15,0 5-1-15,-4 19-2 16,-4 22 3-16,-5 12-3 0,-3 3 3 15,-5 0-1 1,-6-6 1-16,2-6 1 0,5-4-1 16,4-5-2-16,5-8-34 15,7-8-72-15,2-15-339 16</inkml:trace>
  <inkml:trace contextRef="#ctx0" brushRef="#br0" timeOffset="181744.53">28798 14945 1589 0,'0'0'45'0,"0"0"-20"15,0 0-10-15,0 0-12 16,0 0-3-16,0 0 0 16,121-6 0-16,-75 6 0 15,-5 0-6-15,-13 0-17 16,-14 0-25-16,-14 0-129 16</inkml:trace>
  <inkml:trace contextRef="#ctx0" brushRef="#br0" timeOffset="182232.18">29536 14575 1478 0,'0'0'74'0,"0"0"-39"16,0 0-20-16,0 0-15 15,0 0 0-15,0 0-3 0,-96 41 1 16,61 11 2-16,-6 5 0 15,12 1 3-15,12-7 0 16,3-2 3-16,9-5 2 16,5-6-8-16,0-2 4 15,21-6-3-15,25-2 1 16,14-5 1-16,19-4-2 16,-4-7-1-16,1-3 1 15,-11-7 0-15,-11 1-1 16,-23-3 0-16,-14 0 0 15,-7 0 0-15,-10 0 0 16,0 0 0-16,0 0 0 0,0 0 0 16,-14 0-18-16,-6 0-48 15,4 0-131-15,14 0-1047 16</inkml:trace>
  <inkml:trace contextRef="#ctx0" brushRef="#br0" timeOffset="183071.95">30620 14006 1416 0,'0'0'121'0,"0"0"-75"16,0 0-26-16,0 0-12 15,0 0-7-15,0 0-1 16,87-48-1-16,-37 48 1 0,8 0 0 16,-4 0 0-1,-2 0-1-15,-8 4 1 0,-13 1 0 16,-4-1 0-16,-7-3 1 15,-7 3-1-15,1-1 0 16,1 0 0-16,1 5-1 16,4 4 1-16,0 2-3 15,3 4-2-15,-4 5 3 16,-1 7-3-16,-3 8 3 16,-5 10-1-16,-6 14 1 15,-4 10 1-15,0 11 2 16,0 9-1-16,0 13 0 15,-8 12 0-15,0 4 2 16,6 1-2-16,2-6 0 0,0-4 1 16,0-5-1-16,0-11 0 15,2-13 1-15,6-18-1 16,-6-16 0-16,-2-16 0 16,0-12 1-16,-12-5 8 15,-32-2 1-15,-16-4-7 16,-12-4 2-16,-14-6-5 15,1 0-4-15,4 0-16 16,19-21-37-16,22-6-161 16</inkml:trace>
  <inkml:trace contextRef="#ctx0" brushRef="#br0" timeOffset="187939.48">25175 15654 914 0,'0'0'286'16,"0"0"-233"-16,0 0-39 15,0 0-1-15,0 0 8 16,0 0 2-16,79 3-7 16,-10-3-4-16,9 0 4 15,7-3-6-15,-1 3-6 16,3 0-1-16,11 0-2 15,3 0 3-15,1 0 0 0,8 0 2 16,-8 0-5-16,-2 0 1 16,-1 0-1-16,-10-5 1 15,-18 3-4-15,-13 2 4 16,-16-2-2-16,-20 2 10 16,-9 0-2-16,-5 0-6 15,-8 0-1-15,0 0 1 16,0 0 14-16,-16 0 23 15,-11 0-30-15,-9 0-7 16,1 2 0-16,6 0-2 16,0 3 0-16,0-5 2 15,0 5-1-15,-11 1 0 16,-1 0 0-16,-5 0-1 0,-8 3 0 16,-2-6-11-1,-6 3-7-15,-7-1 2 0,-9-5 0 16,-18 3 2-16,-2-3-5 15,-2 0 7-15,9 0 8 16,6-3 2-16,4-2 2 16,17 1 1-16,1 2-1 15,19 0 1-15,10 2-1 16,8 0-1-16,10 0 1 16,3 0-1-16,9 0 1 15,-2 0-1-15,6 0 0 16,0 0 0-16,0 0 1 0,0 0-1 15,0 0-1-15,0 0 1 16,0 0 1-16,0 0-4 16,-2 0-6-16,0 0 7 15,0 0 3-15,2 0 0 16,0 0 0-16,0 0 2 16,0 0-2-16,0 0 1 15,0 2-1-15,0-2 0 16,0 0 0-16,0 0 0 15,0 0-3-15,4 0 1 16,21 0 2-16,6 0 2 16,14-3 2-16,15-6 3 15,9 5-2-15,11 0 2 16,11 1-4-16,12 2-3 16,11 1 2-16,7 0-2 15,-13-2 0-15,-10-2 0 0,-19 4-1 16,-21 0 2-16,-21-2-1 15,-12 2 0-15,-12-3-1 16,-8 3 1-16,-5 0 2 16,0 0 2-16,0 0 17 15,0 0 11-15,0 0-12 16,-3-5-13-16,-3 3-6 16,-7 0 0-16,1-1-1 15,1 2 0-15,0-3-1 16,0 4 0-16,-7 0 0 15,0 0 1-15,-7 0 0 0,-4 0-3 16,-4 0-2 0,-7 0-9-16,-9 8 4 0,-9-4 1 15,-9 1 3-15,-8-5-9 16,-12 3 0-16,-5-1 4 16,-1 2 1-16,-3-1 4 15,7 6 2-15,2-1 4 16,8 2-2-16,19 0 1 15,25-4 1-15,10-3 0 16,16 0-1-16,9-1-2 16,0-2-22-16,0 0-38 15,13 0 43-15,10 0-14 16,-1 0 34-16,7 0-1 0,7-2-1 16,-1-6 2-16,3 1 0 15,-4 5 2-15,2-1-2 16,-7 1 4-16,-2 0-4 15,2 0 0-15,13 0 0 16,7 1 2-16,18-2 12 16,22 0-1-16,20 3 7 15,11 0-13-15,12 0 2 16,4 0-7-16,0 0-2 16,-9 0 0-16,-14 0-1 15,-16 0 0-15,-26 0 1 16,-15-3 0-16,-23 3 1 15,-10-2-2-15,-17 0 2 16,-4 2-1-16,-2 0 1 0,0 0 9 16,0-2 38-16,-6 2-32 15,-6-2-15-15,1-1 1 16,5 3 0-16,-1-1 10 16,4 1 2-16,3 0 0 15,0 0-7-15,0 0-6 16,0 0 0-16,0 0-1 15,0 0 0-15,0 0-1 16,0-2 0-16,5-2-2 16,0 4 3-16,1 0-3 15,-4 0 1-15,3 0-4 16,-5 0-3-16,0 0 5 16,0 0 4-16,2 0 0 0,-2 0 0 15,0 0 0-15,0 0 0 16,2 0 0-16,0 0-2 15,-2 0 2-15,0 0 0 16,0 0 2-16,0 0-2 16,0 0-2-16,0 0 2 15,0 0 1-15,0 0 3 16,0 0 2-16,-13 0-3 16,-9 0-3-16,-18 0-2 15,-10 0-8-15,-12 7-1 16,-9 0 3-16,-14 0 2 15,-13 0 2-15,-9 1 0 0,-6-3 1 16,-3 4 2-16,0-3-3 16,4-4 2-16,10 4 1 15,17-2 0-15,14-4 0 16,11 0 0-16,8 0-1 16,21 0 2-16,6 0 2 15,14 0-2-15,9 0 3 16,2 0-3-16,0 0 0 15,7 0-18-15,9 0 1 16,1 0-6-16,-3-2 18 16,-1 2 4-16,-9 0-1 15,3 0 2-15,-5-2 0 16,-2 2 3-16,0-6 5 0,3 4 6 16,8-1-11-1,4-2-3-15,19-2 2 16,19 2-2-16,25-1 0 0,29-3 0 15,23 6 0-15,5-3-2 16,13 6 2-16,-10 0-1 16,-4 0-23-16,-18 0-63 15,-23 0 5-15,-26 0 10 16,-27 0 67-16,-22 0 5 16,-14 0 16-16,-4 2 62 15,-2-2 29-15,-25 4-67 16,-6-4-18-16,2 0-8 15,0 0 0-15,6 0 33 16,10 0-4-16,1 0-16 0,3 0-15 16,5 0 0-16,-4 0-12 15,10 0 4-15,0 0-4 16,0 0 0-16,0 0 0 16,0 0 0-16,0 0-11 15,0 0-3-15,0 0 10 16,10 0 3-16,-8 0-1 15,0 0 1-15,0 0-3 16,0 0 3-16,0 0 0 16,-2-2 1-16,5 2 0 15,-5-2 0-15,2 2 0 16,-2-2 0-16,4 0-2 16,6 2-1-16,-4 0-14 0,3 0 4 15,3 0-2-15,-8 0-4 16,5 0 7-16,-7 0 11 15,0 0-1-15,-2 0 2 16,2 0-1-16,-2 0 0 16,0 0 2-16,0 0 1 15,0 0-2-15,0 0 1 16,0 0-1-16,0 0 1 16,0 0 2-16,0 0 4 15,0 0-5-15,0 0-1 16,0 0-1-16,0 0-1 15,0 0 1-15,0 0 1 0,0 0-1 16,0 0-4-16,0 0-10 16,0 0-27-16,0 0-40 15,0 0-1-15,0 0 31 16,0 0 39-16,0 0 12 16,0 0 1-16,0 0 46 15,0 0-18-15,0 0-28 16,0 0 5-16,0 0 5 15,0 0-11-15,0 0-15 16,0 0-456-16</inkml:trace>
  <inkml:trace contextRef="#ctx0" brushRef="#br0" timeOffset="189581.67">28024 15570 1262 0,'0'0'83'0,"0"0"-24"15,0 0-9-15,0 0-18 16,0 0-27-16,0 0-3 15,0 0-2-15,19 0 0 16,12 0 1-16,25 0-1 16,25 0 0-16,31 0 14 15,13 0 5-15,9 0-12 16,2 0-4-16,-7-1-2 0,-17-2 1 16,-25 2-2-1,-29 1 0-15,-29-4 0 0,-21 4 0 16,-8 0 0-16,0 0 0 15,0 0 0-15,-16 0-9 16,-3 0-36-16,5 4-68 16,12-3-256-16</inkml:trace>
  <inkml:trace contextRef="#ctx0" brushRef="#br0" timeOffset="196443.52">19607 16520 642 0,'0'0'133'15,"0"0"25"-15,-145 44 25 16,99-27-68-16,3 1-48 15,-3 7-24-15,3-4-3 16,1 11-13-16,6-2-8 16,7 3 0-16,11 3-8 15,5 2-5-15,11 2 5 16,2-2-8-16,0-1-2 16,29-4-1-16,17-3 2 15,17-6-2-15,13-4 4 16,11-8 0-16,13-3-4 15,2-5-4-15,1-4-62 16,-5 0-83-16,-11-6-891 0</inkml:trace>
  <inkml:trace contextRef="#ctx0" brushRef="#br0" timeOffset="198258.14">13550 15804 1138 0,'0'0'135'0,"0"0"-45"15,0 0-56-15,0 0-23 16,0 0-7-16,0 0-2 16,-6-13 0-16,8 13-2 15,16 0-2-15,11 4-3 16,22 10 5-16,19 2 0 16,19-8 2-16,17 0-2 15,29-8 0-15,11 0 0 16,11-4 0-16,-1-12 1 15,-11-3-1-15,-18-2 0 16,-14-2-2-16,-8 0 0 16,-3-5-3-16,-3-6 5 0,-3-5-3 15,-19 1 3 1,-3 3-1-16,-1 0 1 0,10-7-1 16,13-8-3-16,-7 4 1 15,-16 4 3-15,-17 7 0 16,-16 3 1-16,-6 1-1 15,-5 1 1-15,-7-1 2 16,-6 6 7-16,-5 3-6 16,-5-1-1-16,8 1 0 15,-1-7-2-15,5 0-1 16,-3 0 0-16,-1-4 0 16,-3-1 1-16,-9-3 1 15,0 2 0-15,3-5 2 16,-5-2 0-16,3-1 1 15,-1 3-5-15,7 4 0 0,-3 1 0 16,5 3 0-16,-8-1 0 16,1 3 0-16,1 6 0 15,-5 0 0-15,0 2 0 16,0-7 0-16,0-5 0 16,0-2 0-16,0-4 0 15,-12 2 0-15,1 0 0 16,-4 0 0-16,1 0-4 15,-3 3-1-15,-8 0 3 16,-4-1-2-16,0-5 4 16,-6 3-1-16,-6-1 3 15,1 0-2-15,-2-1 4 0,-1 3-4 16,1 0 3-16,2 4-2 16,-3 6-1-16,6 5 0 15,-15 5-1-15,4 5-1 16,-8 7 1-16,-2 1-1 15,0-1 2-15,-9 5-2 16,-11 0 2-16,-14 0-1 16,-1 0-4-16,-3 11-8 15,5-1 9-15,12 3-4 16,-3 4 1-16,4 4 5 16,-5 6 1-16,1 4-2 15,6-2 3-15,5 5-1 16,9 2 1-16,-1 1 0 0,10 11-1 15,-5 1-1-15,2 4-2 16,-2 1 4-16,0 8 0 16,0 1-3-1,-5 10 2-15,-6-3 1 0,9-1-2 16,2-8-2-16,14-6-9 16,3-5 1-16,12-2 11 15,8-2-3-15,2 0 3 16,17 3 2-16,2-3-2 15,13 1-2-15,24 8 3 16,0 6-2-16,3 5 4 16,-9 6-2-16,-4 3 0 0,-4-4 2 15,-15-6-5 1,4-16 4-16,-12-13-2 0,2-5 1 16,-2-12 0-16,0-6 1 15,0-6 1-15,0-2-2 16,0-1 0-16,0 6 0 15,7 4 1-15,8 4-1 16,12 6 2-16,18-2 4 16,5 0-4-16,20-4 6 15,-1 0-4-15,4 2-1 16,6 2-2-16,-2 1-1 16,10-2 0-16,-13-21-125 15</inkml:trace>
  <inkml:trace contextRef="#ctx0" brushRef="#br0" timeOffset="-164555.04">24235 15862 540 0,'0'0'184'0,"0"0"-112"16,0 0-32-16,0 0-19 15,0 0 8-15,0 0 5 16,0 0-9-16,0 0 5 16,5 0-3-16,-5 0-6 15,0 0 4-15,0 0 9 0,0 0-8 16,0 0-8-16,0 0-18 15,0 0 8-15,0 0-2 16,0 0 3-16,0 0 3 16,0 0-6-16,0 0-5 15,2 0 2-15,0 0-6 16,0 5 6-16,5 2-4 16,-3 2 2-16,3 3 0 15,0 5-1-15,4 1 7 16,-7 4 1-16,5-3-2 15,-2 13-5-15,-2-1 5 16,-5 8-2-16,0-2-4 16,0-2 1-16,0-3 1 15,0-9-2-15,2-3 1 0,6-5-1 16,15-6 7-16,4-4-1 16,8-2 7-16,14-3 3 15,0 0-9-15,5 0-5 16,-8 0 2-16,1 0-4 15,3 0-3-15,3 0 3 16,5 6 4-16,4 2-4 16,8-4-4-16,1 5 4 15,0-7-2-15,1 1 2 16,-8-1-6-16,1 0 1 0,-9-2 2 16,-8 0 1-1,-1 0 0-15,-5 0 0 16,1 5 2-16,1-1 0 0,6 1 0 15,-4 4 0-15,6 3 0 16,-1 4 0-16,12 0 0 16,-3-2 0-16,11 0 0 15,-2-7 0-15,-5 4 0 16,4-8 0-16,-8 2-1 16,0-5 1-16,-2 0 2 15,-1 0 1-15,7 0 3 16,-5 0 1-16,15 0 2 15,1 0-5-15,8 0-3 0,2 0-1 16,-2 0 0 0,-6 0 0-16,-3 4 0 0,-9-2 0 15,-7-1 1-15,-2-1 0 16,-10 0-2-16,8 3 2 16,-4-3-1-16,6 4 0 15,9-2 0-15,7 4 2 16,-1-4-2-16,3-2 0 15,1 3 0-15,-4-3-2 16,3 0 2-16,4 0 4 16,-2 0-4-16,5 0 0 15,5 0 0-15,-1 0 0 16,2 0 0-16,0-3 0 16,2 1 0-16,0-2 2 0,3 2-1 15,-5-4-1-15,-3 0 0 16,-6-3 0-16,-2 4 3 15,0-4 5-15,2 4-2 16,4 3-4-16,3-4 4 16,-2-2-6-16,-8 4 0 15,-5-3 0-15,-12 5 1 16,-8 2-1-16,-2 0 0 16,-11 0 0-16,-1 0 0 15,-9 0 0-15,-3-1 1 16,-3-3-1-16,-4-2 8 15,1 0 20-15,2-6-8 16,-2 1-10-16,-3 0 0 0,-3-1 6 16,-6 0 4-16,1 0-3 15,-1 4 3-15,2-1-13 16,-8 6 6-16,0 1 1 16,0 2-9-16,0 0 0 15,0 0-5-15,0 0 0 16,0-3-1-16,0 1 1 15,0 0 1-15,0-3 1 16,0-4-1-16,0-1 0 16,2-2 0-16,0-1 6 15,2 2-2-15,3 1-2 16,2-2 5-16,0 4-8 16,0 0 3-16,-7-1-2 15,0 7-1-15,0-3 0 0,0 5 0 16,-2 0 0-16,0 0-3 15,0 0 7-15,0 0-4 16,0 0 0-16,0 0 0 16,0-2 0-16,2-2 0 15,4-3 0-15,-4 4 1 16,2-1-1-16,-2 0 0 16,3 0 1-16,-3-2-1 15,0 1 0-15,2-4 0 16,-2-1 0-16,-2 3 1 15,0-4-1-15,6 1 1 0,-6-1-1 16,0-1 2 0,6 1-4-16,1-3 4 0,-3-2-2 15,8-3 0-15,-8-2 0 16,5-2 0-16,-5 0 2 16,0-2 2-16,3 1-3 15,-2 2 1-15,4 0-2 16,-3 0 0-16,3 0 0 15,5 0 0-15,-1 3 0 16,-4 0-1-16,4-1 1 16,-2-2 1-16,1 0-1 15,-8 0 1-15,5-2 0 16,-7 0 6-16,5-2-7 16,2-3 1-16,2 4-1 0,3-1 0 15,1 2-2-15,1 3 1 16,-1 3 1-16,-1-2 0 15,-3 1-1-15,-3 0 2 16,2-2-1-16,-4-6 0 16,-1-1 1-16,-1-2 0 15,-4-5-1-15,0 2 0 16,0-6 0-16,0 2 0 16,0-4 1-16,-4 3-1 15,-3-3 0-15,1 2 0 16,-4 0 0-16,-1 6 0 15,3 1 0-15,-6 1 0 16,5 5-1-16,-3 3 1 0,4-4 0 16,-3 1 0-16,-1-2 0 15,-1-2 0-15,-5-6 0 16,-1 5-1-16,-8-8-1 16,-2 0 2-16,0 2 0 15,2-4 0-15,2 3 0 16,6 0 0-16,-6 5 0 15,5-2 0-15,-7 3 0 16,-2 0 0-16,-5 1-1 16,-3 4-1-16,-8-2-1 15,-2 3 1-15,5 3 1 16,8 3 1-16,5 4 0 0,5 2 0 16,2 2 0-1,-7 0 0-15,-5 0 0 0,-3-3 0 16,-17-1-1-16,-6 2 0 15,-7-2 1-15,-9 2 0 16,-7 0-1-16,-1 0-1 16,1 2 1-16,3 3 1 15,-2 2 0-15,-1 0-1 16,3-2 0-16,-5 1-2 16,-7-2 2-16,6 0 1 15,-5 0 0-15,-6-1 0 16,4-2-1-16,-14 3 1 15,4 0 0-15,-1 2 1 16,-2-2-1-16,2-2 0 16,0 1-1-16,3 2 1 0,5 0 0 15,11 2 0-15,3 0 0 16,4 4 0-16,5-5 0 16,-1 0 0-16,5 1 0 15,-2 0 0-15,-1-4 0 16,-1 1 0-16,-10-2 0 15,-4-2 0-15,0 1 0 16,-5-1 0-16,11 3 0 16,0 7 0-16,12 4 1 15,7 0-1-15,6 0 0 0,-2 4 0 16,2 7 0 0,-4 1-1-16,-7-1 1 0,-4 1-1 15,-5 1-1-15,-7 0 2 16,-4 1-2-16,-1 4 2 15,-4-2 0-15,5 5 2 16,9-5-2-16,7 0-2 16,1-2 2-16,3-2 0 15,7-2 0-15,-2 0 2 16,-3 0-2-16,1-1 0 16,-5 3 0-16,-3 1 0 15,1-1 0-15,9 0 0 16,6 0 0-16,12-3 0 15,10-1 1-15,14-3-1 16,4 2 0-16,3 0-1 0,2 1 1 16,-3 8-2-16,-3 4 2 15,-10 4-1-15,-4 5 0 16,-8 2 1-16,-3-1 0 16,0 5 0-16,-1-5 1 15,10-1-1-15,6 0-2 16,12-5 1-16,8-2 0 15,0 0-2-15,3 0 3 16,2 1 0-16,-9-2 2 16,-3 6-2-16,-9 3 0 15,2 5 0-15,-8 7-3 16,0 4 3-16,2 3 0 0,2-1 0 16,8 3 0-16,3-5 0 15,12-3 0-15,2-4 0 16,0-5 0-16,0-6 0 15,0-2 2-15,0-3-2 16,0 2 0-16,0-1 0 16,-2 5 1-16,-3-3-2 15,5 6-1-15,0-3 2 16,0 3 0-16,7 4 1 16,6 0-2-16,-6 3 1 15,2-3 0-15,-3-2 0 16,-1-2 0-16,-5-2 1 15,0-2-2-15,0-2 2 0,0 0-2 16,0 0 2 0,-7 2-1-16,7 2 0 0,0-4 0 15,0 2 0-15,16-1 1 16,6 0-1-16,0 0 0 16,1-4 1-16,-10 2-2 15,1-4 1-15,-1-1 0 16,-7-3-1-16,4 1 1 15,-10-4 0-15,4 0 0 16,-2-2 0-16,7 6 0 16,3 0 0-16,3 0 0 15,7 3 0-15,5-4 1 16,2 3-1-16,-2 1 0 16,-5-4 1-16,-4 3-1 0,-7-3 0 15,-5-3 0-15,4 2-2 16,-4-2 2-16,3-3 0 15,-5 4 0-15,6-3 0 16,1 0 0-16,-5 0 0 16,6 2 1-16,1 0-1 15,-9 0 0-15,8 0 0 16,-6 0 0-16,1 2 0 16,-3-2 0-16,3 0 0 15,-5-2 0-15,1 0 0 16,8 2 0-16,-7 1 0 15,10-3 1-15,-3 2-2 16,-3-1 2-16,8-1-1 16,4 2 0-16,0-3 0 0,1-2 0 15,-6 0 0-15,-7-6 1 16,4 2-2-16,-1-1 1 16,-7-2 0-16,6 1 0 15,1 2 0-15,-3 0 0 16,4 0 0-16,1-3 0 15,1 0 0-15,-1-2 0 16,5 0 1-16,-1 0-1 16,4 0 1-16,-6 0 0 15,1 0 1-15,-1 0-2 16,3 0 0-16,7 0-2 0,2 0 2 16,4 0 0-1,2 0 2-15,3 0-2 0,-5 0 0 16,0 0 0-16,-2 0 0 15,-4 0-1-15,0 0 1 16,-4 2 0-16,4-2 0 16,-5 0 0-16,3 0 0 15,-6 0 0-15,-1 0 1 16,1 0-1-16,4 0 0 16,-1 0 0-16,4 0 0 15,5 0 0-15,4 0 0 16,4 0 0-16,3 0 0 15,-5 2 0-15,-4 2 0 16,-4 0 0-16,-4 2 0 16,-8-2-1-16,-6-1 1 0,2 4 0 15,0-3 0-15,1-1 0 16,1 2 0-16,1-5-1 16,1 6 2-16,3-5-2 15,1 2 1-15,4 1 0 16,-7-2 1-16,-1 0-1 15,-4-2 0-15,3 0 0 16,-8 4 0-16,3-2 0 16,-2 1-1-16,0-3 1 15,-1 0 0-15,1 0 0 0,2 0 1 16,0 0 0 0,2 0-1-16,-7 0 1 0,0 0-1 15,2 0-1-15,-4 0 1 16,2 0 0-16,-2 0 0 15,3 0 0-15,-3 0 0 16,-2 0 0-16,2 0-1 16,2 0 1-16,4 0 0 15,-6 0 0-15,-2 0 0 16,4 0 0-16,5 0 1 16,-7 0-1-16,2 0 0 15,1 0 0-15,-2 0 1 16,-3 0-1-16,0 0-1 15,0 0 1-15,0 0 0 16,0 0 0-16,0 0 1 0,0 0 0 16,0 0-1-1,0 0 1-15,0 0-1 0,0 0 0 16,0 0 0-16,0 0 0 16,0 0 0-16,0 0 0 15,0 0-1-15,0 0 1 16,0 0 2-16,2 0-2 15,11 0-1-15,3 0 0 16,8 0 1-16,-6 0 0 16,7 0 0-16,-8 0 0 15,5 0 0-15,5 0-1 16,2 0 1-16,7-3 0 0,-5 3 0 16,9-2 0-1,3 2 0-15,1-4 0 0,5 4-1 16,3 0 1-16,3 0-1 15,3 0 1-15,0 0-1 16,-2 4 1-16,-9 4 0 16,-5-2 0-16,-9 4 0 15,3-3-1-15,-7-2-3 16,0 1 4-16,12-5 0 16,-4 2 0-16,7 1 0 15,10-2 1-15,2-2 0 16,2 2-1-16,-2 2-1 15,-3 2 0-15,-8 0 1 16,-3 1 0-16,-7-2 0 16,0 2 0-16,-7-2 0 0,-8-1 1 15,3-4-1-15,-6 4 0 16,5-2 0-16,10 0 0 16,8-2-1-16,9 3 1 15,2 0 0-15,1-1-1 16,-6 0 2-16,-1 5-2 15,-5-4 1-15,-2 4 0 16,-3-5 0-16,-1 5 0 16,-5-1 0-16,-5-2 0 15,3 0-1-15,2-4 1 16,7 4 0-16,7-4 0 16,-1 0-1-16,2 0-1 0,1 0 2 15,-5 0 0-15,3 0 0 16,-8 0 0-16,3 0 1 15,4 0-2-15,-6 2 1 16,2 0 0-16,2 1 0 16,3 0 0-16,1-1-1 15,-2-2 2-15,5 2-1 16,-3-2 0-16,-1 0 0 16,3 0 0-16,-3 5 1 15,-3-5-1-15,0 2-1 16,1 1 1-16,-4-1 0 15,1 0-3-15,0 1-3 16,-6-3 0-16,1 0 2 0,3 0 3 16,-3 0-1-1,0 0 2-15,1 0 0 0,-3-5 0 16,2-2 1-16,3 0-1 16,0-1 0-16,0 0-1 15,-3 4 3-15,-2 2-3 16,-4 0 1-16,-2 1 0 15,-4-2-1-15,4 1 1 16,0 0-1-16,4 0 1 16,0-1 0-16,2 1 0 15,0-1 0-15,-2 3-1 16,0-2 1-16,-2 0 0 16,-5 0 0-16,-4 1 0 15,-5 1 0-15,1-2 0 0,-6-3 0 16,6 5 0-1,1-2 0-15,4 0-1 0,-4 2 1 16,1-2-1-16,-1 1 0 16,3-6 1-16,-1-1 0 15,2-4 2-15,-1 2-1 16,-1 1-1-16,1-2 0 16,0 2 0-16,-2 2 0 15,-3 2 0-15,3-2 0 16,-8 1 0-16,-1 0 1 15,0 2-1-15,0-2 1 0,-1 0-1 16,1 0 2 0,-1-2-1-16,4-1-1 0,1 4-1 15,-3 1 1-15,4-1-2 16,-1 5 1-16,-7-3 1 16,-2 3 0-16,-2-2 0 15,0 2 0-15,0-2 4 16,0 2-3-16,0-2 2 15,2-2-2-15,-2 0-1 16,6 0 0-16,-6-2 0 16,4 1 0-16,0-2 0 15,1 1 0-15,-1 0 0 0,-2-4 0 16,2 1 3 0,2 5 2-16,-6-1-4 0,0 3-1 15,0 2 0 1,0 0-1-16,0 0-23 0,0 0-39 15,0 0-24-15,-6-2-44 16,-13-8-143-16</inkml:trace>
  <inkml:trace contextRef="#ctx0" brushRef="#br0" timeOffset="-157174.66">25181 15738 531 0,'0'0'184'15,"0"0"-173"-15,0 0 16 16,0 0 27-16,0 0-29 0,0 0-18 16,0 0-7-1,-6 0 0-15,6 0-3 0,0 0 1 16,0 0 2-16,0 0-2 16,0 0 4-16,0 0-2 15,0 0 11-15,0 0-9 16,0 0 21-16,0 0 13 15,0 0-5-15,0 0 21 16,12 0-18-16,1-3-9 16,3 3-15-16,1 0-10 15,4 0 6-15,8 0-4 16,0 0 8-16,6 0-5 16,3 0 4-16,3 0 14 15,-4 0-14-15,1 0-9 0,2 0 4 16,-9 0-4-1,-2 0 2-15,-4 0-2 0,-5 0 1 16,-5 0 8-16,8 0-3 16,-1 0 5-16,14 0 12 15,-1 0 7-15,8 0-17 16,4 0-9-16,-8 0-3 16,2 0-1-16,-3 0 0 15,-7 0 0-15,-4 0 3 16,0 0 2-16,-10 0 4 15,1 0-7-15,3 0 2 16,-6 0-4-16,12 0 1 16,2 0 2-16,2 0-1 0,11 6-2 15,1-3 0-15,1 0 0 16,-1 1 0-16,-1 1 2 16,-11-3-2-16,-2 3 0 15,-2-1 2-15,-7-1-2 16,2-3 0-16,0 0-1 15,1 0 2-15,8 3-2 16,7-1 1-16,7-2 0 16,3 0 1-16,2 0-1 15,-6 4-1-15,-9-2 1 16,0 0 0-16,-12-1 0 16,0 2 0-16,-7 0 0 0,-1 0 0 15,1-1 0-15,4 0 0 16,2 5 0-16,9-4 0 15,5 1 0-15,-1-2 1 16,2 1-1-16,-6-3 0 16,-5 0 0-16,-4 0 0 15,-1 0 4-15,-8 0-4 16,3 0 0-16,-3 0-1 16,1 0 1-16,1 0 0 15,3 0 1-15,7 0-1 16,1 0 0-16,3 0 1 15,2 0-1-15,-2 0 0 16,0 0-1-16,-4 0 1 0,-9 0 0 16,-3 0 0-1,-3 0 0-15,9 0 0 0,3 0 0 16,7 0 0-16,7 0 0 16,1 0 0-16,1 0-4 15,3 0 4-15,1 0 1 16,-5 0-1-16,6 0 2 15,4 0-2-15,-9 0-2 16,4 0 2-16,-4 0 4 16,3-7 1-16,-4 3 2 15,-1 1-3-15,-3 3-3 16,-6 0 0-16,0 0-1 0,4 0 0 16,5 0 0-1,1 0 0-15,8 0 1 0,2 0-1 16,2 0 1-16,3 0 0 15,-8 0 0-15,5 0-1 16,-7-5 2-16,-2 5 0 16,-4-2-2-16,-2 0 2 15,-5 2-2-15,0 0 0 16,-3 0 0-16,3 0 0 16,0 0-1-16,4 0 1 15,6 0 0-15,-4 0 1 16,3 0 0-16,3 0-1 15,-4 0 0-15,-3 0 0 16,-5 0 0-16,-10 0 0 16,-1 0 2-16,3 0-2 0,-8 0 2 15,5 0 0 1,7 0-2-16,-6 0 0 0,8 0 0 16,0 0 0-16,2 0-2 15,-7 0 1-15,0 0 1 16,-2 0 0-16,1 0 0 15,-8 0 1-15,3 0 0 16,-3 0 0-16,3 0-1 16,3 0 0-16,-3 0 1 15,-3 0-1-15,-3 0 0 16,-6 0 0-16,0 0 0 16,1 0 3-16,-5 0 0 0,0 0 2 15,0 0 2-15,0 0 0 16,0 0 4-16,2 0 7 15,2-6-2-15,3 2-14 16,-5-4-1-16,3 3 1 16,2 5-2-16,-5-5 1 15,0 3-1-15,0 0 0 16,-2 2 0-16,2-3 0 16,-2 3 0-16,0-2 5 15,0-3 0-15,0 1-3 16,0 1-1-16,0 0 0 15,0 3-1-15,0-3 0 16,0 3 0-16,0-3 1 0,0 1-1 16,0-4 3-1,0-4-3-15,0 5 0 0,-6-4 3 16,-5 4-2-16,6-2-1 16,-4 3 0-16,7 3-3 15,0 1 3-15,-3 0-1 16,-3 0-9-16,-13 0-27 15,-10 0-2-15,-16 0-12 16,-13 0-24-16,-9 0 24 16,-6-11 30-16,-2 1 11 15,11-1 10-15,8-2 0 16,4 1 3-16,12 0 8 16,6 0 25-16,7 0 21 15,5 2-11-15,5 0-19 0,9 3 4 16,-4 2-16-16,5 3-14 15,-4 2-1-15,-1 0-3 16,-5 0 2-16,-4 0 0 16,-4 0 1-16,5 2 0 15,-3 2 2-15,6-3-2 16,-6-1-1-16,5 0 0 16,-2 0 2-16,4 0 0 15,-3 0-1-15,2 0 0 16,1 0 0-16,-9 0 0 15,-2 0 0-15,2 0-1 16,0 0 1-16,3 0 0 16,2 0 0-16,4 0 1 0,-6 0-2 15,-3 0 1-15,0 0 0 16,-2 0 0-16,-2 0 0 16,0 0 0-16,2 0 0 15,0 0 0-15,0 0-1 16,-7 0 1-16,1 0 0 15,-2 0 0-15,2 0 2 16,1 3-2-16,3-2 0 16,-2 4-2-16,2-1 4 15,2 0-2-15,-5-3 0 16,10 2 0-16,-3 1 0 16,0-4 0-16,3 2-2 0,-3 0 2 15,3-2-1-15,-8 1 1 16,3-1 1-16,5 0-1 15,-5 0 0-15,-5 0-1 16,1 0 1-16,-5 0 0 16,2 0 0-16,-2 0 0 15,3 0-3-15,-5 0 3 16,1 0 0-16,4 0 0 16,-3 5-1-16,5-3 1 15,-3-2 0-15,1 0 0 16,4 0 0-16,-8 2 0 15,1 0 0-15,3 2 0 16,-7 0 0-16,-1-2 0 0,-1 0 0 16,1 4-1-16,-1-4 0 15,-6 0 1-15,2 0 0 16,-4 0 0 0,1 2 0-16,-3-4-1 0,8 5 1 15,-6 2 0 1,6-2 0-16,-6 0-1 0,3 1 1 15,-4-2-10-15,-1 0 8 16,3-2-1-16,-5-2 1 16,-9 0 2-16,1 0 1 15,-7 0-1-15,-1 0 1 16,-1 0-2-16,8 0 1 0,9 0 0 16,11 0 0-16,12 0 0 15,-3-2 0-15,7 2 0 16,-2 0-1-16,2 0-2 15,-2 0 3-15,2 0 0 16,2 4 3-16,8 2-6 16,-2-3 3-16,13 0 0 15,-2-1 2-15,8-2-2 16,0 2-2-16,-3-2 2 16,5 0 0-16,0 0 0 15,0 0-1-15,0 0-1 16,0 0-6-16,0 0 1 15,0 0 2-15,0 0 4 16,0 5 1-16,7-3 0 16,7 3 0-16,-1 2 1 0,9-2-1 15,7 3 0-15,7-2 1 16,4-2-1-16,7 2 0 16,0-2 0-16,6-2 0 15,3-2 2-15,2 0-2 16,0 0 1-16,4 0-1 15,3 0 6-15,-1 0-6 16,1 0-2-16,-5 0 1 16,2 0 0-16,2 0 1 15,-7 0 0-15,1 2 0 16,2 2 1-16,-2 1 2 16,0-2 0-16,0 1 4 0,2 1-5 15,1-5 2-15,-3 3-1 16,-5-1-3-16,-4 2 2 15,-2 0-4-15,-3 0 2 16,1 0 0-16,-3-2 1 16,1-2 3-16,-1 0-3 15,-2 0 1-15,3 0-1 16,-1 0-1-16,0 0 0 16,3 0 4-16,4 0-4 15,4 0-1-15,3 2 1 16,6 7 1-16,3-2-1 15,5 1 0-15,1 2-1 16,-11-2 1-16,2-2 0 0,-8 2 0 16,-3-4-3-1,-6 4 3-15,-1-6 0 0,7 0 0 16,10 0 2-16,1 1-2 16,7-1 0-16,3-2 0 15,-3 3 1-15,-5-1 0 16,-4 0 0-16,-4-2-2 15,-2 0 2-15,-8 0-1 16,4 0 0-16,-6 0 1 16,5 0-1-16,3 2 0 15,-2 1 0-15,0-2 1 16,-1 2-1-16,-7-3 0 0,-2 0 2 16,-1 0 1-1,-10 0 0-15,-1 0 2 0,3 0 9 16,3 0 3-16,6 0-6 15,4 0-7-15,3 0-4 16,0 0 0-16,-2 0 2 16,-3 0-2-16,-9 0 0 15,-6 1 0-15,-7 2-1 16,-11-3 3-16,-7 0-1 16,0 0 2-16,-2 0 0 15,0 0 7-15,2 0-1 16,4 0-2-16,0 0-1 15,3 0-5-15,5 0 0 16,-8 0 0-16,1 0 0 16,-7 0 5-16,0 0 9 0,0 0 11 15,0 0 0-15,0 0-13 16,0 0-6-16,2-3-3 16,0 3-3-16,0-1-1 15,8-2 2-15,-8 2-4 16,0 1 2-16,-2 0 0 15,0 0-2-15,0 0-2 16,0 0-50-16,-27 1-147 16</inkml:trace>
  <inkml:trace contextRef="#ctx0" brushRef="#br0" timeOffset="-154686.83">26992 6021 1064 0,'0'0'170'0,"0"0"-127"16,-64-118 26-16,43 89-21 15,6 2-20-15,-1 8-17 16,10 7-5-16,-3 3-2 15,5 5 14-15,4 4-18 16,-12 0 0-16,-3 34-7 16,-12 29 5-16,-4 25-2 15,0 23 3-15,-5 19 0 16,9 13-1-16,7 8 2 0,11-1-2 16,9-8 1-1,0-4 0-15,0-13 1 0,0-6-3 16,0-5-6-16,0-10-59 15,0-22-96-15,0-27-523 16</inkml:trace>
  <inkml:trace contextRef="#ctx0" brushRef="#br0" timeOffset="-154499.02">26155 7168 908 0,'0'0'658'0,"0"-108"-644"16,33 76-5-16,34 4-9 16,28 6-5-16,26 4-16 15,8 11-5-15,3 7-51 16,-5 0-62-16,-13-3-333 16</inkml:trace>
  <inkml:trace contextRef="#ctx0" brushRef="#br0" timeOffset="-154244.85">27808 5917 1443 0,'0'0'24'0,"0"0"-21"0,0 0 10 15,0 0-8-15,0 0-2 16,-145-89-3-16,103 132-5 15,-3 25 1-15,12 25-1 16,13 15-2-16,20 13 7 16,0 2-2-16,38 1 1 15,18-5 0-15,2-13-7 16,2-14-52-16,0-22-78 16,-2-24-296-16</inkml:trace>
  <inkml:trace contextRef="#ctx0" brushRef="#br0" timeOffset="-153884.92">28163 6545 1277 0,'0'0'129'16,"0"0"-103"-16,0 0-8 16,0 0-18-16,0 0-11 15,0 0-7-15,-10 76 15 16,8-10 3-16,0-8 1 15,2-12-1-15,0-13-2 16,0-17-8-16,0-10 3 16,0-6 5-16,18-4 2 15,18-36 21-15,15-17-16 0,12-9-5 16,-5 8-6 0,-8 18-3-16,-11 16 9 0,-12 16 0 15,-10 8 0-15,-5 0-2 16,-1 14-11-16,-3 22 1 15,1 15 12-15,-4 10 1 16,-3 6 0-16,3 1-1 16,-5 0 1-16,0 2-3 15,0-2 1-15,0-14-99 16,-12-19-440-16</inkml:trace>
  <inkml:trace contextRef="#ctx0" brushRef="#br0" timeOffset="-153623.33">28878 5849 1497 0,'0'0'2'0,"0"0"-2"16,0 0-21-16,54 190 21 15,-32-49 0-15,-2 20 0 16,-4 9 0-16,-16-6 0 16,0-5 0-16,-16-9 0 0,-24-12 0 15,-14-11-16 1,-8-15-62-16,-9-28-66 16,13-32-422-16</inkml:trace>
  <inkml:trace contextRef="#ctx0" brushRef="#br0" timeOffset="-153359.86">29518 6757 1415 0,'0'0'76'0,"0"0"-28"16,0 0-12-16,0 0-20 15,116-22-16-15,-9 7-9 16,22 8-18-16,-6 7-70 16,-30 0-152-16,-41 16-960 15</inkml:trace>
  <inkml:trace contextRef="#ctx0" brushRef="#br0" timeOffset="-153210.59">29578 7050 1313 0,'0'0'122'0,"0"0"-34"0,0 0-39 16,0 0-19-16,0 0-14 16,114-22-15-16,13-10-1 15,45 3-25-15,29-2-44 16,5-5-396-16</inkml:trace>
  <inkml:trace contextRef="#ctx0" brushRef="#br0" timeOffset="-152550.91">30931 6499 1435 0,'0'0'2'0,"0"0"17"16,0 0-19-16,0 0-7 16,0 0-6-16,0 102 12 15,0-28 0-15,0 0 1 16,0-6 1-16,0-5 0 16,0-9-2-16,0-10 2 15,0-16-1-15,0-10 0 16,0-10 0-16,0-6 0 15,5-2 5-15,9-23 15 0,7-40 42 16,15-24-62 0,13-13-1-16,7 6-2 0,-2 17 1 15,-8 26 2-15,-13 23 0 16,-10 16 0-16,-5 12-4 16,4 12-10-16,-2 32 9 15,7 16 4-15,-2 9-1 16,4 3 0-16,-2 0 1 15,2 0 0-15,-1-2-1 16,-8-6-69-16,-6-20-131 16</inkml:trace>
  <inkml:trace contextRef="#ctx0" brushRef="#br0" timeOffset="-152136.8">31675 5828 1531 0,'0'0'12'16,"0"0"-6"-16,77-117-1 15,-19 113-5-15,11 4-6 16,7 24 0-16,-7 20-2 0,-20 14-5 15,-20 9 4 1,-29 11-2-16,-3 1-6 0,-41 0 9 16,-12-5 5-16,-2-9 1 15,7-12 2-15,13-13 2 16,11-9-2-16,12-7 0 16,8-6-1-16,5-9 0 15,2-2-2-15,0-5 1 16,40 0-5-16,33-2 7 15,37 0 19-15,19-2-7 16,14-15-1-16,-6 2-2 16,-18 4-8-16,-32 11-1 0,-42 0-17 15,-45 11-65 1,-50 7-248-16</inkml:trace>
  <inkml:trace contextRef="#ctx0" brushRef="#br0" timeOffset="-120447.1">29389 7965 1295 0,'0'0'30'0,"0"0"37"16,0 0-60-16,0 0 14 15,0 0-19-15,0 0 0 16,0 0-4-16,-25-20 0 0,25 20-1 16,0-2 2-16,7-2-3 15,27-4 3-15,24-5 2 16,33-8 5-16,34-8-1 16,31-9-3-16,24-8-2 15,28 0 0-15,6 4-2 16,-10 3 0-16,-18 10 1 15,-32 9-5-15,-43 11 0 16,-39 9 4-16,-41 0-2 16,-18 0-9-16,-11 0-1 15,-2 0 13-15,0 0 1 16,0 0 1-16,0 0 5 0,0 0-1 16,0 0 10-1,0 0 2-15,2 0-2 0,0 0-1 16,0 0-4-16,4 0-7 15,-6 0-1-15,0 0 2 16,0 0-3-16,0 0 0 16,2 0-1-16,-2 0 0 15,0 0 0-15,0 0 0 16,0 0 0-16,2 0 0 16,-2 0 0-16,0 0 0 15,0 0 0-15,0 0 1 16,0 0 1-16,0 0 0 15,0 0-2-15,0 0 2 0,0 0 1 16,0 0 0 0,0 0 5-16,0 0-4 0,0 0 0 15,0 0-4-15,0 0 0 16,0 0 1-16,0 0-1 16,0 0 0-16,0 0 1 15,0 0 0-15,0 0-1 16,0 5-13-16,0 9-77 15,-18-1-284-15</inkml:trace>
  <inkml:trace contextRef="#ctx0" brushRef="#br0" timeOffset="-119855.14">29906 8618 1336 0,'0'0'148'0,"0"0"-118"16,0 0-23-16,0 0-7 15,0 0-9-15,0 0 5 16,-20 171 3-16,40-93 1 15,-2-6 1-15,1-9-1 16,2-8 0-16,-7-11 1 16,-1-9 0-16,-7-14-2 15,1-10 2-15,-7-7 0 16,2-4 1-16,-2 0 8 0,0-20 6 16,7-35 24-1,4-25-40-15,14-18-5 0,10 7-2 16,7 19 5-16,1 21-1 15,-5 22 1-15,-7 19 1 16,0 10-3-16,0 0 0 16,3 10 4-16,-3 14-4 15,-4 7 2-15,0 3-3 16,-9 2-1-16,3 0-2 16,6 4-18-16,9-2-45 15,0-12-101-15</inkml:trace>
  <inkml:trace contextRef="#ctx0" brushRef="#br0" timeOffset="-119405.27">31310 8801 1545 0,'0'0'1'0,"0"0"37"0,0 0-19 15,0 0-6-15,0 0-13 16,0 0-2-16,-26-43-6 15,50 43 1-15,27-2 4 16,26-7 3-16,23-7 4 16,18-8-4-16,9-7 0 15,0 0 2-15,-7-11-2 16,-10 1 0-16,-21 3 2 16,-18 6-1-16,-17 8-1 15,-23 6-1-15,-12 8 1 0,-9 3 1 16,-8 6 1-1,-2 1-1-15,0 0-1 16,0 0-18-16,0 0-45 0,0 1-61 16,0 12-107-1,0-3 5-15</inkml:trace>
  <inkml:trace contextRef="#ctx0" brushRef="#br0" timeOffset="-119075.06">32221 8064 1544 0,'0'0'35'16,"0"0"-5"-16,0 0-13 15,0 0-17-15,0 0-3 16,0 0-6-16,10 2-1 0,41 33 10 16,19 5 1-1,17 6-1-15,2 0 1 0,2 7-1 16,-5-3 0-16,-9 0 0 15,-24 0 1-15,-19-4-1 16,-26 3-3-16,-8-2 3 16,-22 3-2-16,-22-2 2 15,-19 2 0-15,-3-3 1 16,8-5 0-16,8-8 0 16,19-6-1-16,18-10 0 15,11-2-3-15,2 5-27 16,11 4-26-16,18-11-104 0,6-9-385 15</inkml:trace>
  <inkml:trace contextRef="#ctx0" brushRef="#br0" timeOffset="-118466.14">28172 9742 1484 0,'0'0'9'16,"0"0"14"-16,-127-120 2 15,82 108-5-15,3 9-18 16,2 3-2-16,11 3 0 15,4 38-3-15,7 27 0 16,5 28 0-16,9 23 3 16,4 16 6-16,0 11-3 15,17 4 0-15,14 7-3 16,2-3 0-16,6-2 0 16,-1-5 0-16,-1-9-6 0,-10-13-61 15,-13-30-91-15,-14-45-378 16</inkml:trace>
  <inkml:trace contextRef="#ctx0" brushRef="#br0" timeOffset="-118310.8">27530 10863 1587 0,'0'0'19'16,"0"0"1"-16,0-103-19 15,69 65-1-15,31-7-5 16,30 8-15-16,12 7-9 0,7 12-38 15,-6 4-103 1,-18-4-602-16</inkml:trace>
  <inkml:trace contextRef="#ctx0" brushRef="#br0" timeOffset="-118055.08">29032 9272 1596 0,'0'0'7'0,"0"0"-8"16,0 0 1-16,0 0-2 16,-113 141-1-16,57-13 3 15,11 18 0-15,16-3 0 16,22-13 0-16,7-10-2 16,29-15 1-16,23-9-3 0,10-5 4 15,9-12 0-15,8-6 0 16,-2-19-12-16,6-21-29 15,2-20-56-15,-12-13-83 16,-19-44-490-16</inkml:trace>
  <inkml:trace contextRef="#ctx0" brushRef="#br0" timeOffset="-117762.73">29380 10127 1469 0,'0'0'46'0,"0"0"34"15,0 0-41-15,0 0-27 16,0 0-12-16,0 0-9 15,-20-19 1-15,51 77 8 16,4 7 0-16,0-5 0 0,-14-12-2 16,0-10-2-16,-11-16-3 15,-3-14-7-15,0-8 0 16,4-4 12-16,14-48 2 16,8-18 4-16,5-4-4 15,-9 21 0-15,-15 31-1 16,-10 18-1-16,-4 4 0 15,2 4-1-15,7 26-2 16,7 15 5-16,8 11 0 16,7 4 0-16,14 2-2 15,13 0-32-15,9-14-90 16,-9-24-221-16</inkml:trace>
  <inkml:trace contextRef="#ctx0" brushRef="#br0" timeOffset="-117537.52">30223 9527 1634 0,'0'0'3'16,"0"0"-3"-16,0 0-7 16,0 0-4-16,115 162 10 15,-55-48 1-15,-6 13-2 16,-13 5 4-16,-13-1-4 0,-14-1 2 15,-14 2-9 1,0-2-15-16,-36-9-41 0,-5-31-94 16,-3-40-762-16</inkml:trace>
  <inkml:trace contextRef="#ctx0" brushRef="#br0" timeOffset="-117207.04">31112 10108 1603 0,'0'0'15'0,"0"0"15"0,0 0-23 16,0 0-7 0,143-60-9-16,-5 18 8 0,44-14-1 15,28-4 1-15,13 3-1 16,-2 10 0-16,-23 10 2 15,-20 14-9-15,-28 6 6 16,-28 7-7-16,-24 5 6 16,-33 0 4-16,-29 3 0 15,-23 2 1-15,-13 0 0 16,0 0 4-16,0 0-2 16,-18-5-3-16,-16-4-1 15,-7-3-33-15,-9 4-45 16,2 2-46-16,5-5-171 15</inkml:trace>
  <inkml:trace contextRef="#ctx0" brushRef="#br0" timeOffset="-116951.77">32705 9523 1483 0,'0'0'78'0,"0"0"-35"15,0 0-9-15,0 0-19 16,0 0-15-16,0 0-4 15,27-8-9-15,31 10 13 16,23 10 0-16,8 8 3 16,-4 9-4-16,-10 8 1 15,-15 5-1-15,-20 0-4 16,-13-3 3-16,-17-5 0 16,-10 0 0-16,-19 2 0 15,-36 8 2-15,-19 6 0 0,-17 11-9 16,0-3-31-16,17-12-135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4T05:35:07.998"/>
    </inkml:context>
    <inkml:brush xml:id="br0">
      <inkml:brushProperty name="width" value="0.05292" units="cm"/>
      <inkml:brushProperty name="height" value="0.05292" units="cm"/>
      <inkml:brushProperty name="color" value="#FF0000"/>
    </inkml:brush>
  </inkml:definitions>
  <inkml:trace contextRef="#ctx0" brushRef="#br0">3836 6326 186 0,'0'0'23'0,"0"0"-23"16,0 0 0-16,0 0 8 15,0 0 29-15,0 0 16 16,0 0 66-16,-49 19 38 16,49-19 26-16,0 0-79 15,0 0-11-15,0 0-47 16,0 0 1-16,0 0-21 15,0 0-10-15,0 0-11 16,0 0 3-16,0 0-2 0,0 0 0 16,0 0-4-16,0 0-1 15,0 0-1-15,0 0-3 16,0 0-3-16,0 0-3 16,15 1 3-16,10 3 6 15,8 2 8-15,10 1 4 16,10-3 0-16,9-4 15 15,8 0-13-15,8 0-3 16,-2-2-7-16,-5-7 4 16,-11 3-8-16,-13 2-4 0,-11 3 4 15,-17 1 3 1,-7 0-3-16,-8 0 0 0,-4 0-1 16,0 0 2-16,0 0 11 15,0 0 37-15,0 0-9 16,0 0-9-16,0 0-11 15,0 0-3-15,0 0-5 16,0 0 0-16,0 0-3 16,0 0-7-16,0 0-1 15,0 0 1-15,0 0-2 16,0 0 0-16,0 0 0 16,0 0-1-16,0 0 1 15,0 0 0-15,0 0 1 16,0 0 2-16,0 0-1 15,0 0 3-15,0 0 0 0,0 0-1 16,0 0-2-16,0 0-1 16,0 0-1-16,0 0 0 15,0 0 0-15,0 0 0 16,0 0 0-16,0 0-2 16,0 0 1-16,0 0 0 15,0 0 1-15,0 0 0 16,0 0 0-16,0 0 1 15,0 0 1-15,0 0-1 16,0 0-1-16,0 0 0 16,0 0 1-16,0 0 0 15,0 0-1-15,0 0 0 0,0 0 0 16,0 0 1 0,0 0 0-16,0 0 1 0,0 0 2 15,0 0-1-15,0 0 3 16,0 0 0-16,0 0-5 15,0 0 6-15,0 0-5 16,0 0-1-16,0 0-1 16,0 0 2-16,0 0-2 15,0 0 3-15,0 0 1 16,0 0-2-16,0 0 1 16,0 0-2-16,0 0 0 15,0 0-1-15,0 0 0 16,0 0 0-16,0 0-1 0,0 0 1 15,0 0-1-15,0 0-2 16,0 0 2-16,0 0 0 16,0 0 1-16,0 0 0 15,0 0 0-15,0 0 0 16,0 0 2-16,0 0-1 16,0 0 1-16,0 0 0 15,0 0-2-15,0 0 0 16,0 0 0-16,0 0 0 15,0 0 0-15,0 0 0 16,0 0-1-16,0 0-2 16,0 0 3-16,0 0-3 15,0 0 1-15,0 0 1 16,0 0-1-16,0 0 2 0,0 0 0 16,0 0 0-16,0 0 0 15,0 0 2-15,0 0-2 16,0 0 0-16,0 0 0 15,0 0 0-15,0 0 0 16,0 0-1-16,0 0-2 16,0 0 2-16,0 0 0 15,0 0 1-15,0 0-1 16,0 0 0-16,0 0 1 16,0 0-2-16,0 0 1 15,0 0-2-15,0 0 1 0,0 0 2 16,0 0 0-16,0 0 0 15,0 0 0-15,0 0 0 16,0 0 0-16,0 0-1 16,0 0 0-16,0 0 1 15,0 0-1-15,0 0-3 16,0 0 3-16,0 0-2 16,0 0 2-16,0 0 1 15,0 0-1-15,0 0 2 16,0 0-1-16,0 0 0 15,0 0 0-15,0 0 0 16,0 0 1-16,0 0 0 16,0 0 0-16,0 0-1 15,0 0-2-15,0 0 2 0,0 0-1 16,0 0 1-16,0 0-1 16,0 0 1-16,0 0 0 15,0 0 0-15,0 0 0 16,0 0 0-16,0 0-2 15,0 0 2-15,0 0 0 16,0 0 0-16,0 0 0 16,0 0 0-16,0 0 2 15,0 0-2-15,0 0-2 16,0 0 1-16,0 0 1 16,0 0 0-16,0 0 0 15,0 0 0-15,0 0 1 16,0 0 2-16,0 0 0 0,0 0 4 15,0 0 10-15,0 0 0 16,0 0 0-16,0 0-1 16,0 0 0-16,0 0-6 15,0 0-2-15,0 0-4 16,0 0-1-16,0 0-2 16,-2 0 0-16,2 0-1 15,0 0-1-15,0 0 0 16,0 0 0-16,0 0 1 15,0 0-1-15,0 0 1 16,0 0 0-16,-2 0 1 16,0 0-1-16,0 0 1 0,0 0-1 15,-1 0 2 1,0 0 1-16,1 0 2 0,2 0-2 16,0 0-2-16,0 0 0 15,0 0-1-15,0 0 0 16,0 0-1-16,0 0-1 15,0 0-1-15,0 0 2 16,0 0-2-16,0 0 1 16,0 0 2-16,0 0-1 15,0 0 1-15,0 0 0 16,0 0 0-16,0 0 0 16,0 0 0-16,0 0 1 15,0 0-1-15,0 0 0 16,0 0-1-16,0 0 1 15,0 0 0-15,0 0 1 0,0 0 0 16,0 0 0-16,0 0-1 16,0 0 0-16,0 0-2 15,0 0 1-15,0 0-4 16,0 0 0-16,0 0 0 16,0 0 1-16,0 0 3 15,0 0-2-15,0 0 1 16,0 0 1-16,0 0-2 15,0 0-3-15,0 0-19 16,0 1-14-16,-6 13-3 16,-5 5 25-16,-7 2 11 15,-2 2-17-15,4-4-38 0,3-12-69 16,13-7-353-16</inkml:trace>
  <inkml:trace contextRef="#ctx0" brushRef="#br0" timeOffset="3656.59">10443 6194 739 0,'0'0'89'15,"0"0"20"-15,0 0-77 16,0 0 88-16,0 0-38 15,0 0-29-15,0 0-22 16,-13 0-19-16,13 0-10 16,0 0-2-16,0 0-1 15,0 0 0-15,0 2-2 16,0 0-1-16,0 0 2 16,0 1 2-16,0 2 0 15,0-3-1-15,0 0-1 16,0-2-4-16,15 2 5 0,1-2 1 15,10 0 5-15,13 0 15 16,9 0 8-16,20 0-5 16,7-11-7-16,8-1-10 15,6-3 5-15,3 1-6 16,-5 2-2-16,-10 2-1 16,-10 6 3-16,-18 1-4 15,-11 3-2-15,-18 0 1 16,-7 0-3-16,-8 0 1 15,-2 0 1-15,-3 0-1 16,0 0 0-16,0 0 1 16,0 0 2-16,0 0-1 0,0 0 0 15,0 0 2-15,0 0 6 16,0 0-1-16,0 0 6 16,0 0 0-16,0 0-7 15,0 0 0-15,0 0-2 16,0 0-2-16,0 0-2 15,0 0 1-15,0 0-2 16,0 0 1-16,0 0 0 16,0 0 0-16,0 0 1 15,0 0-1-15,0 0 2 16,0 0-1-16,0 0 4 16,0 0-1-16,0 0-1 15,0 0-2-15,0 0-1 16,0 0-3-16,0 0 3 0,0 0 5 15,0 0 1-15,0 0 8 16,0 0-5-16,0 0-2 16,0 0 1-16,0 0-7 15,0 0 1-15,0 0-2 16,0 0 0-16,0 0 1 16,0 0-2-16,0 0 1 15,0 0-1-15,0 0 0 16,0 0 0-16,0 0 1 15,0 0 0-15,0 0 0 16,0 0 0-16,0 0 1 16,0 0-1-16,0 0 0 15,0 0 0-15,0 0 2 16,0 0-4-16,0 0 4 0,0 0-2 16,0 0 0-16,0 0 0 15,0 0 0-15,0 0 0 16,0 0 0-16,0 0 0 15,0 0 0-15,0 0 0 16,0 0 0-16,0 0-2 16,0 0 2-16,0 0 0 15,0 0 1-15,0 0 0 16,0 0-1-16,0 0 1 16,0 0-1-16,0 0 2 15,0 0-1-15,0 0 0 0,0 0 3 16,0 0 2-16,0 0-5 15,0 0 2 1,0 0-1-16,0 0 2 0,0 0-3 16,0 0-1-16,0 0 0 15,0 0 0-15,0 0 0 16,0 0 1-16,0 0-2 16,0 0 2-16,0 0-2 15,0 0 0-15,0 0 1 16,0 0 1-16,0 0 0 15,0 0-1-15,0 0 0 16,0 0 1-16,0 0 0 16,0 0 1-16,0 0-1 15,0 0-2-15,0 0 3 16,0 0-2-16,0 0 0 0,0 0-2 16,0 0 2-16,0 0 0 15,0 0 0-15,0 0-1 16,0 0 1-16,0 0 0 15,0 0 1-15,0 0 0 16,0 0-1-16,0 0 1 16,0 0-2-16,0 0 2 15,0 0 0-15,0 0-1 16,0 0-2-16,0 0 1 16,0 0-1-16,0 0 1 15,0 0 1-15,0 0-1 0,0 0 1 16,0 0 0-16,0 0 0 15,0 0 2-15,0 0-1 16,0 0 0-16,0 0 0 16,0 0 0-16,0 0-1 15,0 0 2-15,0 0-1 16,0 0-1-16,0 0 0 16,0 0 0-16,0 0-1 15,0 0 1-15,0 0 0 16,0 0 0-16,0 0 0 15,0 0 1-15,0 0-1 16,0 0 0-16,0 0-1 16,0 0 1-16,0 0 1 15,0 0 1-15,0 0-2 0,0 0-2 16,0 0 2-16,0 0 0 16,0 0 1-16,0 0-1 15,0 0 0-15,0 0-1 16,0 0 1-16,0 0 0 15,0 0 0-15,0 0 0 16,0 0 0-16,0 0 1 16,0 0-1-16,0 0 0 15,0 0 0-15,0 0 0 16,0 0-1-16,0 0 1 16,0 0 0-16,0 0 0 15,0 0-1-15,0 0 1 16,0 0 0-16,0 0 1 0,0 0 0 15,0 0-2-15,0 0 2 16,0 0-2-16,0 0 2 16,0 0-1-16,0 0 1 15,0 0-1-15,0 0 0 16,0 0 0-16,0 0 0 16,0 0-2-16,0 0 2 15,0 0 0-15,0 0 0 16,0 0 0-16,0 0 0 15,0 0 0-15,0 0 1 16,0 0-2-16,0 0 0 16,0 0 1-16,0 0 0 0,0 0 0 15,0 0 0 1,0 0 1-16,0 0-1 0,0 0 0 16,0 0 0-16,0 0 0 15,0 0 1-15,0 0-2 16,0 0 1-16,0 0 0 15,0 0 0-15,0 0 2 16,0 0-4-16,0 0 2 16,0 0 0-16,0 0 0 15,0 0 1-15,0 0-1 16,0 0-1-16,0 0 1 16,0 0 1-16,0 0-1 15,0 0 1-15,0 0-3 16,0 0 4-16,0 0-4 0,0 0 2 15,0 0 0-15,0 0 2 16,0 0-2-16,0 0 0 16,0 0 0-16,0 0 0 15,0 0 0-15,0 0 0 16,0 0 0-16,0 0 0 16,0 0-1-16,0 0 1 15,0 0 0-15,0 0 1 16,0 0-2-16,0 0 1 15,0 0 0-15,0 0-1 16,0 0 0-16,0 0 1 16,0 0 0-16,0 0 1 15,0 0-1-15,0 0 1 0,0 0-1 16,0 0 1-16,0 0-3 16,0 0 2-16,0 0 0 15,0 0 0-15,0 0 0 16,0 0 0-16,0 0-1 15,0 0 2-15,0 0-1 16,0 0 0-16,0 0 1 16,0 0 0-16,0 0 0 15,0 0-1-15,0 0 0 16,0 0-1-16,0 0-1 16,0 0 1-16,0 0-49 15,0 0-103-15,0 0-355 0</inkml:trace>
  <inkml:trace contextRef="#ctx0" brushRef="#br0" timeOffset="5889.08">6535 6300 1268 0,'0'0'5'0,"0"0"13"16,0 0 31-16,0 0-9 15,0 0-12-15,0 0-10 0,0 0-8 16,2-42-9-16,-2 42 1 16,0 0-2-16,0 0 1 15,0 0-1-15,0 0-3 16,0 0 2-16,10 0 1 15,7-2-2-15,12 0 0 16,16-2 2-16,4 0 1 16,-4 0 0-16,-12 4 0 15,-10 0-1-15,-15 0 0 16,1 0 0-16,-5 0-2 16,-4 7-1-16,0-2 2 15,0 2-2-15,0-4 3 0,0-1-2 16,0 0 2-16,0-2 3 15,0 0 0 1,0 0 0-16,0 0 0 0,0 0 4 16,0 0 0-16,0 0 4 15,0 0-4-15,0 0-6 16,0 0 0-16,0 0 0 16,0 0-1-16,0 0 0 15,0 0 1-15,0 0 0 16,0 0 0-16,0 0-1 15,0 0 3-15,0 0 1 16,0 0 1-16,0 0-2 16,0 0-2-16,0 0-1 0,0 0 0 15,0 0 0-15,0 0-2 16,0 12-34-16,0 6-113 16,0-7-69-16</inkml:trace>
  <inkml:trace contextRef="#ctx0" brushRef="#br0" timeOffset="6723.49">7530 6381 1146 0,'0'0'0'15,"0"0"7"-15,0 0-1 16,0 0-6-16,0 0 0 16,0 0-1-16,-23-13-10 15,23 13 5-15,0 0 6 16,0 0-6-16,0 0 0 16,29 0 6-16,23 0 68 15,37-14 10-15,31-7-46 0,25-3-12 16,18 2-15-16,1 1-3 15,2 5-2-15,-10 6-1 16,-21 4 0-16,-25 6 0 16,-27 0-6-16,-30 10 0 15,-17 7-28-15,-21-3 10 16,-11-2 12-16,-4-4 6 16,0-3 7-16,0 4 0 15,-15-6 5-15,-5 1-3 16,-3-4 9-16,4 0 12 15,-2 0 21-15,6 0-22 16,1 0 9-16,6-2-22 16,1 0 1-16,5 0 2 0,0 1-3 15,2 1-2 1,0 0-3-16,0 0 0 0,0-2 2 16,0 2 1-16,0 0-5 15,0 0 1-15,0 0 0 16,0-3 0-16,0 3 3 15,0 0 0-15,0 0-6 16,0 0-4-16,0 0-23 16,0 0-97-16,0-2-654 15</inkml:trace>
  <inkml:trace contextRef="#ctx0" brushRef="#br0" timeOffset="11187.28">23736 2713 1087 0,'0'0'87'15,"0"0"10"-15,0 0-25 16,0 0-23-16,0 0-15 15,0 0-9-15,0 0-7 16,-36-54-9-16,36 52-2 16,0 0 0-16,0 0-6 15,22-5-1-15,25-3-3 16,26-2 2-16,26-2 2 16,12 5-2-16,3 3 1 15,-14 6-1-15,-7 0-25 16,-14 0-40-16,-21 10-46 0,-25 4-90 15,-24-1-130-15</inkml:trace>
  <inkml:trace contextRef="#ctx0" brushRef="#br0" timeOffset="11384.94">24184 2675 1135 0,'0'0'77'0,"0"0"-1"15,0 0-59-15,0 0-17 16,0 0-7-16,0 0 6 15,4 106 1-15,1-38 1 16,-5 9 5-16,0 6-2 16,-11 2-2-16,-3-1-2 0,10-4 1 15,4-5-1 1,0-5-1-16,18-14-61 0,11-22-300 16</inkml:trace>
  <inkml:trace contextRef="#ctx0" brushRef="#br0" timeOffset="11712.87">25011 2264 1282 0,'0'0'0'16,"0"0"0"-16,0 0-2 0,-129 6-2 16,98 38-3-16,-1 19 6 15,10 22 1-15,4 16 0 16,-2 13 8-16,2 12 24 16,3 6-26-16,-1 2 9 15,5 3-4-15,11-2-8 16,0-9-2-16,17-12-1 15,26-18 0-15,15-21-10 16,11-29-53-16,4-32-113 16,-3-14-852-16</inkml:trace>
  <inkml:trace contextRef="#ctx0" brushRef="#br0" timeOffset="12133.83">25470 2803 1483 0,'0'0'6'15,"0"0"5"-15,0 0-11 16,0 0-8-16,0 0-11 16,-9 127 16-16,-7-27 3 15,5 4 0-15,7-6 1 16,4-17-2-16,0-25 1 0,0-25 0 15,0-17 0-15,0-11-2 16,2-3 2-16,7 0 9 16,13-40 26-16,25-32-7 15,15-33-28-15,27-17-6 16,8 3 1-16,-1 22-8 16,-21 31 8-16,-19 25 0 15,-29 24 4-15,-19 17 1 16,-1 0-14-16,-2 35 2 15,-3 17 10-15,-2 16 2 16,0 9 0-16,0 3 0 16,-2-5 0-16,-1-4 0 0,3-11-1 15,0-7 0-15,27-12-29 16,9-19-91-16,4-22-415 16</inkml:trace>
  <inkml:trace contextRef="#ctx0" brushRef="#br0" timeOffset="12440.9">26392 2127 1283 0,'0'0'81'15,"0"0"-81"-15,0 0-30 0,0 0 22 16,150 203 8-16,-103-49 26 16,-7 26 8-16,-9 15-16 15,-6-2-5-15,-17-3-4 16,0-14-9-16,-8-21 5 16,0-27-2-16,0-31-2 15,-8-27 0-15,-2-17-1 16,-11-10-6-16,2-14-50 15,-4-23-114-15,7-9-339 16</inkml:trace>
  <inkml:trace contextRef="#ctx0" brushRef="#br0" timeOffset="12725.98">27256 2963 1404 0,'0'0'22'16,"0"0"2"-16,0 0-12 0,120-42-11 15,-47 38 2-15,8 4-3 16,-1 0-24-16,-4 9-67 16,-18 3-78-16,-23-1-287 15</inkml:trace>
  <inkml:trace contextRef="#ctx0" brushRef="#br0" timeOffset="12898.99">27208 3331 1276 0,'0'0'114'16,"0"0"-96"-16,0 0 5 0,195-39 19 15,-75 22-20 1,5 5-15-16,-11 9-7 0,-16 3-17 16,-27 0-123-16,-38 8-421 15</inkml:trace>
  <inkml:trace contextRef="#ctx0" brushRef="#br0" timeOffset="13721.99">28279 2641 1209 0,'0'0'22'16,"0"0"47"-16,0 0-18 15,0 0 4-15,0 0-30 16,0 0-22-16,0 0-3 16,129-53 1-16,-58 43-1 15,10 5 6-15,-2 1-6 16,4 4 1-16,-2 0-4 15,-17 0-4-15,-12 0-71 16,-25 7-37-16,-19 2-138 16,-8-6-133-16,-20-1-3 15</inkml:trace>
  <inkml:trace contextRef="#ctx0" brushRef="#br0" timeOffset="13881.88">28816 2587 543 0,'0'0'327'0,"0"0"-32"16,0 0-156-16,0 0-79 15,0 0-55-15,0 0-5 16,-42 59-13-16,35 18 13 15,0 15 4-15,-2 9 1 16,3 6 1-16,-5-3-2 16,3-5-2-16,4-9-2 15,2-10 0-15,2-8-2 16,0-20-82-16,0-29-417 16</inkml:trace>
  <inkml:trace contextRef="#ctx0" brushRef="#br0" timeOffset="14162.61">29552 2194 1424 0,'0'0'2'0,"0"0"-2"16,0 0 0-16,0 0-14 15,-155 106 7-15,78 10 1 16,-2 20 5-16,13 4 1 16,24-5 0-16,17-13 2 15,21-9 4-15,4-9-1 0,4-7-5 16,27-1 1 0,9-2 4-16,14-10-3 0,4-8-2 15,11-26-19-15,-3-29-190 16</inkml:trace>
  <inkml:trace contextRef="#ctx0" brushRef="#br0" timeOffset="14552.94">29835 2900 1451 0,'0'0'4'0,"0"0"-1"16,0 0-3-1,0 0-17-15,0 0-19 0,0 187 35 16,-16-82 0-16,1 1 2 16,1-17-1-16,9-27 1 15,5-23-1-15,0-22 0 16,0-13 2-16,0-4-1 16,0-9 48-16,34-40 25 15,22-31-38-15,20-31-36 16,15-3-8-16,-7 20-6 15,-24 30-3-15,-25 32 5 16,-22 24 12-16,-11 8-5 16,0 0-4-16,2 24-4 15,3 24 3-15,-2 20 10 16,-1 8 4-16,-4 2-4 0,5-1 0 16,1-4 0-16,8-2-1 15,1-11-5-15,8-10-46 16,-4-19-47-16,4-26-265 15</inkml:trace>
  <inkml:trace contextRef="#ctx0" brushRef="#br0" timeOffset="14750.97">30526 3230 1501 0,'0'0'24'15,"0"0"-16"1,0 0-8-16,0 0-3 0,138-28-13 16,-80 28-3-16,2 0-18 15,-6 0-53-15,-17 0-98 16,-8 0-291-16</inkml:trace>
  <inkml:trace contextRef="#ctx0" brushRef="#br0" timeOffset="15019.91">31058 2849 1362 0,'0'0'42'15,"0"0"-7"-15,0 0-25 16,0 0-10-16,0 0-9 15,0 0 4-15,43 140 5 16,-36-69-1-16,-5-1 1 16,0-2 1-16,-2-3 0 15,0-5-1-15,2-4 0 16,5 0 0-16,-3 2 0 16,0-8-57-16,6-22-220 15</inkml:trace>
  <inkml:trace contextRef="#ctx0" brushRef="#br0" timeOffset="15342.18">31370 2201 1393 0,'0'0'3'0,"0"0"22"16,0 0-25-16,0 0 1 15,186 127 8-15,-82-20 8 16,1 31 5-16,-25 22-14 0,-30 16-4 16,-48 3-2-1,-12 6 3-15,-45-13-1 0,-12-22-4 16,-9-21 0-16,10-31-4 15,-1-18-24-15,4-15-16 16,10-12-8-16,1-18-82 16,17-28-331-16</inkml:trace>
  <inkml:trace contextRef="#ctx0" brushRef="#br0" timeOffset="16173.96">32190 3188 1234 0,'0'0'148'0,"0"0"-74"16,0 0-15-16,0 0-31 16,0 0-27-16,0 0 1 15,110-20-3-15,-43 20 1 16,-5 0 0-16,-6 0-2 16,-9 0-6-16,-9 0-12 15,-11 0-26-15,-12 0-31 16,-8-2-63-16,-7-18-541 0</inkml:trace>
  <inkml:trace contextRef="#ctx0" brushRef="#br0" timeOffset="16384.25">32356 2930 1413 0,'0'0'35'0,"0"0"-11"16,0 0-6-16,0 0-18 15,0 0-14-15,0 0 14 16,25 171 0-16,-25-84 1 16,0 7 3-16,0 3-1 15,-10-1-3-15,10-4 0 16,0-9-7-16,29-25-105 16,14-20-579-16</inkml:trace>
  <inkml:trace contextRef="#ctx0" brushRef="#br0" timeOffset="17681.04">33176 2900 845 0,'0'0'469'16,"0"0"-387"-16,0 0 19 15,0 0-54-15,0 0-26 16,0 0-21-16,13 17-13 16,24 54 7-16,5 33 5 15,-1 33 0-15,-2 26 0 16,-17 16-2-16,-11-4-75 0,-2-26-252 15</inkml:trace>
  <inkml:trace contextRef="#ctx0" brushRef="#br0" timeOffset="19542.86">33000 4099 796 0,'0'0'76'0,"0"0"-50"0,0 0 17 15,0 0 5-15,0 0-12 16,0 0-10-16,0 0 8 15,-2 0-13-15,2 0 4 16,29 1-16-16,27 4 15 16,19-4 43-16,14 2-41 15,-4-3-7-15,-9 0-12 16,-11 0-2-16,-21 0-1 16,-17 0-4-16,-16 0 0 15,-11 0 4-15,0 0 1 16,-3 0 21-16,-32 0-18 15,-32 0-8-15,-24 0-7 0,-21 0-18 16,3 0-9 0,14 0 15-16,23 1 16 0,30-1 0 15,17 3 2-15,19-3 1 16,6 0-1-16,0 4-6 16,15 0-46-16,26 2 41 15,19-2 12-15,17-3 4 16,10 1 12-16,3-2-4 15,-17 0-5-15,-17 0 0 16,-21 0-5-16,-19 0 0 16,-16 0 3-16,0 0 14 15,0 0 20-15,-29-3-25 16,-22-6-14-16,-25 4-4 16,-9 2-8-16,3-1 2 15,13 0 4-15,24 3 5 16,19-4-3-16,16 5 4 0,10 0-1 15,0 0-76-15,25 3-39 16,22 11 110-16,13-4-3 16,11-3 7-16,-2 1 2 15,-2-5 0-15,-11-2-1 16,-9-1 2-16,-16 0 1 16,-10 0 1-16,-15 0-1 15,-6 0-2-15,-16 0 0 16,-28 0-275-16</inkml:trace>
  <inkml:trace contextRef="#ctx0" brushRef="#br0" timeOffset="22510.97">29768 3916 1158 0,'0'0'39'0,"0"0"-10"16,0 0 18-16,0 0-27 16,0 0-12-16,0 0-5 0,-2-7 4 15,2 7-3 1,0 0-1-16,0 0 0 0,0 0-2 15,0 0-1-15,0 0 0 16,4 0-4-16,25 0 3 16,22 0 1-16,21 0 0 15,17-3 3-15,20 3 10 16,18 0 4-16,11 0-16 16,14 0 4-16,-3 0-2 15,-6 0-3-15,-16 0 0 16,-20 3 3-16,-27 0-2 15,-20 3-1-15,-22-3-2 0,-15 0 1 16,-8-1 1 0,-10-2-1-16,-3 0 0 0,0 0 1 15,-2 0 0-15,0 2-1 16,0-2 2-16,0 0 0 16,0 0 4-16,0 0-3 15,0 0 3-15,0 0-4 16,0 0 2-16,0 0-3 15,0 0 0-15,0 0 0 16,0 0 1-16,0 0 0 16,0 0-1-16,0 0 2 15,0 0-2-15,0 0 3 16,0 0 4-16,0 0 1 16,0 0-1-16,0 0 0 15,0 0-2-15,0 0-1 16,0 0 0-16,0 0-3 15,0 0 1-15,0 0 0 0,0 0-2 16,0 0 1-16,0 0 0 16,0 0 0-16,0 0 0 15,0 0-1-15,0 0 0 16,0 13-2-16,-16-4-63 16,-21-9-429-16</inkml:trace>
  <inkml:trace contextRef="#ctx0" brushRef="#br0" timeOffset="26873.05">31330 4550 761 0,'0'0'443'16,"0"0"-393"-16,0 0-9 15,0 0 15-15,0 0-12 16,0 0-8-16,0 0-6 16,0 0-13-16,5-25-9 15,-5 25-8-15,4 3-2 16,8 21-12-16,7 11 14 15,8 16 0-15,4 5-1 0,6 0 1 16,-9-4 1-16,1-5-1 16,-9-7-33-16,-4-4-35 15,-9-8-48-15,-7-12-174 16,0-14-673-16</inkml:trace>
  <inkml:trace contextRef="#ctx0" brushRef="#br0" timeOffset="27045.97">31038 4768 1296 0,'0'0'40'15,"0"0"7"-15,0 0-4 16,0 0-33-16,0 0-10 0,126-22-5 16,-24 22-2-1,12 0-9-15,-6 12-42 0,-7-2-110 16,-15-8-529-16</inkml:trace>
  <inkml:trace contextRef="#ctx0" brushRef="#br0" timeOffset="27285.36">32316 4434 1408 0,'0'0'0'16,"0"0"48"-16,0 0-38 0,0 0-10 16,0 0-14-16,0 0 9 15,36 114 4-15,-28-44 2 16,5 4-3-16,1 2 3 16,3 1-2-16,6 1 1 15,2-2-19-15,-9-14-126 16</inkml:trace>
  <inkml:trace contextRef="#ctx0" brushRef="#br0" timeOffset="28425.19">27922 4409 1351 0,'0'0'6'0,"0"0"15"16,0 0-2-16,0 0-10 16,0 0-9-16,0 0-8 0,17 25-1 15,-7 21 9-15,-1 12 1 16,-7 5 0-16,-2-2 1 15,0-6-2-15,4-11 1 16,-2-13-1-16,6-11 0 16,-6-9 0-16,2-8-2 15,-2-3 4-15,3 0-2 16,1-2 8-16,17-35 9 16,10-26-9-16,21-21-8 15,2-10-10-15,4 6-7 0,-5 13 7 16,-12 22 10-1,-12 16 1-15,-12 21 7 0,-7 10 10 16,-8 6-18-16,5 0-6 16,5 13-5-1,3 20 9-15,6 11 2 0,-5 7 1 16,-5 3-1-16,1-4 0 16,-1-2 0-16,0-6-5 15,3-3-9-15,-1-6-19 16,1-5-34-16,-3-14-172 15</inkml:trace>
  <inkml:trace contextRef="#ctx0" brushRef="#br0" timeOffset="28621.97">28767 4596 1403 0,'0'0'64'0,"0"0"-63"16,0 0-2-16,0 0-13 16,0 0-14-16,140-32-40 15,-86 32-27-15,-9 2-144 16,-3 2-658-16</inkml:trace>
  <inkml:trace contextRef="#ctx0" brushRef="#br0" timeOffset="29024.96">29318 4420 1368 0,'0'0'0'15,"0"0"-1"-15,0 0-5 16,122-20-2-16,-78 36 5 15,-8 16 2-15,-9 5-3 16,-13 10 2-16,-10-1 1 16,-4-4-8-16,0-3 2 15,-18-7 4-15,-2-6 1 0,0-7 1 16,2-6 1 0,5-4 0-16,6-6 0 0,5-3 1 15,2 0-1-15,0 0 0 16,0 0 1-16,0 0-1 15,22 0 1-15,14 0 8 16,15 0 21-16,11 0-2 16,-2-12-2-16,-6 1-23 15,-16 3-2-15,-16 4-1 16,-11 2-2-16,-1 0-14 16,-8 2-14-16,6 0-49 15,6-5-187-15</inkml:trace>
  <inkml:trace contextRef="#ctx0" brushRef="#br0" timeOffset="29416.33">29875 4068 1180 0,'0'0'67'16,"0"0"-67"-16,0 0 0 15,140 66 1-15,-60 0 20 16,3 18 5-16,-9 15-16 16,-12 7 5-16,-11 5-11 15,-18-3 0-15,-12-6 2 16,-21-3 2-16,0-11-8 16,-42-12-1-16,-21-16-19 15,-17-14-32-15,-28-24-67 16,-7-22-256-16</inkml:trace>
  <inkml:trace contextRef="#ctx0" brushRef="#br0" timeOffset="29836.91">27762 4045 952 0,'0'0'17'0,"0"0"0"16,-130 55 31-16,86 5-10 16,-1 18-5-16,16 14 15 15,5 10-16-15,19 5 7 16,5 10-18-16,18 9-17 15,38 17 5-15,29 5-5 0,15 3-4 16,20-7 0-16,9-33-177 16</inkml:trace>
  <inkml:trace contextRef="#ctx0" brushRef="#br0" timeOffset="38150.33">10860 4078 1408 0,'0'0'0'0,"0"0"-174"15,167-94-138-15</inkml:trace>
  <inkml:trace contextRef="#ctx0" brushRef="#br0" timeOffset="39274.97">11324 3263 1197 0,'0'0'16'0,"0"0"16"0,0 0-4 15,0 0 40-15,0 0-37 16,0 0-20-16,-7-15-11 15,14 13-2-15,22 0 2 16,22 0 6-16,27-3 15 16,17-3-10-16,19-4 2 15,11 5-9-15,-9-1-4 16,-6 4-1-16,-23 4-12 16,-25 0-77-16,-22 0-113 15,-29 0-125-15</inkml:trace>
  <inkml:trace contextRef="#ctx0" brushRef="#br0" timeOffset="39456">11903 3250 196 0,'0'0'950'15,"0"0"-909"-15,0 0-4 16,0 0-14-16,0 0-23 16,0 0-2-16,-33 160 2 15,31-63 8-15,-5 9-6 16,3-2 1-16,-4 1-1 15,4-6-2-15,4-2-1 16,0-10-84-16,0-24-248 16</inkml:trace>
  <inkml:trace contextRef="#ctx0" brushRef="#br0" timeOffset="42529.1">12862 2831 1244 0,'0'0'34'0,"0"0"21"16,0 0-17-16,0 0-13 16,0-106-10-16,0 106-13 15,-12 1-2-15,-11 34-16 16,-16 25 16-16,-12 31 0 15,0 20 0-15,-1 25 0 16,17 19 0-16,10 6 7 16,14-3-3-16,11-7-4 0,25-14 2 15,21-17-1-15,12-15-2 16,11-16 2-16,1-21-2 16,-8-20-18-16,1-28-98 15,-13-20-281-15</inkml:trace>
  <inkml:trace contextRef="#ctx0" brushRef="#br0" timeOffset="42897.5">13074 3511 1418 0,'0'0'8'15,"0"0"26"-15,0 0-27 0,0 0-7 16,0 0-5-16,0 0-4 15,-10 155 6-15,10-62 6 16,0-2-3-16,6-17 0 16,0-24 0-16,3-22-1 15,-5-16 1-15,-2-12 0 16,5 0 0-16,4-18 4 16,12-34-2-16,6-22-2 15,2-11-17-15,-7 13-2 16,-4 25 4-16,-9 22 11 15,-9 19 1-15,1 6 3 16,4 0-7-16,-1 15-11 0,15 24 11 16,0 15 7-16,2 13 0 15,6 5-1-15,0 2 1 16,4 0-1-16,7-1 1 16,-9-12-41-16,-4-20-195 15</inkml:trace>
  <inkml:trace contextRef="#ctx0" brushRef="#br0" timeOffset="43167.08">13519 2807 1425 0,'0'0'0'0,"0"0"-1"15,0 0-12-15,132 62 11 16,-59 31 2-16,-2 35 8 16,-5 36 4-16,-18 19-6 15,-12-2-5-15,-9-1 0 16,-7-22 5-16,-5-15-5 16,-1-21 0-16,-10-22-1 15,1-21-18-15,-5-23-63 16,0-31-180-16</inkml:trace>
  <inkml:trace contextRef="#ctx0" brushRef="#br0" timeOffset="43362.07">14416 3657 1348 0,'0'0'2'0,"0"0"-2"16,0 0-2-16,0 0-2 16,0 0 2-16,158-9-59 15,-98 16-118-15,-2-3-409 16</inkml:trace>
  <inkml:trace contextRef="#ctx0" brushRef="#br0" timeOffset="43518.37">14493 3979 839 0,'0'0'341'16,"0"0"-314"-16,0 0 23 15,0 0 5-15,116-19-26 16,-15-7-10-16,20-8-19 16,1-3-53-16,1-4-234 15</inkml:trace>
  <inkml:trace contextRef="#ctx0" brushRef="#br0" timeOffset="44021.02">15211 3196 1363 0,'0'0'1'16,"0"0"4"-16,0 0 23 16,114-118 7-16,-58 95-15 15,13 7-16-15,2 15-4 16,-7 1-2-16,0 1-1 16,-18 26 2-16,-19 7-2 15,-16 5-3-15,-11 10-8 16,-11 3 4-16,-31 4 6 0,-5-3 4 15,5-11 0-15,7-12-4 16,25-12 4-16,3-6-2 16,7-1-3-16,0 2-3 15,23 0 4-15,14-1 4 16,17 2 0-16,6 3 7 16,5 1-3-16,-9 10-1 15,-10 4 0-15,-13 4-3 16,-8 3-1-16,-14-7 0 15,-11-2 1-15,-7-5 1 16,-28 2 3-16,-19-5 12 16,-13-2 3-16,5-6 2 0,6-5 0 15,16-9-10-15,18 0-8 16,9 0-1-16,3 0-2 16,10 0-25-16,0-17-229 15</inkml:trace>
  <inkml:trace contextRef="#ctx0" brushRef="#br0" timeOffset="45345.24">16257 3298 1218 0,'0'0'0'15,"0"0"-5"-15,113-34 5 16,-41 18 8-16,20 0 16 15,1 1-24-15,-8 6-5 16,-12 3-27-16,-17 2-59 0,-27 4-31 16,-16 0-136-16</inkml:trace>
  <inkml:trace contextRef="#ctx0" brushRef="#br0" timeOffset="45501.51">16592 3240 862 0,'0'0'350'0,"0"0"-341"15,0 0-9-15,0 0 0 16,-6 129 8-16,6-47 22 16,0 8-19-16,10 4-5 15,-6-13-6-15,7-8 0 16,5-16 0-16,-3-21-173 16</inkml:trace>
  <inkml:trace contextRef="#ctx0" brushRef="#br0" timeOffset="45886.1">17371 2614 1283 0,'0'0'3'0,"0"0"12"0,0 0 10 15,0 0-21-15,-156 124 8 16,119-15 6-16,1 32-2 16,9 27 1-16,19 17-5 15,2 1-4-15,6-4-2 16,12-16-4-16,26-21-1 15,11-20 0-15,18-23-1 16,6-28 0-16,1-21 0 16,-3-24 0-16,-15-15 2 15,-12-11 1-15,-11-3-3 16,4 0-9-16,-18-27-70 16,-5-15-422-16</inkml:trace>
  <inkml:trace contextRef="#ctx0" brushRef="#br0" timeOffset="47242.95">18054 2965 588 0,'0'0'223'16,"0"0"-107"-16,0 0-55 0,0 0-8 16,0 0-10-16,0 0-19 15,0 0 6-15,-39 81 18 16,24-29-3-16,-5 21-5 16,-16 34 12-16,-8 29 5 15,-3 17-29-15,3 11-2 16,15-3-15-16,21-7-4 15,8-8 1-15,43-15-7 16,24-15 2-16,11-13 0 16,18-17-3-16,4-11 0 15,5-15 0-15,6-16-64 16,1-25-149-16</inkml:trace>
  <inkml:trace contextRef="#ctx0" brushRef="#br0" timeOffset="49192.36">17844 3035 644 0,'0'0'155'16,"0"0"-141"-16,0 0-12 15,0 0 3-15,0 0 32 16,0 0 41-16,13 97 40 16,-1-49-58-16,-8 9-1 15,5 11-10-15,-5 14-32 16,0 12 9-16,4 6-1 15,-6 7 2-15,-2 1-9 16,0 2-10-16,0 0 0 16,0-2 1-16,0-7-2 15,0-7-3-15,0-6-1 16,0-6 2-16,0-7-2 0,13-9-1 16,5-12 1-16,2-12-3 15,-9-12 2-15,0-11-2 16,-2-2 1-16,-4-4-1 15,-3-6 1-15,3 0-1 16,-3-5 0-16,-2-2 0 16,2 0 0-16,-2 0 2 15,2 0-2-15,-2 0 4 16,0 0 2-16,0 2 14 16,0-2 7-16,0 1-8 15,0-1-14-15,0 0-3 16,0 0-2-16,0 2-1 15,0 3-2-15,0-2 2 16,0 1 1-16,0 3 0 16,0-6 0-16,0 3-2 0,0-1 2 15,0 0-3 1,11 1 2-16,3 3-1 0,5-2 0 16,24 2 2-16,13-7 2 15,19 0 5-15,17 0 13 16,1-12-8-16,8-2-8 15,-1-1 1-15,-2 1-1 16,-11 4 2-16,-18 3-3 16,-24 2-3-16,-18 3 0 15,-12 2-2-15,-13 0-1 0,0 0 2 16,-2 0-2 0,0 0 1-16,0 0 3 0,0 0-1 15,0 0 2 1,0 0-1-16,0 0-1 0,-6 0-3 15,-21-9-42-15,-11-16-165 16</inkml:trace>
  <inkml:trace contextRef="#ctx0" brushRef="#br0" timeOffset="49778.53">19034 3256 1308 0,'0'0'12'15,"0"0"-8"-15,0 0 29 16,0 0-15-16,0 0-18 0,0 0-11 16,7 67 4-16,-3-3 7 15,-4 8-1-15,2 3 1 16,1-12 1-16,4-12 2 15,-3-15-3-15,5-12 0 16,-5-11 0-16,6-10 0 16,-6-3 1-16,-2 0 3 15,13-8 7-15,14-28 42 16,14-20-46-16,13-19-7 16,1-1-8-16,-1 10-7 15,-11 14-1-15,-14 21 2 16,-8 16 13-16,-14 8 1 15,-7 7 0-15,-2 0-1 16,0 0-5-16,2 12-5 16,0 23 4-16,7 12 4 0,-4 6 3 15,6-2 3-15,4 0-3 16,3-10 0-16,9 0-1 16,0-3-8-16,-6-6-68 15,-2-10-279-15</inkml:trace>
  <inkml:trace contextRef="#ctx0" brushRef="#br0" timeOffset="50003.83">18883 3960 1299 0,'0'0'28'0,"0"0"-20"15,0 0-8-15,127-22 61 16,-20-2-39-16,18-6-14 16,10 2-2-16,4 0-2 15,-10 5-4-15,-26 7-10 16,-23 9-78-16,-37 3-206 16</inkml:trace>
  <inkml:trace contextRef="#ctx0" brushRef="#br0" timeOffset="50400.46">19078 4106 1433 0,'0'0'0'0,"0"0"-3"15,0 0-2-15,0 0-3 16,0 0 6-16,54 109 2 15,-52-60 1-15,-2 4 0 16,0-5 0-16,0-10-1 16,10-7-1-16,5-9 1 15,14-8 0-15,4-9 0 16,8-5 3-16,12 0 0 0,3-26 2 16,4-14 6-1,-4-4-10-15,-12 7 1 0,-17 12 1 16,-13 15 14-16,-12 8 21 15,-2 2-29-15,0 0-9 16,0 2-5-16,0 26-10 16,0 16 15-16,4 11 0 15,1 5 2-15,-3-1-1 16,2 3-1-16,0-1 1 16,8 1-1-16,3-11-42 15,8-16-132-15</inkml:trace>
  <inkml:trace contextRef="#ctx0" brushRef="#br0" timeOffset="51390.93">20345 2953 602 0,'0'0'693'16,"0"0"-692"-16,0 0 2 15,0 0 18-15,0 0-21 16,0 0-8-16,6-7-7 15,8 24 14-15,7 12 0 16,-4 4 1-16,3 11 6 0,5 14 6 16,-10 15 0-16,3 19-6 15,-5 19 11-15,-1 7 2 16,-3 4-8-16,-5-1-2 16,0-7-7-16,3-4 3 15,-5-6 0-15,3-11-4 16,4-8 0-16,-3-13 0 15,3-9-1-15,3-9 3 16,-6-11-2-16,5-9 0 16,-7-4 0-16,4-9-1 15,-6 0 1-15,-2-4-1 16,0-2 1-16,2-3 0 0,-2-2-1 16,2-4 0-16,-2-3 0 15,2-3 1-15,-2 3-1 16,0-3 0-16,0 0 1 15,0 0 1-15,0 0 0 16,5 0-2-16,-5 0 2 16,2 0-1-16,-2 0 0 15,0 0-1-15,0 0 1 16,0 0-1-16,0 0 0 16,0 0 0-16,0 0 0 15,0 2 0-15,0-2 0 16,0 0 0-16,0 0-1 15,0 0 1-15,0 4-1 16,2 0-1-16,-2 3 2 0,0-2 0 16,0-1 0-16,0-1 1 15,0 2 0-15,-4 4 0 16,-25 3 4-16,-9-3-2 16,-16 3 0-16,3-1 0 15,-2-6-2-15,6 1 5 16,-2-3 2-16,6 0-4 15,10-1 13-15,6 2-4 16,16-4-5-16,9 3-8 16,2-3 0-16,0 0-2 15,0 0-3-15,0 0-7 16,11 1-26-16,5 2 8 16,-3-3-75-16,0-4-610 0</inkml:trace>
  <inkml:trace contextRef="#ctx0" brushRef="#br0" timeOffset="53199.04">20800 2639 1269 0,'0'0'0'0,"0"0"-4"15,0 0-11-15,136 101 15 0,-56 1 5 16,5 37 17-16,-9 36 7 16,-7 16-2-16,-21 5-15 15,-16 3-3-15,-14-15-7 16,-16-14 2-16,-2-16-2 16,-9-23-1-16,-13-19 2 15,-16-18-1-15,-4-13-1 16,-5-11 1-16,-16-8-2 15,1-7-36-15,-9-18-65 16,11-16-294-16</inkml:trace>
  <inkml:trace contextRef="#ctx0" brushRef="#br0" timeOffset="53768.02">21687 3294 1149 0,'0'0'21'16,"0"0"-21"-16,0 0 0 15,-22 151 9-15,15-69 47 16,2 12-14-16,5 1-19 16,0 1-5-16,0-6-7 15,16-10-9-15,5-10-2 16,-6-12 2-16,-4-11-2 0,-6-17-69 16,-5-25-275-16</inkml:trace>
  <inkml:trace contextRef="#ctx0" brushRef="#br0" timeOffset="53923.9">21466 3807 1418 0,'0'0'21'16,"0"0"59"-16,0 0-50 16,0 0-26-16,152-61-4 15,-54 53-1-15,9 5-17 16,5 3-61-16,-6-1-112 15</inkml:trace>
  <inkml:trace contextRef="#ctx0" brushRef="#br0" timeOffset="54200.78">22543 3421 1397 0,'0'0'1'0,"0"0"2"16,0 0-3-16,0 0-4 16,-122 24 1-16,72 26-2 15,3 12-1-15,7-1 6 16,11 1-3-16,14-8-1 0,15-6 4 16,0-2-1-16,29-2 1 15,22-4 8-15,9-8-3 16,10-14 3-16,7-10-8 15,4-8-5-15,-6-3-108 16,-8-30-482-16</inkml:trace>
  <inkml:trace contextRef="#ctx0" brushRef="#br0" timeOffset="54590.98">22728 3463 1424 0,'0'0'4'16,"0"0"2"-16,0 0-6 0,0 0 0 15,0 0-6-15,0 0-2 16,27 100 8-16,-20-38 0 16,-3 1 0-16,-4-8 1 15,4-9-1-15,5-11 0 16,-4-13 0-16,2-12 0 15,-5-6 1-15,0-4 1 16,0 0 1-16,0 0 11 16,7-26 47-16,5-23-32 15,11-12-29-15,4-1 0 16,-6 12-7-16,0 15 0 0,-9 21 6 16,-12 8 1-16,7 6-7 15,-1 0-8-15,6 12 9 16,3 16 2-16,4 8-2 15,-6 8-16-15,-1 3 1 16,1 0-9-16,1-4-53 16,4-15-170-16</inkml:trace>
  <inkml:trace contextRef="#ctx0" brushRef="#br0" timeOffset="54950.99">23154 3032 1409 0,'0'0'2'15,"0"0"-4"-15,0 0 4 16,145-81-3-16,-90 81 1 16,-1 2-6-16,-9 25 1 15,-7 7 2-15,-19 2-2 16,-5 2 0-16,-14-1 2 15,0 2 3-15,-9-1 0 16,-15 4 0-16,-10-4 1 16,3-1 1-16,6-7-2 15,15-10 0-15,0-8 0 0,10-2-2 16,0-1 1 0,14 5-5-16,28-1 6 0,20-3 3 15,19-8 8 1,2-2 3-16,-10 0-11 0,-17 0 0 15,-23 0-3-15,-31 0-15 16,-4 0-297-16</inkml:trace>
  <inkml:trace contextRef="#ctx0" brushRef="#br0" timeOffset="56668.78">18141 3087 937 0,'0'0'91'0,"0"0"-47"15,0 0 45-15,0 0-16 16,0 0-21-16,0 0-23 16,6-102-22-16,-6 97 1 15,0 0-5-15,0 5 2 16,0 0-1-16,0 0-4 0,0 0 0 16,-4 0-8-16,-10 0 6 15,-1 5 2-15,1 0-4 16,10-2 2-16,2-2-6 15,-3 2 3-15,3-3-7 16,-12 2 1-16,1 0 6 16,-3-1 5-16,3-1 1 15,11 0 5-15,-2 0 0 16,2 0 25-16,2 0-15 16,-5 0-5-16,5 0 5 15,0 0-16-15,0 0-3 16,-3 2 2-16,1 17-11 15,-11 18 1-15,0 21 10 16,-12 25-2-16,-4 23 2 16,0 15 1-16,5 7 3 0,1 2-2 15,8-4 0-15,3-1 0 16,8 0 3-16,-5-7-2 16,3-9 3-16,-4-5 1 15,-1-11-1-15,3 0 3 16,-4-5-1-16,-1-1-5 15,0-5 1-15,6-13-3 16,-2-12 0-16,9-17 1 16,0-20-1-16,0-10 0 15,0-8 0-15,0-2 2 16,0 0 2-16,0 0 8 16,0 0 2-16,0 0-8 0,0 0-6 15,0 0 0-15,4 0-1 16,21 0 1-16,4 0 4 15,9 0 0-15,7-4-2 16,1-8 3-16,14-6-3 16,17-1 5-16,4 0-1 15,11-1-4-15,1-1 0 16,8 4-1-16,6 2-1 16,-2 5 0-16,-5 3 0 15,-13 3-3-15,-18-1 3 16,-22 2 0-16,-13-2 0 15,-24 4 0-15,-1-2 0 16,-9-1 0-16,0 4-1 0,0 0 1 16,0 0 0-16,0 0-1 15,0 0-2 1,0 0-3-16,0 0-1 0,0 0 1 16,0 0 0-16,0 0-1 15,-15 0-22-15,-1-14-161 16,5-14-542-16</inkml:trace>
  <inkml:trace contextRef="#ctx0" brushRef="#br0" timeOffset="57795.05">20359 3224 372 0,'0'0'249'0,"0"0"-102"16,46 121-29-16,-15-57 9 15,3 3-59-15,-5 8-15 16,-5 3-16-16,-3 2-14 16,-8 7 7-16,-9 9 3 15,-4 2-14-15,0 0-4 16,0 1-3-16,0-9-7 15,0-6 0-15,2-6-5 16,10-10 2-16,-6-9-2 0,3-12 0 16,-5-8 0-1,4-7 1-15,-6-6-1 0,2-4 7 16,3-2-2-16,-5 0-1 16,0 3-2-16,-2-4-1 15,0 0 0-15,0-6-1 16,0-3 2-16,0-1-2 15,0-6 2-15,0 1-1 16,0-2-1-16,0-2 0 16,0 3 0-16,0-1 1 15,2 5-1-15,-2 3 0 16,0 3 0-16,0-4-1 0,0 3 1 16,0-3-1-16,0-1-1 15,0-5 2-15,0 1 0 16,0-4-3-16,0 0 2 15,0 3 1-15,0-3 0 16,0 0 2-16,0 0 8 16,-6 0 2-16,-19-3 13 15,-15-9-23-15,-4 2-2 16,-3-1 0-16,-9 4-4 16,4 4 4-16,2 1 1 15,0 2-1-15,15 0-1 16,8 0-1-16,12 0-2 15,5 0 2-15,10 0-26 16,0 0 3-16,0 2 17 16,0-2-3-16,0 0-5 0,0 0-2 15,0 0 0-15,0 0 18 16,0 0 1-16,0 0-1 16,0 0 0-1,0 3-12-15,0 6-65 0,0-2 56 16,2-7-182-16</inkml:trace>
  <inkml:trace contextRef="#ctx0" brushRef="#br0" timeOffset="61431.06">18004 2651 768 0,'0'0'98'0,"0"0"-56"15,0 0-19-15,0 0 34 16,0 0-43-16,0 0-12 16,0 0-2-16,-129 0-2 15,96 29-1-15,-6 8 1 16,-5 9 4-16,-5 14 13 16,-8 15 31-16,-11 15-22 0,-9 16-16 15,-4 24-5-15,0 17-3 16,13 5 16-16,14 2-11 15,12-6 10-15,15-6-9 16,10-4-3-16,5-5-3 16,12 0 3-16,0-5 0 15,4-2 4-15,25 3 4 16,10-1 5-16,5-5 2 16,3-7-1-16,8-12 3 15,3-17-12-15,9-9-6 16,5-10 5-16,1-6-2 15,3-6 2-15,0-1 0 16,-2-9-2-16,-10-4-3 0,3-6 0 16,-5-9 1-16,5-2 2 15,5-9 0-15,-5-4 6 16,-1-5-4-16,-1-7-2 16,-5 0 1-16,0 0-4 15,-6-5-2-15,-8-9 5 16,-5-4-3-16,-12 0-1 15,-4 1 0-15,-8-3 20 16,6 1-1-16,-4-1-19 16,6-4 3-16,-5-2-3 15,7-11-1-15,2-6 0 16,-2-16 0-16,2-13-6 0,-2-18 2 16,1-21-9-1,1-17 9-15,-2-10-1 0,2-7 4 16,0 1-8-16,-2 0-3 15,-5-1-31-15,-1 1-15 16,-19 1-17-16,-2 5 7 16,-41 8 14-16,-17 7 53 15,-17 8-63-15,-17 0 21 16,-6 9 39-16,-5 11 4 16,1 19 45-16,2 18-24 15,11 16-14-15,6 16-7 16,12 12-37-16,15 12-41 15,25 2-277-15</inkml:trace>
  <inkml:trace contextRef="#ctx0" brushRef="#br0" timeOffset="62218.39">20577 3148 436 0,'0'0'5'0,"0"0"31"15,0 0-14-15,0 0 34 16,0 0 47-16,-156-61-82 16,111 58-10-16,-1 3 38 15,3 0-18-15,3 4-7 16,7 18 2-16,-1 12-12 15,3 18-9-15,4 16 7 16,3 23 9-16,1 10-17 0,-4 10 24 16,10-1-20-16,5 1-2 15,8-3 11-15,4-2-17 16,0 2 2-16,14-3 30 16,3-3 36-16,-3 1-28 15,1-7 11-15,1-4-29 16,-1-6-13-16,8-8-7 15,-1-4 7-15,12-4-5 16,-1-3-2-16,7-7-2 16,1-8 3-16,-2-9-2 15,3-8 6-15,1-5-1 16,-3-2 1-16,0-5-6 0,1-3-1 16,-8-8 3-16,7-10 5 15,1-2 5-15,-4-4-8 16,10-24 4-16,-7-11 14 15,2-12-3-15,-2-11-2 16,1-8 16-16,-1-10-2 16,-5-7-14-16,3-12 9 15,-2-10-14-15,2-8 11 16,4-13-6-16,-4-18-18 16,-4-11-3-16,-5-14-2 15,-18-12-7-15,-11-11-10 16,-27 4-6-16,-44 7 9 15,-32 17 17-15,-22 33 1 16,-15 37 1-16,-7 44-1 16,-5 44-38-16,18 10-322 0</inkml:trace>
  <inkml:trace contextRef="#ctx0" brushRef="#br0" timeOffset="74200.78">14669 4959 1345 0,'0'0'21'0,"0"0"-6"0,0 0-1 16,0 0-3 0,0 0 27-16,0 0-30 0,0 0-6 15,0-10 1-15,-17 10-3 16,-12 4-3-16,-16 10 1 16,-13 12 2-16,-24 10-4 15,-19 10 3-15,-26 6-1 16,-29 5-2-16,-20-3 3 15,-9 1-3-15,-2-4 0 16,17-12 2-16,26-6-1 16,30-8 2-16,25-8 1 15,27-3 0-15,22-7 0 16,17-2 2-16,14-5-1 16,9 0 6-16,0 0-7 15,0 0 0-15,0 0 0 0,0 0-5 16,9 0-9-16,4 2-39 15,1 2-28-15,-1-2-128 16,-13-2-787-16</inkml:trace>
  <inkml:trace contextRef="#ctx0" brushRef="#br0" timeOffset="74734.89">13132 5003 1255 0,'0'0'0'0,"0"0"-6"15,0 0 1-15,-126 89 4 16,71-36-3-16,-5 3 3 15,2 0 1-15,0-3-1 16,4-12 2-16,19-2-1 16,-1-8 0-16,18-6 0 15,3-4-1-15,3-2-3 16,12-1 1-16,0-4 2 16,0-2-3-16,0 0 0 0,0 3 4 15,10 2 0 1,5 0 2-16,3-2 1 0,-3-1 5 15,8-3 7-15,-3-1-2 16,2-2-8-16,-2-4-1 16,-2-3 6-16,4-1 5 15,3 0 5-15,4 0 0 16,2-5 9-16,-4-3-17 16,-7 1-9-16,-7 2-1 15,-9 3 0-15,1 2-2 16,-5 0-1-16,0 0 1 15,0 0-1-15,0 0-2 16,0 0-17-16,0 0-34 16,0 0-51-16,2 4 15 0,-2 4 14 15,0-8-734-15</inkml:trace>
  <inkml:trace contextRef="#ctx0" brushRef="#br0" timeOffset="82381">13365 4666 784 0,'0'0'102'15,"0"0"-102"-15,0 0 0 16,130-30 59-16,-59 16-9 16,21 0-6-16,12-1 15 15,12 2-35-15,9-1 3 16,-3 3-17-16,3 6-5 16,-1 3-1-16,-5 0-4 15,-7 2-1-15,-14 0-8 16,-20 0-15-16,-26 0-20 15,-25 0-5-15,-23 0-10 0,-4 4-41 16,-27 3 88-16,-29 3 12 16,-15 1 0-16,-16 3 0 15,-14 0-86 1,-1-2-45-16,-10 2-98 0,6-1 6 16</inkml:trace>
  <inkml:trace contextRef="#ctx0" brushRef="#br0" timeOffset="82582.89">13930 4666 302 0,'0'0'192'16,"0"0"75"-16,0 0-213 15,0 0-47-15,0 0 5 16,118 5 5-16,11-14 57 16,16-7 0-16,7 0-34 15,-19 4-15-15,-21 2-25 16,-23 0 0-16,-29 2 7 0,-18 2-4 16,-19 2 5-1,-21 4 3-15,-2-2 31 0,-13 2 51 16,-26 0-88-16,-7 0-5 15,-3 2-36-15,7 11-53 16,8 0-61-16,16-6-564 16</inkml:trace>
  <inkml:trace contextRef="#ctx0" brushRef="#br0" timeOffset="90970.79">403 7204 1186 0,'0'0'53'16,"0"0"-1"-16,0 0 20 15,0 0-21-15,0 0-29 16,0 0-12-16,0 0-4 0,-25-22-6 16,25 22 1-1,0 0 0-15,0 0-1 0,0 0 0 16,3 0-1-16,33-1-5 16,32-5 6-16,37-8 2 15,27-5 1 1,8-3-3-16,-6 1 0 0,-13 2 0 15,-21 8 0-15,-22 4-26 16,-20 7-34-16,-25 0-37 16,-22 8-82-16,-11 8-214 15</inkml:trace>
  <inkml:trace contextRef="#ctx0" brushRef="#br0" timeOffset="91167.72">1009 7185 1131 0,'0'0'145'0,"0"0"-55"15,0 0-34-15,0 0-25 16,0 0-31-16,0 0-6 16,-11 18-6-16,11 15 3 15,11 18 9-15,1 7 0 16,-1 6 0-16,-1 2 0 16,-2 0 0-16,-2 1 0 15,1 2-40-15,1-6-56 16,2-15-188-16</inkml:trace>
  <inkml:trace contextRef="#ctx0" brushRef="#br0" timeOffset="91510.75">1530 6784 1377 0,'0'0'14'0,"0"0"13"16,0 0 11-16,0 0 1 16,0 0-32-16,0 0-7 0,-35-14-19 15,22 72 14-15,-3 18 5 16,3 14 0-16,-1 4 0 15,8 8 0-15,3 3-1 16,3-3 1-16,0-6 1 16,11-7-1-16,18-9-2 15,12-7 2-15,8-12-33 16,11-11-35-16,0-19-120 16,-2-20-780-16</inkml:trace>
  <inkml:trace contextRef="#ctx0" brushRef="#br0" timeOffset="91930.81">1908 7323 1277 0,'0'0'158'0,"0"0"-110"15,0 0-16-15,0 0-1 16,0 0-25-16,0 0-6 15,6 2-13-15,17 52 11 16,-1 16 2-16,-2 1 0 16,-4-5 0-16,-1-12 0 15,-1-11 0-15,-1-11 1 16,1-7-1-16,-6-11-11 0,-3-7-10 16,1-7-5-16,-2 0 26 15,6-32 9-15,-1-15-9 16,-3-15 0-16,-1-1-2 15,-3 9 2-15,3 9 0 16,-1 16 5-16,3 11 0 16,-5 7 7-16,2 10-6 15,3 1-6-15,4 0-6 16,11 14 2-16,9 20-3 16,0 11-2-16,-4 6-2 15,-4 0-13-15,-3-5-12 16,-3-6-60-16,2-12-65 15,-4-12-518-15</inkml:trace>
  <inkml:trace contextRef="#ctx0" brushRef="#br0" timeOffset="92291.05">2226 6743 1016 0,'0'0'196'0,"0"0"-182"0,0 0-12 16,0 0 9 0,137 147 23-16,-89-43-14 0,1 19 13 15,5 3 0-15,-10 0-4 16,-1-7-17-16,-7-10-4 15,-9-10-8-15,-10-5 0 16,-13-7 0-16,-4-10 3 16,-8-2 0-16,-26-9-3 15,-12-5 3-15,-1-12-1 16,3-7-2-16,1-12 0 16,11-6-1-16,8-5-23 15,6-9-38-15,9-8-81 16,7-2-241-16</inkml:trace>
  <inkml:trace contextRef="#ctx0" brushRef="#br0" timeOffset="94568.46">5943 7168 1167 0,'0'0'58'0,"0"0"-53"16,0 0 22-16,0 0-15 15,0 0 8-15,0 0-16 16,0 0-4-16,0-55 2 15,0 52 7-15,0 1 31 16,-5 0-17-16,3 0 9 16,-3-2-18-16,-4 3 8 0,3 1-18 15,-10 0-4-15,-4 0-6 16,-9 7 0-16,2 14 0 16,-6 5 2-16,-8 8 2 15,-1 3 2-15,3 6 0 16,-7 5-2-16,2-2 0 15,13 0 1-15,2 0 0 16,9 0 1-16,11-2-1 16,7-4 0-16,2 1-1 15,0-5 0-15,17-2 1 16,12-2 1-16,8 0 3 16,7-6 0-16,7-3 6 0,2-8-3 15,7-4-5 1,3-2 4-16,2-5-5 0,4-1-19 15,-4-3-80-15,-5 0-271 16</inkml:trace>
  <inkml:trace contextRef="#ctx0" brushRef="#br0" timeOffset="95214.79">6395 7233 1194 0,'0'0'104'0,"0"0"-85"16,0 0-10-16,0 0 30 16,0 0-31-16,0 0-8 15,7 25-14-15,-1 16 13 16,3 11 1-16,3 6 13 16,1 3 2-16,-2-6 0 15,2-2-7-15,3-6-3 0,-3-2-2 16,-2-7-3-16,-1-6 0 15,-4-6 1-15,-4-10 1 16,5-5-2-16,-5-6 0 16,-2-5 0-16,2 0 1 15,0 0 5-15,-2 0 6 16,6-14 29-16,2-26 19 16,3-21-60-16,7-8-3 15,11-6 2-15,7 3-16 16,4 8 1-16,5 10 2 15,-8 10 10-15,-3 14 4 16,-14 11 2-16,-5 6 0 16,-8 8 2-16,-7 5-1 0,3 0-3 15,3 9-9 1,5 21 2-16,7 14 5 0,-3 10 2 16,4 0 0-16,-2-4 0 15,1-1 0-15,0-10 0 16,0-4 0-16,-8-6 0 15,4-4 0-15,-7-3 0 16,-5 3-6-16,-2-4-72 16,0-7-173-16</inkml:trace>
  <inkml:trace contextRef="#ctx0" brushRef="#br0" timeOffset="95888.83">7274 6713 1216 0,'0'0'64'0,"0"0"-51"16,0 0 9-16,0 0 30 15,0 0-45-15,0 0-7 16,122-28 2-16,-93 42-2 16,-5 8 1-16,-4 4-1 15,-7 1-3-15,1 2 1 0,-12 5 2 16,-2 4 2-16,0 8-2 15,-16 5 0 1,-12-1 1-16,-3-3 4 0,2-6-5 16,11-10 0-16,7-9 0 15,9-8 0-15,2-4 0 16,0-2-1-16,0-3 1 16,11-1 0-16,26-4 11 15,21 0 32-15,11 0-13 16,5-15-12-16,-5-1-8 15,-9 0-4-15,-4 4-5 16,-14 3 0-16,-17 5-1 16,-14 4 0-16,-6 0 0 15,-5 0-3-15,0 0-2 16,0 10-19-16,-7 14-24 0,-17 5-53 16,-7-9-278-16</inkml:trace>
  <inkml:trace contextRef="#ctx0" brushRef="#br0" timeOffset="96872.9">5856 8143 1234 0,'0'0'65'0,"0"0"-21"16,0 0 10-16,0 0-19 16,0 0-20-16,0 0-10 0,0 0-1 15,0 0 0-15,0 0-1 16,0 0 3-16,0 0 1 16,0 0-2-16,0 0-2 15,0 0 2-15,0 0-2 16,0 0-3-16,0 0-1 15,0 0-1-15,0 0 2 16,-7 6-7-16,-18 22 3 16,-12 18 4-16,-17 10 3 15,-6 7 0-15,-5-3-3 16,3-2-1-16,-6 0 1 16,-3 2 1-16,-2 4 0 15,-1-3-1-15,5-3 0 16,7-5 0-16,12-10 0 0,6-3 1 15,11-5-1-15,4-6 0 16,6-9 0-16,13-6 0 16,5-10 0-16,5-1-4 15,0-3-29-15,9 0-29 16,24-24-151-16</inkml:trace>
  <inkml:trace contextRef="#ctx0" brushRef="#br0" timeOffset="98653">6736 8215 989 0,'0'0'242'15,"0"0"-174"-15,0 0 0 16,0 0 22-16,0 0-52 15,0 0-25-15,0 0-13 16,0 0-8-16,-62 37-9 0,35 51 17 16,-6 22 1-16,-5 10-1 15,-1 0 0-15,6-3 0 16,4-6 0-16,2-10-6 16,8-14-46-16,3-25-101 15,7-27-556-15</inkml:trace>
  <inkml:trace contextRef="#ctx0" brushRef="#br0" timeOffset="99126.87">7365 8031 1334 0,'0'0'53'0,"0"0"-11"16,0 0 11-16,0 0-21 0,0 0-30 15,0 0-2-15,17 18-17 16,41 26 15-16,25 22 2 16,24 6 0-16,25 7 3 15,24-1 3-15,10-4 0 16,17 2 8-16,0 1-13 15,-5-2-1-15,-1-4 0 16,-26-9 0-16,-28-13 0 16,-36-12 0-16,-29-7-8 15,-25-5-14-15,-20-4-30 0,-13-7-33 16,-8-11-234 0</inkml:trace>
  <inkml:trace contextRef="#ctx0" brushRef="#br0" timeOffset="99869.03">2790 9523 1212 0,'0'0'21'0,"0"0"31"16,0 0 16-16,0 0-7 16,0 0-48-16,0 0-13 15,-4-26-1-15,4 26 1 16,0 0-6-16,27 0 3 15,19-3 3-15,28-2 2 16,16-8 5-16,14 4-5 16,3-1-1-16,-9 6-1 15,-13 4-29-15,-22 0-114 0,-26 0-286 16</inkml:trace>
  <inkml:trace contextRef="#ctx0" brushRef="#br0" timeOffset="100063.7">3287 9506 1349 0,'0'0'81'0,"0"0"-81"15,0 0-4-15,0 0-10 16,0 0 1-16,-25 133 13 16,13-65 1-16,-1-1-1 15,5-4 1-15,8 2 0 16,0-7-1-16,0-2-3 15,12-15-104-15,3-14-516 16</inkml:trace>
  <inkml:trace contextRef="#ctx0" brushRef="#br0" timeOffset="100414.79">3885 9172 1430 0,'0'0'23'0,"0"0"39"15,0 0-47-15,0 0-14 16,0 0-1-16,0 0-15 15,-65 84 11-15,34 0 4 16,0 12 0-16,4 0 0 16,7-4 0-16,9-1 0 15,7-5-1-15,4-4 0 16,0-9-3-16,8-15 4 16,19-10-5-16,11-12-12 15,9-12-49-15,9-10-39 16,-5-14-202-16</inkml:trace>
  <inkml:trace contextRef="#ctx0" brushRef="#br0" timeOffset="100804.83">4076 9651 1508 0,'0'0'1'16,"0"0"13"-16,0 0-11 15,0 0 6-15,0 0-9 16,0 0-5-16,0 14-10 16,0 28 15-16,0 8-1 15,0-4 2-15,0-9-2 0,0-12 2 16,5-12-1 0,4-10 0-16,4-3-6 0,12 0 2 15,10-25 4-15,15-17 0 16,4-5-2-16,-6 3-8 15,-10 15 6-15,-14 12 1 16,-14 11 3-16,-8 6 1 16,-2 0-1-16,0 0 0 15,0 0-3-15,0 0-5 16,0 4-4-16,0 18 1 16,9 10 11-16,-1 4 1 15,4 0 0-15,1 0-1 16,5 1-22-16,6-1-68 15,-4-7-113-15</inkml:trace>
  <inkml:trace contextRef="#ctx0" brushRef="#br0" timeOffset="101031.82">4016 10190 1398 0,'0'0'46'16,"0"0"-42"-16,0 0 13 16,0 0 22-16,0 0-31 15,0 0-8-15,132-58 0 16,-32 27 1-16,0 6-1 16,-10 11-2-16,-24 12-69 0,-25 2-51 15,-37 6-190-15</inkml:trace>
  <inkml:trace contextRef="#ctx0" brushRef="#br0" timeOffset="101398.52">4072 10325 1117 0,'0'0'360'0,"0"0"-354"15,0 0-4-15,0 0 14 16,0 0-16-16,0 0-7 15,0 38-13-15,0-6 14 16,0 8 6-16,-2 1 0 16,-2-7 3-16,1-10-3 0,3-8-2 15,0-6 2-15,5-6 0 16,22-4-4-16,12 0 4 16,13-4 3-16,6-19 0 15,-10 1-1-15,-13 6-1 16,-18 7-1-16,-15 8 0 15,-2 1-3-15,0 0 2 16,0 0-1-16,0 13-4 16,0 12-3-16,-8 13 9 15,-3 7 1-15,1-3-1 16,4 0 0-16,1-1 0 16,1 0 0-16,-2-3-40 0,6-10-165 15</inkml:trace>
  <inkml:trace contextRef="#ctx0" brushRef="#br0" timeOffset="101780.59">4562 9148 1281 0,'0'0'23'0,"0"0"-23"16,0 0-1-16,0 0-10 15,0 0-5-15,43 148 16 16,1-52 27-16,8 13 11 16,2 12 3-16,-2 13-14 15,-2 2-17-15,-6 6 7 16,-15 2-10-16,-19-1-3 0,-10 1-1 16,-43-3-3-16,-33-9-1 15,-19-26-136-15</inkml:trace>
  <inkml:trace contextRef="#ctx0" brushRef="#br0" timeOffset="102385.32">5472 9624 1308 0,'0'0'44'16,"0"0"-42"-16,0 0 36 15,0 0-17-15,0 0-21 16,0 0 2-16,158-53-2 16,-80 41 2-16,3 2-2 15,-12 2-4-15,-11 8-13 16,-16 0-53-16,-15 0-136 16,-19 0-347-16</inkml:trace>
  <inkml:trace contextRef="#ctx0" brushRef="#br0" timeOffset="102564.87">5847 9578 1385 0,'0'0'67'0,"0"0"-57"15,0 0 1-15,0 0-11 16,0 0-5-16,0 0-8 16,-2 90 13-16,2-32 0 15,0 5 2-15,0-1-2 16,0-6 0-16,0-3-20 15,0-14-56-15,2-12-163 16</inkml:trace>
  <inkml:trace contextRef="#ctx0" brushRef="#br0" timeOffset="102911.73">6281 9282 1392 0,'0'0'25'15,"0"0"36"-15,0 0-46 16,0 0-7-16,0 0-8 15,0 0-15-15,-16 58 9 0,-5 20 6 16,-6 12 0-16,4 7 1 16,1 1-3-16,9 0 3 15,6-4-2-15,7-4 1 16,0-15-1-16,24-15 0 16,17-12-9-16,7-16-65 15,6-17-57-15,-2-15-486 16</inkml:trace>
  <inkml:trace contextRef="#ctx0" brushRef="#br0" timeOffset="103306.96">6460 9689 1537 0,'0'0'7'16,"0"0"-6"-16,0 0-1 15,0 0-1-15,0 0-6 16,0 0-8-16,6 74 12 16,3-5 3-16,-2 3 2 15,-2-16-2-15,3-17 0 16,-1-16 0-16,-1-13 0 16,2-4-5-16,-4-6 2 15,9 0-7-15,7-14 5 16,16-32 4-16,9-16-12 0,1-10-20 15,-1 7-6-15,-7 19 6 16,-13 20 26-16,-12 18 5 16,-13 6 2-16,0 2-3 15,0 0 0-15,0 4-8 16,0 21 4-16,6 14 7 16,1 10 0-16,2 2 1 15,2 0-3-15,5-2 4 16,1-3-4-16,-1-7-26 15,-3-9-269-15</inkml:trace>
  <inkml:trace contextRef="#ctx0" brushRef="#br0" timeOffset="103533.83">6265 10270 1477 0,'0'0'19'16,"0"0"-19"-16,0 0-3 16,0 0 3-16,0 0-8 15,0 0 1-15,201-27 6 16,-85 13 2-16,-4 0 2 16,-3 2-3-16,-11 5-70 0,-24 4-110 15,-28 0-416 1</inkml:trace>
  <inkml:trace contextRef="#ctx0" brushRef="#br0" timeOffset="103854.65">6682 10314 1418 0,'0'0'43'16,"0"0"-43"-16,0 0-3 15,0 0-9-15,0 0 7 16,-4 109 5-16,4-61 0 15,0-6 0-15,0-12 0 16,0-12-4-16,7-8 0 16,4-8-3-16,7-2 2 15,4 0 5-15,3-9 5 0,0-9 0 16,-6 1-1-16,-7 5 7 16,-10 6 26-16,-2 6 11 15,0 0-33-15,0 0-15 16,0 0 0-16,0 6-7 15,0 23-3-15,6 10 9 16,1 12 1-16,-1-1-9 16,4-1-56-16,-8-8-32 15,-2-15-237-15</inkml:trace>
  <inkml:trace contextRef="#ctx0" brushRef="#br0" timeOffset="104184.48">6981 9164 1487 0,'0'0'0'16,"0"0"-18"-16,0 0 10 16,136 104 8-16,-64-9 22 0,5 25-4 15,-5 24-2-15,-14 16-4 16,-14-3-2-16,-8 0-7 16,-14-4-2-16,-11-6-1 15,-9-2 1-15,-2-9-1 16,-2-16-5-16,-29-20-72 15,-15-31-132-15</inkml:trace>
  <inkml:trace contextRef="#ctx0" brushRef="#br0" timeOffset="104829.87">8337 9344 1344 0,'0'0'57'0,"0"0"-42"16,0 0-1-16,0 0-8 16,0 0-5-16,146-63-1 15,-67 52 3-15,-8 2-4 16,-9 9 1-16,-10 0 0 15,-7 0 0-15,-12 0-59 16,-16 9-95-16,-9-1-297 16</inkml:trace>
  <inkml:trace contextRef="#ctx0" brushRef="#br0" timeOffset="105032.9">8676 9319 1264 0,'0'0'173'0,"0"0"-164"15,0 0-9-15,0 0-17 16,0 0 10-16,4 125 6 16,0-58 1-16,-4 5 0 15,0 1 0-15,0-6 3 16,0-4-2-16,0-9-1 16,0-2 0-16,21-8-1 0,-4-12-105 15,-1-15-371-15</inkml:trace>
  <inkml:trace contextRef="#ctx0" brushRef="#br0" timeOffset="105608.67">9315 9138 1354 0,'0'0'61'15,"0"0"-61"-15,0 0-6 16,0 0 2-16,-71 150 4 16,53-57 0-16,12 7 2 15,6 2 1-15,0 6 0 16,15-1 0-16,12-1-1 15,6-6 2-15,0-8-2 16,8-15-1-16,-3-14 0 16,4-14-1-16,1-18-26 0,-6-21-111 15,5-10-447-15</inkml:trace>
  <inkml:trace contextRef="#ctx0" brushRef="#br0" timeOffset="106022.83">9917 9499 1441 0,'0'0'20'0,"0"0"34"16,0 0-54-16,0 0-1 0,0 0-7 15,0 0-7-15,7 72 12 16,-1-2 3-16,5 4 1 15,-6-10-1-15,6-13 0 16,-2-20 0-16,-2-14 0 16,0-12 0-16,-1-5 0 15,5 0 1-15,18-19 6 16,14-31 4-16,15-19-8 16,9-8-3-16,-5 10-3 15,-16 15-18-15,-17 21 7 16,-10 19 14-16,-17 9-1 15,-2 3-9-15,2 0 5 16,-2 8-8-16,4 20 5 16,3 11 8-16,7 5 1 15,3-1-1-15,3 3 0 0,14-1 0 16,-3-1 2-16,0 2-4 16,-6-9-70-16,-17-8-280 15</inkml:trace>
  <inkml:trace contextRef="#ctx0" brushRef="#br0" timeOffset="106263.9">9816 10136 1436 0,'0'0'48'0,"0"0"-39"16,0 0-9-16,0 0 10 15,0 0 4-15,0 0-12 16,181-28 10-16,-67 9-8 16,6-1-2-16,-6 1-2 15,-5 9-4-15,-22 8-27 16,-27 2-72-16,-29 0-126 16,-31 8-780-16</inkml:trace>
  <inkml:trace contextRef="#ctx0" brushRef="#br0" timeOffset="106629.22">10209 10198 1373 0,'0'0'120'0,"0"0"-104"0,0 0-11 16,0 0-5-16,0 0-6 16,0 0 1-16,-24 127 4 15,12-67 0-15,6-8 1 16,-3-13-1-16,9-10 1 15,-2-15 1-15,2-6-1 16,0-1 0-16,2-6-9 16,27-1 6-16,20 0 3 15,11-1 3-15,4-23 1 16,1-5-3-16,-16 5 0 16,-15 6-2-16,-16 9 3 0,-12 4 3 15,-6 5 13 1,0 0 0-16,0 0-18 0,0 5 0 15,0 29-6-15,0 13 6 16,0 11 0-16,0 2 0 16,0 0 0-16,0-9 2 15,0-5-2-15,0-2-1 16,0-11-49-16,0-19-125 16</inkml:trace>
  <inkml:trace contextRef="#ctx0" brushRef="#br0" timeOffset="107124.88">10784 9080 1403 0,'0'0'2'16,"0"0"-2"-16,0 0-4 15,127 169 4-15,-67-46 5 16,0 23 1-16,-4 18 5 15,-11-4-6-15,-9-8-4 16,-14-15 0-16,-9-17 1 16,-13-11-1-16,0-4-1 0,-27-2 0 15,-31-9-9-15,-19-16-132 16,-19-16-1142-16</inkml:trace>
  <inkml:trace contextRef="#ctx0" brushRef="#br0" timeOffset="109741.01">12003 7715 1039 0,'0'0'155'16,"0"0"-125"-16,0 0-10 16,0 0 14-16,0 0 4 15,0 0-23-15,0 0-15 16,-2-12-4-16,43 7 2 15,23-3 2-15,34-4 9 16,18-2 3-16,18 0-8 16,4 2-3-16,5 5-2 0,-14 4-31 15,-20-1-124-15,-22-2-553 16</inkml:trace>
  <inkml:trace contextRef="#ctx0" brushRef="#br0" timeOffset="110005.58">13035 7458 1389 0,'0'0'1'16,"0"0"-1"-16,0 0-1 16,0 0-16-16,0 0-3 15,0 0 19-15,110 85 1 0,-34-53 9 16,4-3-3-16,-8-5 12 15,-15-4-3-15,-23-6-10 16,-12-6-5-16,-18-1 0 16,-4-4 1-16,0 7 1 15,-9 10-2-15,-28 12 0 16,-19 7-22-16,2-10-354 16</inkml:trace>
  <inkml:trace contextRef="#ctx0" brushRef="#br0" timeOffset="111091.74">14422 6815 939 0,'0'0'313'0,"0"0"-265"16,0 0 3-16,0 0 12 15,0 0-22-15,0 0-41 16,-91-29-2-16,62 29-4 16,-9 12 6-16,-5 18-2 15,-3 7-2-15,-4 7 4 16,11 5-1-16,3 1-2 16,11 2 3-16,19 1-1 0,6-2-3 15,0 0-2 1,31-8 1-16,13-6 3 0,12-7 2 15,15-8-1-15,12-8 0 16,2-8-24-16,-7-6-102 16,-21 0-412-16</inkml:trace>
  <inkml:trace contextRef="#ctx0" brushRef="#br0" timeOffset="111518.79">14723 6916 1321 0,'0'0'7'0,"0"0"45"16,0 0-48-16,0 0-4 15,0 0-11-15,0 0 6 16,-15 121 4-16,15-55 2 15,0-1-2-15,0-6 2 16,2-13 1-16,5-16 0 16,-3-12-1-16,-2-8 0 15,-2-8 0-15,0-2-1 16,2 0 7-16,5-5 37 0,-3-32 34 16,12-16-78-1,9-7-8-15,2 4 2 0,2 12-8 16,-10 20 11-16,-7 10 3 15,-10 12-5-15,-2 2 5 16,0 0-11-16,4 4 2 16,7 23 4-16,3 10 5 15,1 10-1-15,-1 3 3 16,3 0-4-16,10-7-14 16,9-8-86-16,-1-17-138 15</inkml:trace>
  <inkml:trace contextRef="#ctx0" brushRef="#br0" timeOffset="111930.96">15379 6322 1305 0,'0'0'0'16,"0"0"0"-16,0 0 1 16,129-34-1-16,-87 46 0 15,-1 24-1-15,-10 17-5 16,-16 11 5-16,-13 10 1 16,-2 6 5-16,-17-5-3 0,-14-10-2 15,-6-12 2-15,8-13 1 16,10-10-2-16,-2-10 1 15,15-8 0-15,2-8 0 16,4-3 2-16,0 1-5 16,0 3 2-16,33-3 5 15,27-2 40-15,25 0 2 16,15 0-23-16,0-4-18 16,-15-4-5-16,-23 4-1 15,-12 4-1-15,-21 0-3 16,-14 6-31-16,-15 9-99 15,-9 2-369-15</inkml:trace>
  <inkml:trace contextRef="#ctx0" brushRef="#br0" timeOffset="113327.19">13938 8395 1229 0,'0'0'54'0,"0"0"7"16,0 0-16-16,0 0-6 15,0 0-22-15,0 0-17 16,-33 32-8-16,-19 27 8 16,-8 10 0-16,-9 4 0 0,7 2 0 15,4-3 2-15,2 0-1 16,10 0-2-16,8-6 1 15,11-5-10-15,25-17-66 16,2-23-224-16</inkml:trace>
  <inkml:trace contextRef="#ctx0" brushRef="#br0" timeOffset="113733.84">14746 8191 1437 0,'0'0'84'0,"0"0"-60"16,0 0-24-16,0 0-3 15,0 0 0-15,79 107 3 0,-21-29 4 16,10 4 0-16,-1 3-4 15,-3-8 2-15,-8-1 0 16,-10-2-2-16,-5-4-1 16,-10-4-26-16,-7-21-125 15,-8-20-497-15</inkml:trace>
  <inkml:trace contextRef="#ctx0" brushRef="#br0" timeOffset="114099.2">15622 7965 1390 0,'0'0'18'16,"0"0"0"-16,0 0 4 16,0 0-22-16,0 0 0 0,0 0-2 15,142 145 2-15,-53-41 9 16,12 10 4-16,3-6-8 15,10-6 2-15,-1-5-7 16,-1-8 4-16,-2 2-4 16,-19-11-8-16,-18-20-146 15</inkml:trace>
  <inkml:trace contextRef="#ctx0" brushRef="#br0" timeOffset="120323.09">13294 9636 956 0,'0'0'173'0,"0"0"-82"15,0 0-38-15,0 0 37 16,0 0-74-16,0 0 23 16,0 0-13-16,0 0-1 15,-93-55-16-15,84 52 10 16,4 3-9-16,-6 0-10 16,-14 0-1-16,-4 21 0 15,-4 11 0-15,-9 5-3 16,1 9 3-16,4 3 1 0,3 2-3 15,12 4 2-15,7-2 1 16,6-5-1-16,7-4 0 16,2-10-4-16,0-4 1 15,4-4 3-15,23-3-3 16,4-10 4-16,7-3 5 16,8-4-4-16,-1-3 6 15,-3-3-7-15,-1 1 0 16,-10 1-2-16,-5 2-35 15,-1 3-27-15,-9-4-87 16,-3-3-348-16</inkml:trace>
  <inkml:trace contextRef="#ctx0" brushRef="#br0" timeOffset="120764.96">13693 9426 1208 0,'0'0'84'0,"0"0"4"15,0 0-73-15,0 0-13 16,0 0-2-16,0 0-5 16,-73 80 5-16,34-17 5 15,8 9-1-15,2 4-1 16,3 3 1-16,8 6 0 15,2 2 1-15,5 0 0 16,9-11-2-16,2-7-2 0,0-11 0 16,0-7-1-1,9-9 0-15,9-4 0 0,2-4-1 16,6-4-7-16,-1-7-83 16,-7-9-178-16</inkml:trace>
  <inkml:trace contextRef="#ctx0" brushRef="#br0" timeOffset="122093.1">14036 9689 1183 0,'0'0'86'16,"0"0"-38"-16,0 0-30 16,0 0 4-16,0 0 21 15,0 0-27-15,14-32-16 16,-12 34-8-16,0 28 0 15,3 19 8-15,-5 14 0 16,0 12 1-16,-5-1 2 16,-3-10-3-16,-2-14 0 0,8-16 2 15,0-14-2-15,2-10-1 16,0-7 1-16,0-3 0 16,0 0 3-16,0 0 4 15,0 0 10-15,0-16 28 16,4-21-27-16,10-10-18 15,1-6-11-15,6 5 7 16,-3 8 3-16,-1 10 0 16,1 7-1-16,2 7-1 15,0 5-1-15,-4 7 3 16,-3 4-2-16,0 0-5 16,3 19 3-16,0 14 3 15,-1-1-2-15,4 2 4 16,-11-7 1-16,5 0-1 0,-5-6 0 15,-4 2-2-15,-2-2-10 16,2 0-37-16,-4-1-71 16,0-3-166-16</inkml:trace>
  <inkml:trace contextRef="#ctx0" brushRef="#br0" timeOffset="122355.98">13816 10372 1097 0,'0'0'151'0,"0"0"-121"15,0 0-30-15,0 0 5 16,0 0 7-16,0 0-2 15,134-5 46-15,-34-17-36 16,2 2-20-16,-10 6-2 16,-18 8-4-16,-26 6-113 15,-25 0-245-15</inkml:trace>
  <inkml:trace contextRef="#ctx0" brushRef="#br0" timeOffset="122692.7">14001 10449 1375 0,'0'0'42'16,"0"0"-42"-16,0 0-1 15,0 0-7-15,0 0-2 16,0 0 9-16,-5 116 1 16,12-80 0-16,0-8 0 15,6-9 0-15,0-10-4 16,3-4-2-16,11-5 5 15,2 0 0-15,0-7-3 16,-2-6-2-16,-14 2 6 16,-11 8 0-16,-2 3 23 0,0 0-13 15,0 0-10-15,0 1 0 16,-2 24-3-16,-11 10 3 16,-3 6-2-16,7 1 1 15,7-4 1-15,2-4 0 16,0-1-3-16,0-1-6 15,11-11-76-15,0-11-211 16</inkml:trace>
  <inkml:trace contextRef="#ctx0" brushRef="#br0" timeOffset="123030.35">14462 9448 1125 0,'0'0'292'0,"0"0"-292"16,0 0-17-16,0 0 17 15,91 157 3-15,-56-65 7 16,-4 14-1-16,-12 3-3 16,-3-1-1-16,-5-8-4 15,-11-3 4-15,0 0-4 0,-4 2 2 16,-25-2-3-16,-9-10 0 16,-7-10-20-16,-8-19-85 15,-3-22-250-15</inkml:trace>
  <inkml:trace contextRef="#ctx0" brushRef="#br0" timeOffset="123548.3">14761 9254 1051 0,'0'0'194'0,"0"0"-155"16,0 0-39-16,0 0-2 16,0 0-3-16,0 0 2 0,62 60 0 15,-44-20 1-15,-7 6 0 16,-9-2-1-16,-2-3 3 16,0-8 0-16,-6 0 0 15,-11-6 0-15,3-10 0 16,1-2 1-16,3-8-1 15,6-2 0-15,4 0 3 16,0-3-2-16,0 2 3 16,0-1-2-16,6 0 5 15,21-1 21-15,4-2-2 16,8 0 2-16,1 0-2 16,-5 0-15-16,3 0-10 0,-7 0-1 15,-2 0-10-15,-6 0-123 16,-9 0-922-16</inkml:trace>
  <inkml:trace contextRef="#ctx0" brushRef="#br0" timeOffset="124522.9">15494 9649 1223 0,'0'0'77'0,"0"0"-41"16,0 0-22-16,0 0-12 16,0 0-2-16,0 0-2 15,-91 28 0-15,78 0-2 16,2 9 1-16,-1 0 2 15,10 5-3-15,2 6 3 16,0 2 0-16,0-5 1 16,16-5 0-16,11-8 0 15,2-8 1-15,2-6 0 0,11-4-1 16,12-5-1-16,-6-4-23 16,-3-5-159-16,-11 0-938 15</inkml:trace>
  <inkml:trace contextRef="#ctx0" brushRef="#br0" timeOffset="124875.02">16011 9284 1353 0,'0'0'26'0,"0"0"-5"16,0 0-21-16,0 0-8 16,0 0-4-16,-28 115 9 15,8-29 3-15,-3 7 0 16,3-3 4-16,0 5-4 15,12 0 0-15,-2-2 3 16,8-1-2-16,2-11-1 16,0-9 1-16,2-10-2 0,25-13 1 15,4-13-47-15,5-14-80 16,-7-15-174-16</inkml:trace>
  <inkml:trace contextRef="#ctx0" brushRef="#br0" timeOffset="125256.87">16150 9787 1401 0,'0'0'25'15,"0"0"-25"-15,0 0-6 16,0 0-5-16,0 0-1 0,0 0 12 15,29 129-1-15,-23-83 2 16,3-11-1-16,-6-14 0 16,-1-11 0-16,0-7 0 15,3-3 3-15,1 0-1 16,8-5 1-16,12-27 9 16,5-12-12-16,8-4-1 15,-10 11-3-15,-12 18 4 16,-13 13 1-16,2 3-1 15,-6 3-4-15,0 0-3 16,2 10-1-16,2 19 0 16,7 9 8-16,0 6-2 15,3 2 2-15,-6-4 0 0,6-4-8 16,-1-4-64-16,-4-12-142 16</inkml:trace>
  <inkml:trace contextRef="#ctx0" brushRef="#br0" timeOffset="125467.77">16019 10253 1361 0,'0'0'68'0,"0"0"-54"15,0 0 1-15,0 0-5 0,0 0-9 16,122-24 2-1,-51 17-2-15,0 6-1 0,-15 1-19 16,-17 0-99-16,-24 8-112 16,-15 3-639-16</inkml:trace>
  <inkml:trace contextRef="#ctx0" brushRef="#br0" timeOffset="125753.87">16141 10328 1308 0,'0'0'104'0,"0"0"-104"15,0 0-2-15,0 0 1 16,0 0-6-16,0 0-1 16,0 44 7-16,11-25 1 0,3-3 0 15,-3-5 0-15,-3-2-2 16,6-6-2-16,1-3 1 16,6 0 3-16,-2 0 1 15,-3 0 5-15,-3-3 2 16,-11 1 13-16,-2 2-5 15,0 0-16-15,6 0 0 16,-2 16-7-16,0 12 7 16,7 8 0-16,-7 5 0 15,8 3-2-15,-1-5-8 16,3-4-48-16,-1-13-160 16</inkml:trace>
  <inkml:trace contextRef="#ctx0" brushRef="#br0" timeOffset="126045.18">16841 9385 1478 0,'0'0'24'15,"0"0"-24"-15,0 0-23 16,0 0 23-16,129 123 2 16,-89-30 0-16,-11 29 4 15,-13 11-3-15,-7 5-2 0,-9-4 1 16,0-9 0-16,-18-6-1 16,-4-6-1-16,-7-13 0 15,-11-17-25-15,-5-27-86 16,-7-28-217-16</inkml:trace>
  <inkml:trace contextRef="#ctx0" brushRef="#br0" timeOffset="126426.88">17202 9457 1385 0,'0'0'0'16,"0"0"-14"-16,0 0 11 16,121 63 1-16,-88-19 0 15,-4 2 2-15,-16-3-1 16,-1-9-9-16,-12-12-10 15,0-8 8-15,0-2 8 16,-12-4 4-16,-1 2 9 16,-3-2-3-16,3 0 2 0,9-2-5 15,4-2-3-15,0 3-2 16,0 3 1-16,19-3 1 16,37 4 2-16,20-4 29 15,20 0-14-15,-5-3-17 16,-11-4-37-16,-35 0-568 15</inkml:trace>
  <inkml:trace contextRef="#ctx0" brushRef="#br0" timeOffset="127408.92">16544 8833 1098 0,'0'0'77'15,"0"0"-77"-15,0 0 0 16,0 0-1-16,0 0-2 0,0 0 2 16,0 0-7-16,5 14 4 15,-1-10 4-15,0 0 9 16,10 4 45-16,9 3 13 16,4 1-38-16,8 9-10 15,11 4-10-15,15 8-8 16,5 9 3-16,15 7-3 15,4 1 1-15,6 0-2 16,9-6 1-16,10-6-2 16,1-6 4-16,-2-6-1 15,3-3 2-15,1-6-4 16,-12 1 3-16,-5-2-2 16,-11-1 1-16,-21-1-2 0,-6-2 0 15,-9-2-1 1,-11-3 2-16,0-4-1 0,-11-2 0 15,-12-1 3-15,-9 0-2 16,-6 0-1-16,0 0 9 16,0 3 25-16,0-3-9 15,0 0-7-15,0 0 2 16,0 0-13-16,0 0-7 16,0 0-1-16,0 0-21 15,0 0-40-15,0 0-101 16</inkml:trace>
  <inkml:trace contextRef="#ctx0" brushRef="#br0" timeOffset="128145.29">18671 9668 1239 0,'0'0'104'15,"0"0"-64"-15,0 0-30 16,0 0-10-16,0 0-3 16,-141 21 0-16,101 11 0 15,7 3 0-15,6 2 1 16,10-2 0-16,5 1 0 0,12-5 1 15,0 4 0-15,0-3 0 16,29-2 1-16,14-4 9 16,10-8 1-16,-2-8 4 15,1-6-7-15,1-2-3 16,-8-2-3-16,-10 0-1 16,-6 0-88-16,-13 0-293 15</inkml:trace>
  <inkml:trace contextRef="#ctx0" brushRef="#br0" timeOffset="128805">19084 9486 681 0,'0'0'535'16,"0"0"-446"-16,0 0-78 16,0 0-6-16,0 0-5 15,0 0 12-15,17-47-12 16,-15 47-2-16,8 19 0 15,-6 12 2-15,-2 7 9 16,-2 4 11-16,0 2-15 0,0 2 10 16,0-4-4-16,0-5-11 15,0-10 10-15,0-3-9 16,2-2 0-16,5 4-1 16,-5 2 4-16,8 5-2 15,-2-1-1-15,3-4 1 16,3-4-2-16,-5-7 1 15,-5-2 0-15,-2-7-1 16,-2-6 0-16,0-2 3 16,0 0-1-16,0 0 1 15,0 0 1-15,0 0-4 16,2 0-1-16,-2 2-1 16,0 3-1-16,0 0-21 0,0 5 20 15,0 4-12 1,0 0-47-16,0-6-102 0,-6-4-513 15</inkml:trace>
  <inkml:trace contextRef="#ctx0" brushRef="#br0" timeOffset="129202.35">19248 9729 937 0,'0'0'221'0,"0"0"-188"15,0 0 2-15,141-124-12 16,-99 106-7-16,-9 9 7 16,-4 4-10-16,-6 5-9 15,-8 0-4-15,-1 8-1 16,-3 14 1-16,-5 11 0 16,4 4 6-16,-4 11 13 15,5 5 0-15,1 3-14 0,-1-5-2 16,5-2-2-1,-1-7-1-15,3-6-11 0,-1-8-109 16,-5-12-539-16</inkml:trace>
  <inkml:trace contextRef="#ctx0" brushRef="#br0" timeOffset="129449.84">19076 10240 1358 0,'0'0'77'0,"0"0"-25"15,0 0-36-15,0 0-13 16,0 0-1-16,0 0 2 16,83-9-3-16,13-1 4 15,20-3 4-15,-2 3-9 16,-12 2 0-16,-17 7-19 15,-25 1-73-15,-20 0-57 16,-26 0-437-16</inkml:trace>
  <inkml:trace contextRef="#ctx0" brushRef="#br0" timeOffset="129796.23">19445 10258 1314 0,'0'0'122'0,"0"0"-102"15,0 0-20-15,0 0-11 16,0 0 3-16,0 0 8 16,-16 151-1-16,16-99 1 15,0-11-1-15,0-14 1 16,4-8-2-16,12-14-3 16,9-5 4-16,13 0 1 15,4-3 7-15,7-23-4 16,-5-8 2-16,-8 9-4 15,-16 4 8-15,-9 14-5 0,-11 7 2 16,0 0 4 0,0 0-10-16,0 0 0 0,0 7-9 15,0 18 5-15,0 11 4 16,-7 7 0-16,3 3-2 16,4 5 3-16,-2 2-2 15,0-4-24-15,-3-8-85 16,5-19-401-16</inkml:trace>
  <inkml:trace contextRef="#ctx0" brushRef="#br0" timeOffset="130117.07">20106 9203 1443 0,'0'0'42'16,"0"0"-42"-16,0 0-17 15,94 160 17-15,-47-58 7 16,0 22 7-16,-7 20-7 15,-4 4-1-15,-16 3-3 16,-9-8-3-16,-11-13 1 0,0-5-1 16,-7-4-1-16,-24-6-25 15,-16-21-96-15,-18-24-432 16</inkml:trace>
  <inkml:trace contextRef="#ctx0" brushRef="#br0" timeOffset="130620.17">19001 9203 775 0,'0'0'507'0,"0"0"-507"16,0 0-13-16,0 0 13 16,-38 171 26-16,5-48 55 15,2 27-36-15,0 17-10 16,8 4-7-16,11-2-19 15,12-7-9-15,6-9 5 16,29-11-5-16,19-9 3 16,17-14-3-16,18-11 0 15,20-15 0-15,11-32-96 16,-2-27-263-16</inkml:trace>
  <inkml:trace contextRef="#ctx0" brushRef="#br0" timeOffset="131257.01">20992 8652 1125 0,'0'0'255'15,"0"0"-222"-15,0 0-29 16,0 0-4-1,0 0-8-15,0 0 2 0,100 5 6 16,-44 24 3-16,-1 9-2 16,-21 3-1-16,-12-4 0 15,-22 6 2-15,-5 3-2 16,-34 2 2-16,-26 3-2 16,-7-7 0-16,3-9 3 15,9-7-1-15,20-7-2 16,18-8 2-16,11-6-2 15,7-1 0-15,4-2-2 0,0 2-4 16,35 0 4 0,36 0 2-16,29-3 32 0,32 0-13 15,12-1-6-15,-3 6-13 16,-29-4-10-16,-52-4-247 16</inkml:trace>
  <inkml:trace contextRef="#ctx0" brushRef="#br0" timeOffset="136898.97">13091 10798 1426 0,'0'0'50'15,"0"0"-10"-15,0 0-19 16,0 0 4-16,0 0-21 15,0 0-4-15,0 0-8 16,-82 60 4-16,37 21 4 16,-17 21 0-16,-21 10 1 15,-6 12-1-15,-7 4 0 16,5-3 0-16,8-7-15 16,21-22-32-16,22-26-37 15,23-24-129-15</inkml:trace>
  <inkml:trace contextRef="#ctx0" brushRef="#br0" timeOffset="137178.31">13180 11200 1443 0,'0'0'41'0,"0"0"-41"15,0 0-13 1,0 0 0-16,-17 110 13 0,12-15 1 16,-4 17-1-16,3 7 0 15,-5-2 0-15,-1-5 0 16,-1-6-2-16,11-30-148 15</inkml:trace>
  <inkml:trace contextRef="#ctx0" brushRef="#br0" timeOffset="137506.75">14048 11133 1468 0,'0'0'44'0,"0"0"-29"15,0 0-15-15,0 0-8 16,102 106 8-16,-42-2 1 16,9 21 4-16,3 13-4 15,-3-4 0-15,-2-9-1 0,-3-9 0 16,-4-22-75-16,-6-26-201 16</inkml:trace>
  <inkml:trace contextRef="#ctx0" brushRef="#br0" timeOffset="138813.99">10755 12610 1009 0,'0'0'272'16,"0"0"-227"-16,0 0-9 16,0 0 2-16,0 0-22 15,0 0-15-15,-2-1-1 16,24-3-7-16,18 0 7 16,14-1 13-16,8 0-8 0,9 1-3 15,1 0 0 1,-3 4-4-16,-9 0-45 0,-10 0-96 15,-19 0-421-15</inkml:trace>
  <inkml:trace contextRef="#ctx0" brushRef="#br0" timeOffset="139000.26">11123 12651 1418 0,'0'0'44'0,"0"0"-38"15,0 0-6-15,0 0-8 16,0 0 6-16,-24 140 1 0,19-80 1 16,5 1-2-1,0-5 2-15,0 0-4 0,0-12-75 16,7-18-164-16</inkml:trace>
  <inkml:trace contextRef="#ctx0" brushRef="#br0" timeOffset="139336.69">11484 12322 1323 0,'0'0'73'0,"0"0"-55"16,0 0-18-16,0 0-2 15,0 0-6-15,0 0 8 16,-69 150 0-16,58-72 2 16,7 6 1-16,4 1 1 15,0-7 1-15,4-1 1 16,23-7-6-16,2-2 0 0,7 0 0 15,1-8 0 1,5-9-12-16,1-17-97 0,-5-20-263 16</inkml:trace>
  <inkml:trace contextRef="#ctx0" brushRef="#br0" timeOffset="139741.9">11789 12709 1300 0,'0'0'67'15,"0"0"-18"-15,0 0-49 16,0 0-6-16,0 0-7 16,0 0 13-16,0 112 3 0,0-55 6 15,0-3-5-15,0-10 0 16,8-16-4-16,0-12 0 15,-1-10 0-15,-1-6 5 16,10 0-4-16,13-12 3 16,18-24 8-16,4-17-6 15,7-3-6-15,-8 8-1 16,-17 11-7-16,-16 18 4 16,-5 12 0-16,-10 7 2 15,-2 0-7-15,0 0 0 16,2 1 2-16,3 21 6 15,-3 8 0-15,4 6 2 0,6 3-1 16,3-2 0 0,3 2 0-16,11-4 0 0,5-3-26 15,-3-3-104-15,-14-12-617 16</inkml:trace>
  <inkml:trace contextRef="#ctx0" brushRef="#br0" timeOffset="139976.24">11710 13226 1137 0,'0'0'274'16,"0"0"-235"-16,0 0-37 15,0 0 2-15,0 0 8 0,0 0-9 16,135-14 14-16,-30-5-7 15,6-3-7-15,-8 3-3 16,-13 9-11-16,-26 10-51 16,-24 0-92-16,-26 0-370 15</inkml:trace>
  <inkml:trace contextRef="#ctx0" brushRef="#br0" timeOffset="140170.31">11914 13353 1463 0,'0'0'71'0,"0"0"-66"16,0 0-5-16,0 0-12 15,0 0 5-15,-9 123 7 16,14-65 2-16,-3 5-2 16,-2-1 1-16,0 0-1 15,0-9-9-15,0-11-64 16,0-18-104-16</inkml:trace>
  <inkml:trace contextRef="#ctx0" brushRef="#br0" timeOffset="140529.74">12269 13337 1420 0,'0'0'53'15,"0"0"-49"-15,0 0-4 16,0 0-4-16,0 0 4 16,-92 125 0-16,59-58 1 15,8-3 1-15,10-3-2 16,15-10-1-16,0-4-1 16,0-9 2-16,0-3 0 15,22-9-1-15,0-5 0 16,3-7 1-16,-5-8 0 15,-2-6 1-15,-9 0 4 0,4 0 4 16,-4-14 14-16,-3-13-9 16,0 1-6-16,-6-3-2 15,-12 3-3-15,-26 8-3 16,-4 8-8-16,-9 10-35 16,1 0-42-16,15 2-136 15,12 4-859-15</inkml:trace>
  <inkml:trace contextRef="#ctx0" brushRef="#br0" timeOffset="140881.79">12429 12429 1498 0,'0'0'0'0,"0"0"-14"16,89 112 11-16,-37-16 3 15,-3 25 16-15,-9 21-4 16,-13 16-5-16,-16 1-5 0,-11-1 0 16,0-10 1-16,-25-12-1 15,-13-5-2-15,-2-12-6 16,9-29-83-16,9-34-304 16</inkml:trace>
  <inkml:trace contextRef="#ctx0" brushRef="#br0" timeOffset="141478.31">12960 12700 1290 0,'0'0'111'16,"0"0"-67"-16,0 0 12 0,0 0-30 16,0 0-17-1,0 0-9-15,4-17-5 0,34 9-1 16,9 1 6-16,11 4 0 15,-2 1-13-15,-5 2-22 16,-13 0-10-16,-10 0-36 16,-14 5-87-16,-14 4-434 15</inkml:trace>
  <inkml:trace contextRef="#ctx0" brushRef="#br0" timeOffset="141661.26">13149 12715 1270 0,'0'0'92'16,"0"0"-28"-16,0 0-64 0,0 0-6 16,0 0-6-16,0 0 9 15,-4 84 2-15,4-37 1 16,4-2 0-16,-4 0 0 16,2-5 0-16,5 0 0 15,-2-6-43-15,2-12-166 16</inkml:trace>
  <inkml:trace contextRef="#ctx0" brushRef="#br0" timeOffset="142306.75">13550 12404 433 0,'0'0'855'0,"0"0"-759"0,0 0-34 16,0 0-31-16,0 0-20 15,0 0-11-15,-8-21-3 16,1 56-11-16,1 23 11 16,-2 16 3-16,4 10 0 15,2 5-2-15,2-3 2 16,0-2 1-16,0-1-1 16,0-1 0-16,6-7 1 15,10-12-1-15,7-15-9 16,6-16-58-16,0-20-51 15,0-12-262-15</inkml:trace>
  <inkml:trace contextRef="#ctx0" brushRef="#br0" timeOffset="142659.23">13793 12799 1399 0,'0'0'50'16,"0"0"-6"-16,0 0-44 15,0 0-15-15,0 0 5 16,0 0 10-16,29 102 1 16,-17-52 1-16,-3-5-2 15,-5-15 0-15,0-13 0 16,-4-10 0-16,8-7 1 16,-4 0 3-16,7-2 1 0,16-30 6 15,8-13-8 1,10-10-3-16,-1 3-27 0,-8 18 10 15,-18 13 1-15,-7 16 11 16,-11 5 1-16,0 0-9 16,0 19-2-16,0 20 15 15,0 8 3-15,0 15-2 16,0 3 0-16,0 7-1 16,14-4 0-16,3-12-11 15,1-17-143-15,-7-17-499 16</inkml:trace>
  <inkml:trace contextRef="#ctx0" brushRef="#br0" timeOffset="142863.19">13738 13349 1248 0,'0'0'136'15,"0"0"-102"-15,0 0-2 16,0 0-1-16,113-40-17 15,-26 7 7-15,11 1-6 16,1 5-11-16,-13 8-4 16,-12 14-9-16,-24 5-78 15,-33 0-115-15,-17 17-788 16</inkml:trace>
  <inkml:trace contextRef="#ctx0" brushRef="#br0" timeOffset="143042.84">13907 13433 658 0,'0'0'820'16,"0"0"-779"-16,0 0-41 16,0 0-4-16,0 0-2 15,0 0 3-15,-4 118 3 16,4-60 0-16,0 5 0 16,0-5 2-16,0-4-2 15,-2-8-24-15,-5-13-73 16,7-18-158-16</inkml:trace>
  <inkml:trace contextRef="#ctx0" brushRef="#br0" timeOffset="143357.81">14197 13529 1382 0,'0'0'47'15,"0"0"36"-15,0 0-75 16,0 0-8-16,0 0-2 15,0 0 0-15,-45 75 2 16,26-16 0-16,1 4-1 16,7-5 1-16,9-5 0 15,2-10-2-15,0-2 1 16,15-9 0-16,7-9 1 16,5-7 0-16,-5-7 1 0,-2-9 0 15,-4 0 4 1,4-9 12-16,-4-15 4 0,-3-3-13 15,-9 4-3-15,-4 1-5 16,-2 2 0-16,-27 7-27 16,-15 6-50-16,-8 5-103 15,10 2-315-15</inkml:trace>
  <inkml:trace contextRef="#ctx0" brushRef="#br0" timeOffset="143679.04">14460 12330 1426 0,'0'0'51'16,"0"0"-51"-16,60 111 0 15,-17-11 7-15,3 27 17 16,-5 24-7-16,-12 22-11 16,-14 6 0-16,-13-4-2 15,-2 1-1-15,-17-14-1 0,-26-9-2 16,-5-23-29-16,0-42-129 15</inkml:trace>
  <inkml:trace contextRef="#ctx0" brushRef="#br0" timeOffset="144220">15055 12533 302 0,'0'0'1064'16,"0"0"-986"-16,0 0-70 15,0 0-3-15,0 0-5 16,0 0-2-16,139-36 2 15,-72 28 0-15,-3 2-2 0,-8 6 1 16,-12 0-53 0,-17 0-95-16,-18 4-325 0</inkml:trace>
  <inkml:trace contextRef="#ctx0" brushRef="#br0" timeOffset="144392.19">15338 12529 1284 0,'0'0'95'15,"0"0"-88"-15,0 0-7 16,0 0-10-16,0 0 6 16,0 0 4-16,0 146-1 15,0-83 0-15,0-2 2 16,0-1-2-16,-11 1-25 0,9-10-78 16,0-14-291-1</inkml:trace>
  <inkml:trace contextRef="#ctx0" brushRef="#br0" timeOffset="144744.76">15867 12119 1401 0,'0'0'48'0,"0"0"-26"15,0 0-22-15,0 0-3 16,0 0-12-16,0 0 12 16,-72 121 3-16,45-43-1 15,8 6 0-15,5-1 1 16,7-2 1-16,7 2 1 15,0-3 2-15,9 2 0 16,11-2-2-16,9 0-1 16,7-3-1-16,-1-11 0 15,13-14 0-15,-6-20-76 16,-6-25-167-16</inkml:trace>
  <inkml:trace contextRef="#ctx0" brushRef="#br0" timeOffset="145118.94">16139 12569 1370 0,'0'0'64'16,"0"0"-64"-16,0 0-9 16,0 0-2-16,0 0 9 15,4 102 1-15,-4-47 2 16,0-2-1-16,5-9 2 15,-3-12 1-15,2-9-3 16,0-13 1-16,1-7-1 16,0-3 2-16,6 0 1 0,20-13 14 15,13-23 16-15,14-19-24 16,-2 1-7-16,-4 6-2 16,-19 14 0-16,-17 17 0 15,-5 14 0-15,-9 3-1 16,0 0-14-16,-2 10 9 15,2 17 4-15,3 12 2 16,-1 7 0-16,-2 2 1 16,8 5-1-16,-2-2-6 15,13 2-39-15,-8-9-79 16,-5-12-470-16</inkml:trace>
  <inkml:trace contextRef="#ctx0" brushRef="#br0" timeOffset="145321.67">15969 13229 1413 0,'0'0'76'0,"0"0"-39"16,0 0-32-16,0 0 1 16,0 0 0-16,0 0-4 15,203-73 2-15,-90 45-1 16,-3 10-3-16,-21 12 0 15,-18 6-52-15,-30 0-73 16,-35 17-125-16</inkml:trace>
  <inkml:trace contextRef="#ctx0" brushRef="#br0" timeOffset="145487.64">16226 13312 1312 0,'0'0'148'15,"0"0"-125"-15,0 0-23 16,0 0-12-16,0 0 12 15,-16 145-1-15,16-85 0 16,0 5 1-16,0 4 0 16,0 1 2-16,0 0-2 15,0-10-30-15,-9-21-123 16</inkml:trace>
  <inkml:trace contextRef="#ctx0" brushRef="#br0" timeOffset="145824.76">16640 13435 1462 0,'0'0'75'0,"0"0"-57"16,0 0-18-16,0 0-5 16,0 0-3-16,0 0 5 15,-73 138 3-15,34-53 1 16,8 1-1-16,5-10 0 15,12-10-1-15,12-8-1 0,2-12 2 16,0-6 0-16,25-9 0 16,6-13 0-16,2-8 1 15,7-10-1-15,3-2 4 16,-1-26 3-16,-4-9 4 16,-16-1 1-1,-11 2-4-15,-11 0-8 0,0 4 0 16,-38 3-4-16,-10 12-33 15,-12 11-59-15,-8 6-54 16,13 0-152-16</inkml:trace>
  <inkml:trace contextRef="#ctx0" brushRef="#br0" timeOffset="146220.69">16999 12128 1292 0,'0'0'60'16,"0"0"-52"-16,73 107 0 16,-15-20 40-16,14 34-12 15,10 27 8-15,5 34-21 16,-6 27-12-16,-19 9-10 15,-26 12 2-15,-32-5-3 16,-15 3 0-16,-63-3-56 16,-41-10-68-16,-37-26-423 15</inkml:trace>
  <inkml:trace contextRef="#ctx0" brushRef="#br0" timeOffset="154774.54">21975 7342 1420 0,'0'0'75'16,"0"0"-37"-16,0 0-13 15,0 0 0-15,0 0-8 16,0 0-4-16,0 0-6 15,-14-21-6-15,14 21-2 16,3 0 0-16,23 0-2 16,21 0 1-16,34 0 2 15,23 0-1-15,23 0-12 16,16-14-12-16,2-4-18 16,-7-1-42-16,-20-4-51 15,-29-2-175-15</inkml:trace>
  <inkml:trace contextRef="#ctx0" brushRef="#br0" timeOffset="155083.03">22864 7066 1388 0,'0'0'46'15,"0"0"-24"-15,0 0-21 16,0 0-1-16,0 0 0 15,0 0-1-15,-9-6-1 0,18 6-4 16,18 4 3 0,6 12 3-16,8 4 0 15,3 4 1-15,-4 2 0 0,-5 2 2 16,4 5-2 0,-10 1 0-16,0-2-1 0,-10-6 1 15,-7-4-1-15,-10-7 0 16,-2 6 0-16,-9 7 1 15,-33 10-1-15,-16 9-2 16,-5-5-81-16,21-19-368 16</inkml:trace>
  <inkml:trace contextRef="#ctx0" brushRef="#br0" timeOffset="156089.18">27229 6437 1300 0,'0'0'104'0,"0"0"-88"15,0 0 23-15,0 0-12 16,0 0-14-16,0 0-11 16,0 0 2-16,-16-26 4 15,9 26 5-15,-4 0-8 16,-9 0-5-16,-11 17-1 15,-5 12 0-15,1 4 1 0,-3 9-1 16,7 7-1-16,6 6 1 16,3-2 0-16,9 0 1 15,5-11-2-15,8-6 1 16,0-4-3-16,6-6 3 16,22-2-2-16,15-5 3 15,10-4 1-15,12-5 4 16,8-8 5-16,10-2-6 15,-6 0-3-15,4 0-1 16,-5 0-21-16,-7-8-63 16,-13-8-116-16</inkml:trace>
  <inkml:trace contextRef="#ctx0" brushRef="#br0" timeOffset="156702.81">27815 6389 1457 0,'0'0'54'15,"0"0"-10"-15,0 0-19 16,0 0-17-16,0 0-8 16,0 0-2-16,0-10 1 15,4 34-7-15,8 18 5 16,1 13 3-16,-7 14 0 15,4 1 1-15,1-6 0 16,-7-8-1-16,2-13-1 16,2-16 1-16,-2-7 0 15,1-9 0-15,-5-8 0 16,0-3-1-16,-2 0-1 0,2 0 2 16,-2 0 3-1,2-19 5-15,4-25-7 0,7-23 0 16,3-11-2-16,5 1 0 15,13 7-2-15,2 19 1 16,4 15-1-16,-5 10 3 16,-12 15-1-16,-10 9 0 15,-7 2 0-15,0 0-7 16,-2 10 1-16,7 16 2 16,5 13 5-16,1 4-1 15,-3 3 1-15,1 5 0 16,1-3 0-16,6-4-5 0,-4-5-33 15,9-8-25-15,-2-12-82 16,-8-13-483 0</inkml:trace>
  <inkml:trace contextRef="#ctx0" brushRef="#br0" timeOffset="157131.97">28568 5967 1443 0,'0'0'20'0,"0"0"-20"0,0 0-1 15,141-42-3-15,-90 42 2 16,-6 0-2-16,-3 21 1 15,-1 8-1-15,-18 5 3 16,-9 5-1-16,-14 3 0 16,0-2-1-16,-20-4 6 15,-11-2 4-15,-3-5-6 16,10-6 3-16,2-5 0 16,10-8-4-16,6-6 0 15,6-1 1-15,0-3 1 0,0 0 11 16,0 0-1-1,13 0 5-15,20 0-4 16,21 0 9-16,22 0 0 0,4-5-16 16,-2-5-3-16,-9 2-3 15,-15 5-1-15,-27 3-35 16,-27 0-91-16,-34 0-480 16</inkml:trace>
  <inkml:trace contextRef="#ctx0" brushRef="#br0" timeOffset="159711.01">27271 7556 1415 0,'0'0'39'0,"0"0"-34"15,0 0 11-15,0 0-8 16,-134 46-3-16,97-16 2 16,-6 6 3-16,1 8-7 15,-8 12 0-15,-2 12-2 16,-16 10 0-16,-1 8 3 0,0 7-4 15,7 9 0 1,10 10 0-16,17-7-88 0,12-20-219 16</inkml:trace>
  <inkml:trace contextRef="#ctx0" brushRef="#br0" timeOffset="160137.81">28203 7624 1364 0,'0'0'157'0,"0"0"-106"15,0 0-38-15,0 0-8 16,0 0-5-16,0 0 0 15,-9-2-4-15,9 32-6 0,29 21 6 16,15 14 4-16,19 9 0 16,9 2 0-16,3 0 0 15,8 1 1-15,-6 1 0 16,2 2-1-16,-17 5-8 16,-8-18-133-16</inkml:trace>
  <inkml:trace contextRef="#ctx0" brushRef="#br0" timeOffset="160594.54">29241 7507 1425 0,'0'0'60'16,"0"0"-10"-16,0 0-27 15,0 0-20-15,0 0-3 16,0 0-3-16,85 26 2 16,7 20 1-16,26 15 0 15,36 14 6-15,22 14-4 16,24 7 2-16,10 1-1 15,-5-1-1-15,-16 0-1 16,-8 3-1-16,-25-9-35 16,-31-15-108-16,-33-22-162 0</inkml:trace>
  <inkml:trace contextRef="#ctx0" brushRef="#br0" timeOffset="161915.28">24718 8973 1303 0,'0'0'98'16,"0"0"-50"-16,0 0 3 15,0 0-17-15,0 0-21 0,0 0-11 16,-79-55 1 0,58 52 5-16,3 3-4 0,-3 0-4 15,-16 15-1-15,-3 20-1 16,-6 17 0-16,1 11-1 15,7 2 2-15,11 2-1 16,19-9 1-16,8-12-2 16,0-9 2-16,15-13 0 15,26-9 0-15,16-7 1 16,21-8 1-16,18 0 1 16,2-3-2-16,-4-12-19 15,-10 1-67-15,-16 0-94 16,-24-1-797-16</inkml:trace>
  <inkml:trace contextRef="#ctx0" brushRef="#br0" timeOffset="162402.34">25069 8973 1437 0,'0'0'54'16,"0"0"-15"-16,0 0-32 16,0 0-6-1,0 0-1-15,0 0-11 0,11 54 3 16,0 1 7-16,7 7 1 15,0-3 0-15,-5-8 1 16,3-17-1-16,-3-12 0 16,-7-10 0-16,2-8 1 15,-6-4 1-15,2 0-2 16,5 0 1-16,7-28 7 16,3-21-8-16,4-11-4 15,2-3 3-15,-8 10-1 16,-3 16 0-16,-1 16 2 15,-9 13 0-15,-2 7 0 0,-2 1 0 16,8 0-3-16,-2 5-8 16,9 20 6-16,8 7 2 15,4 6 3-15,-3 4-1 16,5-1 1-16,5 0 0 16,-5-3-3-16,0-6-89 15,-14-8-163-15</inkml:trace>
  <inkml:trace contextRef="#ctx0" brushRef="#br0" timeOffset="162613.81">24971 9549 1507 0,'0'0'62'0,"0"0"-47"16,0 0-15-16,0 0-3 15,0 0-5-15,127-14 8 16,-38-3 2-16,9 2-2 16,0 1-20-16,-18 6-47 15,-17 1-105-15,-28 4-554 16</inkml:trace>
  <inkml:trace contextRef="#ctx0" brushRef="#br0" timeOffset="162972.81">25296 9590 1512 0,'0'0'27'15,"0"0"-27"-15,0 0-6 16,0 0-4-16,0 0-1 16,0 0 11-16,16 152 0 15,-3-105 0-15,3-3 0 16,-1-9 0-16,5-13-4 15,3-10-8-15,2-12-4 16,6 0 2-16,-3-4 3 16,8-18 2-16,-2-5-10 0,-13 1 3 15,0 9 16-15,-15 4 1 16,-4 9 49-16,-2 2 0 16,0 2-22-16,0 0-19 15,0 0-9-15,0 0-3 16,0 16-6-16,3 18 6 15,6 15 3-15,2 6 0 16,5 3-1-16,-3 0-28 16,-1-7-60-16,-8-15-133 15</inkml:trace>
  <inkml:trace contextRef="#ctx0" brushRef="#br0" timeOffset="163452.91">25887 8959 1399 0,'0'0'117'0,"0"0"-90"15,0 0-21-15,0 0-6 16,0 0-4-16,138 114 4 16,-58-35 3-16,3 11-2 15,-8 14-1-15,-10 12 4 16,-24 9-4-16,-26 3 0 0,-15 4 0 15,-40-7-24-15,-32-15-87 16,-22-19-164-16</inkml:trace>
  <inkml:trace contextRef="#ctx0" brushRef="#br0" timeOffset="163894.96">25115 8638 931 0,'0'0'354'0,"0"0"-316"15,0 0-31-15,-125 38 6 16,88 29 5-16,-5 30 22 15,-1 32 1-15,14 21-24 0,9 12-2 16,18-3-4-16,2-2-5 16,44-5-4-16,25-11-2 15,27-20 0-15,22-17 0 16,21-30 2-16,6-27-2 16,9-27-61-16,-12-20-238 15</inkml:trace>
  <inkml:trace contextRef="#ctx0" brushRef="#br0" timeOffset="164382.4">26340 8365 1409 0,'0'0'0'0,"0"0"-8"16,160-43 4-16,-98 43-3 16,-4 15 1-16,-16 22-2 15,-15 7 4-15,-17 3-1 16,-10 10 5-16,-12-3 2 16,-19 1 3-16,-3-10-3 15,10-6-1-15,1-14 0 16,17-9-1-16,1-7 3 15,5-4-3-15,0-5 4 16,0 5-4-16,11 1 0 16,26 0 4-16,13-2 36 0,18-2-21 15,14-2-10 1,7 0-9-16,-6 0-63 0,-8-14-526 16</inkml:trace>
  <inkml:trace contextRef="#ctx0" brushRef="#br0" timeOffset="165189.23">28153 9053 1425 0,'0'0'34'15,"0"0"-29"1,0 0-5-16,0 0-1 0,0 0-3 15,0 0 1-15,-122 11-1 16,93 12 4-16,1 4-1 16,3 1 2-16,5-1-2 15,1 7 1-15,9-5 0 16,1 3 0-16,9-3-1 16,0 0-1-16,9 0-1 15,15-6 0-15,16-3 1 16,12-5 1-16,12-10-9 15,5-5-49-15,1 0-164 16</inkml:trace>
  <inkml:trace contextRef="#ctx0" brushRef="#br0" timeOffset="165602.76">28635 8650 1478 0,'0'0'54'15,"0"0"-43"-15,0 0-11 16,0 0-4-16,-102 169 4 16,71-69 0-16,6 5 0 15,14 2-1-15,9-3 1 16,2-5 0-16,0-10 2 15,13-9-1-15,12-12 0 16,4-12 0-16,6-10-1 16,17-12-6-16,6-15-69 0,-8-14-114 15</inkml:trace>
  <inkml:trace contextRef="#ctx0" brushRef="#br0" timeOffset="165998.81">28921 8988 1448 0,'0'0'31'0,"0"0"-31"16,0 0-16-16,0 0 15 15,25 140-2-15,-21-79 3 16,5-6 0-16,-7-6-2 0,6-16 2 15,0-13 2-15,-4-10-2 16,3-8 0-16,-1-2 0 16,10-2 2-16,13-30 3 15,9-18-5-15,4-10-14 16,1 0-36-16,-16 16 14 16,-17 16 36-16,-3 15 32 15,-7 13 41-15,0 0-50 16,0 0-23-16,2 0-5 15,2 11-8-15,2 15 8 16,7 10 4-16,-5 4 1 16,8 6 0-16,9-2-1 15,3 3-6-15,4-1-47 0,-4-11-63 16,-12-7-489-16</inkml:trace>
  <inkml:trace contextRef="#ctx0" brushRef="#br0" timeOffset="166195.76">28836 9629 1536 0,'0'0'31'16,"0"0"-31"-16,0 0-4 15,0 0-6-15,131-19 7 0,-39-2 0 16,-1 3-9-16,-4 4-45 15,-16 1-73-15,-26 6-441 16</inkml:trace>
  <inkml:trace contextRef="#ctx0" brushRef="#br0" timeOffset="166518.73">29094 9633 1432 0,'0'0'26'15,"0"0"-26"-15,0 0-6 16,0 128 4-16,0-71 2 16,0-3-1-16,0-7 1 15,10-10-1-15,5-11-3 16,5-14-23-16,7-12-15 0,4 0 15 16,7-32 15-16,2-12-24 15,-4-2-24-15,-7 9 60 16,-7 13 4-16,-18 14 90 15,-2 9-12-15,-2 1-52 16,0 0-30-16,8 21-5 16,0 22 3-16,1 15 1 15,3 8-1-15,-6 2 4 16,3 0-4-16,-7-6-15 16,-2-8-102-16,0-17-516 15</inkml:trace>
  <inkml:trace contextRef="#ctx0" brushRef="#br0" timeOffset="166795.07">29540 8729 1469 0,'0'0'0'0,"0"0"-6"16,102 134 6-16,-48-32 21 15,-2 16-9-15,-10 9-10 0,-9-3 2 16,-8 0 0-16,-11-7-4 16,-12-3 2-16,-2 4 0 15,-23 1-2-15,-28-11-52 16,-7-20-194-16</inkml:trace>
  <inkml:trace contextRef="#ctx0" brushRef="#br0" timeOffset="167154.91">30049 8782 1546 0,'0'0'22'0,"0"0"-14"15,0 0-8-15,118-24-5 16,-64 60 5-16,-12 19-4 16,-13 11-2-16,-16 2-7 15,-13-3 3-15,0-12-2 16,-7-12 6-16,-6-17 6 15,4-10 0-15,2-8 1 16,7-3 3-16,0-3 15 16,0 0 0-16,0 0-1 0,0 0-6 15,0 0-11-15,7 0-1 16,22 0-1-16,18 0-2 16,28 0 3-16,24-3-37 15,1-15-163-15</inkml:trace>
  <inkml:trace contextRef="#ctx0" brushRef="#br0" timeOffset="167716.81">31493 9013 1250 0,'0'0'96'0,"0"0"-91"15,0 0-5-15,-129 77-5 16,93-27 3-16,9-1 2 16,7-6-2-16,7-11 1 15,9-8-5-15,4-7 5 0,0-3-2 16,15 1 3-16,23-3 5 15,15-4 28-15,15-6-12 16,7-2-21-16,-4 0-64 16,-13-2-380-16</inkml:trace>
  <inkml:trace contextRef="#ctx0" brushRef="#br0" timeOffset="168264.84">32099 9060 1452 0,'0'0'50'0,"0"0"-45"16,0 0-5-16,0 0-13 0,0 0 8 15,16 143 5 1,-12-80 1-16,-2-5 0 0,3-8 1 15,-1-13-4-15,4-16 1 16,-8-9 1-16,2-8 0 16,0-4 1-16,7 0 5 15,9-9-1-15,11-30 24 16,15-17-29-16,5-12 0 16,-2 0-29-16,-9 12-10 15,-12 15 23-15,-10 17 16 16,-9 17 9-16,-5 5 24 15,-2 2-21-15,0 0-8 16,2 5-4-16,10 23-11 16,1 11 11-16,5 5 0 15,1 2 1-15,6 2-2 0,4 0 0 16,0-6-35-16,-4-6-96 16,-10-14-378-16</inkml:trace>
  <inkml:trace contextRef="#ctx0" brushRef="#br0" timeOffset="168467.71">32030 9649 1542 0,'0'0'65'0,"0"0"-45"15,0 0-11-15,0 0-9 0,0 0-2 16,154-13 2-16,-53-1 0 15,1 5-3-15,-4 3-15 16,-13 6-15-16,-21 0-64 16,-26 0-230-16</inkml:trace>
  <inkml:trace contextRef="#ctx0" brushRef="#br0" timeOffset="168782.19">32412 9699 1432 0,'0'0'116'0,"0"0"-104"16,0 0-12-16,0 0-9 16,0 0 4-16,-2 129 5 0,2-76 0 15,0-7 0-15,8-3 1 16,5-11 0-16,3-8-2 16,5-7 0-16,-2-14 1 15,8-3 3-15,11-8-3 16,-2-19-5-16,-5 1-10 15,-9 6-7-15,-8 13 22 16,-12 5 27-16,-2 2 0 16,0 0-11-16,0 0-16 15,0 0-2-15,0 29-7 16,0 14 8-16,4 7 0 16,9 3-3-16,10-3-30 15,8-12-62-15,2-10-228 16</inkml:trace>
  <inkml:trace contextRef="#ctx0" brushRef="#br0" timeOffset="169062.79">32884 8721 1293 0,'0'0'248'0,"0"0"-248"16,0 0-7-16,161 80 7 15,-65 8 2-15,-5 25 0 0,-9 18 6 16,-19 8-5-16,-19 2-3 16,-13-5 3-16,-14-10-3 15,-15-5 1-15,-2-7-1 16,-19-4-19-16,-28-15-92 15,-10-24-369-15</inkml:trace>
  <inkml:trace contextRef="#ctx0" brushRef="#br0" timeOffset="169473.29">31899 8773 1374 0,'0'0'43'0,"0"0"21"0,0 0-63 16,-87 116-1-16,43 8-1 15,1 32 1-15,14 17 8 16,22 0 4-16,7 3-1 15,27 1-7-15,22-13-3 16,23-11 1-16,21-24-2 16,25-32-51-16,18-32-139 15</inkml:trace>
  <inkml:trace contextRef="#ctx0" brushRef="#br0" timeOffset="170027.79">33579 8361 1536 0,'0'0'14'16,"0"0"13"-16,0 0-26 16,121-63-1-16,-52 63-5 15,-16 12 5-15,-19 29-1 16,-20 14 0-16,-6 9-5 16,-8 6 1-16,0 0-12 15,0-4-1-15,0-7 5 16,-6-12 9-16,-23-10 3 0,-2-16 1 15,-1-8 0-15,21-9 1 16,11-4-1-16,0 0 10 16,0 0 3-16,11 0 6 15,21 0-4-15,-8 0-14 16,3-12 2-16,-20 6-3 16,1 4-7-16,-8 2-55 15,0 0-160-15</inkml:trace>
  <inkml:trace contextRef="#ctx0" brushRef="#br0" timeOffset="172367.66">24135 10517 1288 0,'0'0'157'0,"0"0"-67"16,0 0-67-16,0 0-9 16,0 0-6-16,0 0-8 15,0 0-5-15,-71 80 0 16,10 7 5-16,-3 22-2 15,-8 19 2-15,1 10-2 16,0 6 2-16,-1 11-3 16,-1-5-8-16,3-10-18 15,13-20-48-15,12-35-64 0,20-37-488 16</inkml:trace>
  <inkml:trace contextRef="#ctx0" brushRef="#br0" timeOffset="172677">24982 10650 1134 0,'0'0'420'16,"0"0"-386"-16,0 0-34 15,0 0-6-15,0 0-6 16,0 0 12-16,118 157 0 16,-58-62 1-16,7 11-1 15,-3 8-2-15,-1-5-21 16,-14-12-87-16,-9-25-223 15</inkml:trace>
  <inkml:trace contextRef="#ctx0" brushRef="#br0" timeOffset="172980.89">26054 10473 1516 0,'0'0'44'15,"0"0"-24"-15,0 0-20 0,0 0-12 16,0 0 9-16,132 167 3 15,-59-67-1-15,10 14 2 16,-8 15 0-16,-8 10 0 16,-9 6-2-16,-15-2-25 15,-22-23-189-15</inkml:trace>
  <inkml:trace contextRef="#ctx0" brushRef="#br0" timeOffset="174534.52">21983 11988 1334 0,'0'0'57'15,"0"0"-16"-15,0 0-27 16,0 0 29-16,0 0-41 16,0 0-1-16,-104-41-2 15,86 41 0-15,-9 6 0 0,-9 24 1 16,-1 10-1-16,-6 6-3 15,3 8 3-15,0 5 1 16,13 6 0-16,9-2-5 16,14 3 0-16,4-6 4 15,2-4 0-15,27-10 0 16,18-11-1-16,18-9 1 16,15-12 1-16,20-8 0 15,14-6-31-15,1-4-167 16</inkml:trace>
  <inkml:trace contextRef="#ctx0" brushRef="#br0" timeOffset="174990.75">22690 12136 1345 0,'0'0'36'0,"0"0"-31"15,0 0-5-15,0 0-6 16,0 0 0-16,0 0 3 16,103 120 0-16,-86-66 3 15,1 2 0-15,1-1 2 16,-11-14-1-16,1-13-2 0,-7-10-1 15,0-11 2-15,0-7 1 16,-2 0 2-16,8 0 16 16,-2-30 59-16,5-16-55 15,5-15-23-15,9-5-2 16,-4 4 0-16,6 6-10 16,0 17 2-16,-4 15 5 15,-10 15 3-15,-9 9 0 16,3 0-2-16,2 18-12 15,4 18 10-15,1 12 5 0,1 7 2 16,-1 0-2 0,5-1 1-16,6-3 0 0,2-3-24 15,4-14-84-15,-4-8-394 16</inkml:trace>
  <inkml:trace contextRef="#ctx0" brushRef="#br0" timeOffset="175217.64">22552 12825 1451 0,'0'0'39'0,"0"0"-39"15,0 0-12-15,0 0-3 0,127-6 15 16,-13-14 4-16,15-6 0 15,0 0-3-15,-1 2-1 16,-22 6-4-16,-21 6-67 16,-31 8-179-16</inkml:trace>
  <inkml:trace contextRef="#ctx0" brushRef="#br0" timeOffset="175419.19">22955 12858 1523 0,'0'0'43'0,"0"0"-43"16,0 0-10-16,0 0 4 15,0 0 5-15,-2 164 1 16,2-88 0-16,0 6 0 16,0 3-6-16,-2-4-46 15,-2-18-36-15,-3-19-122 16,7-21-696-16</inkml:trace>
  <inkml:trace contextRef="#ctx0" brushRef="#br0" timeOffset="175749.63">23330 12901 1455 0,'0'0'64'0,"0"0"-46"0,0 0-11 15,0 0-7-15,0 0-6 16,0 0 4-16,-134 145 1 16,107-65 1-16,12-1-1 15,11-9-1-15,4-11 2 16,0-16-1-16,13-7 0 16,7-12-1-16,5-11 1 15,-6-4 1-15,2-9-2 16,-6 0 2-16,-1 0 2 15,-1-22 5-15,-4-6-1 0,-2-4-3 16,-7 1 0 0,0 4-3-16,-10 5-1 0,-9 5-16 15,-8 12-27-15,-4 5-81 16,-3 0-243-16</inkml:trace>
  <inkml:trace contextRef="#ctx0" brushRef="#br0" timeOffset="176070.63">23419 11959 1551 0,'0'0'16'0,"0"0"-16"16,0 0-5-16,118 34 2 15,-42 30 2-15,7 25 1 16,-1 17 0-16,-10 14 0 16,-20 2-1-16,-11 6 4 15,-16 1-3-15,-21 6 1 16,-4 11 0-16,-22 4 0 15,-32 2-1-15,-11-10-70 16,-1-35-310-16</inkml:trace>
  <inkml:trace contextRef="#ctx0" brushRef="#br0" timeOffset="176528.9">22340 12051 604 0,'0'0'616'16,"0"0"-565"-16,0 0-39 15,-120 80 4-15,78 5 35 0,13 25-11 16,11 26-17 0,13 19-15-16,5 12 0 0,38 11 0 15,20-2-3-15,18-9-2 16,22-15-3-16,27-20 0 16,29-16-3-16,12-21-21 15,6-39-144-15</inkml:trace>
  <inkml:trace contextRef="#ctx0" brushRef="#br0" timeOffset="177114.37">23972 11785 1368 0,'0'0'12'0,"0"0"-12"16,0 0-8-16,0 0 0 15,156-52 4-15,-104 52-2 16,-10 21 3-16,-11 18 1 16,-18 8-3-16,-13 11-3 15,-2 8 7-15,-34-5 0 16,3-6 2-16,4-13 2 16,2-14-3-16,14-10 3 15,9-9 14-15,4-2 6 16,0-5 5-16,0-1-3 0,0 1-13 15,15-2 2-15,20 0-6 16,23 0 7-16,23 0 7 16,10-3-20-16,16-3-2 15,-4-4-74-15,-7-10-350 16</inkml:trace>
  <inkml:trace contextRef="#ctx0" brushRef="#br0" timeOffset="178106.02">25038 12293 1341 0,'0'0'86'0,"0"0"-33"16,0 0-16-16,0 0-26 16,0 0-5-16,0 0-2 15,0 0-4-15,-21-11 0 16,15 11-1-16,-5 23-5 16,-5 11 3-16,1 3 3 0,1 3 0 15,10 1-1-15,4 3 0 16,0-2-1-16,2-2 2 15,18-4-4-15,9-6 2 16,9-6-3-16,4-10-24 16,7-8-27-16,5-6-59 15,-6-4-355-15</inkml:trace>
  <inkml:trace contextRef="#ctx0" brushRef="#br0" timeOffset="178494.75">25443 12276 1352 0,'0'0'206'0,"0"0"-195"16,0 0-11-16,0 0-11 15,0 0-3-15,0 0 4 16,29 114 10-16,-15-63 0 15,-1-9 0-15,0-10 0 16,-8-12 0-16,4-14 0 16,-9-4 0-16,4-2 3 0,0 0 3 15,3 0-3-15,20-32-3 16,18-21-3-16,9-5-91 16,-4 0 94-16,-12 21 10 15,-24 25 8-15,-8 7-17 16,-6 5 5-16,0 0-6 15,0 0 0-15,0 2-11 16,0 24-1-16,7 9 8 16,2 11 3-16,6-2-3 15,8-2-61-15,-3-10-99 16,-2-9-497-16</inkml:trace>
  <inkml:trace contextRef="#ctx0" brushRef="#br0" timeOffset="178705.7">25445 12767 1419 0,'0'0'88'0,"0"0"-76"16,0 0-12-16,0 0-10 15,0 0 0-15,127-9 10 16,-30-8 6-16,3-1-6 15,-2 4-12-15,-18 5-67 16,-22 2-101-16,-22 5-717 16</inkml:trace>
  <inkml:trace contextRef="#ctx0" brushRef="#br0" timeOffset="178878.07">25634 12930 1468 0,'0'0'35'15,"0"0"-35"-15,0 0-3 16,-4 142 3-16,4-78-6 16,14 5 6-16,-1-2-1 15,-3-2-1-15,-6-11-7 16,-2-15-122-16,2-19-587 16</inkml:trace>
  <inkml:trace contextRef="#ctx0" brushRef="#br0" timeOffset="179214.97">25998 12934 1505 0,'0'0'68'16,"0"0"-56"-16,0 0-12 15,0 0-7-15,0 0 3 16,-57 146 2-16,32-58 1 15,11 0 0-15,10-10 0 16,4-8 1-16,0-19-2 16,0-9 0-16,16-14-5 0,-1-10 4 15,3-10 0-15,-3-8-6 16,8 0 9-16,-3-8 4 16,2-24 1-16,-6-6-3 15,-10-5-1-15,-6 0-1 16,0 7-2-16,-22 10 1 15,-14 10-10-15,-1 14-22 16,-3 2-54-16,-1 0-119 16,12 5-1009-16</inkml:trace>
  <inkml:trace contextRef="#ctx0" brushRef="#br0" timeOffset="179553.09">26197 12047 834 0,'0'0'2'0,"60"140"194"16,-13-43-38-16,6 7-59 16,3 5-32-16,-7-3-13 15,0 0-10-15,-16 3-23 0,-2 5-3 16,-6 12-14 0,-7 2 1-16,-7-2-2 0,-11-13-3 15,0-21-2-15,-7-20-60 16,-30-20-99-16,-17-20-930 15</inkml:trace>
  <inkml:trace contextRef="#ctx0" brushRef="#br0" timeOffset="180016.65">25424 12114 1281 0,'0'0'53'15,"0"0"-52"-15,0 0-1 16,-27 162-4-16,27-41 4 15,0 25 3-15,8 11 7 16,26 10 16-16,-1 6-9 16,10-8-10-16,1-15 5 15,10-16-8-15,4-22-3 16,13-19 0-16,12-25-1 16,-4-32-101-16,2-34-457 0</inkml:trace>
  <inkml:trace contextRef="#ctx0" brushRef="#br0" timeOffset="180566.31">26587 11969 1462 0,'0'0'75'16,"0"0"-42"-16,0 0-33 15,0 0-7-15,0 0-3 0,129-10 9 16,-82 44 1-16,-9 14-7 15,-21 11-27-15,-12-1-1 16,-5-7 20-16,-7-6 3 16,-15-15 10-16,2-9 2 15,7-8 2-15,8-9 10 16,0 0 16-16,5-4-8 16,0 0-13-16,0 0 5 15,5 0 5-15,22 0-10 16,20 0-7-16,24-1-1 15,14-14-33-15,-10-5-114 16</inkml:trace>
  <inkml:trace contextRef="#ctx0" brushRef="#br0" timeOffset="181354.11">28087 12150 1468 0,'0'0'46'16,"0"0"-46"-16,0 0-1 15,0 0-29-15,0 0 11 16,134 48 18-16,-61-40-10 16,14-8-18-16,7 0-67 0,-1 0-345 15</inkml:trace>
  <inkml:trace contextRef="#ctx0" brushRef="#br0" timeOffset="181540.34">29505 12101 1375 0,'0'0'71'0,"0"0"-55"16,0 0-16-16,133-14-9 16,-65 12-10-16,9 0-38 0,6 1-12 15,2-6-158 1,-3 0-688-16</inkml:trace>
  <inkml:trace contextRef="#ctx0" brushRef="#br0" timeOffset="181705.74">30487 12059 1183 0,'0'0'310'15,"0"0"-260"-15,0 0-50 16,0 0-3-16,150-4-62 15,-74 0-2-15,4 1-55 16,5-2-77-16,10-4-671 16</inkml:trace>
  <inkml:trace contextRef="#ctx0" brushRef="#br0" timeOffset="182049.94">32690 11997 593 0,'0'0'497'16,"0"0"-409"-16,165-26-61 15,-72 17-27-15,13 0-163 16,0 0-93-16,2 4-193 15</inkml:trace>
  <inkml:trace contextRef="#ctx0" brushRef="#br0" timeOffset="183686.06">22521 14319 1324 0,'0'0'69'0,"0"0"-47"16,0 0-22-16,0 0-6 15,0 0-31-15,-94 135-14 16,88-89-17-16,-8-5-93 15,-1-7-298-15</inkml:trace>
  <inkml:trace contextRef="#ctx0" brushRef="#br0" timeOffset="183864.99">22102 14879 1447 0,'0'0'67'0,"0"0"-67"15,0 0-1-15,0 0-12 16,-61 108-8-16,30-44-10 16,0 4-42-16,0-3-26 15,2-11-152-15,2-16-450 16</inkml:trace>
  <inkml:trace contextRef="#ctx0" brushRef="#br0" timeOffset="184009.24">21667 15543 1314 0,'0'0'142'0,"0"0"-96"16,0 0-28-1,0 0-18-15,0 0-4 0,-91 134-27 16,93-94-108 0,36-22-645-16</inkml:trace>
  <inkml:trace contextRef="#ctx0" brushRef="#br0" timeOffset="184427.86">24498 14217 1503 0,'0'0'54'15,"0"0"-46"-15,-116 88-8 16,72-19-4-16,1 8 2 16,7 8-2-16,17 3-9 15,5 2-22-15,12 3-37 16,2-9-70-16,0-20-599 15</inkml:trace>
  <inkml:trace contextRef="#ctx0" brushRef="#br0" timeOffset="184580.14">24367 15079 1381 0,'0'0'168'0,"0"0"-136"16,0 0-32-16,0 0-4 0,0 0-34 15,0 0-13-15,-16 112-41 16,61-77-133-16</inkml:trace>
  <inkml:trace contextRef="#ctx0" brushRef="#br0" timeOffset="185777.23">19750 16358 623 0,'0'0'777'16,"0"0"-693"-16,0 0-31 16,0 0-19-16,0 0-17 15,0 0-13-15,-43-35-4 0,43 35 0 16,0 0-4-16,0 0 1 15,10 0-3-15,16 0 2 16,19 0 4-16,26 0 0 16,12 0 0-16,8 0 1 15,7 0 1-15,0 0-2 16,-11 0-19-16,-11 0-47 16,-18 0-50-16,-20 0-91 15,-27 6-266-15</inkml:trace>
  <inkml:trace contextRef="#ctx0" brushRef="#br0" timeOffset="185965.66">20191 16439 1419 0,'0'0'94'0,"0"0"-65"16,0 0-28-16,0 0-1 15,0 0-15-15,0 0 9 16,16 178 6-16,-3-88-2 15,-2-6 3-15,-4 3-2 16,4-7-3-16,2-4-62 16,5-19-78-16</inkml:trace>
  <inkml:trace contextRef="#ctx0" brushRef="#br0" timeOffset="186573.16">20795 16128 533 0,'0'0'751'16,"0"0"-708"-16,0 0-43 15,0 0-13-15,0 0 3 16,0 0 10-16,-87 151 0 16,58-79 4-16,2 22 14 15,8 8 6-15,1 5-1 16,9-9-10-16,9-13-5 16,0-7-5-16,31-13-1 15,18-7-2-15,11-5-1 16,25-16 1-16,13-6 6 15,16-13-6-15,-3-14-9 16,-6-4-264-16</inkml:trace>
  <inkml:trace contextRef="#ctx0" brushRef="#br0" timeOffset="187077">21406 16571 1296 0,'0'0'177'0,"0"0"-127"0,0 0-50 16,0 0-9 0,0 0-2-16,0 0 10 0,49 150 0 15,-22-87-1-15,2 1 2 16,0 0 1-16,0-2-1 15,-3-5-7-15,-1-15-115 16,2-19-845-16</inkml:trace>
  <inkml:trace contextRef="#ctx0" brushRef="#br0" timeOffset="187562.36">21616 16087 1291 0,'0'0'186'0,"0"0"-186"15,0 0 1-15,116 95-1 16,-45-19 19-16,1 21 1 16,-10 15-11-16,-2 12-1 15,-9 4-5-15,-20 9 0 16,-13 6-2-16,-18 10-1 0,-14 11-11 15,-48-9-154-15</inkml:trace>
  <inkml:trace contextRef="#ctx0" brushRef="#br0" timeOffset="199554.37">22820 16363 1081 0,'0'0'113'16,"0"0"13"-16,0 0-47 15,0 0-41-15,0 0 8 16,0 0-5-16,0 0-16 16,-56-93-15-16,60 85-8 15,50-5-2-15,31-6 0 16,28-3-1-16,21 0 2 16,6 2-2-16,-12 8-1 15,-22 8-25-15,-25 4-58 16,-33 0-35-16,-25 22-63 15,-23-3-223-15</inkml:trace>
  <inkml:trace contextRef="#ctx0" brushRef="#br0" timeOffset="199764.28">23221 16288 1009 0,'0'0'170'16,"0"0"-17"-16,0 0-75 15,0 0-25-15,0 0-22 16,0 0-31-16,0 0-11 15,22 63 10-15,16 22 1 16,-5 16 6-16,-6 16 4 16,-2-6-6-16,-10-2-1 15,-1-13-3-15,1-14 1 16,5-11-2-16,5-17-1 0,4-14-66 16,2-22-141-1</inkml:trace>
  <inkml:trace contextRef="#ctx0" brushRef="#br0" timeOffset="200103.77">23831 16002 1193 0,'0'0'0'0,"0"0"22"15,-66 148-13-15,55-54 5 16,6 23 25-16,0 5-21 16,5 7 13-16,0-10 1 15,23-16-17-15,8-10 4 16,11-18-15-16,12-7 6 15,4-14-8-15,11-9-1 16,7-11 2-16,9-8-3 16,4-8-38-16,-7-14-74 15,-10-4-375-15</inkml:trace>
  <inkml:trace contextRef="#ctx0" brushRef="#br0" timeOffset="200321.84">24398 16709 1362 0,'0'0'57'16,"0"0"0"-16,0 0 2 15,0 0-59-15,0 0-7 16,0 0 4-16,19 99 3 16,0-26-1-16,-4-1 1 15,1-5 0-15,4-3 0 0,7-13 0 16,1-11-22-1,13-17-65-15,1-12-48 0,-9-11-487 16</inkml:trace>
  <inkml:trace contextRef="#ctx0" brushRef="#br0" timeOffset="200621.89">24672 16316 1202 0,'0'0'123'16,"0"0"-112"-16,0 0-11 0,0 0-6 16,0 0 4-1,67 149 2-15,-27-81 4 0,-5 0 6 16,4-6-5-16,-8-4 0 15,-4-7-4-15,2-7 0 16,-8-4-1-16,0-4 0 16,-3 1 0-16,-5-4 0 15,-11 7 0-15,-2 1-48 16,0-5-224-16</inkml:trace>
  <inkml:trace contextRef="#ctx0" brushRef="#br0" timeOffset="201174.68">24388 16295 1079 0,'0'0'117'16,"0"0"-59"-16,0 0-19 15,0 0-11-15,0 0-7 16,0 0-16-16,90-25 1 15,-54 50 6-15,8 9 3 0,12 18-1 16,13 12-3-16,5 11 6 16,8 4 9-16,-2 4-8 15,-2 0-6-15,-15 1-10 16,-8-1 0-16,-12 0-2 16,-18-5 0-16,-21 0 0 15,-4-5-27-15,-20-3-35 16,-20-15-74-16,-5-15-342 15</inkml:trace>
  <inkml:trace contextRef="#ctx0" brushRef="#br0" timeOffset="203455.73">26041 16295 1156 0,'0'0'92'16,"0"0"5"-16,0 0-34 16,0 0-51-16,0 0-12 15,147-51 0-15,-58 42 0 16,9 2 0-16,0 5 0 15,-9 2-3-15,-16 0-61 16,-21 2-81-16,-23 10-163 16</inkml:trace>
  <inkml:trace contextRef="#ctx0" brushRef="#br0" timeOffset="203613.92">26477 16302 1007 0,'0'0'190'0,"0"0"-103"16,0 0-70-16,0 0-17 15,0 0-2-15,12 102 2 16,12-35 11-16,-4 9-11 16,5 8 2-16,-10 4-3 15,-1-5 1-15,-1-16-156 16</inkml:trace>
  <inkml:trace contextRef="#ctx0" brushRef="#br0" timeOffset="203900.78">27017 15940 1295 0,'0'0'1'0,"0"0"1"16,-116 14-1-16,72 44 0 15,-1 32 4-15,5 20 7 16,11 19 5-16,18 3 0 16,11-6-3-16,9-7-9 15,26-21 0-15,12-14-5 0,8-11 0 16,17-12-2 0,8-13 2-16,7-15-57 0,2-20-151 15</inkml:trace>
  <inkml:trace contextRef="#ctx0" brushRef="#br0" timeOffset="204108.99">27499 16612 1385 0,'0'0'0'0,"0"0"-5"16,0 0-7-16,0 0 10 15,22 118-3-15,0-54 4 0,-6 0 0 16,-3-4 0-16,7-4-1 16,-2-4-36-16,2-13-154 15,-2-20-889-15</inkml:trace>
  <inkml:trace contextRef="#ctx0" brushRef="#br0" timeOffset="204362.8">27659 16012 1357 0,'0'0'11'0,"0"0"-16"15,0 0 10-15,129 63-2 16,-71 18 9-16,0 25 3 15,-4 22-5-15,-10 7-1 16,-1 1-4-16,-1-6-1 16,-5-11-4-16,-2-10 0 15,-18-17-41-15,-15-26-206 16</inkml:trace>
  <inkml:trace contextRef="#ctx0" brushRef="#br0" timeOffset="204611.24">29235 16575 1540 0,'0'0'6'16,"0"0"-6"-16,0 0 6 15,0 0 10-15,0 0-16 16,120-62-4-16,-28 66 1 16,8 16-40-16,3 0-39 15,1-2-36-15,-4-10-139 16</inkml:trace>
  <inkml:trace contextRef="#ctx0" brushRef="#br0" timeOffset="204776.36">30365 16573 1376 0,'0'0'2'15,"0"0"21"-15,0 0-2 16,0 0-14-16,0 0-7 16,178-72-17-16,-78 72-53 15,12 0-201-15</inkml:trace>
  <inkml:trace contextRef="#ctx0" brushRef="#br0" timeOffset="204956.77">31652 16474 1167 0,'0'0'59'0,"0"0"14"15,0 0-14-15,0 0-56 16,0 0-3-16,0 0-26 15,124 5 22-15,-34 5-24 16,12 0-135-16,14-10-296 16</inkml:trace>
  <inkml:trace contextRef="#ctx0" brushRef="#br0" timeOffset="205121.78">32795 16506 1359 0,'0'0'2'0,"0"0"-4"16,0 0-3-16,0 0-5 15,130-27-18-15,-51 31-121 16,8 7-378-16</inkml:trace>
  <inkml:trace contextRef="#ctx0" brushRef="#br0" timeOffset="205254.91">33390 16571 1274 0,'0'0'53'0,"0"0"30"16,0 0-1-16,0 0-81 15,0 0-1-15,187-48-20 16,-95 48-75-16,-5 0-356 16</inkml:trace>
  <inkml:trace contextRef="#ctx0" brushRef="#br0" timeOffset="-190143.1">18230 13171 764 0,'0'0'110'15,"0"0"-47"-15,0 0 39 0,0 0 64 16,0 0-117-16,0 0 10 16,0 0-19-16,0 0-22 15,-16-26-10-15,16 26-4 16,0 0 0-16,0 0 1 16,-2 3-4-16,0 1-1 15,-3-2 0-15,5 3-1 16,0 8-4-16,0 1 3 15,0 3 1-15,0 1 1 0,9-5-2 16,4 2 1-16,3-3 0 16,-1-2 0-16,10-6 0 15,2-3-2-15,6-1 3 16,19 0 0-16,8-10 3 16,15-17-2-16,10-16 12 15,11-6-3-15,0-6-3 16,-7 6-4-16,-13 8 0 15,-18 13-3-15,-16 13-2 16,-13 12 1-16,-13 3-1 16,-16 6-54-16,0 17-112 15,-54 0-749-15</inkml:trace>
  <inkml:trace contextRef="#ctx0" brushRef="#br0" timeOffset="-140629.15">409 12811 1323 0,'0'0'9'15,"0"0"43"-15,0 0-32 16,0 0-20-16,0 0-1 15,166-99 1-15,-29 41 1 16,18 0 1-16,1 3-2 0,-21 11-2 16,-23 15-44-16,-27 18-67 15,-32 11-81-15,-33 1-397 16</inkml:trace>
  <inkml:trace contextRef="#ctx0" brushRef="#br0" timeOffset="-139843.15">595 12011 1198 0,'0'0'47'0,"0"0"12"15,0 0-30-15,0 0-29 16,0 0-7-16,0 0-12 15,-2 78 18-15,17-38 0 16,1-6-1-16,-7-11 2 16,-3-11 0-16,-1-6 0 15,-3-2 2-15,0-4-2 16,-2 0 0-16,0 0 2 16,0 0 1-16,2 0 3 15,3-7 19-15,10-24 28 16,10-17-39-16,13-17-14 15,15 1-1-15,6 8-6 16,-6 20-1-16,-11 18 3 0,-13 16 2 16,-6 2-10-1,4 23-4-15,4 17 11 0,6 13 1 16,1 9 5-16,7 8 1 16,2 5-1-16,0-3-31 15,-3-14-160-15</inkml:trace>
  <inkml:trace contextRef="#ctx0" brushRef="#br0" timeOffset="-139378.18">1098 12923 1248 0,'0'0'101'0,"0"0"-50"16,0 0-44-16,0 0-7 15,0 0-21-15,0 0 16 16,38 166 5-16,-11-79 2 15,-5-5 0-15,-1-11 0 0,-4-19-2 16,-3-20 0 0,-5-15 0-16,-3-12 1 0,-4-5 0 15,0 0 4-15,4-10 12 16,0-40 47-16,11-32-48 16,8-31-16-16,8-9-3 15,6 18-7-15,-3 29-6 16,-7 38 10-16,-10 25 2 15,-1 12-2-15,5 0-9 16,10 32 3-16,11 22 10 16,10 24 2-16,6 18 0 15,5 10 0-15,-7-9-52 16,-16-27-534-16</inkml:trace>
  <inkml:trace contextRef="#ctx0" brushRef="#br0" timeOffset="-135171.35">3836 12409 713 0,'0'0'123'0,"0"0"-51"0,0 0 38 16,0-109-72-16,0 79-7 15,0 2-10-15,0 0-3 16,0 3-18-16,0 8-13 15,-3 3-29-15,-10 3-60 16,-5 5-209-16</inkml:trace>
  <inkml:trace contextRef="#ctx0" brushRef="#br0" timeOffset="-134640.22">3660 12066 1048 0,'0'0'93'16,"0"0"-21"-16,0 0-37 16,0 0 15-16,0 0-40 15,0 0-6-15,-14-20-4 16,14 20-2-16,0 2-13 16,0 28 5-16,11 18 8 15,7 12 2-15,1 10 7 16,-2 4 9-16,-1 0-6 15,-3 1-2-15,-1-7 1 16,-6-10 0-16,1-16-6 16,-5-18 0-16,0-12-3 15,0-10 2-15,-2-2 0 16,0 0 16-16,0-2 31 0,0-26 34 16,0-18-68-16,0-18-15 15,0-10-5-15,6-9-9 16,21 0-13-16,14 6 10 15,1 9 3-15,3 13 11 16,-5 11 3-16,-7 14 0 16,-4 9 0-16,-6 10-1 15,-4 11 1-15,4 0-4 16,-3 6-3-16,2 26 0 16,-2 14 1-16,3 12 3 15,-4 10 3-15,2 2 0 0,-1-5 0 16,-1-5 0-1,2-7 1-15,1-11-1 0,-1-8 1 16,-6-5 0-16,-2 0-1 16,-6 7 0-16,-7-4-79 15,-9-11-388-15</inkml:trace>
  <inkml:trace contextRef="#ctx0" brushRef="#br0" timeOffset="-134278.9">3017 13265 1385 0,'0'0'13'0,"0"0"-9"16,0 0-3-16,0 0-2 15,0 0 0-15,152-25-2 16,-61 19 3-16,15-3 3 16,12-8-1-16,9-11-2 15,6-7 2-15,8-12-2 16,4-3 3-16,2-2-3 0,0 4 0 15,-9 5-9-15,-19 10-33 16,-26 11-34-16,-35 14-44 16,-33 8-198-16</inkml:trace>
  <inkml:trace contextRef="#ctx0" brushRef="#br0" timeOffset="-133604">3742 13333 1351 0,'0'0'58'0,"0"0"-39"16,0 0 4-16,0 0-23 16,0 0-9-16,0 0-6 15,14 80 14-15,-8-17 1 16,-3 12 2-16,-3 3-2 16,0-6 1-16,0-6 0 15,0-8 2-15,0-7-3 16,-5-9 1-16,1-7-1 15,4-9 0-15,-2-11 0 16,2-5-1-16,0-8 1 0,0 0-2 16,6-2 2-16,19 0 1 15,15 0 2-15,16-19-2 16,6-10 5-16,5-7-4 16,-1-5-3-16,-1 0 2 15,-11 1-2-15,-5 2-1 16,-11 6-7-16,-11 1 3 15,-7 7 1-15,-9 6 4 16,-7 9 1-16,-4 0 0 0,0 4 1 16,0-2-1-1,-4 0 4-15,-5 0 1 0,-1 4 13 16,4 3 7-16,0 0 0 16,3 0-4-16,3 0-18 15,0 0-3-15,0 0-9 16,0 21-3-16,0 19 12 15,18 15-1-15,2 7 2 16,-2 8-2-16,-3 0 2 16,1 1-1-16,0-3 1 15,0-8-1-15,-1-6 0 16,5-6-1-16,-2-6-65 16,-5-18-71-16,-2-22-471 15</inkml:trace>
  <inkml:trace contextRef="#ctx0" brushRef="#br0" timeOffset="-133034.62">4678 13554 564 0,'0'0'189'16,"0"0"-189"-16,0 0 33 15,0 0 77-15,0 0 79 16,0 0-56-16,0 0-66 16,43-85-60-16,-21 25-7 15,-8-3 0-15,-10 10 5 16,-4 9-4-16,0 12 1 16,0 9 30-16,-2 11 5 15,-4 4-10-15,-2 6-8 0,6 2-1 16,0 0 4-16,2 0-22 15,0 0-1-15,0 0-6 16,0 12-1-16,0 12 6 16,0 7 2-16,8 1-1 15,11 2 1-15,-3 2-1 16,3-2 2-16,4 0-2 16,-1-2 0-16,0-6 1 15,-2-2 0-15,-2-7 0 16,-7-3-1-16,-2-7 1 15,0-2-11-15,-4-2-11 16,-3-3-27-16,-2 0-45 16,0 0-183-16</inkml:trace>
  <inkml:trace contextRef="#ctx0" brushRef="#br0" timeOffset="-132779.03">4616 12897 1375 0,'0'0'16'0,"0"0"-16"0,0 0 0 15,0 0-2-15,0 0-34 16,0 0-89-16,-11 42-50 16,18-30-826-16</inkml:trace>
  <inkml:trace contextRef="#ctx0" brushRef="#br0" timeOffset="-132269.08">5428 12409 1243 0,'0'0'117'0,"0"0"-71"16,0 0 32-16,0 0-54 15,0 0-16-15,0 0-7 16,0 0-1-16,129-116 0 15,-78 103-2-15,5 5 2 16,-1 3-7-16,1 5-22 16,-4 0-55-16,-17 0-100 15,-19 6-496-15</inkml:trace>
  <inkml:trace contextRef="#ctx0" brushRef="#br0" timeOffset="-132080.33">5677 12541 1225 0,'0'0'119'16,"0"0"-59"-16,0 0-43 15,0 0 15-15,0 0 0 16,0 0-32-16,54-16-5 16,4-3 1-16,11 3 0 15,-7 6-46-15,-8 5-102 16,-12-6-322-16</inkml:trace>
  <inkml:trace contextRef="#ctx0" brushRef="#br0" timeOffset="-131362.12">6730 11718 1097 0,'0'0'99'0,"0"0"-5"16,0 0-40-16,0 0-34 16,0 0 31-16,0 0-33 15,-14-100-8-15,14 100-8 16,0 0-2-16,0 0-1 15,0 20-8-15,9 24 1 16,15 21 8-16,5 19 13 16,2 15-1-16,8 8-7 15,3 10-5-15,5 5 4 16,-5 8-4-16,-17-14-25 16,-25-17-676-16</inkml:trace>
  <inkml:trace contextRef="#ctx0" brushRef="#br0" timeOffset="-108458.14">6022 13820 711 0,'116'-44'6'0,"46"-20"-12"15,27-10-13-15,16-10-213 16</inkml:trace>
  <inkml:trace contextRef="#ctx0" brushRef="#br0" timeOffset="-105920.48">6121 14339 540 0,'0'0'601'16,"0"0"-542"-16,0 0-46 16,0 0 24-16,0 0-4 15,0 0-6-15,0 0 9 16,-7-11-3-16,7 11-9 16,0 0-9-16,0 0 4 15,2 0-15-15,12 9-4 16,4 28 0-16,6 14 0 15,-2 16 2-15,1 9-1 16,-10 4 5-16,-4-2-4 16,0-9 2-16,-5-15-4 0,3-19 1 15,-5-18-1 1,2-11 0-16,-4-6 0 0,0 0 5 16,8-30 17-16,0-35 31 15,19-25-53-15,13-18-2 16,14 3-8-16,6 18 2 15,2 16 2-15,-1 25 5 16,-12 18-1-16,-5 14 2 16,-6 9-3-16,-5 5-1 15,-2 3 0-15,-2 23 0 16,0 12 0-16,-2 14 3 16,-4 8-2-16,-3 3 3 0,-3-1 0 15,2-4 0-15,0-2 1 16,4-3-2-16,1-3-11 15,5-14-66-15,0-17-117 16,-4-16-703-16</inkml:trace>
  <inkml:trace contextRef="#ctx0" brushRef="#br0" timeOffset="-105708.86">7324 14423 1200 0,'0'0'268'0,"0"0"-202"15,0 0-60-15,0 0-4 0,0 0-2 16,0 0 0-16,112-41-5 16,-31 31-7-16,8 5-56 15,-12 5-88-15,-19 0-306 16</inkml:trace>
  <inkml:trace contextRef="#ctx0" brushRef="#br0" timeOffset="-105542.71">7554 14645 1208 0,'0'0'138'16,"0"0"-58"-16,0 0-31 16,0 0 3-16,0 0-19 15,0 0-20-15,-20 0-13 0,69-3-9 16,29-9 8-16,34 0-6 15,8 1-61-15,-6-4-117 16,-27 10-1099-16</inkml:trace>
  <inkml:trace contextRef="#ctx0" brushRef="#br0" timeOffset="-105019.09">8366 14069 1369 0,'0'0'99'0,"0"0"-40"0,0 0-54 16,0 0-5-16,0 0-1 15,0 0-7-15,0 2 1 16,-5 40 6-16,-8 13 2 15,0 3-2-15,-1 5 2 16,1-5-2-16,1 0 1 16,1-5 0-16,7-9 0 15,4-8 0-15,0-10-1 16,2-8 0-16,23-8-1 16,13-4-4-16,11-6 2 15,13 0 4-15,9-18 1 16,-6-10 1-16,-7 2-2 0,-9-6 0 15,-15 2 0-15,-11 2 0 16,-2 0 0-16,-15 8 2 16,4 6 0-16,-10 5 6 15,0 9 13-15,0 0-10 16,0 0-11-16,0 4-2 16,0 31-7-16,0 15 4 15,0 20 5-15,0 13-1 16,0 4 1-16,0 7 1 15,11 2 0-15,5-1 0 16,-1-8-1-16,-1-16 0 16,1-10-11-16,-4-27-103 15,-2-26-480-15</inkml:trace>
  <inkml:trace contextRef="#ctx0" brushRef="#br0" timeOffset="-104406.23">9157 14189 1360 0,'0'0'69'0,"0"0"-69"15,0 0-3-15,0 0 2 16,0 0-3-16,0 0-1 15,11 0 5-15,7 0 0 16,4-14 36-16,3-14 0 16,-1-11-1-16,1-10-17 15,-8-9-10-15,-1-4-6 0,-7 1 2 16,-7 5-1-16,-2 6-2 16,0 13 0-16,0 14 0 15,-2 9 1-15,0 10 1 16,0 4-3-16,-3 0 0 15,5 0-4-15,0 2-3 16,0 26 0-16,0 10 5 16,0 10 2-16,0 2 0 15,0-4 1-15,0-4-1 16,11-3 0-16,1-8-1 16,1 1 1-16,0-3 0 0,5 0 1 15,-2-3-1 1,1-6 0-16,2-3 0 0,-2-8-1 15,3 0-14-15,5-7-15 16,2-2-26-16,-6 0-54 16,-2-6-183-16</inkml:trace>
  <inkml:trace contextRef="#ctx0" brushRef="#br0" timeOffset="-104081.21">9270 13176 1338 0,'0'0'98'0,"0"0"-56"16,0 0-27-16,0 0-2 15,0 0-5-15,0 0-8 16,-6-5 0-16,6 6-6 16,0 7-1-16,18 6 7 15,1 2-7-15,0-5-81 0,-15-11-321 16</inkml:trace>
  <inkml:trace contextRef="#ctx0" brushRef="#br0" timeOffset="-100114.24">5922 16690 794 0,'0'0'30'16,"0"0"-7"-16,0 0 106 15,0 0-41-15,0 0-11 16,0 0-33-16,0 0-17 16,16-147-10-16,-13 89 12 15,-1-6-20-15,-2-2 9 16,0 6 1-16,0 14-1 0,0 13 8 15,0 13 7 1,0 13-24-16,0 4 10 0,0 3-1 16,0 0-17-16,0 0-1 15,0 0-6-15,0 0 2 16,0 14-4-16,0 12 6 16,0 14 2-16,0 13 0 15,0 11 0-15,0 2 0 16,6-2 0-16,12-2 1 15,0-10-1-15,2-7 0 16,5-13 1-16,-4-3-1 16,8-9 1-16,-2-3 0 15,4-8 0-15,3-4-1 16,1-5-13-16,-3 0-53 0,-10-19-152 16</inkml:trace>
  <inkml:trace contextRef="#ctx0" brushRef="#br0" timeOffset="-99919.28">5951 15747 1301 0,'0'0'4'0,"0"0"-4"15,0 0-75-15,0 0-2 0,0 0-70 16,-18 132-769-16</inkml:trace>
  <inkml:trace contextRef="#ctx0" brushRef="#br0" timeOffset="-99603.15">6792 16279 1420 0,'0'0'96'15,"0"0"-57"-15,0 0-25 16,0 0-13-16,0 0-1 16,0 0-7-16,60-30 4 15,-16 21 3-15,8-1-1 16,4 6-27-16,0 4-59 16,-14 0-103-16,-13 0-633 15</inkml:trace>
  <inkml:trace contextRef="#ctx0" brushRef="#br0" timeOffset="-99453.86">6948 16523 1346 0,'0'0'146'15,"0"0"-91"-15,0 0-28 16,0 0-6-16,0 0-20 16,0 0-1-16,112-46-6 15,-10 14-20-15,18-4-75 16,-1-4-301-16</inkml:trace>
  <inkml:trace contextRef="#ctx0" brushRef="#br0" timeOffset="-96926.7">8595 16515 1314 0,'0'0'20'15,"0"0"-20"-15,0 0 1 0,0 0 5 16,0 0 4-16,0 0-5 16,0 0-1-16,38-32 5 15,-18-20 13-15,5-21-12 16,-3-15 2-16,-2-10-8 15,-11-4 1-15,-9-2-5 16,0 5 0-16,0 13-3 16,-18 22-7-16,-4 16 10 15,-1 16 1-15,4 14 0 16,5 6-1-16,5 8 6 16,5 4-6-16,-3 0 2 15,1 10-2-15,-4 28-4 16,2 18 2-16,3 12 0 0,5 12-1 15,0 1 3-15,5 0-1 16,17 0 0-16,5-9 0 16,4-5 1-16,7-7 0 15,-3-11 0-15,3-10 0 16,-5-15 1-16,6-8 0 16,-6-14-1-16,9-2 0 15,3-11 4-15,-3-22 2 16,8-9 0-16,-8-13-3 15,-7-3-3-15,-8 2-1 16,-11 8-4-16,-9 11 5 16,-7 18 2-16,0 9-2 0,0 8 4 15,0 2-4 1,0 0 0-16,0 14-5 0,-5 16 1 16,0 10 3-16,1 2-1 15,4-1 2-15,0-3-3 16,9-11 2-16,17 1-1 15,6-10-2-15,4-6-1 16,-1-7 4-16,5-5-4 16,-9 0 5-16,-2-5 1 15,-8-18 3-15,-4-12 6 16,-7-4-1-16,-10-4-2 16,0-5-1-16,-25 0-6 15,-17 8 0-15,-10 2-2 16,-8 12-7-16,0 14-15 15,6 12-45-15,10 0-83 16,15 12-200-16</inkml:trace>
  <inkml:trace contextRef="#ctx0" brushRef="#br0" timeOffset="-96372.18">9968 16012 1375 0,'0'0'26'16,"0"0"7"-16,0 0-12 0,0 0-11 15,-131-62 4-15,81 66-14 16,0 22-5-16,5 6 1 16,11 6 1-16,15-4 2 15,7-5-4-15,12-2 1 16,0-7-6-16,0-3-5 15,16-12-4-15,8-5 6 16,7 0 13-16,1-10 1 16,2-22 0-16,-3-10 3 15,-10-6 0-15,2 8-2 16,-9 11 3-16,-10 16 17 16,-4 11 11-16,0 2-23 15,0 0-10-15,0 0-4 16,0 22-3-16,0 24-1 0,0 26 8 15,0 20 1-15,7 17 1 16,15 5 2-16,14 2-4 16,6-2 0-16,7-7 0 15,-5-5 2-15,-5-9-2 16,-13-17 0-16,-17-16 0 16,-9-21 1-16,0-15 4 15,-33-10 6-15,-21-14 1 16,-12 0 7-16,-15-31-6 15,-2-27 0-15,8-17 13 16,8-9-17-16,22 0-3 16,23-1-6-16,22 6 0 0,29 2-9 15,45-1-31-15,17 8-55 16,5 6-222-16</inkml:trace>
  <inkml:trace contextRef="#ctx0" brushRef="#br0" timeOffset="-95922.09">10499 15631 1433 0,'0'0'82'0,"0"0"-60"16,0 0-20-16,0 0-2 15,0 0-6-15,0 0-1 16,2 46-1-16,25 2 7 16,-2 2 1-16,-4-2 1 15,-5-8-1-15,-3-13 0 16,-3-13 0-16,-8-9 0 15,0-5 1-15,-2 0 4 16,0 0 1-16,7-14 3 16,1-28 35-16,11-21-44 15,5-12-2-15,5 11-13 0,-3 21 2 16,-5 22 3-16,-5 18-2 16,-1 3-9-16,3 23-11 15,5 24 27-15,-2 16 3 16,4 17 2-16,0 10-3 15,-1 4-20-15,0-5-82 16,-6-17-154-16</inkml:trace>
  <inkml:trace contextRef="#ctx0" brushRef="#br0" timeOffset="-95360.48">10198 16172 1463 0,'0'0'68'0,"0"0"-49"16,0 0-19-16,0 0-4 16,0 0-4-16,0 0 3 15,-13 48 4-15,22-10 1 16,-1 1-1-16,-1-7 2 15,0 0-1-15,-5-12 0 16,5-4 0-16,-1-4 0 16,3-5 0-16,5 0-2 15,5-5-1-15,10-2 0 16,14 0 3-16,6-16 0 16,2-10-1-16,-1-6 1 15,-8 4-10-15,-13 7-2 16,-9 5 8-16,-9 9 4 15,-7 4 0-15,-4 1 0 0,0 2 3 16,0 0 2-16,0 0 9 16,0 0-2-16,0 9-12 15,0 28-8-15,16 26 7 16,4 28 1-16,2 16-1 16,-6-8-74-16</inkml:trace>
  <inkml:trace contextRef="#ctx0" brushRef="#br0" timeOffset="-81374.06">12472 17012 1208 0,'0'0'96'16,"0"0"-64"-16,0 0-30 16,0 0-2-16,0 0 5 15,0 0 25-15,0 0 14 16,0 0-5-16,0-10-2 15,0 10-17-15,0-3-1 16,0-2-7-16,6-9-7 16,8-10 1-16,-1-14-6 15,14-11 0-15,-4-14 0 16,-4-10 0-16,-5-15-3 16,-10-12-2-16,-4-9-10 15,0 2 0-15,-27 16-12 16,-4 23 1-16,0 24 11 0,-2 18 11 15,6 13 1-15,2 13-2 16,8 0 2-16,1 21-3 16,0 21 0-16,5 16 4 15,9 22-1-15,2 13 3 16,2 5-1-16,25 4 0 16,6-8 1-16,12-4-3 15,6-7 3-15,7-9-1 16,4-11 0-16,7-15 0 15,-6-15 0-15,2-10 1 16,-12-18-3-16,-4-5 1 16,-4 0 2-16,-5-25 1 15,-2-13-1-15,-14-8-21 0,-6-5-33 16,-18 0 11-16,0 2 25 16,-5 13 9-16,-8 10 9 15,5 12 27-15,-2 9 30 16,10 5-2-16,0 0-55 15,0 0-3-15,0 26-9 16,0 11 11-16,12 7 1 16,5 0 0-16,12 0-2 15,7-12 1-15,0-10-1 16,6-4-1-16,-4-12-1 16,-5-6 3-16,-6 0 1 15,-7-10 3-15,1-21 1 0,-15-13 11 16,-6-7-12-1,0-2 4-15,-29 0-6 0,-22 2 0 16,-12 4-1-16,-8 12-3 16,9 11-6-16,8 12-16 15,11 12-46-15,22 0-139 16,14 16-719-16</inkml:trace>
  <inkml:trace contextRef="#ctx0" brushRef="#br0" timeOffset="-80856.8">13909 16566 1172 0,'0'0'10'16,"0"0"38"-16,-145-31-23 15,105 31 10-15,5 10-33 16,6 16-2-16,6 4 0 15,17-4-1-15,6 5-5 16,0-9-1-16,13-8 2 16,16-6 2-16,5-8 3 15,4 0 1-15,-3-16 4 16,3-9-4-16,-11-3 6 16,-7 5-3-16,-13 6 26 15,-3 7 23-15,-4 10 0 16,0 0-32-16,0 0-21 0,0 29-6 15,0 18-4-15,0 24 10 16,0 15 8-16,9 8 7 16,13 4-7-16,7 0 0 15,11-9-7-15,5-5 3 16,-1-8-3-16,-5-18 0 16,-10-9-1-16,-12-17 0 15,-10-18 0-15,-7-10 3 16,-7-4 6-16,-39 0 12 15,-22-10-13-15,-14-25-6 16,6-10 4-16,14-10-4 16,20-5-2-16,19-3 8 0,23-4-2 15,21-4-6-15,31-1-8 16,25 0-31-16,0 2-86 16,-5 8-515-16</inkml:trace>
  <inkml:trace contextRef="#ctx0" brushRef="#br0" timeOffset="-79770.59">14210 15983 1300 0,'0'0'47'0,"0"0"10"16,0 0-57-16,0 0-5 16,0 0-3-16,0 0 3 15,27 57 5-15,-6-17 1 0,-4 4 4 16,-1-6-5-1,-5-9 2-15,-5-8-2 0,2-8 1 16,-4-12-1-16,-4-1 1 16,2 0 1-16,0 0 18 15,7-20 46-15,3-24-31 16,3-12-35-16,5-6 0 16,-5 8-7-16,6 14-3 15,-4 13-1-15,-1 12 4 16,-1 11 1-16,1 4-1 15,7 0 2-15,-2 14 0 16,8 22-4-16,6 20-7 16,-6 14-15-16,-8 6-81 15,-5-4-257-15</inkml:trace>
  <inkml:trace contextRef="#ctx0" brushRef="#br0" timeOffset="-79304.04">14193 16721 1405 0,'0'0'64'15,"0"0"4"-15,0 0-42 0,0 0-17 16,0 0-9-16,0 0-6 16,-7-39 1-16,7 59 0 15,7 8 4-15,8 4 1 16,-2 0 0-16,3-6 0 16,-3-9 0-16,3-2 0 15,5-9-5-15,0-6-2 16,8 0 4-16,10 0-2 15,-6-24-1-15,-4-4-6 16,-5-2 7-16,-8-2 5 16,-7 14 0-16,-5 4 7 0,-4 9 7 15,0 2 2-15,0 3-7 16,0 0-9-16,0 8-6 16,5 28 0-16,8 18 3 15,0 20 3-15,5 8 0 16,7 7 0-16,4 1-5 15,9-15-65-15,-5-20-178 16</inkml:trace>
  <inkml:trace contextRef="#ctx0" brushRef="#br0" timeOffset="-78636.33">11604 15971 1126 0,'0'0'26'16,"0"0"-8"-16,0 0-12 15,0 0 12-15,-135 109 13 16,99-19 14-16,14 35 9 16,6 25-17-16,16 22-13 15,5 13 4-15,37-7-1 16,20-4-8-16,25-9-5 15,27-13-5-15,36-13-7 16,37-11 2-16,33-8-3 16,38-11 1-16,28-12-2 0,24-46-42 15,-3-51-217-15</inkml:trace>
  <inkml:trace contextRef="#ctx0" brushRef="#br0" timeOffset="-78073.63">15242 16012 1421 0,'0'0'67'15,"0"0"-20"-15,0 0-47 16,0 0 0-16,0 0-5 16,0 0 4-16,0 138 1 15,27-76-2-15,7 12 2 16,-5 1 0-16,4-5 0 16,-4-4 0-16,-2-8 0 15,0-3-11-15,-7-4-65 16,-3-13-61-16,-8-11-407 0</inkml:trace>
  <inkml:trace contextRef="#ctx0" brushRef="#br0" timeOffset="-77862.38">15013 16387 1459 0,'0'0'36'15,"0"0"-32"-15,0 0-4 16,121-94-4-16,-33 70 4 16,11-1 5-16,7 6-4 0,13 2-1 15,-8 7-1-15,0 3-21 16,-16 0-132-16,-24-5-487 16</inkml:trace>
  <inkml:trace contextRef="#ctx0" brushRef="#br0" timeOffset="-77585.23">16112 15862 1442 0,'0'0'67'0,"0"0"-63"15,0 0-4-15,0 0-8 16,0 0 8-16,40 144 0 16,-9-75 2-16,0 6 0 15,7 0 1-15,-5-5-2 16,6-2 0-16,-8-8 0 16,-2-4-1-16,0-6-14 15,-7-18-111-15,-15-22-472 16</inkml:trace>
  <inkml:trace contextRef="#ctx0" brushRef="#br0" timeOffset="-77181.5">15954 15282 967 0,'0'0'426'0,"0"0"-391"16,0 0-7-16,0 0-27 16,131-61-1-16,-19 110 11 15,13 31 6-15,8 32 1 16,-4 27-8-16,-6 23-7 16,-14 23-2-16,-13 23 1 15,-22 13-2-15,-19 3-2 16,-16-1-19-16,-22-21-46 15,-17-25-56-15,-13-35-107 16</inkml:trace>
  <inkml:trace contextRef="#ctx0" brushRef="#br0" timeOffset="-60277.74">5951 2007 506 0,'0'0'131'15,"0"0"4"-15,0 124-43 16,0-71-25-16,0 2-12 0,0 4-39 15,0-6-11-15,0-2-5 16,0-5-1-16,0-10-81 16,9-12-585-16</inkml:trace>
  <inkml:trace contextRef="#ctx0" brushRef="#br0" timeOffset="-59944.24">6580 2464 1301 0,'0'0'0'0,"0"0"-12"16,0 0 9-16,0 0 3 16,25 112 0-16,-21-69-1 15,-2-3 1-15,-2-2 0 0,0-6-28 16,0-16-175-16</inkml:trace>
  <inkml:trace contextRef="#ctx0" brushRef="#br0" timeOffset="-59596.17">7081 1816 1340 0,'0'0'41'0,"0"0"-16"0,0 0-25 15,0 0-6 1,0 0-9-16,0 0 8 0,16 82 6 16,-16-24 2-16,0 0-1 15,-22-1 1-15,-3-5 1 16,-2-4 2-16,8-4-4 15,3-5 2-15,7-9-1 16,7-4-1-16,2-8-4 16,0-4 3-16,2-5-3 15,13-6-7-15,6-3-19 16,8 0 25-16,8-3 5 16,11-17-10-16,3-6-115 15,0-6-365-15</inkml:trace>
  <inkml:trace contextRef="#ctx0" brushRef="#br0" timeOffset="-59362.34">7889 2264 1221 0,'0'0'76'0,"0"0"-68"16,0 0-7-16,0 0 21 16,0 0-15-16,0 0-7 15,51-12-7-15,-13 6 0 0,10-2-26 16,2-4-99 0,-1-4-260-16</inkml:trace>
  <inkml:trace contextRef="#ctx0" brushRef="#br0" timeOffset="-58936.25">8437 1777 1362 0,'0'0'39'0,"0"0"-5"0,0 0 23 16,0 0-36-16,0 0-21 16,0 0-3-16,0 5-15 15,4 46 15-15,7 9 1 16,3 2 2-16,-1-4 0 16,5-11 2-16,3-8-2 15,-4-12-2-15,3-12-3 16,-5-11-15-16,4-4 14 15,-9 0 6-15,9 0 0 16,-4-14 6-16,-6 4-3 16,-4 4 0-16,-5 6-3 15,0 0-1-15,0 0-6 16,2 26-4-16,2 13 5 0,0 12 4 16,5 10 2-16,-4 5 0 15,4 2-1-15,6-4 1 16,12-10-45-16,6-17-97 15,6-23-585-15</inkml:trace>
  <inkml:trace contextRef="#ctx0" brushRef="#br0" timeOffset="-58741.27">9162 2516 1436 0,'0'0'47'16,"0"0"-25"-16,0 0-5 16,0 0-8-16,0 0-9 15,0 0-27-15,171-114-40 16,-111 98-106-16,-13 4-935 16</inkml:trace>
  <inkml:trace contextRef="#ctx0" brushRef="#br0" timeOffset="58348.24">20532 15432 1156 0,'0'0'143'16,"0"0"-71"-16,0 0-29 15,0 0 0-15,0 0-5 16,-115 0-20-16,92 0-4 15,3 0-14-15,-5 0 0 16,4 0 0-16,-4 0 0 16,-6 0 0-16,-5 0 0 15,-7 2 0-15,-3 10 0 16,-12 3-2-16,0 3-1 16,-11-3-4-16,-1 2 4 15,6-2 1-15,1-3 2 0,10 0 0 16,4-1 0-1,4 1 0-15,12-1 0 0,2 0 0 16,6 2-1-16,3 2 0 16,4-1 0-16,-7 8-1 15,3 5 2-15,-4-1 0 16,-3 6 0-16,0-1-1 16,-7 3 1-16,2 2 0 15,-6 0-1-15,5 5 1 16,4-4 0-16,4-2 0 15,4 0-1-15,12-12 0 16,5 0 0-16,-4-6-1 16,8-1 1-16,0 2 1 15,2 1-2-15,-2 8 2 0,0 5-1 16,-5 8 1-16,5 4 1 16,-8 13-1-16,6-3 1 15,0 2-1-15,-5-3 0 16,7-2-1-16,0-5 1 15,0-2 0-15,2-7 1 16,0-2-1-16,0-3 1 16,0-6-1-16,0 1 0 15,0-9 0-15,0 4 0 16,4 1 0-16,7 0 0 16,-5 7 2-16,6 4-1 15,-1 4 1-15,1 1-1 16,-4-3-1-16,5-4 1 0,1 2 0 15,-1-4-1-15,3-4 3 16,-1-2-2-16,1-4-1 16,-3-6 6-16,1 0-4 15,-1-7-1-15,0 2-1 16,1-1 3-16,1 2-2 16,1-2-1-16,7 3 5 15,0-2 1-15,12 3-1 16,-4 0 0-16,2 1-1 15,5-1-1-15,-7-3-1 16,0 3-2-16,3-1 1 16,-5 1 1-16,2 0-2 0,0-1 0 15,2 0 0-15,3-6 2 16,-3 5-1-16,6-6 1 16,-4 1-2-16,5 0 3 15,1-3-2-15,-6 1 1 16,1-1-1-16,-9 0 1 15,-5 0-2-15,-2-2 0 16,-4 2 0-16,-1-2 0 16,1 4 0-16,3-4 0 15,6 0 0-15,6 0 0 16,3 0 1-16,-3 0-1 16,-4 0 3-16,-5 0-3 15,-1 0 0-15,-6 0 0 0,-9 1 0 16,6-1 0-16,-8 4-1 15,3-4 1-15,-3 3-1 16,-4-1 1-16,0-2-1 16,0 0 1-16,0 0 0 15,0 0 2-15,0 0-2 16,0 0 0-16,0 0 0 16,0 0 1-16,0 0 1 15,0 0-2-15,0 0 0 16,0 0 0-16,4 0 0 15,6 0 0-15,-8 0 1 16,5 0-1-16,-5 0 2 0,-2 0-2 16,0 0 2-1,0 0 0-15,0 0-1 0,0 2 2 16,0-2 0 0,0 2-2-16,0-2 1 0,0 0 1 15,0 0-3-15,0 0 0 16,0 0 5-16,0 0 0 15,0 0-3-15,0 0 1 16,0 0-3-16,0 0 2 16,0 0-2-16,6 0-1 15,15 0-1-15,8 0 2 16,6 0 1-16,5 0-1 16,3 0 0-16,-14 0-1 15,2 0 1-15,-4 0 0 16,-10 0 0-16,6 0 0 0,-10 0 0 15,3 0 1-15,-3 0-1 16,1 3 0-16,-6-3-1 16,1 5 1-16,-7-3 0 15,-2-2 0-15,3 0 0 16,-3 0 0-16,0 0 0 16,0 0 0-16,0 0 0 15,0 0 1-15,0 0-1 16,0 0 1-16,0 0-1 15,0 0-2-15,2 0-15 16,5 0-10-16,-1 0-21 16,3-16-81-16,-2-19-1101 0</inkml:trace>
  <inkml:trace contextRef="#ctx0" brushRef="#br0" timeOffset="59915.5">20151 15526 1117 0,'0'0'145'16,"0"0"-124"-16,0 0-19 15,0 0 1-15,0 0 9 16,0 0-7-16,5 0-5 0,-1 0 0 15,0 0 2-15,8 0 7 16,15 0 16-16,4 0-13 16,15 0 38-16,12-7-24 15,9-5-20-15,9 4-2 16,4 6-4-16,-4 2 2 16,-5 0-4-16,-4 2 2 15,-5 10-3-15,4 1 3 16,5-3 0-16,6 1 0 15,16-6 0-15,-2-3 3 16,9-2-3-16,-2 0 1 16,-5 0 0-16,5-9 0 0,1-4-1 15,-5 3 1-15,-5 2 0 16,-12 3 0-16,4 0-1 16,-4 0 0-16,8-2 0 15,9-3 0-15,-3-2 0 16,5 2-2-16,1 0 2 15,-4 3 0-15,7-4 0 16,0 1 0-16,3-1 0 16,-7 6 0-16,-5-1 0 15,-6 3 2-15,-5 0-2 16,3-1 0-16,-3-1 1 16,4 0 3-16,8-1 1 15,2 0-1-15,13 0 12 16,2 3-6-16,12-4-1 15,-3 3 1-15,1-5-6 0,5 4 3 16,1-2-2-16,-7 0 1 16,-5 1-5-16,-6-1-1 15,0 2 0-15,-6-1 3 16,1 2-2-16,-2-2-1 16,3 4 1-16,-5-1-1 15,0-4 1-15,2 1 0 16,1 2-1-16,-3-2 0 15,-5 0 0-15,1 0 0 16,6-2 0-16,7 2 1 0,14-3 1 16,8 4 3-16,-5-2-3 15,9 2-1-15,-4-1 0 16,-9 2-1 0,3 0 2-16,-5-2-1 0,-2-1 0 15,4 2-1-15,1-4 0 16,-6 4 1-16,-1-2-1 15,0 1 0-15,4 2 0 16,7 0 0-16,-3 3 0 16,1-3-1-16,-3-4 0 15,1 3 1-15,-7-9 2 16,-6 2-2-16,2 1 0 16,2-2 1-16,-8 1-1 0,6 4 2 15,-6 2-2 1,0 0-1-16,4 2 0 0,6 2 1 15,8-4-1-15,5 6 1 16,0-2 0-16,-2-1-1 16,-7 3 1-16,-2 0 2 15,0 0-1-15,-2 0 9 16,-1 0-1-16,1 0-6 16,4 5-3-16,3-1 2 15,-5 1-1-15,-10 2-1 16,-6-2 0-16,-7-4 0 15,-14 1 0-15,-7-2 0 16,-7 0 0-16,-15 0 0 16,2 0 2-16,-5 0-2 0,-3 0 2 15,-2 0-2-15,-3 0-2 16,-10 0 2-16,-5 0 0 16,-15 0-1-16,-2 0-5 15,-7-2-33-15,-11-12-80 16</inkml:trace>
  <inkml:trace contextRef="#ctx0" brushRef="#br0" timeOffset="62023.04">20594 17548 803 0,'0'0'420'16,"0"0"-325"-16,0 0-48 16,0 0-32-16,0 0-13 15,0 0-1-15,0 0 0 16,-2 0-1-16,2 0 7 16,0 0-1-16,2 0 9 15,21 0 2-15,12 0 6 0,19-2 0 16,13 0 2-16,11-2-11 15,14 4-12-15,1-2 1 16,7 2-3-16,-1 0 0 16,-8 0 0-16,3-4 0 15,-3 4 0-15,5-7 0 16,0 2 2-16,-5-2 0 16,3 0-2-16,-1 1 0 15,7-2 1-15,12 0 0 16,4 3 0-16,0 0-1 15,-5 0-2-15,-10 3 0 16,-3 2 2-16,-5 0 0 0,1 0 0 16,-5 0-2-1,5-2-1-15,-1 1 3 0,8 1-1 16,1-2 2-16,5 2-2 16,-6-2 3-16,-1 2-3 15,-2-5 2-15,5 5-1 16,-1-3 0-16,8-3 0 15,-8-1-1-15,0-2 2 16,-3 0-3-16,1-1 1 16,4 6 0-16,8-1 1 15,4 0-2-15,0 1 2 16,-7 4-4-16,-4 0-3 16,-9 0 3-16,-5 0-5 15,5 0-2-15,-5 0 10 16,7 0 1-16,5 0 0 0,4 0 1 15,-2-4-2-15,-1-1-1 16,-4-4 2-16,-1 4 4 16,-3-4-4-16,2 1 0 15,0 6 1-15,-3 0 4 16,11-1-4-16,-2 0-1 16,8 3 1-16,-6-2 0 15,4 0-1-15,-10 2 0 16,-1 0-1-16,-1 0 3 15,-5 0-1-15,7-4-1 16,1 0 0-16,-3-1 0 16,-2 0 0-16,-3-2 0 15,1 2 1-15,-5 1 0 0,-4-1 1 16,-2 0 5-16,-8 5-1 16,-4-4-2-16,1 4-2 15,-3 0 2-15,-5-2-4 16,5 2 0-16,1-4 1 15,-1 2 0-15,2-4-1 16,-11 6 0-16,-2 0 1 16,-11 0 0-16,-7 0-1 15,-11 0 1-15,-6 0 12 16,-8 0-5-16,-8-4-6 16,0 4-1-16,-7 0 2 15,0 0 7-15,0 0 1 0,0 0 3 16,0-2-5-1,0 2-2-15,0 0-3 0,0 0 0 16,0 0-1-16,0 0-1 16,0 0-2-16,0-3 2 15,0 3-1-15,0 0 0 16,2 0 2-16,-2 0-3 16,2 0 1-16,-2 0-1 15,2 0 1-15,0 0-2 16,-2 0 2-16,0 0-2 15,0 0 2-15,0 0-1 16,0 0 1-16,0 0 3 0,0 0 2 16,0 0 3-1,0 0-2-15,0 0-2 0,0 0-1 16,0 0-4-16,0 0 1 16,0 0 0-16,0 0-1 15,0 0-1-15,-2 0 1 16,0 0 0-16,2 0 1 15,0 0-1-15,0 0 1 16,0 0-1-16,-2 0 0 16,2 0 0-16,0 0 1 15,0 0-1-15,0 0 0 16,0 0 0-16,0 0 0 16,0 0 0-16,0 0 1 15,0 0 1-15,0 0 1 16,0 0-1-16,0 0 0 0,0 0-2 15,0 0 0-15,0 0-1 16,0 0 1-16,0 0-1 16,0 0 0-16,0 0 1 15,0 0-1-15,0 0-2 16,0 0-12-16,0 0-6 16,0 0-33-16,-9-23-132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4T05:42:04.015"/>
    </inkml:context>
    <inkml:brush xml:id="br0">
      <inkml:brushProperty name="width" value="0.05292" units="cm"/>
      <inkml:brushProperty name="height" value="0.05292" units="cm"/>
      <inkml:brushProperty name="color" value="#FF0000"/>
    </inkml:brush>
  </inkml:definitions>
  <inkml:trace contextRef="#ctx0" brushRef="#br0">2710 2452 794 0,'0'0'76'0,"0"0"-60"15,0 0 109-15,0 0-67 16,120 41-19-16,-110-32-6 16,-4 2 16-16,-1-6-19 0,-1 0 0 15,-2-5-12 1,0 0-13-16,0 0 0 0,-2 0 5 15,3 0 6 1,-1 0 15-16,-2 0 4 0,0 0-11 16,0 0-5-16,0 0-9 15,0 0-6-15,0 0 2 16,0 0-4-16,2 0-2 16,3 0 1-16,2 0-1 15,-1 2 0-15,5-1 0 16,-1 1 0-16,-2 0 0 15,3 0 1-15,3 0-1 16,3 5 0-16,1-4 0 16,3 4 2-16,-4-2-2 0,1 2 0 15,-3 3 0-15,1 4 0 16,-3 4 0-16,-3 1 0 16,-6 3 1-16,-4 0 1 15,0 1 0-15,0-3 2 16,-11 0 10-16,-7-2-3 15,0-3 0-15,-3 2-4 16,-2-2 1-16,-2-4 1 16,3-1-2-16,4-4 1 15,2 1 0-15,6-6 0 16,3-1-2-16,0 0 4 16,7 0-5-16,0 0 0 15,0 0-2-15,0 0-2 0,0 0-1 16,0 0 0-1,2 0 0-15,20 0 0 0,12 0 0 16,11 0 0-16,3 4 0 16,2 8 0-16,-1 4 0 15,-5 4 0-15,-6 6-1 16,-7 3 1-16,-8 3 0 16,-13 2-1-16,-10 4 0 15,0 0 1-15,-2 2 0 16,-25-1 1-16,-6-2 4 15,-7-4-2-15,-7-10 6 16,1-2-1-16,-8-12 3 16,-2-4-5-16,-2-5-1 0,0 0-3 15,5-21 1-15,4-8-3 16,11-10-12-16,18-7-48 16,13 0-209-16</inkml:trace>
  <inkml:trace contextRef="#ctx0" brushRef="#br0" timeOffset="545.77">3466 2530 1298 0,'0'0'5'0,"0"0"-5"15,0 0 44-15,0 0-25 16,0 0-8-16,0 0 13 15,47 18 3-15,-28-20-1 0,10-26 8 16,-2-11-12 0,-2-10-1-16,-9-5-3 0,-7-3-11 15,-9 6 1-15,0 0-5 16,0 10 4-16,-5 13-5 16,1 7 6-16,-1 12-2 15,3 6-1-15,-1 3 4 16,3 0-7-16,0 0-2 15,0 8-3-15,0 22 0 16,0 11 0-16,0 4 5 16,0 1-5-16,10-3 4 15,7-1-1-15,4-3 0 16,-4-6 0-16,1-3 3 16,-7-8-6-16,-1-6 6 15,-2-8-3-15,-6-3 0 0,5-3-30 16,-1-2-45-1,0-2-55-15,-4-28-458 0</inkml:trace>
  <inkml:trace contextRef="#ctx0" brushRef="#br0" timeOffset="769.38">3517 1659 1546 0,'0'0'22'15,"0"0"0"-15,0 0 20 0,0 0-31 16,0 0-11-16,0 0 0 16,-4 0-10-16,6 0-30 15,15 0-77-15,4 0-162 16</inkml:trace>
  <inkml:trace contextRef="#ctx0" brushRef="#br0" timeOffset="10368.99">1248 4453 1095 0,'0'0'49'0,"0"0"-40"16,0 0 61-16,18-104-9 0,-12 72-41 15,-1 2-1-15,-1-2 5 16,-2 2 0-16,-2 4-2 16,0 4 19-16,0 4-16 15,0 1-3-15,0-1-16 16,2 3 4-16,-2-2-4 15,3 1-1-15,0 2-1 16,-1 7 1-16,-2 2 6 16,0 3 6-16,0 2-7 15,0 0-1-15,0 0-4 16,0 0-4-16,0 0-1 16,0 0 0-16,0 7-2 15,0 21-3-15,6 10 5 0,1 12 0 16,1 0 1-16,4-1 1 15,-1-3 1-15,2-7-3 16,3-3 0-16,2-4 1 16,2-6-1-16,2-5 0 15,5-8 0-15,2-4-18 16,2-9-35-16,-4 0-78 16,-12-31-538-16</inkml:trace>
  <inkml:trace contextRef="#ctx0" brushRef="#br0" timeOffset="10566.07">1444 3605 1515 0,'0'0'30'15,"0"0"-27"-15,0 0 31 16,0 0-12-16,0 0-22 15,0 0-10-15,0 2-39 16,7 29-96-16,4 2-181 16</inkml:trace>
  <inkml:trace contextRef="#ctx0" brushRef="#br0" timeOffset="10844.11">1941 4083 1509 0,'0'0'3'0,"0"0"9"16,0 0 30-16,0 0-33 15,0 0-9-15,0 0 0 16,125 0 0-16,-74 0-6 16,0 0-33-16,-10 1-48 0,-20 21-85 15,-15 14-466-15</inkml:trace>
  <inkml:trace contextRef="#ctx0" brushRef="#br0" timeOffset="10992.73">2008 4489 993 0,'0'0'219'15,"0"0"-167"-15,0 0 56 16,0 0-7-16,0 0-59 16,0 0-26-16,129-38-7 15,-57 10-2-15,5 0-7 16,2 1-14-16,1 4-144 16,-11 3-833-16</inkml:trace>
  <inkml:trace contextRef="#ctx0" brushRef="#br0" timeOffset="11449.43">3069 4114 1451 0,'0'0'28'16,"0"0"9"-16,0 0 26 15,0 0-42-15,0 0-19 0,0 0-2 16,0 7-2-16,0 14-1 16,0 12 1-16,0 9 2 15,11 4 2-15,7-2-2 16,7-4 0-16,4-1 0 15,2-8 0-15,2-9 0 16,-6-8 3-16,-2-9-3 16,-4-5-3-16,2-10 3 15,-1-31 3-15,1-15-1 16,-8-16-2-16,-13-8 0 16,-2 3 1-16,-17 10-1 15,-26 12 0-15,-3 19 0 16,-8 18 3-16,-2 16-3 0,-2 2-3 15,-2 30 0 1,6 21-2-16,12 12-40 0,15 3-108 16,27-5-708-16</inkml:trace>
  <inkml:trace contextRef="#ctx0" brushRef="#br0" timeOffset="11787.34">3777 4489 1529 0,'0'0'2'0,"0"0"3"15,0 0 37-15,0 0-33 16,0 0-9-16,0 0 0 16,64 112 3-16,-53-59-3 15,-9-1 0-15,-2 5 0 0,-9-4-36 16,-22-9-61-16,-2-18-538 15</inkml:trace>
  <inkml:trace contextRef="#ctx0" brushRef="#br0" timeOffset="12185.07">4516 3805 1579 0,'0'0'0'15,"0"0"0"-15,0 0 18 16,0 0-11-16,0 0-6 16,33 139-1-16,-20-69 4 15,-1-1-4-15,-3-3 0 0,-5-4 0 16,0-6-1-16,-4-7-11 15,5-14-36-15,2-15-74 16,2-17-356-16</inkml:trace>
  <inkml:trace contextRef="#ctx0" brushRef="#br0" timeOffset="12486.15">5316 4345 1480 0,'0'0'27'16,"0"0"-25"-16,0 0 21 15,0 0 4-15,-9 116-23 16,9-70-2-16,-2-1-1 16,2-7-1-16,0-8-1 15,0-4-18-15,-2-8-33 16,-8-11-63-16,-5-7-434 16</inkml:trace>
  <inkml:trace contextRef="#ctx0" brushRef="#br0" timeOffset="14753.34">7762 4303 1338 0,'0'0'18'0,"0"0"-14"16,0 0 37-16,102-132 10 15,-62 66-31-15,3-9-14 16,-8-7 2-16,-8-3 3 15,-12-3-1-15,-13 1 6 0,-2 11 10 16,-2 10-17-16,-15 20 7 16,-1 19-10-16,5 10 1 15,6 14-2-15,0 3 7 16,-2 0-12-16,-4 26 0 16,-5 32-2-16,-2 26 0 15,2 20 2-15,9 1 1 16,9-5-1-16,0-5 0 15,22-7 0-15,18-6 0 16,12-10 0-16,4-11-1 16,-3-18 1-16,5-19-3 15,-5-14-7-15,3-10-11 16,0-10-2-16,-2-24 3 0,-8-14-2 16,-5-4 8-16,-17 0 14 15,-11 7 2-15,-8 12 1 16,-5 7 10-16,0 9 10 15,0 10-8-15,0 4 1 16,0 3 7-16,0 0-22 16,-5 3-1-16,5 25-8 15,0 8 7-15,0 4-1 16,9-4-2-16,18-8-8 16,6-13 1-16,3-4 11 0,-2-9-2 15,-1-2 0 1,-4-7-1-16,0-25 0 15,-1-14 3-15,-3-9-1 16,-11-4 1-16,-14 4-1 0,0 2-1 16,-18 11 2-16,-18 14 9 15,-6 8 11-15,-1 14-19 16,-1 6-1-16,1 0-19 16,8 30-57-16,10 7-190 15</inkml:trace>
  <inkml:trace contextRef="#ctx0" brushRef="#br0" timeOffset="15247.1">9184 3941 1384 0,'0'0'99'0,"0"0"-85"15,0 0-7-15,0 0 42 16,0 0-32-16,-128-101-16 15,99 101-1-15,8 20-4 16,-2 12 3-16,9 6-3 16,10-4 2-16,4-2 0 15,2-5-2-15,23-12-7 16,4-7 1-16,2-6 4 16,0-2 5-16,-8 0 1 15,-3 0 1-15,-9 0 8 0,-7-2 4 16,-4 2-3-1,0 0-6-15,0 13-4 16,2 28-2-16,-2 27 2 0,0 19 13 16,0 9-9-16,0 2 1 15,-4 1-3-15,2-2-2 16,2-6 0-16,0-6-2 16,0-17 2-16,0-16 0 15,-9-18 2-15,-5-12-2 16,-5-12 7-16,-8-10-2 15,-6 0 5-15,-8-32-3 16,1-27-2-16,9-19-5 16,15-14 0-16,16-2 0 15,3 4-3-15,35 9-9 16,8 16-9-16,8 10-25 0,6 13-50 16,-4 7-217-16</inkml:trace>
  <inkml:trace contextRef="#ctx0" brushRef="#br0" timeOffset="16267.16">9986 3372 1423 0,'0'0'55'0,"0"0"1"15,0 0 12-15,0 0-34 16,0 0-24-16,0 0-10 15,2-1-1-15,11 30-6 16,1 16 7-16,-1 12-1 16,-3 4 2-16,-10-7-1 15,0-12 0-15,0-16 0 16,0-12 0-16,0-10 2 16,0-4-2-16,0 0 0 15,6-2 4-15,9-36 0 16,12-20-4-16,12-16-6 0,1 2 0 15,-7 18-5-15,-8 21-5 16,-10 21 10 0,-11 12 5-16,-2 0-6 0,8 7 2 15,-4 24-1-15,7 18 4 16,1 9 0-16,-3 6 4 16,1 2-4-16,-6 0-9 15,3-10-99-15,-9-8-314 16</inkml:trace>
  <inkml:trace contextRef="#ctx0" brushRef="#br0" timeOffset="16733.4">9565 4117 1518 0,'0'0'52'0,"0"0"-52"15,0 0 13-15,0 0 6 0,0 0-19 16,0 0-5-1,0 114 5-15,0-58 0 0,0-8 0 16,0-12 0-16,2-9 0 16,14-12 0-16,1-8-4 15,12-7 1-15,5 0 3 16,4-29-1-16,-2-5-1 16,-5 5 2-16,-12 4 0 15,-7 15 0-15,-10 6 0 16,-2 4 0-16,0 0-1 15,0 10-1-15,0 22 2 16,0 11 0-16,0 4 3 16,0 2-2-16,0-5 0 15,0-1-1-15,0 0-31 16,-2-9-82-16,-10-9-325 0</inkml:trace>
  <inkml:trace contextRef="#ctx0" brushRef="#br0" timeOffset="17064.18">10559 4117 1538 0,'0'0'65'16,"0"0"-57"-16,0 0 17 15,0 0 14-15,0 0-29 16,0 0-10-16,73-17-1 16,-30 17 1-16,6 0 0 15,-4 0 0-15,-12 0-1 16,-6 0 0-16,-10 0-8 15,-5 0-13-15,-10-1-25 16,-2-6-102-16,0-2-792 16</inkml:trace>
  <inkml:trace contextRef="#ctx0" brushRef="#br0" timeOffset="17370.72">11261 3792 1540 0,'0'0'84'15,"0"0"-83"-15,0 0 9 0,0 0 13 16,0 0-22-16,0 0-1 16,40 76 0-16,-22-18 0 15,0 4 0-15,-9 2-4 16,-7-3-18-16,-2-14-35 16,0-15-208-16</inkml:trace>
  <inkml:trace contextRef="#ctx0" brushRef="#br0" timeOffset="18214.29">6172 4351 1482 0,'0'0'16'16,"0"0"-15"-16,0 0 31 15,0 0 4-15,0 0-36 16,0 0-4-16,93-28-13 16,-10 18-32-16,11-2-69 15,-7-5-227-15</inkml:trace>
  <inkml:trace contextRef="#ctx0" brushRef="#br0" timeOffset="18363.09">7006 4275 1082 0,'0'0'139'15,"0"0"-139"-15,0 0-30 16,0 0-42-16,0 0-889 16</inkml:trace>
  <inkml:trace contextRef="#ctx0" brushRef="#br0" timeOffset="18511.38">7303 4325 1338 0,'0'0'63'0,"0"0"-63"16,0 0-1-16,0 0-22 15,122-34-130-15</inkml:trace>
  <inkml:trace contextRef="#ctx0" brushRef="#br0" timeOffset="92898.6">2162 6094 1202 0,'0'0'6'16,"0"0"63"-16,0 0 13 15,0 0-36-15,0 0-25 16,107-120-2-16,-82 99 1 16,1 5-7-16,3 6-6 15,2 6-5-15,5 4-2 16,6 2 0-16,2 26-1 15,1 9 1-15,-5 5-1 0,-4 4 0 16,-2 1 1 0,-12 4 0-16,-8 2-1 0,-10 0-8 15,-4 3-5-15,-18 1 0 16,-16-3 2-16,-5-3 11 16,1 0-7-16,1-10 6 15,8-8 2-15,12-11 0 16,9-10 0-16,4-12 1 15,4 0 2-15,0 0 15 16,0 0 10-16,0 0 4 16,0-10-3-16,12-3-23 15,13-4-4-15,12 5-2 16,8 4-2-16,13 4 2 16,6 4-3-16,2 6 3 15,-4 22 0-15,-11 6-3 0,-8 5-1 16,-14 2 1-1,-12 2 0-15,-13 0 2 0,-4 2-2 16,-13-1-7-16,-29-2 10 16,-16-3 0-16,-12-7 2 15,-9-11 5-15,-2-9 3 16,4-12-2-16,3 0 1 16,13-14-7-16,15-12-2 15,15-6-3-15,21-7-55 16,10-10-107-16</inkml:trace>
  <inkml:trace contextRef="#ctx0" brushRef="#br0" timeOffset="93478.42">3247 6092 1353 0,'0'0'56'0,"0"0"-55"15,0 0 2-15,0 0 38 16,0 0-29-16,0 0-12 16,7 2-1-16,-7-2 1 15,2 0 0-15,0 0 2 16,0 0 36-16,4-10 12 16,4-24-15-16,-1-14-30 15,3-13-4-15,-4 1 0 16,-8 7-1-16,0 12 0 15,0 11 3-15,0 11-3 16,0 10 1-16,0 4 0 16,0 3 9-16,0 2-8 0,0 0 0 15,0 0-2-15,-2 0-2 16,2 0 0-16,0 13-8 16,0 22 3-16,0 6 7 15,7 9 1-15,6-4-1 16,-4-4 0-16,4-6-1 15,1-4 1-15,-1-8 0 16,5-3 1-16,0-4-1 16,0-4 0-16,2-4-16 15,0-6-29-15,0-3-46 16,-7 0-118-16</inkml:trace>
  <inkml:trace contextRef="#ctx0" brushRef="#br0" timeOffset="93698.28">3116 5288 1550 0,'0'0'5'16,"0"0"37"-16,0 0-13 15,0 0-19-15,0 0-5 16,0 0-5-16,-12-29-3 15,12 29-13-15,0 0-38 16,0 19-64-16,0 3-6 0,0-6-265 16</inkml:trace>
  <inkml:trace contextRef="#ctx0" brushRef="#br0" timeOffset="95533.17">5401 5564 1360 0,'0'0'135'0,"0"0"-122"15,0 0 34-15,0 0 2 16,0 0-33-16,0 0-8 16,0-23-8-16,0 19 0 15,-16-3-1-15,-18 2-5 16,-14 5-1-16,-24 0-7 15,-24 0 4-15,-4 17-1 16,-5 3 7-16,16-1 3 16,26-8 1-16,28-4 1 0,22-3-1 15,11-4 2-15,2 0-1 16,0 0 1-16,0 0-1 16,0 0-1-16,0 0-1 15,0 0-2-15,0 10-1 16,2 11-1-16,4 20 3 15,-3 17 2-15,-3 14-2 16,0 14 2-16,0 11 0 16,0 7 0-16,-5 7 2 15,5 0-2-15,0 10 0 16,0 1-1-16,0-4 1 16,2-2 1-16,3-9 2 15,-3-9-2-15,0-4 2 16,0-11-1-16,4-13-1 0,4-11-1 15,5-19 2-15,10-8-1 16,11-17 0-16,17-9 4 16,16-6 7-16,12-4 2 15,4-26-7-15,-10-3-2 16,-13 7-3-16,-19 3-1 16,-14 9-1-16,-14 7 0 15,-5 5-5-15,-10-5-15 16,0-2-35-16,0-7-143 15</inkml:trace>
  <inkml:trace contextRef="#ctx0" brushRef="#br0" timeOffset="96005.23">6186 6050 1475 0,'0'0'1'0,"0"0"22"15,0 0 0-15,0 0-4 16,0 0-17-16,-129-44-2 16,92 44-5-16,-3 22 3 15,9 7-3-15,2 11 3 16,4 8 2-16,10-2 0 16,8 3 1-16,7-7 0 15,0 0-1-15,12-3 0 16,12-3 3-16,14-5 4 15,6-2 5-15,10-7 5 16,2-4 1-16,0-4-7 0,0-4-5 16,-10-4-2-16,-3-4-3 15,-10-2 0-15,-9 0-1 16,-4 0-2 0,-6 0-15-16,-7-8-31 0,-5-12-143 15</inkml:trace>
  <inkml:trace contextRef="#ctx0" brushRef="#br0" timeOffset="96829.07">7436 5963 1489 0,'0'0'91'0,"0"0"-91"0,0 0-4 16,0 0 2-16,0 0-6 16,0 0 4-16,38 131 3 15,-30-61 2-15,-2-5 0 16,-6-10-1-16,0-15 0 16,0-11-1-16,0-14 2 15,0-9 0-15,0-3-1 16,0-3 2-16,0 0 4 15,10-19 5-15,11-25 2 16,10-21-13-16,9-8 0 0,4 10-1 16,-3 17-7-1,-10 20 2-15,-12 14 5 0,-5 11-1 16,-3 1-3-16,5 0 1 16,1 13 1-16,8 18 0 15,0 5 3-15,-5 8 0 16,0 2-1-16,0 0-1 15,0 2 2-15,4-7 2 16,1-6-2-16,-3-3-22 16,3-7-82-16,-12-8-210 15</inkml:trace>
  <inkml:trace contextRef="#ctx0" brushRef="#br0" timeOffset="97069.28">7305 6729 121 0,'0'0'1428'15,"0"0"-1425"-15,0 0-3 16,0 0 34-16,0 0-12 16,0 0-16-16,98-14-3 15,2-10-1-15,27-10-2 16,7-6 2-16,4 1-2 15,-14 6 0-15,-12 8-12 16,-27 13-21-16,-33 12-73 16,-35 0-99-16</inkml:trace>
  <inkml:trace contextRef="#ctx0" brushRef="#br0" timeOffset="97429.3">7754 6766 1468 0,'0'0'50'0,"0"0"-49"16,0 0 1-16,0 0-1 16,0 0 0-16,14 140-1 15,-5-72 1-15,-5-4 1 16,-2-12-1-16,4-10-1 16,0-13 0-16,3-13 0 15,-1-8 0-15,11-8 1 0,5 0 4 16,16-26 4-16,7-18-2 15,0-7-4-15,-10 11-1 16,-16 16-1-16,-13 14 0 16,-8 10 0-16,0 0 0 15,0 0 1-15,0 18-2 16,0 22-6-16,0 20 6 16,0 9 2-16,10-1 2 15,-6-5-4-15,9-2 0 16,-6-5 0-16,0-3 1 15,-7-6-1-15,0-12-53 16,0-23-152-16</inkml:trace>
  <inkml:trace contextRef="#ctx0" brushRef="#br0" timeOffset="97954.66">8395 7014 1370 0,'0'0'31'16,"0"0"-31"-16,0 0 82 16,0 0-39-16,0 0-38 15,0 0-5-15,98-132 2 16,-81 87-1-16,-7 6 2 15,-10 0 3-15,0 11 9 16,0 10-7-16,0 8 6 16,0 9-4-16,0 1-6 0,0 0-3 15,0 0-1-15,-2 0-4 16,2 18-2-16,0 9 5 16,0 5 0-16,0 1 1 15,0-5 0-15,0-3 0 16,6 0 0-16,11-3 0 15,-1-2 0-15,5-6 1 16,-2 0-1-16,-3-10-43 16,-3-4-110-16,-11-14-770 15</inkml:trace>
  <inkml:trace contextRef="#ctx0" brushRef="#br0" timeOffset="98098.14">8541 6553 1536 0,'0'0'24'0,"0"0"-21"16,0 0-3-16,0 0 0 15,0 0-16-15,0 0-218 16</inkml:trace>
  <inkml:trace contextRef="#ctx0" brushRef="#br0" timeOffset="98937.16">9043 5464 1416 0,'0'0'17'0,"0"0"15"0,0 0 19 15,0 0-18-15,0 0-33 16,0 0-8-16,100 195 8 16,-28-63 8-16,-5 16 6 15,-11 5 5-15,-10 4-7 16,-15 3-4-16,-6 9-2 16,-14-4-4-16,-9-4 0 15,-2-11-2-15,0-12 2 16,-24-11-2-16,-9-9-5 15,-12-16-24-15,-15-21-34 16,-11-27-118-16,-8-30-1155 0</inkml:trace>
  <inkml:trace contextRef="#ctx0" brushRef="#br0" timeOffset="99394.7">7102 5504 1242 0,'0'0'27'0,"-129"178"-13"16,61-23 24-16,17 33 43 16,27 25-31-16,24 20-1 0,29-2-36 15,44-6 4-15,28-13-7 16,19-26-5-16,24-19-2 16,20-28-3-16,14-30 0 15,20-33-22-15,5-43-85 16</inkml:trace>
  <inkml:trace contextRef="#ctx0" brushRef="#br0" timeOffset="99948.88">9536 5274 1514 0,'0'0'0'16,"0"0"-35"-16,143-78 35 15,-72 78 2-15,1 0-2 16,-10 39 0-16,-20 15-3 15,-24 6 1-15,-18 12-3 16,-20-3 5-16,-25 3 0 16,-8-3 1-16,8-13 2 15,9-14 5-15,16-14-7 16,9-10 4-16,11-4-2 0,0-4-1 16,0 4 1-1,2-2 4-15,38 5 5 16,14-5 7-16,18-3 6 0,5-5-16 15,8-4-4-15,-7 0-5 16,0 0 0-16,-11-6-61 16,-7-16-240-16</inkml:trace>
  <inkml:trace contextRef="#ctx0" brushRef="#br0" timeOffset="100518.61">10887 4900 1516 0,'0'0'2'0,"0"0"0"15,0 0 26-15,0 0-10 16,0 0-15-16,0 0-3 16,144-18-2-16,-94 28 1 15,-5 7 1-15,-10-1 0 16,-1 1-1-16,-12 2 1 16,4 1-2-16,-8-1 2 0,-3 6 0 15,-1 3-1-15,-1 6 0 16,1 8 1-16,-3 14 0 15,-7 13-1-15,1 14 1 16,-5 22 0-16,0 10 0 16,0 8 0-16,0 4 4 15,5 0 7-15,-1-4-5 16,9 2 1-16,1 0 4 16,1 0-4-16,3 6-4 15,0-3 0-15,-4-5-1 16,-6-9 0-16,-1-10-1 15,-3-9 0-15,1-13 0 16,-5-9-1-16,5-13 0 0,-5-9 0 16,0-9 0-16,0-10 0 15,-5-7 2-15,-15-6 1 16,-16-6 2-16,-15-8 1 16,-22-5-3-16,-24 0-3 15,-5-19-30-15,15-33-149 16</inkml:trace>
  <inkml:trace contextRef="#ctx0" brushRef="#br0" timeOffset="115223.16">3995 6275 952 0,'0'0'132'0,"0"0"-48"16,0 0 37-16,0 0-44 15,0 0-42-15,0 0-18 16,0 0 1-16,0 0-9 16,0 0-9-16,0 0 0 0,0 9 0 15,-6 14 0 1,-7 11 0-16,0 4 0 0,-1 4 0 15,4 2-1-15,-2-1 2 16,1 4-1-16,0-1 0 16,2 2-1-16,2 0-65 15,-1-12-91-15,1-13-265 16</inkml:trace>
  <inkml:trace contextRef="#ctx0" brushRef="#br0" timeOffset="115464.07">3798 6314 1362 0,'0'0'20'15,"0"0"-18"-15,0 0-2 16,0 0 0-16,0 0-6 15,0 0 6-15,80 97-1 16,-21-63 2-16,7 0-1 16,7 2 0-16,-1-2-2 15,-14-5-474-15</inkml:trace>
  <inkml:trace contextRef="#ctx0" brushRef="#br0" timeOffset="120436.12">12634 5695 1048 0,'0'0'0'16,"0"0"-4"-16,0 0 4 15,143 0 0-15,-101-3 2 16,3-4 0-16,-9 2-4 15,-5 3 2-15,-4 1-2 16,-7-1-7-16,-5-2-350 0</inkml:trace>
  <inkml:trace contextRef="#ctx0" brushRef="#br0" timeOffset="120609.14">12790 5978 1387 0,'0'0'110'16,"0"0"-107"-16,0 0-3 16,0 0 51-16,0 0-39 15,166-34-12-15,-58 11-5 0,17 2-50 16,-9-4-125-16</inkml:trace>
  <inkml:trace contextRef="#ctx0" brushRef="#br0" timeOffset="121275.25">14195 5336 1249 0,'0'0'77'16,"0"0"-17"-16,0 0 11 16,0 0-35-16,0 0-14 15,142-79-12-15,-77 64-9 16,0 4 3-16,0 8-4 0,-9 3-1 16,-19 0 1-1,-3 10-2-15,-17 13-1 0,-10 5-8 16,-7 8 2-16,-2 7 5 15,-27-2 1-15,-14 3 0 16,1-9 2-16,11-7 0 16,11-7 0-16,11-8 1 15,9-6-6-15,0 0 5 16,0 2-3-16,27 1 4 16,17 2 0-16,16-3 2 15,10 2 0-15,1 5-2 16,-2 3 0-16,-9 8 0 15,-13-1 0-15,-11 0-2 0,-23 0 0 16,-13 1-8-16,-7 4 4 16,-35-2 2-16,-16-2 4 15,-16-3 2-15,-8-5 4 16,-5-2-2-16,0-7-3 16,11-2-1-16,16-4-1 15,18-4-21-15,19 0-69 16,19-4-366-16</inkml:trace>
  <inkml:trace contextRef="#ctx0" brushRef="#br0" timeOffset="121494.15">14038 6157 1437 0,'0'0'94'15,"0"0"-94"-15,0 0 0 16,0 0 0-16,0 0 11 16,183-24-11-16,-65 4 0 15,17 1-2-15,-11 0-19 16,-12 4-46-16,-28 5-64 16,-30 3-136-16</inkml:trace>
  <inkml:trace contextRef="#ctx0" brushRef="#br0" timeOffset="121853.28">14569 6182 1428 0,'0'0'36'0,"0"0"-31"16,0 0 37-16,0 0-35 16,0 0-7-16,0 0-10 15,40 146 10-15,-11-83 0 16,-4-7 0-16,-7-10-1 15,-1-10 0-15,6-14-2 16,-3-8 1-16,6-8-8 16,11-6-3-16,-4-2-1 0,5-24 7 15,-5-9-3 1,-6 3 7-16,-9 6 3 0,-7 11 1 16,-7 8 14-16,-4 6 36 15,0 1-25-15,0 0-13 16,0 0-13-16,7 23-3 15,-3 22-3-15,8 15 5 16,-6 10 2-16,5 2 0 16,1-3-1-16,-8-7 0 15,3-8 0-15,-5-12-38 16,0-20-152-16</inkml:trace>
  <inkml:trace contextRef="#ctx0" brushRef="#br0" timeOffset="122184.22">15296 4957 1544 0,'0'0'0'0,"0"0"-7"16,0 0-7-16,102 135 10 15,-4-18 4-15,14 32 4 0,-7 18 3 16,-11 8-5-16,-30 2 3 16,-24-4-5-16,-17-13 1 15,-23-7 1-15,-5-8 0 16,-42-17 1-16,-24-8-3 15,-27-24-32-15,-11-28-62 16,-14-28-332-16</inkml:trace>
  <inkml:trace contextRef="#ctx0" brushRef="#br0" timeOffset="122566.6">14007 4812 1324 0,'0'0'24'16,"0"0"-15"-16,0 0-4 0,-91 176 1 15,65-28 35 1,1 41-5-16,11 27 13 16,8 1-30-16,6 10-5 15,0-9 5-15,18-5-12 0,33-18-4 16,23-22-1-16,17-27-1 15,25-31-1-15,24-32-21 16,7-43-99-16,9-40-996 16</inkml:trace>
  <inkml:trace contextRef="#ctx0" brushRef="#br0" timeOffset="123159.11">16108 5221 1295 0,'0'0'1'16,"0"0"1"-16,0 0 15 15,0 0 49-15,0 0-34 16,0 0-11-16,100-42-4 16,-73 10 2-16,-8-8 1 15,-1-4-2-15,-7-2 4 16,-3 2-2-16,-8 1-3 16,0 4-6-16,0 1-6 15,-12 9-3-15,1 12 0 16,9 8 0-16,0 7 3 0,2 2-5 15,-2 0-3 1,2 11-4-16,0 27-7 0,0 21 14 16,0 20 0-16,15-1 0 15,5-6 0-15,-3-11 1 16,10-12 0-16,0-6-1 16,2-7 0-16,9-12 0 15,-4-10-33-15,6-14-39 16,-9-4-62-16,-16-42-606 15</inkml:trace>
  <inkml:trace contextRef="#ctx0" brushRef="#br0" timeOffset="123353.96">16052 4205 1215 0,'0'0'372'16,"0"0"-362"-16,0 0-1 16,0 0-3-16,0 0-6 15,0 0-2-15,-10-14-105 16,-3 38-279-16</inkml:trace>
  <inkml:trace contextRef="#ctx0" brushRef="#br0" timeOffset="128261.9">15599 6138 975 0,'0'0'0'0,"0"0"-12"16,0 0 12-16,0 0 21 15,7 137 18-15,-61-86-27 16,-4-3-8-16,3-9 29 15,8-13 75-15,20-11-5 16,14-7-30-16,13-5-36 0,0-3-14 16,31 0-13-16,36-6 23 15,22-16 9-15,11-4-27 16,-6 6-14-16,-16 8-1 16,-22 7-15-16,-29 5-104 15,-27 0-538-15</inkml:trace>
  <inkml:trace contextRef="#ctx0" brushRef="#br0" timeOffset="128996.46">15253 6067 646 0,'0'0'618'16,"0"0"-606"-16,0 0-7 15,0 0 44-15,0 0-14 16,0 0-31-16,14 0-2 16,-7 0 5-16,-1 0-1 15,6 0 3-15,1 0 10 16,5-1-12-16,5-1-1 16,8 0-2-16,0 2 0 0,2 0-3 15,3 0-1-15,-9 0 0 16,-6 0-1-16,0 4 1 15,-13 5-2-15,6 3 2 16,-12 0-3-16,5 0 2 16,-3 1 0-16,-2-5 1 15,6 0 0-15,-4-6 2 16,-2 1-2-16,5-3 1 16,-5 3 0-16,-2-3-1 15,2 2 1-15,-2-2-1 16,0 0 1-16,0 0 0 15,0 0 0-15,0 0 0 16,0 0-1-16,0 0 0 0,0 0 0 16,0 0 0-1,0 0 0-15,0 0-2 0,0 0-5 16,0 0-11-16,0 0-75 16,-27 0-550-16</inkml:trace>
  <inkml:trace contextRef="#ctx0" brushRef="#br0" timeOffset="132518">18031 5332 1450 0,'0'0'23'15,"0"0"-23"-15,0 0 0 16,-145-10 6-16,101 10 4 0,-1 0-5 16,3 18-1-16,-1 5-2 15,3 12 0-15,7 5 0 16,-5 6 2-16,9 8 0 15,11 4 0-15,7 5-2 16,11-5-1-16,0-2 0 16,29-8 1-16,27-8-1 15,11-10 1-15,18-8 2 16,8-12-1-16,9-10-3 16,8 0-12-16,-10-2-53 15,-13-22-109-15,-20-8-943 16</inkml:trace>
  <inkml:trace contextRef="#ctx0" brushRef="#br0" timeOffset="132907.93">18501 5490 1295 0,'0'0'260'0,"0"0"-252"15,0 0-5-15,0 0-4 16,0 0 1-16,0 0-9 15,16 69 4-15,-3-11 3 16,-1 2 2-16,-8-11 1 16,3-12 0-16,-7-13-1 15,0-10 0-15,0-8 1 16,2-4-1-16,-2-2 0 16,2 0 3-16,8-4 4 15,7-31 3-15,14-16-7 16,10-11-3-16,5 4 0 0,-4 13 0 15,-3 16-2-15,-18 12 1 16,-5 9 1-16,-7 7-1 16,-9 1-3-16,0 0-3 15,4 12 1-15,8 18 3 16,1 7 1-16,-1 9 1 16,1-4 0-16,3-1-1 15,1-5-22-15,12-6-40 16,0-12-44-16,2-13-388 15</inkml:trace>
  <inkml:trace contextRef="#ctx0" brushRef="#br0" timeOffset="133274.01">18983 4889 1584 0,'0'0'4'16,"0"0"-1"-16,0 0 1 16,0 0 3-16,85-114-7 15,-36 114 0-15,7 0-5 16,-8 12 3-16,-7 17-2 0,-17 11-1 16,-20 13-4-1,-4 9 5-15,-13 4 4 0,-24 1-1 16,-15-8 1-16,8-9 0 15,1-11 1-15,14-12 0 16,16-10-1-16,9-9-1 16,4-5 1-16,0 0-2 15,31 1-2-15,31-4 4 16,36 0 5-16,29-10-2 16,7-15 0-16,0 5-3 15,-18 4-3-15,-29 6-50 16,-47 2-201-16</inkml:trace>
  <inkml:trace contextRef="#ctx0" brushRef="#br0" timeOffset="154412.84">24195 3941 1449 0,'0'0'61'16,"0"0"-3"-16,0 0-29 0,13-111-23 16,7 70 3-16,7 1-2 15,11 0-3-15,-3 7-3 16,4 7-1-16,-6 11 0 16,-4 13-2-16,2 2-1 15,5 8 0-15,-1 22-1 16,1 8 2-16,-7 10 1 15,-13 5-4-15,-14 3 2 16,-2-1-6-16,-2-9 1 16,-27-3 3-16,4-11 1 0,5-6 4 15,7-10 0 1,4-8-1-16,9-8 1 0,0 0 2 16,0 0-1-16,2 0-1 15,34 8-5-15,8 5 4 16,24 5 1-16,-4 5 0 15,-6 5 0-15,-7 1 0 16,-20 3-1-16,-13-2 0 16,-9 4 0-16,-9-2-2 15,0 0-1-15,-36-3 3 16,-11-4 2-16,-10-4 1 16,-6-8-2-16,-4-5 2 15,7-8-1-15,4 0-1 0,3-1-7 16,18-30-51-1,14-18-223-15</inkml:trace>
  <inkml:trace contextRef="#ctx0" brushRef="#br0" timeOffset="156534.79">25543 3455 920 0,'0'0'69'0,"0"0"-38"0,0 0 128 15,0 0-75-15,0 0-37 16,124 0 14-16,-96-14-14 16,3-4-11-16,-2-9 1 15,5-6-16-15,2-11-7 16,-5-9 4-16,-10-8-2 15,0-6-13-15,-13 1 3 16,-8-2-3-16,0 2-1 16,-6 3-1-16,-17 7-1 15,4 16 1-15,5 16 1 0,5 12 4 16,3 7-3-16,4 5-3 16,2 0-2-16,-10 7-2 15,4 29-11-15,-7 14 9 16,1 12 6-16,10 7-2 15,2-1 2-15,0 2 0 16,20 1 0-16,9-5 0 16,7-9-3-16,9-6 3 15,1-14 0-15,8-10-3 16,2-13-5-16,2-10 1 16,0-4 4-16,-3-9-4 15,-4-18 6-15,-1-12 0 16,-15-4 2-16,-10-8 0 15,-14 7 8-15,-5 10-7 16,-6 10 7-16,0 14 4 0,0 8-1 16,0 2-4-16,2 0-8 15,-2 0-4-15,6 15-9 16,-4 22 5-16,2 11 7 16,11-1 0-16,10-7 0 15,4-8 1-15,4-13-1 16,1-6-4-16,-3-8 0 15,-2-5 5-15,-2 0 1 16,4-19 4-16,-4-12-3 16,-7-6 1-16,-11-8 2 0,-9-6-3 15,0-7 2-15,-25 7-4 16,-8 5 0-16,-9 12-2 16,-3 15-8-16,-6 14-7 15,4 5-19-15,5 10-32 16,19 22-61-16,23 3-161 15</inkml:trace>
  <inkml:trace contextRef="#ctx0" brushRef="#br0" timeOffset="157015.03">27331 3080 1371 0,'0'0'19'15,"0"0"8"-15,0 0 8 0,-113-91-15 16,72 91-20-16,-1 0-4 16,2 18-3-16,4 13 0 15,14 0 5-15,13 4-6 16,4-7 6-16,5-6-5 16,10-12-2-16,18-8-3 15,13-2 12-15,1 0 3 16,1-14-3-16,-14-4 8 15,-16 8 0-15,-7 4 21 16,-6 6 3-16,0 0-19 16,0 7-13-16,7 34-23 15,-2 22 20-15,6 18 1 0,-7 14 2 16,5 13 0-16,0 3 0 16,2-5 2-16,-2-14-2 15,0-22 0-15,-2-18 1 16,-7-20 0-16,0-16 0 15,0-15 2-15,-16-1 5 16,-13-14 31-16,-13-31-4 16,-14-21-26-16,4-14 0 15,10-10-8-15,18-1-1 16,13 9-5-16,11 12-10 16,6 13-23-16,44 9-33 15,12 7-104-15,13 2-559 16</inkml:trace>
  <inkml:trace contextRef="#ctx0" brushRef="#br0" timeOffset="157375.44">27910 2810 1402 0,'0'0'57'16,"0"0"6"-16,0 0-27 15,0 0-36-15,0 0-1 16,0 0-13-16,0 52 8 16,0-5 5-16,0 0 0 0,12-9 0 15,5-14 1-15,2-10 0 16,-11-8 1-16,8-6 2 16,9 0-1-16,13-17 14 15,8-16-6-15,8-11-1 16,-7-5-4-16,-7 3-2 15,-13 10 1-15,-12 14-4 16,-6 12 2-16,-9 10-2 16,0 0-4-16,0 10-4 15,0 29-20-15,0 14 22 16,0 15-12-16,0 2-55 16,0-7-88-16,0-13-758 15</inkml:trace>
  <inkml:trace contextRef="#ctx0" brushRef="#br0" timeOffset="157750.84">27603 3234 1392 0,'0'0'43'16,"0"0"-41"-16,0 0-2 16,0 0-10-16,0 0-3 15,0 0 11-15,2 99 1 0,-2-65 1 16,0-5 0 0,2-4 0-16,19-11 2 0,1-10-2 15,5-4 4-15,6 0 5 16,5-7 16-16,-5-11 5 15,-8 0-18-15,-14 9 4 16,-6 6 0-16,-5 3 2 16,0 0-2-16,0 0-16 15,0 29-10-15,0 21 4 16,0 24 6-16,7 18-1 16,-5 4-3-16,-2-7-165 15</inkml:trace>
  <inkml:trace contextRef="#ctx0" brushRef="#br0" timeOffset="167121.01">24043 5409 1201 0,'0'0'209'0,"0"0"-170"0,0 0 1 16,0 0-1-16,0 0-23 15,0 0-13-15,0 0-1 16,0 0-2-16,27 7 0 16,17-7-3-16,14 0-10 15,10 0-23-15,-13 0-49 16,-14 5-49-16,-31 16-184 16,-10 9-345-16</inkml:trace>
  <inkml:trace contextRef="#ctx0" brushRef="#br0" timeOffset="167246.6">24039 5695 862 0,'0'0'338'0,"0"0"-232"16,0 0-60-16,0 0 3 0,0 0-42 15,0 0-7-15,147-20 1 16,-49 6-2-16,12 2-47 16,-10-3-388-16</inkml:trace>
  <inkml:trace contextRef="#ctx0" brushRef="#br0" timeOffset="167877.29">25524 5266 872 0,'0'0'511'0,"0"0"-508"16,0 0 0-16,0 0-3 15,0 0-1-15,0 0-6 16,0 46-3-16,0-12 9 16,0 10 1-16,0 2 0 0,0-3 3 15,-5-6-3-15,5-5 1 16,0-6 1-16,0-4-2 16,0-3 0-16,0-7 1 15,0-5 0-15,0-2 0 16,0-5 1-16,0 0 3 15,0 0 16-15,20-17 31 16,4-22-16-16,24-19-31 16,8-11-1-16,3-4-4 15,13 4 0-15,-10 9-7 16,-2 15 3-16,-13 18 4 16,-13 12 0-16,-15 11-4 0,-5 4 2 15,-5 0-5-15,-5 28-9 16,5 10 12-16,-2 8 1 15,0 3 3-15,-7 1 2 16,0-6-2-16,0-4 2 16,0-6-2-16,0-8 0 15,0-3 0-15,0-5-3 16,0-4-24-16,2-6-52 16,2-6-42-16,5-2-333 15</inkml:trace>
  <inkml:trace contextRef="#ctx0" brushRef="#br0" timeOffset="169450.57">26683 4833 1089 0,'0'0'69'16,"0"0"-65"-1,0 0 24-15,0 0 5 0,0 0 15 16,0 0 21-16,0 0-20 16,35 1-4-16,-6-19 8 15,7-10-8-15,-5-8-30 16,-4-2-7-16,-7-5 5 16,-9 0-10-16,-7-1 1 15,-4 2 4-15,0 4-5 16,-13 8-2-16,-5 9-1 15,5 14 0-15,9 2 0 16,-3 5 0-16,2 0 0 16,1 8-6-16,-7 23 0 0,-5 13 2 15,3 12 1-15,11 9 1 16,2 2-1-16,0-1 3 16,2-10-1-16,16-9 1 15,6-12-1-15,5-12-1 16,-2-9 1-16,-3-8 0 15,3-6-2-15,7 0 3 16,1-20-1-16,3-15 2 16,0-6-1-16,-12-1 0 15,-5 3 0-15,-19 11 1 16,0 10-1-16,-2 11 2 16,0 4-2-16,0 3 0 0,0 0-2 15,0 0-5-15,0 16-3 16,0 14 2-16,0 7 5 15,0-4 2-15,12-3-3 16,5-10-6-16,8-5 1 16,-5-9-5-16,5-6 14 15,-8 0 2-15,8-9 3 16,-7-14 1-16,-1-9 4 16,-6-5-1-16,-6-3-2 15,-5-2-7-15,0 3 3 16,-22 7-3-16,-7 5 0 15,-16 13-4-15,-10 12-6 16,-1 2-38-16,4 8-44 16,21 20-26-16,25 2-245 15</inkml:trace>
  <inkml:trace contextRef="#ctx0" brushRef="#br0" timeOffset="169918.89">27739 4590 784 0,'0'0'658'0,"0"0"-632"15,0 0-1-15,0 0-23 16,-138-56-2-16,96 70-5 0,4 22 1 16,11 4-3-16,13 0 3 15,14-1-3-15,0-12-4 16,8-8-13-16,11-12 9 15,8-7 15-15,4 0 4 16,3-6 19-16,-3-14-2 16,-9 0 0-16,-7 6 5 15,-5 6-10-15,-10 6 2 16,0 2-3-16,0 0-15 16,0 24-14-16,0 29 5 15,0 18 9-15,-4 16 1 16,-10 7-1-16,1 4 1 15,1-2-1-15,6-7 0 16,-5-17-1-16,-1-21 0 16,6-14-3-16,-5-19 3 0,2-12-1 15,2-6 1-15,-15 0 1 16,0-32 15-16,-12-18-5 16,5-14-10-16,11-5 1 15,14 0 1-15,4 0-2 16,8 6-45-16,35 2-37 15,15 6-148-15</inkml:trace>
  <inkml:trace contextRef="#ctx0" brushRef="#br0" timeOffset="170374.84">28290 4238 1452 0,'0'0'10'15,"0"0"15"-15,0 0-19 16,0 0-6-16,141-46-4 16,-99 46-1-16,-13 11 0 15,-7 12-1-15,-9 6-5 16,-6 0-17-16,-7 4 4 15,0-3 6-15,-22-2 10 16,2-5 7-16,6-8 0 0,1-5 1 16,13-6 0-16,0 1-3 15,0-2-3-15,0 3 2 16,2 4 3-16,18 2 1 16,9 5 4-16,5 2 9 15,-5 2-8-15,-10-3 0 16,-5-6-5-16,-10-5 1 15,-4 0-2-15,0-1-1 16,0 4 2-16,-10 3 3 16,-31 4 3-16,-14 3 3 15,-19 0 5-15,-13 1-14 16,2-4-3-16,3 1-34 0,14-2-150 16,24-6-923-1</inkml:trace>
  <inkml:trace contextRef="#ctx0" brushRef="#br0" timeOffset="170757.01">28053 4763 1492 0,'0'0'25'15,"0"0"-16"-15,0 0 11 16,0 0-20-16,0 0-8 15,0 0-3-15,-2 58 9 16,2-14 1-16,0 0 1 16,0-4 1-16,14-10-1 0,1-9 0 15,8-6-1-15,-2-10 1 16,14-5 2-16,2 0 0 16,3-17-1-16,-2-7 1 15,-16 2-1-15,-8 2 4 16,-7 8 4-16,-5 5 8 15,-2 5 10-15,0 2-13 16,0 0-13-16,0 0-1 16,0 16-8-16,0 23 1 15,-2 13 6-15,-5 10 2 0,0 3-2 16,0-6 1 0,-1-7-43-16,-8-15-87 0,-2-23-919 15</inkml:trace>
  <inkml:trace contextRef="#ctx0" brushRef="#br0" timeOffset="171927.37">28551 2721 1064 0,'0'0'47'16,"0"0"35"-16,0 0 0 15,0 0-56-15,0 0-12 16,0 0 29-16,-49-104-26 15,44 92 9-15,-1-3-4 16,-2 6-1-16,0-3-13 16,-3-1-4-16,-3-1 1 15,-3 0-4-15,-8 0-2 16,-4 2-2-16,-4-2-5 16,-8 5 3-16,-5 0-6 0,-10 1 3 15,-2 2-13-15,4 5 9 16,1-2 4-16,2 3 7 15,-1 0-1-15,4 0 2 16,-6 8-2-16,2 8 0 16,2 6-1-16,0 5 2 15,5-1 1-15,10 1 0 16,-1 4-3-16,9-1 1 16,5 4-4-16,5 4 4 15,3 3 1-15,3 6-1 16,9 1-2-16,2 0-1 15,0-2 4-15,8-2 1 16,17-4-1-16,8-1 1 0,15-3 6 16,0-2 0-16,17-2 1 15,2-6-3-15,11-4 4 16,9-4 0-16,0-6-4 16,2-6 1-16,-6-6-3 15,-8 0-2-15,-10-8 2 16,-7-12-2-16,-13-6 6 15,-10-2-5-15,-6-8 5 16,-6-6-5-16,-6-10 8 16,-3-9-6-16,-3-4 7 15,-7-5 1-15,-2 5-10 16,-2 5-1-16,0 6 10 0,0 12-10 16,-8 8 0-1,-17 6 0-15,-8 11 0 0,-21 7-5 16,-13 10-25-16,-11 0-43 15,-18 7-97-15,-6 10-730 16</inkml:trace>
  <inkml:trace contextRef="#ctx0" brushRef="#br0" timeOffset="172744.77">25011 3398 978 0,'0'0'169'15,"0"0"-96"-15,0 0-1 16,0 0-29-16,0 0-40 16,0 0-1-16,-123-75 0 15,88 71-2-15,-15 4-4 16,-3 0 1-16,-10 12 0 16,1 12 2-16,-3 3-1 15,5 9-2-15,4 8 4 16,6 8 0-16,-4 5 0 15,7 3-2-15,-2-2 2 16,11-1-2-16,2-3 1 0,17 2-1 16,7 0-1-1,10 8 1-15,2 2-1 0,2 9 0 16,27 5 1-16,0-4-2 16,9 0 7-16,-5-5-6 15,8-10 3-15,-6-13 0 16,3-7 2-16,5-13-2 15,1-10 1-15,12-6 2 16,15-12 1-16,7 0-1 16,9-4 1-16,5-22 5 15,-5-10-3-15,-1-9 13 16,-1-9-10-16,2-4-3 0,-9-10-4 16,-2-6 1-16,-16-7-3 15,-11-2-9-15,-15-3 5 16,-19-6-2-16,-15-4 5 15,-9-8 1-15,-35-4 0 16,-16 6 0-16,-25 9-5 16,-13 22 3-16,-16 20 2 15,-6 25-2-15,-5 26 2 16,0 10-14-16,11 41-70 16,23 18-273-16</inkml:trace>
  <inkml:trace contextRef="#ctx0" brushRef="#br0" timeOffset="179125">25144 6206 1458 0,'0'0'28'16,"0"0"-28"-16,0 0-2 15,0 0-1-15,0 0-4 16,0 0 6-16,168-8 0 16,-81 8 2-16,19 0-1 15,33 0 0-15,34 0 0 16,49 0 2-16,36-7-1 15,36-6-1-15,28-1 1 16,10 0-2-16,-20 0 1 0,-32 2-16 16,-41-1-5-1,-54 3 2-15,-42 3 15 0,-43 3 0 16,-31 0 3-16,-31 2 1 16,-23 2 1-16,-10 0 5 15,-5 0 44-15,0 0 7 16,0 0-22-16,0 0-16 15,0 0-7-15,0 0-2 16,0 0-3-16,0 0-3 16,0 0-2-16,0 0-1 15,0 0-1-15,0 0 0 16,0 0-1-16,0 0-18 16,0 0-49-16,0-5-252 15</inkml:trace>
  <inkml:trace contextRef="#ctx0" brushRef="#br0" timeOffset="179757.11">29806 4891 1381 0,'0'0'119'0,"0"0"-117"16,0 0-2-16,0 0-3 15,0 0-10-15,169 0 8 16,-75 0 5-16,4 0 3 16,0 0-3-16,-7 0-1 15,-12 0 0-15,-21 0-13 16,-16 0-21-16,-22 0-33 16,-16 1-54-16,-4-1-186 15,-20 0-333-15</inkml:trace>
  <inkml:trace contextRef="#ctx0" brushRef="#br0" timeOffset="179930.05">30321 4892 733 0,'0'0'549'0,"0"0"-496"16,0 0 4-16,0 0-23 15,0 0-34-15,0 0-16 16,-5 91 14-16,5-28 2 16,0 6 3-16,0 5-1 15,0-4 0-15,0-5 0 16,0-7 0-16,5-4-2 15,10-6 0-15,7-7-60 16,3-20-326-16</inkml:trace>
  <inkml:trace contextRef="#ctx0" brushRef="#br0" timeOffset="180319.23">31208 4483 1276 0,'0'0'180'0,"0"0"-173"16,0 0 6-16,0 0-13 16,-141 60-1-16,86 7-3 15,6 9 2-15,9 13 2 16,11 15 3-16,6 14 5 16,12 0 5-16,11-2-1 15,0-15-6-15,20-17 0 16,21-10 2-16,7-12-6 15,14-8 1-15,10-11-3 16,6-15 0-16,-2-18-120 16,-11-10-416-16</inkml:trace>
  <inkml:trace contextRef="#ctx0" brushRef="#br0" timeOffset="180649.97">31611 4891 1534 0,'0'0'39'0,"0"0"-11"16,0 0-10-1,0 0-18-15,0 0-5 0,0 0-4 16,0 88 6-16,2-16 3 16,8 4 0-16,-8 0 1 15,2-5 0-15,-2-11-1 16,3-12 0-16,-1-9 0 16,3-7-1-16,11-6-7 15,2-9-49-15,9-17-109 16,2-4-1202-16</inkml:trace>
  <inkml:trace contextRef="#ctx0" brushRef="#br0" timeOffset="181076.77">31689 4195 1516 0,'0'0'19'15,"0"0"4"-15,0 0-16 16,0 0-7-16,154 106 0 16,-54-14 2-16,-1 24 2 15,-15 21-3-15,-14 19-1 16,-22 17 0-16,-19 2 0 15,-20-1 1-15,-9-12-1 16,-24-14-4-16,-36-12-31 16,-25-23-54-16,-20-26-149 0</inkml:trace>
  <inkml:trace contextRef="#ctx0" brushRef="#br0" timeOffset="181677.86">29447 5143 1451 0,'0'0'51'15,"0"0"-51"-15,0 0-4 16,0 0-1-16,-100 132 1 16,44-67 3-16,2-5 1 0,16-7 0 15,9-6-1 1,7-6 0-16,7-8-23 0,1-7-30 15,1-16-109-15,11-10-624 16</inkml:trace>
  <inkml:trace contextRef="#ctx0" brushRef="#br0" timeOffset="181865">29162 5104 1575 0,'0'0'1'16,"0"0"-1"-16,0 0-2 16,0 0 2-16,142 157 5 0,-49-81 3 15,15 8-5-15,-2 13-3 16,-7-9-42-16,-26-21-506 16</inkml:trace>
  <inkml:trace contextRef="#ctx0" brushRef="#br0" timeOffset="183763.36">24431 4950 1539 0,'0'0'17'0,"0"0"-16"0,0 0 1 15,0 0-2-15,0 0-1 16,0 0-4-16,0 0 1 15,-6-5-2-15,4 14 0 16,-4 10 4-16,6 1 1 16,0-2 0-16,0 0 0 15,0 2-2-15,25 9 1 16,18 4 2-16,17 6 0 16,18 0 3-16,-4 0-2 15,-5-1 0-15,-11 0 0 16,-14 0-1-16,-15 6-2 15,-15 8 2-15,-14 6-1 16,0 12 1-16,-27 0 0 0,-20-2 1 16,-18-2-1-16,3-11 2 15,-7-6-2-15,9-7 0 16,8-7 0-16,17-1-2 16,10-3-41-16,23-11-89 15,2-15-398-15</inkml:trace>
  <inkml:trace contextRef="#ctx0" brushRef="#br0" timeOffset="198009.1">14248 7947 1035 0,'0'0'81'16,"0"0"-59"-16,0 0 15 16,0 0 21-16,0 0-9 0,0 0-9 15,0 0-16-15,-11-29 12 16,9 27-1-16,0 0-9 15,2 2-7-15,0 0-5 16,0 0 0-16,0 0-5 16,0-1-1-16,0 1-3 15,0 0-1-15,0 0 0 16,0-2 0-16,0 2 1 16,0-3-5-16,0 3 1 15,0 0-2-15,0 0 0 16,4-1-1-16,9-2 2 15,14-1-3-15,16-4 3 0,17-6 1 16,18-1-1 0,15-8 0-16,23-5 0 0,25-3 1 15,17-1 1-15,16-3 2 16,22 3-1-16,7 4-3 16,0 2 0-16,6 4 0 15,-2 3 0-15,3 2 0 16,-5 0 0-16,-4 0 1 15,-11-2 0-15,-16-1-2 16,-23 1 0-16,-15-4 0 16,-20 1 1-16,-20 2 1 15,-18 4-1-15,-23 5-1 16,-10-1 1-16,-16 5 0 0,-4 1 0 16,-14 5 0-16,-7 1 0 15,-2 0 0-15,-2 0 1 16,0 0-1-16,0 0 0 15,0 0-3-15,0 0 3 16,0 0 0-16,0 0 0 16,0 0 0-16,0 0 0 15,0 0 1-15,0 0-1 16,0 0 0-16,0 0 0 16,0 0-1-16,0-3 1 15,0 3 0-15,0 0-2 16,0 0 0-16,0 0 1 0,0 0-1 15,0 0 1 1,0 0 1-16,0 0 0 0,0 0 0 16,2 0 1-16,-2 0 0 15,0 0-1-15,0 0 2 16,0 0-1-16,0 0 0 16,0 0 0-16,0 0 0 15,0 0 5-15,0 0 3 16,0 0 2-16,0 0 4 15,0 0-5-15,0 0-4 16,0 0-3-16,0 0-3 16,0 0 1-16,0 0 0 15,0 0 0-15,0 0-2 16,0 0 1-16,0 0-1 16,0 0 1-16,0 0 0 0,2 0-1 15,8 0 1-15,14-6-1 16,14 0 1-16,27-6-2 15,20 0 3-15,6-4-1 16,11 2 0-16,6-2-2 16,-6 4 2-16,-2-1-5 15,-13 1 1-15,-13 5 1 16,-21 3-3-16,-22-1 3 16,-15 5 0-16,-9 0-2 15,-7 0 2-15,0 0 0 16,0 0 0-16,0 0 1 15,0 0 1-15,0 0 1 0,0 0 0 16,0 0 0-16,0 0 0 16,0 0 0-16,0 0 0 15,0 0 0-15,0 0 0 16,0 0 1-16,0 0 0 16,0 0-1-16,0 0 0 15,0 0 0-15,0 0 0 16,0 0 2-16,0 0 0 15,0 0-1-15,0 0 2 16,0 0 1-16,0 0-2 16,0 0 4-16,0 0 0 15,0 0-1-15,0 0-1 16,0 0 0-16,0 0-1 0,0 0-1 16,0 0 1-1,0-1-3-15,0 1 0 0,0 0 0 16,0 0 0-16,0 0-1 15,0 0 2-15,0 0-2 16,0 0 2 0,0 0-1-16,0 0 0 0,0 0-2 15,0 0 2-15,0 0-1 16,0 0 1-16,0 0 0 16,0 0 1-16,0 0-1 15,0 0 0-15,0 0 0 16,0 0-1-16,0 0 1 0,0 0 0 15,0 0 0-15,0 0 1 16,0 0 0-16,0 0-1 16,0 0 0-16,0 0-1 15,0 0 3-15,0 0-2 16,0 0 1-16,0 0-1 16,0 0 0-16,0 0-1 15,0 0 3-15,0 0-2 16,0 0 0-16,0 0 0 15,0 0 0-15,0 0 0 16,0 0 0-16,0 0 0 16,0 0 0-16,0 0-2 15,0 0 2-15,0 0 0 16,0 0 1-16,0 0-2 16,0 0 1-16,0 0 0 0,0 0 0 15,0 0 0-15,0 0 0 16,0 0 0-16,0 0 0 15,0 0 1-15,0 0-1 16,0 0 1-16,0 0-1 16,0 0 0-16,0 0-1 15,0 0 2-15,0 0-1 16,0 0 3-16,0 0-2 16,0 0 1-16,0 0 0 15,0 0 2-15,0 0-2 16,0 0-1-16,0 0-1 15,0 0 1-15,0 0-2 0,0 0 1 16,0 0-1-16,0 0 0 16,0 0 1-16,0 0 0 15,0 0 2-15,0 0-2 16,0 0-1-16,0 0 1 16,0 0 0-16,0 0-1 15,0 0 1-15,0 0-1 16,0 0 1-16,0 0 0 15,0 0 0-15,0 0 0 16,0 0 0-16,0 0 1 16,0 0 1-16,0 0-2 15,0 0 0-15,0 0 0 16,0 0-2-16,0 0 2 0,0 0 0 16,0 0 0-1,0 0 2-15,0 0-4 0,0 0 3 16,0 0-1-16,0 0 1 15,0 0-1-15,0 0 0 16,0 0 0-16,0-2-1 16,-9 2-1-16,-5-2 2 15,-1 0 0-15,-1-1-3 16,7 2 2-16,5 1-8 16,4 0-21-16,0-8-79 15,17-18-576-15</inkml:trace>
  <inkml:trace contextRef="#ctx0" brushRef="#br0" timeOffset="203038.11">655 9276 1334 0,'0'0'29'0,"0"0"-24"16,0 0 45-16,0 0-15 16,0 0-30-16,0 0-5 0,0 0 0 15,136-4 0 1,-49-12 5-16,6 0-3 0,1 2-2 16,-9 0 1-16,0 5-3 15,-8 0-26-15,-10 4-49 16,-22 5-138-16,-28 0-892 15</inkml:trace>
  <inkml:trace contextRef="#ctx0" brushRef="#br0" timeOffset="203207.28">1154 9252 1307 0,'0'0'102'0,"0"0"-92"15,0 0-6-15,0 0-4 16,0 0-12-16,-4 104 8 0,4-32 4 15,4 1 1 1,0-3-1-16,3-8-1 0,3-8-71 16,0-10-92-16,1-15-856 15</inkml:trace>
  <inkml:trace contextRef="#ctx0" brushRef="#br0" timeOffset="204376.94">1511 9575 728 0,'0'0'676'0,"0"0"-676"0,0 0-2 16,0 0-2-16,0 0-11 16,0 0 12-16,-6 82 1 15,21-48 0-15,14-10 1 16,13-6 0-16,9-8 0 15,9-10 1-15,3 0-5 16,-5 0-7-16,-7-17-32 16,-11-4-6-16,-13-2-34 15,-14-6-36-15,-13-2-34 16,0 4 112-16,-38-4 42 16,-13 6 44-16,-12 3 92 15,-1 8-58-15,-1 4-15 16,10 10-21-16,15 0-5 0,11 0-11 15,16 15-26-15,13 18-5 16,0 11 0-16,19 12 3 16,31 8 4-16,14 0-5 15,17-5 6-15,8-15-3 16,9-18 2-16,6-20-4 16,-3-6 0-16,-7-23-16 15,-13-28-14-15,-11-14-39 16,-12-13 9-16,-16-10 29 15,-19-5 33-15,-21-4 42 16,-2 0 95-16,-31 5-73 16,-10 12-13-16,-1 13-19 0,7 21 1 15,10 21 20-15,12 15-16 16,5 8-14-16,8 2-22 16,0 17-1-16,0 41-17 15,0 29 13-15,0 19 4 16,17 6 0-16,12-3 0 15,6-13 0-15,9-14 0 16,10-16-2-16,6-12-21 16,12-17-10-16,8-18-11 15,5-19 1-15,2-3-6 16,-2-40-17-16,-4-15-1 16,-6-6-46-16,-15-2 8 0,-20 2 105 15,-18 1 2-15,-22 5 75 16,0 4 18-1,-27 10-20-15,-13 10 42 0,-5 13-58 16,1 9-34-16,-1 12-16 16,3 3-9-16,4 27-4 15,9 10 4-15,13 6-8 16,12 4 4-16,4-3 3 16,13-9-5-16,26-9-20 15,9-12-25-15,12-9 11 16,5-8 7-16,-3-2 4 15,-4-24-1-15,-11-9 19 16,-11-2 7-16,-16-2 4 16,-7 7 21-16,-11 9 8 15,-2 6 16-15,0 13-26 0,0 4 31 16,0 0-50 0,0 4-2-16,0 22-18 0,7 13 19 15,9 5-1-15,9-5 2 16,4-2 0-16,6-13-2 15,9-15-9-15,10-9-3 16,0 0 14-16,-3-25 0 16,-9-17 0-16,-6-12 0 15,-14-15 0-15,-13-9 0 16,-9-8 0-16,-11-6 1 16,-30 1 2-16,-9 5 17 15,-8 12 7-15,2 16-11 16,4 19-6-16,21 22 34 0,7 13-23 15,6 4-10-15,5 30-11 16,1 30-8-16,12 20 8 16,0 14 0-16,12 7-2 15,24 0 2-15,6 0 0 16,9-4 0-16,7-16 0 16,9-18-47-16,-9-23-127 15</inkml:trace>
  <inkml:trace contextRef="#ctx0" brushRef="#br0" timeOffset="204647.08">1865 9274 1445 0,'0'0'38'0,"0"0"-37"16,118-20-1-16,-4-4 2 16,31 2-1-16,24 5-1 15,23 3-10-15,-2-3-98 16,-8-5-566-16</inkml:trace>
  <inkml:trace contextRef="#ctx0" brushRef="#br0" timeOffset="205870.98">4747 9060 1282 0,'0'0'15'15,"0"0"-15"-15,0 0-5 16,-127 68 5-16,98-20 0 15,10 4 3-15,7 2-3 16,12-2-2-16,0-4 2 16,14-4-2-16,19-5 1 15,9-10 0-15,14-5 2 16,7-10 0-16,8-9 0 16,-4-5 0-16,-9 0-1 15,-7-17-7-15,-18-4 5 0,-8-2 2 16,-14 2 12-16,-4 1 52 15,-5 3-31-15,-2 8 7 16,0 4 11-16,0 5-28 16,0 0-23-16,0 0-4 15,0 0-9-15,0 21-15 16,7 0 22-16,11 2 5 16,6-3-4-16,7-10-6 15,3-8 5-15,6-2 6 16,-7 0 1-16,1-15 0 15,-5-11 4-15,-7-6 3 16,-9-6-1-16,-8-1 9 16,-5-5-12-16,-7 1 0 0,-26 7-4 15,-5 11 0 1,-3 8-4-16,8 13-3 0,2 4 2 16,4 2 3-16,5 26-7 15,6 9 5-15,10 7-1 16,6 5-2-16,2-3 6 15,27-3-2-15,15-12 0 16,10-7 0-16,4-11 3 16,6-11 0-16,3-2 3 15,1-8 9-15,1-20 14 16,-3-9-2-16,-3-6-12 16,-5-10-8-16,-11-1-3 0,-16-2 1 15,-14 3-1 1,-17 15-1-16,0 6-2 0,0 16 2 15,-19 8 0-15,-6 8-6 16,5 0-3-16,7 10 4 16,11 19-6-16,2 5 0 15,8 2 7-15,26 2 2 16,8-2 2-16,7-1 0 16,3-4 0-16,-8-1 0 15,-3 1 0-15,-13-5-1 16,-12-1 0-16,-12-1-1 15,-4-1-3-15,-11 0-11 16,-22 0-5-16,-12-1 7 16,3-2-4-16,6-2 10 15,14 3 6-15,15-7 1 0,7 5-2 16,0-3 0-16,20-2-1 16,25-7 4-16,17-7 3 15,18-12 2-15,9-34-1 16,6-12 15-16,-9-20-11 15,-8-9 2-15,-18-7-4 16,-10-8 3-16,-21-2-1 16,-21-2 3-16,-8-1 6 15,-6 12-13-15,-23 12 8 16,-2 22 5-16,6 18 11 16,9 23-4-16,7 12-1 15,9 8-13-15,0 0-10 0,-2 28-13 16,2 34 5-16,0 21 8 15,0 11 1-15,2 0-1 16,27-6 0-16,7-9 0 16,9-6 0-16,3-6 0 15,8-11-23-15,2-12-20 16,-6-16-25-16,-17-22-115 16,-22-6-778-16</inkml:trace>
  <inkml:trace contextRef="#ctx0" brushRef="#br0" timeOffset="206052.09">6217 9039 1361 0,'0'0'132'0,"0"0"-114"0,0 0-2 16,0 0 21-16,0 0-17 15,0 0-17-15,149 7-3 16,-44-21 0-16,9 1-1 15,-3 0-45-15,-2-12-165 16</inkml:trace>
  <inkml:trace contextRef="#ctx0" brushRef="#br0" timeOffset="206238.87">7451 8981 1552 0,'0'0'43'0,"0"0"-41"16,0 0-2-16,0 0 0 15,143 4-1-15,-62-8-28 16,-10 4-94-16,-20 0-324 16</inkml:trace>
  <inkml:trace contextRef="#ctx0" brushRef="#br0" timeOffset="206381.09">7550 9397 1288 0,'0'0'42'15,"0"0"19"-15,0 0-15 0,0 0-26 16,0 0-4-16,175 12 19 16,-67-12-35-16,-6-31-119 15</inkml:trace>
  <inkml:trace contextRef="#ctx0" brushRef="#br0" timeOffset="206888.96">9106 8722 1411 0,'0'0'87'0,"0"0"-87"15,0 0-7 1,0 0 7-16,138 4 1 0,-40-4 2 16,9 0-2-16,9-2-2 15,0-7 3-15,-10-3-2 16,-5 2 0-16,-21 2-24 16,-31 4-35-16,-24-1-129 15,-25 4-940-15</inkml:trace>
  <inkml:trace contextRef="#ctx0" brushRef="#br0" timeOffset="208146.9">9128 8797 1176 0,'0'0'169'15,"0"0"-138"-15,0 0 10 16,0 0 22-16,0 0-26 16,0 0-24-16,-14 17-10 15,14-16-3-15,0 7-7 16,0 4 3-16,5 6 1 16,11 10 3-16,11 0 0 15,10 0 1-15,13 2 1 16,8-4 2-16,6 3-3 15,7-3 5-15,2-3-3 0,4 2-3 16,-17-6 0-16,-14-3 0 16,-21-5 1-16,-18-8-1 15,-7 0-4-15,0-1 4 16,0-2 0-16,0 0 1 16,0 0 2-16,0 0-3 15,0 0 0-15,0 0 1 16,0 2-1-16,-14 6 0 15,-6 4-1-15,-11 7 1 16,-11 5 0-16,-2 5 0 16,-6 3 0-16,-8-1 0 15,0 6 0-15,-11 1 0 16,-5 3 0-16,5-2 0 0,7-2 0 16,13-5 1-1,15-6-1-15,17-8 0 0,5-6-2 16,12-4 2-16,0-6-2 15,0 0 2-15,0 0-3 16,39 2 3-16,21 1 6 16,26-5 17-16,26 0-3 15,22 0-8-15,24 0-4 16,7-9-6-16,7-3-2 16,-3 1 2-16,-18-3-4 15,-14 1 4-15,-33 1-2 16,-34 4 1-16,-32 0-1 15,-28 5 1-15,-5 1-1 16,-5 1 0-16,0 1 2 0,0 0-1 16,0-2 0-16,0 2-1 15,0 0 1-15,0-2 0 16,0 2-1-16,0 0 0 16,0 0 0-16,0 0-1 15,2 0 1-15,-2 0 0 16,0 0 0-16,0 0 0 15,0 0 0-15,0 0 0 16,0 0 0-16,0 0 1 16,0 0-1-16,0 0 0 15,0 0 0-15,0 0 0 16,0 0 0-16,0 0 1 16,0 0 0-16,0 0-1 0,0 0 1 15,0-2-1 1,0 2 1-16,0 0-1 0,3 0 0 15,-3 0-1-15,0 0 0 16,0 0 1-16,0 0 0 16,0 0 0-16,0 0 1 15,0 0-1-15,0 0 1 16,0 0-1-16,0 0 4 16,0 0-1-16,0 0 0 15,0-3 1-15,0 3-2 16,0 0 1-16,0 0-2 15,0 0 1-15,0 0-1 0,0-2-1 16,0 2 1-16,0 0 0 16,0 0-1-16,0 0 0 15,0 0-1 1,0 0 1-16,0 0-1 0,0 0 0 16,0 0-1-16,0 0 1 15,0 0 0-15,0 0 1 16,0 0 0-16,0 0 0 15,0 0 0-15,0 0 0 16,0 0-1-16,2 0-2 16,-2 0-1-16,0 0-1 15,0 0 3-15,0 0 2 16,0 0 0-16,0 0 0 0,0 0-2 16,0 0-9-1,0 0-29-15,0 0-112 0,0-7-910 16</inkml:trace>
  <inkml:trace contextRef="#ctx0" brushRef="#br0" timeOffset="210404.28">9048 10573 1212 0,'0'0'80'0,"0"0"-80"15,0 0 5-15,0 0 36 0,0 0 8 16,0 0-34-16,109-122-7 16,-94 78 2-16,-1-3 7 15,-14 1 25-15,0 0-9 16,0 4 3-16,0 5-21 16,-5 8 3-16,-4 11-11 15,3 8 5-15,4 9-5 16,0 1-5-16,2 0-2 15,0 0-3-15,0 0-3 16,0 23-4-16,0 12 10 16,0 9-1-16,0-2 2 15,0-1 0-15,0-4-1 16,0-4 0-16,10-1 1 0,9-6-1 16,-2-5-2-16,3-3-20 15,9-11-35-15,-2-7-38 16,-12 0-172-16</inkml:trace>
  <inkml:trace contextRef="#ctx0" brushRef="#br0" timeOffset="210591.02">9172 9936 1500 0,'0'0'24'0,"0"0"9"0,0 0-11 15,0 0-12 1,0 0-10-16,0 0-4 0,-6-14-43 16,31 36-54-16,8 4 47 15,-4-6-245-15</inkml:trace>
  <inkml:trace contextRef="#ctx0" brushRef="#br0" timeOffset="210778.54">9507 10149 1211 0,'0'0'306'16,"0"0"-299"-16,0 0-7 16,0 0 0-16,0 0-1 0,136-5-3 15,-73 5-33-15,-11 6-67 16,-23 15-233-16</inkml:trace>
  <inkml:trace contextRef="#ctx0" brushRef="#br0" timeOffset="210929.49">9598 10444 1155 0,'0'0'281'16,"0"0"-240"-16,0 0-19 15,0 0 16-15,0 0-20 16,0 0-13-16,156-31-5 15,-57 11-4-15,-6-1-99 0,-9 0-350 16</inkml:trace>
  <inkml:trace contextRef="#ctx0" brushRef="#br0" timeOffset="211272.94">10403 10127 1258 0,'0'0'194'0,"0"0"-183"16,0 0-10-16,0 0-2 16,0 0 0-16,0 0-7 15,0 54 7-15,0-16 2 16,11-4-2-16,5-6 2 16,8-7 0-16,9-4-1 15,8-8 3-15,3-4 1 0,1-5 6 16,-3 0-4-16,1-19-1 15,-1-10 1-15,-4-12-3 16,-7-5-2-16,-13 0 0 16,-18-2 2-16,0 1 1 15,-29 1 2-15,-27 9-5 16,-4 9 4-16,-11 16 0 16,1 12 4-16,12 16-8 15,12 26-1-15,15 9-43 16,20-10-146-16</inkml:trace>
  <inkml:trace contextRef="#ctx0" brushRef="#br0" timeOffset="212642.45">8969 8402 1394 0,'0'0'16'0,"0"0"19"16,0 0 26-16,0 0-41 16,0 0 0-16,16-111-16 0,-3 81-1 15,3-3 0-15,-1-8 4 16,4-5-3-16,-5-6 3 15,-4-6-6-15,-3-4 8 16,-5 4-4-16,-2 3-3 16,0 13 4-16,0 12-4 15,-4 12-1-15,-3 10-1 16,3 6 1-16,2 2-1 16,0 0 0-16,-8 5-6 15,-3 27-5-15,-3 14 10 16,1 14 1-16,5 3 0 15,10 0 0-15,0-3 0 16,16-4-3-16,18-3 1 16,3-5 2-16,6-11-9 0,-1-9-7 15,3-15 0-15,-3-13 1 16,-2 0 5-16,-1-17 6 16,-8-12 1-16,-5-10 2 15,-8-2 1-15,-7-2-1 16,-4 3 2-16,-7 10 1 15,0 10 0-15,0 8 11 16,0 8-5-16,0 4-3 16,0 0 0-16,0 0-5 15,0 6-13-15,0 21-1 16,0 6 12-16,9 3 0 16,6-6-17-16,3-6-6 15,-2-10 8-15,2-8 9 0,-2-6 5 16,-1 0 3-16,3-4 0 15,-3-19 5-15,-1-6-2 16,-10-3 3-16,-4-2-4 16,0 4 3-16,0 0-2 15,-16 4 7-15,-11 7-1 16,-2 10-9-16,1 7-11 16,4 2-12-16,3 2-40 15,15 16-122-15,6 2-544 16</inkml:trace>
  <inkml:trace contextRef="#ctx0" brushRef="#br0" timeOffset="213093.11">9939 8013 364 0,'0'0'1037'15,"0"0"-1029"-15,0 0 27 16,0 0 1-16,0 0-23 15,0 0-13-15,-109-66-7 16,91 91-1-16,5 9 0 16,9-3-5-16,4-3 1 15,0-6-6-15,2-6 0 16,15-8-13-16,4-6 14 16,-5-2 7-16,-3 0 4 15,-5 0 6-15,-3 0 30 16,-3 0 20-16,1 0-29 0,-3 0-2 15,0 0-19-15,0 6-2 16,2 28-12-16,0 16 13 16,7 17 0-16,-3 3 2 15,-1-3 0-15,2-6 0 16,-5-9-1-16,-2-14 0 16,0-7 0-16,0-12 0 15,-5-7 2-15,-10-5 3 16,-10-7 6-16,-4 0 8 15,-6-12 5-15,-3-19-11 16,7-7-2-16,8-2-6 16,10 2-5-16,13 2-47 0,11-4-92 15,27-3-482-15</inkml:trace>
  <inkml:trace contextRef="#ctx0" brushRef="#br0" timeOffset="213521.87">10131 8073 1202 0,'0'0'21'0,"0"0"-20"16,0 0 73-16,0 0-24 16,0 0-40-16,0 0-10 15,5-8-1-15,-5 8-2 16,0 0 1-16,0 0-1 16,0 0 0-16,0 0 1 15,0 0 2-15,0 0 1 16,0 0 4-16,0 0 3 15,0 0 2-15,0 0 5 16,0 0-1-16,0 0-5 0,0 0-2 16,0 0 5-16,0 0-1 15,0 0-2-15,0 0-5 16,0 0-3-16,0 0-1 16,0 0 0-16,0 0-38 15,0 0-83-15,6 0-355 16</inkml:trace>
  <inkml:trace contextRef="#ctx0" brushRef="#br0" timeOffset="214479.03">10231 7846 1053 0,'0'0'182'15,"0"0"-70"-15,0 0-26 16,0 0-7-16,0 0-50 0,0 0-23 16,0-10-6-1,0 10-4-15,0 0-4 0,0 17 1 16,0 7 5-16,9 3 2 16,-5 5 0-16,4-3 0 15,-6-1 0-15,-2-1 1 16,0-6-1-16,0-4 0 15,0-6 0-15,2-9 0 16,-2-2 0-16,2 0 1 16,-2 0 3-16,9 0 4 15,3-24 5-15,7-15 7 16,6-7-19-16,6-3-2 16,2 1 1-16,3 10-11 15,-7 11-6-15,-7 11 12 16,-6 10 4-16,-3 6-1 0,6 0-1 15,-9 0 0-15,11 6-1 16,-4 17-3-16,-1 6 6 16,-1 3 0-16,1 7-10 15,-3-3-39-15,3-10-59 16,-9-9-646-16</inkml:trace>
  <inkml:trace contextRef="#ctx0" brushRef="#br0" timeOffset="-214349.73">10053 8215 1364 0,'0'0'68'0,"0"0"-64"16,0 0 18-16,0 0 16 16,0 0-37-16,0 0-1 15,2-1-7-15,2 18 1 16,2 4 6-16,-2 1 0 15,0 0 0-15,5 0 0 16,3 0 0-16,5-2 0 0,1-2 0 16,2-6 0-16,4-4-2 15,-1-4-5-15,-1-4 1 16,4 0 5-16,1-12 1 16,-4-10 1-16,-5-4 1 15,-7-2 0-15,-5 2 0 16,-6 3 1-16,2 5-2 15,-2 11 9-15,0 2 13 16,0 5-13-16,0 0-6 16,0 0-4-16,0 0-2 15,0 22-8-15,6 19 2 16,0 7 7-16,3 6 1 16,-3-1 0-16,10-2 0 0,-3-5-11 15,3-14-113 1,2-20-1242-16</inkml:trace>
  <inkml:trace contextRef="#ctx0" brushRef="#br0" timeOffset="-213958.59">10773 8270 1252 0,'0'0'260'16,"0"0"-235"-16,0 0-11 15,0 0 15-15,0 0-9 16,0 0-14-16,69-30-6 16,-9 19 0-16,3 5 1 15,-5 2-2-15,-9 4-10 0,-9 0-19 16,-9 0-38-16,-17 2-117 15</inkml:trace>
  <inkml:trace contextRef="#ctx0" brushRef="#br0" timeOffset="-213559.62">11446 7802 1566 0,'0'0'38'16,"0"0"-38"-16,0 0-4 0,0 0-8 15,56 119 11 1,-16-27 1-16,-5 19 0 0,4 8 0 15,-17 6 0-15,-6-8-21 16,-8-28-134-16</inkml:trace>
  <inkml:trace contextRef="#ctx0" brushRef="#br0" timeOffset="-208780.17">12922 8622 1386 0,'0'0'29'15,"0"0"-14"-15,0 0 23 0,0 0-25 16,123-102-9-16,-77 84 10 16,-1 2-12-16,4 10-2 15,-11 4 0-15,-4 2 0 16,-5 0-1-16,-12 14-9 15,-1 10 4-15,-12 8 3 16,-4 6 3-16,0 4 1 16,-4 3-1-16,-23-1-1 15,-2-3-2-15,4-2-13 16,8-8 11-16,5-12 0 16,10-6 0-16,2-6 3 15,0 0 2-15,0-4-8 0,21 6 6 16,10 0 2-1,9 3 0-15,7 6 0 0,-1 1 0 16,-3 1 0-16,-5-3 0 16,-16 1-1-16,-9-4 1 15,-4 2 0-15,-9-4-2 16,0 0 2-16,0 0 0 16,-7 1 4-16,-17-1 14 15,-14-3 13-15,-11 0-9 16,-6-6-10-16,-11 0 6 15,9-3-9-15,1 0-6 16,11 0-1-16,3 0-2 16,13-3-2-16,11 3-19 15,7 0-55-15,11 0-148 16</inkml:trace>
  <inkml:trace contextRef="#ctx0" brushRef="#br0" timeOffset="-208433.54">12592 9457 1296 0,'0'0'121'0,"0"0"-120"15,0 0-1-15,0 0-3 16,0 0-3-16,123 0 6 16,-30 0 8-16,26 0-1 15,14 0 2-15,8-14-2 16,2 2-6-16,-12-1-1 15,-15 8-11-15,-27 3-49 16,-24 2-151-16,-36 0-669 16</inkml:trace>
  <inkml:trace contextRef="#ctx0" brushRef="#br0" timeOffset="-208199.81">13037 9680 1197 0,'0'0'334'16,"0"0"-334"-16,0 0-12 15,0 0 11-15,12 141-1 16,-10-67 2-16,-2 5 0 16,0-10 1-16,0-11 0 15,0-15 0-15,5-9-1 0,1-4 0 16,12-3-1-16,9-8-55 15,2-8-186-15</inkml:trace>
  <inkml:trace contextRef="#ctx0" brushRef="#br0" timeOffset="-207773.59">13709 9651 1479 0,'0'0'16'0,"0"0"-14"0,0 0-2 16,-136 46 5-16,98-3 1 15,5 8-4-15,6 12-2 16,9 1 0-16,7-4-1 15,9-4 1-15,2-8 0 16,0-3-1-16,13-1-1 16,11-5 2-16,14-2 0 15,-5-7 1-15,8-10 1 16,-5-8-1-16,-7-12 1 16,-5 0 0-16,-2 0 2 0,-6-20 20 15,-3-6-2 1,-11-1-13-16,-2-2-4 0,-4-2-3 15,-32 4-2-15,-6 0 0 16,-5 11-5-16,1 8-18 16,5 8-8-16,10 0-22 15,7 8-35-15,17 4-195 16</inkml:trace>
  <inkml:trace contextRef="#ctx0" brushRef="#br0" timeOffset="-207391.41">13709 8528 1537 0,'0'0'6'0,"0"0"8"16,0 0 5-16,0 0-1 15,0 0-12-15,0 0-6 16,29-14-11-16,40 74 8 16,25 30 3-16,1 19 0 15,3 11 1-15,-13 9-1 0,-14 1 4 16,-15 4-1-16,-15 3-2 15,-22 6-1-15,-19 8 2 16,0-4-2-16,-48-3 0 16,-26-12 0-16,-20-16-12 15,-4-15-61-15,7-28-77 16,8-30-598-16</inkml:trace>
  <inkml:trace contextRef="#ctx0" brushRef="#br0" timeOffset="-206986.26">12603 8439 1249 0,'0'0'4'0,"0"0"-2"15,-114 19 0 1,70 34 21-16,0 30-2 0,3 31 28 15,8 29-18-15,10 17-11 16,19 11 12-16,4 0 7 16,6-4-8-16,35 7-18 15,10-10-11-15,16-11 0 16,23-10-2-16,18-22 5 16,29-24-5-16,12-28-56 15,16-37-213-15</inkml:trace>
  <inkml:trace contextRef="#ctx0" brushRef="#br0" timeOffset="-206384.79">14839 8939 1446 0,'0'0'63'0,"0"0"-51"15,0 0-4-15,0 0 15 16,0 0 2-16,0 0-11 16,0 5-3-16,0-17-10 15,0-5 1-15,0-5 0 16,0-4 0-16,0-8 1 15,0-2-2-15,0-3 2 16,0 0-3-16,2 2-1 16,-2 2 1-16,0 5 0 0,0 5-1 15,0 7 1 1,0 8 0-16,0 4 0 0,0 6 0 16,0 0 0-16,0 0-2 15,0 0-2-15,0 0-1 16,0 20-1-16,0 10 4 15,0 11 2-15,0-1 0 16,9 2 0-16,7 0-1 16,6 0 0-16,9-4 1 15,3-2-1-15,8-6-28 16,2-10-72-16,-5-18-112 16</inkml:trace>
  <inkml:trace contextRef="#ctx0" brushRef="#br0" timeOffset="-206204.49">14883 8277 1587 0,'0'0'8'16,"0"0"7"-16,0 0-11 15,0 0-4-15,0 0-2 16,0 0-15-16,0 26-124 15,27 13-29-15</inkml:trace>
  <inkml:trace contextRef="#ctx0" brushRef="#br0" timeOffset="-205501.82">15706 8705 1384 0,'0'0'20'0,"0"0"-7"15,0 0 6-15,0 0 36 16,0 0-31-16,0 0-24 16,-51-9-6-16,16 49 5 15,-6 6-1-15,8 3 1 16,10-3 1-16,8-5 0 0,11-4 0 15,4-4 1-15,0-4-1 16,8-3-1-16,21 0 1 16,11-5 1-16,14-5 1 15,6-8 1-15,11-4 1 16,3-4-4-16,6 0-64 16,-17-8-204-16</inkml:trace>
  <inkml:trace contextRef="#ctx0" brushRef="#br0" timeOffset="-205036.31">16081 8708 1471 0,'0'0'38'16,"0"0"-28"-16,0 0 2 15,0 0 11-15,0 0-21 16,0 0-2-16,2 13-10 16,9 24 7-16,1 12 3 15,-4-3 0-15,3-2 0 16,3-9 0-16,-5-2 0 16,-1-6 0-16,4-6 1 15,-8-7-1-15,3-3 0 0,-5-8-5 16,-2-3-1-16,0 0 6 15,2 0 3-15,0-12 10 16,7-22-2-16,3-14-11 16,3-2 0-16,3 0 1 15,11 5-1-15,0 13-1 16,0 9 0-16,-2 9 0 16,-14 12-2-16,-7 2 3 15,6 0-7-15,-3 25-1 16,-3 8 5-16,8 11 1 15,-7 2 2-15,-1 0 0 16,5 0 0-16,1-4-1 16,5-4-7-16,1-9-81 15,7-13-122-15</inkml:trace>
  <inkml:trace contextRef="#ctx0" brushRef="#br0" timeOffset="-204615.75">16627 8289 1458 0,'0'0'5'0,"0"0"-4"0,0 0 8 15,113-88-7 1,-70 86-2-16,-3 2 0 0,-5 9-2 15,-1 21 0-15,-16 4-7 16,-7 5 2-16,-11 6 3 16,-5 3 4-16,-26 4 0 15,-11 0 1-15,-1-2-1 16,8-4 0-16,6-10 0 16,9-10-4-16,13-7 4 15,7-9-2-15,0-7 1 16,0 2 0-16,14-3 0 15,21-2 1-15,23 0 19 16,18 0 6-16,2-10 0 16,5-10-19-16,-12 2 0 15,-13-1-2-15,-14 5-3 0,-15 5-1 16,-13 4-1-16,-9 5-8 16,-7 0-92-16,-23 0-380 15</inkml:trace>
  <inkml:trace contextRef="#ctx0" brushRef="#br0" timeOffset="-204039.73">17799 8368 1174 0,'0'0'5'0,"0"0"3"15,0 0-8-15,0 131 72 16,0-66 15-16,0 2-39 16,0 5-7-16,0-5-16 0,10 0-4 15,-4-5-13 1,9-6-2-16,6-8-4 0,-1-8 2 15,-1-5-4-15,6-7 1 16,0-3-1-16,-7-6-53 16,-7-13-105-16,-11-6-952 15</inkml:trace>
  <inkml:trace contextRef="#ctx0" brushRef="#br0" timeOffset="-203680.37">17583 8805 1501 0,'0'0'31'15,"0"0"-2"-15,0 0-29 0,0 0 1 16,0 0 3-16,0 0-4 16,4-12 0-16,41 12-3 15,22 0 3-15,16 0 0 16,6 0 2-16,15 0-2 15,8 0 3-15,2-2-2 16,-12-2 1-16,-10-1-2 16,-30 4-1-16,-20 1 1 15,-24-2 0-15,-11 2 1 16,-7 0 0-16,0 0 0 16,0 0 1-16,0 0 1 15,0 0 4-15,0 0-4 0,0 0-3 16,0 0 0-16,0 0-19 15,4 0-42-15,10 0-57 16,1 0 27-16,-1 0-256 16</inkml:trace>
  <inkml:trace contextRef="#ctx0" brushRef="#br0" timeOffset="-197646">26961 6604 1430 0,'0'0'78'15,"0"0"-41"-15,0 0-1 16,0 0-20-16,0 0-13 15,0 0 13-15,0 0-9 16,0 0 2-16,14-51-9 0,-14 51-2 16,0 0 2-16,0 0-6 15,-12 16 0-15,-17 24 0 16,-15 18 6-16,-5 8 1 16,-5 3-1-16,12-8 0 15,11-3 0-15,10-3 1 16,13 0-1-16,8-4 0 15,0 1-1-15,6 1-1 16,25-7-2-16,10-6-1 16,3-8 0-16,6-9-2 15,0-9 2-15,0-7 3 16,-1-7-1-16,2 0 3 16,-2-21 0-16,7-18-2 0,-2-14 0 15,-8-10-3 1,-6-7 0-16,-11-5-6 0,-15-3 6 15,-14 0 2-15,0-3 3 16,-29 7-1-16,-21 7 1 16,-14 16-3-16,-7 13 1 15,-1 20-4-15,7 14 2 16,19 4 0-16,15 10 4 16,15 26-6-16,14 15 2 15,2 12 2-15,4 4-5 16,29-4 7-16,10-2 0 15,6-7 0-15,0-4 2 16,-5-4 0-16,-3-9 0 16,-10-6-2-16,-6-3 2 0,2-3-2 15,-6-11-61-15,2-14-181 16</inkml:trace>
  <inkml:trace contextRef="#ctx0" brushRef="#br0" timeOffset="-197292.86">27906 6292 1525 0,'0'0'2'16,"0"0"-2"-16,0 0-3 15,0 0-12-15,-91 121 7 16,51-11 8-16,9 16 0 16,4 11 0-16,16 4 7 15,7-8-3-15,4-4 0 16,0-10-1-16,8-10-2 15,15-15 1-15,6-13-1 16,9-16-1-16,6-16-26 16,1-26-148-16,5-23-850 15</inkml:trace>
  <inkml:trace contextRef="#ctx0" brushRef="#br0" timeOffset="-196567.9">28454 7100 1071 0,'0'0'97'15,"0"0"-56"-15,0 0 79 0,139 0-44 16,-85-31-40-16,-8-10-7 16,-1-11 6-16,-7-10-19 15,-9-8 0-15,-12-8 5 16,-12-9-15-16,-5 0 5 16,-7 8-1-16,-19 11-9 15,-1 18 0-15,7 20 4 16,4 15-2-16,7 7-3 15,5 8 0-15,-3 0-1 16,-9 37-9-16,-3 23 1 16,-4 24 9-16,9 10-1 0,12-2 1 15,2-5-2-15,14-8 2 16,17-1 0-16,7-13 0 16,2-9 0-16,-2-12 0 15,0-16-1-15,0-13 1 16,-1-13 0-16,6-2 1 15,-1-24 1-15,-1-19-1 16,-3-8-1-16,-14-2-2 16,-4 2 1-16,-14 16-1 15,2 11 2-15,-8 12 1 16,0 10 3-16,0 2-4 16,0 0-5-16,0 4-5 15,6 26 0-15,7 14 9 0,5 4 1 16,11-2-1-16,7-4 1 15,6-9-5-15,-1-12-4 16,-6-8 7-16,-8-9 2 16,-2-4 2-16,-6-11 0 15,4-23 4-15,-7-12-5 16,-12-10 1-16,-4-9-1 16,0 2-2-16,-29-1 2 15,-10 11-2-15,-5 16-3 16,-5 16-21-16,-4 21-34 15,4 2-49-15,-1 28-95 16,17 6-244-16</inkml:trace>
  <inkml:trace contextRef="#ctx0" brushRef="#br0" timeOffset="-196212.94">29833 6895 706 0,'0'0'653'16,"0"0"-645"-16,0 0 27 15,-29-109-23-15,17 101-6 16,3 5-6-16,3 3-4 16,6 0 1-16,-2 0-3 15,2 0-3-15,0 0 8 16,0 0 0-16,0 0 1 0,0 0 2 15,0 0-1-15,0 0 2 16,0 0 6-16,0 0 25 16,0 0 15-16,0 0-21 15,0 0-14-15,0 0-5 16,0 0-6-16,0 0-3 16,0 0 0-16,0 0-2 15,0 0-13-15,0 4-73 16,2 6-74-16,4-6-257 15</inkml:trace>
  <inkml:trace contextRef="#ctx0" brushRef="#br0" timeOffset="-195577">28138 7189 1473 0,'0'0'66'16,"0"0"-29"-16,0 0-13 0,0 0-18 16,0 0-6-1,0 0-6-15,0 15-2 0,0 28 1 16,0 9 7-16,0 2 1 16,0-7-1-16,0-12 0 15,0-13 1-15,0-9-1 16,0-9 0-16,5-3 1 15,-3-1 0-15,2 0 5 16,12-10 2-16,11-26 15 16,13-10-21-16,7-2-2 15,-9 9-2-15,-9 20-1 16,-16 12 1-16,-7 7 1 0,4 0-4 16,3 23-7-16,5 19 3 15,1 12 7 1,2 9-3-16,-5 2-22 0,3-3-38 15,6-10-102-15</inkml:trace>
  <inkml:trace contextRef="#ctx0" brushRef="#br0" timeOffset="-194571.95">29837 6960 1201 0,'0'0'82'0,"0"0"-42"15,0 0 25-15,0 0-8 16,0 0-30-16,25-104-6 16,-30 85-2-16,-11 6 3 15,-2 3-22-15,1 8 0 16,-4 2-3-16,-1 0-1 15,-2 24-2-15,-1 8 4 16,5 9 1-16,9 6-3 16,9 1 4-16,2-4-6 15,0-2-33-15,13-10 7 16,7-9 4-16,5-11 21 16,-3-12 7-16,-2 0 5 15,5-7 5-15,-3-23 16 16,4-10-5-16,-3-6 20 0,-5 2 1 15,-7 7-25-15,-5 8 7 16,2 11-10-16,-8 10-5 16,0 5-4-16,0 3-5 15,2 0-4-15,2 41-6 16,3 25 4-16,-5 28 6 16,-2 19-1-16,0 6 1 15,0 0 0-15,-13-6 0 16,-1-7 1-16,1-11-1 15,-1-12-6-15,-3-16-3 0,-4-16-2 16,-1-16 5 0,-4-12 0-16,-6-16 2 0,-6-7 4 15,-4-12 1-15,-3-29 0 16,10-12 1-16,8-12 1 16,12-7 3-16,15 0-1 15,0 2-1-15,29 2-3 16,23 1-1-16,31 5-28 15,20-6-88-15,8-6-523 16</inkml:trace>
  <inkml:trace contextRef="#ctx0" brushRef="#br0" timeOffset="-194001.86">30726 6176 1433 0,'0'0'3'16,"0"0"18"-1,0 0 17-15,0 0-25 0,0 0-13 16,0 0-4-16,81-34 0 16,-50 44 0-16,-2 12-2 15,-10 0 6-15,-7 2-15 16,-12 0-2-16,0 7 11 15,-12-2-1-15,-23 3 7 16,-9 0-4-16,4-5 4 16,3-8 2-16,18-5-2 15,9-5 0-15,8-7 0 16,2-2 0-16,0 3 0 16,10 8-1-16,17 3 1 15,8 5 0-15,3 3 4 0,-3 2 2 16,-8-3-2-16,-14-9-4 15,-5-4-1-15,-8-6 1 16,0 1 1-16,0 0-1 16,-27 6 1-16,-18 5 10 15,-16 3 9-15,-5 3-20 16,-3 4-6-16,9 0-84 16,6-4-284-16</inkml:trace>
  <inkml:trace contextRef="#ctx0" brushRef="#br0" timeOffset="-193602.34">30198 6907 1452 0,'0'0'24'0,"0"0"-3"15,0 0-2-15,0 0-19 16,0 0 0-16,0 0-10 16,0 46 7-16,7-7 3 15,9 0 0-15,-1-6-1 16,7-7 1-16,3-8 0 16,4-9 1-16,9-9 2 15,4 0 2-15,1-4 1 0,-6-14-4 16,-12 0-2-1,-10 3 4-15,-6 5 0 0,-9 6 6 16,3 2 22-16,-3 2-23 16,0 0-9-16,0 0-3 15,0 18-8-15,0 21 5 16,0 15 6-16,0 8 0 16,-3 4-2-16,3 0-8 15,0-11-79-15,0-22-266 16</inkml:trace>
  <inkml:trace contextRef="#ctx0" brushRef="#br0" timeOffset="-193057.84">31509 5854 1178 0,'0'0'12'0,"64"107"78"0,-14-16-6 16,-2 23-39-16,4 20-24 16,-7 25-1-16,-14 18 3 15,-18 9-14-15,-13 10-4 16,-18-5-2-16,-35-7 0 15,-19-12 1-15,-22-13-4 16,-26-23-42-16,-20-22-130 16</inkml:trace>
  <inkml:trace contextRef="#ctx0" brushRef="#br0" timeOffset="-191855.91">19605 7999 1421 0,'0'0'22'16,"0"0"2"-16,0 0 8 15,0 0-12-15,0 0-4 16,0 0-16-16,0 0-9 16,0 0 7-16,-87 84 2 0,52-16 0 15,1 0-1-15,12 4 1 16,-1 11-2-16,8 15 2 15,-1 10 1-15,3 8-1 16,3-3 0-16,8-9 1 16,2-7-1-16,8-11-3 15,19-14 2-15,6-16-6 16,11-16-4-16,10-14 4 16,2-16 7-16,6-10-3 15,9-16-6-15,0-30-17 16,-1-18-13-16,-10-13 4 15,-9-13 18-15,-13-10 4 0,-9-8 4 16,-9-1-6-16,-16 5-1 16,-4 12 4-16,-29 18 3 15,-17 10 2-15,-12 11 7 16,-9 15 2-16,9 15 15 16,0 10 2-16,0 13 19 15,2 4-37-15,10 20-1 16,7 10 0-16,22 3-2 15,8 4 0-15,9 10 1 16,2 3-1-16,24 4 2 16,6-4 2-16,6 0-2 15,4-4 1-15,3-4 1 16,8-1 0-16,3-5-2 0,4-1 0 16,0-6-10-1,5-8-134-15,-12-16-649 0</inkml:trace>
  <inkml:trace contextRef="#ctx0" brushRef="#br0" timeOffset="-190943.91">21239 7885 1273 0,'0'0'30'0,"0"0"50"15,0 0-28-15,0 0-9 16,0 0-35-16,-134 65-7 16,83 32 13-16,4 27-1 15,5 20-3-15,13 11 6 16,11-1 2-16,5 1-8 16,11-2-5-16,2-10-3 15,0-8 1-15,6-11-3 16,23-8 0-16,13-9 0 0,21-17-35 15,1-23-71 1,8-32-260-16</inkml:trace>
  <inkml:trace contextRef="#ctx0" brushRef="#br0" timeOffset="-190464.03">21609 8729 1602 0,'0'0'16'0,"0"0"-4"15,0 0-10-15,0 0-2 16,0 0-2-16,0 0-7 15,9 87 5-15,7-14 4 16,-5-1-1-16,-7-4 1 16,-4-15 0-16,0-16 1 15,0-12-1-15,0-13 0 16,0-8 0-16,0-4 1 16,0 0 2-16,4-15 0 15,17-31 5-15,3-24-8 16,14-20 0-16,7 6-2 15,4 11-2-15,-10 27-3 0,-10 22 4 16,-6 24-5-16,-5 0 2 16,2 39-8-16,-2 19 9 15,-7 12 4-15,-4 10-1 16,-5 0 1-16,0-8 1 16,5-7 0-16,-7-13-1 15,11-10 0-15,-2-10-43 16,11-24-100-16,2-8-438 15</inkml:trace>
  <inkml:trace contextRef="#ctx0" brushRef="#br0" timeOffset="-189706.29">22561 8465 1424 0,'0'0'84'16,"0"0"-68"-16,0 0 3 0,0 0-16 15,0 0 3 1,74-121-1-16,-53 68 1 0,6-9-6 16,0-10 1-16,-2-4-1 15,-12 1 1-15,-11 4 2 16,-2 14 0-16,0 15-3 16,-13 14 4-16,-2 15-5 15,3 11 1-15,10 2-1 16,-2 0-2-16,-7 27-8 15,-5 23 4-15,-5 20 6 16,8 17 0-16,9 8 0 16,4-6 1-16,0-4 0 15,11-13 0-15,18-13 0 0,11-10 0 16,-2-11-3 0,2-14-10-16,0-14-2 0,3-10 8 15,-3 0 6-15,2-20 2 16,-4-14-1-16,-2-7 1 15,-7-8-1-15,-12 1 0 16,-3 7 2-16,-5 14 0 16,-5 13-2-16,-4 7 0 15,0 7 0-15,0 0-5 16,0 10-5-16,0 20 1 16,0 9 6-16,2 5 3 15,8-7 0-15,-4-6-1 16,5-7-3-16,3-12-2 15,3-7 5-15,6-5 1 0,4 0 4 16,2-7 0-16,0-20-1 16,-7-6 2-16,-2-7-2 15,-14-6 1-15,-6-7-3 16,0 3 3-16,-2 2-1 16,-25 12-3-16,-2 13 0 15,-4 11-11-15,-7 12-37 16,4 3-65-16,7 21-56 15,13 4-270-15</inkml:trace>
  <inkml:trace contextRef="#ctx0" brushRef="#br0" timeOffset="-189179.36">23809 8245 1470 0,'0'0'35'15,"0"0"2"-15,0 0-32 16,2-116-5-16,-4 102-1 16,-15 14 1-16,-8 0-10 15,-6 16-7-15,-5 21 3 16,7 2 0-16,9-1-2 16,9-4 1-16,11-6 2 15,0-7-1-15,11-9-11 16,11-10 11-16,5-2 13 0,0 0 1 15,0-22 5-15,-1-9 7 16,-6 3 9-16,1 5 3 16,-13 6 11-16,-1 10-26 15,-7 7 0-15,2 0-9 16,-2 19-13-16,2 25-3 16,0 23 15-16,-2 16 1 15,0 14 2-15,0 6-1 16,0 3-1-16,0-6 1 15,0-6 1-15,2-8-1 16,-2-9-1-16,0-11 0 16,-13-12 0-16,-16-15-1 15,-6-12 1-15,-5-13-2 16,-5-14 2-16,1 0 0 16,1-29 14-16,12-12 11 0,9-11 3 15,17-6-2-15,5-6-11 16,18-3-5-16,36-5-10 15,21 0-5-15,23 0-34 16,16-1-42-16,6 3-222 16</inkml:trace>
  <inkml:trace contextRef="#ctx0" brushRef="#br0" timeOffset="-188364.6">24739 7686 1426 0,'0'0'55'0,"0"0"16"15,0 0-47-15,18-103-17 16,6 85-3-16,3 5-3 16,4 4-1-16,10 7 0 15,-6 2-3-15,1 0 1 16,-14 12-1-16,-9 10 1 15,-9 5-10-15,-4 2 5 16,0 2-2-16,-21 1 6 16,-8-4-4-16,0-4 5 15,13-9 1-15,5-6-1 16,11-7 2-16,0-2 0 16,0 0 1-16,0 2-1 0,27 5-2 15,8 2 1-15,16 5 1 16,-2 6-1-16,-7 2 1 15,-13 0-1-15,-13 2 0 16,-11-2-3-16,-5-1-2 16,-5-3 6-16,-26 0-1 15,-11 0 1-15,-9-1 0 16,-16-3 1-16,-5-2-1 16,-1 5 0-16,6-1-94 15,20-6-243-15</inkml:trace>
  <inkml:trace contextRef="#ctx0" brushRef="#br0" timeOffset="-187898.27">24454 8223 1471 0,'0'0'60'0,"0"0"-42"16,0 0-10-16,0 0-8 15,0 0-3-15,0 0-5 0,-3 33-4 16,-6 7 12-16,5 6-2 15,-7-2 2-15,9-12 0 16,2-9 0-16,0-4-1 16,0-7 1-16,15-2-4 15,18-6 1-15,10-4-3 16,1 0-4-16,4-14 3 16,-17-8 6-16,-4 2 1 15,-14 6 10-15,-9 5 19 16,-4 8 4-16,0 1-8 0,0 0-13 15,0 0-12-15,0 1-3 16,0 25-3-16,0 15 3 16,0 16 2-16,0 13-4 15,0 2-52-15,0-14-171 16</inkml:trace>
  <inkml:trace contextRef="#ctx0" brushRef="#br0" timeOffset="-187200.36">25557 7291 156 0,'0'0'1052'15,"0"0"-1048"-15,98 150 66 16,-36-48 4-16,5 23-21 16,-9 19-20-16,-4 18 3 15,-17 15-17-15,-10 5-15 16,-17 11-1-16,-10 0-2 16,-39 1 0-16,-34 1 1 15,-25-10-2-15,-22-11-4 16,-21-12-55-16,-11-14 3 0,-12-19-33 15,-6-24-135-15</inkml:trace>
  <inkml:trace contextRef="#ctx0" brushRef="#br0" timeOffset="-83604.45">13098 10778 1202 0,'0'0'37'0,"0"0"6"15,0 0-8-15,-40-106 9 0,31 96-18 16,7 3-4-16,2 6 6 16,0-1-23-16,0 2-4 15,0 0-1-15,0 0-1 16,0 0-2-16,0 0 0 15,0 17 3-15,0 14 0 16,0 4 6-16,0 12-2 16,0 1 2-16,0-1-3 15,0-6 0-15,2-6-3 16,5-9 0-16,-1-6 1 16,8-2-1-16,-1-6 2 15,5-4-2-15,9-4 1 0,15-4-1 16,18 0 8-16,13-2 4 15,22-19-6-15,7-3-2 16,16 1 1-16,22-5-4 16,12-1-1-16,13 1 2 15,7 0-1-15,-9 6-1 16,-18 5 1-16,-25 10 0 16,-18 2 1-16,-6 3-2 15,-9 2 0-15,0 0 0 16,7-9 0-16,-5 1 0 15,7-4 0-15,9-4-1 16,4 3 0-16,2-6-1 16,0-1 2-16,-1 1 0 0,-17-4 0 15,-8 2 0 1,-12 7 0-16,-5 1 1 0,-8 3-1 16,7-2 1-16,4 1-2 15,7-3 0-15,18 3 0 16,8-3 1-16,10-3-3 15,7 1 1-15,-14 0-3 16,-13 2 0-16,-23 7 2 16,-20 0-1-16,-13 3 3 15,-11 4-1-15,-10 0 0 16,-3 0 2-16,1 0-5 16,-1 0 5-16,-5-1 0 0,-1 1 0 15,4 0 0-15,-3 0 0 16,-3-3 0-16,1 3 0 15,-4 0 2-15,-3 0-1 16,0 0 12-16,0 0 0 16,0 0-3-16,0-4 2 15,0 0 0-15,0 0-7 16,-10-1-4-16,8 5 1 16,0-3-2-16,2 3 1 15,0 0-1-15,0-2 0 16,0 2 0-16,0 0 0 15,0 0 0-15,0 0 0 16,0 0 2-16,0 0-2 16,0-2 0-16,0 0 1 15,0-3 1-15,0 2-2 0,-2-3 1 16,-5 0-1-16,1-2 0 16,-8 0 0-16,-7 0 0 15,2-2 0-15,-6 1 0 16,7-3 0-16,-1 5 0 15,0-1 1-15,2-2 1 16,3 1 0-16,1-1-1 16,4 1 0-16,0-1-1 15,5-5 0-15,-3 0 2 16,5-8-1-16,-2 0 1 16,-4-5-1-16,4-1 0 15,2 5-1-15,-5 2 3 0,3 8-3 16,2 2 5-16,-8 4-4 15,8 6 4-15,0 0-3 16,2 2 0-16,0 0-2 16,-2 0 0-16,2 0 0 15,-2 0 0-15,2 0-3 16,-5 0 3-16,3 0 0 16,2 0 0-16,-2 0-8 15,-12 9-28-15,-17-9-172 16</inkml:trace>
  <inkml:trace contextRef="#ctx0" brushRef="#br0" timeOffset="-80334.21">22081 9948 1218 0,'0'0'40'16,"0"0"55"-16,0 0-62 0,0 0-17 16,0 0-1-16,0 0 10 15,0 0-16-15,-50-92-7 16,50 92-2-16,0 0 0 16,0 0-2-16,0 0-3 15,0 13-1-15,0 18 6 16,0 8-1-16,0 10 1 15,0-1 1-15,0-2-1 16,2-1 0-16,6-4 0 16,3-2 3-16,5-3 2 15,7-6-1-15,-8-4-4 16,5-4 4-16,1-4-2 16,-4-4-2-16,8-4 4 0,-5-4 0 15,9-6-2-15,2 0 2 16,13 0 1-16,12 0-4 15,13-14 1-15,29-6 0 16,22-6-2-16,34-1 2 16,34 1-2-16,35 5 0 15,20 3 1-15,18 9-1 16,11 8 0-16,-14 1-1 16,-15 0 1-16,-40 0 0 15,-38 0 0-15,-41 5 0 0,-32 2 0 16,-20-4 0-1,-26-1 0-15,-8 3 0 0,-20-1 0 16,-2-1 0-16,-7 0 0 16,-9-3 1-16,2 0-1 15,-2 0 0-15,0 0 0 16,0 0 1-16,0 0-1 16,0 0 9-16,0 0 0 15,0 0 2-15,0 0-2 16,0 0-7-16,0 0 1 15,0 0 0-15,0 0-2 16,0 0 0-16,0 0-1 16,0 0 1-16,0 0-1 15,0 0 0-15,0 0 0 16,0 0 1-16,0 0 0 0,0 0 2 16,0 0 2-16,0 0-2 15,0 0 0-15,0 0-1 16,0 0 1-16,0 0-1 15,0 0 0-15,0 0-2 16,0 0 0-16,0 0 0 16,0 0 0-16,0 0-1 15,0 0 2-15,0 0-1 16,0 0 0-16,0 0 0 16,0 0 0-16,0 0 0 15,0 0-1-15,0 0 1 16,0 0 1-16,0 0-1 0,0 0 0 15,0 0-1 1,0 0 1-16,0 0 2 0,0 0 0 16,0 0-2-16,0 0 2 15,0 0 2-15,0 0 0 16,0 0-1-16,0 0 1 16,0 0-3-16,0 0-1 15,0 0 1-15,0-3 0 16,0 2-1-16,0-1 0 15,0 0 1-15,-2 0-1 16,-3 2 1-16,5-5-1 16,-2 5 0-16,0-2 0 15,2 1 1-15,-3-1 0 16,3 2-1-16,0-2-1 16,0 2 1-16,0 0 1 0,0 0-1 15,0 0-1-15,0 0 0 16,0 0 0-16,0 0 0 15,0 0-2-15,-2 0 3 16,2 0-2-16,0 0 2 16,0 0 0-16,0 0-1 15,0 0 2-15,0 2-3 16,-5-2 2-16,5 0 0 16,0 0 2-16,0 0-2 15,0 0 0-15,0 0 0 16,0 0 0-16,0 0 0 15,0 0 0-15,0 0 0 0,0 0 1 16,0 0 0-16,0 0-1 16,0 0 0-16,0 0 2 15,0 0-1-15,0 0-1 16,0 0 0-16,0 0 0 16,0 0 2-16,0 0-2 15,0 0 2-15,0 0-2 16,-2 0 0-16,0-11 1 15,-2-3-1-15,-3-2 0 16,0-2 0-16,0-2 0 16,1 0 0-16,2-6 0 15,-5-12 1-15,7-19-1 16,2-20-1-16,0-20 1 0,2-7 0 16,13 5-1-16,-1 14 1 15,-10 24 0-15,-4 29 0 16,-20 19-36-16,-32-9-297 15</inkml:trace>
  <inkml:trace contextRef="#ctx0" brushRef="#br0" timeOffset="-71266.73">6545 12170 826 0,'0'0'36'16,"0"0"84"-16,0 0 18 16,0 0-27-16,0 0-18 15,0 0-28-15,0 0-2 16,55-77-12-16,-52 67-8 16,-1 0-29-16,0 3-5 15,-2 2-3-15,0 3-3 16,0 2-3-16,0 0-2 15,0 0 0-15,0 0-4 16,-25 10 0-16,-20 17-9 16,-19 10 15-16,-16 3 0 15,-5 3-7-15,0-5 3 0,14-4 4 16,13-8 1-16,11-1-1 16,16-8-4-16,6-5 4 15,12-2 0-15,5-5 1 16,5-3-1-16,0-1 3 15,3 1-3-15,0 0 1 16,0-2 2-16,0 2-3 16,0-2-1-16,0 3 1 15,0-3-2-15,0 0 1 16,0 5-4-16,0 5 0 0,0 6 1 16,16 13 3-1,13 3 1-15,13 3 0 16,12 5 2-16,11 5 0 0,1-1-1 15,4 2-1-15,-1-2 0 16,-7-6-2-16,1-3 2 16,-10-7 0-16,-3-3-9 15,-10-2-55-15,-7-1-45 16,-13-12-157-16</inkml:trace>
  <inkml:trace contextRef="#ctx0" brushRef="#br0" timeOffset="-70771.83">5980 13017 1198 0,'0'0'67'0,"0"0"37"16,0 0-55-16,0 0-7 16,0 0 1-16,0 0-15 15,-29-29-17-15,29 29-11 16,0 0-3-16,25 6-5 16,21 17 5-16,26 8 3 15,15 5 5-15,13 1-4 16,5-4 1-16,-2-3-1 15,-5-6-1-15,-13-6 0 16,-19-2 0-16,-12 0-1 0,-21 5-1 16,-8 0-38-16,-8 4-38 15,-7-9-34-15,-8-16-420 16</inkml:trace>
  <inkml:trace contextRef="#ctx0" brushRef="#br0" timeOffset="-70105.75">8281 11964 1311 0,'0'0'1'0,"0"0"37"15,0 0-11-15,0 0-5 16,0 0-8-16,0 0-5 15,-12 0-1-15,64 0 4 16,24-11 7-16,26-9 2 16,12-2-10-16,2 2-5 15,2 1-4-15,-4 4-2 16,-5 4 0-16,-7 4-5 16,-17 2-32-16,-22 5-77 15,-26 0-78-15,-27 0-298 16</inkml:trace>
  <inkml:trace contextRef="#ctx0" brushRef="#br0" timeOffset="-69422.59">8385 12046 1187 0,'0'0'90'15,"0"0"-26"-15,0 0-32 16,0 0-7-16,0 0-16 16,0 0-8-16,-4 0-2 15,4 9-5-15,0 7 5 16,0 2-2-16,14 1 1 0,3-4 2 16,8 2 2-16,8-6 3 15,9 4 8-15,14-1-2 16,11-3 0-16,5 4-1 15,3-3-2-15,-1 2-6 16,-3 1-2-16,-6 4-1 16,-14 1 1-16,-9-4-1 15,-8-2 2-15,-18-4-3 16,-8-2-2-16,-3-3 2 16,-5-2-7-16,0-3 6 15,0 2 3-15,0-2 0 16,0 2 3-16,-20 3-2 15,-11 7-1-15,-10-1 1 0,-5 7-3 16,-8 2 2 0,-2 4 0-16,-2 0 2 0,6 3-2 15,-2 1 0 1,7-2 0-16,7-1-1 0,9-2-2 16,8-2 3-16,8-4 0 15,5-2-1-15,6 0 1 16,4-4 0-16,0-4-5 15,4 1 1-15,25 0 4 16,19-2 3-16,14-3 14 16,13-3-3-16,12 0 5 15,11 0-6-15,3-15 1 16,1-2-9-16,-2 0-1 16,-1-3-1-16,-12 2-3 0,-11 1 0 15,-23 2 0-15,-15 5 1 16,-20 3 1-16,-11 7-4 15,-7 0-3-15,0 0-23 16,-21 0-19-16,-16 7-62 16,-13 5-247-16</inkml:trace>
  <inkml:trace contextRef="#ctx0" brushRef="#br0" timeOffset="-68940.69">8684 13561 1299 0,'0'0'78'16,"0"0"-19"-16,0 0-29 16,0 0 2-16,0 0-8 15,0 0-10-15,0-2-7 16,16-14 0-16,6-5-7 0,3-8 1 16,-1-7-1-1,-3-10 1-15,-6-14 0 0,-9-8 0 16,-6-1-2-16,0 11 2 15,0 18-1-15,-2 18 1 16,-4 15 0-16,1 7-2 16,5 0 1-16,0 0-3 15,0 7-3-15,0 20-2 16,0 11 6-16,0 8 1 16,0 0 1-16,7-4-1 15,11-4 0-15,4-2 1 16,0-2-1-16,5-5-10 15,2 3-41-15,0-13-69 0,-6-12-138 16</inkml:trace>
  <inkml:trace contextRef="#ctx0" brushRef="#br0" timeOffset="-68738.86">8890 12843 1270 0,'0'0'43'16,"0"0"-7"-16,0 0-19 15,0 0-16-15,0 0-1 16,0 0-8-16,-12-13-23 16,48 30-13-16,15-2-73 0,7-12-297 15</inkml:trace>
  <inkml:trace contextRef="#ctx0" brushRef="#br0" timeOffset="-68499.22">9153 13186 1288 0,'0'0'56'16,"0"0"-56"-16,0 0-4 15,0 0-2-15,0 0 1 16,0 0 1-16,55-4 4 16,-10 4 0-16,1 2 3 0,-1 8-3 15,-3-1-10-15,-4 5-65 16,-18 3-108-16,-9 3-55 16,-11 2 6-16</inkml:trace>
  <inkml:trace contextRef="#ctx0" brushRef="#br0" timeOffset="-68357.83">9301 13379 272 0,'0'0'273'0,"0"0"-59"16,0 0-55-16,0 0-78 16,0 0-26-16,0 0 20 15,-48 18 17-15,48-18-53 16,15 0-11-16,16-5-26 0,14-6 3 16,2 2-5-16,4 6-57 15,-6-3-223-15</inkml:trace>
  <inkml:trace contextRef="#ctx0" brushRef="#br0" timeOffset="-67916.46">10082 13026 1375 0,'0'0'45'16,"0"0"-8"-16,0 0-37 16,0 0-4-16,0 0 0 15,-58 104 0-15,49-54 4 16,9-4-6-16,0-4 4 15,9-5 2-15,16-8-2 16,8-5-2-16,10-5 4 16,1-9 4-16,5-8 3 15,4-2-2-15,1-2 0 16,0-28 4-16,-1-15-1 16,-2-11 1-16,-18-11-3 0,-17-6-2 15,-16 3-4-15,-16 9-8 16,-41 10 0-16,-17 14-9 15,-15 14 6-15,-5 8 1 16,9 15-9-16,17 0-55 16,16 3-167-16,25-1-460 15</inkml:trace>
  <inkml:trace contextRef="#ctx0" brushRef="#br0" timeOffset="-66999.98">8852 11289 487 0,'0'0'693'15,"0"0"-613"-15,0 0-78 16,0 0-2-16,0 0-2 16,0 0 2-16,-68 90 5 15,39-46-1-15,-2 1 1 16,0-7 14-16,-7-4 2 15,7-6-2-15,-4-4-3 16,-3-3 0-16,-1-6 2 16,4-5-5-16,-1-10-3 0,3 0 4 15,2 0 12-15,6-23-12 16,8-6-4-16,5-7 0 16,12 0-10-16,0 2-1 15,9 2-1-15,27 2 1 16,8 2-2-16,14 3 2 15,0 6 1-15,3 5 0 16,-8 5-4-16,0 4 4 16,-6 5-1-16,-5 0-2 15,-5 19 3-15,-2 12-4 16,-1 2 3-16,-3 10-1 16,2-2 2-16,-2 4 0 0,3 1-2 15,1-4 2-15,6 0-2 16,1-4 2-16,2-6-1 15,-1-6-4-15,-3-3-2 16,-9-8 3-16,-11-2 2 16,1-8 1-16,-8-3 1 15,-5-2 0-15,6 0 3 16,-1-9 4-16,3-16-5 16,-3-8 4-16,1-11-5 15,-3-11 3-15,-7-4-3 16,-4-4 3-16,0-3 6 15,-6 2-3-15,-19 3-3 16,-15 10 2-16,-7 10 7 16,-20 15-7-16,-13 16-6 0,-16 10 0 15,-2 2 0-15,11 40-3 16,20 25 3-16,38 13-27 16,29-10-145-16</inkml:trace>
  <inkml:trace contextRef="#ctx0" brushRef="#br0" timeOffset="-53816.07">12275 11851 1116 0,'0'0'16'0,"0"0"1"15,0 0 24-15,0 0-15 16,0 0-7-16,0 0-14 16,0 0-2-16,0 0-1 15,-13-4 8-15,13 3 13 16,0 1 24-16,0 0-13 15,13-6-13-15,26-1-11 16,19-7-8-16,17-3 4 16,10-2-4-16,-2 1 1 15,-6 1-3-15,-6 4 1 0,-7 0 2 16,-18 3-3-16,-13 5-2 16,-12 5 1-16,-11 0-4 15,-5 0-13-15,-5 3-20 16,-5 22 27-16,-28 13 10 15,-21 12-1-15,-6 6 1 16,-4 4 2-16,3-6-1 16,17-8 2-16,15-10-2 15,13-10 0-15,10-8-1 16,6-6-1-16,0-3 1 16,8-3 1-16,33-5 2 15,17-1 5-15,15 0 7 0,8 0-2 16,-6 0-6-16,4-1 1 15,-15 1-7-15,-4 0 0 16,-11 5 0-16,-15 6 0 16,-19-1-2-16,-13-2-3 15,-2 3 2-15,-17 7 3 16,-32 8 3-16,-20 5-1 16,-18 1 0-16,-2-4-2 15,4-6 3-15,7-2-3 16,18 0 1-16,11 1-1 15,15 2-11-15,18-2-62 16,10-6-276-16</inkml:trace>
  <inkml:trace contextRef="#ctx0" brushRef="#br0" timeOffset="-53598.32">12155 12747 1408 0,'0'0'47'16,"0"0"-3"-16,0 0-2 16,0 0-23-16,0 0-18 15,232-106 0-15,-83 74-1 16,14 4 0-16,-7 4-2 16,-13 8-10-16,-21 5-35 0,-12 10-37 15,-35 1-51 1,-34 0-218-16</inkml:trace>
  <inkml:trace contextRef="#ctx0" brushRef="#br0" timeOffset="-53402.34">12735 12723 1325 0,'0'0'54'0,"0"0"-52"15,0 0-2-15,0 0-7 16,0 0 7-16,15 116 1 15,-2-50 6-15,-1 17-4 16,-12 11 2-16,0 4-3 0,0-6-2 16,0-11-11-1,15-27-89-15,16-28-311 0</inkml:trace>
  <inkml:trace contextRef="#ctx0" brushRef="#br0" timeOffset="-53074.36">13379 12738 626 0,'0'0'741'15,"0"0"-735"-15,0 0 10 16,0 0-14-16,-158 5-1 16,109 49 2-16,9 14 0 15,13 13 0-15,13 5-1 0,14-4-2 16,0-5 1-16,14-14 1 15,17-10-2-15,3-14 1 16,3-10 0-16,3-13 3 16,-1-12 0-16,-4-4 0 15,-6-4-2-15,-2-20 5 16,-12-10-1-16,-1-4-1 16,-14-3-4-16,0 1 1 15,-27 8-4-15,-18 9 0 16,-9 9-28-16,8 14-19 15,6 0-53-15,22-3-215 16</inkml:trace>
  <inkml:trace contextRef="#ctx0" brushRef="#br0" timeOffset="-52733.96">13571 11200 1317 0,'0'0'6'0,"0"0"6"15,0 0-9-15,203 69-3 16,-70 34 27-16,8 33 0 0,-10 32-8 15,-23 19-11-15,-29 4-5 16,-14-3-2-16,-20-14 1 16,-14-14-2-16,-22-10 1 15,-9-7-1-15,-34-8 0 16,-39-15 0-16,-26-14-31 16,-16-24-34-16,-19-27-151 15,-11-31-798-15</inkml:trace>
  <inkml:trace contextRef="#ctx0" brushRef="#br0" timeOffset="-52375.64">11678 11217 1146 0,'0'0'4'0,"0"0"-1"15,0 0 0-15,-134 183-3 0,101-28 26 16,10 41 47-16,17 18-16 15,6 12-5-15,33 7-20 16,29-8-8-16,28-9-21 16,28-15 0-16,29-25-2 15,32-21 2-15,24-25 0 16,13-21-3-16,0-24-17 16,-13-48-181-16</inkml:trace>
  <inkml:trace contextRef="#ctx0" brushRef="#br0" timeOffset="-51524.79">14710 11833 1239 0,'0'0'41'16,"0"0"4"-16,0 0 0 15,0 0-35-15,60-149 1 16,-28 78 5-16,1-8-8 16,-2-4-6-16,-9 13 2 15,-13 17-3-15,-9 18 1 16,0 17 10-16,-2 10-2 0,-5 4-6 16,-6 4-3-16,-8 0-1 15,4 18-3-15,1 16 2 16,5 11-1-16,7 5 1 15,4 8-1-15,0 6-1 16,13 0 3-16,16 0-2 16,14-6 2-16,14-8-13 15,5-13-66-15,4-19-217 16</inkml:trace>
  <inkml:trace contextRef="#ctx0" brushRef="#br0" timeOffset="-51359.52">14850 11008 1455 0,'0'0'7'16,"0"0"-12"-16,0 0 5 16,0 0-108-16,0 0-85 15,132-55-366-15</inkml:trace>
  <inkml:trace contextRef="#ctx0" brushRef="#br0" timeOffset="-50948.17">16025 11572 1368 0,'0'0'4'0,"0"0"-8"16,0 0 4-16,-131 22-3 16,94 20 0-16,6 12 3 0,10 9-1 15,7 0 1-15,9 4-1 16,5-6 2-16,9-2 2 16,20-8-3-16,10-5 2 15,9-8-2-15,12-4 5 16,17-8-5-16,10-8 0 15,1-13-74-15,-3-5-294 16</inkml:trace>
  <inkml:trace contextRef="#ctx0" brushRef="#br0" timeOffset="-50565.91">16511 11729 1392 0,'0'0'6'16,"0"0"53"-16,0 0-54 16,0 0-5-16,0 0-11 15,0 0 11-15,15 118 1 16,1-54-1-16,5-4 0 16,-2-6 3-16,-3-13-3 15,-3-15-1-15,-3-14 1 16,-6-6 0-16,-2-6 7 15,0-13 25-15,9-36 33 16,7-20-64-16,7-13-1 16,4 6-6-16,2 18 0 0,-5 21 0 15,-8 21 3-15,3 16 1 16,-2 0-16-16,8 20 10 16,2 17 6-16,0 10-3 15,-2 16 3-15,0 3 1 16,2 4 0-16,-2 2-14 15,-8-7-58-15,4-19-95 16,-13-24-1075-16</inkml:trace>
  <inkml:trace contextRef="#ctx0" brushRef="#br0" timeOffset="-50160.12">17198 11061 1427 0,'0'0'9'16,"0"0"10"-16,138-111-14 15,-76 105-5-15,5 6-5 16,-14 20 4-16,-3 22-1 16,-23 16-4-16,-23 3 3 15,-4 3-3-15,-29 0 5 16,-16-2 1-16,-8-8 1 15,-3-7 1-15,13-13-1 16,12-12 2-16,18-12-3 0,11-7-1 16,2-3 1-1,0 0 0-15,0 0 2 0,31 0-1 16,29-5-1-16,30-13 1 16,10-5 0-16,4 0 0 15,-5 0-1-15,-12 8 0 16,-16 5-1-16,-17 7-3 15,-21 3-26-15,-18 0-11 16,-15 0-1-16,0 14-53 16,-27 8 3-16,-17 3 31 15,-5-9-407-15</inkml:trace>
  <inkml:trace contextRef="#ctx0" brushRef="#br0" timeOffset="-49348.9">19991 12055 1299 0,'0'0'26'16,"0"0"113"-16,0 0-98 16,0 0 10-16,0 0-33 15,0 0-13-15,73-42-5 16,27 25 0-16,16 4-1 0,7 9 1 16,-7 4-23-16,-12 0-75 15,-25 0-85-15,-35-3-692 16</inkml:trace>
  <inkml:trace contextRef="#ctx0" brushRef="#br0" timeOffset="-49190.75">20386 11664 1429 0,'0'0'7'0,"0"0"48"16,0 0-55-16,0 0-2 15,75 176 2-15,-28-72 0 16,4 18 0-16,-10 8-2 15,-20 4-7-15,-9-14-109 16,-1-23-527-16</inkml:trace>
  <inkml:trace contextRef="#ctx0" brushRef="#br0" timeOffset="-48906.69">22920 11468 1482 0,'0'0'58'15,"0"0"-55"-15,0 0-3 16,0 0-7-16,0 0 2 15,0 0 5-15,-11 92 0 16,11-30 0-16,-4 6-10 16,-23 3-50-16,-14-7-36 15,1-17-218-15</inkml:trace>
  <inkml:trace contextRef="#ctx0" brushRef="#br0" timeOffset="-48717.93">23221 11419 1547 0,'0'0'11'0,"0"0"2"16,0 0-13-16,0 0-8 16,0 0 8-16,46 157 0 15,-46-62-13-15,0 1-48 16,-15-20-112-16</inkml:trace>
  <inkml:trace contextRef="#ctx0" brushRef="#br0" timeOffset="-42314.94">6213 14937 219 0,'0'0'65'0,"0"0"-62"16,0 0-3-16,0 0 30 15,0 0 17-15,0 0-47 16,0 0-10-16</inkml:trace>
  <inkml:trace contextRef="#ctx0" brushRef="#br0" timeOffset="-41746.63">6288 14933 477 0,'0'0'577'0,"0"0"-475"16,0 0-47-16,0 0 2 15,0 0-42-15,0 0-12 0,0-6-3 16,0 6 0-16,0 0-1 16,0-2 0-16,0 2 1 15,0 0-1-15,0 0 1 16,6 0 0-16,13 0 0 15,1 0-1-15,4 0 1 16,0 0 0-16,5 0-1 16,-2 2-2-16,-2 1-4 15,2-3-14-15,-2 0-14 16,-4 0 21-16,-7 0-4 0,-3 0 10 16,-5 0 0-1,-6 0-12-15,5 0 19 0,-5 0 1 16,0 0 0-16,0 0 0 15,0 0 1-15,0 0-1 16,0 0 8-16,0 0-7 16,0 0-1-16,3 0 0 15,1 0 0-15,0 0-3 16,3 0 3-16,-1 0-30 16,8 0-72-16,-5 0-106 15</inkml:trace>
  <inkml:trace contextRef="#ctx0" brushRef="#br0" timeOffset="-41310.82">6371 15332 646 0,'0'0'115'16,"0"0"-8"-16,0 0-21 16,0 0-51-16,0 0 15 0,0 0 24 15,0 0-32-15,0 0-33 16,2 0-9-16,13 0 10 15,10 0 17-15,12 0 19 16,15 0-25-16,10-7-1 16,12-4-12-16,4-1-6 15,0-2 0-15,-11 5-2 16,-13-3 0-16,-19 7 0 16,-17 2-1-16,-7 2 2 15,-9 1-3-15,-2 0 0 16,0 0 2-16,0 0 2 15,0 0-2-15,-13 0-10 16,-3 9-76-16,3-4-109 0</inkml:trace>
  <inkml:trace contextRef="#ctx0" brushRef="#br0" timeOffset="-35514.16">11058 14030 986 0,'0'0'35'0,"0"0"54"16,0 0-62-16,0 0 7 0,0 0-18 15,0 0 4 1,0 0 6-16,0-8 11 0,0 8-19 16,0 0-13-16,0 0-5 15,0 3 0-15,0 22-5 16,0 14 1-16,0 9 4 16,0 6 6-16,2 0-3 15,-2-6-1-15,6-6 8 16,-2-3-3-16,0-12-5 15,7-6-2-15,-7-6 3 16,6-2-3-16,-6-1 3 16,3-3-2-16,-3 5-1 15,0 3-1-15,-4 5-11 16,0-5-122-16,0-12-572 16</inkml:trace>
  <inkml:trace contextRef="#ctx0" brushRef="#br0" timeOffset="-34456.2">10187 14863 914 0,'0'0'75'0,"0"0"-20"16,0 0-9-16,0 0 13 0,0 0 1 15,0 0-17-15,-16 0-26 16,16 0 2-16,0 0-7 15,0 0-12-15,7 0 0 16,26 0 0-16,21-5 6 16,26-2 13-16,25-10 10 15,27-2-5-15,28-8-4 16,27-4 1-16,27-4-8 16,31-1-2-16,27-2-6 15,18 3-2-15,0 6-2 0,-27 9-1 16,-40 8 0-1,-49 12-3-15,-41-2 3 0,-34 2-1 16,-32-2 1 0,-28-3 0-16,-18 3 1 0,-19 1 0 15,-2-1 1-15,-2-4 8 16,-25-2-9-16,-4-2-1 16,-5 4-1-16,9 2 1 15,9 2 0-15,5 0 0 16,9 2-11-16,2 0-83 15,-1 0-187-15</inkml:trace>
  <inkml:trace contextRef="#ctx0" brushRef="#br0" timeOffset="-30907.89">10983 15186 1300 0,'0'0'10'16,"0"0"-10"-16,0 0 4 16,0 0 16-16,0 0 11 15,0 0-27-15,-2-23-4 16,2 32-12-16,0 20 4 16,0 20 7-16,0 9 0 0,6 8 1 15,7 1 2-15,3 0 0 16,-1 0-2-16,-1-8 0 15,-1-4 1-15,-3-9-1 16,-2-11 1-16,3-8-1 16,1-1 0-16,-1-16-65 15,-3-10-239-15</inkml:trace>
  <inkml:trace contextRef="#ctx0" brushRef="#br0" timeOffset="-30494.97">11488 15519 1295 0,'0'0'43'0,"0"0"-27"16,0 0-16-16,0 0-4 0,0 0-5 16,0 0 3-16,29 0 6 15,29 0 31-15,10-4 14 16,3-14-31-16,-7 0-4 15,1 0-8-15,-16 1 2 16,-9 7-3-16,-11 5-2 16,-13 2 3-16,-9 3-5 15,-7 0 2-15,0 0-28 16,0 0-14-16,0 0-17 16,0 6-45-16,0 0-265 15</inkml:trace>
  <inkml:trace contextRef="#ctx0" brushRef="#br0" timeOffset="-29677.68">12605 15091 1174 0,'0'0'102'0,"0"0"-78"16,0 0-16-16,0 0 6 16,0 0-13-16,0 0-1 15,-27-12-11-15,41 12 11 16,22 0 2-16,8 0 11 15,12 0 20-15,8-4-15 0,2-12-10 16,-4 4-8-16,-4 2 0 16,-16 4 1-16,-11 4 0 15,-10 2-1-15,-15 0-4 16,-4 0-15-16,-2 0 10 16,0 4 7-16,-8 14 2 15,-19 9 0-15,-9 0 3 16,2 8-2-16,1-3 0 15,4-4-1-15,7-4 2 16,6-8-3-16,5-6 1 16,11-6-1-16,0-4 1 15,0 0-3-15,0 0-1 16,0 0 0-16,27 0 4 0,4 0 25 16,9 0-15-1,0 0-8-15,1 0 3 0,-4 0-5 16,3 0-1-16,1 5 1 15,-1 10-1-15,-5 1 1 16,-8-4-1-16,-4 2 1 16,-15-5 0-16,-3-2 0 15,-5-2 0-15,0 6 1 16,-27 1 1-16,-17 4 5 16,-12 0 6-16,-7 1-6 15,3 0-3-15,4-2-2 16,7 6 0-16,3-3-2 0,6 1 0 15,9 2-15 1,8-3-53-16,11 3-76 0,12-10-228 16</inkml:trace>
  <inkml:trace contextRef="#ctx0" brushRef="#br0" timeOffset="-29446.1">12634 15700 922 0,'0'0'178'16,"0"0"-78"-16,0 0-29 16,0 0-41-16,0 0-3 15,0 0-10-15,36 0 6 16,40-20 2-16,22-6-2 16,4-3-5-16,1 0-13 0,-3 10-5 15,0 3 0-15,-5 10 0 16,-16 6-31-16,-10 0-69 15,-24 0-129-15,-22 2-370 16</inkml:trace>
  <inkml:trace contextRef="#ctx0" brushRef="#br0" timeOffset="-29189.05">13089 15761 204 0,'0'0'1122'0,"0"0"-1044"0,0 0-48 16,0 0-30-16,0 0-7 16,0 0 0-16,-15 34 4 15,15 4 3-15,6 10 1 16,5-2-1-16,-4 3 0 16,0-1 0-16,-3 3 0 15,5-2 0-15,-7-1 0 16,10 0 0-16,1-7 0 15,5-7-18-15,8-14-109 16,1-20-411-16</inkml:trace>
  <inkml:trace contextRef="#ctx0" brushRef="#br0" timeOffset="-28822.7">13624 15816 1343 0,'0'0'32'16,"0"0"-4"-16,0 0-11 16,0 0-11-16,0 0-6 15,0 0 0-15,-58 7 0 16,44 25 1-16,8 8 2 16,6 5 1-16,0 3-2 15,0 4-2-15,16 0 0 16,1-4 3-16,4-11-3 0,-3-11 0 15,-3-13 1 1,-4-11-1-16,-4-2 4 0,6 0 0 16,1-22 18-16,1-14 4 15,8-4-21-15,-15 7-5 16,-3 7 4-16,-5 6-2 16,0 8 3-16,-22 5-5 15,-7 5-2-15,-12 2-8 16,6 0-29-16,4 0-24 15,8 9-85-15,10-9-293 16</inkml:trace>
  <inkml:trace contextRef="#ctx0" brushRef="#br0" timeOffset="-28455.9">13795 14826 1418 0,'0'0'1'15,"0"0"13"-15,0 0-14 0,114 51-5 16,-42 25 5-16,6 25 2 16,-4 8 9-16,-12 12 0 15,-7-1-4-15,-10-5-4 16,-7-3 0-16,-18-5-1 16,-7 5-1-16,-13-3-1 15,0 2 0-15,-8-9-3 16,-40-8-19-16,-16-17-63 15,-23-33-194-15</inkml:trace>
  <inkml:trace contextRef="#ctx0" brushRef="#br0" timeOffset="-27990.5">12304 14867 1282 0,'0'0'2'16,"0"0"-1"-16,0 0-1 15,0 0 0-15,-113 112 4 16,104-9 6-16,4 23 31 15,5 12-11-15,23 6 8 16,19 8-16-16,9 3-8 16,14 16 4-16,6-6-10 15,18-14-6-15,21-16-1 16,25-29 0-16,31-18-1 16,41-19-3-16,38-32-71 0,32-37-296 15</inkml:trace>
  <inkml:trace contextRef="#ctx0" brushRef="#br0" timeOffset="-27360.13">14846 13871 1301 0,'0'0'7'16,"0"0"8"-16,0 0-10 16,0 0-5-16,0 0-4 15,-136 38 2-15,87 11 1 16,-3 9 1-16,8 5 4 0,13 3-3 15,6-4 16-15,19-6 0 16,6-8-9-16,0-4-4 16,29-6-2-16,19-8 4 15,20-7 3-15,18-15 8 16,17-8-6-16,20 0-11 16,1-8-15-16,-1-25-143 15,-25-4-978-15</inkml:trace>
  <inkml:trace contextRef="#ctx0" brushRef="#br0" timeOffset="-26963.1">15425 13916 1421 0,'0'0'2'15,"0"0"43"-15,0 0-38 16,0 0-7-16,0 0-6 15,0 0 4-15,0 127 2 16,12-60 1-16,3-2-1 16,-2-15 0-16,1-14 0 15,-8-18 0-15,3-13 0 16,-7-5 0-16,10 0 3 16,1-33 43-16,5-18-25 15,9-20-21-15,-2-8-7 16,-4 4-4-16,4 9-5 15,0 17 4-15,-3 21 8 0,2 14 3 16,-4 14-3-16,5 0-1 16,2 16-2-16,-2 21 4 15,-4 10 3-15,4 7 0 16,-5 4 0-16,5-4 0 16,4-5 0-16,2-5 0 15,3-4 0-15,-1-8-45 16,-6-14-109-16,-10-18-689 15</inkml:trace>
  <inkml:trace contextRef="#ctx0" brushRef="#br0" timeOffset="-26566.03">16143 13265 1442 0,'0'0'6'16,"0"0"-1"-16,56-117-2 16,-18 109-3-16,2 8-1 15,5 10-2-15,-1 29-4 16,-9 11 3-16,-8 8 4 16,-18 5-2-16,-9 7 2 15,-17-7-3-15,-21-5 6 16,-5-8-1-16,1-10 1 0,7-9-2 15,-1-7-1 1,18-11 0-16,7-4 0 0,8-6 0 16,3-3 12-16,0 0 15 15,29 0-6-15,33-17 5 16,23-3-9-16,23-5-8 16,-6 4-2-16,-4 2-6 15,-7 5 1-15,-8 5-1 16,-21 5-1-16,-8 4-1 15,-23 0-11-15,-18 13-68 16,-13-1-90-16</inkml:trace>
  <inkml:trace contextRef="#ctx0" brushRef="#br0" timeOffset="-25936.06">18069 13582 1492 0,'0'0'6'16,"0"0"-12"-16,0 0 6 0,0 0-13 15,0 0 9 1,18 102 3-16,-5-30 1 0,1 4 0 16,3-4 0-16,6 3 0 15,-3-7 0-15,2-2 0 16,-2-2 0-16,3-6 0 15,-4-4-2-15,-9-14-111 16,-10-22-255-16</inkml:trace>
  <inkml:trace contextRef="#ctx0" brushRef="#br0" timeOffset="-25773.79">17670 14165 1422 0,'0'0'27'0,"0"0"41"0,0 0-18 15,0 0-29-15,33-103-10 16,63 78-11-16,34 3-3 16,24 11 1-16,-3 11-12 15,1 0-66-15,-3-2-172 16</inkml:trace>
  <inkml:trace contextRef="#ctx0" brushRef="#br0" timeOffset="-25249.97">19759 13655 1546 0,'0'0'11'0,"0"0"8"16,0 0-19-16,0 0 0 15,0 0-7-15,0 0-3 16,-67 66 10-16,47 4 0 16,2 2 0-16,9-11-1 15,7-6 1-15,2-8 0 16,0-2 0-16,4-6 0 16,21 0-2-16,6-11 2 15,2-2 1-15,7-12 0 0,3-6-1 16,-1-8 4-1,5 0-4-15,0-22 3 0,-2-18-2 16,-10-13 1-16,1-14-4 16,-14-9-3-16,-9-11-7 15,-11-3 0-15,-2-2-26 16,-8 1 1-16,-32 13-1 16,-18 14 16-16,-11 20 15 15,-9 18-2-15,2 14 8 16,11 12 0-16,12 1 0 15,10 33 1-15,14 10-3 16,5 9 3-16,8 10 0 16,16 0 1-16,0-3 0 15,25-2 0-15,29-5 2 16,12 1 0-16,19 2-3 0,11-7-1 16,-7-16-237-16</inkml:trace>
  <inkml:trace contextRef="#ctx0" brushRef="#br0" timeOffset="-24950.61">21119 13276 1352 0,'0'0'8'0,"0"0"-8"16,-141 95-3-16,92-11 3 15,7 15 6-15,15 2 21 16,14 2-6-16,13-3-15 16,4-3 7-16,36 0-4 15,14-4-9-15,19-7 4 16,26-1-4-16,21-6 0 15,30-12-60-15,3-29-188 16</inkml:trace>
  <inkml:trace contextRef="#ctx0" brushRef="#br0" timeOffset="-24596.01">23063 13050 1167 0,'0'0'268'0,"0"0"-253"16,0 0-12-16,118 72-3 16,-65-1 4-16,-8 12 3 15,-12 13 2-15,-8 11 0 16,-12 6-7-16,-13 0-1 16,0 7 0-16,-36 3-1 15,-26 4-1-15,-34-11-89 16,-33-28-289-16</inkml:trace>
  <inkml:trace contextRef="#ctx0" brushRef="#br0" timeOffset="-21831.87">10925 17367 9 0,'0'0'485'0,"0"0"-463"16,0 0 43-16,0 0 71 15,0 0-94-15,0 0 27 0,0 0 138 16,-7-97-71-16,0 92-54 15,-2 1-19-15,5 1-1 16,0 3-11-16,-1 0-35 16,5 0-6-16,0 0-1 15,0-2-8-15,0-1-1 16,0 1-3-16,15 2-5 16,23 0 0-16,16 0 8 15,18 0 0-15,7 0-1 16,15 0-55-16,-7 12-99 15,-20 0-331-15</inkml:trace>
  <inkml:trace contextRef="#ctx0" brushRef="#br0" timeOffset="-21665.53">11205 17599 1345 0,'0'0'56'0,"0"0"12"16,0 0-59-16,0 0-7 15,0 0-2-15,0 0-12 16,179 0 6-16,-59 0-64 16,19-7-65-16,1-24-745 15</inkml:trace>
  <inkml:trace contextRef="#ctx0" brushRef="#br0" timeOffset="-20160.3">16767 15745 1457 0,'0'0'0'16,"0"0"36"-16,0 0 1 0,0 0-32 15,0 0-5 1,0 0-12-16,-27 18 8 0,52 28 4 16,2 8-2-16,2 3 2 15,-5-1 1-15,3 2 0 16,-4-2-1-16,-6-1 0 15,-1 3-1-15,-9 0 1 16,-1-3 0-16,-2-2-14 16,6-6-71-16,1-18-50 15,-3-21-372-15</inkml:trace>
  <inkml:trace contextRef="#ctx0" brushRef="#br0" timeOffset="-19791.77">17344 15756 1392 0,'0'0'1'0,"0"0"36"16,0 0-22-16,0 0-15 16,0 0-4-16,0 0 0 15,-86 73 1-15,79-16 0 16,2 1 1-16,5 0 1 15,5-2 0-15,24-4-1 16,4-6-2-16,12-4 2 16,9-10 2-16,-1-10 3 0,-4-9-2 15,-3-13-1-15,-7 0 6 16,-8-16-1 0,-6-13 5-16,-12-5 2 0,-13-2 0 15,0-1-2-15,-29 11-7 16,-23 3-3-16,-8 15-6 15,-11 8 1-15,0 2-20 16,11 27-23-16,13 10-13 16,15 7-22-16,17 5-190 15</inkml:trace>
  <inkml:trace contextRef="#ctx0" brushRef="#br0" timeOffset="-19529.89">16484 16811 1310 0,'0'0'76'0,"0"0"0"16,0 0-31-16,0 0-31 15,0 0-4-15,0 0-10 16,189-75 3-16,-25 30 3 15,9 5-3-15,3 8-3 16,-8 12 0-16,-24 8-18 0,-14 12-38 16,-28 0-34-16,-29 0-59 15,-34 18-146-15</inkml:trace>
  <inkml:trace contextRef="#ctx0" brushRef="#br0" timeOffset="-19349.87">17298 16796 1331 0,'0'0'94'0,"0"0"-19"16,0 0-73-16,0 0-2 15,0 0-18-15,0 0 17 16,11 126 0-16,7-68-2 16,-3-4 3-16,1 5-14 0,-3-5-40 15,-3-6-27 1,-6-8-130-16</inkml:trace>
  <inkml:trace contextRef="#ctx0" brushRef="#br0" timeOffset="-18897.65">17811 16832 1405 0,'0'0'5'0,"0"0"14"15,0 0-3-15,98-106-16 16,-65 101 0-16,5 5-3 16,-14 0 0-16,1 0-3 0,-12 10 1 15,-9 3-1-15,2 3 1 16,-6 3 2-16,0 0 2 16,-14 3 1-16,-11 0 2 15,8-4-1-15,-6 3 0 16,10-7-1-16,9-5 0 15,1-5 0-15,3 0-3 16,0 0 0-16,7 2 0 16,29 2 2-16,10 3 1 15,10 1 1-15,4-3 2 16,-4 7-2-16,-14-2-1 16,-13 0 0-16,-13-4 0 15,-14 0-2-15,-2 0 2 0,-20 1 0 16,-36-1 11-1,-19 2 23-15,-19-7-5 0,3 0-16 16,6-5-5-16,12 0-8 16,17 0-1-16,18 0-27 15,20-2-124-15,18-25-1172 16</inkml:trace>
  <inkml:trace contextRef="#ctx0" brushRef="#br0" timeOffset="-18561.5">18470 16087 1399 0,'0'0'7'15,"0"0"4"-15,0 0-1 16,0 0-10-16,0 0 0 16,-140 46 0-16,95 0 0 15,7 5 1-15,16 2 0 16,9-7-1-16,13-6 1 16,0-5-1-16,4-6 0 15,27-3 1-15,17-2 2 0,12-4 7 16,11-3-6-16,9-2-4 15,12-3-7-15,-3-12-130 16,-16 0-383-16</inkml:trace>
  <inkml:trace contextRef="#ctx0" brushRef="#br0" timeOffset="-13468.66">18833 16228 794 0,'0'0'59'0,"0"0"-59"15,0 0 0-15,0 0 0 16,0 0 41-16,0 0 58 15,0 0 33-15,-4 24-45 16,4-24-19-16,0 0-6 16,0 0 4-16,0 0-37 15,0 0-14-15,0 0-3 16,0 0-3-16,0 0-5 16,0 0-3-16,0 0-1 15,0 0-5-15,0 18-5 16,12 9 6-16,3 8 4 0,3 10-2 15,-5-1 2-15,1 2 0 16,-1-5 1-16,-2-8-1 16,-4-8 0-16,4-8 0 15,-7-5 0-15,-2-8 0 16,3-4 0-16,-3 0 0 16,-2 0 0-16,3-6 5 15,-3-32 18-15,0-20-23 16,9-23-3-16,1-6-1 15,17 7 4-15,7 13 7 16,-1 25 1-16,-2 21-8 16,-4 15-1-16,0 6-7 0,0 11 3 15,2 19 3 1,-2 10 0-16,-5 13 2 0,2-2-2 16,-6 2 2-16,5-5 0 15,-2-11-27-15,4-11-107 16,-5-14-596-16</inkml:trace>
  <inkml:trace contextRef="#ctx0" brushRef="#br0" timeOffset="-13145.9">19369 15615 1549 0,'0'0'36'15,"0"0"-26"-15,0 0-10 0,162-89-5 16,-100 89-2-16,-1 19-6 16,-16 23-13-16,-21 12 9 15,-13 8 11-15,-11-2 3 16,0-4 2-16,-11-12 1 16,-7-13 0-16,7-13 0 15,5-10 1-15,6-6-1 16,0-2 7-16,0 0-1 15,0 0 0-15,11 0-3 16,24 0 1-16,23 0 1 0,23-2-3 16,6-5-2-1,1 7-44-15,-3 0-132 0,-13 0-878 16</inkml:trace>
  <inkml:trace contextRef="#ctx0" brushRef="#br0" timeOffset="-12944.08">20403 15770 1543 0,'0'0'42'0,"0"0"-22"15,0 0-20-15,0 0-8 16,0 0 0-16,29 104 8 16,2-37 1-16,7 4-1 15,5 7 0-15,1-3-1 16,-1-2 0-16,-8-6-19 0,1-17-63 15,-18-18-85-15,-18-20-489 16</inkml:trace>
  <inkml:trace contextRef="#ctx0" brushRef="#br0" timeOffset="-12801.01">20145 16198 1489 0,'0'0'34'0,"0"0"33"16,0 0-43-16,0 0-18 15,0 0-6-15,158-108-2 16,-54 98-7-16,17 5-37 16,-12-2-158-16</inkml:trace>
  <inkml:trace contextRef="#ctx0" brushRef="#br0" timeOffset="-12116.3">22081 15666 1351 0,'0'0'85'0,"0"0"18"15,0 0-74-15,0 0-12 16,0 0-17-16,0 0-4 15,-75 37 3-15,57 18 1 16,0 8 3-16,12 3-2 16,6 4 3-16,0-1-2 15,2-3 0-15,24 0-2 0,6-1 1 16,8-5 1-16,6-14-1 16,8-8-1-16,4-18 1 15,4-17 2-15,1-3 0 16,-5-35-2-16,-7-27 4 15,3-25-2-15,-12-13-3 16,-13-6-6-16,-18-3-4 16,-11 2-6-16,-40 10-11 15,-27 11-12-15,-22 18 1 16,-14 14 4-16,-6 19 19 16,14 17 9-16,14 14 6 15,25 4 2-15,25 10 28 16,8 22-21-16,17 15-6 0,6 11-3 15,2 4 7-15,34 2 4 16,11-1 5 0,13-5 0-16,13-5 0 0,8-4-10 15,4-10-4-15,-6-2 0 16,2-9-2-16,-10-6-42 16,-11-14-123-16,-4-8-1114 15</inkml:trace>
  <inkml:trace contextRef="#ctx0" brushRef="#br0" timeOffset="-11675.81">23337 15302 1501 0,'0'0'4'0,"0"0"26"16,-114 35-29-16,74 26-1 15,5 21 0-15,0 17 0 16,16 9 4-16,19-2 2 16,0-4 0-16,17-3-4 15,24-9-1-15,7-4 1 16,15-4-1-16,4-7 0 15,17-12 0-15,15-8-1 16,12-15-48-16,9-17-105 16,3-23-647-16</inkml:trace>
  <inkml:trace contextRef="#ctx0" brushRef="#br0" timeOffset="-11367.92">24538 14999 1587 0,'0'0'8'16,"0"0"-12"-16,0 0 8 0,176 38-4 15,-71 38 0-15,-7 24 0 16,-18 17 0-16,-24 6 1 16,-27 1-2-16,-29-1 2 15,0 0-1-15,-44 2 0 16,-33 7-1-16,-18 6-5 16,-28-10-37-16,-12-17-119 15</inkml:trace>
  <inkml:trace contextRef="#ctx0" brushRef="#br0" timeOffset="-8983.99">23680 15756 1481 0,'0'0'56'0,"0"0"-37"16,0 0-15-16,0 0-4 15,0 0-6-15,0 0 0 16,-7 37 4-16,14 7 0 0,-3 2 1 15,3-2 1-15,-4-5 0 16,-3-15 0-16,2-6 2 16,-2-14-2-16,0 0-1 15,0-4 1-15,0 0 1 16,2 0 3-16,2-8 4 16,7-29 15-16,7-16-18 15,5-12-5-15,3 3-2 16,1 16-2-16,-9 16-1 15,-7 15 3-15,-7 15 2 16,6 0-5-16,3 5-4 16,-3 21 6-16,11 10 1 0,-7 4 1 15,-8 3 1 1,3-3-1-16,-3-5-1 0,-1-6-4 16,2 0-29-16,2-9-48 15,-7-11-107-15</inkml:trace>
  <inkml:trace contextRef="#ctx0" brushRef="#br0" timeOffset="-8166.19">24023 15579 1313 0,'0'0'74'16,"0"0"-10"-16,0 0-18 15,0 0-16-15,0 0-30 0,0 0 1 16,49-77 1-16,-28 37-2 16,-4-7 0-16,-1-8 1 15,-3-3-1-15,-13 4 1 16,0 7 1-16,0 16-1 15,0 12 1-15,0 12-1 16,0 7-1-16,0 0-1 16,-9 7-3-16,-7 24-2 15,-1 13 6-15,1 9-1 16,5-2-2-16,11 2 3 16,0-7-3-16,0-5 2 15,25-4-1-15,8-10 1 16,3-4 1-16,-3-7-4 0,5-10 3 15,-9-2 1-15,-5-4 0 16,1 0 2-16,0-6-2 16,-10-16 2-16,-1-3-1 15,-8-1-1-15,1 6 0 16,-7 4 2-16,0 9-1 16,0 4 1-16,0 3 2 15,0 0-4-15,0 0-4 16,0 3-4-16,0 16 0 15,0 3 7-15,0 0 0 16,8-1-4-16,15-7 1 16,-3-4-1-16,5-6 3 0,2-4 2 15,-8 0 1 1,4-7 0-16,-6-12 5 0,-1-9 0 16,-7-11-3-16,-9 3-2 15,0-2 2-15,-15 4 1 16,-19 8 0-16,1 10-4 15,4 11 0-15,9 5-4 16,-3 5-19-16,10 25-49 16,7 5-50-16,0 2-138 15</inkml:trace>
  <inkml:trace contextRef="#ctx0" brushRef="#br0" timeOffset="-7746.11">24616 15470 1205 0,'0'0'57'16,"0"0"55"-16,0 0-38 16,0 0-25-16,0 0-30 15,0 0-10-15,2-75-8 16,-2 75-1-16,0 0-7 16,0 0 2-16,5 0 2 15,-3 9 1-15,4-4 1 16,4 1 0-16,1-3-1 15,-3-3 2-15,4 0 0 16,-1 0 4-16,3-2-1 16,-10 1 1-16,5 1-4 15,-7 0 0-15,12 1-8 0,-1 29 5 16,5 11 3-16,-3 9 0 16,-4 1 1-16,-4-2-1 15,0 0 0-15,-7-12 1 16,0-11-1-16,0-8 1 15,0-10-1-15,0 1 2 16,-14-2 0-16,-8-5 3 16,-7 0 5-16,0-2-7 15,5 0 1-15,1 0-4 16,10 0 0-16,1-4-52 16,10-12-86-16,2-1-1149 15</inkml:trace>
  <inkml:trace contextRef="#ctx0" brushRef="#br0" timeOffset="-7354.95">24872 15305 1185 0,'0'0'130'0,"0"0"-92"16,0 0-31-16,0 0-7 16,0 0 0-16,0 0-2 0,112-21-2 15,-112 39 1 1,0 8 3-16,-9 3-1 0,-5-3 1 16,4-1 1-16,1-7-1 15,7-3-1-15,2-6 0 16,0-1 1-16,0-2 0 15,0-4 0-15,17 0 5 16,1 0 21-16,-3-2 1 16,-3 0 0-16,-10 0-16 15,-2 0 2-15,0 0 2 16,0 3-4-16,0 4-11 16,0 10-1-16,-16 5-40 15,-3 4-79-15,-6-5-973 16</inkml:trace>
  <inkml:trace contextRef="#ctx0" brushRef="#br0" timeOffset="-7011.91">24915 15645 1300 0,'0'0'123'0,"0"0"-58"16,0 0-29-16,0 0-28 15,0 0-8-15,0 0-6 0,0 14 0 16,0 7 5-16,9-3 1 16,-3-7 0-16,6-5-1 15,3-6 0-15,8 0 1 16,1-3 8-16,5-18 1 15,-5 5-3-15,-10 4 0 16,-5 8 6-16,-9 4-5 16,0 0-7-16,0 28-7 15,0 20 4-15,-7 19 0 16,3 0-48-16,4-6-226 16</inkml:trace>
  <inkml:trace contextRef="#ctx0" brushRef="#br0" timeOffset="-3035.69">19875 15296 868 0,'0'0'99'15,"0"0"57"-15,-132-20-101 16,92 14 12-16,9-5-14 16,-5 2-16-16,7-1-3 15,5 0-7-15,-1 1-11 16,-4 1-13-16,-2 3-1 16,-7-3-2-16,-2-1 0 15,-7 2 2-15,-4-2-1 16,-7 4-1-16,-2-2 1 0,2 6-1 15,0 1 0-15,2 0 1 16,11 0-1-16,1 0-1 16,2 8 1-16,-1 2 0 15,-1 1 0-15,-1 2 0 16,-4 1 0-16,6-2 0 16,4 2-1-16,-1 1 1 15,1 0-1-15,8-1 0 16,0 0 1-16,0-2 1 15,-1 4-1-15,8 0 0 16,-4 1 0-16,-1 3-1 16,-6 3 1-16,4 1 0 0,2-1 0 15,-4 0 0 1,2 0 0-16,-1 8 0 0,9 0-1 16,0 1 0-16,7 2 0 15,5 4 0-15,9 2 0 16,0 4-1-16,2 2 0 15,0 0 1-15,0 4 1 16,0 0 0-16,0 3 0 16,0 3 0-16,9 0 1 15,1 4 1-15,11 0 1 16,-3-2 5-16,-3-5 0 16,12-12-7-16,-2-3 3 15,-3-5-3-15,4-5 5 16,3 1-2-16,-2-6 4 15,12 2-1-15,-2-1 1 0,7-3-2 16,8 2 2-16,2-1 4 16,2-3-5-16,1 4-5 15,3-5 2-15,-2 4 2 16,0 0-1-16,-2-5-2 16,0 2 2-16,0-5-1 15,6-1-1-15,5-4 3 16,9-1-1-16,8-4-4 15,7-2-1-15,8-2 1 16,1 0 5-16,-2 0-4 16,-11 0 1-16,-6-4-2 15,-10-2-1-15,-5 2 0 0,1-5 0 16,-9-2 3 0,2-5-3-16,-6 2 1 0,-5-4-1 15,-2-1 0-15,-4-5 0 16,1-3 1-16,-9-10 1 15,6-3 1-15,-3-1 0 16,-16-6-2-16,-7 3 1 16,-6 2-2-16,-9-2 3 15,0 2-3-15,0-3 0 16,-9 1 0-16,-11 0 0 16,-2-2-2-16,-2 2 0 15,-3 0 0-15,0 0-1 16,-2 2 3-16,4-5-1 0,-4-3-1 15,0 0 1 1,0 0-1-16,-2 0 2 0,0 8-3 16,0 2 3-1,-5 6 0-15,3 6-1 0,-7 0 1 16,-3 3-1-16,-3 3 2 16,-6 4-3-16,4 0 2 15,-6 4-1-15,-4 4 1 16,2 5 0-16,7 5 0 15,-2 0-1-15,8 0-2 16,3 19 3-16,7 9-16 16,6 2-59-16,16 2-51 0,11-15-551 15</inkml:trace>
  <inkml:trace contextRef="#ctx0" brushRef="#br0" timeOffset="-2123.2">26656 15934 1602 0,'0'0'9'0,"0"0"3"0,0 0-12 16,0 0-7 0,0 0 1-16,134-43 5 15,-46 39-6-15,7 3 1 0,-7 1-21 16,-5 0-27-16,-14 20-78 16,-31 6-131-16</inkml:trace>
  <inkml:trace contextRef="#ctx0" brushRef="#br0" timeOffset="-1975.61">26841 16346 1328 0,'0'0'140'0,"0"0"-63"15,0 0-38-15,0 0-19 16,0 0-12-16,0 0-8 16,145-60 0-16,-2 14-2 0,19 9-8 15,19 2-47-15,-19 7-161 16</inkml:trace>
  <inkml:trace contextRef="#ctx0" brushRef="#br0" timeOffset="-1480.1">28589 15360 1585 0,'0'0'12'16,"0"0"14"-16,0 0-23 15,0 0-3-15,0 0 0 16,-135-2-3-16,100 59 1 16,-5 8 2-16,7 16-2 15,8 5 2-15,9 0 0 16,14 4 0-16,2-1-1 15,0-7 0-15,2-1 0 16,23-2 0-16,10-5 1 16,8-7-3-16,9-11 3 15,5-17 0-15,8-13 0 16,8-15 1-16,3-11-1 16,4-2 3-16,-1-42 0 0,-8-21 0 15,0-23-3-15,-11-16 1 16,-13-8-1-16,-11-9-4 15,-22-3 1-15,-14 6-1 16,-27 12-6-16,-41 20 4 16,-18 21 5-16,-24 24-2 15,-12 27-2-15,-7 14 1 16,4 11-10-16,28 29-6 16,37 8-2-16,47 6-78 15,20-6-94-15,53-13-850 16</inkml:trace>
  <inkml:trace contextRef="#ctx0" brushRef="#br0" timeOffset="-1060.14">30026 14466 1437 0,'0'0'8'0,"0"0"13"15,0 0 15-15,0 0-35 0,0 0-1 16,0 0-6-16,-93 80 6 15,26 24 4-15,-4 22 19 16,-1 13 8-16,10 3-3 16,4 2-7-16,16-3-9 15,13-3-3-15,17-13-4 16,12-13-3-16,14-13 0 16,28-16 0-16,16-12 0 15,14-12-1-15,12-13 0 16,9-11 1-16,15-5 0 15,6-16-2-15,2-10-10 16,-3-4-36-16,-22-10-121 0</inkml:trace>
  <inkml:trace contextRef="#ctx0" brushRef="#br0" timeOffset="-549.88">30771 15194 1502 0,'0'0'19'0,"0"0"29"16,0 0-35-16,0 0-9 16,-128 10-4-16,86 40-2 0,-7 10 1 15,7 4 2-15,9-6 3 16,12-7-1-16,15-12-3 16,6-4 1-16,0-5 1 15,4-2-1-15,23-2-1 16,16-5 0-16,12-1 4 15,19-6-3-15,11-2-1 16,4-7-9-16,-3-5-75 16,-14 0-212-16</inkml:trace>
  <inkml:trace contextRef="#ctx0" brushRef="#br0" timeOffset="-176.64">31210 15209 1566 0,'0'0'55'16,"0"0"-46"-16,0 0-9 15,0 0-10-15,0 0 6 16,69 161 3-16,-47-85 1 16,1-6 0-16,-6-13 0 15,-3-15 0-15,-3-20 0 16,-2-8 0-16,-4-11 0 15,-5-3 1-15,0-3 4 16,6-40 8-16,7-22 3 0,5-24-16 16,9-2-1-1,0 18-8-15,-5 23-3 0,-6 26 10 16,-3 16-1-16,-8 8 1 16,4 0-3-16,6 28-2 15,3 15 7-15,0 10 0 16,2 5-1-16,-2 0 1 15,4-4-1-15,0-6-23 16,5-5-44-16,2-21-117 16,-2-14-964-16</inkml:trace>
  <inkml:trace contextRef="#ctx0" brushRef="#br0" timeOffset="147.89">31739 14642 1432 0,'0'0'163'0,"0"0"-146"15,26-108-10-15,19 108-7 16,13 2-2-16,0 40-1 16,-10 16-3-16,-14 10-6 15,-18 4 6-15,-16-5-1 16,-7-6 6-16,-20-10-2 15,-2-12 3-15,9-16 0 16,7-11 0-16,9-7 0 16,4-5 2-16,0 0 2 0,0 0 5 15,13 0-3-15,29 0-2 16,18-3 0-16,20-13 0 16,5 2-4-16,-4 7-13 15,-8 1-57-15,-17 5-179 16</inkml:trace>
  <inkml:trace contextRef="#ctx0" brushRef="#br0" timeOffset="418.01">32499 14113 1604 0,'0'0'1'15,"0"0"-1"-15,115 21 2 16,-35 45-2-16,10 27 5 16,-1 27-5-16,-18 19 0 15,-13 13 2-15,-17-3-2 16,-22-7 0-16,-12-8 1 16,-7-4 0-16,0-1-1 15,-29-5 0-15,-11-5-7 16,-12-6-46-16,-6-24-84 15,-4-21-536-15</inkml:trace>
  <inkml:trace contextRef="#ctx0" brushRef="#br0" timeOffset="904.95">28963 16762 1310 0,'0'0'102'0,"0"0"-13"16,0 0-30-16,0 0-22 0,0 0-24 15,0 0-8-15,-67-4-5 16,98 4-3-16,19 0-2 16,21 0 2-16,20 0-5 15,7 0-28-15,-2 7-99 16,-22 7-321-16</inkml:trace>
  <inkml:trace contextRef="#ctx0" brushRef="#br0" timeOffset="1064.03">29090 17057 1365 0,'0'0'155'0,"0"0"-78"0,0 0-44 15,0 0-21-15,0 0-12 16,0 0-6-16,114-28-8 15,-14 15-22-15,16 5-23 16,-9 2-153-16</inkml:trace>
  <inkml:trace contextRef="#ctx0" brushRef="#br0" timeOffset="1557.87">30207 16779 1361 0,'0'0'84'15,"0"0"4"-15,0 0-62 16,0 0-8-16,0 0-18 15,0 0-5-15,-40 58 5 16,24-7-2-16,7 5 1 16,9-1 0-16,0 3 0 15,7 2 1-15,15 0 2 16,7-2 1-16,5 0 1 0,8-2-3 16,-4-10 1-16,4-9 2 15,-2-12-2-15,-9-6-1 16,0-15 1-16,-2-4 1 15,8-23 10-15,5-26 7 16,4-22-6-16,-3-17-12 16,-14-10 1-16,-18-5-3 15,-11-4-1-15,-11 3-11 16,-32 7-5-16,-14 20 4 16,-8 27-7-16,-11 24 2 15,-2 26 2-15,5 4 1 16,2 32-37-16,13 12-7 15,17 3-46-15,28-12-139 16,13-6-805-16</inkml:trace>
  <inkml:trace contextRef="#ctx0" brushRef="#br0" timeOffset="1871.9">31353 16377 1480 0,'0'0'4'0,"0"0"57"15,0 0-47-15,-116-61-7 16,87 72-7-16,-7 31 0 16,1 30-2-16,1 20 2 0,5 16 7 15,9 7 5-15,9 1-4 16,6-3 3-16,5-9-5 15,0-7-6-15,14-10 1 16,15-11-1-16,11-12 3 16,3-10-3-16,1-13 0 15,1-15-2-15,10-8-8 16,3-14-23-16,6-4-65 16,-6 0-131-16</inkml:trace>
  <inkml:trace contextRef="#ctx0" brushRef="#br0" timeOffset="2283.71">31629 16890 1456 0,'0'0'28'0,"0"0"-4"15,0 0-24-15,0 0-1 16,0 0-3-16,0 0 4 15,-2 144 0-15,2-99 2 16,11-5-2-16,-5-7 3 16,4-8 0-16,-4-9-2 15,-1-11 0-15,-3 2 1 16,0-7-1-16,0 0 2 0,0 0 5 16,6-10 2-16,7-20 9 15,12-12-19-15,4-4-1 16,2 7-6-16,-6 13 6 15,-4 11 2-15,-17 6 0 16,-2 6 0-16,1 3 6 16,-5 0-7-16,0 0-2 15,4 14-2-15,6 13 2 16,5 8 2-16,3 0 0 16,1 6 0-16,6-1-3 15,-2 0-38-15,-1 1-58 16,-11-8-107-16,-9-10-490 15</inkml:trace>
  <inkml:trace contextRef="#ctx0" brushRef="#br0" timeOffset="2674.18">32066 16564 1428 0,'0'0'8'0,"0"0"11"16,0 0 10-16,0 0-29 16,0 0-6-16,130-41 3 15,-101 91 1-15,-10 4 2 16,-7 5 1-16,-8-7 0 16,-4-2 0-16,-6-6-1 0,-19-4 2 15,-4-8-1-15,2-6 1 16,5-8-1-16,9-8 2 15,1-6-2-15,7 0 1 16,5-4 1-16,0 0 9 16,0 0 13-16,23 0-4 15,21-13-10-15,24-8-11 16,7 1 5-16,-2 3-5 16,-7 8 1-16,-18 1-2 15,-14 8 1-15,-16 0-10 16,-7 0-30-16,-11 0-54 15,0 5-120-15,-7 0-265 16</inkml:trace>
  <inkml:trace contextRef="#ctx0" brushRef="#br0" timeOffset="3063.67">32730 15881 1469 0,'0'0'3'0,"0"0"-5"16,0 0 2-16,168 14-2 16,-77 54-1-16,-4 31 2 15,-16 23 0-15,-21 14 1 16,-27 6 2-16,-15-1 4 16,-8-8-4-16,-12-9 3 15,-24 1 1-15,-6-16-4 16,-9 0-2-16,-9-3 3 15,-7 3-3-15,-7 11-12 16,-6-8-151-16,0-13-854 16</inkml:trace>
  <inkml:trace contextRef="#ctx0" brushRef="#br0" timeOffset="100297.21">24913 4229 794 0,'0'0'78'16,"0"0"-26"-16,0 0 2 16,0 0-23-16,0 0 42 0,0 0-52 15,0 0-10-15,-118-30 22 16,111 28 5-16,4 2-38 16,3 0 0-16,0 0-30 15,0 0-64-15,0 0 54 16,0 8-79-16,14 0-11 15,13-8-45-15</inkml:trace>
  <inkml:trace contextRef="#ctx0" brushRef="#br0" timeOffset="100866.14">28515 3067 455 0,'0'0'97'0,"0"0"-49"0,0 0 72 15,0 0-52 1,0 0-41-16,0 0 48 0,-84-29-22 16,70 26-51-16,1 3-2 15,-1 0 0-15,3 0-43 16,5 15-84-16,-15-8-309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7T07:46:07.170"/>
    </inkml:context>
    <inkml:brush xml:id="br0">
      <inkml:brushProperty name="width" value="0.05292" units="cm"/>
      <inkml:brushProperty name="height" value="0.05292" units="cm"/>
      <inkml:brushProperty name="color" value="#FF0000"/>
    </inkml:brush>
  </inkml:definitions>
  <inkml:trace contextRef="#ctx0" brushRef="#br0">11591 6525 1273 0,'-2'0'20'16,"2"0"-10"-16,0 0 67 15,0 0 4-15,0 0-53 16,0 0-19-16,0 0-3 16,0 0-2-16,0 0-3 15,0 0-1-15,0 2 0 16,0 0-2-16,0 3 0 15,23 6 0-15,25-1 2 16,23 0 1-16,16-4 0 16,14-4-1-16,-1 0 0 15,-4-2 1-15,-11 0-1 16,-14 0 0-16,-11 0 0 0,-15 0 0 16,-7 0 1-16,-18-4-1 15,-7 2 2-15,-6-1-2 16,-7 3 1-16,0 0 1 15,0 0-1-15,0 0 3 16,0-1 1-16,0 1 2 16,0 0-1-16,0 0-4 15,0-2-2-15,0 2 0 16,0 0 0-16,0 0 0 16,0 0 0-16,0 0-3 0,0 0-34 15,0 0-58 1,0 0-33-16,-20-10-272 0</inkml:trace>
  <inkml:trace contextRef="#ctx0" brushRef="#br0" timeOffset="975.87">14318 5453 1395 0,'0'0'0'15,"0"0"1"-15,0 0-1 16,0 0 23-16,0 0-1 15,0 0-22-15,-39 81 1 16,33-20-1-16,-3 3 1 16,5 1 4-16,2-7-2 15,-3-5-3-15,5-7 1 16,0-7-1-16,0-12 0 0,0-8 0 16,0-11 1-16,0-4 0 15,0-4 6-15,0 0 6 16,0-15 29-16,9-28-20 15,18-23-22-15,6-9 0 16,13-4 0-16,10 11-1 16,0 17 0-16,-2 16 0 15,-10 17-2-15,-13 10 2 16,-2 8-1-16,-8 0-1 16,-6 0 3-16,-8 25-1 0,-5 11-4 15,-2 12 1 1,0 5 4-16,-2 3 0 0,-10-3 2 15,6-7-2-15,4-8 0 16,2-4 1-16,0-6-1 16,0-4 0-16,0-4 0 15,0-6 0-15,0-3 0 16,0-10 0-16,0 1 0 16,0-2 1-16,0 0 0 15,0 0 1-15,0 0 1 16,0 0-2-16,0 0 2 15,0 0-2-15,0 0 2 16,0 0-3-16,0-3 0 16,4-6-1-16,-4 4 1 15,2 1-4-15,-2 1 2 0,0 3-1 16,0 0-12-16,0-2-20 16,0-7-90-16,0-6-937 15</inkml:trace>
  <inkml:trace contextRef="#ctx0" brushRef="#br0" timeOffset="5411.95">4911 6770 1048 0,'0'0'16'16,"0"0"-1"-1,0 0 114-15,0 0-75 0,0 0-36 16,0 0-2-16,0 0-2 15,0 0-11-15,-3 0-1 16,3 0-2-16,0 4-3 16,0 15-1-16,0 13 4 15,0 13 0-15,0 5 3 16,0 6 1-16,0 2 13 16,-4-4-2-16,-1 3-6 15,-2-5-4-15,1-6-5 16,2-8 1-16,1-8 0 15,3-13 0-15,0-6-1 16,0-11 0-16,0 0 0 16,0 0 1-16,0 0 0 0,0 0 4 15,0-2 6 1,0-7 33-16,0-8 5 0,0-7-24 16,0-5-24-16,5-2-1 15,8-4 0-15,5 0 0 16,4-5 0-16,5 0-1 15,-1 1 0-15,-1 5 1 16,0 4 0-16,-3 2 0 16,0 2-1-16,0 4 1 15,3-1 0-15,2 4-1 16,2 3 1-16,2 4-1 16,2 1-2-16,-6 4 2 0,-4 2 1 15,-10 3-2-15,-5 2 1 16,-2 0-4-16,-2 0 4 15,0 0-2-15,3 14 1 16,-1 6 1-16,1 4-1 16,-2 10 2-16,-1 1-2 15,1 0 1-15,1 4 1 16,-2-3 0-16,1 1 0 16,-3-8 0-16,-2-1 0 15,0-1 1-15,0-6-1 16,0 1 0-16,0-4 0 15,0 0 0-15,0 0 0 16,0-1 0-16,0-1 0 16,0-4 0-16,0-2 1 15,3-2-1-15,-3-4 0 0,0-4-1 16,2 0 2-16,0 0-1 16,-2 0 0-16,0 0 1 15,0 0 0-15,3 0 0 16,-3 0 0-16,0 0-1 15,0 0 1-15,0 0 1 16,0 0 0-16,0 0 1 16,0-2 0-16,0 2 1 15,0-2 0-15,2-3 8 16,-2-3-3-16,4-7-7 16,-2-8-2-16,-2-9-91 15</inkml:trace>
  <inkml:trace contextRef="#ctx0" brushRef="#br0" timeOffset="7566.39">4830 7492 1297 0,'0'0'48'0,"0"0"-45"16,0 0 58-16,0 0 14 15,0 0-51-15,0 0-19 16,0-2-3-16,0 2-2 16,0 0-2-16,0 0 1 0,0 0 0 15,0 0-1-15,0 0 1 16,0 0-2-16,0 0 2 15,0 0-1-15,0 0 0 16,0 0-2-16,0 0 1 16,0 0 2-16,0 0 0 15,0 0 0-15,0 0 0 16,0 2 0-16,-4 5-1 16,-5 4 4-16,-1-1-2 15,-5-1 1-15,5 8-1 16,-9 2 0-16,-5 6 0 15,-5 7 0-15,-9 6 0 16,-7 5 1-16,-6 3 1 0,-7 5-1 16,-2-2-1-1,-5-1-1-15,3 0 1 0,-6 0 2 16,4-2 0-16,4-4-1 16,7-8 1-16,12-4 2 15,8-4-2-15,8-3-2 16,1 0 0-16,2-2 0 15,1-2 0-15,6-2 0 16,1-8 0-16,10-4 0 16,0-4-4-16,-3-1-8 15,-2 0-40-15,2-19-142 16</inkml:trace>
  <inkml:trace contextRef="#ctx0" brushRef="#br0" timeOffset="9439.32">5655 7556 1004 0,'0'0'200'0,"0"0"-184"15,0 0 45-15,0 0 26 16,0 0-36-16,0 0-21 16,0 0 0-16,-5-4-5 15,5 4-11-15,0-2-3 16,0 2-3-16,0 0-8 0,0 0 0 16,0 0 0-16,0 3-3 15,29 22-2-15,16 12 5 16,10 10 0-16,15 6 0 15,3 4 1-15,10 1-1 16,6 2 1-16,11 0-1 16,0 1 0-16,-6-6 0 15,-9-6 0-15,-11-5 0 16,-12-9-1-16,-11-10 1 16,-15-6 0-16,-12-10 0 15,-10-4 0-15,-10-5 1 16,3 0-1-16,-7 0 2 0,2 0 3 15,0 0 9-15,-2 0-3 16,0 0-4-16,2 0-4 16,-2-7-3-16,0 0-10 15,-13-2-311-15</inkml:trace>
  <inkml:trace contextRef="#ctx0" brushRef="#br0" timeOffset="10676.3">2173 8282 1361 0,'0'0'4'15,"0"0"1"-15,0 0 28 16,0 0-7-16,0 0-19 16,0 0-7-16,0 0-1 15,9-5-2-15,8 5 3 16,10 0 3-16,4 0 5 16,12 0 16-16,8 0-7 0,7-12-4 15,4-1-7-15,-2 1-3 16,1 1-1-16,-10 5-2 15,-9 2-3-15,-11 4 1 16,-12 0-35-16,-9 0-37 16,-10 7-66-16,0 9-286 15</inkml:trace>
  <inkml:trace contextRef="#ctx0" brushRef="#br0" timeOffset="10895.41">2545 8301 1255 0,'0'0'48'0,"0"0"-13"16,0 0 58-16,0 0-40 16,0 0-53-16,0 0 0 15,-16 60-10-15,10 5 10 16,-1 8 1-16,3-6 1 16,2-15-1-16,2-9-1 15,0-9 0-15,0-3 0 16,0 4 0-16,0 3-1 15,0-2-72-15,0-8-122 16</inkml:trace>
  <inkml:trace contextRef="#ctx0" brushRef="#br0" timeOffset="11298.41">3073 7940 1336 0,'0'0'4'16,"0"0"-3"-16,0 0 33 0,0 0 6 15,0 0-32 1,0 0-8-16,-66 89 4 0,43-31-2 16,8 8-1-16,-3 12 4 15,0 14 9-15,2 5 9 16,10-1-10-16,2-8-6 16,4-6-3-16,0-3-3 15,0-5 1-15,8-4 0 16,3-6-2-16,5-12 0 15,1-8 0-15,6-9 0 16,8-8 0-16,8-14-52 16,5-12-77-16,0-1-452 15</inkml:trace>
  <inkml:trace contextRef="#ctx0" brushRef="#br0" timeOffset="11816.01">3357 8580 247 0,'0'0'1210'16,"0"0"-1210"-16,0 0-10 16,0 0 9-16,0 0 2 15,0 0 0-15,-20 123 2 0,20-87-3 16,0-10 1-1,0-10-1-15,0-10 0 0,0-6 0 16,0 0 0-16,0 0 0 16,0 0 3-16,4 0-1 15,16-17 5-15,7-14-3 16,9-5-4-16,-3 4-4 16,-2 3 0-16,-2 7-4 15,-4 5 1-15,-3 4 5 16,-4 5 0-16,0 2 1 15,-3 4 0-15,-4 0-2 16,1 2 1-16,1 0-2 0,1 2 2 16,-2 14-3-1,2 7 4-15,-1 2-1 16,-4 1 0-16,3 3 2 0,-4-1 0 16,-1-2 2-16,-3 0 0 15,-2-2-1-15,0-5-1 16,-2-2 0-16,0-1 0 15,0-2-1-15,0-3-2 16,0-4-16-16,0-5-37 16,0 1 7-16,0-3-7 15,0 0-86-15,0 0-422 16</inkml:trace>
  <inkml:trace contextRef="#ctx0" brushRef="#br0" timeOffset="12208.61">3350 8990 1300 0,'0'0'43'0,"0"0"-40"15,0 0 70-15,0 0-19 16,0 0-31-16,0 0-16 15,29 5-4-15,18-8-1 16,17-16-1-16,5-3-1 16,1-2 1-16,-3 3-1 15,-5 1-20-15,-6 6-37 16,-10 2-60-16,-17 12-319 16</inkml:trace>
  <inkml:trace contextRef="#ctx0" brushRef="#br0" timeOffset="12730.63">3598 9092 1375 0,'0'0'23'16,"0"0"-21"-16,0 0 38 15,0 0-20-15,0 0-20 16,0 0 0-16,86 2-2 16,-64-2-4-16,-3 0-1 15,-6 14 1-15,-7 4-4 0,-4 6-2 16,-2 2 3-16,0 4 6 16,-13-1-5-16,-3-3 2 15,-1-6 1-15,-1-5 5 16,5-4 1-16,4-2 0 15,2-6 0-15,5 2 1 16,2-5 3-16,0 0-4 16,0 0-1-16,2 4-2 15,14 2 2-15,11 2 1 16,2 1 2-16,2-4-2 16,0 6-1-16,-2 0 0 15,-4 3 0-15,-6 0 1 16,-5 3-2-16,-5-1-1 0,-7 0-1 15,-2 1 3-15,0 5 1 16,-18-1 27-16,-11 1-11 16,-5-4-1-16,-1 0-5 15,-3-6 2-15,1-4-5 16,3-2-3-16,5-6-5 16,2 0 0-16,9-9-33 15,7-22-125-15</inkml:trace>
  <inkml:trace contextRef="#ctx0" brushRef="#br0" timeOffset="13422.64">4130 8214 1344 0,'0'0'31'0,"0"0"12"16,0 0-2-16,0 0-32 16,0 0-9-16,0 0 0 15,118 162 24-15,-57-73 1 16,-3 6-14-16,-10-1-9 16,-9 10 2-16,-20 5-4 15,-11 3 3-15,-8-4-1 16,0-9-2-16,-19-15 0 0,-12-12 0 15,-4-10 1-15,-6-9-1 16,-3-7-28-16,2-14-80 16,5-23-340-16</inkml:trace>
  <inkml:trace contextRef="#ctx0" brushRef="#br0" timeOffset="14226.3">5829 8314 1472 0,'0'0'3'0,"0"0"-2"0,0 0 9 15,0 0 33 1,0 0-38-16,127-91-5 0,-32 69 2 16,17 3-2-16,-4 5 0 15,-27 7-4-15,-14 3-32 16,-24 4-36-16,-16 0-27 16,-16 0-30-16,-11 8-372 15</inkml:trace>
  <inkml:trace contextRef="#ctx0" brushRef="#br0" timeOffset="14398.32">6257 8226 937 0,'0'0'373'0,"0"0"-367"15,0 0 24-15,0 0 33 16,0 0-52-16,0 0-11 16,-9 102 0-16,9-42 8 15,0 5-4-15,0-2-3 0,0-1 1 16,-14 0-1-16,-10-2-1 15,-7 1-21-15,2-13-130 16</inkml:trace>
  <inkml:trace contextRef="#ctx0" brushRef="#br0" timeOffset="14726.48">6714 8173 1469 0,'0'0'19'0,"0"0"-10"16,0 0 13-16,0 0 2 15,0 0-14-15,0 0-9 16,-105 92-2-16,76-6 0 15,2 13 1-15,9 1 1 16,7-8 1-16,9-8-2 0,2-5 2 16,0-10 0-1,15-4-2-15,14-7-1 16,16-7 1-16,9-14 0 0,6-8-17 16,5-19-49-16,-3-10-116 15</inkml:trace>
  <inkml:trace contextRef="#ctx0" brushRef="#br0" timeOffset="15109.35">6992 8502 1514 0,'0'0'0'16,"0"0"-3"-16,0 0 1 0,0 0 2 15,0 0 0-15,134 12-1 16,-107 20 1-16,0 2-1 16,-12 3-1-16,-13-2 0 15,-2 3 0-15,-6 3 2 16,-21-2 0-16,-4-4 0 16,2-7 3-16,2-6-2 15,12-10 0-15,5-5 1 16,6-2 6-16,4-3 3 15,0-2-3-15,0 0-4 16,0 0-2-16,9 0-1 16,20 0 0-16,14 0-1 15,8-14 2-15,2-4-1 0,-4 0-1 16,3 1 0-16,-4-3 0 16,0 5-44-16,-4-6-102 15,-7-1-534-15</inkml:trace>
  <inkml:trace contextRef="#ctx0" brushRef="#br0" timeOffset="15520.27">7670 8427 750 0,'0'0'762'16,"0"0"-762"-16,0 0-10 15,0 0 5-15,0 0 1 0,0 0 4 16,9 149 12-16,-7-94-9 16,0-8 0-16,-2-13-3 15,5-10 1-15,-3-9 0 16,0-10-1-16,-2-5 3 16,0 0 1-16,5 0 3 15,10-5 3-15,14-29 16 16,11-19-20-16,12-10-6 15,-1-2 0-15,-2 11 0 16,-4 16 0-16,-12 14-1 16,-8 16-1-16,-12 8 1 15,1 0-3-15,-8 15 1 0,3 20 3 16,-3 9 0-16,-6 7-1 16,0-4 0-16,0 3 0 15,0-1 1-15,0-3 0 16,10-4 0-16,5-5-17 15,3-16-71-15,0-10-166 16</inkml:trace>
  <inkml:trace contextRef="#ctx0" brushRef="#br0" timeOffset="15777.32">7358 8983 1557 0,'0'0'17'0,"0"0"-15"15,0 0 1-15,0 0 17 16,0 0-13-16,0 0-6 16,147 7 3-16,-44-24-2 15,6-3-2-15,-8 2-1 16,-10-2-6-16,-7 2-13 15,-16 7-25-15,-16 6-62 16,-20 3-98-16</inkml:trace>
  <inkml:trace contextRef="#ctx0" brushRef="#br0" timeOffset="16234.58">7750 9114 1244 0,'0'0'280'16,"0"0"-280"-16,0 0 1 15,0 0-1-15,0 0 2 16,0 0-2-16,91 22 0 16,-64-6 0-16,-4 1-2 15,-12 3 0-15,-11-1-2 16,0-1-2-16,-7 3 4 15,-20 0 0-15,8-1 2 0,-4-6 2 16,9-4-2-16,10-3 1 16,4-7-1-16,0 3-1 15,0 3 1-15,18 6 0 16,16 2 5-16,8 0-5 16,-2 4 0-16,2 2 1 15,-6 0-1-15,-7 0 0 16,-4 3 0-16,-10-2 0 15,-6 0 1-15,-9-1-1 16,0-4 0-16,0 1 1 0,-14-3 19 16,-19 3-5-16,-9-2 5 15,-7-3-8-15,2-5-5 16,2 0 0-16,8-7-7 16,8 0 0-16,6 0-22 15,12-26-108-15</inkml:trace>
  <inkml:trace contextRef="#ctx0" brushRef="#br0" timeOffset="16744.25">8900 7990 1528 0,'0'0'0'16,"0"0"-8"-16,114 67 8 15,-43 9 1-15,12 22 15 16,0 13-12-16,-6 7 1 16,-19 0-4-16,-15 0 2 15,-28 1-3-15,-15-2 2 16,0-8-2-16,-29-6 0 16,-22-7 0-16,-16-8 0 15,-15-5-24-15,-5-13-56 0,-2-14-292 16</inkml:trace>
  <inkml:trace contextRef="#ctx0" brushRef="#br0" timeOffset="21712.57">4491 6796 602 0,'0'0'197'16,"0"0"-166"-16,0 0 57 15,0 0 8-15,0 0-29 16,0 0-23-16,0 0-2 0,0 0-4 15,-13-17 4-15,8 16-16 16,1-2-13-16,-3 3-6 16,1-1-5-16,-4 1 1 15,2 0-3-15,-3-3-3 16,-1 3 3-16,-1 0 0 16,0 0 0-16,-1 0 0 15,1 0 0-15,-5 11-2 16,3 0 1-16,1 6-1 15,-3 2 2-15,-4 4 1 16,5 0 5-16,-3 4-2 16,1 1 1-16,3 2 3 15,-2 0 4-15,7 0-11 16,0 0 0-16,1 0 6 16,5-6 0-16,0-1 2 0,2-5 0 15,-3-2-1 1,5-4-1-16,0 2-4 0,0 2 0 15,0 5 2-15,0 5 2 16,0 5-3-16,9-4-2 16,2 0 3-16,-2-8-1 15,2-4 2-15,-2-3-5 16,0-7 1-16,0 0 1 16,0-1 0-16,-3-2-1 15,4 1 3-15,-4 0 7 16,5-3-4-16,3 3-3 15,-3-2 3-15,7-1-3 0,-3 2-2 16,-1-2 6-16,-3 0-3 16,-3 0-3-16,2 0 0 15,-1 0-1-15,6 0-1 16,-1 0 1-16,1 0-1 16,-1 0-1-16,-6 0 0 15,1 0 1-15,-5 0-1 16,-1 0-1-16,-3 0 1 15,0 0 0-15,0 0 1 16,0 0 0-16,0 0-1 16,0 0 1-16,0 0-1 15,0 0 1-15,0 0-1 16,0 0-4-16,0 0-71 0,0-2-140 16</inkml:trace>
  <inkml:trace contextRef="#ctx0" brushRef="#br0" timeOffset="22110.06">4614 7164 381 0,'0'0'1097'0,"0"0"-1094"16,0 0 0-16,0 0 44 16,0 0-43-16,0 0-4 0,-7 2-111 15,-2 5-749-15</inkml:trace>
  <inkml:trace contextRef="#ctx0" brushRef="#br0" timeOffset="34308.37">14121 6633 1170 0,'0'0'0'16,"0"0"30"-16,0 0 35 16,0 0-26-16,0 0 6 15,0 0-16-15,0 0-10 16,-116-29-15-16,105 29 1 15,-7 11-3-15,-4 10 12 16,2 6 3-16,-7 5-2 16,-4 4 4-16,0 0-3 15,-5 0 2-15,7-2-8 0,9-1-5 16,5-5 0-16,5 2-3 16,6-2 0-16,4 0 0 15,0 2-1-15,0 1-1 16,18-2 0-16,11 3 3 15,13-4-3-15,5-3 0 16,16-9 0-16,1-6-8 16,7-10-52-16,1 0-86 15,-5-4-726-15</inkml:trace>
  <inkml:trace contextRef="#ctx0" brushRef="#br0" timeOffset="34758.33">14582 6754 1458 0,'0'0'16'0,"0"0"-14"15,0 0 19-15,0 0 15 16,0 0-32-16,0 0-4 15,0 46-5-15,0 3 5 16,0 9 1-16,0-1 1 16,0-7 0-16,0-7-2 0,0-12 1 15,8-6 0-15,-4-11 1 16,0-9-1-16,3-3 0 16,-3-2-1-16,12 0 3 15,13-28 3-15,11-14-5 16,5-11 0-1,-1-5-1-15,-2 7-2 0,-1 9-10 16,-5 16 4-16,-7 12 7 16,-12 9-1-16,-1 5 0 15,-10 0 1-15,3 5-5 16,-6 19 0-16,4 12 4 16,-7 5 2-16,0 3 1 15,0 2-1-15,0 0 1 0,0 0-1 16,-5-7-68-1,3-8-449-15</inkml:trace>
  <inkml:trace contextRef="#ctx0" brushRef="#br0" timeOffset="36026.46">14075 7718 1415 0,'0'0'17'16,"0"0"-16"-16,0 0-1 15,0 0 25-15,0 0-10 16,0 0-14-16,-25 6-1 0,-2 24 0 15,-6 9 0 1,-7 10 0-16,-14 9 5 0,-6 13 16 16,-12 11 11-16,-5 10-17 15,-8 8 0-15,2-1-9 16,8-16 0-16,10-13-2 16,14-24-4-16,13-13 0 15,11-13 0-15,13-8 0 16,12-10 0-16,2-2-3 15,0 0-20-15,16-6-111 16,22-32-1115-16</inkml:trace>
  <inkml:trace contextRef="#ctx0" brushRef="#br0" timeOffset="36921.47">12804 8845 1317 0,'0'0'9'15,"0"0"6"-15,0 0 58 0,0 0-22 16,0 0-8-16,0 0-17 16,0 0-13-16,-38-54-8 15,31 52 0-15,-6 2 2 16,-7 0-5-16,-5 0 1 15,-13 22-3-15,1 12-1 16,-5 10 1-16,-1 2 1 16,5 0-1-16,0-2 0 15,9 0 1-15,9-3-1 16,7-3 2-16,3-6-1 16,10-4-1-16,0-6 0 15,12-3 1-15,19-2 0 0,16-5-1 16,4-8 2-16,9-4-2 15,1 0-2-15,-8 0-16 16,2-1-28-16,-10-10-85 16,-5-1-322-16</inkml:trace>
  <inkml:trace contextRef="#ctx0" brushRef="#br0" timeOffset="37408.58">13187 8939 790 0,'0'0'708'16,"0"0"-708"-16,0 0-1 0,0 0 1 16,0 0 23-16,0 0-15 15,0 28-7-15,0 15 0 16,-2 8 0-16,-3-1 2 15,5-7-3-15,0-8 0 16,0-12 1-16,0-7-1 16,0-6 1-16,0-8-1 15,0-2 1-15,0 0 1 16,7 0 1-16,9-5-1 16,13-27 3-16,15-15-4 0,10-15-1 15,2 0 0 1,-7 8-1-16,-9 13-8 0,-15 19 6 15,-15 13 3-15,-3 6-2 16,-7 3-2-16,2 0 1 16,0 4-4-16,-2 21 5 15,2 7 2-15,-2 3 1 16,6 0 0-16,-6-1-1 16,2-5 2-16,2 0-1 15,3-5-1-15,-1-2 0 16,-4-5 0-16,6 0 0 15,-6 1-1-15,-2-2-52 16,0-2-124-16,0-7-807 16</inkml:trace>
  <inkml:trace contextRef="#ctx0" brushRef="#br0" timeOffset="37657.44">13060 9455 1386 0,'0'0'122'0,"0"0"-111"15,0 0-10-15,0 0 28 16,0 0 0-16,0 0-19 16,47-16-6-16,24-9-1 15,25-1-3-15,0 3 0 0,-14 4 0 16,-11 7-27-1,-13 6-19-15,-8 4-50 0,-15 2-41 16,-10 0-501-16</inkml:trace>
  <inkml:trace contextRef="#ctx0" brushRef="#br0" timeOffset="38150.08">13473 9566 1342 0,'0'0'102'0,"0"0"-99"16,0 0 23-16,0 0 13 0,0 0-30 15,0 0-5-15,19 5-4 16,-1 2 0-16,3 2 0 16,-8 5-1-1,-7 0-2-15,-6 0 1 0,0 4 2 16,0 0 0-16,-2-1 1 15,-17 2 0-15,-4-1-1 16,5-6 2-16,5 0-1 16,2-2-1-16,8-2 0 15,1 3 1-15,0-2-2 16,2 3-1-16,0 1 2 16,0 0 0-16,20 1 1 0,5 0 0 15,2-1-1 1,4-4 2-16,0 3-1 0,-2 0-1 15,-2 2 0-15,-10 5 0 16,-3 3 0-16,-12 2-1 16,-2 3 0-16,0 2 1 15,-20-1 4-15,-16 0 13 16,1-6-5-16,-8-4 0 16,3-6 1-16,5-4-5 15,-1-5-4-15,9-3-2 16,5 0 2-16,1 0-4 15,15-25-9-15,6-17-56 16,0-18-758-16</inkml:trace>
  <inkml:trace contextRef="#ctx0" brushRef="#br0" timeOffset="39238.76">15751 7625 1262 0,'0'0'27'16,"0"0"-9"-16,0 0 31 15,0 0 39-15,0 0-35 16,0 0-26-16,0 0-14 15,0-15-2-15,0 15-4 16,0 0-4-16,4 0-3 16,19 4-1-16,10 24 0 15,11 16 1-15,19 19 2 16,11 16 3-16,11 14 0 16,15 6 0-16,14 10 0 15,1 2-3-15,3-7 0 0,-6-12-2 16,-14-17 0-16,-18-16 1 15,-20-16-1-15,-20-20 0 16,-17-10 1-16,-19-10-2 16,-4-3 3-16,0 0-2 15,0 0 3-15,0 0 1 16,0-7-3-16,-13-14-1 16,6-2-9-16,-2 2-32 15,3 7-110-15,-1 8-656 0</inkml:trace>
  <inkml:trace contextRef="#ctx0" brushRef="#br0" timeOffset="40046.37">16127 8957 1140 0,'0'0'85'15,"0"0"-79"-15,0 0 21 16,0 0 45-16,0 0 24 16,0 0-49-16,110-94-12 15,-110 91-9-15,0 0-8 16,0 3-1-16,0 0-6 0,0 0-5 16,-11 0-1-16,-14 3-5 15,-4 18-2-15,-2 9 2 16,0 8-1-16,0 5 0 15,4 1 1-15,0 0 1 16,9-2-1-16,5-4-1 16,2-7 1-16,11-2 0 15,0-5 0-15,0-4 1 16,15-3 0-16,12-5 0 16,13-3-1-16,5-4 1 15,3-5 0-15,6 0-1 16,-12 0 0-16,-5 0 0 15,-16 0 0-15,2 0-12 0,-7 0-5 16,-3-5-16-16,1-1-57 16,-8-6-91-16</inkml:trace>
  <inkml:trace contextRef="#ctx0" brushRef="#br0" timeOffset="40519.4">16812 8911 1450 0,'0'0'5'0,"0"0"-3"16,0 0 3-16,0 0 30 15,140-32-24-15,-118 56-11 16,3 17 2-16,-12 10 1 16,-10 5-1-16,-3 3-1 15,-20-5 0-15,-20-6 0 16,-3-8 3-16,3-4 4 0,9-5 2 15,4-10-5-15,9-5-3 16,5-7 1-16,13-6 0 16,0-1 2-16,0-2 0 15,0 0-2-15,0 0-3 16,23 0 3-16,12 0-2 16,23-7 1-16,2-10 0 15,3 1-2-15,-11 0-1 16,-2 4 1-16,-7 3-36 15,-3-2-114-15,-5-3-547 16</inkml:trace>
  <inkml:trace contextRef="#ctx0" brushRef="#br0" timeOffset="40946.74">17414 8919 1249 0,'0'0'241'15,"0"0"-235"-15,0 0-6 16,0 0 0-16,0 0 5 16,0 0 28-16,11 154-21 15,-7-101-6-15,5-11-5 16,-4-7 0-16,4-14 0 16,-5-10 0-16,0-4 2 15,3-5-1-15,-5-2 0 16,3 0 0-16,8 0 2 15,12-14-1-15,8-22 0 0,9-14-3 16,10-12 0-16,-5-3 0 16,-5 12-5-16,-11 10-3 15,-8 21 6-15,-17 12 2 16,1 7 0-16,-7 3 0 16,0 0-3-16,0 0-1 15,0 23 4-15,0 9 0 16,0 3 5-16,0 0-3 15,0-3 0-15,0 0-2 16,0-1 0-16,4 3 0 16,-2 2 0-16,-2 2-1 15,0 2-32-15,0-6-60 16,0-3-207-16</inkml:trace>
  <inkml:trace contextRef="#ctx0" brushRef="#br0" timeOffset="41190.3">16743 9742 1474 0,'0'0'68'0,"0"0"-66"15,0 0 1-15,0 0 26 16,0 0-1-16,0 0-16 0,127-21-7 15,2-11-1-15,25-4-4 16,6-2 0-16,-4 1-11 16,-24 10-31-16,-23 8-63 15,-37 12-222-15</inkml:trace>
  <inkml:trace contextRef="#ctx0" brushRef="#br0" timeOffset="41623.43">17541 9726 1539 0,'0'0'10'0,"0"0"-10"16,0 0 0-16,0 0 1 0,133-29-1 15,-108 29 0-15,-7 10-1 16,-5 9 0-16,-4-2-1 15,-9 5-1-15,0-1 3 16,-11-4 0-16,-7 3 0 16,-2-3 0-16,4-3 0 15,12-8 0-15,0-2 0 16,4 0 1-16,0 0-1 16,4 2 1-16,23 4 0 15,6 2 1-15,7 4-1 0,3 4-1 16,-3 4 0-1,-7 1 0-15,-4 1 0 0,-4 1 0 16,-9-5 0-16,-12-2-1 16,-2-4 1-16,-2-2 7 15,-4 3 5-15,-27-4 1 16,-16 3-2-16,-11-1-5 16,-7-4-4-16,5-3-2 15,6 0 0-15,19-8-65 16,12 0-1397-16</inkml:trace>
  <inkml:trace contextRef="#ctx0" brushRef="#br0" timeOffset="49090.18">12492 6372 289 0,'0'0'901'0,"0"0"-901"16,0 0 0-16,0 0 14 16,0 0 65-16,0 0-57 15,0 0 7-15,-16-26 14 16,16 25 8-16,0 1-6 15,0 0-7-15,0 0-15 16,0 0-12-16,0 0-3 16,0 0-4-16,0 0-3 15,0 0-1-15,16 0-1 0,12 4 0 16,15 15 1-16,-1 8 0 16,1 8 0-16,-7 9-1 15,-7 9-1-15,-14 5 1 16,-8 2 1-16,-7-2 0 15,-3-5-1-15,-23-6-1 16,-17-4 2-16,1-7 1 16,-1-6 0-16,10-8-1 15,6-3 1-15,8-5-2 16,7 1 0-16,3-1-59 16,9-8-134-16</inkml:trace>
  <inkml:trace contextRef="#ctx0" brushRef="#br0" timeOffset="50296.23">12447 9775 1520 0,'0'0'0'0,"0"0"-31"16,0 0 27-16,0 0 4 15,0 0 5-15,0 0 3 16,-54 57 4-16,23-8-5 16,-2 6-1-16,-13 6 12 15,-15 8-3-15,-4 1-1 16,-10 1-1-16,-2-3-9 0,13-8-3 15,11-6-1-15,12-6-1 16,22-6-20-16,5-14-106 16,10-18-796-16</inkml:trace>
  <inkml:trace contextRef="#ctx0" brushRef="#br0" timeOffset="51009.27">10468 10740 1288 0,'0'0'50'0,"0"0"0"15,0 0 22-15,0 0-8 16,0 0-32-16,0 0-8 15,-9-16-17-15,9 16-7 16,0 0 1-16,7 0-1 16,26 0 0-16,13 0 1 15,26 0-1-15,4 0 0 16,0-6 1-16,-5 0-2 16,-11 0 1-16,-13 3-17 0,-7 3-18 15,-11 0-24-15,-14 0-49 16,-15 0-77-16,0 7-515 15</inkml:trace>
  <inkml:trace contextRef="#ctx0" brushRef="#br0" timeOffset="51181.24">10885 10735 123 0,'0'0'1188'0,"0"0"-1089"16,0 0-50-16,0 0 7 16,0 0-22-16,0 0-14 15,-105 136-5-15,94-77-7 16,1 8 0-16,8 0-6 15,-9 4-2-15,3-1 0 16,-6-2 0-16,5-8-5 16,5-7-42-16,4-21-99 0,0-20-490 15</inkml:trace>
  <inkml:trace contextRef="#ctx0" brushRef="#br0" timeOffset="51901.41">11319 10517 1420 0,'0'0'25'0,"0"0"-19"0,0 0 11 15,0 0 34-15,0 0-17 16,-102 126-14-16,55-43-7 16,-5 9-6-16,10 2 2 15,9 0-5-15,6-7 1 16,9-5 0-16,9-6-2 16,9-9-2-16,0-9 0 15,7-11-1-15,20-12 0 16,8-13-1-16,10-12-12 15,9-10-25-15,1 0-64 16,-6-12-316-16</inkml:trace>
  <inkml:trace contextRef="#ctx0" brushRef="#br0" timeOffset="52312.45">11491 10851 485 0,'0'0'993'0,"0"0"-993"15,0 0 0-15,0 0 0 16,0 0 16-16,-3 107 17 0,1-59-14 16,0 1-13-1,2-5-3-15,0-8-1 0,0-12-2 16,0-10 0-16,0-7 2 15,0-7-1 1,0 0 2-16,16-12 0 0,11-21-2 16,6-17-1-16,3-6 0 15,-1 2-1-15,-6 11-2 16,-4 15-2-16,-10 18 5 16,-3 10-3-16,-8 0-1 15,-2 8-2-15,5 22 4 16,-5 9 2-16,-2 1 3 0,0 1 2 15,0 0-4 1,0-5-1-16,0-2 0 0,0-3 0 16,0-2-26-1,2-9-147-15,0-6-727 0</inkml:trace>
  <inkml:trace contextRef="#ctx0" brushRef="#br0" timeOffset="52557.21">11313 11436 1411 0,'0'0'71'16,"0"0"-60"-16,0 0-9 0,0 0 4 15,0 0 11 1,0 0-6-16,125-31-3 0,-36 7-5 15,0-3-3-15,-9 3 0 16,-16 1-40-16,-19 5-56 16,-16 2-63-16,-14 6-787 15</inkml:trace>
  <inkml:trace contextRef="#ctx0" brushRef="#br0" timeOffset="53759.74">11705 11633 834 0,'0'0'342'0,"0"0"-332"16,0 0-9-16,0 0 32 16,0 0 16-16,0 0-22 15,7-20-12-15,-5 8-11 16,2 1-1-16,-2-3 6 15,-2-2 8-15,0-1 16 16,0 3-1-16,0-4 3 16,-4 4-6-16,-14 5-20 0,-4 3-5 15,-7 4 0-15,0 2-3 16,-4 0 0-16,-4 10 0 16,8 11-1-16,6 6 0 15,0 1 0-15,10 0 0 16,6 0 0-16,7-2 0 15,0-6 0-15,0-6 0 16,7-2 0-16,15-6 0 16,9-1 3-16,2-5-3 15,10 0 0-15,-1 0-3 16,-4-12 1-16,-4-5 2 0,-8-5-1 16,-8 1 1-1,3-2 1-15,-11 7 1 16,1 6 27-16,-11 6 0 0,0 4-11 15,0 0-6-15,0 0-6 16,0 0-2-16,0 9-4 16,0 23 1-16,0 15 0 15,0 7 3-15,0 0-1 16,0-4-2-16,0-4 0 16,0-7-1-16,-2-7 0 15,-7-6 0-15,5-6-10 16,0-4-27-16,2-8-65 15,2-8-319-15</inkml:trace>
  <inkml:trace contextRef="#ctx0" brushRef="#br0" timeOffset="54330.13">12341 10715 1295 0,'0'0'217'15,"0"0"-201"-15,0 0-13 16,0 0 25-16,108 124 1 16,-72-45-14-16,-7 18-4 15,-9 10-3-15,-11 6-5 16,-9-1-3-16,0 3 1 15,-23-9-1-15,-8-10 0 16,-2-9 1-16,-3-22-1 16,-6-9 0-16,-3-7-1 15,3-13-10-15,-1-8-15 16,10-20-48-16,16-8-336 16</inkml:trace>
  <inkml:trace contextRef="#ctx0" brushRef="#br0" timeOffset="55040.51">13459 10525 1411 0,'0'0'67'0,"0"0"-38"16,0 0-28-1,0 0-1-15,0 0 8 0,0 0-2 16,0 0-3-16,134-14-1 16,-69 14-2-16,-1 0 0 15,3-6 2-15,-5-2-2 16,-8-4 0-16,-12 3-2 15,-11 0-3-15,-15 3-78 16,-16 2-94-16,0 4-813 16</inkml:trace>
  <inkml:trace contextRef="#ctx0" brushRef="#br0" timeOffset="55241.07">13793 10467 1366 0,'0'0'99'0,"0"0"-86"16,0 0-2-16,0 0 24 15,0 0-18-15,0 0-3 16,0 127 0-16,0-69-5 0,0-2-5 16,0 0-2-16,-2-4-1 15,-11-5 0-15,7-8 0 16,-2-6-1-16,4-10 0 16,2-6-15-16,2-7-44 15,0-10-92-15,0 0-387 16</inkml:trace>
  <inkml:trace contextRef="#ctx0" brushRef="#br0" timeOffset="55606.67">14337 10094 1421 0,'0'0'33'16,"0"0"-25"-16,0 0-8 15,0 0 13-15,0 0 22 16,0 0-4-16,-77 95-16 16,50-17-2-16,2 15 0 15,3 11-1-15,2 1 3 16,6-2-3-16,10-8-3 15,4-6-2-15,0-6-4 0,0-5 0 16,9-6 0-16,9-13 0 16,2-13-3-16,0-14 0 15,0-9 0-15,5-11 0 16,8-8-4-16,5-4-10 16,5 0-29-16,-6-22-89 15,-1-10-746-15</inkml:trace>
  <inkml:trace contextRef="#ctx0" brushRef="#br0" timeOffset="56673.19">14567 10507 1486 0,'0'0'41'0,"0"0"-30"16,0 0-9-16,0 0-2 15,0 0 3-15,123-43-1 16,-90 55-1-16,-2 19-1 0,-2 4 0 16,-6-2 0-1,-17 0 0-15,-6-8 1 0,0-1-1 16,-18 3 2-16,-11 1 4 16,-2-2-2-16,0-3-2 15,2-2 0-15,7-10 5 16,8-2 1-16,10-6-5 15,4-1-1-15,0-2-2 16,0 0 3-16,0 0-2 16,11 0 2-16,23 0-3 15,10 0 1-15,12-2 0 16,-2-10 0-16,-6-1 0 16,-3 3-1-16,-5 4 1 15,-11 2-1-15,-6 2 0 16,-15 0-1-16,-3 0 1 15,-5 2 0-15,0 0-8 16,-7 0-19-16,-22 20-47 0,-4-1-60 16,-5-5-206-16</inkml:trace>
  <inkml:trace contextRef="#ctx0" brushRef="#br0" timeOffset="57031.47">14565 11023 1404 0,'0'0'89'0,"0"0"-75"16,0 0 10-16,0 0 9 15,0 0-10-15,127 0-6 16,-44-6-7-16,8-12-5 16,5-5-3-16,-7 7-2 15,-14 2 0-15,-10 7 0 16,-18 3-1-16,-18 4-12 0,-11 0-16 15,-9 0-34-15,-9 0-124 16,0 0-683-16</inkml:trace>
  <inkml:trace contextRef="#ctx0" brushRef="#br0" timeOffset="58021.24">14924 11235 1090 0,'0'0'196'15,"0"0"-189"-15,0 0 14 16,0 0 96-16,0 0-29 16,0 0-55-16,9-24-27 15,-5 6 2-15,-4 5 2 16,0-2-5-16,0 5 1 15,0 3-3-15,-20 7-3 0,-14 0-1 16,1 11-1-16,-9 19 2 16,-1 2 1-16,10 0 2 15,9-1-2-15,8-10-1 16,14-3 0-16,2-4 1 16,0-4-2-16,22-6 1 15,16-4-8-15,4 0-13 16,1-1-11-16,-3-16-6 15,-7-2 23-15,-6 1 13 16,-9 6 2-16,-9 5 17 16,-5 5 7-16,-4 2 1 15,0 0-7-15,0 2-4 0,0 21-5 16,0 10 9-16,-11 7-5 16,7 5-10-16,-6-1-1 15,8-4-2-15,2-8 0 16,0-4 0-16,0-6-19 15,0-12-65-15,0-8-536 16</inkml:trace>
  <inkml:trace contextRef="#ctx0" brushRef="#br0" timeOffset="58464.44">15504 10291 1572 0,'0'0'0'0,"0"0"3"15,0 0-3-15,-12 170 2 16,3-88 4-16,7-1-1 15,2-11 0-15,0-15-5 16,0-20 1-16,0-17-1 16,0-10 0-16,0-8 3 0,0 0 2 15,0-10 5 1,15-23-5-16,10-19-5 0,4-1-1 16,-2 2 1-16,-5 15 0 15,-1 18 0-15,-13 12-1 16,3 6-1-16,1 0 0 15,-1 6 1-15,-5 22-1 16,3 9 1-16,-9 9 0 16,0 1 1-16,0 2 0 15,0 1 0-15,0-6-7 16,-9 0-28-16,-6-10-58 16,3-12-341-16</inkml:trace>
  <inkml:trace contextRef="#ctx0" brushRef="#br0" timeOffset="58796.15">15849 9948 1399 0,'0'0'73'0,"0"0"-72"16,74 176 49-1,-34-69-1-15,-5 13-29 0,3 10-4 16,-9 0-8-16,-9 1-2 16,-9-5-2-16,-11-1-4 15,0-8 0-15,-31-8 1 16,-13-7-1-16,-10-7 1 15,-6-9-1-15,-5-8-2 16,3-10-22-16,2-18-31 16,6-22-313-16</inkml:trace>
  <inkml:trace contextRef="#ctx0" brushRef="#br0" timeOffset="59550.25">18087 10608 1449 0,'0'0'80'0,"0"0"-46"15,0 0-33-15,0 0-1 16,0 0 5-16,0 0-2 16,0 0 1-16,-118 136 3 15,64-75 2-15,-2 5-7 16,-2-9-1-16,1-2 1 15,3-9-2-15,7-6 0 16,18-8-3-16,12-8-31 16,7-10-94-16,10-14-584 0</inkml:trace>
  <inkml:trace contextRef="#ctx0" brushRef="#br0" timeOffset="59978.3">18673 10393 1429 0,'0'0'137'0,"0"0"-115"16,0 0-22-16,0 0 1 0,0 0 12 16,156 88 6-1,-55-47-15-15,10 5-3 0,-4 4-1 16,-13 1-1-16,-30 8-23 16,-28-3-68-16,-34-4-492 15</inkml:trace>
  <inkml:trace contextRef="#ctx0" brushRef="#br0" timeOffset="63813.79">20787 6775 1113 0,'0'0'345'0,"0"0"-343"16,0 0 22-16,0 0 22 16,0 0-22-16,0 0-4 15,0 0-9-15,0 0-8 16,71-73-1-16,5 58-2 15,33 1 0-15,20 4 0 16,20 4-1-16,21 2 0 16,2 1 0-16,-12 3-40 15,-22 0-87-15,-35 0-272 16</inkml:trace>
  <inkml:trace contextRef="#ctx0" brushRef="#br0" timeOffset="64093.31">21970 6457 1382 0,'0'0'9'0,"0"0"26"16,0 0-15-16,0 0-14 16,0 0-6-16,0 0 0 15,109 63 1-15,-33-14 3 16,4 3-3-16,-10-2-1 0,-20-1 0 15,-23-3 0 1,-17 2-1-16,-10-1 1 0,-23 4 1 16,-20-3 0-16,-14-4 0 15,-8-2-1-15,-8-4 0 16,4-4-11-16,6-7-87 16,14-11-307-16</inkml:trace>
  <inkml:trace contextRef="#ctx0" brushRef="#br0" timeOffset="64993.16">25069 6072 1276 0,'0'0'7'0,"0"0"11"16,-160 10 10-16,104 16 11 16,0 4-10-16,13 3 13 15,5 6-7-15,11 1-18 16,8 1-5-16,9-2 2 15,8-2-5-15,2-1-6 16,2 0 3-16,25-1-1 16,12 2-2-16,9-3 2 15,17-4-3-15,7-4-2 16,5-10 1-16,15-8 3 0,-3-6-4 16,-2-2 0-16,-2 0-11 15,-14-2-59-15,-9-14-104 16</inkml:trace>
  <inkml:trace contextRef="#ctx0" brushRef="#br0" timeOffset="65426.28">25796 6116 1527 0,'0'0'9'16,"0"0"15"-16,0 0-9 15,0 0-12-15,0 0-3 16,0 0-4-16,15 120 4 16,1-32 2-16,-1 2 0 15,3-11-1-15,-5-21-1 16,-1-22 0-16,-6-19 1 15,1-14 0-15,-1-3 1 16,10-3 0-16,11-36 3 16,11-15-3-16,6-18-2 15,5-9 0-15,1-2 0 16,-2 4 0-16,-5 16 0 0,-12 24 0 16,-11 20 0-16,-13 14 0 15,0 5 0-15,-5 12-5 16,2 26 3-16,3 16 2 15,-7 12 0-15,0 3 1 16,0 4-1-16,0 2 0 16,2-3-14-16,3-6-149 15</inkml:trace>
  <inkml:trace contextRef="#ctx0" brushRef="#br0" timeOffset="65959.47">24955 7127 1519 0,'0'0'25'16,"0"0"2"-16,0 0-21 16,0 0-5-16,0 0 0 15,-100 126 15-15,30-44 3 16,-3 3-12-16,2-6-5 15,11-8-2-15,4-17 0 0,16-14 1 16,13-15 0-16,11-11 0 16,12-7-1-16,2-5 0 15,2 0 0-15,-7 2-26 16,-5-2-51-16,-5-2-147 16</inkml:trace>
  <inkml:trace contextRef="#ctx0" brushRef="#br0" timeOffset="66912.13">23682 7900 1280 0,'0'0'84'16,"0"0"-19"-16,0 0 5 15,0 0-26-15,0 0-12 16,0 0-14-16,0-76-8 16,-2 71-2-16,-11 5-6 15,-5 0-2-15,-11 0 0 16,-9 23-1-16,-7 13-1 15,-1 7 2-15,-4 7 2 16,6 2 2-16,3-2 1 16,10 1-3-16,12 2 1 0,-2-1-3 15,17-2 0 1,4-6 0-16,0-7 0 0,2-9 1 16,27-6 0-16,11-8-1 15,9-6 2-15,9-7-1 16,5-1-1-16,-7 0-2 15,-10 0-17-15,-7 0-22 16,-8 0-44-16,-12 0-136 16</inkml:trace>
  <inkml:trace contextRef="#ctx0" brushRef="#br0" timeOffset="67353.39">24039 8020 1468 0,'0'0'57'16,"0"0"-21"-16,0 0-26 15,0 0-7-15,0 0-2 16,0 0-1-16,11 7 2 16,-9 37 0-16,0 16 3 15,3 10-2-15,0-4-2 16,-3-8 0-16,0-14-1 15,0-18 0-15,0-14 0 16,0-5 1-16,5-7 0 16,-7 0 0-16,12 0 4 15,5-26-2-15,14-20-1 0,10-17-2 16,5-1 0-16,-3 5 0 16,-5 16 0-16,-11 19 0 15,-10 10 0-15,-11 12-2 16,2 2 2-16,-4 0 0 15,0 0-1-15,3 0-1 16,-5 12 0-16,0 13 1 16,6 1-1-16,-6 3 2 15,-2 1 0-15,4 1 0 16,3 3 0-16,-3-1-7 16,-2 2-39-16,-2-2-85 15,0-6-163-15</inkml:trace>
  <inkml:trace contextRef="#ctx0" brushRef="#br0" timeOffset="67646.06">23597 8715 1527 0,'0'0'23'16,"0"0"-23"-16,0 0 3 16,0 0 13-16,0 0 2 0,0 0-5 15,10 6-5 1,50-6-4-16,31-13-3 0,36-14 0 16,23-12 1-16,-3 0-2 15,-12-2 0-15,-23 10-6 16,-25 11-18-16,-20 13-35 15,-25 7-128-15,-26 0-651 16</inkml:trace>
  <inkml:trace contextRef="#ctx0" brushRef="#br0" timeOffset="68178.09">24188 8787 1416 0,'0'0'61'15,"0"0"-30"-15,0 0-6 16,0 0 0-16,0 0-22 16,0 0-3-16,58 0 0 15,-22 0-1-15,-7 15 1 16,-4 6-1-16,-10 1 0 15,-11 7 0-15,-4 0-1 16,0 5 2-16,-13 0 0 16,-14-3 0-16,-2-1 0 15,0-6 1-15,7-7 1 0,2-3-2 16,11-4 0-16,2-6 0 16,7 1 0-16,0 0 0 15,0 2 1-15,12 1-1 16,12-1 1-16,0 4-1 15,5 1 0-15,-2 0 0 16,-2 6 0-16,-6 2 0 16,-3 6 0-16,-3 3 0 15,-5 6-2-15,-8 1 2 16,0-3 0-16,-2-4 0 0,-27 0 0 16,-10-8 5-1,-1-3 7-15,-2-4 1 16,-3-5 1-16,5-8-4 15,9-1-6-15,6 0 1 0,5 0-3 16,5-3-2-16,1-18-3 16,10-9-45-16,4-10-166 15</inkml:trace>
  <inkml:trace contextRef="#ctx0" brushRef="#br0" timeOffset="70453.84">26672 7575 1046 0,'0'0'336'0,"0"0"-283"16,0 0-13-16,0 0 2 16,0 0-19-16,0 0-12 15,0 0-5-15,0 0-5 16,55 33-1-16,5 19 9 16,18 8 2-16,14 8-3 15,8 0-5-15,-9-6-2 16,-8-6-1-16,-14-10 1 15,-20-11-1-15,-11-7 1 16,-16-10-1-16,-9-8-1 16,-5-4 0-16,-8-4-6 15,0 3-16-15,0 0-59 0,-2-1-88 16,-19-4-729-16</inkml:trace>
  <inkml:trace contextRef="#ctx0" brushRef="#br0" timeOffset="71670.2">27042 8476 317 0,'0'0'1063'0,"0"0"-1003"16,0 0-21-16,0 0 10 16,0 0-33-16,0 0 3 15,29-78 0-15,-29 72-10 16,0 6-3-16,0-2-6 16,0 2 0-16,-21 0-2 15,-10 2 0-15,-13 18 1 16,-3 8 1-16,-3 0 0 15,6 3 0-15,2 2 1 16,6-3 1-16,2-2 2 16,13 0-2-16,3-1-2 0,7-1 1 15,11-1 0-15,0 3-1 16,0 4 0-16,29-3 1 16,13-3 0-16,9-4 0 15,10-8 2-15,-3-8-3 16,-1-4 0-16,-10-2 1 15,-3 0-1-15,-5 0-8 16,-8-12-31-16,-6-3-53 16,-10-4-227-16</inkml:trace>
  <inkml:trace contextRef="#ctx0" brushRef="#br0" timeOffset="72156.25">27773 8110 1555 0,'0'0'21'0,"0"0"-14"16,0 0-7-16,0 0-3 16,0 0 3-16,-98 139 1 15,55-55 8-15,12 7-6 16,2-9-3-16,14-8 2 16,1-9-2-16,7-10 0 15,7-8 0-15,0-5 1 0,14-6 0 16,24-4-1-1,18-10 0-15,6-10-20 0,9-12-70 16,-4-2-215-16</inkml:trace>
  <inkml:trace contextRef="#ctx0" brushRef="#br0" timeOffset="72487.42">28036 8267 1435 0,'0'0'119'0,"0"0"-93"16,0 0-18-16,0 0 0 0,123-44-5 15,-86 47-2 1,3 27-1-16,-9 12 0 0,-6 11 0 16,-14 8-3-1,-11 1 3-15,-11-2 0 0,-31-4 0 16,-7-1 0-16,-7-10 3 15,4-6 4-15,17-12-2 16,13-8-1-16,17-13-1 16,5-5-1-16,0-1 1 15,0 0-2-15,34 0 2 16,17-12-2-16,15-5-1 16,11-7 0-16,-13 2-24 0,1-7-41 15,-9-2-169 1</inkml:trace>
  <inkml:trace contextRef="#ctx0" brushRef="#br0" timeOffset="72853.11">28745 8238 1549 0,'0'0'25'15,"0"0"-24"-15,0 0-1 16,0 0-2-16,0 0 2 15,2 106 2-15,-2-55 4 16,0-5-2-16,0-5-4 16,0-12 1-16,0-9 0 15,0-11-1-15,0-9 3 0,0 0 2 16,0 0 2-16,27-20 6 16,19-20-5-16,14-14-7 15,6-8-1-15,-9 8 1 16,-12 9-2-16,-12 20 2 15,-8 14-2-15,-10 11 1 16,-3 0-3-16,-4 13 1 16,-1 15-1-16,-3 8 1 15,4 9 2-15,-8 6-1 16,0 0 1-16,2 0-1 0,4 0-18 16,5-12-60-1,1-6-207-15</inkml:trace>
  <inkml:trace contextRef="#ctx0" brushRef="#br0" timeOffset="73109.64">28149 8909 1609 0,'0'0'21'0,"0"0"-19"16,0 0 10-16,0 0-2 16,0 0-6-16,0 0-2 0,212-23-1 15,-76 2-1-15,14 1-2 16,-8 3-11-16,-14 0-20 16,-26 7-20-16,-31 3-67 15,-24 7-131-15</inkml:trace>
  <inkml:trace contextRef="#ctx0" brushRef="#br0" timeOffset="73538.3">28738 8944 1531 0,'0'0'40'0,"0"0"-38"15,0 0 0-15,0 0-2 16,0 0-1-16,0 0 1 15,60 32 0-15,-31-18 0 16,-2-1-8-16,-12 3-15 16,-6 1 5-16,-9-2 1 15,0 2 14-15,-11 0-1 16,-11 4 4-16,-1-5 3 16,8-5 8-16,11-2-4 15,4-1-5-15,0 2 0 16,17 2 2-16,19 5-2 15,4-3 1-15,2 3-2 16,-3-2-1-16,-8 2 0 16,-7-1 1-16,-15 0-1 15,-4 2-2-15,-5-1 2 0,-5 4 3 16,-26 2 7-16,-16-4 1 16,-13-1 0-16,-9-5-2 15,-5-3-3-15,1-7-4 16,4-1 0-16,13-2-2 15,16 0 0-15,20 0 0 16,15-26-61-16,5-16-311 16</inkml:trace>
  <inkml:trace contextRef="#ctx0" brushRef="#br0" timeOffset="73812.42">29741 7715 1551 0,'0'0'23'0,"49"121"-23"16,-6 1 0-16,1 44 1 15,-7 16 5-15,-12 6 0 16,-21-6-3-16,-4-19 0 15,-4-17-3-15,-23-13 1 16,-8-16 0-16,-9-13-1 16,-12-11-3-16,-15-7-24 0,-14-14-65 15,-18-11-469-15</inkml:trace>
  <inkml:trace contextRef="#ctx0" brushRef="#br0" timeOffset="75928.69">22839 9557 1110 0,'0'0'140'15,"0"0"-68"-15,0 0 22 16,0 0-22-16,0 0-15 16,0 0-24-16,0 0-19 15,31-81-3-15,-31 81-7 16,-21 35-2-16,-33 25 1 16,-17 22 2-16,-16 22-1 15,-9 7-4-15,-7 3 1 16,1-4 1-16,-8-12-2 15,10-7 2-15,15-15-2 0,21-10-2 16,22-10-2-16,24-13-35 16,18-19-58-16,18-24-246 15</inkml:trace>
  <inkml:trace contextRef="#ctx0" brushRef="#br0" timeOffset="76351.17">24514 9707 1260 0,'0'0'332'0,"0"0"-298"16,0 0-34-16,0 0-4 16,82 137 4-16,-22-37 9 15,16 2-6-15,6-4-1 16,1-7-2-16,-11-3-2 16,-26-8-39-16,-19-14-127 15</inkml:trace>
  <inkml:trace contextRef="#ctx0" brushRef="#br0" timeOffset="78126.11">21645 10886 1352 0,'0'0'56'15,"0"0"9"-15,0 0-46 16,0 0 1-16,0 0 0 16,0 0 0-16,-48-81-6 15,44 74-1-15,-2 2-5 0,-12 5-8 16,-13 0 0-16,-14 12 0 16,-11 13-2-16,-4 10 2 15,-7 6 2-15,5 6 1 16,4 3 7-16,2 4-3 15,10-1 0-15,7-2-2 16,13-5-1-16,17-2-3 16,9-3 0-16,0-3 0 15,22-3-1-15,22-4 0 16,12-8 2-16,14-3-1 16,-1-8-1-16,0-1-5 15,-7-5-15-15,-4-2-32 0,-4-4-73 16,-10 0-226-16</inkml:trace>
  <inkml:trace contextRef="#ctx0" brushRef="#br0" timeOffset="78628.63">21935 11061 1476 0,'0'0'39'0,"0"0"-12"16,0 0-27-16,0 0-2 15,0 0 2-15,0 0 4 16,0 114 5-16,6-70-2 15,3-6-4-15,-5-8-3 16,3-10 0-16,-4-8 0 16,-3-6 2-16,0-3-1 15,0-3-1-15,2 0 3 16,-2 0 2-16,4-9 0 16,7-23-4-16,7-9-1 0,7-8 0 15,3 0 0 1,1 11-2-16,-6 13-10 0,-5 13 6 15,-7 10 3-15,-7 2-1 16,8 0 0-16,-6 19 4 16,3 6 0-16,-5 5 0 15,4 0 0-15,-6-2 0 16,4-2 1-16,3 0-1 16,2-4 0-16,3-2 0 15,1 1 0-15,-1-4-20 16,1-1-102-16,-8-3-268 15</inkml:trace>
  <inkml:trace contextRef="#ctx0" brushRef="#br0" timeOffset="78830.99">21745 11601 1484 0,'0'0'65'15,"0"0"-54"-15,0 0-9 16,0 0 2-16,0 0 0 16,188-79-2-16,-73 39-2 15,7-3 0-15,1 14 0 16,-20 9-44-16,-32 9-187 0</inkml:trace>
  <inkml:trace contextRef="#ctx0" brushRef="#br0" timeOffset="79362.33">22168 11825 1441 0,'0'0'50'0,"0"0"-25"15,0 0-25-15,0 0 0 16,0 0 2-16,0 0-1 16,-4-86 5-16,-11 82-1 15,-8 4-4-15,-1 0-1 16,-10 12 0-16,1 16 0 15,2-1 9-15,4 2 1 16,16-3-8-16,9-4-2 16,2-4 0-16,0-6 1 15,19-6 0-15,19-6 0 16,11 0-1-16,7-2-9 16,0-14-6-16,-3-4 0 0,-17 3 11 15,-12 8 2 1,-10 4 4-16,-12 5 0 0,-2 0 17 15,0 0-5-15,0 0-4 16,0 29-8-16,-4 14 14 16,-5 10-7-16,2 3-6 15,-2-3 0-15,7-5-2 16,0-8 0-16,2-4-1 16,-2-5 0-16,-5-6-17 15,7-6-65-15,0-14-207 16</inkml:trace>
  <inkml:trace contextRef="#ctx0" brushRef="#br0" timeOffset="79778.14">22766 10747 1447 0,'0'0'85'0,"0"0"-62"0,0 0-19 16,0 0-3-16,0 0 16 15,98 153 3-15,-53-59-8 16,-3 11-3-16,-2 3-6 16,-13 0-1-16,-11-4-2 15,-16-1 0-15,0-4 0 16,-41-8 0-16,-19-2-28 15,-18-5-15-15,-2-14-85 16,-5-15-220-16</inkml:trace>
  <inkml:trace contextRef="#ctx0" brushRef="#br0" timeOffset="80278.45">21850 10967 1074 0,'0'0'208'15,"0"0"-169"-15,0 0-2 16,0 0 10-16,0 0 5 16,-132 140 4-16,106-54-20 15,8 22-13-15,2 13-12 0,7 7 1 16,9 2-6-16,0-1-5 16,0-3 0-16,25-6 0 15,4-7-1-15,8-15 2 16,11-13-2-16,-2-18-1 15,1-14-12-15,5-20-30 16,-8-19-134-16</inkml:trace>
  <inkml:trace contextRef="#ctx0" brushRef="#br0" timeOffset="81496.36">24637 10610 1300 0,'0'0'45'16,"0"0"51"-16,0 0-73 16,0 0-15-16,0 0-3 15,0 0-2-15,0 0 2 0,-25-25 6 16,9 44-8 0,-1 6 0-16,-6 10 14 0,5 2 6 15,5 4-14 1,-1-1-5-16,5 4 5 0,7-2-4 15,2 0 1-15,0 1-3 16,7-10-1-16,9-2 0 16,1-9 0-16,3-2-1 15,7-6-1-15,4 0 1 16,7-5 0-16,3-6 0 16,-10 1-1-16,0-4-10 15,-5 2-35-15,-1-2-57 16,-5 0-131-16</inkml:trace>
  <inkml:trace contextRef="#ctx0" brushRef="#br0" timeOffset="82071.24">25262 10409 726 0,'0'0'749'0,"0"0"-716"16,0 0-29-16,-122 86 3 16,80-26 20-16,-1 11-7 15,12 3-6-15,9 0-5 16,15 0-3-16,7-5-1 15,0-7-5-15,5-9 2 16,26-4-1-16,9-8 0 16,14-8-1-16,2-8 0 15,-4-8-12-15,0-9-49 16,-8-8-171-16</inkml:trace>
  <inkml:trace contextRef="#ctx0" brushRef="#br0" timeOffset="82439.45">25376 10735 1473 0,'0'0'64'0,"0"0"-50"16,0 0-13-16,0 0-1 15,143-34-1-15,-119 59 0 16,1 7 0-16,-9 8 1 15,-14 2-2-15,-2-2 1 0,-4-2 1 16,-23-6 0-16,-2-6 0 16,0-5 5-16,2-5 2 15,9-4 3-15,0-5 0 16,12-2-3-16,4-3-5 16,2-2 3-16,0 0-5 15,0 2 2-15,0 0-1 16,15 2-1-16,16-3 2 15,9-1 1-15,9 0-3 16,1 0 0-16,-4 0 0 16,1-7-25-16,-5-2-34 15,-2-2-127-15,-9-4-845 16</inkml:trace>
  <inkml:trace contextRef="#ctx0" brushRef="#br0" timeOffset="82786.32">25871 10747 1456 0,'0'0'64'16,"0"0"-48"-16,0 0-16 15,0 0-3-15,0 0 3 16,0 0 11-16,2 135-4 16,-2-99-3-16,0-4-2 15,4-11-1-15,4-9-1 16,-2-6 2-16,3-6-2 0,5 0 5 15,15-13 0 1,4-19-3-16,11-12-2 0,4-5-3 16,-11 5-14-16,-3 9-1 15,-16 12 15-15,-7 14 3 16,-9 7 0-16,-2 2 3 16,0 0-1-16,0 4-1 15,0 18 0-15,0 7 1 16,0 6-1-16,2 1 0 15,2 4-1-15,4-1-23 16,-6-6-130-16,-2-5-518 16</inkml:trace>
  <inkml:trace contextRef="#ctx0" brushRef="#br0" timeOffset="82996.13">25360 11333 1551 0,'0'0'41'15,"0"0"-33"-15,0 0-5 16,0 0-1-16,181-58 0 16,-80 26-2-16,5 8 0 15,2 6-1-15,-19 11-53 16,-20 6-173-16</inkml:trace>
  <inkml:trace contextRef="#ctx0" brushRef="#br0" timeOffset="83444.03">25912 11500 1499 0,'0'0'38'0,"0"0"-32"16,0 0-3-16,0 0-3 15,0-112 13-15,-21 93 0 16,-1 8-3-16,-5 8-1 0,-9 3-8 16,1 6 0-16,-3 25 0 15,7 3-1-15,6 2 1 16,15-1-1-16,0-9 0 15,10-3 0-15,0-7 1 16,14-6-1-16,13-6 1 16,10-4-1-16,10 0-3 15,-2-7-1-15,-12-7 1 16,-8 2 3-16,-12 3 0 16,-9 7 1-16,-2 2 1 15,-2 0 3-15,0 0 0 16,0 11-4-16,0 14-1 15,-4 11 5-15,0 0-4 0,-3-3-1 16,5-1 0-16,2-2 0 16,0-4-4-16,-2-2-24 15,0-4-95-15,-8-9-585 16</inkml:trace>
  <inkml:trace contextRef="#ctx0" brushRef="#br0" timeOffset="83905.11">26462 10147 1516 0,'0'0'34'16,"0"0"-34"-16,0 0 0 0,113 192 15 16,-57-74 7-16,-4 17-6 15,-15 8-8-15,-14 0-5 16,-21-3-1-16,-2-3 4 16,-27-7-2-16,-19-10-2 15,-12-8-2-15,-7-14 0 16,-5-10-1-16,2-8-3 15,-1-8-31-15,2-16-74 16,13-17-717-16</inkml:trace>
  <inkml:trace contextRef="#ctx0" brushRef="#br0" timeOffset="85743.57">29154 9559 733 0,'0'0'813'0,"0"0"-809"16,-135 109-3-16,66-30-1 15,1 9 6-15,4 4 3 16,1-3-3-16,13-13-4 0,9-9 0 16,10-14-2-16,6-2-1 15,8-7-41 1,3-11-153-16</inkml:trace>
  <inkml:trace contextRef="#ctx0" brushRef="#br0" timeOffset="86363.65">28225 10465 1303 0,'0'0'58'15,"0"0"-3"-15,0 0-35 16,0 0-2-16,0 0-2 16,0 0 1-16,-124 4 12 15,95 17-7-15,2 8-11 16,2 5-2-16,7 3-3 15,-4 2 1-15,6 0-5 16,10-4 2-16,1-3-2 0,5-6-1 16,0-1-1-16,13-6 1 15,16-6-1-15,7-1 2 16,7-6-2-16,-1-2-3 16,1 0-11-16,-10-2-43 15,-4-2-114-15,-5 0-661 16</inkml:trace>
  <inkml:trace contextRef="#ctx0" brushRef="#br0" timeOffset="87011.72">28602 10302 841 0,'0'0'615'0,"0"0"-544"15,0 0-61-15,0 0-3 16,0 0 6-16,-152 167 8 16,117-86-4-16,3 2-8 15,14 6-4-15,12-4-2 16,6-2-2-16,0-9 0 16,0-9-1-16,4-13 0 15,10-11 0-15,1-12-10 16,8-7-28-16,-5-13-60 15,3-9-166-15</inkml:trace>
  <inkml:trace contextRef="#ctx0" brushRef="#br0" timeOffset="87386.16">28618 10614 1487 0,'0'0'63'0,"0"0"-44"16,0 0-19-16,0 0-2 15,0 0 1-15,0 0-2 16,127 62 3-16,-112-26-2 0,-8 1 0 16,-7 2 1-1,0-8 1-15,-2-2 0 0,-16-5 0 16,-7-6 0-16,6-4 0 15,-2-4 2-15,7-2 1 16,8-4-1-16,4-2 0 16,2-2 2-16,0 0-2 15,0 0-1-15,4 0 1 16,23 0-1-16,8 0 0 16,13 0-1-16,-4 0 0 15,-1-2 0-15,-10-3-27 16,-6 1-67-16,-10-3-104 15,-7-3-1061-15</inkml:trace>
  <inkml:trace contextRef="#ctx0" brushRef="#br0" timeOffset="87744.09">29117 10583 1494 0,'0'0'62'15,"0"0"-57"-15,0 0-5 16,0 0-3-16,0 0 3 16,0 0 2-16,0 132 1 15,0-100-1-15,0-11-2 0,0-5 2 16,2-10-1-16,2-3 1 16,6-3 1-1,5-3 2-15,12-23 2 0,8-10-5 16,4-6-2-16,-4 8 0 15,-11 11 0-15,-12 13 0 16,-8 9-1-16,-4 1-1 16,0 6-2-16,0 24-2 15,0 10 6-15,0 4 0 16,0 2 1-16,0 0-1 16,0 1 0-16,0-2 0 15,9-3-46-15,-7-12-108 16,-2-7-554-16</inkml:trace>
  <inkml:trace contextRef="#ctx0" brushRef="#br0" timeOffset="87947.16">28697 11148 980 0,'0'0'562'16,"0"0"-519"-16,0 0-31 15,0 0 0-15,0 0-8 16,0 0-3-16,101-31 1 16,-7 15-1-16,10 2-1 15,-8 5-10-15,-13 6-58 16,-34 3-224-16</inkml:trace>
  <inkml:trace contextRef="#ctx0" brushRef="#br0" timeOffset="88374.43">29010 11249 1527 0,'0'0'39'15,"0"0"-25"-15,0 0-6 16,0 0-1-16,0 0-2 15,0 0-1-15,-91-55 0 16,62 55 0-16,0 20 0 16,2 5-4-16,9 5-1 0,5 1 1 15,6-1 1-15,7-6-1 16,0-6 1-16,9-4 0 16,22-8-1-16,9-6 0 15,7 0-4-15,-3-6-6 16,-5-15-3-16,-13 6 10 15,-10 4 3-15,-12 9 4 16,-4 2 8-16,0 0 0 16,0 0-6-16,0 0-6 15,0 18 0-15,-13 13 0 16,1 5 0-16,4 4 1 16,-1 2 0-16,7-3-1 0,0-2-2 15,-1-2-25-15,-2-6-67 16,1-6-227-16</inkml:trace>
  <inkml:trace contextRef="#ctx0" brushRef="#br0" timeOffset="88726.39">29739 10207 1526 0,'0'0'39'16,"0"0"-36"-16,84 109 12 15,-37-10 9-15,-3 15-7 16,-7 9-7-16,-18 1-4 16,-11 6-4-16,-8-1 0 15,-16-7 0-15,-26-4-1 16,-14-10-1-16,-13-6-7 0,-12-7-27 16,-1-21-46-16,-1-25-457 15</inkml:trace>
  <inkml:trace contextRef="#ctx0" brushRef="#br0" timeOffset="89209.37">30381 9590 1558 0,'0'0'25'16,"0"0"-21"-16,0 0-4 15,0 0 0-15,125 153 12 16,-52-66 2-16,16 5-4 16,2-3-7-16,-6-6-3 15,-14-9 0-15,-17-6-10 16,-21-13-58-16,-25-15-230 16</inkml:trace>
  <inkml:trace contextRef="#ctx0" brushRef="#br0" timeOffset="90010.42">30707 10677 1051 0,'0'0'212'16,"0"0"-135"-16,0 0 30 16,0 0-35-16,0 0-33 15,0 0-8-15,50-66-10 16,-50 66-7-16,-4 0-10 16,-23 0-4-16,-6 22 0 0,-11 11 0 15,-4 7 1-15,11 1 1 16,1 5 1-16,14-5 3 15,3-1-3-15,13-4 0 16,6-3-3-16,0-4 2 16,2 2-1-16,21-7 0 15,12-3 2-15,8-2-1 16,3-10 0-16,4-2-1 16,-6-3 0-16,-9-4-1 15,-10 0-1-15,-7 0-13 16,-5 0-18-16,1 0-31 15,-3-18-233-15</inkml:trace>
  <inkml:trace contextRef="#ctx0" brushRef="#br0" timeOffset="90543.33">31201 10503 1564 0,'0'0'39'0,"0"0"-30"16,0 0-9-16,0 0-5 0,-64 112 5 15,23-29 12-15,-1 7-3 16,13 2-4-16,11 0 2 16,3-3-3-16,10-11-3 15,5-16-1-15,0-12 0 16,0-12 0-16,7-9 0 15,13-10 0-15,4-5-10 16,10-7-14-16,6-7-30 16,4 0-142-16</inkml:trace>
  <inkml:trace contextRef="#ctx0" brushRef="#br0" timeOffset="90995.17">31404 10631 1522 0,'0'0'42'16,"0"0"-22"-16,0 0-19 16,0 0-1-16,0 0-2 15,0 0 2-15,18 83 2 16,-10-45 3-16,2-4-2 15,1-4-2-15,3-7 2 16,3-6-3-16,5-8 2 0,10-9-1 16,3 0 1-16,5-2-2 15,1-22-1-15,-6-3-3 16,-10 3-1-16,-12 6 5 16,-2 4 0-16,-8 5 1 15,-3 9 3-15,2-3 7 16,-2 3 0-16,0 0-4 15,0 0-7-15,0 5-2 16,0 24 0-16,0 9 2 16,0 9 1-16,0 2 1 15,-10-1-1-15,-3-2-1 16,3-4 0-16,-2-3 0 16,3-4 0-16,0-4-15 15,4-4-21-15,3-10-63 0,2-11-219 16</inkml:trace>
  <inkml:trace contextRef="#ctx0" brushRef="#br0" timeOffset="91383.84">31966 10846 1525 0,'0'0'62'16,"0"0"-41"-16,0 0-15 15,0 0-6-15,0 0-1 16,0 0 0-16,8 54 1 16,-8-28 0-16,0-2 0 0,0-6 0 15,0-5 2 1,0-8-2-16,0-5 0 0,5 0 2 16,0 0 3-16,10-3 8 15,10-22-3-15,6-11-8 16,9-4-2-16,-7 0 0 15,-4 10 0-15,-6 8 0 16,-7 12 0-16,-12 8 0 16,-4 2 0-16,4 0-2 15,1 0-1-15,-3 18 1 0,4 10 1 16,-2 2 1 0,2 6 2-16,-2-4-2 0,3 3 0 15,-1 1-2-15,8-2-24 16,-3-4-43-16,0-6-206 15</inkml:trace>
  <inkml:trace contextRef="#ctx0" brushRef="#br0" timeOffset="91608.4">31372 11351 1371 0,'0'0'264'0,"0"0"-236"0,0 0-24 16,0 0-4-16,143-28-3 15,-51 19-4-15,9-4-1 16,-8 4-3-16,-7 1 1 16,-7 3-11-16,-19 3-48 15,-18 2-187-15</inkml:trace>
  <inkml:trace contextRef="#ctx0" brushRef="#br0" timeOffset="92124.19">31743 11582 1323 0,'0'0'86'16,"0"0"-30"-16,0 0-9 15,0 0-13-15,0 0-5 16,9-106-12-16,-9 92 0 16,-23 3-7-16,2 6-9 15,-9 5-1-15,-1 0-1 16,-3 16 0-16,3 10 0 15,2 3 0-15,5 0 1 16,10-3-2-16,5-4 2 16,9-6-1-16,0-4 0 0,0-4-4 15,16-2 0-15,13-4-3 16,0-2 0-16,4 0 2 16,6-2-1-16,-6-16 7 15,0-2-1-15,-6 0 3 16,-7 6-2-16,-7 5 11 15,-4 6 6-15,-2 3 0 16,-2 0-8-16,4 12-6 16,-3 22-2-16,3 10 0 15,-7 3 0-15,-2 1 1 0,0-5-1 16,0-2 0 0,0-2-1-16,0-8 0 0,-2-7-4 15,-5-4-27 1,7-8-51-16,0-9-352 0</inkml:trace>
  <inkml:trace contextRef="#ctx0" brushRef="#br0" timeOffset="92664.39">32499 10106 1528 0,'0'0'42'0,"0"0"-30"16,0 0-11-16,93 113 12 15,-46-11 4-15,2 21 0 16,-3 20-4-16,-9 8-5 16,-13 1-3-16,-15-1-1 15,-9-7-1-15,-2-10-3 16,-27-3 0-16,-12-9-1 15,-9-8 0-15,-18-9-7 16,-12-13-24-16,-9-10-36 16,-4-16-210-16</inkml:trace>
  <inkml:trace contextRef="#ctx0" brushRef="#br0" timeOffset="94398.14">21509 12649 1406 0,'0'0'9'0,"0"0"24"16,0 0-18-16,-143 48 14 15,96-6-4-15,1 8-5 16,-6 3-12-16,8 2-1 16,-3 7-3-16,-3 8-4 0,6 7 0 15,9 1 0-15,1-6 0 16,14-12-31-16,16-13-54 15,4-18-54-15,0-24-472 16</inkml:trace>
  <inkml:trace contextRef="#ctx0" brushRef="#br0" timeOffset="94605.47">22382 12668 1202 0,'0'0'385'0,"0"0"-385"0,52 182 0 16,-19-78 8-16,14 6-4 15,6-3-4-15,3-10 0 16,11-5 0-16,9-9-21 16,11-21-72-16,11-26-371 15</inkml:trace>
  <inkml:trace contextRef="#ctx0" brushRef="#br0" timeOffset="94991.26">26241 12511 1584 0,'0'0'8'0,"-127"78"1"15,60-16-8-15,7 4-1 16,2 1 0-16,2-9 0 16,10-7-15-16,5-8-30 15,17-20-104-15,17-16-507 16</inkml:trace>
  <inkml:trace contextRef="#ctx0" brushRef="#br0" timeOffset="95194.24">26745 12247 1632 0,'0'0'21'16,"0"0"9"-16,0 0-30 15,0 0-2-15,45 119 2 16,-14-41 0-16,9 0 0 16,6 1-7-16,12-3-24 15,5-7-24-15,-1-18-159 16</inkml:trace>
  <inkml:trace contextRef="#ctx0" brushRef="#br0" timeOffset="95588.12">29039 12314 1462 0,'0'0'59'15,"0"0"-31"-15,-178 122-21 16,120-59-5-16,2-5-1 16,4-2-1-16,17-1 0 15,6-8 0-15,6-4-19 16,17-14-101-16,6-17-386 16</inkml:trace>
  <inkml:trace contextRef="#ctx0" brushRef="#br0" timeOffset="95777.1">29233 12383 1639 0,'0'0'44'0,"0"0"-28"16,0 0-16-16,131 58-1 15,-75 4 0-15,-5 10-1 16,-11 0-1-16,-9 0-11 15,-2-4-17-15,3-9-14 16,1-15-102-16</inkml:trace>
  <inkml:trace contextRef="#ctx0" brushRef="#br0" timeOffset="96133.59">31322 12383 1230 0,'0'0'322'0,"0"0"-294"15,0 0-21-15,-114 79-3 16,49-28-3-16,3 7 1 16,6 0-2-16,10-2 0 15,7-3 0-15,12-10-12 16,10-6-48-16,15-20-135 15</inkml:trace>
  <inkml:trace contextRef="#ctx0" brushRef="#br0" timeOffset="96325.53">31698 12322 1638 0,'0'0'27'0,"0"0"-3"16,0 0-19-16,145 82-5 16,-101-3-1-16,-13 13 0 15,-12 13-29-15,-17-1-44 16,-2-14-219-16</inkml:trace>
  <inkml:trace contextRef="#ctx0" brushRef="#br0" timeOffset="119318.27">1214 11883 557 0,'0'0'83'16,"0"0"34"-16,0 0 20 15,0 0-17-15,0 0-37 16,0 0-25-16,0 0-8 0,0 0-20 15,0 2-7 1,0-2-8-16,0 0-5 16,0 0 3-16,3 0-5 0,-3 0-5 15,0 0 1-15,0 0-2 16,0 0-1-16,0 0 0 16,0 12-1-16,0 14-7 15,0 18 7-15,0 16 16 16,0 10 19-16,0-1-16 15,0-5-8-15,0-8-5 16,0-10-2-16,0-10-3 16,0-12 0-16,0-7 0 15,0-12 1-15,0-3-1 16,0-2 7-16,0 0 1 16,0 0 15-16,0-6 13 0,0-24-11 15,0-13-24-15,0-15-2 16,0-12-2-16,0 1-9 15,10 4-17-15,17 9 11 16,4 10 7-16,6 12 1 16,0 8 2-16,1 8 4 15,-5 8 2-15,-4 4-1 16,-4 6-2-16,-8 0 3 16,2 0-5-16,-5 8 5 15,-4 12-5-15,1 8 0 16,-1 4 1-16,-2 4 4 0,-1 0-2 15,-3 0 3 1,3-6 0-16,0-4 0 0,0-2 1 16,-1 1 0-16,-2 3-1 15,-4-1-93-15,0-2-420 16</inkml:trace>
  <inkml:trace contextRef="#ctx0" brushRef="#br0" timeOffset="119696.13">940 12668 761 0,'0'0'543'16,"0"0"-527"-16,0 0-6 16,0 0 58-16,0 0-42 15,0 0-16-15,63-14 9 16,-5-21-18-16,22-9-1 15,12-1 1-15,3 0-1 16,1 3 0-16,-7 8 0 0,-9 8-1 16,-6 7-30-16,-14 11-57 15,-16 3-142-15,-19 5-664 16</inkml:trace>
  <inkml:trace contextRef="#ctx0" brushRef="#br0" timeOffset="120346.2">1279 12807 1176 0,'0'0'55'16,"0"0"-46"-16,0 0 34 15,0 0-14-15,0 0-10 16,145-120-8-16,-103 101-3 15,-3 0 8-15,-4 9-11 16,-6 5-1-16,-7 5-4 0,-4 0 0 16,0 0 0-16,-7 20-2 15,-5 6 0-15,-6 8 2 16,0 1 3-16,0 3-2 16,-19-2 4-16,-1-4 3 15,1-8-7-15,6-6 4 16,5-7-3-16,5-7 0 15,3-3 3-15,0-1-2 16,0 0 2-16,0 0-3 16,3 0-2-16,21 7-1 15,9 3 1-15,8-1 3 16,-2 3-3-16,-1 5 2 0,-1 3-1 16,-9 6 0-16,-6 8 1 15,-10 5 0-15,-12 4 2 16,0 1 2-16,-25 4 5 15,-20 1 13-15,-13-6-4 16,-9-2 4-16,1-9-5 16,8-10-4-16,8-10-4 15,13-6-5-15,12-3 0 16,8-3-4-16,3 0-2 16,14-31-34-16,0-17-392 15</inkml:trace>
  <inkml:trace contextRef="#ctx0" brushRef="#br0" timeOffset="122004.26">3171 11529 1405 0,'0'0'16'0,"0"0"29"16,0 0 6-16,0 0-20 15,0 0-19-15,0 0-9 16,0-19-3-16,0 19 0 0,0 0-1 16,0 0-1-16,0 0 2 15,0 0-3-15,0 0 2 16,0 0-2-16,0 0 1 16,0 0 2-16,0 0-1 15,0 0 1-15,0 0 1 16,0 0 0-16,0 0 1 15,3 0 3-15,-3 0-1 16,2 0-1-16,-2 0 0 16,3 0 0-16,-3 0-2 15,2 0 1-15,-2 0-2 0,0 0 2 16,0 0-1 0,0 0 0-16,0 0-1 0,0 0 1 15,0 0 0-15,0 0 1 16,0 0-1-16,0 0-1 15,0 0 0-15,0 0 0 16,0 0 1-16,0 0-2 16,0 0 1-16,0 0 0 15,0 0-1-15,0 0 1 16,0 0 0-16,0 0 0 16,0 0 0-16,0 0 0 15,0 0 0-15,0 0 0 0,0 0 0 16,0 0 0-1,0 0 0-15,0 0 0 0,0 0 0 16,0 0 2-16,0 0-2 16,0 0 0-16,0 0 0 15,0 0 0-15,0 0 0 16,0 0 0-16,0 0 0 16,0 0 1-16,0-2-1 15,0 0 1-15,0-2-1 16,0 2 0-16,0-1 0 15,0 3 0-15,0-3 1 16,0 1 2-16,0 2-2 16,0 0 0-16,0-2 0 15,0 0-1-15,2-1-1 16,2-6 1-16,7-3 0 0,5-2-1 16,7-4 1-16,8 0-1 15,2 0 0-15,3 3 0 16,-1 10 0-16,-6 5 0 15,0 0-1-15,-4 3 0 16,-6 18 0-16,-3 9 0 16,-11 11-1-16,-5 8-1 15,-5 11 1-15,-26 4 3 16,-9 4 0-16,-3-1 1 16,4-13-1-16,3-8 1 15,9-14 0-15,9-10-1 16,7-8 1-16,9-6 1 0,2-4 0 15,0-1 1 1,0-1-2-16,7-2 1 16,32 0-2-16,22-20 0 0,17-6 0 15,7-5 0-15,0-1 2 16,-6 2-2-16,-4 3 0 16,-13 5 0-16,-14 9-9 15,-14 6-30-15,-16 7-53 16,-16 0-53-16,-2 0-420 15</inkml:trace>
  <inkml:trace contextRef="#ctx0" brushRef="#br0" timeOffset="122271.07">3112 12182 1301 0,'0'0'59'16,"0"0"-23"-16,0 0 34 15,0 0-17-15,0 0-38 16,0 0-8-16,21 7-7 16,33-14 1-16,27-20-1 15,21-6 1-15,8-6 0 16,0 3-1-16,-9 6-31 15,-17 4-106-15,-21 11-373 0</inkml:trace>
  <inkml:trace contextRef="#ctx0" brushRef="#br0" timeOffset="122735.09">3515 12296 1295 0,'0'0'40'0,"0"0"-34"16,0 0 50-16,0 0-8 15,0 0-41-15,0 0-7 16,150-36 0-16,-106 28 0 0,-13 3 0 16,-13 5-1-16,-11 0-2 15,-7 5-4-15,0 19 2 16,-5 10 4-16,-22 7 1 15,-4 8 0-15,-2-1 0 16,4-6 0-16,11-3 1 16,7-9-1-16,11-5 0 15,0 0-1-15,22-5 1 16,20-2 1-16,14-4 0 16,7-2 2-16,-1 0-3 15,-6 0 0-15,-12 0 0 16,-13 2 0-16,-15 1 1 0,-14-2 0 15,-2 8-1 1,-4 3 7-16,-29 5 25 16,-15 4-6-16,-12 2-8 0,-4-1-8 15,-1-3-2-15,1-5-4 16,8-8-3-16,11-4 0 16,17-13-1-16,12-1-62 15,16-21-192-15</inkml:trace>
  <inkml:trace contextRef="#ctx0" brushRef="#br0" timeOffset="123287.18">4105 11502 1023 0,'0'0'443'16,"0"0"-421"-16,0 0-21 15,0 0 18-15,0 0-19 16,0 0-1-16,19 73-1 16,-4-20 2-16,-1 3 1 15,1-10-1-15,-6-11 2 16,0-15-2-16,-5-11 4 15,-2-5-2-15,-2-1 0 16,0-3 1-16,3 0 8 16,-1 0 4-16,0-4 9 15,10-28-11-15,1-19-13 16,11-9-2-16,12-5-7 0,-1 6-12 16,6 17 2-16,-10 19 13 15,-2 18 4-15,0 5-6 16,-3 12 1-16,9 26 3 15,-2 16 2-15,0 15 1 16,-11 6 1-16,-10-4-111 16</inkml:trace>
  <inkml:trace contextRef="#ctx0" brushRef="#br0" timeOffset="146311.26">1719 14592 1280 0,'0'0'4'0,"0"0"7"15,0 0 45-15,0 0-20 16,0 0-13-16,0 0-8 16,12-110-14-16,-1 78 3 15,1-5 7-15,-1 3 10 0,3 0-15 16,-1-2-1-16,0-3-5 16,1 0 2-16,-1-7-2 15,-4-2-1-15,-2-2 1 16,-7 4-7-16,0 6 5 15,0 6 2-15,-23 6 0 16,-4 3 3-16,-4 1 0 16,4 5-2-16,6 4 0 15,7 5 2-15,9 6-2 16,3 4-1-16,2 0-2 16,0 0-5-16,0 18-1 15,0 22 7-15,0 17 0 0,0 8 1 16,0 9 0-1,0 1 0-15,0 1 1 0,4 2 2 16,10-2 3-16,1-3 0 16,6-7 6-16,4-10-7 15,-2-14-2-15,6-9-1 16,-2-13-1-16,4-11 0 16,1-6 0-16,1-3 1 15,0-7 3-15,2-21-1 16,-4-7-4-16,-2-11 0 15,-8-3-2-15,0-1 1 16,-10 8-1-16,-7 8-3 16,-4 12 5-16,0 6 0 0,0 9 0 15,0 4 3-15,0 3 6 16,0 0-2-16,0 0-7 16,0 0 0-16,0 0-6 15,0 10 1-15,0 20-1 16,14 7 6-16,6 7-1 15,4 0 1-15,3-3 1 16,4-11-1-16,0-8 0 16,-2-8 0-16,-4-8 1 15,0-6 1-15,-6 0-2 16,-1-16 3-16,0-23-1 16,-7-19 4-16,-2-9-5 0,-9-9-1 15,0-1-1 1,-15 9-3-16,-16 12 0 0,-3 13 1 15,5 16-1-15,2 15 3 16,3 10-9-16,-1 2-19 16,2 12-59-16,4 17-26 15,3 2-288-15</inkml:trace>
  <inkml:trace contextRef="#ctx0" brushRef="#br0" timeOffset="146858.64">2761 14154 1239 0,'0'0'11'16,"0"0"39"-16,0 0-1 16,0 0-30-16,0 0-3 15,0 0-16-15,-64-15-1 16,39 42 0-16,3 7 1 15,2-3 3-15,13-4-2 16,5-4 0-16,2-7 0 16,0-6-1-16,2-3 0 15,22-7 0-15,3 0 1 16,2 0 0-16,3-23 0 16,-12-1-1-16,-1 0 4 15,-5 7-1-15,-5 8 1 0,-5 7 28 16,-2 2-16-16,-2 0-9 15,6 26 5-15,0 20 5 16,5 21 9-16,0 11-4 16,7 10-16-16,0 6-4 15,-1 3-1-15,2 4-1 16,-4 0 1-16,-6-6 1 16,-9-12-2-16,0-11 0 15,-5-14 3-15,-21-9-3 16,-5-14 1-16,0-10 3 15,2-13 0-15,0-6 1 16,4-6 3-16,0-8-1 16,7-27-2-16,1-14-4 0,5-17-1 15,12-12 0 1,0-14 0-16,23-3-2 0,10-1-5 16,3 4-16-16,4 5-40 15,2 12-114-15</inkml:trace>
  <inkml:trace contextRef="#ctx0" brushRef="#br0" timeOffset="147436.89">3303 13735 1508 0,'0'0'34'0,"0"0"-24"16,0 0 1-16,0 0-10 16,0 0-1-16,0 0-2 0,38 97 2 15,-18-49 0-15,2-7 1 16,-10-12-1-16,-4-8 0 15,-3-12 1-15,-5-2-1 16,2-4 0-16,-2-3 2 16,0 0 2-16,4-1 2 15,6-38 7-15,7-19-9 16,3-12-4-16,7 4-1 16,-4 19-5-16,-8 20 1 15,-9 18 2-15,2 9-2 0,0 7-1 16,1 27 3-16,3 18 2 15,-4 7 1-15,1 11 0 16,0-3 0 0,-2 1 0-16,4-2-23 0,-5-8-100 15,-1-17-323-15</inkml:trace>
  <inkml:trace contextRef="#ctx0" brushRef="#br0" timeOffset="147908.48">3080 14386 1408 0,'0'0'46'15,"0"0"-16"-15,0 0-13 16,0 0 2-16,0 0-13 16,118-72-6-16,-85 72 0 15,-4 0-1-15,-8 14-3 16,-10 8-9-16,-6 2 2 16,-5 3 3-16,0-1 7 0,-21 1 1 15,-1 2 3 1,2-6 5-16,4-7 1 0,10-6 4 15,4-4-7-15,2-3-6 16,0 2 1-16,15-1-1 16,14 1 0-16,9 2-1 15,2-3 1-15,-2 0 3 16,-5 1-3-16,-10 7 0 16,-10 1-1-16,-1 3 1 15,-12 6 0-15,0 8 1 16,-19 6 1-16,-25 9 6 15,-14 4-4-15,-10 4-4 16,4-5-32-16,6-17-157 0</inkml:trace>
  <inkml:trace contextRef="#ctx0" brushRef="#br0" timeOffset="149092.48">1923 15533 967 0,'0'0'383'16,"0"0"-330"-16,0 0-39 0,0 0 34 16,0 0-5-1,0 0-20-15,-15-7-7 0,15 7-4 16,0 0 3-16,0-2-8 15,0 2-3-15,0 0-2 16,13 0-2-16,25 0-1 16,31 0 1-16,31 0 0 15,39-4 0-15,36-17 1 16,30-14-1-16,23-13 1 16,9-10-1-16,-8-6-1 15,-19 0-6-15,-28 4-11 16,-37 14 2-16,-42 11-7 15,-47 17 10-15,-32 10 10 16,-22 6 3-16,-2 2 1 16,-8 0 32-16,-29 10-19 0,-5 10-9 15,3 6-5-15,5 1 0 16,14-1-1-16,18-9-79 16,2-10-267-16</inkml:trace>
  <inkml:trace contextRef="#ctx0" brushRef="#br0" timeOffset="153283.03">4442 12749 811 0,'0'0'150'0,"0"0"-97"16,0 0 59-16,0 0-18 0,0 0-50 15,0 0-22-15,0 0-9 16,7 0-1-16,6 0 3 16,12-8 10-16,19-16-22 15,23-8 2-15,20-6 8 16,25-8-7-16,12-7 5 16,11-1 0-16,-4 3-7 15,-11 3-3-15,-20 7 0 16,-19 9-1-16,-25 10 1 15,-23 6-1-15,-16 8 9 16,-12 5 26-16,-2 3-7 16,-3 0 6-16,0 0-4 15,0 0-15-15,0 0-8 0,0 0-7 16,0 0 1-16,0 0-2 16,0 0 0-16,4 0 0 15,3 0 0-15,1 0 1 16,-1 0-2-16,-5 0-9 15,-2 0-16-15,0 0-50 16,-17 0-177-16</inkml:trace>
  <inkml:trace contextRef="#ctx0" brushRef="#br0" timeOffset="155224.42">5046 13890 619 0,'0'0'757'0,"0"0"-736"16,0 0-21-16,0 0 27 16,0 0-4-16,0 0-22 15,0 0 0-15,116-150-1 16,-80 80 0-16,-1-18 0 16,-4-18 1-16,4-15 0 15,-16-5 0-15,-9 3-1 16,-10 19 0-16,0 27 0 15,-16 31 6-15,-5 22-1 16,8 15 20-16,-1 9-3 16,4 0-22-16,-9 21 0 0,0 28-5 15,-4 23 1-15,3 18 4 16,5 14 0-16,8-2 1 16,7-7-1-16,0-9-1 15,5-10 1-15,17-3 0 16,4-14 0-16,3-11 3 15,2-15-3-15,-2-17 1 16,8-10-1-16,-2-6 2 16,-1 0-2-16,-3-22 0 15,-2-11-2-15,-4-11-1 16,-8-2-5-16,-3-2-3 16,-8 8 4-16,-4 8 6 0,-2 10-1 15,0 9 2 1,0 8 0-16,0 5 1 0,0 0 6 15,0 0-5-15,0 0-2 16,0 20-6-16,9 11 4 16,3 2 0-16,7 4 2 15,4-3 0-15,-1-9 0 16,7-3 1-16,5-8-1 16,-3-5 0-16,-4-7 1 15,0-2 0-15,-4-4-1 16,0-24 0-16,-5-11 2 15,-5-5-1-15,-9-5 0 0,-4 3 0 16,0-3 1-16,-17 1-2 16,-16 3 0-16,-6 10 0 15,-1 7-1-15,5 10-4 16,4 11-10-16,6 7-40 16,7 0-84-16,5 10-499 15</inkml:trace>
  <inkml:trace contextRef="#ctx0" brushRef="#br0" timeOffset="155728.41">6265 13218 1359 0,'0'0'11'16,"0"0"17"-16,0 0-12 15,0 0-10-15,-127 26-6 16,96 14-2-16,9 1-1 16,11 1 3-16,9-10-2 15,2-10-1-15,0-10 1 16,6-8-12-16,17-4-4 16,4 0 6-16,4-26 6 15,-2-6-4-15,-4-4 8 16,-6 5 2-16,-7 14 3 15,-8 6 46-15,-4 11-13 16,0 0-11-16,0 27-15 16,0 29-10-16,0 27 20 0,0 18 6 15,0 7-17 1,-2 0-6-16,2-1-2 0,0-5 0 16,0-5 0-16,0-5 0 15,-12-10 0-15,-5-13 0 16,-12-16 0-16,-7-13 0 15,3-17 1-15,-6-14 4 16,8-9-3-16,-4-5 1 16,1-36-2-16,5-17-2 15,11-16-4-15,12-12-7 16,6-2 3-16,2-4-2 16,31 1-3-16,12 3-36 0,5 2-98 15</inkml:trace>
  <inkml:trace contextRef="#ctx0" brushRef="#br0" timeOffset="156103.17">6838 12789 1544 0,'0'0'16'0,"0"0"-16"16,0 0-3-16,0 0 3 16,0 167 6-16,0-89-3 15,0-4-3-15,0-14 1 0,0-21 0 16,0-20-1-16,0-13 1 16,0-6 3-16,10-3 0 15,7-44 2-15,10-22-2 16,6-24-3-16,10-7-1 15,-7 13-2-15,-5 24-9 16,-6 24 6-16,-12 23 2 16,0 16-1-16,-2 0-3 15,2 28 3-15,10 22 2 16,-5 16 2-16,-1 12-1 0,2 14-24 16,-9 5-79-1,-5-9-206-15</inkml:trace>
  <inkml:trace contextRef="#ctx0" brushRef="#br0" timeOffset="156710.26">6482 13534 1361 0,'0'0'65'0,"0"0"18"16,0 0-40-16,0 0-22 15,0 0-18-15,0 0-3 16,69-69-1-16,-27 66 1 16,-1 3-3-16,-8 0 3 0,-9 0-6 15,-8 14-7-15,-14 6 1 16,-2-3 4-16,0 1 1 15,0-2 7-15,-2-6 0 16,-4-3 1-16,6-7 0 16,0 0 1-16,0 0-1 15,0 0-1-15,0 2-1 16,2 3 1-16,11 4 0 16,3-2 0-16,-5 3 0 15,-1 0 0-15,0 2 0 16,-6 0 0-16,-4 3 0 15,0 1-1-15,0-1 1 16,-14 4 2-16,-14-1 7 16,-1-2 3-16,-5-2-7 15,1-2-2-15,-1-1-1 16,5 1-2-16,8-1-31 0,0-8-154 16</inkml:trace>
  <inkml:trace contextRef="#ctx0" brushRef="#br0" timeOffset="156937.4">6328 13997 1326 0,'0'0'132'0,"0"0"-115"16,0 0-11-16,0 0 46 15,0 0-39-15,138-95-13 16,-38 44 0-16,12 0 0 16,-10 7-17-16,-10 14-67 15,-25 9-111-15</inkml:trace>
  <inkml:trace contextRef="#ctx0" brushRef="#br0" timeOffset="157255.57">6576 14161 746 0,'0'0'668'0,"0"0"-637"0,0 0-31 16,0 0 4 0,0 0-3-16,0 0-1 0,125-19 0 15,-108 19-3-15,-10 3 3 16,-7 15-2-16,0 6 2 15,-16 4 1-15,-11 0 28 16,-6 2-7-16,4-7-11 16,9-5 5-16,9-11-3 15,9-3-6-15,2-1-4 16,0-3 0-16,22 0-3 16,29 0 0-16,23-23 19 0,15-9-10 15,3 0-9 1,-13-2-6-16,-27 2-132 0</inkml:trace>
  <inkml:trace contextRef="#ctx0" brushRef="#br0" timeOffset="163506.38">5922 14662 1290 0,'0'0'27'16,"0"0"0"-16,0 0 29 16,0 0 12-16,0 0-22 15,0 0-32-15,0 0-8 16,0 0 1-16,-31 0-1 0,31 0-1 15,0 0-5 1,9 0 0-16,22-8 0 0,25-6 0 16,27-4 0-16,19-6 0 15,18-10-1-15,12-4 0 16,6-8-7-16,3 0-3 16,-8 2-4-16,-12 4 9 15,-21 6 4-15,-20 5-1 16,-22 9 3-16,-18 6 0 15,-17 6 0-15,-15 6 0 16,-6 2 0-16,-2 0 0 16,0 0 4-16,0 0 3 15,0 0 6-15,0 0-7 16,0 0-4-16,0 0 1 16,0 0 0-16,0 0-2 0,0 0-1 15,0 0 0 1,0 0 0-16,-17 20-7 0,-26 1-158 15</inkml:trace>
  <inkml:trace contextRef="#ctx0" brushRef="#br0" timeOffset="195345.01">7231 12490 304 0,'0'0'312'0,"0"0"-312"16,0 0-210-16</inkml:trace>
  <inkml:trace contextRef="#ctx0" brushRef="#br0" timeOffset="197514.13">7349 12458 196 0,'0'0'521'0,"0"0"-431"16,0 0-69-16,0 0-19 15,0 0 82-15,0 0-52 16,-104-14-22-16,77 14 27 15,-4 0-23-15,-3-1 7 16,-9-1 2-16,1 0-8 0,-3-1 3 16,-5-1 1-1,-2 2 13-15,3 1-23 16,-2-4-7-16,2 5 22 16,-3-2-24-16,-1 1 2 0,6-2 1 15,-2 1-3-15,0 0 0 16,0 0 3-16,0-1-3 15,0-2 1-15,-3-1 2 16,6 0-3-16,-1 2 0 16,3 2 0-16,1 1-3 15,3 1-11-15,7 0 10 16,-1 0-7-16,3 0 1 16,0 0-17-16,-2 0 1 15,-1 0 15-15,0 0 4 0,-2 0 7 16,3 3 0-16,-7 4 2 15,0-2-4-15,-5-1 2 16,10 2 0-16,-1-2 3 16,1 0 7-16,4 0-10 15,-4 3 0-15,6-2 0 16,3 2 0-16,-3 0 0 16,3 0 0-16,1 0 8 15,-2 2-8-15,2-1 2 16,-2 0-1-16,4 2 1 15,0-1 1-15,-2 3 2 16,1 3-3-16,-3 0-2 16,-2 1 0-16,0 4 0 0,3-1 1 15,1-1-1-15,-2 0-3 16,7 2 3-16,-5 1 0 16,4-1 3-16,-2-1-3 15,3 1 2-15,-2-1 0 16,0-2-2-16,1 1 1 15,1 0-1-15,0 4 0 16,2 0 0-16,-1 6 0 16,0 1-3-16,3 3 6 15,1 0-3-15,2 4 0 16,2 2 2-16,2 2-1 16,0 6 4-16,0-2 2 0,2 2 17 15,-1-4-4 1,1-5 3-16,0-3-1 0,0-2-11 15,1 1-11-15,4 0 7 16,2 3 2-16,-3-1-4 16,3 6-2-16,0 6-1 15,0 3-1-15,0 2 4 16,0-3-5-16,3 0 4 16,7-3-3-16,2-5 1 15,1 0 2-15,0-7 1 16,1-2 2-16,1-4 2 15,3-1-4-15,3-1-2 16,0 2-1-16,6 4 4 16,0 5-1-16,0 10 0 15,-2 8 3-15,-1 3-1 0,-4 2 11 16,0-2-2-16,-2-9-11 16,6-3-3-16,-1-7-1 15,1-3-1-15,3-4 1 16,0 0-1-16,2-1 1 15,0-2 0-15,4 3 2 16,1-2 0-16,3 1 4 16,5-3-6-16,1 2 3 15,8-3 0-15,3 0 0 16,2-5 2-16,-1-7 0 16,6-3-4-16,1-9 0 15,0-3 3-15,3 0 3 0,-7 0-2 16,-2 0 1-16,-5 0-4 15,-2 0-3-15,0 2 2 16,-5 7-2-16,-1 3-2 16,-1-1 2-16,3-1 0 15,2 0 1-15,0-4-1 16,1-4 0-16,6-2 1 16,2 0-1-16,-2 0 1 15,1-8-1-15,-2-3 1 16,1-4 0-16,-2 5-1 15,-6-2 0-15,1 3 0 16,2-3 0-16,4-3 0 16,3 5 0-16,2-6 1 0,0 0-1 15,-2-2 0 1,-1-2 0-16,-3 0 0 0,-3-1 0 16,-7-2 0-16,-4-2 1 15,-2 2 0-15,-8 0 0 16,7 1 1-16,-4 4-1 15,4 0-1-15,3-2 0 16,9 0 0-16,2-6 0 16,2-1 0-16,12 1 0 15,-5-1 0-15,-5 3-1 16,0 4 1-16,-10-2 0 16,-5-1 1-16,-3 1-2 0,-6-3 1 15,0-1 0 1,5-5 0-16,-5-1-5 0,4-7-3 15,0-4-1-15,6-5-5 16,1 2-4-16,0 0 8 16,-2 4 4-16,-7 4 4 15,-5 1 2-15,-1 1-1 16,-5 2 1-16,-2-4 3 16,0-1 5-16,2-7-5 15,-5-3 0-15,6-7 2 16,-6-1 0-16,3-3-3 15,-2-1-1-15,-1 3-1 16,1-5 0-16,-3 1 0 0,-4 3 1 16,-5 5-1-1,-4 1 1-15,0 8-1 0,0-1 8 16,0 2-7-16,-13-2 15 16,5-2-12-16,0-3-3 15,0-5 0-15,3-2-1 16,-1 0 1-16,-1 0-1 15,0 5 0-15,-4 2-1 16,0 5 1-16,-5 2 0 16,-4-1 3-16,-2 3 0 15,-11 2 0-15,-6 0 0 16,-7-1 2-16,-8 3-3 16,3 2 6-16,-2-1-7 15,1-2 5-15,1 1-3 0,0 6 1 16,-5 2-4-16,3 6 0 15,-8 8 2-15,8 3-2 16,-10 6 0-16,7 3 1 16,-4 4-1-16,-4 0-1 15,-7 0 1-15,-6 8-2 16,2 8 2-16,1 3 0 16,3-2 0-16,4 3 0 15,9 2 0-15,2 4 0 16,-2 5-5-16,5 0-63 15,-8-3-51-15</inkml:trace>
  <inkml:trace contextRef="#ctx0" brushRef="#br0" timeOffset="205554.38">23410 2518 1071 0,'0'0'75'15,"0"0"3"-15,0 0-13 16,0 0-41-16,0 0-6 15,0 0 13-15,0 0-8 16,0 0-13-16,0 0-8 16,0 0-2-16,0 0-1 15,0 12-5-15,0 18 5 16,4 12 1-16,-4 15 1 16,0 5 3-16,0 8 3 15,0-2 1-15,-13-6 4 16,5-2-7-16,-4-11 0 15,10-7-3-15,2-8 1 0,0-6-3 16,0-3 0-16,0 0 0 16,0-7-92-16,0-10-456 15</inkml:trace>
  <inkml:trace contextRef="#ctx0" brushRef="#br0" timeOffset="206440.45">23958 2655 1092 0,'0'0'57'16,"0"0"20"-16,0 0-70 15,0 0-3-15,0 0-3 16,0 0 11-16,-60 74 11 16,45-46-7-16,13-1-10 15,0 2-4-15,2 0-1 16,0-8 0-16,2 1 0 0,13-2 0 15,12-4 2 1,4-2-2-16,12-3 1 0,-1-11-1 16,0 0 2-16,3-2-2 15,-3-19 1-15,-15 1 0 16,-9-2 0-16,-7-4 3 16,-9-2-2-16,-2-3 0 15,0-4-3-15,-4-3 0 16,-19 4 0-16,6 2 1 15,-8 4-1-15,11 9 1 16,8 6-1-16,-1 4 2 16,7 6-2-16,0 1 1 0,0 2-1 15,0 0-2 1,15 0 1-16,22 0 0 0,9 0 1 16,10 0 0-16,6 0 1 15,7 0-1-15,5-5-1 16,2 0 1-16,-4-2 1 15,-15 4-1-15,-14-1-2 16,-19 4 2-16,-13 0 2 16,-4 0-2-16,-7 0 0 15,0 0-2-15,0 10 2 16,-7 13 20-16,-8 7-9 16,-3 5 0-16,5 0-6 15,5 4 4-15,6-1 6 16,2-2-5-16,0-2-3 15,7-5-5-15,9-6 2 0,4-5-2 16,9-4 0-16,9-7 0 16,6-7-1-16,12 0 4 15,0-9-4-15,0-14 5 16,-12-7-4-16,-3-3-1 16,-18-1 3-16,-7-3-1 15,-9-4 2-15,-7-2-3 16,0-1 1-16,-29 0 6 15,-13 7 18-15,-16 5-8 16,-7 11-14-16,-9 15-2 16,-1 6-3-16,1 17-6 15,5 21-43-15,23-1-156 0</inkml:trace>
  <inkml:trace contextRef="#ctx0" brushRef="#br0" timeOffset="210912.11">26099 2992 1298 0,'0'0'6'16,"0"0"-6"-16,0 0 0 15,0 0 0-15,0 116 0 16,0-92 2-16,0 0-2 15,0-2 0-15,0 5 0 16,0-8-6-16,-12-9-308 0</inkml:trace>
  <inkml:trace contextRef="#ctx0" brushRef="#br0" timeOffset="211697.03">26761 2314 1140 0,'0'0'31'0,"0"0"-24"16,0 0 6-16,0 0-11 15,0 0-1-15,0 0 25 16,133-2 6-16,-77 2-10 16,0 0-16-16,2 0-4 0,-5 0 0 15,-4 0-1-15,-9 0 2 16,-4 0 0-16,-14 2-3 16,-8 1 0-16,-5 2 0 15,-9-1-1-15,0 4 0 16,0 6-3-16,0 4 1 15,-25 5 3-15,-6 9 14 16,-7-1-2-16,1 1 1 16,-4-2-4-16,14-5 1 15,12-5-4-15,3-8-1 16,10-5-3-16,0-2 1 16,2-3 0-16,0 0 0 15,0 1 0-15,0 2-2 16,16 1 7-16,11-1-1 15,4 2 9-15,11 1-7 0,1 0-2 16,3 2-3-16,-1 2 3 16,-5 4-6-16,0 4-1 15,-7 2 1-15,-4 2-1 16,-6 2 0-16,-15 2-1 16,-8 0-2-16,0 2 3 15,-37 0 0-15,-19 0 4 16,-9-5 0-16,-6-4 2 15,-1-2 4-15,8-5-1 16,10-4-6-16,21-5-2 16,18-2 0-16,8-3-1 15,7 0-3-15,2-8-58 0,32-27-256 16</inkml:trace>
  <inkml:trace contextRef="#ctx0" brushRef="#br0" timeOffset="212380.09">27962 2270 1030 0,'0'0'174'0,"0"0"-136"16,0 0 9-16,0 0-30 16,0 0-12-16,0 0-2 15,47-4 16-15,-7 2 10 16,14-3-12-16,4 3-6 15,-2-1-5-15,-1-2-5 16,-12 2 0-16,-8 1 3 16,-6 0 2-16,-12-1 0 0,-7 3-4 15,-8 0 1-15,-2 0-3 16,0 0 4-16,0 0-4 16,-20 18 2-16,-7 7 7 15,-4 3-1-15,4 4-4 16,-2-2 0-16,7 0-1 15,4-4-2-15,3-4 0 16,3-2 0-16,6-4-1 16,-3 0 0-16,5-2 1 15,4-2-1-15,0 1 1 16,0-2-1-16,0 1 2 16,15 0 0-16,14 2-2 15,11-2 2-15,7 3 2 16,9 0-3-16,-12 1 0 0,-1 4-1 15,-8-1 0-15,-6-1 0 16,-7 2 0-16,-10-2 0 16,-8 2-3-16,-4 1 3 15,-4 4 0-15,-36-1 1 16,-20 0 4-16,-12-2 4 16,-11-1-5-16,1-2-2 15,6 0-2-15,16 1-1 16,11-3-20-16,27-11-117 15</inkml:trace>
  <inkml:trace contextRef="#ctx0" brushRef="#br0" timeOffset="213797.06">23798 3932 1230 0,'0'0'22'0,"0"0"17"15,0 0 28-15,0 0-16 16,0 0 2-16,0 0-11 16,4-90-3-16,-4 90-19 15,0 0-15-15,0 0-5 16,0 21-5-16,0 34-2 16,0 26 7-16,0 19 1 15,0 0 0-15,0-10-1 16,0-14 0-16,0-14 1 0,0-11 0 15,5-8-1-15,-3-2-4 16,-2-5-58-16,0-10-69 16,0-18-346-16</inkml:trace>
  <inkml:trace contextRef="#ctx0" brushRef="#br0" timeOffset="214530.13">24297 4037 1380 0,'0'0'7'0,"0"0"-7"15,0 0 0-15,0 0-13 16,0 0 7-16,0 0 6 15,-33 123 4-15,33-62-2 16,0-3-1-16,0-4-1 16,4-12 2-16,12-12-2 15,7-12 0-15,-4-9 3 16,8-9-1-16,2 0 2 16,-2-5-1-16,0-22 0 15,-7-5 3-15,-5-8-2 0,-6-9 4 16,-9-4-5-16,0 2-1 15,-2 0 0-15,-20 8 2 16,6 7-1-16,1 9-3 16,5 13 13-16,6 9-5 15,4 2-4-15,0 3-2 16,0 0-2-16,0 0-5 16,0 0-4-16,14 0 6 15,15 0 3-15,6 0 0 16,1 0 1-16,-1 0-1 15,1 0 1-15,-1 0-1 16,2-3 0-16,-8 0 0 16,-12 1 0-16,-3 2 0 0,-3 0-1 15,-9 0 0 1,7 12-5-16,-5 16 4 0,8 6 0 16,-8 9 1-16,5-2 0 15,-3 5 0-15,6-5 1 16,1-4 0-16,5-8 2 15,5-11-2-15,-4-7 1 16,8-9-1-16,4-2 3 16,7-14 0-16,0-23 3 15,2-9-2-15,-9-10-1 16,-6-3-1-16,-14 0-1 16,-11-1 2-16,0 5 0 15,-29 11-2-15,-20 7 1 16,-9 16 2-16,-6 10-4 0,-4 11-2 15,6 6-7-15,9 23-83 16,19 9-180-16</inkml:trace>
  <inkml:trace contextRef="#ctx0" brushRef="#br0" timeOffset="-213907.79">25849 4287 1289 0,'0'0'21'15,"0"0"-20"-15,0 0 15 16,0 0-8-16,0 0 1 16,0 0 21-16,-24 78-4 15,-5-36-21-15,-7 7-3 16,2-1-2-16,6-9-36 16,5-10-145-16</inkml:trace>
  <inkml:trace contextRef="#ctx0" brushRef="#br0" timeOffset="-213308.42">26685 3677 492 0,'0'0'825'0,"0"0"-800"16,0 0 1-16,0 0 0 15,0 0-23-15,0 0-3 16,-114-1 0-16,83 38 0 16,-7 12 2-16,7 11-2 15,-5 6 0-15,7 2 0 16,7 1 0-16,7-3-2 0,5-4 2 15,10-2 0-15,0-3 0 16,2-10 0-16,23-7 1 16,8-11-1-16,6-15-1 15,3-7-3-15,-2-7 1 16,-5 0-2-16,4-16-1 16,-12-10-3-16,-10-2 7 15,-11-4 2-15,-6-3 0 16,0 0 2-16,-29 3-1 15,-8 4 16-15,-10 6-12 16,2 8-4-16,8 7-2 16,10 7 1-16,4 0-23 15,17 0-104-15,6 10-483 0</inkml:trace>
  <inkml:trace contextRef="#ctx0" brushRef="#br0" timeOffset="-212880.49">27331 3716 1299 0,'0'0'0'0,"0"0"-3"15,0 0-2-15,0 0 5 16,-144 104 1-16,99-46 3 16,3 8 4-16,8 8 1 15,10 3-4-15,1-1-5 16,10-9-1-16,9-4 1 16,4-9 3-16,0-9-1 15,26-4 0-15,3-8 0 16,4-10 2-16,4-9-1 15,-14-9-1-15,2-5 6 16,0-2 31-16,-7-23 0 16,-1-5-26-16,-5-4-13 0,-12-3 2 15,0-2 5-15,-20 1-7 16,-22 8-7-16,-12 12 1 16,-2 12-11-16,-2 6-40 15,2 0-86-15,12 16-559 16</inkml:trace>
  <inkml:trace contextRef="#ctx0" brushRef="#br0" timeOffset="-211731.34">27958 4423 1252 0,'0'0'19'0,"0"0"-6"0,0 0 14 16,0 0-18-16,0 0-9 16,0 0 0-16,66-14 2 15,-14 12-2-15,10-2 0 16,9 1 0-16,3-4-33 15,-3-5-327-15</inkml:trace>
  <inkml:trace contextRef="#ctx0" brushRef="#br0" timeOffset="-211373.2">29239 4412 1255 0,'0'0'21'0,"0"0"-20"15,0 0 19-15,0 0-10 16,0 0-6-16,0 0 9 16,125 0-1-16,-69 0-12 15,4 0 0-15,-4-12-65 16,-12-2-954-16</inkml:trace>
  <inkml:trace contextRef="#ctx0" brushRef="#br0" timeOffset="-205401.61">30247 3757 1375 0,'0'0'34'0,"0"0"-9"16,0 0 35 0,0 0-38-16,0 0-17 0,0 0 7 15,0 0 0-15,2-3-8 16,-2 3-4-16,0 0-3 15,0 13-2-15,0 22 0 16,0 9 4-16,-11 12 1 16,-6 2 2-16,-4 2-1 15,-1-2 0-15,-3-5-2 16,8-9 2-16,3-10-1 16,12-10 0-16,2-10-6 15,0-6-5-15,4-8 2 0,27 0 8 16,14-8 0-16,11-22 0 15,9-7-4-15,-14-4 1 16,-4 1 1-16,-16 3 2 16,-11 5 1-16,-7 6 1 15,-3 10 0-15,-10 10 11 16,0 3 4-16,0 3 0 16,0 0-11-16,0 8-5 15,0 25-11-15,-23 20 11 16,-4 8 6-16,5 5 0 15,-1-3-5-15,6-5 1 16,3-5-2-16,5-10 0 16,3-7 0-16,4-9 1 0,2-8-1 15,0-2 0-15,0-8-2 16,0 0-30-16,0-9-66 16,-2 0-153-16</inkml:trace>
  <inkml:trace contextRef="#ctx0" brushRef="#br0" timeOffset="-204480.22">30954 4023 1351 0,'0'0'48'15,"0"0"5"-15,0 0 14 16,0 0-49-16,0 0-14 16,0 0-2-16,-23-44-2 0,13 53-5 15,-11 21-1 1,-6 16 5-16,3 8 1 0,-5 5-1 16,16-3 1-16,1-5 1 15,10-7-1-15,2-11 0 16,0-8-1-16,22-8 1 15,5-7 0-15,9-10 1 16,1 0 2-16,6-8 0 16,-1-23 5-16,1-13-5 15,-7-9-1-15,-5-7-1 16,-12-3 0-16,-16 0-1 16,-3 4 0-16,0 14-1 15,-24 13 0-15,-5 12-4 16,-9 17-16-16,-7 3-58 0,-1 23-66 15,3 12-407-15</inkml:trace>
  <inkml:trace contextRef="#ctx0" brushRef="#br0" timeOffset="-204215.35">30276 4698 436 0,'0'0'1014'16,"0"0"-1012"-16,0 0 38 16,0 0-14-16,0 0-26 15,0 0-3-15,45-16 3 16,28 12-1-16,20-3 1 15,8 2-25-15,-11-2-102 16,-26 7-259-16</inkml:trace>
  <inkml:trace contextRef="#ctx0" brushRef="#br0" timeOffset="-203753.12">30178 4791 1183 0,'0'0'102'0,"0"0"-82"15,0 0-1-15,0 0-11 16,0 0-7-16,0 0 8 16,180 0-4-16,-72-3-2 15,5-7-2-15,-8 2-1 16,-11-1-26-16,-23-2-22 16,-26 3 11-16,-18 2 6 15,-23 0 12-15,-4 0 18 16,-43-1-2-16,-28 4-57 15,-20 1 59-15,-21 2-18 16,-3 0 19-16,1 0 32 16,11 0 37-16,23 0-61 0,24 5 24 15,29 0-24-15,21 2-8 16,6-2-12-16,19 3 4 16,39-1 8-16,29-4 9 15,23-3-8-15,6 0-1 16,-3 0-8-16,-16 0-64 15,-24-2 15-15,-24-5 49 16,-23 6 8-16,-16-1 6 16,-10-2 106-16,-23 4-26 15,-28 0-70-15,-27 0-15 16,-13 0 2-16,-7 0-3 16,9 0 0-16,19 0 2 15,30 6-2-15,36-5-30 16,6-1-524-16</inkml:trace>
  <inkml:trace contextRef="#ctx0" brushRef="#br0" timeOffset="-201772.6">31214 3754 1293 0,'0'0'10'0,"0"0"4"16,-118-104 43-16,78 72-53 16,0 6-3-16,3 3 3 15,-11 0 21-15,1 8-9 16,-1 7-7-16,-19 8-8 16,-9 2-1-16,-18 19-1 15,-8 10-2-15,-3-1 3 16,0 2-1-16,4 2 1 15,10 2 0-15,7 1 1 16,8 1-1-16,11 6-1 0,7 8-1 16,14 10 0-16,11 12 2 15,6 10-4-15,11 7 1 16,9 5 3-16,7 3 0 16,0 4-2-16,5 0 2 15,24-7 0-15,13-6 0 16,16-10 0-16,16-8 2 15,11-3-1-15,13-13 0 16,4-16 2-16,12-11-3 16,2-24 3-16,2-5-1 15,-3-2-1-15,-3-21-1 16,0-6 1-16,-10-12-1 16,1-5 0-16,-5-3 1 15,-9-9-1-15,-9-7-4 0,-13-11 3 16,-6-10 1-16,-20-13 0 15,-7-5 0-15,-16-8 0 16,-11-6 3-16,-7-8-3 16,-21-2 3-16,-30 4 2 15,-27 11 14-15,-24 10 1 16,-32 22-10-16,-24 30-10 16,-21 35-13-16,3 16-170 15</inkml:trace>
  <inkml:trace contextRef="#ctx0" brushRef="#br0" timeOffset="-199954.87">31901 4572 1240 0,'0'0'104'16,"0"0"-101"-16,0 0 44 15,0 0-24-15,0 0-18 16,156 0-5-16,-75 0 0 15,-4 0-1-15,6 2 1 16,2-2-16-16,-6 0-72 16,-7 0-298-16</inkml:trace>
  <inkml:trace contextRef="#ctx0" brushRef="#br0" timeOffset="-199691.55">32773 4575 1011 0,'0'0'42'16,"0"0"19"-16,0 0 38 16,0 0-88-16,0 0 2 15,0 0 25-15,62-15-15 16,-51 12-8-16,0 1-8 15,5 2-7-15,-1 0 0 0,8 0-2 16,8 0-17-16,10 0-28 16,1 0-79-16,7 0-289 15</inkml:trace>
  <inkml:trace contextRef="#ctx0" brushRef="#br0" timeOffset="-197615.67">33060 3912 1353 0,'0'0'82'0,"0"0"-57"16,0 0 27-16,0 0-52 15,0 0-7-15,0 0-1 0,-60 143 8 16,26-67 0-16,1 2 0 16,11-3 2-16,1-8-2 15,13-11 0-15,3-14-51 16,5-17-80-16,0-18-288 15</inkml:trace>
  <inkml:trace contextRef="#ctx0" brushRef="#br0" timeOffset="-197262.61">33199 4076 1317 0,'0'0'6'15,"0"0"-5"-15,0 0 15 16,0 0-13-16,0 0-3 16,120-10-7-16,-100 32 3 15,-16 3-15-15,-2 4-6 16,-2 2 7-16,0-4 6 16,0-2 6-16,0-5-3 15,0-2 1-15,0-4 7 16,0 0-2-16,0 0 3 15,0 0-1-15,0 0 1 16,0 0 14-16,-6 0 18 16,-7 0 0-16,-12-1-8 15,-2-1-4-15,0 0-4 0,6-3-4 16,-4 0-3 0,9-4-6-16,3 3-3 15,-1-2-41-15,1-6-134 0</inkml:trace>
  <inkml:trace contextRef="#ctx0" brushRef="#br0" timeOffset="-197050.66">32757 4575 1283 0,'0'0'6'0,"0"0"15"16,0 0 21-16,120 3-19 15,-12-3 0-15,19 0-11 16,8 0-8-16,2 0-4 16,-17 0-6-16,-20 0-77 15,-27 0-78-15,-32 0-514 16</inkml:trace>
  <inkml:trace contextRef="#ctx0" brushRef="#br0" timeOffset="-193759.85">24839 3316 724 0,'0'0'228'0,"0"0"-33"15,0 0-75-15,0 0-61 0,0 0-16 16,0 0 2-16,0 0 5 16,-29-15-13-16,29 15-9 15,0-3-17-15,0 3-5 16,0 0-3-16,0 0-2 15,0 0-1-15,2 0-1 16,29 0-2-16,23 0 3 16,31 0 0-16,31 0 0 15,19 0 0-15,21 0 0 16,25 0 0-16,16 0 1 16,8 0-1-16,20 0 0 15,-7 0-1-15,0 0 1 0,-4 0 0 16,-15 0-6-16,-10 0 0 15,-8 0 0-15,-16 0 3 16,-15 0-1-16,-21 0-2 16,-27 0 3-16,-26 0-4 15,-21 0 7-15,-16 0-1 16,-20 0 2-16,-11 0-1 16,-6 0 0-16,-2 0 0 15,0 0 1-15,0 0 0 16,0 0 1-16,0 0 8 15,0 0-5-15,0 0-2 16,0 0 0-16,0 0-1 16,0 0 0-16,0 0-1 0,0 0-1 15,0 0 0-15,0 0 1 16,0 0-2-16,0 0 1 16,0 0 0-16,0 0 0 15,0 0 2-15,0 0 1 16,0 0 1-16,0 0-2 15,0 0-1-15,0 0 1 16,0 0-2-16,0 0 0 16,0 0-1-16,0 0 0 15,0 0-1-15,0 0 0 16,0 0-4-16,0 0-23 16,-2 0-12-16,-6 0-27 0,4 0-38 15,4-7-325 1</inkml:trace>
  <inkml:trace contextRef="#ctx0" brushRef="#br0" timeOffset="-193452.51">28049 3124 1314 0,'0'0'10'0,"0"0"39"15,0 0-19-15,0 0-30 16,0 0-2-16,0 0 2 16,125-2 2-16,-67 16 2 0,-2 4-3 15,-10 4-1-15,-5 4 0 16,-20 2 0-16,-2 6-3 16,-17 8-2-16,-2 4 5 15,-13 7 1-15,-32 1-1 16,-11-4 0-16,-15-4 5 15,-8-9-3-15,13-4-2 16,10-8-9-16,27-12-67 16,29-13-231-16</inkml:trace>
  <inkml:trace contextRef="#ctx0" brushRef="#br0" timeOffset="-191862.8">32612 2227 890 0,'0'0'0'0,"0"0"55"16,-2 111 85-16,-5-55-72 15,5-2-41-15,2-4-13 16,0-2 3-16,0-9-5 16,9-3-7-16,5-6 1 15,-6-4-1-15,1-4-4 16,-3-4 1-16,0-4 0 0,-4-5-2 15,-2-2 0-15,0-2 1 16,0-2-1-16,0-3 3 16,0 0 2-16,0 0 11 15,0 0 20-15,0 0 19 16,0 0-7-16,0 0-21 16,0 0-10-16,0-3-3 15,0 0 2-15,0 1-4 16,0 0 0-16,0 2-6 15,2 0-6-15,-2 0 0 16,2 0 0-16,0 0-2 16,-2 0 1-16,0 0 1 15,0 0-1-15,0 0 1 0,0 0-1 16,0 0 0-16,0 0 0 16,0 0 1-16,0 0-1 15,0 0 1-15,0 0 0 16,0 0 1-16,0 0-1 15,0 0 0-15,0 0 0 16,0 0 0-16,0 0 1 16,0 0-1-16,0 0 0 15,0 0 0-15,0 0-1 16,0 0 1-16,0 0-1 0,0 0-2 16,0 0 1-1,0 0 0-15,0 0-2 0,0 0-35 16,0 0-73-16,0 0-128 15</inkml:trace>
  <inkml:trace contextRef="#ctx0" brushRef="#br0" timeOffset="-191158.22">32782 2034 770 0,'0'0'41'15,"0"0"70"-15,0 0 2 16,0 0-23-16,0 0-68 15,-117-104 47-15,82 83-16 16,-7 7-36-16,-3 5 7 16,1 4-8-16,-1 5 18 15,1 0-27-15,-4 0-5 16,-1 20-2-16,-2 9 6 16,-2 2-2-16,3 7-4 0,4 9 4 15,3 4-3 1,10 5 3-16,4 4-2 0,7 5-1 15,15-1 0-15,7-2 4 16,0-4-2-16,0-2-2 16,18-1 0-16,4-4 0 15,5-4-1-15,7-1 3 16,-1-6-3-16,9-4 1 16,7-2 1-16,9-6-2 15,7-8 3-15,4-4-3 16,3-7 0-16,-8-6 3 15,1-3-3-15,-1 0 1 16,1 0 0-16,-1-10 0 16,-6-8 0-16,0-3 0 15,-2-8 1-15,-4-3-1 0,-4-6-1 16,-8-6 6-16,-13 0 0 16,-7-4-1-16,-13-7 4 15,-7-1 2-15,0-4 11 16,-22-2-20-16,-16 0 7 15,-13-1 3-15,-11 1-11 16,-10 4-1-16,-11 4 1 16,-1 4-1-16,-7 10 0 15,-8 8-2-15,13 16-8 16,11 14-49-16,24 2-85 16,31 2-629-16</inkml:trace>
  <inkml:trace contextRef="#ctx0" brushRef="#br0" timeOffset="-187063.73">32871 4953 1230 0,'0'0'74'0,"0"0"-48"16,0 0 59-16,0 0-55 0,0 0-24 15,0 0 5 1,0 0 8-16,0 0-8 0,-23 12-7 16,-6 8-3-16,-13 15 0 15,-7 16 2-15,-7 9-2 16,-2 5 0-16,-2 0-1 15,3-9 0-15,7-5 1 16,13-10 0-16,12-14-2 16,11-7-27-16,14-12-69 15,0-8-213-15</inkml:trace>
  <inkml:trace contextRef="#ctx0" brushRef="#br0" timeOffset="-186548.5">32493 4900 1444 0,'0'0'15'16,"0"0"-13"-16,0 0-1 16,0 0 1-16,0 0 10 15,81 134 8-15,-52-71 6 16,2 6-14-16,0 0-6 15,-2 3-6-15,-4-7 2 16,0-7-1-16,-4-9-1 0,0-14 0 16,-3-7 0-16,-3-10 0 15,-3-5 0-15,-6-8 0 16,-1 0-1-16,-3-5 1 16,-2 0 1-16,0 0-1 15,0 0 2-15,0 0 2 16,0 0 0-16,0 0 0 15,0 0 2-15,0 0 1 16,0 0-2-16,0 0-2 16,0 0-3-16,0 0 2 15,0 0-2-15,0 0 1 16,0 0 1-16,0 0 0 16,0 0 0-16,0 0 1 15,0 0-1-15,0 0-1 0,0 0-1 16,0 0 0-16,0 0 1 15,0 0-1-15,0 0 0 16,0 0-1-16,0 0 0 16,0 0-5-16,4 0-22 15,7 0-57-15,5-17-291 16</inkml:trace>
  <inkml:trace contextRef="#ctx0" brushRef="#br0" timeOffset="-184514.72">27762 5184 640 0,'0'0'460'0,"0"0"-446"15,0 0 66-15,0 0-11 16,0 0-35-16,0 0-10 15,-103-11 4-15,101 9 6 16,2 2-9-16,0 0-7 16,0 0-7-16,0-1-4 15,0 1-5-15,0 0-2 16,10 0-2-16,38 0-6 16,37 0 8-16,44 0 4 15,33 0-3-15,37 0-1 16,19 1 0-16,8-1 0 0,-1 0 0 15,-9 0 0-15,-13 0 0 16,-20 0-15-16,-25 0 1 16,-34 0 7-16,-28 0 5 15,-29 0 0-15,-24 2 2 16,-26 0-1-16,-12-2 1 16,-5 0 2-16,0 2 16 15,0-2 40-15,0 2-19 16,0 3-21-16,0-5-13 15,0 1-1-15,0 1-1 0,0-2 0 16,0 0-1 0,0 0 0-16,0 0-2 15,5 0 0-15,-5 0 0 0,0 0 0 16,0 0-1 0,0 0 0-16,0 0-8 0,-12 0-82 15,-3-17-227-15</inkml:trace>
  <inkml:trace contextRef="#ctx0" brushRef="#br0" timeOffset="-178976.45">21331 4087 1141 0,'0'0'46'0,"0"0"-46"0,0 0-7 15,0 0 7 1,0 0 2-16,0 0 12 0,0 0 21 15,2 8 3 1,4 2-12-16,3 2-7 0,-3 5 3 16,4 8 5-16,3 3-15 15,1 6 11-15,1 2-11 16,10 0-7-16,4-1-3 16,4-4 2-16,7-1-1 15,5-7 0-15,11-3 0 16,6-9-1-16,20-6 1 15,21-5 2-15,22 0-2 16,20-27-1-16,17-11 0 0,17-6-1 16,-5-6-1-1,-16 2 1-15,-17 2 0 0,-35 10-1 16,-27 9 0-16,-35 9 0 16,-19 9 0-16,-21 4 2 15,-4 4 3-15,0 1-5 16,0 0 0-16,-11 4-12 15,-9 15-63-15,-5 0-176 16</inkml:trace>
  <inkml:trace contextRef="#ctx0" brushRef="#br0" timeOffset="-128187.34">6078 6159 845 0,'0'0'10'0,"0"0"209"15,0 0-158-15,0 0-16 16,-127-63-9-16,121 54 11 16,-1 6-37-16,2 1-5 15,3 2 8-15,2 0-5 16,-2 0-8-16,2 0-3 15,0 0-4-15,0 0 1 16,0 2 3-16,0 8-1 0,0 0 3 16,0-3 0-16,7 0 1 15,2-3 0-15,-3-1-1 16,13 4 2-16,4-3-1 16,20 0 0-16,20-4 2 15,17 0 3-15,16 0-2 16,8 0-2-16,4-8 0 15,-4-2 1-15,-10-2-1 16,-20 1 0-16,-26 6 0 16,-21 1-1-16,-13 1 0 15,-12 3-1-15,-2 0 1 16,0-1 7-16,0 1 18 0,0-2 7 16,0 0 3-16,-12-2-22 15,-1 0-11-15,-3 0-1 16,10 0-1-16,-1 2 1 15,5 0-1-15,2 2-1 16,0 0 0-16,0 0-7 16,0 24-80-16,0 8 19 15,15-17-235-15</inkml:trace>
  <inkml:trace contextRef="#ctx0" brushRef="#br0" timeOffset="-126980.47">8936 6252 761 0,'0'0'139'0,"0"0"-63"0,0 0 9 15,0 0 7 1,0 0-20-16,0 0-53 0,-11-40-10 16,11 38 26-16,0 0 7 15,-2 0-8-15,2-1-4 16,0 3-10-16,0 0-8 15,0 0-5-15,0 0-5 16,0 0-2-16,0-3 0 16,11-6 0-16,34-2-2 15,28-7 1-15,28-8 1 16,16-2 0-16,11-2 0 16,3 0 1-16,12 3-1 15,-5 1 0-15,-9 6-2 16,-24 4 0-16,-27 6 0 0,-31 5-7 15,-27 5 4-15,-9 0 0 16,-11 0-8-16,0 0 5 16,-22 0 8-16,-14 0 2 15,3 0-1-15,4 0 0 16,8 0 3-16,17 0 9 16,4 0 2-16,0 0-9 15,0 0-4-15,0 0 1 16,0 0-1-16,0 0-1 15,0 0-1-15,0 0 0 16,0 0 0-16,0 0 0 16,0 0 0-16,0 0 0 15,0 0 0-15,0 0 0 16,0 0 0-16,0 0 0 16,0 0 2-16,0 0-2 0,0 0 0 15,0 0 0-15,0 0 0 16,0 0 0-16,0 0 0 15,0 0 1-15,0 0 2 16,0 0 2-16,0 0 3 16,0 0-6-16,0 0-1 15,0 0 0-15,0 0 0 16,0 0-1-16,0 0 0 16,0 0-1-16,0 0 1 15,0 0-1-15,0 0 0 0,0 0 0 16,0 0-13-1,0 0-122-15,4 0-372 0</inkml:trace>
  <inkml:trace contextRef="#ctx0" brushRef="#br0" timeOffset="-103428.62">2693 15891 1137 0,'0'0'120'15,"0"0"-108"-15,0 0 35 16,0 0 9-16,0 0-28 16,0 0-10-16,0 0-11 15,0 0-6-15,-43-58 0 0,43 58 0 16,0 0 0-16,0 0-1 15,0 0 0-15,0 0-1 16,0 0-1-16,0 0 2 16,0 0-4-16,0 0 3 15,0 0-1-15,0 0 0 16,11-2 0-16,23-4 1 16,20-10 1-16,19-12 0 15,29-15 1-15,26-6 0 16,9-6-1-16,11 0 0 15,-17 9 0-15,-26 7 1 16,-25 13-1-16,-27 11 0 0,-21 8-1 16,-14 5-2-1,-12-1-1-15,-6 3 3 0,0 0 1 16,0 0 0-16,0 0 3 16,0 0 1-16,0 0-1 15,0 0 1-15,0 0-4 16,0 0 2-16,0 0-2 15,0 0 1-15,0 0 0 16,0 0-1-16,0 0 0 16,0 0 1-16,0 0 4 15,0 0 3-15,0 0 4 16,0 0-1-16,0 0 6 16,0 0-4-16,0 0-1 0,0 0 0 15,0 0-1-15,0 0-4 16,0 0-3-16,0 0-1 15,0 0-2-15,0 0-1 16,0 0 0-16,0 0-3 16,0 0-18-16,0 0-33 15,-4 9-86-15,-2-9-372 16</inkml:trace>
  <inkml:trace contextRef="#ctx0" brushRef="#br0" timeOffset="-102432.62">6041 15046 1260 0,'0'0'52'16,"0"0"-16"-16,0 0-13 15,0 0 11-15,0 0 6 16,0 0-25-16,-92 0 9 16,92 0-14-16,0 0-7 15,0 0-3-15,0 0 0 16,0 0-1-16,0 0 1 16,0 0-3-16,0 0 2 0,0 0-2 15,0 0-2-15,0 0 4 16,0 0-4-16,7 0-3 15,13 0 3-15,13 0 5 16,25-5 1-16,16-11-1 16,15-14 0-16,20-12 0 15,16-14 0-15,18-8 0 16,15-8 0-16,2 2 1 16,-4 7-2-16,-21 15 1 15,-31 11 0-15,-35 20-1 16,-33 8 0-16,-21 9 1 15,-8 0-2-15,-7 0 2 0,0 0 0 16,0 0 0 0,0 5 2-16,0 2-2 0,0 0-2 15,0-2 2-15,0-3-1 16,0 1 1-16,0-3-3 16,0 4-3-16,0 1 0 15,7 2 6-15,6-1 0 16,-4-2-2-16,-5-1-3 15,-2 0-15-15,-2-1-5 16,0-2 14-16,0 0 9 16,0 2-1-16,0 3-23 15,-8 6-59-15,-21-5-193 16</inkml:trace>
  <inkml:trace contextRef="#ctx0" brushRef="#br0" timeOffset="-99569.5">8040 13196 1147 0,'0'0'35'15,"0"0"-35"-15,0 0 1 16,0 0 14-16,0 0 29 15,0 0-32-15,0 0-12 16,0 0 6-16,25 0 2 16,17-5 6-16,18-18 3 15,34-12-1-15,28-16-2 16,23-11 0-16,22-8-11 16,3-4-1-16,-6-1-2 0,-9 7 1 15,-24 10 2-15,-31 12-3 16,-28 13-1-16,-30 8 1 15,-21 13 0-15,-17 3 5 16,-2 6 25-16,-2 1 10 16,0 0-15-16,0 0-9 15,0-1-10-15,0 3-6 16,0-1 0-16,0-1-3 16,2 0 0-16,5-1-2 15,-1-1 0-15,8 3 3 16,-5 1 1-16,-5-3-3 15,-2 3-3-15,-2 0-9 0,0 0-5 16,0 0-36 0,0 4-44-16,0 7-78 0</inkml:trace>
  <inkml:trace contextRef="#ctx0" brushRef="#br0" timeOffset="-91212.45">30653 6159 1327 0,'0'0'66'15,"0"0"-42"-15,0 0 45 16,0 0-51-16,0 0-5 0,0 0 4 15,0 0-2-15,-18-14-4 16,18 14-7-16,0 0-2 16,0 0-2-16,4 0 0 15,21 0-2-15,18 0 2 16,14 0 0-16,15 0 1 16,3 3-1-16,8-1 1 15,-5 2-1-15,0-1-4 16,-6 2-4-16,-15-1-6 15,-1 1-15-15,-11 0-32 16,-16-3-54-16,-21-2-377 16</inkml:trace>
  <inkml:trace contextRef="#ctx0" brushRef="#br0" timeOffset="-90934.41">31222 5979 1277 0,'0'0'105'0,"0"0"-92"16,0 0 0-16,0 0-7 15,0 0-5-15,0 0-1 16,113 0 3-16,-55 4 5 16,0 6 3-16,-9 4-5 15,-9 4-5-15,-13 3-1 0,-12 3-2 16,-15 3 2-1,0 6 0-15,-13 8 3 0,-34 2 0 16,-16 4 1 0,-10 4-4-16,0 5-7 0,15-3-95 15,25-13-253-15</inkml:trace>
  <inkml:trace contextRef="#ctx0" brushRef="#br0" timeOffset="-90334.28">32525 5997 1378 0,'0'0'70'0,"0"0"-12"15,0 0-6-15,0 0-32 16,0 0-13-16,0 0-7 15,-38-19-2-15,5 22 0 16,-7 22-1-16,-7 8 3 16,5 12 0-16,6 1-3 15,14 4 2-15,6 2-1 16,11-2 2-16,5-2-3 16,0-4 3-16,23-4 0 0,8-5 0 15,9-8 0-15,9-6 0 16,5-5-3-16,4-9-8 15,0-4-10-15,-1-3-25 16,-3-6-74-16,-9-23-372 16</inkml:trace>
  <inkml:trace contextRef="#ctx0" brushRef="#br0" timeOffset="-89906.72">32890 6124 892 0,'0'0'398'16,"0"0"-360"-16,0 0 13 15,0 0-14-15,0 0-25 16,0 0-4-16,6-2-4 16,-6 16-4-16,0 18 0 15,15 10 24-15,1 4 4 16,5-2-18-16,-5-6-5 15,-3-6-3-15,-7-7-1 16,-2-11-1-16,0-9 2 16,1-3 0-16,-5-2 0 15,2 0 6-15,2 0 4 16,5-13-2-16,13-22 29 0,12-9-38 16,-1 0-1-16,3 13-1 15,-12 11 1-15,-8 13 0 16,-9 5 0-16,-7 2-1 15,4 0 0-15,8 0-6 16,3 14 1-16,12 10 6 16,0 0 0-16,2 3 0 15,-9-3 1-15,-3 3-3 16,-6 9 2-16,-6 3-23 16,-5-13-141-16</inkml:trace>
  <inkml:trace contextRef="#ctx0" brushRef="#br0" timeOffset="-88818.55">30419 8464 1372 0,'0'0'34'0,"0"0"-34"15,0 0-5-15,0 0-7 16,131-6 12-16,-61 4 1 16,3-1-1-16,12-6 0 15,2 1 0-15,0-1 1 16,-8 2 0-16,-12 1-1 16,-22 2 0-16,-18-2-1 0,-18 4 1 15,-5 2-1-15,-4-2 1 16,0 2 0-16,0 0 1 15,0 0-1-15,0 0-23 16,-11 0-11-16,3 0-8 16,-4 4-107-16,10-1-361 15</inkml:trace>
  <inkml:trace contextRef="#ctx0" brushRef="#br0" timeOffset="-88512.63">31193 8061 1452 0,'0'0'50'16,"0"0"-8"-16,0 0-37 15,0 0-5-15,0 0 0 16,0 0-4-16,48-10-1 15,-3 44 5-15,8 10 1 16,3 9-1-16,-5 5 0 16,-11 3 0-16,-11 3 1 0,-15-3-1 15,-12-2 0 1,-2-8 0-16,-16-1 0 0,-28 4 0 16,-18 4-2-16,-17-12-84 15,8-9-557-15</inkml:trace>
  <inkml:trace contextRef="#ctx0" brushRef="#br0" timeOffset="-82704.59">32753 8008 967 0,'0'0'30'16,"0"0"-28"-16,0 0 10 15,0 0 26-15,0 0 5 16,-119 3 37-16,95 3-14 15,2 2-16-15,-1 4-17 0,-3 2-9 16,-1 4-7 0,-2 3-8-16,2 4-4 0,4 3 0 15,8 0-5-15,9 2 0 16,6 2-1-16,0 5 3 16,4-1 0-16,25 0-1 15,11-2 2-15,9-3 0 16,16-5-2-16,8-6 3 15,10-11-2-15,6-6-2 16,7 0-23-16,-7-3-76 16,-11-6-756-16</inkml:trace>
  <inkml:trace contextRef="#ctx0" brushRef="#br0" timeOffset="-82186.64">33355 8153 166 0,'0'0'1232'0,"0"0"-1215"16,0 0 5-16,0 0-13 15,0 0-8-15,0 0-1 0,0-20-2 16,0 20-3-16,0 8-4 16,2 19-1-16,2 10 10 15,3 11 11-15,-5 0-7 16,2 5 2-16,-1-5-3 16,1-6-1-16,-4-10-1 15,3-9 1-15,-3-11 0 16,0-5-2-16,0-3 0 15,0-4 4-15,2 0 1 16,2 0 7-16,7-23 12 16,14-26 24-16,4-19-48 15,13-13 0-15,1 11-1 16,-6 21-5-16,-3 16 2 16,-12 20 3-16,-9 6 2 15,-3 7-2-15,-4 0 0 0,5 0-4 16,3 14-6-16,-1 14 6 15,3 15 1-15,-3 8 4 16,1 7-1-16,1 7 1 16,-4 3 0-16,-2-8-1 15,-9-18-259-15</inkml:trace>
  <inkml:trace contextRef="#ctx0" brushRef="#br0" timeOffset="-73532.77">32917 10921 199 0,'0'0'808'15,"0"0"-767"-15,0 0-7 16,0 0 3-16,0 0 26 16,0 0 30-16,0 0-20 0,0 0-3 15,0 0-13-15,0 0-13 16,0 0-19-16,0 0-10 15,0 0-8-15,0 0-7 16,8 0 0-16,21 0 0 16,13 0-1-16,5-4-1 15,10-1 2-15,-3 3-6 16,-5 2-39-16,2-1-56 16,-13-8-97-16</inkml:trace>
  <inkml:trace contextRef="#ctx0" brushRef="#br0" timeOffset="-73269.4">33207 10701 1447 0,'0'0'71'0,"0"0"-55"16,0 0-16-16,0 0-1 15,0 0-12-15,0 0 7 16,31 57 5-16,-1-25 1 15,-1 4 0-15,-7 2-1 16,0 0 1-16,-6-5 1 16,-5-6-1-16,-11 0 0 0,0-10 1 15,-7 4-1 1,-15-4-1-16,-10 3-6 0,-1-6-53 16,2-7-104-16,14-7-904 15</inkml:trace>
  <inkml:trace contextRef="#ctx0" brushRef="#br0" timeOffset="-73013.56">33620 10767 692 0,'0'0'676'0,"0"0"-645"15,0 0-31-15,0 0-3 0,0 0-10 16,0 0 6 0,-18 57 7-16,7-25 2 0,4-3 8 15,4-4-8-15,3 0-2 16,0-7 2-16,3-3-2 16,17-2 0-16,3-8-35 15,-4-5-124-15</inkml:trace>
  <inkml:trace contextRef="#ctx0" brushRef="#br0" timeOffset="-72736.79">33780 10788 1459 0,'0'0'61'16,"0"0"-45"-16,0 0-16 0,0 0-5 15,0 0-5-15,0 0 9 16,38 38-3-16,-32-24 0 15,-3-3 4-15,1-2-4 16,-1-5 4-16,-1 0-1 16,3-4 0-16,3 0 1 15,1 0 0-15,-2-10-1 16,-2 0-7-16,3 4 2 16,-8 4 6-16,0 2 0 15,0 0-2-15,0 11-7 16,0 26-3-16,0 15 11 15,0-2-144-15</inkml:trace>
  <inkml:trace contextRef="#ctx0" brushRef="#br0" timeOffset="-71963.55">32782 12115 1501 0,'0'0'53'0,"0"0"-38"16,0 0-12-16,0 0-3 16,0 0-13-16,0 0-20 15,-14 0 25-15,14 21 8 16,3 1 0-16,1 7-2 15,-2 6-11-15,3 7-60 16,-1-1-57-16,0 0-218 0</inkml:trace>
  <inkml:trace contextRef="#ctx0" brushRef="#br0" timeOffset="-71822.4">32784 12610 914 0,'0'0'284'15,"0"0"-213"-15,0 0-60 16,0 0-11-16,0 0 0 15,0 0-2-15,0 63-5 16,-2-41-44-16,2 2-84 16,-7 3-80-16,0 0-127 0</inkml:trace>
  <inkml:trace contextRef="#ctx0" brushRef="#br0" timeOffset="-71649.48">32753 13072 282 0,'0'0'203'0,"0"0"-23"16,0 0-30-16,0 0-15 15,0 0-53-15,0 0-43 16,-19 70-25-16,19-53-6 16,0 0-8-16,0-4-209 15</inkml:trace>
  <inkml:trace contextRef="#ctx0" brushRef="#br0" timeOffset="-71499.71">32574 13604 1340 0,'0'0'87'0,"0"0"-81"15,0 0-6-15,0 0-200 16,0 0-426-16</inkml:trace>
  <inkml:trace contextRef="#ctx0" brushRef="#br0" timeOffset="-70134.33">32833 14161 1353 0,'0'0'33'0,"0"0"54"15,0 0-41-15,0 0-24 16,0 0-22-16,0 0-1 0,-93-42 0 16,70 42-2-16,5 10 3 15,1 2 0-15,-6 6-1 16,5 3 0-16,-4 11 1 15,2 11 2-15,-3 6 2 16,8 1-2-16,6-3 1 16,4-4-3-16,5-5 0 15,0-6 0-15,16-8-1 16,15-7 2-16,9-4-2 16,14-6 1-16,17-7-13 15,14 0-50-15,-2-7-101 16</inkml:trace>
  <inkml:trace contextRef="#ctx0" brushRef="#br0" timeOffset="-69760.65">33283 14226 1275 0,'0'0'242'0,"0"0"-205"15,0 0-27-15,0 0-10 16,0 0-6-16,0 0 1 16,16 35 4-16,-16 0 1 15,0-3 0-15,0-6 0 0,0-6 0 16,0-6 0 0,0-9 0-16,0-3 1 0,0-2 0 15,2 0-1-15,25-7 1 16,13-22-1-16,11-7-3 15,5-3-39-15,-5 6-59 16,-17 15 38-16,-15 8 53 16,-10 10 10-16,-4 0 2 15,0 0 4-15,-5 24 16 16,0 13 40-16,0 11-27 16,0 10-25-16,0 6-10 15,0-6-52-15,0-20-677 16</inkml:trace>
  <inkml:trace contextRef="#ctx0" brushRef="#br0" timeOffset="-39168.43">12494 14730 900 0,'0'0'148'0,"0"0"-49"15,0 0-46-15,0 0-4 16,0 0-3-16,0 0-20 16,0 0 5-16,-31-80-7 15,28 70-10-15,-1 3-3 0,-5 0-6 16,-4 5-1-16,-9 2 1 15,-12 0-5-15,-1 2 0 16,-15 17-2-16,3 15 2 16,-10 5-2-16,-3 15 2 15,-6 7 1-15,6 3 4 16,7 1 3-16,8-2-2 16,12-1 5-16,8-4-7 15,21 6 2-15,4-6-6 16,0 0-1-16,31-3 0 0,14-6 1 15,18-8-1 1,10-12 1-16,5-8 0 0,11-11 1 16,3-10-1-16,-3 0 0 15,-3 0-1-15,-12-11-76 16,-18-9-226-16</inkml:trace>
  <inkml:trace contextRef="#ctx0" brushRef="#br0" timeOffset="-38538.9">12942 14751 1321 0,'0'0'45'0,"0"0"46"16,0 0-73-16,0 0-18 15,0 0-2-15,0 0-3 0,0 24 5 16,0 34 1 0,0 13 14-16,0 1-6 0,0 1-5 15,2-9-1-15,3-9 1 16,4-7 1-16,-7-10-5 16,0-4 4-16,0-8-1 15,-2-8-3-15,0-8 1 16,0-6 0-16,0-4 0 15,0 0 7-15,0-16 2 16,0-30-6-16,9-22-4 16,5-16-1-16,5-2-2 15,12 7-4-15,8 11-1 16,1 18 7-16,-7 13-1 16,3 20 1-16,-3 15-1 15,-4 2-2-15,0 12 1 0,-2 22 1 16,-9 6 0-16,-3 8 0 15,-5 7 2-15,-6-4 0 16,-4 2 1-16,0-7-1 16,0-5 0-16,7-2 0 15,-3-1 0-15,8 0-6 16,3-8-90-16,1-11-135 16</inkml:trace>
  <inkml:trace contextRef="#ctx0" brushRef="#br0" timeOffset="-38201.57">14358 14779 1498 0,'0'0'0'15,"0"0"18"-15,0 0-18 16,0 0-3-16,-127 166 3 16,84-86 3-16,3 4 8 0,9 2-6 15,6-7-1 1,8-5-4-16,1-7 0 0,5-14-1 15,-1-13 0-15,6-14-27 16,-1-22-72-16,7-4-54 16,-6-44-264-16</inkml:trace>
  <inkml:trace contextRef="#ctx0" brushRef="#br0" timeOffset="-38025.6">13865 15029 1414 0,'0'0'84'16,"0"0"-16"-16,0 0-41 15,0 0-24-15,0 0-2 0,0 0 3 16,185-21 2-16,-100 54-2 16,1 13-4-16,1 8 0 15,-13 6 0-15,-7 6 0 16,-18 4-14-16,-11-12-71 16,-11-24-381-16</inkml:trace>
  <inkml:trace contextRef="#ctx0" brushRef="#br0" timeOffset="-36988.65">15575 15274 1385 0,'0'0'52'0,"0"0"-23"16,0 0-29-16,0 0 0 15,111-99 0-15,-73 37 1 16,-5-20 0-16,5-28-1 15,-9-18 0-15,-11-9 0 16,-9 1-4-16,-9 21 4 16,-13 29-2-16,-30 30 2 15,-3 28 0-15,-6 22-2 16,-6 6 2-16,4 18-4 16,8 26 1-16,3 16 2 15,15 11 1-15,10 7 3 16,14 6 1-16,4 6-1 0,19 8 3 15,26-1-2-15,13 1-2 16,15-10 7-16,19-10-8 16,1-11 1-16,10-15 0 15,-7-20-1-15,-9-14-1 16,-7-18 3-16,-18 0-1 16,-4-30 3-16,-4-16-3 15,-11-17 2-15,-22-3-4 16,-7 0 0-16,-14 14 0 15,0 16 2-15,-4 18-2 16,-8 14 1-16,4 4 0 16,-3 0-1-16,-1 26-2 15,-1 12 1-15,1 10 1 16,12 5 2-16,0-3-2 16,12-6 4-16,19-6-4 0,5-12 1 15,-3-8 1-15,-2-8-2 16,7-10 2-16,-7 0 1 15,10-28 1-15,-8-12-1 16,-4-14 0-16,-9-17-3 16,-20-11 0-16,0-11-3 15,-38 4 0-15,-16 18-6 16,-6 27 4-16,-11 33 3 16,0 11-5-16,1 23-9 15,18 26-14-15,15 9-27 0,31 4-9 16,6 0-95-1,35-10-425-15</inkml:trace>
  <inkml:trace contextRef="#ctx0" brushRef="#br0" timeOffset="-36484.36">17271 15015 1295 0,'0'0'52'0,"0"0"23"16,-25-116-45-16,-8 100-25 15,-13 10-5-15,-8 6-7 16,0 0 6-16,7 14 0 16,14 11-1-16,9 9 1 15,10 3-1-15,14 1-4 16,0-6 5-16,14-6 1 0,17-14-1 16,9-7 1-16,0-5 0 15,-5-9 1-15,2-19 4 16,-8 2 4-16,-12 2 3 15,-1 10 7-15,-14 9 23 16,-2 5-31-16,0 0-11 16,0 14-1-16,0 32-3 15,0 27 4-15,0 26 24 16,9 12-16-16,6 5 4 16,5 1-6-16,12 2-4 15,1-4-1-15,-2-6 2 16,-2-6-3-16,-11-17 1 0,-9-18 0 15,-9-20-1-15,-2-17 2 16,-36-18-1-16,-7-13 4 16,-15-4 5-16,-11-38-6 15,-2-18 0-15,5-12-3 16,20-6-1-16,19-3 0 16,22 4 1-16,7-4-1 15,36 1-10-15,12 1-16 16,18 8-19-16,-6 7-62 15,2 3-259-15</inkml:trace>
  <inkml:trace contextRef="#ctx0" brushRef="#br0" timeOffset="-36102.49">17944 14543 1478 0,'0'0'6'0,"0"0"25"16,0 0-31-16,0 0-8 15,0 0 8-15,0 0 2 16,60 90 11-16,-46-49 2 16,-1 3-5-16,8-5-6 15,-6-8 1-15,3-12-3 0,-5-10-2 16,3-6 1-1,3-3-1-15,6-4 2 0,6-27 6 16,5-11-7-16,-3-9 1 16,-4 10-2-16,-6 11 0 15,-15 14 0-15,-2 10 0 16,-4 6 0-16,-2 0-1 16,4 0-1-16,0 22-5 15,5 17 7-15,5 16-2 16,-10 14-2-16,3 6-55 15,-7 4-63-15,0-8-216 16</inkml:trace>
  <inkml:trace contextRef="#ctx0" brushRef="#br0" timeOffset="-35509.05">17537 15302 1304 0,'0'0'59'16,"0"0"37"-16,0 0-67 15,0 0-24-15,0 0-5 16,0 0 0-16,142-104 0 16,-99 100 0-16,-8 4-1 15,-6 0-1-15,-12 0 1 16,-5 6-2-16,-12 7 1 15,0 4 2-15,0 3 0 16,0 2-1-16,-16 2 2 16,3 0-1-16,-3-7 1 15,7-3 1-15,5-2-2 0,4-3-1 16,0-1 0-16,0 0-1 16,13 4 2-16,12 4 0 15,6-2 1-15,0 0-2 16,0 0 1-16,-6-4 0 15,-9-3 0-15,-14-3 1 16,-2-4 0-16,0 1 12 16,0 3 25-16,-4 0-16 15,-27 5-10-15,-14 1-7 16,-11 2-4-16,0 2-2 16,3 3 1-16,10 6-20 15,18 0-76-15,17-2-142 0</inkml:trace>
  <inkml:trace contextRef="#ctx0" brushRef="#br0" timeOffset="-35305.51">17643 15805 1417 0,'0'0'95'0,"0"0"-30"16,0 0-57-16,0 0-8 15,0 0 0-15,0 0 0 16,127-107 0-16,-44 80 0 16,4 7 0-16,2 6-7 0,0 10-74 15,-13 2-131 1</inkml:trace>
  <inkml:trace contextRef="#ctx0" brushRef="#br0" timeOffset="-34932.51">17904 15940 1443 0,'0'0'103'15,"0"0"-93"-15,0 0-10 16,0 0-1-16,0 0-2 16,0 0 3-16,83 4-1 15,-55 14 0-15,-3 3 0 16,-13 8 0-16,-12 7 0 0,-6 3 0 15,-27 0 1-15,-7 0 0 16,0 0 0-16,7-8 0 16,8-8 5-16,11-7-4 15,10-9 2-15,4-5-3 16,0-1 0-16,0-1 0 16,33 0 0-16,19 0 2 15,19-14 4-15,3-14 8 16,-1-2-9-16,-6 4-1 15,-20 6-3-15,-11 4 2 16,-20 11-3-16,-12 5 0 16,-4 0 0-16,0 17-9 15,-33 21-87-15,-21 4-189 0</inkml:trace>
  <inkml:trace contextRef="#ctx0" brushRef="#br0" timeOffset="-33499.67">20729 14613 1375 0,'0'0'48'16,"0"0"-45"-16,0 0-3 16,0 0 0-16,0 0 0 15,0 0 0-15,0 0 6 16,51-17 29-16,4 1-4 16,15 0-26-16,1 10-5 15,0 6-4-15,-13 0-120 16,-19 17-251-16</inkml:trace>
  <inkml:trace contextRef="#ctx0" brushRef="#br0" timeOffset="-33349.71">20710 15069 1315 0,'0'0'137'0,"0"0"-40"16,0 0-78-16,0 0-16 15,0 0-3-15,150-28 0 16,-34 18-1-16,17 4 1 15,4 6-29-15,-17-8-334 16</inkml:trace>
  <inkml:trace contextRef="#ctx0" brushRef="#br0" timeOffset="-32525.87">22625 14386 1387 0,'0'0'26'0,"0"0"-16"16,0 0-10-16,-131 36 0 15,87 8 4-15,-8 7 30 16,7 7 9-16,10 7-10 16,6 9-16-16,7 12-11 15,10 9 0-15,8 4-2 16,4 4-2-16,4 1-2 15,30-3 4-15,11 1-3 16,3-14-1-16,12-14 1 16,5-15-1-16,3-18 0 0,-4-18 0 15,5-21 0-15,4-2 1 16,8-46 2-16,-3-30 0 16,0-31-1-1,-12-23-2-15,-14-20 0 0,-23-15 0 16,-29-1 0-16,-13 9-2 15,-55 21 0-15,-30 32 2 16,-24 36 0-16,-14 29 0 16,0 29 0-16,11 10-1 15,29 32 0-15,30 22 0 16,30 20-4-16,36 19-10 16,29 1-77-16,49-20-141 15</inkml:trace>
  <inkml:trace contextRef="#ctx0" brushRef="#br0" timeOffset="-31684.38">23896 13791 1408 0,'0'0'1'16,"0"0"16"-16,-123-21-6 15,92 35-11-15,-4 32-1 16,-17 24 1-16,-6 24 6 16,-2 20 12-16,-5 21 10 15,12 13 0-15,4 19-8 16,16 9-9-16,8-1-3 16,21-1 0-16,4-17-5 15,13-14 6-15,30-15-3 16,15-20-2-16,6-15-4 15,9-18 1-15,-2-17-1 16,8-13 1-16,-3-15 2 16,8-9-3-16,10-8-24 0,-7-13-95 15,-13-14-517-15</inkml:trace>
  <inkml:trace contextRef="#ctx0" brushRef="#br0" timeOffset="-29786.93">24184 14450 1475 0,'0'0'64'0,"0"0"-24"15,0 0-34-15,0 0-6 16,0 0-6-16,0 0 4 16,-27 125 2-16,27-50 1 0,0 9-1 15,0-9 0-15,0-12 2 16,0-17-2-16,0-19 0 15,0-13 0-15,0-11 0 16,0-3 0-16,0 0 2 16,0 0 3-16,0-9 2 15,0-40-1-15,27-26-6 16,13-20-3-16,18-1-7 16,11 10-4-16,-3 26 9 15,0 16 2-15,-11 14 1 16,-10 17 2-16,-10 13-3 15,-8 8-1-15,-6 29 0 16,-13 15 1-16,-3 8 3 16,-5 4 0-16,2 4-1 0,2-4 0 15,8-1-27-15,7-5-48 16,4-10-49-16,-8-8-405 16</inkml:trace>
  <inkml:trace contextRef="#ctx0" brushRef="#br0" timeOffset="-29073.62">25131 14962 1220 0,'0'0'259'0,"0"0"-179"15,0 0-64-15,0 0-16 16,123-101 0-16,-77 65 0 16,1-19 0-16,1-11 1 15,-9-18-1-15,-1-7 1 16,-11-8 1-16,-16 2-2 16,-11 2-1-16,0 8-8 15,-24 15 4-15,-5 23-1 16,-2 23 6-16,2 26 0 15,-10 0-5-15,-1 43 1 16,3 18 2-16,-1 22 2 16,13 10 1-16,19 2 0 0,6 2 0 15,13 2 2 1,24-3-2-16,17-5 1 0,6-4 0 16,7-15-1-16,5-18 0 15,-3-18-1-15,2-18 0 16,-2-14 0-16,-9-4 3 15,-2-13-2-15,-4-31-1 16,-12-11-1-16,-13-15-5 16,-11-6 1-16,-14 5 4 15,-4 17 1-15,0 20 1 16,0 18 3-16,-2 12 7 16,2 4-3-16,-2 0-8 0,0 8-7 15,2 24 5 1,0 14 2-16,0 12 0 0,15 0-1 15,14-3 1-15,12-11 0 16,3-14-1-16,1-7 1 16,1-11 0-16,-1-7 2 15,-5-5-2-15,-2-5 1 16,-7-32 2-16,-4-16-1 16,-11-14 0-16,-16-13-2 15,0-5 0-15,-27 7-3 16,-20 10-10-16,-11 18-1 15,-9 19-16-15,-4 31-31 16,1 0-2-16,8 45-26 16,18 3-110-16,21 4-234 15</inkml:trace>
  <inkml:trace contextRef="#ctx0" brushRef="#br0" timeOffset="-28564.79">26994 14488 1395 0,'0'0'73'15,"0"0"-25"-15,-120-88-45 16,78 88-3-16,0 0-4 16,1 18 2-16,8 10 0 15,10 4 1-15,15-1 0 0,8 1 0 16,2-1-1-16,29-11 1 15,12-5 2-15,3-15-1 16,6 0 1-16,-6-20-1 16,-5-12-1-16,-12 6 1 15,-12 3 1-15,-7 11 1 16,-8 10 5-16,-2 2-6 16,0 2-1-16,0 33-6 15,0 28 6-15,0 25 5 16,0 15 11-16,0 5 8 15,0 0-18-15,11-2 3 16,4 5-4-16,5-4-2 16,1-1-1-16,-13-9-2 0,-1-10 2 15,-7-20-2-15,0-16 0 16,-27-15 2-16,-17-13-2 16,-16-16 3-16,-11-7 3 15,-10-4-3-15,10-36 1 16,11-20 2-16,8-14-6 15,30-2 2-15,22-9-3 16,14 1 1-16,46 0-14 16,15 3-24-16,12 8-55 15,-2-2-245-15</inkml:trace>
  <inkml:trace contextRef="#ctx0" brushRef="#br0" timeOffset="-28208.71">27708 14231 958 0,'0'0'596'0,"0"0"-568"16,0 0-28-16,0 0-7 16,0 0 4-16,0 0 3 15,102 146 0-15,-88-100-1 16,-3-11 1-16,-2-13 0 15,-3-10 1-15,2-9-1 16,-2-3 1-16,19-1-1 0,10-27 10 16,15-18-7-1,9-15-2-15,-1 1-1 0,-6 8 0 16,-17 17-5-16,-12 20 3 16,-17 15 2-16,-2 0-2 15,4 15-2-15,3 24 0 16,-7 15 4-16,5 13-1 15,-2 2 1-15,2 7-11 16,-5-1-69-16,-4-1-117 16</inkml:trace>
  <inkml:trace contextRef="#ctx0" brushRef="#br0" timeOffset="-27670.72">27459 14945 564 0,'0'0'725'16,"0"0"-647"-16,0 0-39 0,0 0-33 15,0 0-4-15,113-70-4 16,-95 70 2 0,-5 0 0-16,-1 8-1 0,-6 4 0 15,-4 2-1-15,-2 2 1 16,0 2 0-16,-6-2 1 15,-12 0 0-15,0-3 0 16,2 0 0-16,10-3-2 16,4-1 2-16,2 2 2 15,0-1 0-15,8-2-2 16,21 2 0-16,9 0 1 16,3-1 0-16,-6-1 0 0,-6-3-1 15,-14 4 0-15,-5-5-3 16,-6-3 3-16,-4 6 1 15,0-2 3-15,-16 2 16 16,-24 9 8-16,-13-2-10 16,-12 2-13-16,5 0-5 15,6 2-1-15,12 6-67 16,11-2-94-16</inkml:trace>
  <inkml:trace contextRef="#ctx0" brushRef="#br0" timeOffset="-27466.84">27428 15480 1456 0,'0'0'77'16,"0"0"-32"-16,0 0-40 15,0 0-5-15,0 0-12 16,0 0 3-16,179-65-2 15,-98 48-12-15,-3 2-61 16,-7 1-117-16</inkml:trace>
  <inkml:trace contextRef="#ctx0" brushRef="#br0" timeOffset="-27108.51">27646 15583 1390 0,'0'0'68'0,"0"0"-63"16,0 0-5-16,0 0-6 15,149 0-8-15,-120 0-3 16,-14 8 9-16,-8 8 5 16,-7 2-4-16,0 4 5 15,-27 4 2-15,-6 1 25 16,-9-2 1-16,6 1-12 15,9-4-9-15,7 0-3 16,7-4-2-16,9 0 0 16,4-4 1-16,0 0 0 15,0-6-1-15,15-1 4 0,18-4-1 16,19-3 13-16,6-3 13 16,11-21-18-16,-5-3-9 15,1 1-2-15,-14 12-1 16,-9 6-15-16,-11 8-89 15,-10-5-153-15</inkml:trace>
  <inkml:trace contextRef="#ctx0" brushRef="#br0" timeOffset="-26447.88">28167 13596 1346 0,'0'0'22'0,"0"0"53"16,0 0-65-16,0 0-10 15,179-23 0-15,-90 77 5 16,20 31 34-16,0 33 1 16,1 36-11-16,-12 30-6 15,-23 27-8-15,-15 20-7 16,-17 0-4-16,-21-3-1 15,-22-9-1-15,-24-8-2 16,-59 5 0-16,-39 5-28 0,-42-7-93 16,-11-25-705-16</inkml:trace>
  <inkml:trace contextRef="#ctx0" brushRef="#br0" timeOffset="173997.41">2122 1636 1308 0,'0'0'41'0,"0"0"31"16,0 0-3-16,0 0-17 16,0 0-29-16,0 0-13 15,-9-6 0-15,9 6-8 16,0 0-2-16,0 14-2 15,0 40-4-15,0 32 5 16,0 33 1-16,0 15 0 16,0-2 2-16,-9-5-2 0,-2-14 1 15,0-16-1 1,3-16 1-16,6-20-1 0,0-17 0 16,2-15-18-16,0-21-61 15,16-11-105-15,15-52-698 16</inkml:trace>
  <inkml:trace contextRef="#ctx0" brushRef="#br0" timeOffset="174349.77">2837 1572 1320 0,'0'0'66'16,"0"0"18"-16,0 0-15 16,0 0-34-16,0 0-35 15,0 0 0-15,0 80-7 16,0 8 7-16,0 23 1 15,0 3 1-15,-5 1-2 16,3-11 0-16,-4-15 1 16,4-11 0-16,2-17-1 15,0-18 0-15,0-17 0 0,6-11-30 16,15-15-34 0,3 0-82-16,-4-40-232 0</inkml:trace>
  <inkml:trace contextRef="#ctx0" brushRef="#br0" timeOffset="174789.61">2481 2208 1432 0,'0'0'30'16,"0"0"5"-16,0 0 1 16,0 0-32-16,0 0-4 15,127-53 0-15,-25 7 3 16,10-6-1-16,-10-3-2 15,-24 9-3-15,-20 11 1 0,-20 12 1 16,-18 16 1-16,-13 7-1 16,-7 0-1-16,0 0-1 15,0 0-3-15,0 10 1 16,0 14 0-16,0 14 5 16,0 6 0-16,0 4 0 15,2-2 0-15,23-4 0 16,6-8 0-16,4-5 0 15,7-8 1-15,3-6-1 16,5-8 1-16,-2-7-1 16,0 0 1-16,-6-18 4 0,-7-14-3 15,-10-10 5 1,-14-8 9-16,-11-8-1 0,0-8-5 16,-32 4-5-1,-12 10-4-15,-10 14-1 0,-6 26 0 16,4 12-4-16,0 9-1 15,17 34-15-15,16 11-42 16,23-3-95-16,2-6-540 16</inkml:trace>
  <inkml:trace contextRef="#ctx0" brushRef="#br0" timeOffset="175060.71">3943 1368 1511 0,'0'0'0'16,"0"0"-6"-16,0 0 5 16,0 0-2-16,15 131 3 15,-7-46 2-15,-4 5 0 16,-2 0 3-16,-2 2-4 15,0-4-1-15,0-13 1 16,0-13-1-16,0-13 0 16,0-13-46-16,0-21-89 15,0-15-585-15</inkml:trace>
  <inkml:trace contextRef="#ctx0" brushRef="#br0" timeOffset="175676.08">4400 1664 1411 0,'0'0'21'16,"0"0"-6"-16,0 0 21 16,0 0-29-16,0 0-7 15,0 0-1-15,-13 152 0 16,13-94 0-16,0-9 1 15,9-11-2-15,15-8 1 0,2-12-2 16,1-6 3-16,-4-8 0 16,-3-4 2-16,-3 0-1 15,-3 0 4-15,-5-11 11 16,-3-15 8-16,-6-18-8 16,0-7-9-16,-4-5-5 15,-15 6 1-15,0 9-3 16,11 12 0-16,2 8 0 15,6 3 2-15,0-1-2 16,14 2-1-16,22-1-2 16,4 2-2-16,0 4-6 15,-4 8-1-15,-9 4-3 16,-8 0-7-16,-1 9-11 0,-1 12 18 16,-2 9 6-1,1 3 1-15,-1 2 1 0,5 1 6 16,5 0-9-16,6 0 1 15,5-8 3-15,3-3-1 16,3-15 5-16,-3-8 0 16,-1-2 2-16,-5-10 2 15,-2-17 7-15,-2-8 22 16,-6-8-1-16,-6-2 1 16,-12-6-13-16,-5-4 6 0,-5 2-6 15,-33 0 1 1,-4 9-10-16,-7 16-2 0,-5 14 6 15,-8 14-13-15,-5 6-2 16,-4 38-19-16,7 13-71 16,12 2-207-16</inkml:trace>
  <inkml:trace contextRef="#ctx0" brushRef="#br0" timeOffset="179169.15">4409 2409 820 0,'0'0'447'0,"0"0"-402"16,0 0 38-1,0 0 11-15,0 0-65 0,0 0-18 16,0-5-6-16,0 5-5 16,0 0-3-16,0 8-3 15,0 30-7-15,0 18 9 16,-3 21 4-16,-3 3 2 16,-3-5 0-16,5-10-2 15,1-11 0-15,3-11 2 16,0-5-2-16,0-14 0 15,0-6 0-15,0-9 2 16,0-1-2-16,0-6-72 16,-7-2-128-16</inkml:trace>
  <inkml:trace contextRef="#ctx0" brushRef="#br0" timeOffset="180400.56">4935 2974 1431 0,'0'0'32'0,"0"0"-32"0,0 0-5 16,0 0-1 0,0 0-5-16,-9 124 11 0,9-72 0 15,0-4 1-15,-5-8-2 16,5-3-4-16,0-10-44 15,0-10-109-15,0-17-574 16</inkml:trace>
  <inkml:trace contextRef="#ctx0" brushRef="#br0" timeOffset="180806.15">5264 2578 1270 0,'0'0'242'0,"0"0"-242"16,0 0 7-16,0 0 18 16,0 0-25-16,0 0-2 15,135-41-3-15,-106 60 1 16,-10 12-4-16,-11 9-3 15,-8 6 5-15,-8 4 3 16,-25 0 1-16,-3-4 1 16,1-8 1-16,8-7 0 15,10-12 0-15,5-7 3 16,8-5-3-16,1-6-3 0,3-1 2 16,0 0-1-16,0 3 0 15,11-2-6-15,18 2 6 16,10-3 2-16,5 0 5 15,10 0-2-15,-4-17 3 16,8 0-6-16,-8 0-21 16,-15 2-75-16,-8 1-275 15</inkml:trace>
  <inkml:trace contextRef="#ctx0" brushRef="#br0" timeOffset="181052.23">5980 2827 1533 0,'0'0'1'16,"0"0"3"-16,0 0 32 15,0 0-25-15,0 0-11 16,0 0-7-16,0 99 7 15,0-41 0-15,0 0 0 16,0-4-6-16,0-6-23 16,0-12-66-16,0-20-173 15</inkml:trace>
  <inkml:trace contextRef="#ctx0" brushRef="#br0" timeOffset="181967.21">6529 2467 1428 0,'0'0'48'15,"0"0"-45"-15,0 0 38 16,0 0-7-16,0 0-34 16,0 0-3-16,4 3-6 15,-4 23 1-15,0 8 5 16,0 9 3-16,0-3 0 15,0-7-1-15,0-4 1 16,0-5 0-16,10-4 0 16,13-4-5-16,14-6-15 15,11-10-19-15,10 0 3 0,0-16 3 16,-4-14-18 0,-16-5 22-16,-16 12 29 0,-13 9 25 15,-9 9 41-15,0 5 9 16,0 0-35-16,0 0-3 15,0 0-31-15,0 0-6 16,-9 19-4-16,-5 15 1 16,-1 10 3-16,-1 6 0 15,10 2-1-15,1-2 0 16,5-4-15-16,0-4-45 16,0-16-123-16</inkml:trace>
  <inkml:trace contextRef="#ctx0" brushRef="#br0" timeOffset="182171.16">7139 3039 1531 0,'0'0'2'15,"0"0"-2"-15,0 0-2 16,0 0 1-16,0 0-2 15,0 0 3-15,27 141 0 16,-25-91-3-16,-2-7-98 16,0-18-121-16</inkml:trace>
  <inkml:trace contextRef="#ctx0" brushRef="#br0" timeOffset="182650.09">7552 2636 1475 0,'0'0'0'16,"0"0"-25"-16,0 0 18 16,0 0 7-16,129 55 2 0,-79-17-1 15,-4 0 0 1,-11-2-1-16,-1-2 3 0,-14-3-5 15,-8-10 4-15,-8-3-3 16,-4-4 2-16,0-4-1 16,-20 3 1-16,-22-4 1 15,-14 1 1-15,0-6-2 16,2-1-1-16,21-3 4 16,8 0-3-16,17 0 0 15,3 0 0-15,5-14 8 16,0-15 2-16,0-10-11 15,23-10 0-15,8-6 0 16,7 0-3-16,-5-1-4 16,-6 4 5-16,-10 5 2 15,-9 10 2-15,-8 4 3 0,0 8 24 16,-19 6-15-16,-10 5 2 16,-6 6-6-16,-5 5-9 15,-3 3-2-15,3 0-3 16,5 21-9-16,10 19-50 15,19 6-94-15,6 2-266 16</inkml:trace>
  <inkml:trace contextRef="#ctx0" brushRef="#br0" timeOffset="182882.06">8356 3021 1516 0,'0'0'0'15,"0"0"-8"-15,0 0 7 16,0 0 1-16,0 0-9 16,0 106 9-16,-10-51 3 15,-9-5-3-15,9-7-26 16,1-5-51-16,5-17-117 15</inkml:trace>
  <inkml:trace contextRef="#ctx0" brushRef="#br0" timeOffset="183572.42">8919 2424 80 0,'0'0'1232'15,"0"0"-1212"-15,0 0 23 16,0 0 59-16,0 0-69 16,0 0-33-16,0 28-2 15,0 18 1-15,0 16 1 16,0 9 9-16,0 1-2 0,-9-4-3 15,-3-4-1-15,4-6 0 16,1-5 1-16,5-11-4 16,2-7 0-16,0-8-47 15,13-17-94-15,16-10-460 16</inkml:trace>
  <inkml:trace contextRef="#ctx0" brushRef="#br0" timeOffset="183942.15">9440 2486 1548 0,'0'0'2'0,"0"0"1"16,0 0 2-16,0 0 15 0,0 0-11 16,0 0-9-1,-49-12-4-15,25 52-1 0,-5 12 3 16,4 9 2-16,11-6-1 15,12-4-1-15,2-3 2 16,0-6-1-16,14-3 1 16,3-6 0-16,-1-11 0 15,-3-5 2-15,-1-10-4 16,-3-4 3-16,-5-3-2 16,0 0 0-16,3-9 1 0,0-19 1 15,-7-8 2 1,0-4-3-16,0 5-4 0,-22 10-1 15,-7 11-13-15,0 12-4 16,-5 2-17-16,10 12-7 16,3 20-47-16,8-4-145 15,13-4-858-15</inkml:trace>
  <inkml:trace contextRef="#ctx0" brushRef="#br0" timeOffset="184120.19">9764 2871 685 0,'0'0'804'16,"0"0"-804"-16,0 0 0 15,0 0 30-15,0 0-30 0,0 0-2 16,-21 113 2 0,3-58 2-16,1 2-2 0,3-7-3 15,7-8-71-15,7-20-131 16</inkml:trace>
  <inkml:trace contextRef="#ctx0" brushRef="#br0" timeOffset="184569.87">10167 2462 1500 0,'0'0'0'0,"0"0"-38"16,0 0 38-16,0 0 22 15,127-53-22-15,-92 53-3 16,1 12-3-16,-14 11-1 16,-6 3-9-16,-11 2 0 15,-5 0 6-15,0 2 6 16,-12 1 3-16,-3-4-1 15,-1 0 2-15,7-4 2 16,5 2-2-16,4-8 0 16,0 3-3-16,0-1 2 15,18-1-7-15,1 0 7 16,4 0-2-16,-5 0 3 0,-3-2 0 16,-4 0-1-16,-6-6 0 15,-5 0-5-15,0 0 6 16,0-1 0-16,-7 1 20 15,-22-3 37-15,-9 4-22 16,-4-6-14-16,-1 1-15 16,-1-3-5-16,15-3-1 15,2 0-54-15,21-16-117 16</inkml:trace>
  <inkml:trace contextRef="#ctx0" brushRef="#br0" timeOffset="184907.51">10711 2539 1390 0,'0'0'0'16,"0"0"-24"-16,0 0 24 16,114 0-1-16,-99 25-10 15,-9 10 10-15,-6 7-2 16,0 2 0-16,-15 0 1 15,-12-4-1-15,5-8 2 16,-1-6 1-16,4-2 1 16,-4-2 3-16,5-2-1 15,3 1 10-15,-1-5-4 0,7-2-4 16,5-2-2 0,2-6 1-16,2-3-4 0,0 4-1 15,8-4 1-15,24-1 10 16,8-2 11-16,13 0-2 15,5-7-19-15,0-12-6 16,-2-1-142-16</inkml:trace>
  <inkml:trace contextRef="#ctx0" brushRef="#br0" timeOffset="185111.17">11344 2881 1459 0,'0'0'0'0,"0"0"-17"16,0 0 11-16,0 0-5 15,0 108 11-15,0-51 1 16,-20 1 2-16,-7-3-3 16,-2 0-11-16,4-13-102 15,8-16-493-15</inkml:trace>
  <inkml:trace contextRef="#ctx0" brushRef="#br0" timeOffset="185547.12">11890 2578 1249 0,'0'0'177'16,"0"0"-169"-16,0 0 24 16,0 0 41-16,0 0-60 15,0 0-13-15,-43 31-3 16,12 6 3-16,-2 8 0 16,4 4 0-16,9 4-2 15,4 3 1-15,10 0 1 16,6 4 0-16,0-4 0 0,0-1 0 15,0-9 0-15,4-12 0 16,11-10 0 0,-1-12 0-16,-3-6 0 0,3-6 0 15,-1 0-3-15,5-10 3 16,-1-19 3-16,-1-8-3 16,-7-1 3-16,-9 0 0 15,0 6-3-15,-13 3 2 16,-12 11-1-16,5 9-1 15,-5 7 0-15,6 2-12 16,-8 2-37-16,4 15-99 16,17-3-383-16</inkml:trace>
  <inkml:trace contextRef="#ctx0" brushRef="#br0" timeOffset="185971.56">12447 2667 1573 0,'0'0'0'0,"0"0"-1"16,0 0 1-16,0 0 1 15,0 0-1-15,0 0-12 16,0 62 9-16,0-27 3 15,2-3 1-15,9-9-1 0,3-11-1 16,1-1 1-16,3-4-2 16,7-7-2-16,0 0-12 15,-4 0-3-15,4-12 13 16,-11-6 3-16,-5 4 3 16,-7 5 5-16,-2 9 12 15,0 0 0-15,0 0-11 16,0 0-4-16,0 7-2 15,0 32-9-15,-9 19 6 16,-5 16 3-16,1 2 2 16,-1-6-1-16,6-8 1 15,-1-6-2-15,5-14 1 16,4-9-1-16,0-13-21 0,0-20-91 16,6-5-532-1</inkml:trace>
  <inkml:trace contextRef="#ctx0" brushRef="#br0" timeOffset="191934.08">4763 3018 492 0,'0'0'166'0,"0"0"-148"16,0 0-13-16,0 0-5 15,0 0 0-15,0 0 2 16,0 0 0-16,-33 14-2 15,19-7 0-15,3 2 7 16,5-2-4-16,-1-5 1 0,4 5-6 16,3-2 2-1,0-2-60-15</inkml:trace>
  <inkml:trace contextRef="#ctx0" brushRef="#br0" timeOffset="192251.2">5488 3007 717 0,'0'0'140'15,"0"0"-32"-15,0 0 44 16,0 0-71-16,0 0-64 16,0 0-17-16,-10 0-6 15,6 11-41-15,0-1-83 16,-3-10-347-16</inkml:trace>
  <inkml:trace contextRef="#ctx0" brushRef="#br0" timeOffset="192602.06">6638 2935 841 0,'0'0'0'16,"0"0"-40"-16,0 0-173 15</inkml:trace>
  <inkml:trace contextRef="#ctx0" brushRef="#br0" timeOffset="193271.18">9505 2907 47 0,'0'0'0'0</inkml:trace>
  <inkml:trace contextRef="#ctx0" brushRef="#br0" timeOffset="197266.17">14732 3831 1282 0,'0'0'108'0,"0"0"-108"16,0 0-2-16,0 0 2 16,0 0 16-16,0 0-1 0,0 0-5 15,-2-7 15-15,24-21 22 16,14-21-8-16,13-22-21 15,9-20-5-15,0-6-4 16,-7-4-4-16,-16 6-5 16,-10 5 2-16,-23 4-1 15,-2 12-1-15,-13 9 0 16,-16 19-1-16,-2 13 1 16,2 12-1-16,4 9 0 15,10 6 0-15,8 6 0 16,-2 0-2-16,-4 24-4 15,-3 31-2-15,1 23 4 16,3 19 4-16,10 12-2 16,2 6 0-16,2 1 0 15,27-9-2-15,14-10-1 0,10-16-6 16,7-23-17-16,12-23-6 16,-5-18 8-16,-3-17 7 15,1 0 8-15,-7-34 2 16,-11-14-4-16,-5-15 5 15,-15-9 7-15,-14 4 2 16,-11 14 3-16,-2 18 1 16,0 19 5-16,0 16 20 15,0 1-11-15,-9 0-18 16,3 13-10-16,-5 24 4 16,-1 13 6-16,10 4 1 15,2-4-1-15,0-10-2 0,27-12 2 16,11-9-1-16,5-9 1 15,5-10 0-15,4 0 0 16,-6-10 3-16,-5-20 2 16,-10-6 9-16,-14-6 16 15,-5-4-15-15,-12-5 9 16,-4 3-12-16,-35 0-4 16,-14 6-7-16,-7 11-1 15,0 15-3-15,2 16-22 16,6 0-30-16,21 23-61 15,18 11-199-15</inkml:trace>
  <inkml:trace contextRef="#ctx0" brushRef="#br0" timeOffset="197721.4">16154 3445 1340 0,'0'0'19'15,"0"0"3"-15,0 0-19 16,-140-78 14-16,102 78-14 16,0 10-3-16,5 26-7 15,6 10 1-15,12 6-2 16,7-4-21-16,8-6 20 16,14-12-2-16,22-13 1 0,10-15 2 15,1-2 7-15,-3-5 1 16,-3-13 2-16,-16 4 12 15,-12 6 20-15,-9 8-8 16,-2 0-26-16,6 19 0 16,-2 24-8-16,1 21 6 15,-7 17 2-15,0 16 3 16,0 8-1-16,-7 3 0 16,-7-5-1-16,12-11-1 15,0-18 1-15,0-19 0 16,-5-20-1-16,1-14 0 15,-6-14 1-15,-1-7 15 16,-16-3 57-16,-6-29-20 16,-17-21-50-16,-2-14-1 15,19-10-2-15,12-3-2 0,23 0-30 16,12 5-53-16,30 3-66 16,12 6-490-16</inkml:trace>
  <inkml:trace contextRef="#ctx0" brushRef="#br0" timeOffset="198059.56">16736 3088 1298 0,'0'0'183'0,"0"0"-183"0,0 0-7 16,0 0 1-16,0 0-5 15,0 0 1-15,0 96 10 16,4-46 0-16,10-9 0 16,-5-18 0-16,-3-12 2 15,6-10-2-15,5-1 0 16,20-4 3-16,13-27 18 16,17-12-3-16,3-13-8 15,-6 2-10-15,-10 12 0 16,-23 17-1-16,-14 18 1 15,-10 7-3-15,-7 28-13 16,0 26 12-16,-2 22 4 16,-18 16-1-16,14 10-13 0,6-3-130 15</inkml:trace>
  <inkml:trace contextRef="#ctx0" brushRef="#br0" timeOffset="199325.15">18187 3746 1267 0,'0'0'34'0,"0"0"-34"15,94-103 12-15,-47 33 60 16,-3-15-32-16,3-3-8 15,-9-6-2-15,-7 2-18 16,-13 0 3-16,-13 5-13 16,-5 14 13-16,-10 16-5 15,-5 21-8-15,-1 16 3 16,5 13 0-16,5 7-5 16,-13 15-7-16,0 33-2 0,-1 24 6 15,-3 18 1 1,17 7 2-16,6-3-1 0,0-5-1 15,20-13 0-15,13-11-9 16,18-10-10-16,5-15-1 16,8-18-4-16,4-15 20 15,-1-7 0-15,-14-29 2 16,-6-15-1-16,-16-10 5 16,-17-1 0-16,-12 4 1 15,-2 14 4-15,-2 14-4 16,-14 13 15-16,5 10-6 15,-3 1-10-15,-1 34-13 16,-1 16 8-16,3 12 5 16,11 1-2-16,2-6 0 15,2-12 1-15,20-16 0 0,4-14 1 16,3-12-3-16,10-4 3 16,1-15 4-16,4-32 17 15,-3-15 16-15,-8-8-23 16,-14-8 0-16,-11 1 1 15,-8 3-8-15,-25 8-6 16,-17 14-1-16,-5 16-2 16,-9 16-7-16,2 18-21 15,8 2-28-15,8 35-64 16,18 8-184-16</inkml:trace>
  <inkml:trace contextRef="#ctx0" brushRef="#br0" timeOffset="199971.49">19634 3230 1420 0,'0'0'1'0,"0"0"2"15,0 0 9-15,2-105 21 16,-22 93-13-16,-7 0-11 15,-4 12-9-15,-5 0-4 16,-1 23-6-16,-3 19 5 16,6 6-1-16,10 6 3 15,12-1 2-15,12-7-11 16,2-4 0-16,23-12-8 16,4-13-12-16,-2-11 17 0,2-6 15 15,0-9 2 1,-2-14 5-16,-10-4 0 0,-1 6 23 15,-5 10 4 1,-9 7-5-16,-2 4-29 0,2 22-2 16,0 36-20-16,-2 32 22 15,0 21 0-15,-4 7 0 16,-25 4 3-16,-4-8-3 16,4-7 0-16,5-16 1 15,6-16 0-15,4-19-1 16,3-20 0-16,2-17 0 15,3-14 0-15,-6-5 17 16,-3 0 38-16,-12-32-23 0,-4-16-21 16,-2-18-4-16,8-12-7 15,25-15 0-15,11-5-12 16,49 4-58-16,25 4-104 16,2 11-468-16</inkml:trace>
  <inkml:trace contextRef="#ctx0" brushRef="#br0" timeOffset="200302.01">20260 2879 1457 0,'0'0'16'15,"0"0"-16"-15,0 0-6 16,0 0 1-16,0 0-11 16,0 0 10-16,0 163 6 15,0-78 3-15,0 0-2 16,0-13-1-16,0-11 0 15,0-14 0-15,0-4 2 16,0-3-2-16,0-8-16 16,0-19-171-16,5-13-1032 0</inkml:trace>
  <inkml:trace contextRef="#ctx0" brushRef="#br0" timeOffset="200799.56">20501 3162 1237 0,'0'0'180'0,"0"0"-152"16,0 0-28-16,0 0-3 15,0 0-8-15,0 0 4 16,0 60 7-16,2-28-5 16,14 1 4-16,9-11 1 0,-8-8 0 15,-1-6 1-15,-3-8 2 16,-9 0-1-16,4 0 8 15,-6 0 12-15,2-7 8 16,3-15-13-16,-3-5-15 16,0-4-2-16,6 4 0 15,1 2-1-15,5 4-6 16,-1 9 0-16,5-1-10 16,2 5 6-16,-6 6 6 15,-5 2-1-15,3 0 0 16,-6 2 1-16,6 19-4 15,-1 5 1-15,-2 6 1 16,5 5-1-16,-3 0 6 0,7-5 0 16,7-8 1-1,4-8-4-15,5-10 3 16,-3-6 2-16,5 0 4 0,-5-17 4 16,4-14 13-16,-10-10 19 15,-12-7-19-15,-13-8 1 16,-2-2 2-16,-29 4-18 15,-25 10 2-15,-8 18-7 16,-14 21-1-16,0 5-29 16,12 15-176-16</inkml:trace>
  <inkml:trace contextRef="#ctx0" brushRef="#br0" timeOffset="201696.59">18031 2842 1223 0,'0'0'73'0,"0"0"-73"16,0 0 0-16,0 0-12 16,-13 132 12-16,-9-16 1 15,-16 32 37-15,-11 24-11 16,-3 3-14-16,6-17-8 15,7-26-4-15,22-35 0 16,6-27-1-16,11-21 0 16,0-16 0-16,0-11 0 15,13-5 2-15,0-5-1 16,12-5 2-16,8-2 14 16,14-5 9-16,20 0 1 0,16 0-5 15,8-16-1-15,7-1-12 16,0 0-2-16,-11 1-2 15,-20 4-1-15,-27 6-3 16,-16 3 0-16,-14 3-1 16,-10 0 0-16,-12 9-19 15,-32 6-137-15,-6-8-833 16</inkml:trace>
  <inkml:trace contextRef="#ctx0" brushRef="#br0" timeOffset="202357.27">21560 2849 1484 0,'0'0'0'0,"0"0"-2"16,0 0-2-16,0 0-3 0,0 0-14 16,0 116 15-1,0-7 6-15,0 25 0 0,0 21 1 16,0-1 5-16,0-9-5 16,0-19 2-16,2-25 2 15,0-14-3-15,3-15-1 16,2-17 4-16,-5-21-2 15,-2-17-1-15,0-11-1 16,0-6 3-16,0 0 23 16,0 0 19-16,-43-6-5 15,-39-9-21-15,-52 3-19 16,-55 6-1-16,-23 6-2 16,2 11 1-16,48 21-12 15,77-16-86-15</inkml:trace>
  <inkml:trace contextRef="#ctx0" brushRef="#br0" timeOffset="206164.99">19863 3816 1162 0,'0'0'27'0,"0"0"19"16,0 0 29-16,0 0-21 15,0 0-8-15,0 0-9 16,0 0-8-16,-13-107 3 16,22 104-21-16,-9 0-6 15,2 3-5-15,8 0-1 16,-2 0-4-16,5 21 3 15,3 4-2-15,-5 11 0 16,-11 3 2-16,0 3 0 16,-17 4-2-16,-22-2 4 15,4 0-1-15,-1-7 1 16,9-12 0-16,12-9 0 16,10-7 2-16,5-8-2 0,0-1 0 15,0 0-1-15,20 0-1 16,34 0 2-16,31 0 10 15,24 0 2-15,-2 0-12 16,-22-1-68-16,-52-12-1248 16</inkml:trace>
  <inkml:trace contextRef="#ctx0" brushRef="#br0" timeOffset="-211809.68">1264 439 1207 0,'0'0'26'0,"0"0"-21"15,0 0 14-15,0 0 2 16,0 0-21-16,0 0-1 0,0 0 1 16,2 28 0-16,0 4 5 15,0 10 14-15,0 12 11 16,1 18-5-16,-3 10-5 15,0 11-6-15,0 5-13 16,-9-6 2-16,1-7-3 16,8-17-1-16,0-22-81 15,23-22-150-15</inkml:trace>
  <inkml:trace contextRef="#ctx0" brushRef="#br0" timeOffset="-211263.59">1769 699 1377 0,'0'0'11'0,"0"0"23"16,0 0 16-16,0 0-30 16,0 0-20-16,0 0-11 15,-69 57 9-15,53-11 1 16,8-2-1-16,8-13-1 15,0-6-13-15,8-3 9 16,21-6 3-16,8-6 3 0,7-10 0 16,10 0-1-1,8-6-4-15,7-24 1 0,3-10-18 16,-3-3 0-16,-14-4-14 16,-13 1 10-16,-13 7 6 15,-12 6 12-15,-7 8 9 16,-5 10 0-16,-3 4 0 15,-2 7 1-15,0 4-1 16,4 0-2-16,6 7-6 16,3 15-5-16,5 7 9 15,-1 1 4-15,6 2-1 16,1-3-3-16,5-4 3 16,5-4 0-16,-3-11 1 15,0-7 0-15,2-3 0 16,-1-5 4-16,3-21 33 0,1-9 15 15,-9-8-1-15,-11-3-23 16,-16-5-1-16,0-2-2 16,-23 2-14-16,-15-3 4 15,0 8-12-15,2 14-3 16,17 7-15-16,9 25-36 16,10 0-50-16,0 13-298 15,12 7-524-15</inkml:trace>
  <inkml:trace contextRef="#ctx0" brushRef="#br0" timeOffset="-211048.24">3131 164 1323 0,'0'0'89'16,"0"0"-8"-16,0 0-37 15,0 0-44-15,0 0-2 16,0 0-6-16,-2 183 8 15,-2-86 0-15,4-2 0 16,0-8-2-16,8-11 2 16,24-20-25-16,5-12-48 15,6-24-42-15,-7-20-327 16</inkml:trace>
  <inkml:trace contextRef="#ctx0" brushRef="#br0" timeOffset="-210647.59">2951 483 621 0,'0'0'679'15,"0"0"-674"-15,0 0-4 16,0 0 29-16,0 0-22 16,165-52-2-16,-73 38-6 15,-5 4-2-15,-10 10 2 16,-12 0 0-16,-16 0 1 15,-9 2-1-15,-11 16-2 16,-9 4 0-16,0 2 0 0,-4 5 1 16,-3-3 0-1,3 1 1-15,1-1 0 0,3-8 0 16,5-6-1 0,0-4-1-16,0-8 2 0,-4 0 3 15,4-8 2-15,-5-22 24 16,-2-5 20-16,-9-9-22 15,-7-7-5-15,-2-5 2 16,-11-1-16-16,-25 3 1 16,-8 13 5-16,-6 17-9 15,-5 20-5-15,-1 4-10 16,5 36-35-16,10 23-25 16,20 9-33-16,21 7-227 15</inkml:trace>
  <inkml:trace contextRef="#ctx0" brushRef="#br0" timeOffset="-210365.32">4475 30 1418 0,'0'0'22'0,"0"0"50"16,0 0-23-16,0 0-38 15,0 0-11-15,0 0-13 16,10 172 12-16,5-61 1 16,3-7-1-16,7-14 0 0,-1-20 0 15,5-14 0-15,0-9 1 16,-7-15 1-16,-1-9-1 16,-8-5 0-16,-5-10 0 15,-5-1-16-15,-3-7-78 16,0-4-139-16</inkml:trace>
  <inkml:trace contextRef="#ctx0" brushRef="#br0" timeOffset="-209475.9">5947 499 1250 0,'0'0'40'0,"0"0"12"15,0 0 23-15,0 0-35 16,0 0-28-16,0 0-11 16,104-36 3-16,-41 24-3 15,-1 0 1-15,-6 0-2 16,-11 3 1-16,-12 6 2 16,-12 3 0-16,-15 0-3 15,-4 0 0-15,-2 0-2 0,3 0 2 16,7 0-1-1,9 0-61-15,5 0-119 0</inkml:trace>
  <inkml:trace contextRef="#ctx0" brushRef="#br0" timeOffset="-209228.48">6088 115 1374 0,'0'0'25'15,"0"0"-21"-15,0 0 16 0,0 0 26 16,0 0-23-16,0 0-23 16,-18-73-3-16,18 73-8 15,0 0-3-15,15 13-34 16,14 12 13-16,9 10-150 15,2 2-529-15</inkml:trace>
  <inkml:trace contextRef="#ctx0" brushRef="#br0" timeOffset="-209078.34">6391 928 1198 0,'0'0'95'0,"0"0"-72"0,0 0 83 15,0 0-56-15,0 0-50 16,0 0-50-16,44-58-504 16</inkml:trace>
  <inkml:trace contextRef="#ctx0" brushRef="#br0" timeOffset="-208576.7">6963 273 1397 0,'0'0'3'15,"0"0"5"-15,0 0 76 16,0 0-57-16,0 0-27 16,0 0-3-16,112-30 0 15,-79 60-1-15,-4 7-4 16,-8 2 4-16,-13 3 0 16,-8 4 0-16,0 2 1 15,-27 4-1-15,-8 1 4 0,-7-8 1 16,-1-3 1-1,5-2-2-15,7-8 2 16,11-3-2-16,7-9-1 0,6-10 1 16,7-2 1-16,0-5-1 15,0-3-2-15,0 0 0 16,0 0 2-16,27 0 0 16,15 0 2-16,18-17 22 15,11-5 3-15,10-6-12 16,-12 3-11-16,-13 6-2 15,-21 7-1-15,-19 5-1 16,-16 7-6-16,-27-1-57 16,-37-11-592-16</inkml:trace>
  <inkml:trace contextRef="#ctx0" brushRef="#br0" timeOffset="-183641.5">8796 6324 1108 0,'0'0'70'15,"0"0"30"-15,0 0-36 16,0 0-21-16,0 0-28 16,0 0-7-16,0 0-7 15,0 0 0-15,-2-32 2 16,8 28-3-16,7 0-1 16,8 2 1-16,8 2-2 15,13 0 2-15,14 0-1 0,18 0 1 16,19 0 0-16,16 0 0 15,11 0 1-15,10 2-1 16,-1 5 0-16,-4 0-1 16,-9 2-15-16,-14-2-8 15,-12 1-15-15,-17-2-7 16,-15 0 1-16,-13-4-11 16,-16 0 14-16,-16-2-33 15,-13 0 0-15,0 3 2 16,-25-2 73-16,-28 3 0 15,-14 0 6-15,-19 0 15 0,-20 0 7 16,-8-2 1-16,-8 1-1 16,-9 1-12-16,-3-3-8 15,-4 1-4-15,0 0-4 16,4 0 0-16,11 1-150 16,11 1 150-16,19-3 29 15,15 1-12-15,22 3 11 16,11-5 6-16,16 2-11 15,12-2-2-15,6 0-4 16,8 0-2-16,3 0 12 16,0 0 19-16,0 0 19 15,0 0-41-15,16 0-23 16,24 0 1-16,18-5 5 16,18 0 3-16,11-4 4 0,13 4 6 15,9-2-11-15,3 1 0 16,6 5-6-16,0-3-1 15,3 1-1-15,-1 3-1 16,-4 0-2-16,-7 0-27 16,-16 0-9-16,-8 0-51 15,-20 0 5-15,-16 0-11 16,-20 0-4-16,-16 0 44 16,-13 0-7-16,0 0 58 15,-15 0 4-15,-28 0 2 16,-15 0 0-16,-19 0 11 15,-15 0-4-15,-13 0-5 0,-12 0-4 16,-4 3-4-16,-1 4-18 16,6 4-18-16,10-4 9 15,17 1 29-15,20 1 2 16,27-4 16-16,20-1 6 16,15 0-13-16,7 1-9 15,0 0-7-15,15 4-4 16,26-5 7-16,12-3-1 15,21-1-15-15,15 0 18 16,11 0 2-16,7 0 0 16,0 0 4-16,-7 0 3 15,-13 2-7-15,-18 0-4 16,-24-2-10-16,-20 0-62 16,-25 0 69-16,-12 0-36 15,-46 5-63-15</inkml:trace>
  <inkml:trace contextRef="#ctx0" brushRef="#br0" timeOffset="-183467.34">8711 6493 750 0,'0'0'78'0,"-143"0"128"15,126-7-53-15,17 0-19 16,24-3-68-16,56-5-66 16,43 2-8-16,40 0 4 15,20 8 2-15,-6 0-22 16,0 3-17-16,-14 2-51 15,-19 0-76-15,-21 0-103 16,-30 0-214-16</inkml:trace>
  <inkml:trace contextRef="#ctx0" brushRef="#br0" timeOffset="-183315.55">10071 6407 695 0,'0'0'86'16,"-154"-7"19"-16,38 6-28 16,-13 1-34-16,-9 0-15 15,2 0-1-15,8 0 9 16,30 0-2-16,32 0-3 15,30 0-22-15,32 4-9 16,10 4-16-16,57 4-121 16,28 0 126-16,21-6-270 15</inkml:trace>
  <inkml:trace contextRef="#ctx0" brushRef="#br0" timeOffset="-172301.67">24028 7115 138 0,'0'0'871'15,"0"0"-754"-15,0 0 4 16,0 0-26-16,0 0-28 0,0 0 10 16,0 0-54-1,-78-56-9-15,78 54 0 0,0 2-7 16,0 0-7-16,0 0-1 16,0 0-3-16,0 0 2 15,13 5-2-15,18 13 4 16,10 2 1-16,9 0-1 15,20-4 0-15,17-6 0 16,36-6 1-16,23-4 0 16,28 0 0-16,25 0-1 15,8-1 2-15,0-14-2 16,-6-1-1-16,-12 1 0 16,-21-4 1-16,-23 4-4 15,-32 0-2-15,-28 3 1 16,-27 4 3-16,-25 5 2 0,-10-3 1 15,-10 3-1-15,-11-1 0 16,-2 0 1-16,0 1 3 16,0 3-1-16,0-3-1 15,0 1-2-15,0 0 0 16,0 0 1-16,0 2 2 16,0-2-1-16,0 2-2 15,0 0 3-15,0-1-3 16,0 1 0-16,0-3 0 15,0 3-2-15,0 0 2 0,0 0 0 16,0 0-1 0,0 0 1-16,0 0 0 15,0 0 1-15,0 0 2 16,0-2 0-16,0 2 3 0,0 0 0 16,0 0 0-16,0 0-2 15,0 0-1-15,0-2 0 16,0 2-1-16,0 0-2 15,0-2 0-15,0 2-2 16,0 0 2-16,0 0-3 16,-9 0-14-16,-20 0-29 15,-17 0-118-15,-20 0-669 16</inkml:trace>
  <inkml:trace contextRef="#ctx0" brushRef="#br0" timeOffset="-169765.62">22590 10444 660 0,'0'0'149'0,"0"0"-68"0,0 0 31 16,-125-53-50-16,92 39-9 15,-3-3-5-15,5 4-1 16,-2-6-25-16,-8 2 13 15,-3-1 0-15,-8 0-14 16,-2 1 4-16,6 2 7 16,3 3-26-16,-4 3-4 15,9 4 0-15,2 3-2 16,-2 2-1-16,5 0 1 16,-6 2 0-16,-3 16-1 15,-8 0-25-15,6-1-14 16,3-5 17-16,5-1 12 0,5-3 11 15,-5 5 1-15,2 4-1 16,-4 5-3-16,-2 2 1 16,3 2 1-16,4 6 1 15,-5 2-1-15,7 8 0 16,-7 7 1-16,-5 5-5 16,1 4-5-16,-1-2-9 15,5-2 13-15,2-4 3 16,7 0 1-16,2 3-1 15,4 1 1-15,7 1 2 16,-1 4-2-16,0 6 2 0,-1 5 0 16,3 11-1-1,-6 12 0-15,3 9-7 0,-2 5-41 16,4-6 3-16,2-9-22 16,3-13 19-16,4-10-29 15,9-6 61-15,0-5 13 16,0-1 4-16,0-1 0 15,0 0 4-15,9 4 25 16,2 4 21-16,3 6 20 16,3 6-7-16,8 5-13 15,6-1-33-15,4-4-14 16,10-10 2-16,7-10-2 16,6-12 14-16,1-10 4 15,9-5-5-15,5-5-5 0,1-4-6 16,8 0-3-16,-4 0 0 15,2 4 0-15,-6 1-2 16,4 1 2-16,-4-5 7 16,-3-3 10-16,-5-10-4 15,4-8-4-15,-1 0 15 16,2-14-13-16,5-16-7 16,2-6-4-16,-4-3-2 15,-1-4 0-15,-3 3-6 16,-10-2-15-16,-3-4-12 15,-1 0 10-15,0-3 11 16,0-5-7-16,-7-1 5 16,4-3 11-16,-6-3-4 0,-3-2 0 15,-5 0-1 1,-8 0-4-16,-7 1 10 0,-8-1 2 16,-5 2 0-16,-7 1 4 15,-4-3 5-15,3 5 6 16,-3 0-2-16,0 4 6 15,0 1 6-15,0-5-22 16,0 0-2-16,7-4 2 16,-3-2-5-16,-2-2 2 15,0 2-9-15,-2-1 4 16,0 10 5-16,0 1 0 16,0 3 3-16,0 3 8 15,0 4-6-15,0 2-5 16,0 0 0-16,0-1 0 15,0 0-1-15,0-3-2 0,0 1 3 16,-6-2-2-16,-3 0-2 16,-5 1 0-1,-4 0 3-15,1 4 1 0,-10 0 0 16,0 6 0-16,-2 1 0 16,-2 8 0-16,0 0 2 15,-7 0-2-15,7 0 1 16,-5 1 0-16,5-2 0 15,2 4 1-15,9 1-1 16,-5 0 1-16,8 5 0 0,-6 4-2 16,3 6 0-16,-7 4 0 15,-2 4 0-15,-9 0-3 16,-8 21-6-16,-3 8-34 16,-5 0-82-16,8-8-714 15</inkml:trace>
  <inkml:trace contextRef="#ctx0" brushRef="#br0" timeOffset="-168981.72">20443 12516 999 0,'0'0'398'16,"0"0"-350"-16,0 0-44 16,0 0-3-16,0 0 11 15,0 0-1-15,-49 14-3 16,29 3-2-16,-5 2-5 15,6 8 3-15,-6 7-3 16,-2 7-1-16,-4 10 3 0,-7 7-2 16,3 4 1-1,-8 3 0-15,-1 2-2 0,-1-2 3 16,3-5-2-16,4-9-1 16,13-12 1-16,5-13-1 15,7-6 0-15,3-5 0 16,6-9-22-16,2-6-99 15,2 0-296-15</inkml:trace>
  <inkml:trace contextRef="#ctx0" brushRef="#br0" timeOffset="-167825.72">19414 13387 299 0,'0'0'954'0,"0"0"-843"16,0 0-46 0,0 0 7-16,0 0-20 15,0 0-18-15,-97-6-17 16,97 6-10-16,0 0-3 0,0 0-4 16,14 0 0-16,28 10 1 15,30 6 0-15,28-2 4 16,29-2-3-16,16-8 0 15,2-4 0-15,-7 0-2 16,-19 0 0-16,-28-10-1 16,-23 1-6-16,-30 9-1 15,-22-3 3-15,-14 3 3 16,-4 0 0-16,0 0 2 16,0 0 0-16,-31 0-3 0,-16 15-1 15,-13-2-1-15,-7-1 1 16,-4-2-3-16,-1-2-1 15,-15 2-16-15,-13-4-10 16,-9-2-8-16,-5-4-2 16,7 0 31-16,11 0 8 15,21 0 4-15,19 0 2 16,18 0-1-16,20 3 3 16,16-3-3-16,2 0 1 15,0 0-1-15,0 1-5 16,0 5-3-16,20 4 2 15,8 2 6-15,11 2 1 16,12-4 0-16,9 0 0 0,5-3 1 16,15-5-2-1,7-2 1-15,2 0 1 0,7-4-2 16,-7-13 0-16,-4 1 2 16,-16 2-2-16,-13 2 1 15,-21 4-1-15,-19 4 0 16,-7 2 0-16,-9 2 0 15,0 0 2-15,0 0 0 16,-25 0-2-16,-10 0-8 16,-17 6-42-16,-6 0 10 15,-6 2 33-15,-16-2 5 16,-7 0 2-16,-4-2 0 16,-3 3 0-16,9 2 0 15,11 3 4-15,17 1 1 16,14 1 3-16,12 0-8 0,8-3-2 15,17 1 1-15,-1-2-1 16,7-3-3-16,0-2-10 16,0 0-11-16,11-4 9 15,16 2 12-15,13-3 5 16,11 0 8-16,21-4 18 16,22-18-12-16,12-5-2 15,17-4-6-15,2-4-5 16,-11 5-1-16,-19 5 0 15,-18 6-8-15,-29 9-10 16,-23 4-10-16,-21 4 18 16,-4 2 10-16,0 0 5 0,-25 4 18 15,-19 18-23 1,-14 6-14-16,-4 2-37 0,-5-6-10 16,7-2 15-16,0-4 4 15,-5-1 24-15,3-2 0 16,-6 4-39-16,4-2-4 15,-3 1 43-15,7-2 18 16,6 3 0-16,10-1 0 16,6-2-264-16</inkml:trace>
  <inkml:trace contextRef="#ctx0" brushRef="#br0" timeOffset="-166445.61">18185 12923 1398 0,'0'0'28'0,"0"0"24"16,0 0-52-1,0 0-2-15,0 0 2 0,-4 123 10 16,4-36 5-16,0 12-2 16,0-2-8-16,8-11-1 15,6-12-4-15,-5-12 1 16,-5-16-1-16,-2-16 1 15,3-11-1-15,-5-14 2 16,2-5-2-16,-2 0 2 16,0 0 0-16,0-36 6 15,0-25-8-15,-11-34-18 16,-4-18-1-16,-1-8 9 16,0 6 1-16,3 17 4 15,4 25 5-15,7 24 0 0,2 18 0 16,-2 18 0-16,2 10 1 15,0 3-2-15,0 0 1 16,0 16-8-16,0 25 5 16,2 17 2-16,9 13 1 15,-3 13 2-15,2-1-2 16,1 4 0-16,-7-7 0 16,-4-8 0-16,0-11 0 15,0-16 1-15,0-13 0 16,0-12 1-16,-2-8-1 15,-2-8 0-15,-5-4 2 16,-3 0-3-16,-1 0-4 16,-5-22-64-16,-9-10-366 0</inkml:trace>
  <inkml:trace contextRef="#ctx0" brushRef="#br0" timeOffset="-163759.52">21667 14149 166 0,'0'0'1188'0,"0"0"-1123"15,0 0 1-15,0 0-47 16,0 0 4-16,0 0-10 16,0 0-13-16,0 0 0 0,-51-56-5 15,51 97-5 1,0 28 1-16,0 17-21 0,0 18-48 16,4 12-85-16,-2 11-109 15,-2-5-195-15</inkml:trace>
  <inkml:trace contextRef="#ctx0" brushRef="#br0" timeOffset="-163617.4">21580 15168 766 0,'0'0'250'16,"0"0"-19"-16,0 0-133 15,0 0-32-15,0 0-27 16,0 0-4-16,0 30-27 16,0 10-8-16,0 18-1 15,0 16-9-15,0 9-67 16,2-7-120-16,5-9-546 15</inkml:trace>
  <inkml:trace contextRef="#ctx0" brushRef="#br0" timeOffset="-163469.3">21574 15883 362 0,'0'0'1044'16,"0"0"-962"-16,0 0-57 16,0 0-24-16,0 0-1 15,0 0-3-15,-29 51-18 16,29-14-12-16,0 12-9 15,0 1-56-15,4-10-166 16</inkml:trace>
  <inkml:trace contextRef="#ctx0" brushRef="#br0" timeOffset="-163309.47">21518 16363 1433 0,'0'0'43'0,"0"0"-16"15,0 0-26-15,0 0-1 16,0 0-7-16,-69 102-32 16,69-66-21-16,0 0-90 15,0-4-345-15</inkml:trace>
  <inkml:trace contextRef="#ctx0" brushRef="#br0" timeOffset="-162927.03">20903 17050 1409 0,'0'0'48'15,"0"0"9"-15,0 0-20 16,0 0-21-16,0 0-16 15,0 0-5-15,17-51 0 16,57 32 3-16,24-3 2 16,16-6 0-16,6-2 1 15,3-1-1-15,-8 2-1 0,-3 0-4 16,-21 9-9-16,-10 8-8 16,-23 5-14-1,-23 5-8-15,-12 2 1 0,-19 0-5 16,-4 9-4-16,0 6 5 15,-20 2 27-15,-9-4 3 16,-2 0 3-16,-5-8 3 16,5 2 0-16,2 0 11 15,6-3-108-15,8 0-429 16</inkml:trace>
  <inkml:trace contextRef="#ctx0" brushRef="#br0" timeOffset="-162363.41">21721 16997 1453 0,'0'0'9'0,"0"0"20"15,0 0-29-15,0 0-7 16,0 0 6-16,0 0-1 15,-12 134 3-15,24-92-2 16,-1 2 1-16,2-3 0 16,-6-2-2-16,2-3 2 15,-7-9-1-15,0-13-1 16,-2-2-8-16,0-11-4 16,0-1 6-16,0 0 8 0,0-10 2 15,-2-30-2-15,-16-24-44 16,-4-14-36-16,8 7 35 15,3 20-9-15,7 21 54 16,2 23 42-16,2 7-16 16,0 7-26-16,0 24 0 15,0 10 30-15,0-2 21 16,6-2-34-16,1-7-5 16,-3-7-8-16,3-4 0 15,-2-7 2-15,-1 3-5 16,3-8 0-16,-5-2 0 0,-2 0 0 15,0-3 0 1,0-2 0-16,0 0 1 0,0 0 0 16,0-4 5-16,-23-26-7 15,-1-10-11-15,-2 0-3 16,5 10 12-16,15 14 2 16,-2 12 60-16,8 4-18 15,0 9-42-15,6 42-17 16,23 14-62-16,2 6-293 15</inkml:trace>
  <inkml:trace contextRef="#ctx0" brushRef="#br0" timeOffset="-124987.71">504 7645 294 0,'0'0'92'0,"0"0"-69"15,0 0 19-15,-106-107-35 16,89 80 3-16,-1 1-6 0,5-1 38 16,-1 4-37-16,3 3-1 15,-1 4 4-15,4 6-6 16,1 2 1-16,3 4-3 16,0-2-25-16,4-2-35 15,0-4 50-15,0 0 10 16,0-4 10-16,0-2 11 15,6 0 126-15,-4 1-90 16,1 3 22-16,-3 1 0 16,0 5-31-16,0 6-24 15,0 2 26-15,4 0-50 16,12 23-23-16,10 10 4 16,3 9 11-16,4 8-6 0,-4 2 12 15,-2 0 0-15,-2-1 0 16,-5-5 0-16,3-4 2 15,-2-6 0-15,0-5 0 16,1-2 2-16,-2-5-2 16,-6-7 4-16,-1-10 4 15,-11-5-8-15,0-2 8 16,-2-21 40-16,0-25-20 16,0-25-21-16,0-15-7 15,0-5 0-15,0 3 0 16,4 10 4-16,14 10 12 15,3 15-7-15,8 13 1 0,4 11-10 16,7 8 0-16,9 12-1 16,-2 9-3-16,2 1-1 15,-7 33 0-15,-11 16-17 16,-8 11 13-16,-5 6 5 16,-7 0 4-16,-3-5 2 15,4-2 0-15,1-2-2 16,3-8-47-16,-1-15-140 15</inkml:trace>
  <inkml:trace contextRef="#ctx0" brushRef="#br0" timeOffset="-124801.28">1470 7037 1034 0,'0'0'0'15,"0"0"0"-15,0 0-39 16,0 0 35-16,54 112 4 16,-21-57 0-16,6-2-3 15,1-7-61-15,-5-12-136 16</inkml:trace>
  <inkml:trace contextRef="#ctx0" brushRef="#br0" timeOffset="-124629.57">1161 7437 1108 0,'0'0'29'16,"93"-112"-25"-16,8 45-4 16,17 4-3-16,7 9 2 15,-7 12-2-15,-22 9-149 16</inkml:trace>
  <inkml:trace contextRef="#ctx0" brushRef="#br0" timeOffset="-124410.36">2059 6791 726 0,'0'0'449'15,"0"0"-382"1,0 0-31-16,0 0-7 0,0 0-29 15,0 0-11-15,-47 16 5 16,70 40 4-16,4 5 2 16,-1 3 0-16,1-6 0 15,2-4 0-15,2 3-8 16,1-5-67-16,-15-8-159 16</inkml:trace>
  <inkml:trace contextRef="#ctx0" brushRef="#br0" timeOffset="-123683.49">715 8129 973 0,'0'0'106'0,"0"0"-82"15,0 0-4-15,0 0 25 16,0 0-23-16,0 0-22 16,-20-30-4-16,62 14-7 15,20-14 11-15,28-16 1 0,24-11 3 16,24-12-1-16,25-12-3 15,19-9 2-15,10-5 2 16,2 0-4-16,-4 0 1 16,-3 9-1-16,-20 12 1 15,-31 18-1-15,-36 18 2 16,-42 20-2-16,-33 11 0 16,-19 6-11-16,-6 1 1 15,0 0-4-15,-13 14 8 16,-14 8 6-16,0 0 3 15,5-6 1-15,9-8 1 16,6-6-4-16,5-2 19 0,2 0 6 16,0 0-6-16,0 0-12 15,0 0 3-15,0 0-9 16,0 0 3-16,0 0-4 16,0 0 3-16,0 0-3 15,0 0 6-15,0 0 12 16,0 0 9-16,0 0-9 15,0 0-8-15,0 0-4 16,0 0-7-16,0 0 3 16,0 0-2-16,0 0-1 15,0 0 0-15,0 0 0 16,0 0 1-16,0 0 3 16,0 0 8-16,0 0 5 0,0-2 5 15,0-4-19-15,0 0 3 16,-5 0-6-16,3 4 3 15,2 2-2-15,0 0-1 16,0 0-4-16,-2 0-4 16,-5 5-73-16,-4 23-71 15,-11 2-28-15</inkml:trace>
  <inkml:trace contextRef="#ctx0" brushRef="#br0" timeOffset="-122745.36">142 9214 995 0,'0'0'145'16,"0"0"-80"-16,0 0-8 15,0 0-11-15,-18-118-27 16,18 95-8-16,0 6-11 15,16-3-2-15,8 3-2 0,10 4 1 16,2-1 2-16,6 0 0 16,7-3 1-16,2-3-3 15,7 0 6-15,4-2-4 16,3 4 1-16,-5 6-2 16,-11 10-1-16,-9 2-45 15,-15 7-88-15,-9 10-165 16,-16 3-409-16</inkml:trace>
  <inkml:trace contextRef="#ctx0" brushRef="#br0" timeOffset="-122502.8">171 9603 1174 0,'0'0'114'15,"0"0"-94"-15,0 0-8 16,0 0 16-16,0 0-23 16,0 0-5-16,109-104-2 15,-51 79 1-15,-4 8-4 16,-3 6-2-16,-6 1-20 16,-8 5 1-16,4-1-36 15,7-3-15-15,-5-8-161 16</inkml:trace>
  <inkml:trace contextRef="#ctx0" brushRef="#br0" timeOffset="-121779.41">1090 8598 1016 0,'0'0'66'0,"0"0"49"15,0 0-50-15,0 0 25 16,0 0-64-16,0 0-26 16,0 0-25-16,-32 3 20 15,32 60 5-15,0 8-1 16,7 1-2-16,15-5 3 16,5-9 0-16,2 0 4 15,-2-9-4-15,-5-3-1 16,-8-3 0-16,-6-11 1 15,-3-12 0-15,-3-11 0 0,-2-7 0 16,0-2 6-16,0 0 15 16,0-31 4-16,-11-23-19 15,-3-25-5-15,10-16-2 16,4-18-2-16,6-6-2 16,26 8-7-16,8 10 1 15,2 23 7-15,-1 24 2 16,-10 21 0-16,-7 24 1 15,-4 9-10-15,-1 14-9 16,0 23 13-16,1 14 1 16,3 5 1-16,-2 4 4 15,2 2 1-15,4 1-1 16,-2-3 1-16,1-7-1 16,-4-4 1-16,-2-8 0 15,-6-6 1-15,-7-9-2 0,-3-3 1 16,-4-12-1-16,0-1-3 15,0-4 4-15,0-1 0 16,0-2 0-16,0 1 0 16,0-4 1-16,0 0 1 15,0 0-1-15,0 0-1 16,0 0-4-16,0 0-92 16,-11-7-25-16</inkml:trace>
  <inkml:trace contextRef="#ctx0" brushRef="#br0" timeOffset="-121070.5">1589 7867 1009 0,'0'0'0'16,"0"0"-14"-16,-174-48 7 15,109 45 5-15,-4 3-2 16,-4 0 4-16,4 4 0 16,-1 15 0-16,10 0-4 15,6 11 4-15,6 5 0 16,-4 13 0-16,2 16 0 16,-4 12-5-16,-2 10 5 0,0 5-4 15,5-3 4 1,6 1-11-16,8 8 11 0,10 0-4 15,9-3-2-15,16-4 4 16,2-8 2-16,6-10-1 16,27-8-3-16,15-6 4 15,12-8 4-15,11-9-4 16,18-9 3-16,12-10-1 16,14-10 9-16,13-7 21 15,8-5 12-15,0 0-12 16,-9-3-22-16,-16-7-10 15,-12 3 0-15,-16-2 2 0,-11-3-2 16,-19-2 0 0,-12-2 0-16,-12 0 3 0,-12-4 0 15,-3-6 26-15,-3-11 37 16,1-10-37-16,-4-14-25 16,3-7-1-16,1-4-1 15,-3-2-1-15,-1 4 6 16,-1 5 3-16,-5 3-5 15,-2 6 15-15,0 0-2 16,0 0-16-16,0 1 1 16,-4 0 1-16,-3-3-3 15,-4-4-1-15,-5-8 0 16,-6 3 0-16,-10-4 1 16,-3 6-1-16,-11 4 0 15,-8 11 3-15,-13 14-3 0,-16 18 2 16,-21 18-2-16,-24 19-4 15,-16 38 1-15,-1 22-1 16,14 13-2-16,28 9-84 16,36-11-118-16</inkml:trace>
  <inkml:trace contextRef="#ctx0" brushRef="#br0" timeOffset="-43234.47">20486 12545 487 0,'0'0'328'0,"0"0"-309"16,0 0-19-16,0 0 0 15,0 0 0-15,0 0 2 16,0 0 68-16,0 0 15 16,-12 0-35-16,12-2-9 15,0 2-13-15,0 0-12 16,0 0-8-16,-4 0-8 15,-5 0-2-15,0 0-11 16,-5 0 11-16,4 5-5 16,1 4 5-16,-1-4 0 15,6 2 1-15,2 0 1 16,-7 1-2-16,5 4 2 16,-8 1 0-16,4-1 0 0,-1 1 0 15,-5 4 0-15,-1 0 0 16,1-2-40-16,-3-3-538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7T07:59:52.736"/>
    </inkml:context>
    <inkml:brush xml:id="br0">
      <inkml:brushProperty name="width" value="0.05292" units="cm"/>
      <inkml:brushProperty name="height" value="0.05292" units="cm"/>
      <inkml:brushProperty name="color" value="#FF0000"/>
    </inkml:brush>
  </inkml:definitions>
  <inkml:trace contextRef="#ctx0" brushRef="#br0">9511 3681 665 0,'0'0'416'0,"0"0"-307"16,0 0-24-16,0 0-8 15,0 0-33-15,-115-46-29 16,72 46-10-16,-11 8-2 16,-10 25-2-16,-14 8-1 15,0 16 2-15,-5 9-1 16,10 12 6-16,13 8 3 0,16 15 4 16,21 9-9-1,21 8 3-15,2 5-6 0,33 1-1 16,23-1 1-16,17-10-2 15,21-8 1-15,11-18 0 16,18-20 2-16,8-21 0 16,12-29-1-16,1-17 3 15,-5-41 1-15,-15-33-2 16,-10-35 5-16,-16-25 2 16,-15-21 1-16,-21-12 1 15,-35-12-3-15,-27 9-10 16,-41 14 3-16,-48 28 1 15,-38 41-4-15,-42 38-3 0,-23 45 2 16,-22 25-1 0,4 55 0-16,39 28-27 0,62 2-79 15,60-15-646-15</inkml:trace>
  <inkml:trace contextRef="#ctx0" brushRef="#br0" timeOffset="1871.5">9210 4791 609 0,'0'0'244'16,"0"0"-240"-16,0 0 33 15,0 0 167-15,0 0-104 16,0 0-14-16,0 0-37 15,5-39-2-15,-5 39-16 16,0 0-9-16,0 0-5 16,0 0-17-16,0 0 0 0,0 11-8 15,-16 24-9-15,-11 30 13 16,-17 22 4-16,-18 18 1 16,-12 10 0-16,-4-3 0 15,4-8 1-15,5-11-2 16,22-8 0-16,7-17 0 15,20-13 0-15,9-18 0 16,5-11-1-16,6-9-18 16,0-7-22-16,0-6 19 15,0-3-3-15,0 1 12 0,-5 1 3 16,5-3 4 0,-7 0 5-16,-4 0-5 0,-4 0-23 15,-3 0-111-15,5 0 40 16,3 0 71-16,6 0 25 15,2 0 8-15,2 0 65 16,0 0 34-16,0 0-41 16,0 0-47-16,-5 0-15 15,3 0-298-15</inkml:trace>
  <inkml:trace contextRef="#ctx0" brushRef="#br0" timeOffset="2536.19">8827 5462 1212 0,'0'0'68'16,"0"0"-62"-16,0 0-2 16,0 0 27-16,-101 121 6 0,39-40-14 15,-18 28-11-15,-9 18 2 16,-14 14 2-16,-4 14 1 16,-9 2-7-16,2 7-3 15,1-4-5-15,10-12 1 16,12-15-3-16,16-21 1 15,5-16 0-15,7-5-1 16,1-11 0-16,7-11 0 16,10-17 1-16,12-15-1 15,12-15 1-15,13-10-1 0,3-8 0 16,5-4 0 0,0 0-7-16,0-16-92 0,11-27-493 15</inkml:trace>
  <inkml:trace contextRef="#ctx0" brushRef="#br0" timeOffset="3346.13">6944 7808 1255 0,'0'0'38'16,"0"0"40"-16,0 0 13 15,0 0-36-15,0 0-37 16,0 0-11-16,0-13-3 0,0 13-4 16,0 0 0-16,0 0 0 15,0 0-5-15,0 15 1 16,0 19 2-16,-10 14 1 15,-1 7 1-15,3-2 0 16,3-2 0-16,0-7 0 16,5-3-1-16,0-7 0 15,0-7 1-15,0-3 0 16,0-5-1-16,12-3-1 16,8-5 2-16,6 1 0 15,7-3 0-15,4-4-2 16,-2 0 2-16,3-5 0 15,-5 0 0-15,-4 0 0 16,5 0 3-16,-5-15-2 16,-2-1-1-16,-5-2 0 0,-5-5 2 15,6-8 2-15,-5-3-4 16,2-8 0-16,-2-2-1 16,-7 0-1-16,-2-1 2 15,-4 8 0-15,-5 1 0 16,0 1 0-16,0 3 1 15,0 2-1-15,-10 4 1 16,-3 0-1-16,-2 4-2 16,-8 0-1-16,5 0-2 15,-7 4 3-15,6 2 0 0,-10 4 1 16,-4 2 1 0,-3 1-2-16,-5 7 1 0,8-4 1 15,8 5 1-15,6-1-1 16,3 2 0-16,3 0-1 15,-5 3-1-15,-1 22-6 16,4 7-79-16,7-2-101 16</inkml:trace>
  <inkml:trace contextRef="#ctx0" brushRef="#br0" timeOffset="4358.33">7153 8279 1108 0,'0'0'121'0,"0"0"-103"16,0 0 32-16,0 0 40 15,0 0-57-15,0 0-21 16,0-2-5-16,0 2-4 15,0 0-3-15,0 0-1 16,0 0-1-16,-5 30-3 16,-21 27 4-16,-19 19 1 15,-17 22 6-15,-14 13 4 16,-4 13-1-16,-12 18 5 16,-8 18-7-16,-1 19 3 15,-12 15-2-15,-3 23 2 16,-8 11-4-16,-1-1-1 0,7 2-1 15,6-17 4 1,12-12-7-16,13-18 0 0,8-24-1 16,19-33 0-16,16-23 1 15,13-25 0-15,8-24-1 16,7-14 0-16,5-18 1 16,9-9 0-16,0-4-1 15,0-3 1-15,0 0-1 16,0-3 1-16,2 0 1 15,-3-2-2-15,3 0 0 16,-4 0-1-16,1-18-16 16,3-24-125-16,0-16-603 15</inkml:trace>
  <inkml:trace contextRef="#ctx0" brushRef="#br0" timeOffset="5310.43">4630 11722 1408 0,'0'0'50'0,"0"0"7"15,0 0-17-15,0 0-20 0,0 0-11 16,0 0-8 0,-14-14-1-16,14 14-2 0,20 0-1 15,14 0 1-15,17 6 1 16,14 10-1-16,12 1 3 15,19-6-1-15,18-4 0 16,15-7 0-16,14-7 2 16,6-18-1-16,-8-3-1 15,-16 2-6-15,-21 3 2 16,-23 7-2-16,-21 6 2 16,-14 6 2-16,-12 4-1 15,-12 0 0-15,-10 0 1 16,-8 0-1-16,-4 0 1 0,0 0 2 15,0 0 0-15,0 0 0 16,0 0 0-16,0 0 0 16,0 0 1-16,0 0 0 15,0 0-1-15,0 0 0 16,0 0 0-16,0 0 0 16,0 0 0-16,0 0 0 15,0 0 1-15,0 0 1 16,0 0-1-16,0 0 1 15,0 0 0-15,0 0 2 16,-2 0 1-16,-3 0-2 16,-2 0-2-16,3 0-1 15,2 0 1-15,-2 0 0 16,-1 0-1-16,3 0 3 0,-5 0 0 16,2-2 4-16,1 2-2 15,2-2 1-15,0 2-2 16,0-1-1-16,2 1-2 15,0 0 0-15,0 0-1 16,0 0-1-16,0 0 1 16,-5 0 0-16,1 0 1 15,0 0-1-15,-4 0-2 16,0 0 2-16,-1 0 0 16,-5 0 0-16,-3 0-1 15,-14 5-2-15,-19 28-24 16,-14 4-79-16,-13-11-711 15</inkml:trace>
  <inkml:trace contextRef="#ctx0" brushRef="#br0" timeOffset="8827.09">10140 4821 1233 0,'0'0'2'0,"0"0"-2"15,0 0 0-15,0 0 4 0,0 0-1 16,0 0-3 0,0 0 0-16,2 0 2 0,0 0 9 15,-2 0 15-15,0 0-3 16,5 0-17-16,2 0-6 16,8 12-3-16,14 18 3 15,21 11 1-15,14 4 17 16,21 3 24-16,13-2-34 15,8 0-2-15,8-2 1 16,2 0-3-16,-4-5-3 16,-14-6 0-16,-15-4-1 15,-19-7 1-15,-15-6-1 16,-14-7 1-16,-14-5-1 0,-13-4-2 16,0 0 2-16,-6 0 0 15,0 0 2-15,-2 0 0 16,0 0 0-16,0 0 0 15,0 0 2-15,0-1-2 16,0-2 1-16,0 2 1 16,0 1 4-16,0-2-3 15,0 0 3-15,2-1-5 16,0 3-1-16,-2-1 0 16,0 1-2-16,0 0-2 15,0 0 2-15,0 0-1 16,5 0 2-16,-5-2-1 15,0 2 0-15,0 0 1 16,0 0 5-16,0 0 17 0,0 0 2 16,0 0-1-16,0 0-4 15,0 0-3-15,0 0-6 16,0 0-3-16,0 0-4 16,0 0-3-16,0-2 0 15,0 2-1-15,0-2 0 16,0 2 0-16,0 0-3 15,0 0 3-15,0 0 0 16,0 0 0-16,0 0 0 16,0 0 0-16,0 0-2 15,0 0-1-15,2 0-2 16,4 0 2-16,4 0-1 16,1 0 4-16,2 6 0 0,-4-2 0 15,2 1-1-15,-2-1 1 16,0-1 0-16,0-3 1 15,2 2-1-15,-2-2 0 16,4 2 0-16,-4-1 0 16,-7-1 0-16,-2 0 0 15,0 0 0-15,0 0 1 16,0 0-1-16,0 0 2 16,0 3-1-16,0-3 1 15,0 0-2-15,0 0-6 16,0 2-26-16,-11 7-53 15,-4 3-49-15,-10-7-486 0</inkml:trace>
  <inkml:trace contextRef="#ctx0" brushRef="#br0" timeOffset="9344.34">11758 5133 1248 0,'0'0'26'0,"0"0"-26"15,0 0 2-15,0 0-2 0,0 0 1 16,0 0-1-16,-142 134 0 15,103-65 1-15,8-1-1 16,10 0 0-16,0-3 0 16,8-7 2-16,13-8 1 15,0-8-3-15,5-5-1 16,18-4 1-16,12-6 1 16,0-4 1-16,7-7-2 15,3-8 1-15,-1-6 2 16,8-2 0-16,-6-2 2 15,8-22 5-15,-7-10 3 16,2-8-1-16,-6-9 13 0,-8-5-12 16,-10 1 2-16,-12-8-12 15,-13-2 7-15,0-10 0 16,-25-2 6-16,-17 12-8 16,-12 8 11-16,-4 23 8 15,2 20-12-15,-2 14 2 16,1 0-17-16,-1 31-2 15,7 25-12-15,11 16-34 16,17-2-103-16,23-14-679 16</inkml:trace>
  <inkml:trace contextRef="#ctx0" brushRef="#br0" timeOffset="10200.04">11886 5715 1285 0,'0'0'48'0,"0"0"-48"16,0 0-4-16,0 0-1 16,0 0-9-16,48 113 14 15,8-32 2-15,4 7 14 16,9 5 1-16,10 1 15 15,-2 2-11-15,6 3-8 16,-5 1-7-16,2-1 1 16,-6 2-5-16,-7-10 3 15,-7-14-3-15,-11-18 1 16,-9-19 1-16,-13-14-3 16,-12-10 3-16,-5-8-4 0,-8-5 2 15,0-3 0-15,-2 0 2 16,0 0-4-16,0 0-21 15,-7-15-146-15</inkml:trace>
  <inkml:trace contextRef="#ctx0" brushRef="#br0" timeOffset="10642.42">12942 6858 1304 0,'0'0'13'0,"0"0"-13"16,0 0 0-16,0 0 3 16,-142 76 4-16,105-28 1 15,4 10-7-15,6 6 4 16,12 7-5-16,11 3 2 15,4 0-2-15,0 0 4 16,17-7-1-16,14-10-3 16,3-6 3-16,8-15 0 15,5-8 1-15,0-12-1 16,-3-14 1-16,1-2 7 16,-1-18 4-16,-3-24-1 15,-3-14-9-15,-9-17-1 0,-16-6 4 16,-13-8-6-16,-7-3-2 15,-35 8-2-15,-16 9-2 16,-6 21 4 0,-6 20 6-16,3 22-1 0,7 10-5 15,7 4-5-15,10 32-22 16,21 6-43-16,22 0-224 16</inkml:trace>
  <inkml:trace contextRef="#ctx0" brushRef="#br0" timeOffset="11308.86">13033 7633 1413 0,'0'0'19'16,"0"0"-19"-16,0 0-6 15,0 0-4-15,0 0 0 16,70 163 7-16,-30-59 0 16,9 11 3-16,-3-1 2 15,6-3-1-15,2-14 1 16,-6-8-1-16,6-16 0 0,-10-24 1 16,-5-15-2-1,-8-12 2-15,-12-8-2 0,2-5-23 16,-17-9-228-16</inkml:trace>
  <inkml:trace contextRef="#ctx0" brushRef="#br0" timeOffset="11754.3">13515 8592 1394 0,'0'0'21'16,"0"0"-21"-16,0 0-7 16,0 0 7-16,0 0-3 15,-87 147 2-15,80-81-1 16,7 3 1-16,0 1-1 15,12-3 1-15,16-5 1 16,6-4 0-16,15-12 1 16,2-8 1-16,12-9-1 15,1-12-1-15,5-17 2 16,-1 0-1-16,-11-29 3 16,-8-21 3-16,-7-14-7 0,-13-15 7 15,-15-11-6-15,-14-4-1 16,-20 4-1-16,-38 7-4 15,-13 19 5-15,-10 18 7 16,-1 19 8-16,8 16 5 16,12 11-20-16,12 21-7 15,21 20-64-15,29-2-274 16</inkml:trace>
  <inkml:trace contextRef="#ctx0" brushRef="#br0" timeOffset="12536.09">13772 9300 1521 0,'0'0'7'16,"0"0"-7"-16,0 0-9 0,0 0-11 15,0 0 11-15,122 126 8 16,-38-32 0-16,5 13 0 15,6-3 1-15,-11-3 1 16,-8-11-1-16,-7-10 1 16,-13-13-1-16,-14-18 0 15,-11-13 0-15,-15-14 0 16,-14-8 0-16,-2-10-35 16,0-4-60-16,-20-9-108 15</inkml:trace>
  <inkml:trace contextRef="#ctx0" brushRef="#br0" timeOffset="13104.3">14279 10092 1054 0,'0'0'266'16,"0"0"-250"-16,0 0-16 0,0 0-3 15,0 0 0-15,0 0-4 16,-31 55 7-16,18-6 4 16,-1 6-1-16,3 3 5 15,9 5 6-15,2-3 1 16,0 5-7-16,9-2-1 15,20-4 3-15,4-2-1 16,14-11-3-16,7-8-4 0,4-16 2 16,7-11-1-16,-3-11 0 15,-2-19 2-15,3-29 1 16,-10-18-4-16,-4-19 0 16,-16-14 5-16,-21-3-6 15,-12 3 0-15,-33 9 1 16,-33 18-2-16,-16 15 1 15,-5 29 5-15,2 28-4 16,12 10-2-16,17 42-86 16,23 5-226-16</inkml:trace>
  <inkml:trace contextRef="#ctx0" brushRef="#br0" timeOffset="13800.41">14559 10819 1422 0,'0'0'49'16,"0"0"-49"-16,0 0-17 15,0 0 17-15,64 136 0 16,-22-48 19-16,3 8-2 16,-3 4-1-16,-2-6-6 15,-9-8-3-15,-2-13-2 0,-4-17 1 16,-9-18-1-16,-3-16-3 15,-9-9 0-15,3-10 1 16,-2-1-3-16,-3 2 2 16,0 1-2-16,7 0 1 15,-5 2-1-15,3-2 0 16,-5-3 0-16,-2 0 0 16,0-2 1-16,0 0-1 15,0 0 0-15,0 0 1 16,3 0-1-16,-1 0 0 15,0 4-1-15,11 7 1 0,3 0 1 16,6 10-1-16,-2-2 0 16,5 2 1-16,-8-1-1 15,-1-8 0-15,-5-2 1 16,-3-6-1-16,-4-2 0 16,-4-2 2-16,0 2-2 15,-12-1-32-15,-21-1-187 16</inkml:trace>
  <inkml:trace contextRef="#ctx0" brushRef="#br0" timeOffset="14355.06">14233 12126 1420 0,'0'0'77'16,"0"0"-38"0,0 0-35-16,0 0 5 0,0 0 0 15,0 0-4-15,42-14-5 16,5 14 1-16,24 0-1 16,25 0 0-16,13 0 1 15,18-8-1-15,25-7 1 16,8-6-1-16,12-6 6 15,9 1-2-15,-9 0-4 16,-14 4 0-16,-21 6 0 16,-25 8 0-16,-29 2 1 15,-27 4-1-15,-27 0 0 16,-14-1 1-16,-13 0-1 0,-2 1 9 16,0 0 12-1,0 2 0-15,0-5-8 0,0 5-6 16,-2-5-5-16,-7-1-2 15,3 3 0-15,-6 0-2 16,-15 3-19-16,-8-3-27 16,-17-8-149-16</inkml:trace>
  <inkml:trace contextRef="#ctx0" brushRef="#br0" timeOffset="22535.22">17053 4967 904 0,'0'0'329'16,"0"0"-325"-16,0 0-1 15,0 0 32-15,0 0 23 16,0 0-39-16,0 0 2 16,-114-53-15-16,81 53 5 15,-7 0-11-15,-12 7 8 16,3 19-1-16,-4 15-7 16,-3 10 0-16,0 11 0 0,5 4-1 15,-5 0 0-15,3 3 1 16,6-3-1-16,9-6 1 15,20-4 0-15,11-6-3 16,7-8-1-16,23-5 1 16,21-11 3-16,25-4 0 15,18-10 2-15,14-12 0 16,12 0-2-16,5 0-22 16,3-20-66-16,-14-6-210 15</inkml:trace>
  <inkml:trace contextRef="#ctx0" brushRef="#br0" timeOffset="22967.34">17661 5034 1396 0,'0'0'39'0,"0"0"-38"15,0 0 2-15,0 0-2 16,0 0-1-16,0 0-9 16,9 79 1-16,5-21 7 15,-1 2 1-15,0-9 0 16,1-16 0-16,-1-10 0 0,-6-7-1 16,2-8 1-1,-5-6 0-15,-2 0 0 0,0-4 2 16,3 0 1-16,1-4 14 15,19-33 56-15,6-22-64 16,12-20-9-16,-1-1-7 16,1 16-3-16,-15 22 4 15,-12 26 6-15,-14 16-1 16,-2 0 1-16,2 10-9 16,7 17-9-16,5 17 12 15,-1 9 6-15,3 5-1 16,-3 5 1-16,-7-3 1 15,6 3-1-15,-12 4 0 16,0-15-67-16,0-18-1092 16</inkml:trace>
  <inkml:trace contextRef="#ctx0" brushRef="#br0" timeOffset="26109.1">7594 5869 1011 0,'0'0'141'0,"0"0"-92"16,0 0 24-16,0 0-14 15,0 0-24-15,0 0-26 0,0 0-7 16,0 8-2-1,0-6-1-15,2 2 0 0,21 2-1 16,12 5 2-16,21 6 0 16,15 1 0-16,23 0 0 15,15-1 0-15,12-4 1 16,6-3-1-16,-3-6-1 16,-1-4 1-16,-18 0 0 15,-20 0-2-15,-25 0-4 16,-18 0-15-16,-15 0 1 15,-16 0 8-15,-11 0-13 16,0 5-30-16,-13 2-73 16,-20 4 24-16,-12-7-350 15</inkml:trace>
  <inkml:trace contextRef="#ctx0" brushRef="#br0" timeOffset="26394.16">8346 5441 1268 0,'0'0'29'0,"0"0"40"16,0 0-69-16,0 0-1 0,0 0-15 15,-119 177 16 1,72-57 9-16,-6 13 2 0,0 0-6 15,1-13-5-15,8-15 1 16,8-25-1-16,7-17 0 16,11-14 0-16,-2-9-1 15,-2-8 0-15,6-14-32 16,3-18-74-16,7-6-170 16</inkml:trace>
  <inkml:trace contextRef="#ctx0" brushRef="#br0" timeOffset="26625.35">7984 5541 1116 0,'0'0'86'16,"0"0"-86"-16,0 0-8 15,0 0 7-15,0 183 1 16,0-79 47-16,-15 7-19 15,-3-7-16-15,2-14-10 16,3-13-2-16,4-12 0 16,-2-10 0-16,-7-3-7 15,-4-6-94-15,-14-12-149 16</inkml:trace>
  <inkml:trace contextRef="#ctx0" brushRef="#br0" timeOffset="26804.27">7465 5999 1308 0,'0'0'4'0,"0"0"31"0,0 0-29 15,0 0-6-15,196 7 8 16,-84 44 6-16,21 14 2 16,14 9-11-16,12 0-3 15,4-3-2-15,-1-16-3 16,-10-21-148-16</inkml:trace>
  <inkml:trace contextRef="#ctx0" brushRef="#br0" timeOffset="27242.23">12320 5560 1216 0,'0'0'4'0,"-72"104"-1"16,8-19 0-16,-16 8-3 15,4 6 5-15,5 1-2 16,6-5-3-16,20-14 0 16,16-16-10-16,14-21-83 0,11-28-214 15</inkml:trace>
  <inkml:trace contextRef="#ctx0" brushRef="#br0" timeOffset="27469.49">11897 5307 1442 0,'0'0'0'0,"0"0"-9"16,120 134 7-16,-62-50 0 15,0 15 2-15,-9 15-1 0,-11-1 1 16,-4-1 0-16,-13-9-1 15,2-19-35-15,-7-26-78 16,-10-28-267-16</inkml:trace>
  <inkml:trace contextRef="#ctx0" brushRef="#br0" timeOffset="27661.15">11743 5782 1445 0,'0'0'0'0,"0"0"-6"15,169 55 2-15,-66-25 3 0,3 3 1 16,6 6 0-16,-12 3-1 16,-28 2-64-16,-30-7-195 15</inkml:trace>
  <inkml:trace contextRef="#ctx0" brushRef="#br0" timeOffset="29988.36">16814 6191 989 0,'0'0'130'16,"0"0"-130"-16,0 0 0 15,0 0 51-15,0 0 34 16,0 0-30-16,0 0-16 0,67-13-22 16,7-3-16-16,35-4 1 15,34-2 3-15,31-1-3 16,19 4 1-16,13 3-3 16,-15 6-1-16,-19 6-7 15,-25 4-26-15,-27 0-6 16,-35 0 11-16,-27 0 6 15,-25 5 18-15,-19-3 4 16,-14-2-4-16,0 0 5 16,0 0 14-16,0 0 38 15,0 0-24-15,0 0-2 16,0 0 0-16,0 0-3 0,0 0-8 16,0 0-3-16,0 0-2 15,0 0-6-15,0 0 0 16,0 0 1-16,0 0-4 15,0 0-1-15,0 0 3 16,0 0-2-16,0 0 0 16,0 0 2-16,0 0-3 15,0 0 2-15,0 0 0 16,0 0 0-16,0 0-1 16,0 0 4-16,0 0 0 15,0 0 8-15,0 0-1 16,0 0 1-16,0 0 0 15,0 0-5-15,0 0-2 16,0 0-3-16,0 0-3 16,0 0 0-16,0 0 0 0,0 0 0 15,0 0 0-15,0 0 0 16,0 0 0-16,0 0 0 16,0 0 0-16,0 0 0 15,0 0 1-15,0 0-1 16,0 0 1-16,0 0-2 15,0 0 1-15,0 0 0 16,0 0 0-16,0 0 0 16,0 0 0-16,0 0 1 15,0 0-1-15,0 0 0 0,0 0-1 16,0 0 1 0,0 0-1-16,0 0 1 0,0 0 0 15,0 0-1-15,0 0 1 16,0 0 1-16,0 0-1 15,0 0-1-15,0 0 1 16,0 0 0-16,0 0 0 16,0 0 0-16,0 0 0 15,0 0 1-15,0 0-2 16,0 0 1-16,0 0 0 16,0 0 1-16,0 0-1 15,0 0 0-15,0 0 0 16,0 0 0-16,0 0 0 0,0 0 0 15,0 0 0 1,0 0 0-16,0 0 0 0,0 0-3 16,-2 0-51-16,-23 0-114 15</inkml:trace>
  <inkml:trace contextRef="#ctx0" brushRef="#br0" timeOffset="32520.5">6493 7979 497 0,'0'0'306'0,"0"0"-298"16,0 0-6-1,0 0 15-15,0 0 15 0,0 0-28 16,0 0 0-16,-2 0 36 16,-2 0 13-16,-1 0-9 15,-4 10-37-15,-6 18 11 16,-10 16 22-16,-13 19-28 15,-9 24 1-15,-15 16-5 16,-19 9-3-16,-8 8-5 16,-7 2 1-16,-2 3-1 15,3-3 0-15,5-12 2 16,15-11-2-16,10-17 1 16,12-12-1-16,12-12 0 0,3-6-3 15,7-7 6 1,4-5-3-16,12-8 0 0,3-10 0 15,8-8 0-15,4-6 0 16,0-4-3-16,0-3 3 16,0-1 2-16,0 0 7 15,0 0 30-15,0 0 38 16,0 0-26-16,0 0-14 16,0 0-5-16,0 0-11 15,0 0-6-15,0 0-8 16,0 0-4-16,0 0-3 15,0 0 0-15,0 0 0 16,0 0 0-16,0 0 0 16,0 0 0-16,0 0 1 0,0 3-1 15,0-3-8-15,0 4-21 16,-4-2-36-16,-9-2-148 16</inkml:trace>
  <inkml:trace contextRef="#ctx0" brushRef="#br0" timeOffset="33068.5">4277 9529 1372 0,'0'0'30'0,"0"0"-13"15,0 0-17-15,0 0-1 16,0 0-19-16,0 0 13 15,-10 151 5-15,10-74 3 16,0-2-2-16,0-9 1 16,0-16 0-16,0-16 1 15,0-17-1-15,0-8 0 0,0-6 1 16,0-3 6-16,0 0 4 16,2-19 26-16,4-34 48 15,11-26-78-15,12-24-7 16,12-5-14-16,8 10 7 15,4 18-5-15,-7 27 3 16,-13 25 6-16,-16 20 2 16,-7 8-1-16,-2 4-13 15,3 31 3-15,5 15 8 16,-1 11 2-16,-1 8 2 16,-3-2 0-16,-2 3 0 0,2-7 0 15,2 0 0 1,1-1-38-16,1-12-108 0,-4-12-366 15</inkml:trace>
  <inkml:trace contextRef="#ctx0" brushRef="#br0" timeOffset="33323.58">4020 10293 1216 0,'0'0'79'15,"0"0"-78"-15,0 0 39 16,0 0 15-16,0 0-46 16,157-97-1-16,-48 43-6 15,16-4 2-15,7 0-4 16,3 4-9-16,-14 6-148 15,-21 10-465-15</inkml:trace>
  <inkml:trace contextRef="#ctx0" brushRef="#br0" timeOffset="33810.16">4398 10281 1191 0,'0'0'0'0,"0"0"-1"16,0 0 0-16,0 0 1 16,0 0-4-16,122-32-1 15,-109 46-3-15,-5 12 0 16,-8 8 3-16,0 8 5 15,-14 4 0-15,-11-2 0 16,4-4 3-16,0-10-1 16,7-7-2-16,6-7 0 15,3-5 0-15,5-4 0 0,0-2-3 16,2 2-2-16,23 0 5 16,13 0 2-16,9 0 1 15,-1 4 4-15,6 1-5 16,-10 4 4-16,-11 4-6 15,-11 4-1-15,-13 2-6 16,-7-1 6-16,-9 4 1 16,-26-2 9-16,-15-2 31 15,-8-1 2-15,-6-6 26 16,-7-2-22-16,-1-4-28 16,5-3 0-16,11-6-18 15,16-3 0-15,18 0-8 16,18-15-89-16,4-31-892 0</inkml:trace>
  <inkml:trace contextRef="#ctx0" brushRef="#br0" timeOffset="35490.57">4506 8407 855 0,'0'0'256'0,"-129"-26"-176"16,58 26-33-16,3 0-25 15,-4 2-8-15,3 27-2 0,4 9-12 16,-1 11 0-16,3 10-1 15,-2 14 2-15,4 13 1 16,1 16 7-16,5 14-1 16,2 13 2-16,1 7 1 15,6 4 3-15,3 6-5 16,5 4-5-16,9 10-4 16,9-6 3-16,11-6-3 15,9-13 0-15,0-15 0 16,7-9-4-16,19-6 3 15,10-5-2-15,5-5 3 16,3-3-1-16,5-2 1 16,5-1 0-16,1-5-2 15,5-3 2-15,8-8-1 0,3-11 1 16,4-7 0-16,4-13 0 16,3-12 1-16,0-7-1 15,7-11 3-15,-2-5 1 16,3-5 9-16,-8-2 7 15,-1 0-5-15,-8-9-8 16,-4-8-2-16,-2-3-4 16,-2-1 3-16,-5-2-3 15,3-7 2-15,-13-5 1 16,2-9 4-16,-6-8 6 16,-1-6-6-16,-5-6 1 15,-7 2-1-15,-4-5-2 16,-2-1 0-16,-6-3-6 0,-6-1 8 15,-1 0-6 1,-8-4 1-16,-4 0-2 0,3-3 0 16,-5 2-1-16,0-1 1 15,0-1 0-15,0 5-1 16,0 2 1-16,0 5-1 16,-5 2 6-16,-8 6 3 15,-3 5 3-15,-1 7 0 16,-3-2-7-16,-1 1-3 15,2-5-1-15,-4-5 0 0,1-11-1 16,-1-5 0 0,-3-3 0-16,6 3 1 0,-5 5 0 15,-2 6 0-15,-2 7-1 16,-4 3-1-16,-5 5 1 16,3 0 0-16,-8 1 0 15,1 1 1-15,-5-1 0 16,-2-1 0-16,2 1-1 15,3 3 0-15,1 1 2 16,5 1-1-16,1-1-1 16,1 3 1-16,9 7 0 15,0 10-1-15,7 5 0 16,-2 6 0-16,2 5 0 16,-3 1-1-16,3 3 1 15,-2 0-1-15,-2 3 1 0,-3 0 0 16,2 0-3-16,4 0 2 15,-4 6-1-15,2 9-1 16,-1 7 0-16,-5 7 2 16,0-2 0-16,2 4 0 15,0-4-1-15,5-5 2 16,6-6 1-16,5-3-1 16,5-6-1-16,1-4 1 15,2-1 0-15,3-2 1 16,0 0-1-16,0 0-1 15,0 0-1-15,0 0-2 16,0 0-5-16,0 2-4 16,0-1-6-16,0 6 9 15,0-3 9-15,0-1 0 0,0 1 1 16,0-4 0-16,0 0 1 16,0 0-1-16,0 0 0 15,0 3 1-15,0-3 0 16,0 0-1-16,0 0 1 15,0 0-1-15,0 0 0 16,0 0 2-16,0 0-5 16,0 0 3-16,0 0 0 15,0 0 0-15,0 0 0 16,0 0 0-16,0 0 0 16,0 0 2-16,0 0-1 0,0 0 0 15,0 0-1 1,0 0 1-16,0 0 0 15,0 0-2-15,0 0 3 0,0 0-4 16,0 0 3-16,0 0-3 16,0 0 2-16,0 0 0 15,0 0 0-15,0 0 1 16,0 0-1-16,0 0 0 16,0 0 0-16,0 0-1 15,0 0-1-15,0 2-5 16,-2 3-6-16,-6 3 0 15,-5 9 11-15,-8-1 0 0,-1 4 2 16,-1 2-5 0,8 2-16-16,9 0-62 0,6-8-126 15</inkml:trace>
  <inkml:trace contextRef="#ctx0" brushRef="#br0" timeOffset="37140.3">17624 8802 1082 0,'0'0'246'16,"0"0"-210"-16,0 0-28 15,0 0 0-15,0 0 22 16,0 0-7-16,0 0 0 16,-6-13-11-16,-4 13-5 15,-15 0-2-15,-19 2-5 16,-23 23-3-16,-11 12 1 16,-9 7 1-16,-3 0 0 15,11 0-3-15,9-4 2 16,10-4-1-16,9-5 1 15,10-8 2-15,10-2-1 0,14-7-4 16,5-4 3 0,10-4 0-16,2 0 0 0,0 2-3 15,0 1 3-15,29 5 2 16,16 1-1-16,10 2 1 16,8 4 11-16,8-1-3 15,-4 4-2-15,-5 0 0 16,-6-2-5-16,-12-1-1 15,-7-6 1-15,-10 0 0 16,-12-6-1-16,-9-1 0 16,4 3-2-16,-8-4 1 15,-2 4-18-15,0 1-16 16,0-5-56-16,0-7-195 16</inkml:trace>
  <inkml:trace contextRef="#ctx0" brushRef="#br0" timeOffset="37597.18">18343 8726 1397 0,'0'0'4'0,"0"0"-4"15,0 0-3-15,0 0 3 16,-154-7 0-16,94 39 4 15,0 11 3-15,-5 14-1 16,14 7-4-16,0 4 2 16,18 2 2-16,6-1 0 15,13-2-5-15,14-4 1 16,0-1-1-16,18-6 2 16,20-3-2-16,7-14-1 15,1-11 1-15,10-10 0 0,7-9 1 16,-3-8 2-16,0-1-1 15,-6 0-3-15,-6 0-3 16,-5-7-67-16,-7-11-147 16</inkml:trace>
  <inkml:trace contextRef="#ctx0" brushRef="#br0" timeOffset="38062.33">18776 8793 1518 0,'0'0'4'0,"0"0"-4"16,0 0-4-16,0 0-2 15,0 0-12-15,0 0 16 16,0 148 1-16,0-72 1 15,0-8 0-15,0-15 1 16,0-17-2-16,0-16 1 16,0-11 0-16,0-9 0 15,0 0 0-15,0 0 2 16,2 0 7-16,9-3 14 16,16-35 9-16,11-27-32 0,18-25-2 15,10-11-3-15,13 0-14 16,-4 13-2-16,-13 25 16 15,-12 26 5-15,-30 21 0 16,-9 13 5-16,0 3-5 16,-5 20-7-16,8 28 7 15,-5 17-4-15,-9 9 4 16,0 2 0-16,0-4 0 16,0-6 0-16,0-5 0 15,0-3 0-15,4-2-6 16,8-12-97-16,-6-14-314 15</inkml:trace>
  <inkml:trace contextRef="#ctx0" brushRef="#br0" timeOffset="39074.37">17074 10118 1373 0,'0'0'66'0,"0"0"-66"16,0 0-8-16,0 0 3 15,0 0 5-15,177 0 16 16,-45 0 15-16,39 0-3 16,32-14-11-16,20-1-8 15,2-8 0-15,9 0-7 16,-11-4 1-16,-11-4-2 15,-16-10-2-15,-24-8-2 16,-25-6-12-16,-24-1 6 16,-23-2 0-16,-18 3 7 0,-11-1 2 15,-6-8 1-15,-9-6-1 16,-9-9 3-16,-5-1-3 16,-15-4 4-16,-12 6 0 15,-15 1-2-15,0 4 2 16,-13 2 6-16,-25-1-10 15,-11-2 3-15,-11 2-2 16,-11-2-1-16,-10-1 0 16,-2 7 3-16,-6 0-3 15,-2 1 0-15,-7 4 0 16,-2 0 1-16,0 3-1 16,-5 8 0-16,-4 10 0 0,-5 10 0 15,-6 6-2-15,-3 6 1 16,7 8-1-16,12 2-7 15,5 4 3-15,5 2 6 16,17 2 2-16,-2-1-1 16,4 3-1-16,-3 0 0 15,-14 5-1-15,-8 15 1 16,-14 6 0-16,-6 6-2 16,-9 4-2-16,-3 7-12 15,3 0 10-15,10-1 3 16,26-6 0-16,15-2 0 15,29-2 3-15,9 3-2 16,7 5-2-16,4 15 0 0,0 10 3 16,0 20 0-1,0 12-2-15,-5 12 2 0,1 3 1 16,-1 3 0-16,-2-6 0 16,9 0 0-16,10-3 0 15,3-6 0-15,14-5 0 16,0-5-1-16,16-2 1 15,13 0 0-15,9-5 1 16,4-7-1-16,5-10 3 16,9-11-1-16,15-4 1 15,14-7 4-15,27-11 7 16,21-11 4-16,25-10 1 16,27-12-11-16,12 0 1 15,6-5-9-15,-3-13 3 0,-22 0-3 16,-10 3-2-1,-37-2-42-15,-37 2-181 0</inkml:trace>
  <inkml:trace contextRef="#ctx0" brushRef="#br0" timeOffset="43066.26">6277 9603 595 0,'0'0'0'16,"114"-52"0"-16,-61 30-12 15,-4 4 10-15,-11 1-5 16,-16 6 7-16,-4 4 16 15,-15 3 47-15,-3 3 184 16,-3 1-45-16,-31 0-76 0,-12 1-126 16,-21 26-5-1,-11 11 2-15,-9 3-26 16,0 8 29-16,7-5 0 0,10-4-6 16,26-8-8-16,22-10 10 15,22-3-1-15,4-14-37 16,58-5 20-16,32-5 9 15,26-32-14-15,19-7-66 16,0-8 10-16,-15 4-31 16,-24 4 83-16,-29 12 31 15,-30 11 59-15,-34 12 78 16,-7 9 83-16,-52 0-145 0,-33 21-75 16,-32 22-28-1,-28 13 26-15,-19 9-7 0,0 5 9 16,6-4 20-16,21-8-4 15,37-16-6-15,40-14-8 16,31-18 18-16,29-10-8 16,11 0-6-16,51-37-3 15,39-13-3-15,35-16 0 16,17-8-15-16,11 1-39 16,-18 0 20-16,-22 13-7 15,-31 11 30-15,-33 18 11 16,-22 11 2-16,-29 11 29 15,-9 9 20-15,-29 0 9 16,-40 34-60-16,-33 33-14 16,-39 31 11-16,-27 34 3 0,-15 18-6 15,8 3-9-15,18-5 14 16,37-18 1-16,40-24-7 16,37-19-2-16,43-24 8 15,14-30-55-15,57-26-48 16,23-11-85-16,24-49-171 15</inkml:trace>
  <inkml:trace contextRef="#ctx0" brushRef="#br0" timeOffset="43968.17">6660 9622 1028 0,'0'0'61'16,"0"0"43"-16,-36-116-45 0,-12 113-35 15,-20 3-14-15,-16 24-6 16,-19 32-1-16,-15 26-4 15,-5 22 1-15,7 15-2 16,21 4 2-16,24-6 0 16,31-14 0-16,19-20-8 15,21-18 6-15,7-19-7 16,26-20-24-16,14-24-50 16,14-8 31-16,14-42 36 15,12-30-29-15,9-24-11 16,0-27 15-16,-4-15 25 15,-10-4 12-15,-13 6-7 16,-14 18-23-16,-18 31 34 0,-24 28 108 16,-13 31 60-1,-21 20-56-15,-23 14-104 0,-16 6 1 16,-21 43 17-16,0 23-16 16,-12 22-7-16,5 12 1 15,16 15-2-15,12 3-4 16,20 4-4-16,15-2 6 15,8-5 3-15,7-5-3 16,4-6-1-16,2-8-1 16,-1-7-22-16,5-17-20 15,0-16-31-15,0-16-17 16,5-19-56-16,12-26-23 0,8-2 14 16,10-45 127-16,8-27 30 15,9-23 156-15,7-18-75 16,1-15 90-16,-2-8-109 15,2-2 15-15,-6-2-59 16,0 5 7-16,-6 12-7 16,-3 15-7-16,-5 17-3 15,-13 20-7-15,-11 24 15 16,-14 21 19-16,-2 17 15 16,0 8-25-16,-27 2-25 15,-4 7 0-15,-12 30-9 16,-12 23 9-16,-10 21-2 15,-8 23 2-15,-6 16-3 16,-5 13 3-16,2 3 0 0,3-2 0 16,10-7-1-16,11-11-19 15,12-12-21-15,15-15 6 16,10-23-43-16,21-24 40 16,0-19 1-16,0-16-52 15,21-7 7-15,10-20 78 16,13-34-2-16,16-30-142 15,17-24-131-15,12-25 279 16,9-14 177-16,-3-9-80 16,-1 4-4-16,-11 9-49 15,-8 22-8-15,-13 26 10 16,-12 28 9-16,-21 28 0 16,-21 20 51-16,-8 17-41 0,0 2-65 15,-29 14-11-15,-10 27-18 16,-11 17 6-16,0 12-1 15,0 10-49-15,6-2-43 16,5-7-192-16</inkml:trace>
  <inkml:trace contextRef="#ctx0" brushRef="#br0" timeOffset="52534.54">10684 4481 864 0,'0'0'10'0,"0"0"0"16,214 16 86-16,-73-16 32 15,37 0-78-15,38 0-29 16,22-8-10-16,23 2-5 15,0 1-6-15,0-2-2 0,-23 7 2 16,-28 0 0 0,-23 0 2-16,-31 0-4 0,-28 0 1 15,-35 0-9-15,-38 0 6 16,-28 0-5-16,-25 0-48 16,-2 0-205-16,-19 0-158 15</inkml:trace>
  <inkml:trace contextRef="#ctx0" brushRef="#br0" timeOffset="52791.16">13192 4218 1308 0,'0'0'2'16,"0"0"-2"-1,0 0-2-15,0 0 2 0,0 0 8 16,171-11-6-16,-104 27-2 16,-5 11 0-16,-2 7-1 15,-10 3-1-15,-17 5 2 16,-10 4-1-16,-21 11 0 16,-2 11-12-16,-38 8-93 15,-22-2-182-15</inkml:trace>
  <inkml:trace contextRef="#ctx0" brushRef="#br0" timeOffset="53136">12360 5835 1332 0,'0'0'62'0,"0"0"-62"16,0 0 1-16,0 0-1 0,0 0 0 15,145 14-3 1,-2-14 3-16,28 0 1 0,12 0 1 15,-7-7-1-15,-4-2-1 16,-5-1 0-16,-8 3-3 16,-13-2 2-16,-16 3-32 15,-21 1-50-15,-33 0-101 16,-23-4-297-16</inkml:trace>
  <inkml:trace contextRef="#ctx0" brushRef="#br0" timeOffset="53374.2">13876 5591 1332 0,'0'0'57'15,"0"0"-19"-15,0 0-21 16,0 0-12-16,0 0-5 16,118-17-4-16,-18 35 3 15,10 7 1-15,-10 4-1 16,-17 3 0-16,-25-1-1 15,-23 3-1-15,-12 0 1 16,-19 5-1-16,-4 4 0 16,-31 14 0-16,-34 6-15 15,-15 1-109-15,-7-10-423 16</inkml:trace>
  <inkml:trace contextRef="#ctx0" brushRef="#br0" timeOffset="53743.62">13317 7399 1260 0,'0'0'124'0,"0"0"-114"16,0 0-8-16,0 0 18 16,0 0 14-16,0 0-24 15,56 12-10-15,19-12-3 16,25-2 3-16,16-10 0 15,9-2-1-15,9-2 1 16,4 0 0-16,3 0-1 16,-6 4-23-16,-8-3-72 15,-26-4-235-15</inkml:trace>
  <inkml:trace contextRef="#ctx0" brushRef="#br0" timeOffset="53968.51">14505 7004 1439 0,'0'0'39'16,"0"0"-21"-16,0 0-13 15,0 0-5-15,0 0 0 16,0 0 0-16,183 30-2 16,-106-5 2-16,-5 2 1 15,-16 0-1-15,-23-1-1 16,-6 3-1-16,-16 7 0 15,-11 16-1-15,-9 15 0 16,-38 9-60-16,-22-4-128 16</inkml:trace>
  <inkml:trace contextRef="#ctx0" brushRef="#br0" timeOffset="54292.1">14409 8886 1306 0,'0'0'41'0,"0"0"-28"0,0 0-12 16,0 0-1-16,136-5 14 16,-64 5 3-16,9 0-8 15,13 0-6-15,-3-2-2 16,5-8 1-16,-1-4-2 16,-4-1-2-16,-9-2-58 15,-8-9-121-15</inkml:trace>
  <inkml:trace contextRef="#ctx0" brushRef="#br0" timeOffset="54510.19">15238 8566 1423 0,'0'0'3'16,"0"0"-3"-16,0 0-6 15,0 0 5-15,147 40 1 16,-84-8-2-16,-3 5-1 15,-16 0 0-15,-5 0 1 16,-20-1 1-16,-7 0-1 16,-12 3 1-16,0 2-1 15,-25 9 1-15,-20 10-1 16,-13-6-120-16</inkml:trace>
  <inkml:trace contextRef="#ctx0" brushRef="#br0" timeOffset="54874.55">15010 10430 1496 0,'0'0'0'0,"0"0"-4"16,0 0-12-16,203-67 13 15,-84 41 2-15,10 3 1 16,5-2-3-16,-1 3-8 16,-12 4-23-16,-21 2-13 15,-24 2-29-15,-20-2-212 16</inkml:trace>
  <inkml:trace contextRef="#ctx0" brushRef="#br0" timeOffset="55116.08">15920 10038 1415 0,'0'0'53'16,"0"0"-30"-16,0 0-23 15,0 0-2-15,0 0-4 16,0 0 2-16,192 10 3 16,-103 18 0-16,-7 2 0 15,-22 4 0-15,-17 1 0 16,-16-3-3-16,-18-4 2 15,-9 2 0-15,-7-1 0 16,-38 8 2-16,-26 4 2 16,-22 8-2-16,-17-1-16 15,14-12-221-15</inkml:trace>
  <inkml:trace contextRef="#ctx0" brushRef="#br0" timeOffset="55687">16125 11689 1374 0,'0'0'3'16,"0"0"-3"-16,132 0 0 16,-32 0 1-16,23-18 5 15,18-6-5-15,5-2 0 16,1-3 1-16,-6 5-2 16,-25-1 0-16,-16 4-9 15,-25 5-8-15,-14 7-34 0,-25-3-71 16,-27 5-458-1</inkml:trace>
  <inkml:trace contextRef="#ctx0" brushRef="#br0" timeOffset="55955.24">17070 11226 1471 0,'0'0'13'0,"0"0"36"16,0 0-49-16,0 0 0 15,0 0-4-15,0 0 2 16,39-23-3-16,16 29 4 0,12 8 1 16,13 6-1-16,-6 2 0 15,-3 6 1-15,-9 0-1 16,-10 2-1-16,-10 5 2 16,-13 1 0-16,-17 0-3 15,-12 3-4-15,-14-2-35 16,-30 1-3-16,-8-2-9 15,-2-8-81-15,23-8-292 16</inkml:trace>
  <inkml:trace contextRef="#ctx0" brushRef="#br0" timeOffset="56300.37">18403 11247 1137 0,'0'0'110'0,"0"0"-28"16,0 0-9-16,-145-8-23 15,105 34-10-15,-2 14-24 16,-1 13-14-16,10 5 0 15,8 6-2-15,17 2 0 16,3 1 0-16,5 0 0 16,5-4-1-16,17-4 1 0,18-6 0 15,7-10 0-15,11-8 0 16,13-13 1-16,10-10 1 16,1-10-2-16,5-2-23 15,-2 0-75-15,-9-12-124 16</inkml:trace>
  <inkml:trace contextRef="#ctx0" brushRef="#br0" timeOffset="56728.15">18856 11432 1423 0,'0'0'93'15,"0"0"-74"-15,0 0-19 0,0 0-3 16,0 0-5-16,0 0 0 16,0 14 2-16,6 22 3 15,6 8 3-15,-3-1-2 16,-7 1 2-16,-2-7 0 16,0-5 0-16,0-6 0 15,0-1 0-15,0-4 0 16,2-4 0-16,-2-8 0 15,2-2 0-15,0-5 1 16,8-2 7-16,3-16 5 0,12-32-9 16,10-18-4-16,7-9-1 15,-1 11 1 1,-14 20 0-16,-10 16 2 16,-7 14 18-16,-6 6-10 0,2 8-10 15,7 0-4-15,8 8 0 16,-1 20 3-16,4 10 1 15,-6 8 1-15,-4 9-1 16,-1 6-20-16,0-6-102 16,1-19-1023-16</inkml:trace>
  <inkml:trace contextRef="#ctx0" brushRef="#br0" timeOffset="65852.03">7239 12222 1400 0,'0'0'8'0,"0"0"20"15,0 0 4-15,0 0 1 16,0 0-22-16,0 0-10 0,0 0-1 15,0-26-8-15,0 48-2 16,0 7 7-16,8 14 2 16,-2 1 1-16,1 0 0 15,-3-1 0-15,0-7 1 16,4-6-1-16,-2-6 1 16,-1-10-1-16,-3-6 0 15,-2-4 0-15,0-4 0 16,2 0 5-16,-2 0 3 15,4-24 3-15,12-27-11 16,9-19-5-16,13-6-18 16,4 14 12-16,-7 22 11 0,-10 20 0 15,-7 17-2-15,-7 3-8 16,3 21 2-16,3 17 2 16,1 17 4-16,-3 6-1 15,6 9 3-15,-5-2 0 16,-10-1 0-16,5-11-1 15,-9-10 1-15,-2-5-3 16,0-8-57-16,0-7-73 16,0-18-353-16</inkml:trace>
  <inkml:trace contextRef="#ctx0" brushRef="#br0" timeOffset="66185.25">8508 12272 1471 0,'0'0'13'16,"0"0"-11"-1,0 0-2-15,0 0-1 0,-133 134-1 16,85-60 0 0,6 7-2-16,3-5-34 0,2-8-40 15,8-14 5-15,5-20-71 16,15-23-176-16</inkml:trace>
  <inkml:trace contextRef="#ctx0" brushRef="#br0" timeOffset="66371.3">8169 12247 1381 0,'0'0'54'0,"0"0"19"15,0 0-73-15,0 0-4 16,0 0-7-16,0 0 7 0,121 85 2 15,-50-22 2-15,5-1 1 16,-1-3-1-16,-3-2-12 16,-3-9-38-16,-13-14-59 15,-12-16-466-15</inkml:trace>
  <inkml:trace contextRef="#ctx0" brushRef="#br0" timeOffset="66709.37">9364 12066 1316 0,'0'0'0'16,"0"0"-5"-16,-136 16 5 15,89 21 0-15,-6 16 24 16,8 5-5-16,5 5 10 16,16-5-14-16,13-9-12 15,11-5 0-15,0-8 0 16,15-3-2-16,18-5-1 16,17-5 0-16,6-3 1 15,10-5 3-15,3-7-2 0,3-5 0 16,1 0-2-16,-4-3 0 15,-7 0-46-15,-6 0-212 16</inkml:trace>
  <inkml:trace contextRef="#ctx0" brushRef="#br0" timeOffset="67083.41">9886 12119 201 0,'0'0'1283'0,"0"0"-1240"0,0 0-39 16,0 0-4-16,0 0-6 15,0 0-3-15,2 39 5 16,9 21 4-16,0 4 0 16,3-4 0-16,-8-16 0 15,5-14 0-15,-8-12 0 16,4-9 0-16,-5-8 0 15,0-1 0-15,0 0 1 16,0 0 8-16,12-23 3 16,10-32 12-16,9-18-24 15,15-6 0-15,-4 11-3 16,-8 19 1-16,-12 25 2 16,-6 17 0-16,-7 7-5 0,5 7-5 15,7 30 10 1,-2 15-1-16,-3 14 0 0,1 18-1 15,-15 10-1-15,-4-8-121 16</inkml:trace>
  <inkml:trace contextRef="#ctx0" brushRef="#br0" timeOffset="69033.28">8096 13372 1209 0,'0'0'102'0,"0"0"-32"16,0 0 0-16,0 0-31 15,0 0-1-15,0 0-22 16,0 0-9-16,-20-19-6 15,20 19-1-15,0 0 0 16,0 0-3-16,6 0-3 0,35 0 3 16,28 0 3-1,45 5-2-15,37-5 2 0,47 0 0 16,37-12 1-16,14-13-1 16,8-5 1-16,-8 0-1 15,-12-5 3-15,-21 3-3 16,-31-3-6-16,-36 0 5 15,-26 5 0-15,-41 4 2 16,-33 10 0-16,-26 10 0 16,-19 6 4-16,-4 0 3 15,0 0 7-15,0 0-4 16,0 0-11-16,-27 18-5 0,-15 19-55 16,-3-8-314-1</inkml:trace>
  <inkml:trace contextRef="#ctx0" brushRef="#br0" timeOffset="72233.91">23698 2823 1311 0,'0'0'29'0,"0"0"10"15,0 0 10-15,0 0 19 16,0 0-39-16,0 0-20 16,0 0-7-16,4-54-2 0,-4 54-5 15,0 0 1-15,0 20-3 16,0 22 2-16,5 30 5 15,8 39-1-15,-6 34 1 16,-3 51-1-16,-4 30 0 16,0 30 1-16,0 10 0 15,-9 6 2-15,2 15-2 16,5 10 1-16,0 11-1 16,2 8 0-16,-2 1 0 15,0-3 1-15,-7 17-1 16,-3 7 0-16,4 10 1 0,-5-4-2 15,-1-5 4-15,12-15-3 16,2-19 0-16,0-20 0 16,16-31 3-16,13-17-3 15,-1-15 0-15,-1-10 2 16,-9-7-2-16,-5-16 0 16,-11-20 3-16,-2-30-3 15,0-21-1-15,0-11 1 16,-9-1-1-16,-8 8 1 15,-8 15 0-15,3 10 0 16,4 4-1-16,0 6 0 16,12-3 1-16,6-12 0 15,0-11 1-15,0-22-1 0,0-24 0 16,0-17 2 0,0-23-2-16,0-17-2 0,0-12 2 15,0-6 3-15,0-2 4 16,0 2 0-16,0-2-2 15,0 2 2-15,0-1-7 16,0 3 0-16,0 10-2 16,0 4 1-16,0 8 1 15,0-9-1-15,0-3 1 16,0-8 0-16,0-6-3 16,0 0 3-16,0 0 0 15,0 0 0-15,0 0 4 0,0 0-4 16,-2 0 2-16,-8-6-2 15,-1-2 0-15,-3 0-1 16,-5-7-25-16,1-12-112 16,3-31-566-16</inkml:trace>
  <inkml:trace contextRef="#ctx0" brushRef="#br0" timeOffset="74220.53">28774 3987 1365 0,'0'0'40'16,"0"0"7"-16,0 0-32 16,0 0 2-16,0 0-11 15,0 0-3-15,0 0-3 16,-87-57 0-16,74 57 0 16,-12 0-1-16,-6 11-2 0,-12 15-1 15,-6 9 0-15,-2 8 2 16,-3 8 2-16,6 7-2 15,-4 9 1-15,8 8-1 16,3 4 2-16,10 4-2 16,14-5 1-16,9-6 1 15,8-9-1-15,23-8-1 16,33-11 1-16,17-12-1 16,28-8 2-16,19-14 1 15,18-10 1-15,3-3-2 16,-4-32 0-16,-2-9-9 15,-17-10-15-15,-7-10 9 16,-18-5 2-16,-14-5 8 16,-28-6 3-16,-17-3 2 15,-19-6 0-15,-15 2 3 0,-15 6 2 16,-33 8 22 0,-18 11-19-16,-21 10 9 0,-18 12-3 15,-11 18-14-15,-2 18 2 16,2 4-5-16,4 43-3 15,12 22-8-15,25 13-53 16,21 3-112-16,36-8-359 16</inkml:trace>
  <inkml:trace contextRef="#ctx0" brushRef="#br0" timeOffset="74558.16">28377 5147 1417 0,'0'0'69'15,"0"0"-37"-15,0 0-23 0,0 0-9 16,0 0-15 0,-76 167 0-16,18-72 13 0,-18 10 2 15,-9 8 2 1,5-2-2-16,0-4 0 0,11-15 0 16,11-9-2-16,7-7-33 15,9-13-18-15,-1-12-64 16,1-12-283-16</inkml:trace>
  <inkml:trace contextRef="#ctx0" brushRef="#br0" timeOffset="75254.88">27119 6525 1441 0,'0'0'23'0,"0"0"27"16,0 0-25-16,0 0-25 0,0 0-7 16,-146 192 3-1,88-84 0-15,6 8 2 0,12 2 2 16,18-2-2-16,15-10 2 15,7-13-1-15,13-22 1 16,25-17 0-16,11-15-5 16,12-20 2-16,7-15 0 15,11-4 3-15,8-44 2 16,9-29 0-16,-3-32-2 16,-4-17-2-16,-18-13-7 15,-21-3 8-15,-39 9 1 16,-18 16 5-16,-47 24 9 15,-17 22 11-15,-7 29-14 16,7 23-11-16,11 15-5 16,15 6-3-16,23 34-25 0,22 8-57 15,58-6-72-15,55-14-387 16</inkml:trace>
  <inkml:trace contextRef="#ctx0" brushRef="#br0" timeOffset="75540.37">29418 5325 1617 0,'0'0'8'15,"0"0"-8"-15,0 0-12 16,116 161-1-16,-43-51 12 16,12 15 1-16,8 11 0 15,5 13 0-15,1 9 0 16,-15 2-4-16,-16 11-15 16,-31-16-41-16,-22-19-83 15,-15-32-373-15</inkml:trace>
  <inkml:trace contextRef="#ctx0" brushRef="#br0" timeOffset="76192.14">29908 6778 954 0,'0'0'480'0,"0"0"-469"0,0 0 7 15,-147 58-18-15,84 18-7 16,-1 16 0-16,15 7 7 16,18 1-3-16,24-4 3 15,7-4-1-15,20-13 1 16,32-16-3-16,6-18 2 15,17-21-1-15,16-24 2 16,15-8 0-16,-2-48 2 16,-4-21 2-16,-15-19 3 15,-25-8-2-15,-31-3-4 16,-29 7 0-16,-27 11-1 16,-52 19 4-16,-37 21 1 0,-34 31-5 15,-15 18-12-15,-6 50-36 16,13 20-71-16,15 14-109 15</inkml:trace>
  <inkml:trace contextRef="#ctx0" brushRef="#br0" timeOffset="76528.12">26660 8340 1474 0,'0'0'20'16,"0"0"56"-16,0 0-51 15,0 0-13-15,0 0-12 16,156-25-1-16,27 25-3 15,76 3 4-15,55 4 1 16,36 4 1-16,11-1-2 16,-18-5 0-16,-33 0-10 15,-38-5-26-15,-54 0-8 16,-46 0-28-16,-49-7 4 0,-47 7-11 16,-45 0-143-16</inkml:trace>
  <inkml:trace contextRef="#ctx0" brushRef="#br0" timeOffset="76831.35">26814 9653 1240 0,'0'0'60'0,"0"0"57"16,0 0-73-16,0 0-29 0,120 0-15 15,19-12-6-15,46-5 6 16,35 0 1-16,21-3-1 16,16-1 1-16,-1 2 0 15,-20-1-1-15,-15 4-24 16,-32 4-17-16,-30 3-39 15,-34 4-76-15,-38 3-570 16</inkml:trace>
  <inkml:trace contextRef="#ctx0" brushRef="#br0" timeOffset="77116.63">27744 10031 1448 0,'0'0'11'0,"0"0"11"16,0 0-22-16,0 0-37 16,0 0 1-16,214 24 36 15,-69-17-1-15,35-5 1 16,34-2 4-16,9 0 1 15,-7 0-4-15,-6-8-2 16,-30-2-10-16,-26 7-21 0,-31 3-29 16,-49 0-72-1,-41 9-393-15</inkml:trace>
  <inkml:trace contextRef="#ctx0" brushRef="#br0" timeOffset="77364.94">27227 10944 1495 0,'0'0'21'16,"0"0"-1"-16,129-22-20 15,-9 4-1-15,38 0 1 0,32 3 0 16,31 0 0-16,24-1-1 15,18 2-1-15,2 2 1 16,-13 3-25-16,-31 0-53 16,-47 9-71-16,-49 0-757 15</inkml:trace>
  <inkml:trace contextRef="#ctx0" brushRef="#br0" timeOffset="77581.96">27839 11485 1459 0,'0'0'0'16,"0"0"-2"-16,125 29-23 16,-2-17 17-16,26-6 8 15,30-6 0-15,8 0-1 16,-2 0-17-16,-26-9-58 15,-30 4-112-15,-42 1-832 16</inkml:trace>
  <inkml:trace contextRef="#ctx0" brushRef="#br0" timeOffset="77804.03">27488 12097 1467 0,'0'0'20'0,"0"0"-6"16,0 0-14-16,142 0-27 15,-24-8 10-15,34-3 15 16,20-8 2-16,19-1 1 16,21 0-1-16,2 6 0 15,-15 2-7-15,-35 7-72 16,-37 0-154-16</inkml:trace>
  <inkml:trace contextRef="#ctx0" brushRef="#br0" timeOffset="77972.17">28332 12282 1494 0,'0'0'7'16,"170"-60"-7"-16,-48 32-38 15,9 2-8-15,-6 8-9 16,-15 4-44-16,-10 1-282 16</inkml:trace>
  <inkml:trace contextRef="#ctx0" brushRef="#br0" timeOffset="79233.14">30697 11315 1464 0,'0'0'8'15,"0"0"28"-15,0 0-17 16,0 0-18-16,0 0-1 16,0 0-1-16,-156-48-21 15,71 38 10-15,-8 2 8 16,-21-1 2-16,-15-2 0 15,-13-1 0-15,-17 0 0 16,-10 0 4-16,-14 1-1 16,-9 6-1-16,-13 5 0 15,-9 0 0-15,-9 0-1 16,-14 20 1-16,2 9 0 16,-8 0-1-16,4 1 1 15,11 3 2-15,12-5 0 16,18-1 6-16,26 1 2 0,21 3 2 15,24 1-9-15,19 1 1 16,17 10-3-16,14 3-1 16,-2 6 0-16,8 6 2 15,2 2-3-15,-3 0 1 16,1-4 0-16,5 2 0 16,-2-3 0-16,13-3-1 15,8 3 0-15,11-4-1 16,16 4 1-16,11-3-2 15,9 3 2-15,0 3-1 16,23 3 2-16,12 4-2 0,14 3 2 16,9 2 0-1,12 3 0-15,5-3 0 0,14-3 0 16,5 0 0-16,6-5 0 16,7 1 0-16,3-3 0 15,3-7 0-15,5-2 0 16,0-15 0-16,9-9 1 15,3-7-1-15,6-8 0 16,9-2 0-16,13-1 2 16,12-4-1-16,1 4-1 15,7 3 1-15,-4 1-1 16,3 8 0-16,-4-5-1 16,-3 2 1-16,-10-8 0 15,-4-6 0-15,3-4 0 0,-13-6 0 16,-1-20 2-16,-8-6-2 15,-17-5 1-15,-7-1 0 16,-1-1 3-16,2-2 2 16,2-3 6-16,6 2-5 15,5 2 4-15,7-1 0 16,-10 6-4-16,2-3-2 16,-1 0-1-16,-7-4-4 15,-5 3 1-15,-10-2 2 16,-17 4-3-16,-7 4-1 15,-8-4-1-15,-4-1-2 0,4-4-4 16,-2-3 1 0,-4-4 1-16,-7-2 1 0,-11-3 1 15,-7-5 2 1,-5-6 0-16,-1-7 1 0,-12-4 2 16,-2-1-1-16,-4 4 0 15,-9 0-1-15,0 4-1 16,-7 2 2-16,0 0 0 15,0 5 2-15,0 1-2 16,0 2-1-16,-14 9 1 16,-13 2 0-16,-4-1 0 15,-11-2 4-15,-14-9 3 16,-13-3-4-16,-7 1-2 16,-16 4 0-16,3 6-1 15,-2 8 1-15,-9 9-1 0,-12 16 1 16,-5 15-2-16,-20 4-1 15,-4 27-21-15,-1 28-7 16,18 9-29-16,12-2-51 16,27-12-215-16</inkml:trace>
  <inkml:trace contextRef="#ctx0" brushRef="#br0" timeOffset="85626.13">19398 11117 925 0,'0'0'128'0,"0"0"-88"16,0 0 35-16,0 0-52 16,0 0 34-16,0 0-36 15,0 0-12-15,-105-78 10 16,94 68-8-16,-2-1-8 16,1 6 2-16,-1 0-3 15,4 3 6-15,2 2-8 16,-8 0 1-16,-10 0-2 15,-4 0 0-15,-9 12-4 0,3 2 5 16,-6 5 0-16,-1 3 0 16,2 1 0-16,2-4 0 15,0-1-2-15,7 0 2 16,4-6 2-16,2 0-2 16,10-5 0-16,2 2-2 15,6-3 2-15,-4 2 0 16,-3 6-1-16,-1 0 0 15,-3 4 1-15,-6 6 0 16,-3 2 0-16,-2 5-2 16,0-2 2-16,0 6-2 15,2 1 4-15,0 0-4 0,7 2 4 16,3-6-4-16,1-4 2 16,3-4 0-16,4-1 0 15,-1-1 0-15,6 2-1 16,2 1 1-16,0 5 0 15,2 4 0-15,0 3-1 16,0 1 2-16,0-1-2 16,4 1 1-16,14 1-2 15,4-3 2-15,7-1 0 16,2-6 0-16,-2 0 0 16,8-6 0-16,-14-4-1 15,4-4 1-15,-2-2 1 16,0-3-1-16,-3-1 0 15,4 2 4-15,15-4-3 16,1 4 1-16,5-1-2 0,9 0 0 16,1-2 0-16,1-2 0 15,2-3 6-15,-4-3-6 16,-4 0 1-16,-8 0 1 16,-11 0-1-16,4-3 0 15,-6-6 0-15,0 0 1 16,0-4-2-16,5-1 2 15,-3 1-2-15,0-4-1 16,5 0 1-16,-5-5 0 16,4 1 2-16,-8-1-1 15,-10 2-1-15,2 1-1 16,-8-2 1-16,-4-4 3 16,0 0-3-16,-3-3 0 15,3-2 5-15,-6-3-3 0,4-1-2 16,-5-3 0-16,2 1 0 15,-4-3 1-15,0 1 2 16,0 0 2-16,0-2 4 16,0 2 6-16,0 1-6 15,0 2-2-15,-4 3-2 16,-8 6 0-16,3 0-3 16,1 3-2-16,-3 0 1 15,6 0-1-15,-4-1 0 16,7 5 0-16,-7-1 0 15,5 5 0-15,-6-2 1 0,4 6-1 16,-5-3 1-16,-3 0 1 16,3 2-1-16,3-2 5 15,-4 4-4-15,3 0-1 16,5 2-1-16,2 0 0 16,0 2 0-16,-6-2 1 15,6 2-1-15,0 4 0 16,-2-2 0-16,-3 1 0 15,3 3-1-15,-6-7 1 16,4 1-1-16,-5-1 1 16,-1 4 0-16,6 1 0 15,-1 0 0-15,3-3-1 0,-5 3 1 16,2-1 0-16,-4-1-2 16,-2-1 0-16,1 2 2 15,2-3 0-15,-2 2 0 16,1 0 0-16,-4 0 0 15,1 2 0-15,1 0-1 16,7 2 1-16,-4-2 0 16,10 2 0-16,0 0-2 15,-9 2-58-15,1 10-240 16</inkml:trace>
  <inkml:trace contextRef="#ctx0" brushRef="#br0" timeOffset="158947.99">7360 9166 1147 0,'0'0'46'0,"0"-105"62"16,16 54-32-16,19 0-57 15,15 11-7-15,-2 12-4 16,2 16-7-16,-1 12-1 16,-3 0-5-16,4 24 3 15,-8 12 0-15,-9 13-4 16,-10 11 6-16,-15 10 0 16,-8 6 0-16,-6 2 0 15,-32 1 0-15,-11-5 1 16,-5-5-1-16,-1-4 1 15,1-9 0-15,11-12 1 0,12-14-2 16,12-10 0-16,9-10 0 16,8-6-1-16,2-1 1 15,0-3-2-15,0 3 0 16,27-1-1-16,27-2 3 16,22 0 6-16,15-20-3 15,9-6 0-15,0 0-1 16,-13 3 0-16,-10 2-2 15,-25 3 0-15,-13 6 1 16,-22 5 2-16,-6 4 6 0,-8 3 8 16,-3 0-1-1,0 0-8-15,0 0-4 0,0 0-4 16,0 0 0-16,0 0-5 16,0 8-9-16,0 4 2 15,0 3-3-15,0-3 1 16,2 5-23-16,7 1-27 15,-5-12-113-15</inkml:trace>
  <inkml:trace contextRef="#ctx0" brushRef="#br0" timeOffset="160512.53">12592 8453 1144 0,'0'0'36'16,"0"0"21"-16,27-109 7 15,-25 79-29-15,3-1 23 16,-5 5-27-16,0 4 7 16,0 4-25-16,0 4 3 15,-5 5 0-15,-1 4-10 16,-17 5-6-16,-10 0 0 16,-21 22-3-16,-6 16 0 15,-2 4 0-15,12 3-4 16,21-5-3-16,23-6-10 15,6 0 9-15,0 0 6 16,16 4 2-16,13 6 2 16,11 4 0-16,4 5 1 0,5 1 0 15,3 1-1-15,-4-2 2 16,6-2 0-16,-7-4-1 16,-11-4 0-16,-14-12 0 15,-9-7 1-15,-11-9-1 16,-2-6 0-16,0-4 4 15,-4-2 5-15,-29-1 2 16,-8-2-8-16,1 0-3 16,9 0 6-16,14-5-2 15,7-4 2-15,8-1-1 16,2-4-5-16,0-6 0 16,4-10-3-16,23-14 0 0,11-12 0 15,0-15-23 1,2-4 4-16,-11-6 6 0,-14 5 9 15,-12 4 5-15,-3 9 2 16,-3 12 1-16,-25 8 0 16,-15 21 5-16,-15 18-6 15,-19 11-4-15,-20 48-14 16,-3 12-171-16</inkml:trace>
  <inkml:trace contextRef="#ctx0" brushRef="#br0" timeOffset="165806.44">7503 10488 391 0,'0'0'351'0,"0"0"-312"16,0 0-15-16,0 0-11 15,0 0-13-15,0 0-19 16,-87 130-122-16</inkml:trace>
  <inkml:trace contextRef="#ctx0" brushRef="#br0" timeOffset="165979.13">7324 10858 676 0,'0'0'28'15,"0"0"3"-15,0 0-31 16,0 0 0-16,0 0-9 15,0 0-32-15,-33 70 5 16,35-52-13-16,12-4-6 16,-1-6-158-16</inkml:trace>
  <inkml:trace contextRef="#ctx0" brushRef="#br0" timeOffset="166128.44">7258 10994 775 0,'0'0'91'0,"0"0"-39"15,0 0-20-15,0 0-21 16,0 0-11-16,0 0-1 16,-56 31-26-16,65-21-24 15,15-2-89-15,3-7-137 16</inkml:trace>
  <inkml:trace contextRef="#ctx0" brushRef="#br0" timeOffset="167222.31">7010 11189 1027 0,'0'0'36'0,"0"0"53"16,0 0-54-16,0 0-7 15,0 0 9-15,0 0-13 16,-2-30-3-16,2 28-14 16,0 2 1-16,0 0-7 15,0 0-1-15,0 0 0 16,-2 0-3-16,-8 8-10 16,-5 18 12-16,-1 9 1 15,-3 0 0-15,-2 1 0 16,6-5 0-16,10-4 0 15,1-1-1-15,4 3 1 0,0-2-3 16,0 8 2 0,0 3 1-16,9-2-2 0,6 0 2 15,10-4 1-15,0-6 0 16,4 1-1-16,2-12 1 16,2-3-1-16,1-8 3 15,-3-4 0-15,0 0-2 16,-2-9 5-16,-4-18 0 15,-4-7-3-15,-7-12 1 16,1-6-1-16,-5-7 8 16,-6 0-9-16,-4 7 2 15,0 10 0-15,0 11-1 16,-4 11 0-16,-25 8-1 16,-23 8-2-16,-14 4-6 0,-26 0 4 15,-8 0-4-15,-1 0 6 16,16 2 0-16,14 8 2 15,20 8-2-15,25 20-3 16,24 21-12-16,6 7-247 16</inkml:trace>
  <inkml:trace contextRef="#ctx0" brushRef="#br0" timeOffset="168930.54">13060 9126 788 0,'0'0'40'15,"0"0"57"-15,0 0-25 0,0 0 37 16,0 0-33-16,0 0-13 16,0 0-39-16,-9-11-18 15,9 11-6-15,0 0 0 16,0 7-10-16,0 23 8 16,25 16 2-16,8 17 0 15,16 10-6-15,0 6-110 16,-7-7-180-16</inkml:trace>
  <inkml:trace contextRef="#ctx0" brushRef="#br0" timeOffset="169081.37">13189 9765 1140 0,'0'0'7'0,"0"0"10"15,0 0-17-15,0 0-54 16,0 0 26-16,0 0-5 15,99 38-83-15,-64-20-127 16</inkml:trace>
  <inkml:trace contextRef="#ctx0" brushRef="#br0" timeOffset="169221.96">13394 10090 504 0,'0'0'65'0,"0"0"-23"0,0 0-16 15,0 0-23-15,-17 104-6 16,26-77-1-16,15-5-46 16</inkml:trace>
  <inkml:trace contextRef="#ctx0" brushRef="#br0" timeOffset="169381.21">13519 10493 151 0,'0'0'717'15,"0"0"-695"-15,0 0-14 16,0 0 14-16,0 0 23 16,0 0-34-16,-13 31-5 0,38-21-8 15,-4-5 2-15,2-2-306 16</inkml:trace>
  <inkml:trace contextRef="#ctx0" brushRef="#br0" timeOffset="169950.3">12978 10776 1023 0,'0'0'9'0,"0"0"70"16,0 0-67-16,0 0-12 16,0 0-4-16,0 0-18 15,7 12 22-15,26 16 41 16,11 7 1-16,1 8-6 15,6 2-9-15,-2 2-18 16,-7 2-6-16,-13-1 2 16,-4-4-3-16,-19-6 0 15,-6-9-1-15,-2-6-2 0,-40-9 1 16,-16-7-1-16,-11-7 0 16,5 0-4-16,6 0 5 15,13 0 1-15,16-5-1 16,16-5-1-16,13-4 1 15,0-15 0-15,40-15-15 16,13-16-7-16,18-12 11 16,1-10 3-16,-1-1 7 15,-15 0 2-15,-14 4 26 16,-26 12-8-16,-16 14 8 16,-6 15 2-16,-48 18-22 15,-27 20-7-15,-8 4 0 0,-11 41-3 16,2 18-12-16,20 3-151 15,13-8-651-15</inkml:trace>
  <inkml:trace contextRef="#ctx0" brushRef="#br0" timeOffset="171827.14">12703 11538 1066 0,'0'0'24'16,"0"0"54"-16,0 0-78 15,0 0-12-15,0 0 11 16,0 0 1-16,132-48 6 16,-54 38 0-16,9-5 6 15,11 1-4-15,11-1 9 16,-1-2 3-16,-4 3-13 0,-13 2-7 15,-12 7 0-15,-21-2 0 16,-23 4-1-16,-15 3 0 16,-20 0-15-16,-2 0-21 15,-47 0 37-15,-23 20 2 16,-19 8-2-16,-18 2 0 16,-9-1-2-16,-5 4 1 15,12-5-10-15,6-2 3 16,27-6 1-16,22-6 7 15,27-7 0-15,18-2 0 16,11-2-2-16,27-3-20 16,29 0 22-16,19 0 25 15,25-20-16-15,3-1-9 16,6-4 2-16,-6-1 2 0,-9-3-2 16,-19 3 13-16,-21 6 7 15,-23 8 0-15,-17 7-1 16,-14 5-8-16,0 0 11 15,-10 0-5-15,-27 13-17 16,-13 9-2-16,4 3-1 16,10-4-2-16,18-7 0 15,12-3 1-15,-1-2-5 16,7-3-1-16,0-2 2 16,0-4 2-16,0 0 2 0,0 0-2 15,9 4-1 1,9-1-5-16,4 6-43 0,-13-3-114 15,-9-6-378-15</inkml:trace>
  <inkml:trace contextRef="#ctx0" brushRef="#br0" timeOffset="173139.77">15666 10580 1205 0,'0'0'53'0,"0"0"66"16,0 0-75-16,0 0-32 15,0 0-12-15,0 0-12 16,-9 28 11-16,38 24 1 15,3 10 1-15,-8 6-1 16,-4 0 0-16,-11 2 0 16,-4-1 1-16,-5-2 2 15,0-4-3-15,0-1-3 16,0-16-89-16,6-26-208 0</inkml:trace>
  <inkml:trace contextRef="#ctx0" brushRef="#br0" timeOffset="173450.16">16129 10865 1202 0,'0'0'0'0,"0"0"-8"16,0 0-51-16,0 0 50 15,0 0 9-15,0 0 0 0,0 79-3 16,10-55 6-16,5-3-3 15,3-9 9-15,9-9 35 16,4-3 8-16,7 0-8 16,6-7-20-16,-5-19-15 15,-8-6-4-15,-16-8-4 16,-15 1 2-16,0 5-3 16,-44 4-6-16,-26 12-5 15,-19 16 6-15,-9 2-12 16,7 22-45-16,15 14-88 15,27 1-221-15</inkml:trace>
  <inkml:trace contextRef="#ctx0" brushRef="#br0" timeOffset="173868.88">15905 10360 777 0,'0'0'13'15,"-221"-11"89"-15,103 19 6 16,-9 32-26-16,7 16-35 16,10 18 0-16,14 13-5 15,30 9-15-15,21 10-19 0,32 6-2 16,13 3-3-16,35-3-3 15,36 5 1-15,30-8 5 16,12-10 3-16,19-17 5 16,8-29-1-16,3-21-3 15,2-29-5-15,-9-6 22 16,0-58-3-16,0-31-13 16,-14-26 18-16,-10-19-24 15,-29-12 0-15,-37-5-4 16,-30-10 1-16,-20-7-2 15,-64 9-2-15,-45 22-3 16,-36 35 5-16,-36 53-1 16,-18 52-6-16,4 48-62 0,32 37-385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7T08:03:31.764"/>
    </inkml:context>
    <inkml:brush xml:id="br0">
      <inkml:brushProperty name="width" value="0.05292" units="cm"/>
      <inkml:brushProperty name="height" value="0.05292" units="cm"/>
      <inkml:brushProperty name="color" value="#FF0000"/>
    </inkml:brush>
  </inkml:definitions>
  <inkml:trace contextRef="#ctx0" brushRef="#br0">4736 9218 902 0,'0'0'130'0,"0"0"-111"16,0 0 20-16,0 0 68 16,0 0-74-16,0 0 4 15,0 0-21-15,-89-73-9 16,85 68 56-16,2 1-37 16,2 1 2-16,0 3-19 15,0 0-8-15,0 0-1 0,0 0-2 16,0 0-5-1,13 0-1-15,22 0 5 0,19 0 3 16,18-2 0-16,19-5 0 16,20 1 1-16,19-2 2 15,3 2-3-15,-8 1 2 16,-23 5-5-16,-21 0 5 16,-32 0-2-16,-15 9 0 15,-19-2-1-15,-11 2 0 16,-1-5 1-16,-3-1 0 15,0-1 1-15,0 1 2 16,0-1 1-16,0-2-3 16,0 2 2-16,0-2 1 15,0 0-2-15,0 4-2 16,0 6-2-16,0 8-96 16,0-6-97-16,0-10-529 15</inkml:trace>
  <inkml:trace contextRef="#ctx0" brushRef="#br0" timeOffset="1299.73">6959 9126 761 0,'0'0'78'0,"0"0"18"16,0 0 50-16,0 0-37 16,0 0-45-16,0 0-38 15,-20-16-8-15,20 14 14 16,0 0-9-16,0 2-10 16,0 0-8-16,0-2-1 15,0 2-3-15,0-5 3 0,22 2-2 16,21-6 0-16,21 2 0 15,21-2 0-15,7 3 0 16,-5 5-1-16,-8 1-1 16,-14 0 0-16,-16 0 0 15,-15 0 0-15,-12 1 0 16,-13 3-1-16,-5-2-2 16,-4 0-3-16,0 0 6 15,0-2 3-15,0 0 0 16,0 0 3-16,0 0-1 15,0 0 0-15,0 0 6 16,0 0 0-16,0 0-6 0,0 0-1 16,0 0-1-1,0 0-1-15,0 0-1 0,0 0 0 16,0 0-1-16,0 0 0 16,0 0 0-16,-2 0 0 15,2 0 1-15,0 0 0 16,0 0-1-16,0 0 1 15,0 0 0-15,0 0-1 16,0 0 3-16,0 0-2 16,0 0 0-16,0 0 1 15,0 0-2-15,0 0 5 16,0 0 0-16,0 0-5 16,0 0 1-16,-2 0 3 0,2 0-4 15,0 0 2-15,-2 0 0 16,2 0-2-16,-5 0 0 15,5 0 1-15,0 0-1 16,0 0 1-16,0 0-1 16,0 0 0-16,0 0 0 15,0 0-3-15,0 0 3 16,0 0-2-16,0 0 0 16,0 0 2-16,0 0-1 15,0 0-1-15,0 0-2 16,0 0-16-16,0 0-28 15,-16 0-42-15,-5 0-289 0</inkml:trace>
  <inkml:trace contextRef="#ctx0" brushRef="#br0" timeOffset="7556.04">8626 9007 896 0,'0'0'158'16,"0"0"-125"-16,0 0 76 16,0 0-23-16,0 0-45 15,0 0-23-15,0 0 2 0,0 0-10 16,-56-52-3-16,54 52 0 15,2 0-1-15,0 0-1 16,0 0-2-16,0-2-1 16,0 2 0-16,0-2-2 15,0 2-2-15,12-2-1 16,21-3 2-16,23 0 1 16,17-2 3-16,23 2-2 15,4 1 2-15,5 4-2 16,7 0-1-16,-14 0 1 15,-13 0-1-15,-23 0 0 16,-13 2 1-16,-18 3-1 16,-15-3 0-16,-12 3 0 0,1-3 0 15,-5 0 1-15,0 1-1 16,0-3 2-16,0 0 0 16,0 0 1-16,0 0-2 15,0 0 0-15,0 0-1 16,0 0 1-16,0 0 1 15,0 0-2-15,0 0-2 16,0 0 1-16,0 0 1 16,0 0 0-16,0 0 2 15,0 0-2-15,0 0-1 16,0 0 0-16,0 0 1 16,0 0 0-16,0 0 0 0,0 0-1 15,0 3-1-15,0-3 0 16,0 0 2-16,0 0-1 15,0 0 1-15,0 0 0 16,0 0 0-16,0 0 0 16,0 0 0-16,0 0 1 15,0 0-1-15,0 0 2 16,0 0-2-16,0 0 1 16,0 0 0-16,0 0-1 15,0 0 0-15,0 0 0 16,0 0 0-16,0 0 0 15,0 0-1-15,0 2-7 16,0-2-122-16</inkml:trace>
  <inkml:trace contextRef="#ctx0" brushRef="#br0" timeOffset="11984.33">10695 9024 954 0,'0'0'67'0,"0"0"12"16,0 0-24-16,0 0 8 16,0 0-1-16,0 0-9 15,0 0-25-15,-11 0-12 16,11 0-6-16,0 0-7 15,2 0 1-15,23-2-4 16,19-3 1-16,26-1-2 16,19 2 2-16,15-1-1 0,23 0 0 15,16 0 1 1,15 1-1-16,14 4 0 0,15 0 0 16,9 0-3-16,-11 0 3 15,-15 0 0-15,-27 0-1 16,-30 0 0-16,-33 0 1 15,-17 0 1-15,-28 0 1 16,-17 2-2-16,-7 0 0 16,-11-2 1-16,0 0 1 15,0 0 1-15,0 0 4 16,0 0-4-16,0 0-2 16,0 0 0-16,0 0 0 15,0 0-1-15,0 0 0 16,0 0 1-16,0 0-1 0,0 0 0 15,0 0 1-15,0 0-1 16,0 0 0-16,0 0 0 16,-4 0 0-16,-3 0 1 15,5 0 0-15,0 0-1 16,2 0 0-16,-2 0 0 16,2 0 0-16,0 0 0 15,-2 0 0-15,2 0 0 16,0-4 0-16,-2-1 0 15,-4 3-1-15,6 0 1 16,0 2 1-16,0 0-1 16,-2 0-1-16,2 0-8 15,-2 0-29-15,-2 0-40 16,-3 0-75-16,-7-1-215 16</inkml:trace>
  <inkml:trace contextRef="#ctx0" brushRef="#br0" timeOffset="15134.27">3976 7761 1167 0,'0'0'3'0,"0"0"39"15,0 0-17-15,0 0-22 16,-124-93 0-16,101 82-2 16,-2 8-1-16,8-1-1 15,-12 4 0-15,-2 0 1 16,-12 0-2-16,-12 14 1 0,-13 8-1 16,-7 2 2-16,-8 4 0 15,8-2-2-15,9-6 2 16,22-8 0-16,15-8 0 15,19-2 3-15,7-2 1 16,3 0 8-16,0 0 11 16,0 0-9-16,0 0 3 15,0 0-17-15,0 0 0 16,0 2-4-16,0 10-5 16,0 12 0-16,-9 14 9 15,-2 15-1-15,-5 16 1 16,3 20 0-16,4 13-2 0,3 14-4 15,1 9 5-15,-2 5 0 16,-4 1 1-16,0-8-1 16,-2-9 1-16,2-25 2 15,6-14-1-15,5-15 0 16,0-11 1-16,0-5-4 16,0-10 1-16,11-8 1 15,2-3 1-15,-1-5 1 16,-1-6 0-16,-3-2-1 15,-3-3 0-15,-2-3-1 16,-1-3 0-16,-2 2-1 16,0-3 1-16,0 1 1 15,2-1-1-15,-2 0 0 16,2 0 1-16,7 0 2 16,18 0-2-16,40 0 3 0,53-4 28 15,52-18 8-15,35-6-26 16,12 1-6-16,-5 0-5 15,-21 7-2-15,-25 9-1 16,-43 6-2-16,-38 5 2 16,-39 0 0-16,-25 0-4 15,-15 0-3-15,-8 0-4 16,0 0 2-16,0 0-7 16,8 0-51-16,36 0-83 15,39-39-478-15</inkml:trace>
  <inkml:trace contextRef="#ctx0" brushRef="#br0" timeOffset="16171.96">12271 7683 790 0,'0'0'53'0,"0"0"-28"16,0 0 23-16,0 0 1 16,0 0 13-16,72-101 9 15,-59 89-4-15,-7 3-31 16,6 4-11-16,-8 1-4 16,5 2-10-16,-3 0 2 15,21 2-4-15,29 0-8 16,27 0-1-16,30 0 0 15,13 0 0-15,-2 2 0 0,3 5 1 16,-13-3 0 0,-5 0-2-16,-18 1 1 15,-19-3 0-15,-28 0-1 0,-17-1 0 16,-18 3-1-16,-7-1 1 16,0 5 0-16,0-1-1 15,-2 6-1-15,8-1 1 16,-2 2 1-16,1 2 1 15,3 3 1-15,11 8-1 16,-1 10-1-16,3 12 1 16,-4 21-1-16,-5 25-2 15,-12 20 3-15,-2 16-1 16,-7 16 1-16,-21 5 1 16,-7 3 2-16,6-7 3 0,12-13-4 15,3-17-1-15,10-16 0 16,4-22 5-16,0-19-1 15,6-24-1-15,6-14 9 16,-3-13 26-16,-5-6-17 16,-4-4 15-16,0 1-15 15,0-1-4-15,0 0-4 16,0 0 2-16,-13 0-16 16,-20-1-2-16,-19-3-2 15,-19-1-6-15,-16 5-19 16,-4 0 1-16,-7 0-26 15,-5 0-28-15,16 0-306 16</inkml:trace>
  <inkml:trace contextRef="#ctx0" brushRef="#br0" timeOffset="34487.19">477 10689 174 0,'0'0'279'16,"0"0"-260"-16,0 0-19 15,0 0 0-15,0 0 0 16,0 0-7-16,0 0-194 16</inkml:trace>
  <inkml:trace contextRef="#ctx0" brushRef="#br0" timeOffset="35108.47">477 10689 1077 0,'42'-71'108'0,"-42"64"-19"16,0 4-40-16,0-1 5 0,0 4-28 15,0 0-11-15,0 0-13 16,0 0-2-16,0 0-3 16,0 0-6-16,0 20-4 15,0 13 10-15,0 11 3 16,0 9-1-16,0 3 1 15,0-2 1-15,0 0-1 16,0-10 0-16,0-5 0 16,0-13 0-16,-2-6 1 15,-3-8-2-15,3-7 2 16,0-5-1-16,2 0 1 16,0 0 5-16,0 0 7 0,0-9 36 15,-2-28 16-15,-2-17-59 16,4-13-6-16,4-2-3 15,29 9-12-15,9 13 7 16,-9 18 5-16,-6 13 2 16,-4 12-4-16,-8 4-1 15,-1 0-4-15,3 10-4 16,4 9-1-16,1 10 11 16,-2 8 0-16,4 1 4 15,1 5-3-15,-9 1 3 16,1 3-1-16,-8-3 2 15,-2-4 0-15,2-6-1 0,-3-10 0 16,4-8-2-16,-6-3 2 16,3-1-1-16,-5 8-15 15,-2-1-77-15,0-7-151 16,-4-12-647-16</inkml:trace>
  <inkml:trace contextRef="#ctx0" brushRef="#br0" timeOffset="37398.51">1170 10703 862 0,'0'0'366'0,"0"0"-279"16,0 0-42-16,0 0 1 15,0 0-25-15,0 0-5 16,0 0-15-16,60-74 0 16,-36 46-1-16,13-9 0 15,5-14 4-15,0-9-3 16,3-10-1-16,-6-8 4 16,-7-5-1-16,-14 1-2 15,-12 4 0-15,-6 8 4 16,-4 12-5-16,-16 14 1 15,-5 14-1-15,0 10 0 16,8 8 3-16,-3 9-3 0,2 3-3 16,-4 0-2-16,-9 26-3 15,-1 15 3-15,-1 13 3 16,4 4-2-16,9 7-1 16,9 8 4-16,7 4-1 15,4-2 1-15,4-2 0 16,25-10 0-16,11-12-3 15,7-10 3-15,4-15 1 16,4-13 0-16,6-13 0 16,-1 0 2-16,2-22 1 15,1-20 1-15,-8-8-2 16,-9-6-2-16,-13-2-1 0,-18 4 1 16,-11 10-5-16,-4 14-3 15,0 15 5-15,0 11 1 16,0 4 0-16,0 0-5 15,-6 14-4-15,-3 21 2 16,3 12 4-16,6 8 0 16,0-3 5-16,0-6 0 15,17-8 0-15,6-8-3 16,-1-8 3-16,2-5 0 16,3-9 0-16,0-8 1 15,4 0 2-15,4-11 3 16,2-23-1-16,-6-6 1 15,-9-4-6-15,-13-3 4 0,-9 1 2 16,-9 0-4-16,-29 3 0 16,-12 2-1-16,-10 9 1 15,-6 6 0-15,-1 10 0 16,9 9-1-16,14 7-2 16,13 0-2-16,19 32-29 15,12 8-218-15,22-8-121 16</inkml:trace>
  <inkml:trace contextRef="#ctx0" brushRef="#br0" timeOffset="37996.24">2527 10120 1205 0,'0'0'64'15,"0"0"-15"-15,0 0-14 16,0 0-17-16,0 0-10 16,-125-64-8-16,103 72-7 15,-2 24 1-15,-1 12-4 16,3 9 3-16,4 1 4 0,11-2-9 15,5-6 11 1,2-10-4-16,0-10 2 0,0-12-2 16,9-5-23-16,0-9 18 15,4 0 10-15,5-21 8 16,7-21-6-16,1-11 3 16,-6 2 9-16,-4 7-2 15,-9 18 11-15,-7 14-12 16,0 12 3-16,0 0-14 15,2 26-30-15,0 23 21 16,3 21 6-16,-3 13 2 16,-2 10 0-16,0 2 1 15,0 8-1-15,0 2 1 16,0-1 0-16,0-5 0 0,6-6 0 16,-1-14 1-16,0-19 0 15,-5-21-1-15,0-18 0 16,0-17 0-16,0-4 56 15,-21-20 50-15,-14-29-58 16,-10-18-46-16,3-12-1 16,13-4-1-16,16 5-1 15,13 6-21-15,0 12-10 16,38 8-38-16,11 2-76 16,8-2-376-16</inkml:trace>
  <inkml:trace contextRef="#ctx0" brushRef="#br0" timeOffset="38483.32">3359 9749 1211 0,'0'0'1'0,"0"0"55"16,0 0-3-1,-72-108-17-15,41 100-27 16,-4 8-2-16,-5 0-7 16,-5 30 0-16,3 10-6 0,8 9 5 15,7-1-2-15,11-1 0 16,12-1-3-16,4-3-1 15,2-7 3-15,27-4-1 16,10-5-15-16,3-10 0 16,0-8 12-16,-7-6-5 15,-6-3 12-15,0-3 0 16,-4-20 1-16,-5-7 2 16,-7-2 1-16,-8 1 6 15,-5 9 28-15,0 10 0 16,0 7-8-16,0 5-13 0,0 0-16 15,0 0-8-15,0 5-16 16,3 27 13-16,10 9 11 16,7 10 0-16,7 0-2 15,4 3-31-15,0-8-77 16,-7-16-250-16</inkml:trace>
  <inkml:trace contextRef="#ctx0" brushRef="#br0" timeOffset="39082.73">2614 10254 1155 0,'0'0'92'0,"0"0"-15"15,0 0-32-15,0 0-36 16,0 0-9-16,0 0-15 15,-11 51 4-15,11-7 11 0,0 4-1 16,3-1 1-16,1-2 0 16,2-10 0-16,-4-9-1 15,3-8 2-15,0-8-1 16,-5-6 0-16,2-4 1 16,-2 0 7-16,2 0 6 15,1-9 17-15,3-16 19 16,7-8-50-16,10 1-2 15,8 4 2-15,6 3-1 16,8 10-4-16,0 7 1 16,-2 8 0-16,-6 0-8 15,-3 8 4-15,-5 14-8 16,-9 5 3-16,-5-1 5 16,-11 1-1-16,-4-5-1 0,0 0-3 15,-17-3 13-15,-18-5 1 16,-8-4 8-16,-8-4-4 15,-3-2 2-15,-2 0 2 16,1-3-9-16,6 6-1 16,6-7-83-16,12 0-788 15</inkml:trace>
  <inkml:trace contextRef="#ctx0" brushRef="#br0" timeOffset="40181.65">60 11793 1248 0,'0'0'48'0,"0"0"28"16,0 0-27-16,0 0-30 15,0 0 4-15,0 0-19 16,-9-13-4-16,9 13-3 0,4-1 2 15,21-2 0-15,15 0 1 16,22-2-1-16,30 0 1 16,37-5 0-16,51-4 0 15,46-3 0 1,30 2-1-16,9 1-7 0,-9 0-8 16,-21 2 1-16,-26 4 7 15,-26-1 3-15,-31 1 1 16,-32 4 4-16,-31 1 0 15,-26-2 0-15,-26 3 0 16,-21 2 1-16,-9 0 1 16,-7 0 0-16,0 0 8 15,0 0 28-15,0 0-10 0,0 0-11 16,0 0-4-16,0 0 3 16,0 0-6-16,0 0-5 15,0 0-5-15,0 0-3 16,-7 0-3-16,-17 22-48 15,-19 17-66-15,-14-3-129 16</inkml:trace>
  <inkml:trace contextRef="#ctx0" brushRef="#br0" timeOffset="53715.19">6553 12797 1066 0,'0'0'108'0,"0"0"-33"16,0 0-23-16,0 0 0 0,0 0-23 15,0 0 6-15,0 0-12 16,-24-54 1-16,24 54-16 16,0-2-1-16,0 2 6 15,0 0-12-15,0 0-1 16,0 0 0-16,0 0-1 16,0 0-3-16,0 0 1 15,0 0 2-15,0 0-1 16,0 0-3-16,16-3 1 15,32-4 4-15,39-5 1 16,29-7 2-16,20-1 2 0,7 3-3 16,-7 8-1-16,-7 9-1 15,-22 0 0 1,-20 3-1-16,-25 8 1 0,-19-2 0 16,-21-3 0-16,-13-4 0 15,-9 0 1-15,0 0 2 16,0-2 2-16,0 0 4 15,-16 0 14-15,-8 0-11 16,-12 0-12-16,-4 0 0 16,-5 4-6-16,-1 10-103 15,-1-14-521-15</inkml:trace>
  <inkml:trace contextRef="#ctx0" brushRef="#br0" timeOffset="64719.32">10370 12453 327 0,'0'0'221'16,"0"0"-210"-16,0 0-11 0,0 0 0 16,0 0-33-16,0 0-107 15,0 0-242-15</inkml:trace>
  <inkml:trace contextRef="#ctx0" brushRef="#br0" timeOffset="65228.09">10483 12457 681 0,'0'0'105'0,"0"0"-88"16,0 0-17-16,0 0 0 15,0 0-4-15,0 0-3 16,16 1 7-16,1-1 7 16,8 0-7-16,-5 0 8 15,7 0 11-15,-2 0-9 16,1 0 9-16,8 0 2 16,6 0-15-16,2 4-4 15,5 1 2-15,-3-4-4 16,6 2 14-16,-8-3-4 15,-7 0 2-15,-3 0 12 0,-6 0 32 16,-10 0 12-16,-3 0-42 16,1 0-8-16,-1 0 0 15,1 0-2-15,3 0-8 16,-3 0-4-16,-1 0-2 16,3 0-2-16,-5 0 1 15,-7 0-1-15,8 0 2 16,-10 0 1-16,5 0 7 15,-5 0 8-15,-2 0-9 16,0 0-8-16,2 0-1 16,0 0-3-16,7 0 3 15,-2 0-38-15,2 0-101 16,-7 0-259-16</inkml:trace>
  <inkml:trace contextRef="#ctx0" brushRef="#br0" timeOffset="112726.29">28390 11735 997 0,'0'0'140'0,"0"0"-61"16,0 0-38-16,0 0-16 15,0 0-1-15,0 0 13 0,0 0 14 16,0-13-4-16,0 13 8 16,0 0-25-16,0 0-13 15,0 0-16-15,0 0-1 16,0 0-3-16,0 0-1 15,0 3-2-15,0 15 2 16,0 6 4-16,0 6 0 16,14-1-1-16,5 0 0 15,6-3 1-15,2-3 0 16,4-9 2-16,9-2-2 16,7-7 3-16,22-5-2 15,24-5 2-15,26-30-1 0,13-14 0 16,3-8 0-1,-8 5 1-15,-19 5-3 0,-23 16 0 16,-35 10 0-16,-19 9 1 16,-6 12-1-16,-2 0-1 15,-8 22-76-15,-15 2-310 16</inkml:trace>
  <inkml:trace contextRef="#ctx0" brushRef="#br0" timeOffset="120975.25">6333 14047 324 0,'0'0'95'0,"0"0"12"16,0 0 95-16,0 0-136 0,0 0 126 16,0 0-139-16,0 0 43 15,-39-57-41-15,37 49 13 16,-2 5 1-16,2 0-40 16,-3 2 4-16,5 1-13 15,0 0-10-15,0 0-3 16,0 0 1-16,0 0-5 15,0 0 2-15,0-3-1 16,0 3 1-16,0-1-4 16,0 1 2-16,0-3-2 15,0 3-1-15,0 0-3 0,21-4-3 16,14 0 6-16,19-1 1 16,21-4 0-16,21 4-1 15,24-2 0-15,17 2-1 16,7 0 1-16,1 5 2 15,-4 0-1-15,-23 0-1 16,-22 0 1-16,-27 0-1 16,-32 2-3-16,-14 1-4 15,-19-2 7-15,-4-1 0 16,0 0 11-16,0 0 22 16,-13 0-2-16,-9-1-31 15,-3-7 0-15,0 1 5 0,12 5 0 16,5-1-5-1,0 3 0-15,8 0 0 0,0 0-1 16,0 0-1-16,0 0-7 16,19 0-46-16,16 5 25 15,10 10-47-15,-1-15-232 16</inkml:trace>
  <inkml:trace contextRef="#ctx0" brushRef="#br0" timeOffset="122480.21">9924 14008 514 0,'0'0'495'16,"0"0"-462"-16,0 0-14 15,0 0-16 1,0 0 2-16,0 0 0 0,0 0-5 15,-69-7 2-15,69 7 6 16,0 0 11-16,0 0 15 16,0 0 4-16,0 0 17 15,0 0-36-15,0 0-14 16,0 0 0-16,0 0-5 16,0 0 0-16,0 0 0 15,0 0 0-15,17 12 3 0,26 0 2 16,24-3 25-16,29-5-13 15,33-4 4-15,29 0 1 16,20-8-16-16,7-9-4 16,-11-4-2-16,-18 5 1 15,-24 4 1-15,-36 5-1 16,-36 5-2-16,-24 2 0 16,-28 0 1-16,-8 0 0 15,0 0 7-15,0 0 7 16,-17 0 0-16,-12 0-13 15,2 0 2-15,9 0 5 16,7 0 0-16,9 0 15 16,2 0-16-16,0 0-2 15,0 0-3-15,0 0 0 16,0 0-1-16,0 0 2 0,0 0-1 16,0 0-1-16,0 0-1 15,0 0 4-15,0 0-1 16,0 0 2-16,0 0 1 15,0 0 1-15,0 0-7 16,0 0 0-16,0 0 0 16,0 0 0-16,0 0-4 15,0 2-53-15,13 3-100 16,3-5-5-16</inkml:trace>
  <inkml:trace contextRef="#ctx0" brushRef="#br0" timeOffset="129062.19">19286 14047 1146 0,'0'0'151'0,"0"0"-106"16,0 0-36-16,0 0 15 16,0 0 7-16,0 0 15 15,0 0 0-15,0 0-13 16,-2-10-15-16,2 10-4 15,-2 0-7-15,2 0-5 16,0 0 0-16,0 0-1 16,0 0-1-16,0 0 0 15,0-3-2-15,16-5 1 16,26-2-1-16,20-4 0 0,25-1 1 16,2 0 1-16,11 1 2 15,1 2-2-15,-1 0 0 16,-4 4-1-16,-13-2-1 15,-12 3 2-15,-22 4 0 16,-13 1-1-16,-19 2 1 16,-12 0 0-16,-5 0 0 15,0 0-2-15,0 0 2 16,0 0 4-16,0 0-2 16,0 0 1-16,0 0 0 15,0 0-3-15,0 0 2 16,0 0-2-16,0 0 0 15,0 0-3-15,0 0-15 0,0 0-82 16,0 0-312 0</inkml:trace>
  <inkml:trace contextRef="#ctx0" brushRef="#br0" timeOffset="154498.12">23381 15155 853 0,'0'0'82'0,"0"0"-69"16,0 0-13-16,0 0-9 16,0 0 9-16,0 0 0 15,0 0 2-15,14-15 46 16,-14 15 76-16,0 0-30 15,0 0-42-15,0 0-29 16,0 0-12-16,0 0-6 16,0 0-5-16,0 0 0 15,2 0-1-15,7 0 0 0,-3 0-2 16,10 0 3-16,-1 0-1 16,6 0 2-16,-1 0-1 15,4-3 2-15,-2 3-2 16,5 0 0-16,2 0 0 15,7 0 1-15,5 0-1 16,-2 0 0-16,10 0-1 16,-6 0 2-16,-6 0-2 15,3 0 2-15,-1 0-2 16,-4 0 2-16,3 0 0 0,2 0 2 16,3 0 0-1,-1 0-3-15,-5 8 1 0,6 6-1 16,-3-1 0-16,0-3-1 15,1-5 1-15,-4-5 4 16,1 0-3-16,3 0 21 16,3 0-7-16,3-1-1 15,4-3-12-15,-6 2-1 16,-3 2 1-16,1 0-2 16,-1 0-1-16,-7 0 1 15,1 0 0-15,-3 0 1 16,-2 0-1-16,6 0 1 15,-2-3-1-15,5-1 0 0,3 1 0 16,1-4 1 0,0 7 0-16,-1 0-1 0,-1 0-1 15,-1 0 0-15,-1 0 1 16,-9 5 0-16,-4-1-1 16,0-3-1-16,-10-1 2 15,3 0 2-15,3 0 2 16,4 0-3-16,6 0-1 15,5 0 0-15,4 0-1 16,-4 0 1-16,2 0 1 16,-2 0-1-16,-5 0-1 15,-4 0 1-15,-2 0 0 16,-2 0 2-16,-3 0-2 16,2 0 0-16,3 0-1 0,2 0 1 15,-2 0 0-15,2 0-1 16,0 0 1-16,0 4-1 15,0-1 1-15,2-3 0 16,7 0 1-16,-3 0 1 16,6 0 1-16,3 0 2 15,1 0-5-15,4 0 0 16,-4 2 0-16,-3 6 0 16,-5 2-1-16,2-6 1 15,1 4 1-15,-7-4-1 16,3-2 0-16,-5 0 0 15,0-2 2-15,0 0-1 16,-2 0 0-16,7 0 0 16,0 0 1-16,0 0-4 15,-1 0 3-15,-4 0-2 0,-4 1 2 16,-2 4-1-16,-6 1 0 16,2-2-1-16,-3 0-1 15,6 0 2-15,-2 0 1 16,7-2-1-16,5-2 2 15,-1 0-2-15,0 0 0 16,4 0 1-16,-2 0-1 16,-1 2 0-16,-5 0 0 15,0 2 0-15,-5 0-1 16,2 0 2-16,3 0-2 0,0 0 1 16,8-2 0-1,3 1 1-15,4 0-1 0,3-3 0 16,1 0 1-16,0 0-1 15,-11 0 0-15,-1 0-1 16,-9 0 0-16,-7 0 0 16,3 0 2-16,-8 0-1 15,1 0 0-15,1 0 0 16,6 0 0-16,-5 0-2 16,-3 0 2-16,3 0 0 15,-7 0 0-15,0 0-1 16,-8 0 2-16,-3 0 0 15,0 0 1-15,0 0 1 0,0 0 11 16,0 0 18 0,0 0 7-16,0 0-7 0,0 0-9 15,0 0-9-15,0 0-12 16,0 0-2-16,0 0-4 16,-5 0-160-16</inkml:trace>
  <inkml:trace contextRef="#ctx0" brushRef="#br0" timeOffset="173178.33">7391 15360 735 0,'0'0'72'0,"0"0"58"15,0 0-42-15,0 0-60 16,0 0 14-16,0 0-23 15,-42-106-14-15,42 100-5 16,0 2 10-16,0 2-8 0,0 2 14 16,0 0-1-16,0 0-12 15,0 0 3-15,0-2 17 16,0 2 13-16,0 0-18 16,0-2-12-16,0-3-1 15,4 2-4-15,19-3 1 16,6-2 4-16,11 4-5 15,5 0 0-15,15 4 2 16,15 0 2-16,23 0-5 16,25 0 2-16,15 0 1 15,18 0-1-15,12 0-1 16,-6 0-1-16,-4 0-1 0,-21 0 1 16,-21 0 0-16,-20 0 1 15,-19 0-1-15,-7 0-1 16,-10 0 1-16,-3 0 3 15,-3-4 1-15,-5-13 0 16,-2 5 0-16,0 0-4 16,-5 4 0-16,3 3 0 15,-5 0 3-15,0 1-3 16,-6 4 1-16,-3 0-1 16,-7 0-4-16,-8 0 4 15,-10 0 0-15,5 0 0 16,-3 0 0-16,-2 0 0 0,-2 0 0 15,3 0 3 1,-5 0-1-16,0 0-2 0,-2 0 2 16,0 0-1-16,0 0-1 15,0 0 3-15,0 0 7 16,0 0 0-16,0 0 10 16,0 0-4-16,0 0-2 15,0 0-2-15,0 0-4 16,0 0 5-16,0 0-2 15,0 0 3-15,0 0-6 16,0 0 2-16,0 0-5 16,0 0-1-16,0 0-3 15,0 0-1-15,0 0 0 16,0 0 0-16,0 0-1 16,0 0 0-16,0 0 2 0,0 0-1 15,0 0 0-15,0 0-1 16,2 0-2-16,25 0-44 15,16 10-98-15,15-10-521 16</inkml:trace>
  <inkml:trace contextRef="#ctx0" brushRef="#br0" timeOffset="181750.85">10102 16387 443 0,'0'0'256'0,"0"0"25"16,0 0-203-16,0 0 14 15,0 0-74-15,0 0 11 16,0 0 4-16,0 0-9 0,-58-18 26 16,58 16-5-16,0 2-17 15,0 0-21-15,0 0-4 16,0 0-3-16,0 0-1 15,0 0-3-15,0-2 2 16,0 2-3-16,0-4-3 16,29-1 8-16,20-5 10 15,16-4 18-15,27 1-11 16,16-1-13-16,19 2-1 16,18 7-3-16,21 1 2 15,7 1-2-15,5-2 0 16,3-6-1-16,-27-2 1 0,-32-1-1 15,-30 1-1-15,-41 0 1 16,-24 9 2-16,-18 4-2 16,-7 0 2-16,-2 0 7 15,0 0 24-15,0-2 7 16,0 2-8-16,0 0-13 16,0 0 2-16,0 0-5 15,0 0-5-15,0 0-1 16,0 0-5-16,0 0-2 15,0 0-1-15,0 0-1 16,0 0 0-16,0 0 0 16,0 0 0-16,0 0 0 15,0 0-1-15,0 0 0 0,0 0-4 16,0 0-26-16,0 2-80 16,0-2-177-16</inkml:trace>
  <inkml:trace contextRef="#ctx0" brushRef="#br0" timeOffset="188254.05">24157 16900 898 0,'0'0'143'0,"0"0"-64"16,-134-8-34-1,108 4-8-15,8-1-27 0,7 0 2 16,-1 1-1-16,8 2 2 16,4-1 31-16,0 3 17 15,0 0-40-15,0 0-21 16,11 0-52-16,23 0 7 16,10 12 42-16,23-1 3 15,9-3 1-15,13-4 0 16,18 4 11-16,11-5 4 15,15-3-12-15,19 0 10 16,5 0 0-16,12 0 7 16,7-17-9-16,11-3-1 15,12 0-2-15,-3-1-8 16,-16 16 3-16,-12 5-4 0,-26 5-22 16,-24 27-24-16,-20-1 23 15,-20-1-5-15,-15-4 22 16,-21-4 0-16,-13-8 6 15,-15-7 2-15,-12-7-2 16,-2 0 49-16,0 0 42 16,0 3-37-16,0-3-16 15,0 0-20-15,-7 0-6 16,-11 0-12-16,-11 0-4 16,-4 0-102-16,2 0-651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4DF28E-9AE7-41FB-99CF-7C017D70766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C1FE3D-7310-4E22-A60B-42CC6007CE3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21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F28E-9AE7-41FB-99CF-7C017D70766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C1FE3D-7310-4E22-A60B-42CC6007CE3C}" type="slidenum">
              <a:rPr lang="en-IN" smtClean="0"/>
              <a:t>‹#›</a:t>
            </a:fld>
            <a:endParaRPr lang="en-IN"/>
          </a:p>
        </p:txBody>
      </p:sp>
    </p:spTree>
    <p:extLst>
      <p:ext uri="{BB962C8B-B14F-4D97-AF65-F5344CB8AC3E}">
        <p14:creationId xmlns:p14="http://schemas.microsoft.com/office/powerpoint/2010/main" val="386288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F28E-9AE7-41FB-99CF-7C017D70766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C1FE3D-7310-4E22-A60B-42CC6007CE3C}" type="slidenum">
              <a:rPr lang="en-IN" smtClean="0"/>
              <a:t>‹#›</a:t>
            </a:fld>
            <a:endParaRPr lang="en-IN"/>
          </a:p>
        </p:txBody>
      </p:sp>
    </p:spTree>
    <p:extLst>
      <p:ext uri="{BB962C8B-B14F-4D97-AF65-F5344CB8AC3E}">
        <p14:creationId xmlns:p14="http://schemas.microsoft.com/office/powerpoint/2010/main" val="12065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F28E-9AE7-41FB-99CF-7C017D70766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C1FE3D-7310-4E22-A60B-42CC6007CE3C}" type="slidenum">
              <a:rPr lang="en-IN" smtClean="0"/>
              <a:t>‹#›</a:t>
            </a:fld>
            <a:endParaRPr lang="en-IN"/>
          </a:p>
        </p:txBody>
      </p:sp>
    </p:spTree>
    <p:extLst>
      <p:ext uri="{BB962C8B-B14F-4D97-AF65-F5344CB8AC3E}">
        <p14:creationId xmlns:p14="http://schemas.microsoft.com/office/powerpoint/2010/main" val="169704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4DF28E-9AE7-41FB-99CF-7C017D70766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C1FE3D-7310-4E22-A60B-42CC6007CE3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01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4DF28E-9AE7-41FB-99CF-7C017D70766B}"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C1FE3D-7310-4E22-A60B-42CC6007CE3C}" type="slidenum">
              <a:rPr lang="en-IN" smtClean="0"/>
              <a:t>‹#›</a:t>
            </a:fld>
            <a:endParaRPr lang="en-IN"/>
          </a:p>
        </p:txBody>
      </p:sp>
    </p:spTree>
    <p:extLst>
      <p:ext uri="{BB962C8B-B14F-4D97-AF65-F5344CB8AC3E}">
        <p14:creationId xmlns:p14="http://schemas.microsoft.com/office/powerpoint/2010/main" val="366071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4DF28E-9AE7-41FB-99CF-7C017D70766B}" type="datetimeFigureOut">
              <a:rPr lang="en-IN" smtClean="0"/>
              <a:t>27-07-2020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C1FE3D-7310-4E22-A60B-42CC6007CE3C}" type="slidenum">
              <a:rPr lang="en-IN" smtClean="0"/>
              <a:t>‹#›</a:t>
            </a:fld>
            <a:endParaRPr lang="en-IN"/>
          </a:p>
        </p:txBody>
      </p:sp>
    </p:spTree>
    <p:extLst>
      <p:ext uri="{BB962C8B-B14F-4D97-AF65-F5344CB8AC3E}">
        <p14:creationId xmlns:p14="http://schemas.microsoft.com/office/powerpoint/2010/main" val="17316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4DF28E-9AE7-41FB-99CF-7C017D70766B}" type="datetimeFigureOut">
              <a:rPr lang="en-IN" smtClean="0"/>
              <a:t>27-07-2020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C1FE3D-7310-4E22-A60B-42CC6007CE3C}" type="slidenum">
              <a:rPr lang="en-IN" smtClean="0"/>
              <a:t>‹#›</a:t>
            </a:fld>
            <a:endParaRPr lang="en-IN"/>
          </a:p>
        </p:txBody>
      </p:sp>
    </p:spTree>
    <p:extLst>
      <p:ext uri="{BB962C8B-B14F-4D97-AF65-F5344CB8AC3E}">
        <p14:creationId xmlns:p14="http://schemas.microsoft.com/office/powerpoint/2010/main" val="157777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4DF28E-9AE7-41FB-99CF-7C017D70766B}" type="datetimeFigureOut">
              <a:rPr lang="en-IN" smtClean="0"/>
              <a:t>27-07-2020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CC1FE3D-7310-4E22-A60B-42CC6007CE3C}" type="slidenum">
              <a:rPr lang="en-IN" smtClean="0"/>
              <a:t>‹#›</a:t>
            </a:fld>
            <a:endParaRPr lang="en-IN"/>
          </a:p>
        </p:txBody>
      </p:sp>
    </p:spTree>
    <p:extLst>
      <p:ext uri="{BB962C8B-B14F-4D97-AF65-F5344CB8AC3E}">
        <p14:creationId xmlns:p14="http://schemas.microsoft.com/office/powerpoint/2010/main" val="45902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4DF28E-9AE7-41FB-99CF-7C017D70766B}" type="datetimeFigureOut">
              <a:rPr lang="en-IN" smtClean="0"/>
              <a:t>27-07-2020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C1FE3D-7310-4E22-A60B-42CC6007CE3C}" type="slidenum">
              <a:rPr lang="en-IN" smtClean="0"/>
              <a:t>‹#›</a:t>
            </a:fld>
            <a:endParaRPr lang="en-IN"/>
          </a:p>
        </p:txBody>
      </p:sp>
    </p:spTree>
    <p:extLst>
      <p:ext uri="{BB962C8B-B14F-4D97-AF65-F5344CB8AC3E}">
        <p14:creationId xmlns:p14="http://schemas.microsoft.com/office/powerpoint/2010/main" val="204627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4DF28E-9AE7-41FB-99CF-7C017D70766B}"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C1FE3D-7310-4E22-A60B-42CC6007CE3C}" type="slidenum">
              <a:rPr lang="en-IN" smtClean="0"/>
              <a:t>‹#›</a:t>
            </a:fld>
            <a:endParaRPr lang="en-IN"/>
          </a:p>
        </p:txBody>
      </p:sp>
    </p:spTree>
    <p:extLst>
      <p:ext uri="{BB962C8B-B14F-4D97-AF65-F5344CB8AC3E}">
        <p14:creationId xmlns:p14="http://schemas.microsoft.com/office/powerpoint/2010/main" val="23354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b="0" i="0" u="non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54DF28E-9AE7-41FB-99CF-7C017D70766B}" type="datetimeFigureOut">
              <a:rPr lang="en-IN" smtClean="0"/>
              <a:t>27-07-2020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C1FE3D-7310-4E22-A60B-42CC6007CE3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9489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BDED-F3A2-4020-B1B4-E8E3C7A24772}"/>
              </a:ext>
            </a:extLst>
          </p:cNvPr>
          <p:cNvSpPr>
            <a:spLocks noGrp="1"/>
          </p:cNvSpPr>
          <p:nvPr>
            <p:ph type="ctrTitle"/>
          </p:nvPr>
        </p:nvSpPr>
        <p:spPr/>
        <p:txBody>
          <a:bodyPr/>
          <a:lstStyle/>
          <a:p>
            <a:pPr algn="ctr"/>
            <a:r>
              <a:rPr lang="en-IN" dirty="0"/>
              <a:t>Recurrence Relation</a:t>
            </a:r>
          </a:p>
        </p:txBody>
      </p:sp>
      <p:sp>
        <p:nvSpPr>
          <p:cNvPr id="3" name="Subtitle 2">
            <a:extLst>
              <a:ext uri="{FF2B5EF4-FFF2-40B4-BE49-F238E27FC236}">
                <a16:creationId xmlns:a16="http://schemas.microsoft.com/office/drawing/2014/main" id="{376EF227-4B04-4732-9F36-263825679C0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7495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C3741-684B-4527-BB8A-A523B9AB479F}"/>
              </a:ext>
            </a:extLst>
          </p:cNvPr>
          <p:cNvSpPr>
            <a:spLocks noGrp="1"/>
          </p:cNvSpPr>
          <p:nvPr>
            <p:ph type="title"/>
          </p:nvPr>
        </p:nvSpPr>
        <p:spPr/>
        <p:txBody>
          <a:bodyPr/>
          <a:lstStyle/>
          <a:p>
            <a:r>
              <a:rPr lang="en-US" dirty="0"/>
              <a:t>Recursion Tree method</a:t>
            </a:r>
            <a:endParaRPr lang="en-IN" dirty="0"/>
          </a:p>
        </p:txBody>
      </p:sp>
      <p:sp>
        <p:nvSpPr>
          <p:cNvPr id="3" name="Content Placeholder 2">
            <a:extLst>
              <a:ext uri="{FF2B5EF4-FFF2-40B4-BE49-F238E27FC236}">
                <a16:creationId xmlns:a16="http://schemas.microsoft.com/office/drawing/2014/main" id="{B659E97E-F776-4AB4-ADAE-58ECC1FB399C}"/>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 recursion tree is a tree where each node represents the cost of a certain recursive subproblem. </a:t>
            </a:r>
          </a:p>
          <a:p>
            <a:pPr algn="just"/>
            <a:r>
              <a:rPr lang="en-US" sz="2400" dirty="0">
                <a:latin typeface="Times New Roman" panose="02020603050405020304" pitchFamily="18" charset="0"/>
                <a:cs typeface="Times New Roman" panose="02020603050405020304" pitchFamily="18" charset="0"/>
              </a:rPr>
              <a:t>After that, sum up the numbers in each node to get the cost of the entire algorithm</a:t>
            </a:r>
          </a:p>
        </p:txBody>
      </p:sp>
    </p:spTree>
    <p:extLst>
      <p:ext uri="{BB962C8B-B14F-4D97-AF65-F5344CB8AC3E}">
        <p14:creationId xmlns:p14="http://schemas.microsoft.com/office/powerpoint/2010/main" val="16012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AF4B-6687-4B4C-8D14-670BBCBB0278}"/>
              </a:ext>
            </a:extLst>
          </p:cNvPr>
          <p:cNvSpPr>
            <a:spLocks noGrp="1"/>
          </p:cNvSpPr>
          <p:nvPr>
            <p:ph type="title"/>
          </p:nvPr>
        </p:nvSpPr>
        <p:spPr/>
        <p:txBody>
          <a:bodyPr/>
          <a:lstStyle/>
          <a:p>
            <a:r>
              <a:rPr lang="en-IN" dirty="0"/>
              <a:t>Example 1</a:t>
            </a:r>
          </a:p>
        </p:txBody>
      </p:sp>
      <p:sp>
        <p:nvSpPr>
          <p:cNvPr id="3" name="Content Placeholder 2">
            <a:extLst>
              <a:ext uri="{FF2B5EF4-FFF2-40B4-BE49-F238E27FC236}">
                <a16:creationId xmlns:a16="http://schemas.microsoft.com/office/drawing/2014/main" id="{2632F81E-01C5-4380-A580-259956703A4E}"/>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1FB5C14B-3A84-486B-935D-9D6C4AE30465}"/>
              </a:ext>
            </a:extLst>
          </p:cNvPr>
          <p:cNvPicPr>
            <a:picLocks noChangeAspect="1"/>
          </p:cNvPicPr>
          <p:nvPr/>
        </p:nvPicPr>
        <p:blipFill>
          <a:blip r:embed="rId2"/>
          <a:stretch>
            <a:fillRect/>
          </a:stretch>
        </p:blipFill>
        <p:spPr>
          <a:xfrm>
            <a:off x="1093839" y="1845734"/>
            <a:ext cx="3074153" cy="35913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9FB8EAD-F3F1-4FE4-8F26-A1BA9C1D785B}"/>
                  </a:ext>
                </a:extLst>
              </p14:cNvPr>
              <p14:cNvContentPartPr/>
              <p14:nvPr/>
            </p14:nvContentPartPr>
            <p14:xfrm>
              <a:off x="136080" y="639720"/>
              <a:ext cx="12060360" cy="5882040"/>
            </p14:xfrm>
          </p:contentPart>
        </mc:Choice>
        <mc:Fallback xmlns="">
          <p:pic>
            <p:nvPicPr>
              <p:cNvPr id="4" name="Ink 3">
                <a:extLst>
                  <a:ext uri="{FF2B5EF4-FFF2-40B4-BE49-F238E27FC236}">
                    <a16:creationId xmlns:a16="http://schemas.microsoft.com/office/drawing/2014/main" id="{59FB8EAD-F3F1-4FE4-8F26-A1BA9C1D785B}"/>
                  </a:ext>
                </a:extLst>
              </p:cNvPr>
              <p:cNvPicPr/>
              <p:nvPr/>
            </p:nvPicPr>
            <p:blipFill>
              <a:blip r:embed="rId4"/>
              <a:stretch>
                <a:fillRect/>
              </a:stretch>
            </p:blipFill>
            <p:spPr>
              <a:xfrm>
                <a:off x="126720" y="630360"/>
                <a:ext cx="12079080" cy="5900760"/>
              </a:xfrm>
              <a:prstGeom prst="rect">
                <a:avLst/>
              </a:prstGeom>
            </p:spPr>
          </p:pic>
        </mc:Fallback>
      </mc:AlternateContent>
    </p:spTree>
    <p:extLst>
      <p:ext uri="{BB962C8B-B14F-4D97-AF65-F5344CB8AC3E}">
        <p14:creationId xmlns:p14="http://schemas.microsoft.com/office/powerpoint/2010/main" val="185575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09CAE3A-6701-48FE-AF4A-C457B812B519}"/>
                  </a:ext>
                </a:extLst>
              </p14:cNvPr>
              <p14:cNvContentPartPr/>
              <p14:nvPr/>
            </p14:nvContentPartPr>
            <p14:xfrm>
              <a:off x="235800" y="597240"/>
              <a:ext cx="11726640" cy="5792760"/>
            </p14:xfrm>
          </p:contentPart>
        </mc:Choice>
        <mc:Fallback xmlns="">
          <p:pic>
            <p:nvPicPr>
              <p:cNvPr id="2" name="Ink 1">
                <a:extLst>
                  <a:ext uri="{FF2B5EF4-FFF2-40B4-BE49-F238E27FC236}">
                    <a16:creationId xmlns:a16="http://schemas.microsoft.com/office/drawing/2014/main" id="{909CAE3A-6701-48FE-AF4A-C457B812B519}"/>
                  </a:ext>
                </a:extLst>
              </p:cNvPr>
              <p:cNvPicPr/>
              <p:nvPr/>
            </p:nvPicPr>
            <p:blipFill>
              <a:blip r:embed="rId3"/>
              <a:stretch>
                <a:fillRect/>
              </a:stretch>
            </p:blipFill>
            <p:spPr>
              <a:xfrm>
                <a:off x="226440" y="587880"/>
                <a:ext cx="11745360" cy="5811480"/>
              </a:xfrm>
              <a:prstGeom prst="rect">
                <a:avLst/>
              </a:prstGeom>
            </p:spPr>
          </p:pic>
        </mc:Fallback>
      </mc:AlternateContent>
    </p:spTree>
    <p:extLst>
      <p:ext uri="{BB962C8B-B14F-4D97-AF65-F5344CB8AC3E}">
        <p14:creationId xmlns:p14="http://schemas.microsoft.com/office/powerpoint/2010/main" val="408902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AF4B-6687-4B4C-8D14-670BBCBB0278}"/>
              </a:ext>
            </a:extLst>
          </p:cNvPr>
          <p:cNvSpPr>
            <a:spLocks noGrp="1"/>
          </p:cNvSpPr>
          <p:nvPr>
            <p:ph type="title"/>
          </p:nvPr>
        </p:nvSpPr>
        <p:spPr/>
        <p:txBody>
          <a:bodyPr/>
          <a:lstStyle/>
          <a:p>
            <a:r>
              <a:rPr lang="en-IN" dirty="0"/>
              <a:t>Example 2</a:t>
            </a:r>
          </a:p>
        </p:txBody>
      </p:sp>
      <p:sp>
        <p:nvSpPr>
          <p:cNvPr id="3" name="Content Placeholder 2">
            <a:extLst>
              <a:ext uri="{FF2B5EF4-FFF2-40B4-BE49-F238E27FC236}">
                <a16:creationId xmlns:a16="http://schemas.microsoft.com/office/drawing/2014/main" id="{2632F81E-01C5-4380-A580-259956703A4E}"/>
              </a:ext>
            </a:extLst>
          </p:cNvPr>
          <p:cNvSpPr>
            <a:spLocks noGrp="1"/>
          </p:cNvSpPr>
          <p:nvPr>
            <p:ph idx="1"/>
          </p:nvPr>
        </p:nvSpPr>
        <p:spPr/>
        <p:txBody>
          <a:bodyPr>
            <a:normAutofit/>
          </a:bodyPr>
          <a:lstStyle/>
          <a:p>
            <a:r>
              <a:rPr lang="en-IN" sz="2400" b="0" i="1" u="none" strike="noStrike" baseline="0" dirty="0">
                <a:latin typeface="Times New Roman" panose="02020603050405020304" pitchFamily="18" charset="0"/>
                <a:cs typeface="Times New Roman" panose="02020603050405020304" pitchFamily="18" charset="0"/>
              </a:rPr>
              <a:t>T(n</a:t>
            </a:r>
            <a:r>
              <a:rPr lang="en-IN" sz="2400" i="1" dirty="0">
                <a:latin typeface="Times New Roman" panose="02020603050405020304" pitchFamily="18" charset="0"/>
                <a:cs typeface="Times New Roman" panose="02020603050405020304" pitchFamily="18" charset="0"/>
              </a:rPr>
              <a:t>)=</a:t>
            </a:r>
            <a:r>
              <a:rPr lang="en-IN" sz="2400" b="0" i="1" u="none" strike="noStrike" baseline="0" dirty="0">
                <a:latin typeface="Times New Roman" panose="02020603050405020304" pitchFamily="18" charset="0"/>
                <a:cs typeface="Times New Roman" panose="02020603050405020304" pitchFamily="18" charset="0"/>
              </a:rPr>
              <a:t>T(n/3)+T(2n/3)+O(n) </a:t>
            </a:r>
            <a:endParaRPr lang="en-IN" sz="2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407B3AA-D0DD-402B-AF8F-354F29B3501E}"/>
                  </a:ext>
                </a:extLst>
              </p14:cNvPr>
              <p14:cNvContentPartPr/>
              <p14:nvPr/>
            </p14:nvContentPartPr>
            <p14:xfrm>
              <a:off x="44640" y="10800"/>
              <a:ext cx="12151800" cy="6248880"/>
            </p14:xfrm>
          </p:contentPart>
        </mc:Choice>
        <mc:Fallback>
          <p:pic>
            <p:nvPicPr>
              <p:cNvPr id="4" name="Ink 3">
                <a:extLst>
                  <a:ext uri="{FF2B5EF4-FFF2-40B4-BE49-F238E27FC236}">
                    <a16:creationId xmlns:a16="http://schemas.microsoft.com/office/drawing/2014/main" id="{9407B3AA-D0DD-402B-AF8F-354F29B3501E}"/>
                  </a:ext>
                </a:extLst>
              </p:cNvPr>
              <p:cNvPicPr/>
              <p:nvPr/>
            </p:nvPicPr>
            <p:blipFill>
              <a:blip r:embed="rId3"/>
              <a:stretch>
                <a:fillRect/>
              </a:stretch>
            </p:blipFill>
            <p:spPr>
              <a:xfrm>
                <a:off x="35280" y="1440"/>
                <a:ext cx="12170520" cy="6267600"/>
              </a:xfrm>
              <a:prstGeom prst="rect">
                <a:avLst/>
              </a:prstGeom>
            </p:spPr>
          </p:pic>
        </mc:Fallback>
      </mc:AlternateContent>
    </p:spTree>
    <p:extLst>
      <p:ext uri="{BB962C8B-B14F-4D97-AF65-F5344CB8AC3E}">
        <p14:creationId xmlns:p14="http://schemas.microsoft.com/office/powerpoint/2010/main" val="365569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1782B93-D4F7-4A6B-A561-D5527701F681}"/>
                  </a:ext>
                </a:extLst>
              </p14:cNvPr>
              <p14:cNvContentPartPr/>
              <p14:nvPr/>
            </p14:nvContentPartPr>
            <p14:xfrm>
              <a:off x="1213920" y="996840"/>
              <a:ext cx="10335240" cy="3832920"/>
            </p14:xfrm>
          </p:contentPart>
        </mc:Choice>
        <mc:Fallback>
          <p:pic>
            <p:nvPicPr>
              <p:cNvPr id="2" name="Ink 1">
                <a:extLst>
                  <a:ext uri="{FF2B5EF4-FFF2-40B4-BE49-F238E27FC236}">
                    <a16:creationId xmlns:a16="http://schemas.microsoft.com/office/drawing/2014/main" id="{D1782B93-D4F7-4A6B-A561-D5527701F681}"/>
                  </a:ext>
                </a:extLst>
              </p:cNvPr>
              <p:cNvPicPr/>
              <p:nvPr/>
            </p:nvPicPr>
            <p:blipFill>
              <a:blip r:embed="rId3"/>
              <a:stretch>
                <a:fillRect/>
              </a:stretch>
            </p:blipFill>
            <p:spPr>
              <a:xfrm>
                <a:off x="1204560" y="987480"/>
                <a:ext cx="10353960" cy="3851640"/>
              </a:xfrm>
              <a:prstGeom prst="rect">
                <a:avLst/>
              </a:prstGeom>
            </p:spPr>
          </p:pic>
        </mc:Fallback>
      </mc:AlternateContent>
    </p:spTree>
    <p:extLst>
      <p:ext uri="{BB962C8B-B14F-4D97-AF65-F5344CB8AC3E}">
        <p14:creationId xmlns:p14="http://schemas.microsoft.com/office/powerpoint/2010/main" val="355717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B627-17BC-4667-8547-AFDBBFECC2F0}"/>
              </a:ext>
            </a:extLst>
          </p:cNvPr>
          <p:cNvSpPr>
            <a:spLocks noGrp="1"/>
          </p:cNvSpPr>
          <p:nvPr>
            <p:ph type="title"/>
          </p:nvPr>
        </p:nvSpPr>
        <p:spPr/>
        <p:txBody>
          <a:bodyPr/>
          <a:lstStyle/>
          <a:p>
            <a:r>
              <a:rPr lang="en-IN" dirty="0"/>
              <a:t>Master Theorem</a:t>
            </a:r>
          </a:p>
        </p:txBody>
      </p:sp>
      <p:pic>
        <p:nvPicPr>
          <p:cNvPr id="4" name="Picture 3">
            <a:extLst>
              <a:ext uri="{FF2B5EF4-FFF2-40B4-BE49-F238E27FC236}">
                <a16:creationId xmlns:a16="http://schemas.microsoft.com/office/drawing/2014/main" id="{EDBEF2C6-6DC6-402C-8E2B-39272BF0B805}"/>
              </a:ext>
            </a:extLst>
          </p:cNvPr>
          <p:cNvPicPr>
            <a:picLocks noChangeAspect="1"/>
          </p:cNvPicPr>
          <p:nvPr/>
        </p:nvPicPr>
        <p:blipFill>
          <a:blip r:embed="rId2"/>
          <a:stretch>
            <a:fillRect/>
          </a:stretch>
        </p:blipFill>
        <p:spPr>
          <a:xfrm>
            <a:off x="1408802" y="1988840"/>
            <a:ext cx="9374396" cy="4107509"/>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B934A38-E5A0-4BC4-8C6A-F43D399B8067}"/>
                  </a:ext>
                </a:extLst>
              </p14:cNvPr>
              <p14:cNvContentPartPr/>
              <p14:nvPr/>
            </p14:nvContentPartPr>
            <p14:xfrm>
              <a:off x="18360" y="2717280"/>
              <a:ext cx="10639800" cy="3403800"/>
            </p14:xfrm>
          </p:contentPart>
        </mc:Choice>
        <mc:Fallback>
          <p:pic>
            <p:nvPicPr>
              <p:cNvPr id="3" name="Ink 2">
                <a:extLst>
                  <a:ext uri="{FF2B5EF4-FFF2-40B4-BE49-F238E27FC236}">
                    <a16:creationId xmlns:a16="http://schemas.microsoft.com/office/drawing/2014/main" id="{8B934A38-E5A0-4BC4-8C6A-F43D399B8067}"/>
                  </a:ext>
                </a:extLst>
              </p:cNvPr>
              <p:cNvPicPr/>
              <p:nvPr/>
            </p:nvPicPr>
            <p:blipFill>
              <a:blip r:embed="rId4"/>
              <a:stretch>
                <a:fillRect/>
              </a:stretch>
            </p:blipFill>
            <p:spPr>
              <a:xfrm>
                <a:off x="9000" y="2707920"/>
                <a:ext cx="10658520" cy="3422520"/>
              </a:xfrm>
              <a:prstGeom prst="rect">
                <a:avLst/>
              </a:prstGeom>
            </p:spPr>
          </p:pic>
        </mc:Fallback>
      </mc:AlternateContent>
    </p:spTree>
    <p:extLst>
      <p:ext uri="{BB962C8B-B14F-4D97-AF65-F5344CB8AC3E}">
        <p14:creationId xmlns:p14="http://schemas.microsoft.com/office/powerpoint/2010/main" val="286074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AF4B-6687-4B4C-8D14-670BBCBB0278}"/>
              </a:ext>
            </a:extLst>
          </p:cNvPr>
          <p:cNvSpPr>
            <a:spLocks noGrp="1"/>
          </p:cNvSpPr>
          <p:nvPr>
            <p:ph type="title"/>
          </p:nvPr>
        </p:nvSpPr>
        <p:spPr/>
        <p:txBody>
          <a:bodyPr/>
          <a:lstStyle/>
          <a:p>
            <a:r>
              <a:rPr lang="en-IN" dirty="0"/>
              <a:t>Example 1</a:t>
            </a:r>
          </a:p>
        </p:txBody>
      </p:sp>
      <p:sp>
        <p:nvSpPr>
          <p:cNvPr id="3" name="Content Placeholder 2">
            <a:extLst>
              <a:ext uri="{FF2B5EF4-FFF2-40B4-BE49-F238E27FC236}">
                <a16:creationId xmlns:a16="http://schemas.microsoft.com/office/drawing/2014/main" id="{2632F81E-01C5-4380-A580-259956703A4E}"/>
              </a:ext>
            </a:extLst>
          </p:cNvPr>
          <p:cNvSpPr>
            <a:spLocks noGrp="1"/>
          </p:cNvSpPr>
          <p:nvPr>
            <p:ph idx="1"/>
          </p:nvPr>
        </p:nvSpPr>
        <p:spPr/>
        <p:txBody>
          <a:bodyPr>
            <a:normAutofit/>
          </a:bodyPr>
          <a:lstStyle/>
          <a:p>
            <a:r>
              <a:rPr lang="en-IN" sz="2400" b="0" i="1" u="none" strike="noStrike" baseline="0" dirty="0">
                <a:latin typeface="Times New Roman" panose="02020603050405020304" pitchFamily="18" charset="0"/>
                <a:cs typeface="Times New Roman" panose="02020603050405020304" pitchFamily="18" charset="0"/>
              </a:rPr>
              <a:t>T(n</a:t>
            </a:r>
            <a:r>
              <a:rPr lang="en-IN" sz="2400" i="1" dirty="0">
                <a:latin typeface="Times New Roman" panose="02020603050405020304" pitchFamily="18" charset="0"/>
                <a:cs typeface="Times New Roman" panose="02020603050405020304" pitchFamily="18" charset="0"/>
              </a:rPr>
              <a:t>)=9</a:t>
            </a:r>
            <a:r>
              <a:rPr lang="en-IN" sz="2400" b="0" i="1" u="none" strike="noStrike" baseline="0" dirty="0">
                <a:latin typeface="Times New Roman" panose="02020603050405020304" pitchFamily="18" charset="0"/>
                <a:cs typeface="Times New Roman" panose="02020603050405020304" pitchFamily="18" charset="0"/>
              </a:rPr>
              <a:t>T(n/3)+n </a:t>
            </a:r>
            <a:endParaRPr lang="en-IN" sz="2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6B54968-1E6D-4705-8724-805171CCEAF0}"/>
                  </a:ext>
                </a:extLst>
              </p14:cNvPr>
              <p14:cNvContentPartPr/>
              <p14:nvPr/>
            </p14:nvContentPartPr>
            <p14:xfrm>
              <a:off x="2122200" y="2157480"/>
              <a:ext cx="6967080" cy="2734920"/>
            </p14:xfrm>
          </p:contentPart>
        </mc:Choice>
        <mc:Fallback>
          <p:pic>
            <p:nvPicPr>
              <p:cNvPr id="4" name="Ink 3">
                <a:extLst>
                  <a:ext uri="{FF2B5EF4-FFF2-40B4-BE49-F238E27FC236}">
                    <a16:creationId xmlns:a16="http://schemas.microsoft.com/office/drawing/2014/main" id="{16B54968-1E6D-4705-8724-805171CCEAF0}"/>
                  </a:ext>
                </a:extLst>
              </p:cNvPr>
              <p:cNvPicPr/>
              <p:nvPr/>
            </p:nvPicPr>
            <p:blipFill>
              <a:blip r:embed="rId3"/>
              <a:stretch>
                <a:fillRect/>
              </a:stretch>
            </p:blipFill>
            <p:spPr>
              <a:xfrm>
                <a:off x="2112840" y="2148120"/>
                <a:ext cx="6985800" cy="2753640"/>
              </a:xfrm>
              <a:prstGeom prst="rect">
                <a:avLst/>
              </a:prstGeom>
            </p:spPr>
          </p:pic>
        </mc:Fallback>
      </mc:AlternateContent>
    </p:spTree>
    <p:extLst>
      <p:ext uri="{BB962C8B-B14F-4D97-AF65-F5344CB8AC3E}">
        <p14:creationId xmlns:p14="http://schemas.microsoft.com/office/powerpoint/2010/main" val="187367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AF4B-6687-4B4C-8D14-670BBCBB0278}"/>
              </a:ext>
            </a:extLst>
          </p:cNvPr>
          <p:cNvSpPr>
            <a:spLocks noGrp="1"/>
          </p:cNvSpPr>
          <p:nvPr>
            <p:ph type="title"/>
          </p:nvPr>
        </p:nvSpPr>
        <p:spPr/>
        <p:txBody>
          <a:bodyPr/>
          <a:lstStyle/>
          <a:p>
            <a:r>
              <a:rPr lang="en-IN" dirty="0"/>
              <a:t>Example 2</a:t>
            </a:r>
          </a:p>
        </p:txBody>
      </p:sp>
      <p:sp>
        <p:nvSpPr>
          <p:cNvPr id="3" name="Content Placeholder 2">
            <a:extLst>
              <a:ext uri="{FF2B5EF4-FFF2-40B4-BE49-F238E27FC236}">
                <a16:creationId xmlns:a16="http://schemas.microsoft.com/office/drawing/2014/main" id="{2632F81E-01C5-4380-A580-259956703A4E}"/>
              </a:ext>
            </a:extLst>
          </p:cNvPr>
          <p:cNvSpPr>
            <a:spLocks noGrp="1"/>
          </p:cNvSpPr>
          <p:nvPr>
            <p:ph idx="1"/>
          </p:nvPr>
        </p:nvSpPr>
        <p:spPr/>
        <p:txBody>
          <a:bodyPr>
            <a:normAutofit/>
          </a:bodyPr>
          <a:lstStyle/>
          <a:p>
            <a:r>
              <a:rPr lang="en-IN" sz="2400" b="0" i="1" u="none" strike="noStrike" baseline="0" dirty="0">
                <a:latin typeface="Times New Roman" panose="02020603050405020304" pitchFamily="18" charset="0"/>
                <a:cs typeface="Times New Roman" panose="02020603050405020304" pitchFamily="18" charset="0"/>
              </a:rPr>
              <a:t>T(n</a:t>
            </a:r>
            <a:r>
              <a:rPr lang="en-IN" sz="2400" i="1" dirty="0">
                <a:latin typeface="Times New Roman" panose="02020603050405020304" pitchFamily="18" charset="0"/>
                <a:cs typeface="Times New Roman" panose="02020603050405020304" pitchFamily="18" charset="0"/>
              </a:rPr>
              <a:t>)=</a:t>
            </a:r>
            <a:r>
              <a:rPr lang="en-IN" sz="2400" b="0" i="1" u="none" strike="noStrike" baseline="0" dirty="0">
                <a:latin typeface="Times New Roman" panose="02020603050405020304" pitchFamily="18" charset="0"/>
                <a:cs typeface="Times New Roman" panose="02020603050405020304" pitchFamily="18" charset="0"/>
              </a:rPr>
              <a:t>T(2n/3)+1</a:t>
            </a:r>
            <a:endParaRPr lang="en-IN" sz="2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7F9980A-D78B-4DE2-8817-5742FC8893F7}"/>
                  </a:ext>
                </a:extLst>
              </p14:cNvPr>
              <p14:cNvContentPartPr/>
              <p14:nvPr/>
            </p14:nvContentPartPr>
            <p14:xfrm>
              <a:off x="2259720" y="2024640"/>
              <a:ext cx="7151400" cy="2849760"/>
            </p14:xfrm>
          </p:contentPart>
        </mc:Choice>
        <mc:Fallback>
          <p:pic>
            <p:nvPicPr>
              <p:cNvPr id="4" name="Ink 3">
                <a:extLst>
                  <a:ext uri="{FF2B5EF4-FFF2-40B4-BE49-F238E27FC236}">
                    <a16:creationId xmlns:a16="http://schemas.microsoft.com/office/drawing/2014/main" id="{97F9980A-D78B-4DE2-8817-5742FC8893F7}"/>
                  </a:ext>
                </a:extLst>
              </p:cNvPr>
              <p:cNvPicPr/>
              <p:nvPr/>
            </p:nvPicPr>
            <p:blipFill>
              <a:blip r:embed="rId3"/>
              <a:stretch>
                <a:fillRect/>
              </a:stretch>
            </p:blipFill>
            <p:spPr>
              <a:xfrm>
                <a:off x="2250360" y="2015280"/>
                <a:ext cx="7170120" cy="2868480"/>
              </a:xfrm>
              <a:prstGeom prst="rect">
                <a:avLst/>
              </a:prstGeom>
            </p:spPr>
          </p:pic>
        </mc:Fallback>
      </mc:AlternateContent>
    </p:spTree>
    <p:extLst>
      <p:ext uri="{BB962C8B-B14F-4D97-AF65-F5344CB8AC3E}">
        <p14:creationId xmlns:p14="http://schemas.microsoft.com/office/powerpoint/2010/main" val="1940328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AF4B-6687-4B4C-8D14-670BBCBB0278}"/>
              </a:ext>
            </a:extLst>
          </p:cNvPr>
          <p:cNvSpPr>
            <a:spLocks noGrp="1"/>
          </p:cNvSpPr>
          <p:nvPr>
            <p:ph type="title"/>
          </p:nvPr>
        </p:nvSpPr>
        <p:spPr/>
        <p:txBody>
          <a:bodyPr/>
          <a:lstStyle/>
          <a:p>
            <a:r>
              <a:rPr lang="en-IN" dirty="0"/>
              <a:t>Example 3</a:t>
            </a:r>
          </a:p>
        </p:txBody>
      </p:sp>
      <p:sp>
        <p:nvSpPr>
          <p:cNvPr id="3" name="Content Placeholder 2">
            <a:extLst>
              <a:ext uri="{FF2B5EF4-FFF2-40B4-BE49-F238E27FC236}">
                <a16:creationId xmlns:a16="http://schemas.microsoft.com/office/drawing/2014/main" id="{2632F81E-01C5-4380-A580-259956703A4E}"/>
              </a:ext>
            </a:extLst>
          </p:cNvPr>
          <p:cNvSpPr>
            <a:spLocks noGrp="1"/>
          </p:cNvSpPr>
          <p:nvPr>
            <p:ph idx="1"/>
          </p:nvPr>
        </p:nvSpPr>
        <p:spPr/>
        <p:txBody>
          <a:bodyPr>
            <a:normAutofit/>
          </a:bodyPr>
          <a:lstStyle/>
          <a:p>
            <a:r>
              <a:rPr lang="en-IN" sz="2400" b="0" i="1" u="none" strike="noStrike" baseline="0" dirty="0">
                <a:latin typeface="Times New Roman" panose="02020603050405020304" pitchFamily="18" charset="0"/>
                <a:cs typeface="Times New Roman" panose="02020603050405020304" pitchFamily="18" charset="0"/>
              </a:rPr>
              <a:t>T(n</a:t>
            </a:r>
            <a:r>
              <a:rPr lang="en-IN" sz="2400" i="1" dirty="0">
                <a:latin typeface="Times New Roman" panose="02020603050405020304" pitchFamily="18" charset="0"/>
                <a:cs typeface="Times New Roman" panose="02020603050405020304" pitchFamily="18" charset="0"/>
              </a:rPr>
              <a:t>)=3</a:t>
            </a:r>
            <a:r>
              <a:rPr lang="en-IN" sz="2400" b="0" i="1" u="none" strike="noStrike" baseline="0" dirty="0">
                <a:latin typeface="Times New Roman" panose="02020603050405020304" pitchFamily="18" charset="0"/>
                <a:cs typeface="Times New Roman" panose="02020603050405020304" pitchFamily="18" charset="0"/>
              </a:rPr>
              <a:t>T(n/</a:t>
            </a:r>
            <a:r>
              <a:rPr lang="en-IN" sz="2400" i="1" dirty="0">
                <a:latin typeface="Times New Roman" panose="02020603050405020304" pitchFamily="18" charset="0"/>
                <a:cs typeface="Times New Roman" panose="02020603050405020304" pitchFamily="18" charset="0"/>
              </a:rPr>
              <a:t>4</a:t>
            </a:r>
            <a:r>
              <a:rPr lang="en-IN" sz="2400" b="0" i="1" u="none" strike="noStrike" baseline="0" dirty="0">
                <a:latin typeface="Times New Roman" panose="02020603050405020304" pitchFamily="18" charset="0"/>
                <a:cs typeface="Times New Roman" panose="02020603050405020304" pitchFamily="18" charset="0"/>
              </a:rPr>
              <a:t>)+</a:t>
            </a:r>
            <a:r>
              <a:rPr lang="en-IN" sz="2400" i="1" dirty="0" err="1">
                <a:latin typeface="Times New Roman" panose="02020603050405020304" pitchFamily="18" charset="0"/>
                <a:cs typeface="Times New Roman" panose="02020603050405020304" pitchFamily="18" charset="0"/>
              </a:rPr>
              <a:t>nlogn</a:t>
            </a:r>
            <a:endParaRPr lang="en-IN" sz="2400" dirty="0"/>
          </a:p>
        </p:txBody>
      </p:sp>
    </p:spTree>
    <p:extLst>
      <p:ext uri="{BB962C8B-B14F-4D97-AF65-F5344CB8AC3E}">
        <p14:creationId xmlns:p14="http://schemas.microsoft.com/office/powerpoint/2010/main" val="140690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1D8F-EF0F-47FC-A1B7-DB241BFD8D9B}"/>
              </a:ext>
            </a:extLst>
          </p:cNvPr>
          <p:cNvSpPr>
            <a:spLocks noGrp="1"/>
          </p:cNvSpPr>
          <p:nvPr>
            <p:ph type="title"/>
          </p:nvPr>
        </p:nvSpPr>
        <p:spPr>
          <a:xfrm>
            <a:off x="1097280" y="286603"/>
            <a:ext cx="10058400" cy="1609495"/>
          </a:xfrm>
        </p:spPr>
        <p:txBody>
          <a:bodyPr>
            <a:normAutofit/>
          </a:bodyPr>
          <a:lstStyle/>
          <a:p>
            <a:r>
              <a:rPr lang="en-US" dirty="0"/>
              <a:t>Master Theorem for Decreasing Functions :</a:t>
            </a:r>
            <a:endParaRPr lang="en-IN" dirty="0"/>
          </a:p>
        </p:txBody>
      </p:sp>
      <p:sp>
        <p:nvSpPr>
          <p:cNvPr id="3" name="Content Placeholder 2">
            <a:extLst>
              <a:ext uri="{FF2B5EF4-FFF2-40B4-BE49-F238E27FC236}">
                <a16:creationId xmlns:a16="http://schemas.microsoft.com/office/drawing/2014/main" id="{9C48D64A-25ED-42F1-A6F2-C9EC332BE86C}"/>
              </a:ext>
            </a:extLst>
          </p:cNvPr>
          <p:cNvSpPr>
            <a:spLocks noGrp="1"/>
          </p:cNvSpPr>
          <p:nvPr>
            <p:ph idx="1"/>
          </p:nvPr>
        </p:nvSpPr>
        <p:spPr>
          <a:xfrm>
            <a:off x="1097280" y="1845734"/>
            <a:ext cx="10058400" cy="4463586"/>
          </a:xfrm>
        </p:spPr>
        <p:txBody>
          <a:bodyPr>
            <a:normAutofit fontScale="77500" lnSpcReduction="20000"/>
          </a:bodyPr>
          <a:lstStyle/>
          <a:p>
            <a:pPr algn="l"/>
            <a:r>
              <a:rPr lang="en-US" sz="2800" b="1" dirty="0">
                <a:latin typeface="Times New Roman" panose="02020603050405020304" pitchFamily="18" charset="0"/>
                <a:cs typeface="Times New Roman" panose="02020603050405020304" pitchFamily="18" charset="0"/>
              </a:rPr>
              <a:t>General form for decreasing functions will be</a:t>
            </a:r>
          </a:p>
          <a:p>
            <a:pPr algn="l"/>
            <a:r>
              <a:rPr lang="en-US" sz="2800" dirty="0">
                <a:latin typeface="Times New Roman" panose="02020603050405020304" pitchFamily="18" charset="0"/>
                <a:cs typeface="Times New Roman" panose="02020603050405020304" pitchFamily="18" charset="0"/>
              </a:rPr>
              <a:t>T(n) = </a:t>
            </a:r>
            <a:r>
              <a:rPr lang="en-US" sz="2800" dirty="0" err="1">
                <a:latin typeface="Times New Roman" panose="02020603050405020304" pitchFamily="18" charset="0"/>
                <a:cs typeface="Times New Roman" panose="02020603050405020304" pitchFamily="18" charset="0"/>
              </a:rPr>
              <a:t>aT</a:t>
            </a:r>
            <a:r>
              <a:rPr lang="en-US" sz="2800" dirty="0">
                <a:latin typeface="Times New Roman" panose="02020603050405020304" pitchFamily="18" charset="0"/>
                <a:cs typeface="Times New Roman" panose="02020603050405020304" pitchFamily="18" charset="0"/>
              </a:rPr>
              <a:t>(n-b) + f(n), where a and b are the constants. a&gt;0, b&gt;0 and f(n)=O(</a:t>
            </a:r>
            <a:r>
              <a:rPr lang="en-US" sz="2800" dirty="0" err="1">
                <a:latin typeface="Times New Roman" panose="02020603050405020304" pitchFamily="18" charset="0"/>
                <a:cs typeface="Times New Roman" panose="02020603050405020304" pitchFamily="18" charset="0"/>
              </a:rPr>
              <a:t>n^k</a:t>
            </a:r>
            <a:r>
              <a:rPr lang="en-US" sz="2800" dirty="0">
                <a:latin typeface="Times New Roman" panose="02020603050405020304" pitchFamily="18" charset="0"/>
                <a:cs typeface="Times New Roman" panose="02020603050405020304" pitchFamily="18" charset="0"/>
              </a:rPr>
              <a:t>) where k≥0.</a:t>
            </a:r>
          </a:p>
          <a:p>
            <a:pPr algn="l"/>
            <a:r>
              <a:rPr lang="en-US" sz="2800" dirty="0">
                <a:latin typeface="Times New Roman" panose="02020603050405020304" pitchFamily="18" charset="0"/>
                <a:cs typeface="Times New Roman" panose="02020603050405020304" pitchFamily="18" charset="0"/>
              </a:rPr>
              <a:t> a = Number of subproblems and b = The cost of dividing and merging the subproblems.</a:t>
            </a:r>
          </a:p>
          <a:p>
            <a:pPr algn="l"/>
            <a:r>
              <a:rPr lang="en-US" sz="2800" dirty="0">
                <a:latin typeface="Times New Roman" panose="02020603050405020304" pitchFamily="18" charset="0"/>
                <a:cs typeface="Times New Roman" panose="02020603050405020304" pitchFamily="18" charset="0"/>
              </a:rPr>
              <a:t>To solve this type of recurrence relation </a:t>
            </a:r>
            <a:r>
              <a:rPr lang="en-US" sz="2800" b="1" dirty="0">
                <a:latin typeface="Times New Roman" panose="02020603050405020304" pitchFamily="18" charset="0"/>
                <a:cs typeface="Times New Roman" panose="02020603050405020304" pitchFamily="18" charset="0"/>
              </a:rPr>
              <a:t>there are 3 cases :</a:t>
            </a:r>
          </a:p>
          <a:p>
            <a:pPr algn="l"/>
            <a:r>
              <a:rPr lang="en-US" sz="2800" b="1" dirty="0">
                <a:latin typeface="Times New Roman" panose="02020603050405020304" pitchFamily="18" charset="0"/>
                <a:cs typeface="Times New Roman" panose="02020603050405020304" pitchFamily="18" charset="0"/>
              </a:rPr>
              <a:t>Case : 1</a:t>
            </a:r>
          </a:p>
          <a:p>
            <a:pPr algn="l"/>
            <a:r>
              <a:rPr lang="en-US" sz="2800" dirty="0">
                <a:latin typeface="Times New Roman" panose="02020603050405020304" pitchFamily="18" charset="0"/>
                <a:cs typeface="Times New Roman" panose="02020603050405020304" pitchFamily="18" charset="0"/>
              </a:rPr>
              <a:t>If a&lt;1 then T(n) = O(</a:t>
            </a:r>
            <a:r>
              <a:rPr lang="en-US" sz="2800" dirty="0" err="1">
                <a:latin typeface="Times New Roman" panose="02020603050405020304" pitchFamily="18" charset="0"/>
                <a:cs typeface="Times New Roman" panose="02020603050405020304" pitchFamily="18" charset="0"/>
              </a:rPr>
              <a:t>n^k</a:t>
            </a:r>
            <a:r>
              <a:rPr lang="en-US" sz="2800" dirty="0">
                <a:latin typeface="Times New Roman" panose="02020603050405020304" pitchFamily="18" charset="0"/>
                <a:cs typeface="Times New Roman" panose="02020603050405020304" pitchFamily="18" charset="0"/>
              </a:rPr>
              <a:t>) or simply T(n) = O(f(n)).</a:t>
            </a:r>
          </a:p>
          <a:p>
            <a:pPr algn="l"/>
            <a:r>
              <a:rPr lang="en-US" sz="2800" b="1" dirty="0">
                <a:latin typeface="Times New Roman" panose="02020603050405020304" pitchFamily="18" charset="0"/>
                <a:cs typeface="Times New Roman" panose="02020603050405020304" pitchFamily="18" charset="0"/>
              </a:rPr>
              <a:t>Case : 2</a:t>
            </a:r>
          </a:p>
          <a:p>
            <a:pPr algn="l"/>
            <a:r>
              <a:rPr lang="en-US" sz="2800" dirty="0">
                <a:latin typeface="Times New Roman" panose="02020603050405020304" pitchFamily="18" charset="0"/>
                <a:cs typeface="Times New Roman" panose="02020603050405020304" pitchFamily="18" charset="0"/>
              </a:rPr>
              <a:t>If a = 1 then T(n) = O(n^(k+1)) or simply T(n) = O(n*f(n)).</a:t>
            </a:r>
          </a:p>
          <a:p>
            <a:pPr algn="l"/>
            <a:r>
              <a:rPr lang="en-US" sz="2800" b="1" dirty="0">
                <a:latin typeface="Times New Roman" panose="02020603050405020304" pitchFamily="18" charset="0"/>
                <a:cs typeface="Times New Roman" panose="02020603050405020304" pitchFamily="18" charset="0"/>
              </a:rPr>
              <a:t>Case : 3</a:t>
            </a:r>
          </a:p>
          <a:p>
            <a:pPr algn="l"/>
            <a:r>
              <a:rPr lang="en-US" sz="2800" dirty="0">
                <a:latin typeface="Times New Roman" panose="02020603050405020304" pitchFamily="18" charset="0"/>
                <a:cs typeface="Times New Roman" panose="02020603050405020304" pitchFamily="18" charset="0"/>
              </a:rPr>
              <a:t>If a&gt;1 then T(n) = O(a^(n/b) * f(n)).</a:t>
            </a:r>
          </a:p>
          <a:p>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F8447E7-D91C-4270-9ADC-6E24E9CA485E}"/>
                  </a:ext>
                </a:extLst>
              </p14:cNvPr>
              <p14:cNvContentPartPr/>
              <p14:nvPr/>
            </p14:nvContentPartPr>
            <p14:xfrm>
              <a:off x="2352600" y="2624760"/>
              <a:ext cx="9843840" cy="2316960"/>
            </p14:xfrm>
          </p:contentPart>
        </mc:Choice>
        <mc:Fallback>
          <p:pic>
            <p:nvPicPr>
              <p:cNvPr id="4" name="Ink 3">
                <a:extLst>
                  <a:ext uri="{FF2B5EF4-FFF2-40B4-BE49-F238E27FC236}">
                    <a16:creationId xmlns:a16="http://schemas.microsoft.com/office/drawing/2014/main" id="{CF8447E7-D91C-4270-9ADC-6E24E9CA485E}"/>
                  </a:ext>
                </a:extLst>
              </p:cNvPr>
              <p:cNvPicPr/>
              <p:nvPr/>
            </p:nvPicPr>
            <p:blipFill>
              <a:blip r:embed="rId3"/>
              <a:stretch>
                <a:fillRect/>
              </a:stretch>
            </p:blipFill>
            <p:spPr>
              <a:xfrm>
                <a:off x="2343240" y="2615400"/>
                <a:ext cx="9862560" cy="2335680"/>
              </a:xfrm>
              <a:prstGeom prst="rect">
                <a:avLst/>
              </a:prstGeom>
            </p:spPr>
          </p:pic>
        </mc:Fallback>
      </mc:AlternateContent>
    </p:spTree>
    <p:extLst>
      <p:ext uri="{BB962C8B-B14F-4D97-AF65-F5344CB8AC3E}">
        <p14:creationId xmlns:p14="http://schemas.microsoft.com/office/powerpoint/2010/main" val="32642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0CF1-6D42-4098-B265-B352CDDA8F79}"/>
              </a:ext>
            </a:extLst>
          </p:cNvPr>
          <p:cNvSpPr>
            <a:spLocks noGrp="1"/>
          </p:cNvSpPr>
          <p:nvPr>
            <p:ph type="title"/>
          </p:nvPr>
        </p:nvSpPr>
        <p:spPr/>
        <p:txBody>
          <a:bodyPr/>
          <a:lstStyle/>
          <a:p>
            <a:r>
              <a:rPr lang="en-IN" dirty="0"/>
              <a:t>Recursive Algorithm</a:t>
            </a:r>
          </a:p>
        </p:txBody>
      </p:sp>
      <p:sp>
        <p:nvSpPr>
          <p:cNvPr id="3" name="Content Placeholder 2">
            <a:extLst>
              <a:ext uri="{FF2B5EF4-FFF2-40B4-BE49-F238E27FC236}">
                <a16:creationId xmlns:a16="http://schemas.microsoft.com/office/drawing/2014/main" id="{3051E897-B5EC-440E-AF81-B2DFAEC8E06A}"/>
              </a:ext>
            </a:extLst>
          </p:cNvPr>
          <p:cNvSpPr>
            <a:spLocks noGrp="1"/>
          </p:cNvSpPr>
          <p:nvPr>
            <p:ph idx="1"/>
          </p:nvPr>
        </p:nvSpPr>
        <p:spPr/>
        <p:txBody>
          <a:bodyPr>
            <a:normAutofit/>
          </a:bodyPr>
          <a:lstStyle/>
          <a:p>
            <a:pPr algn="just"/>
            <a:r>
              <a:rPr lang="en-US" sz="2400" b="0" i="0" dirty="0">
                <a:solidFill>
                  <a:srgbClr val="000000"/>
                </a:solidFill>
                <a:effectLst/>
                <a:latin typeface="Times New Roman" panose="02020603050405020304" pitchFamily="18" charset="0"/>
              </a:rPr>
              <a:t>A </a:t>
            </a:r>
            <a:r>
              <a:rPr lang="en-US" sz="2400" b="1" i="0" dirty="0">
                <a:effectLst/>
                <a:latin typeface="Times New Roman" panose="02020603050405020304" pitchFamily="18" charset="0"/>
              </a:rPr>
              <a:t>recursive algorithm</a:t>
            </a:r>
            <a:r>
              <a:rPr lang="en-US" sz="2400" b="0" i="0" dirty="0">
                <a:solidFill>
                  <a:srgbClr val="000000"/>
                </a:solidFill>
                <a:effectLst/>
                <a:latin typeface="Times New Roman" panose="02020603050405020304" pitchFamily="18" charset="0"/>
              </a:rPr>
              <a:t> is an algorithm which calls itself with smaller (or simpler) input values.</a:t>
            </a:r>
          </a:p>
          <a:p>
            <a:pPr algn="just"/>
            <a:endParaRPr lang="en-IN" sz="2400" dirty="0"/>
          </a:p>
        </p:txBody>
      </p:sp>
      <p:sp>
        <p:nvSpPr>
          <p:cNvPr id="4" name="object 2">
            <a:extLst>
              <a:ext uri="{FF2B5EF4-FFF2-40B4-BE49-F238E27FC236}">
                <a16:creationId xmlns:a16="http://schemas.microsoft.com/office/drawing/2014/main" id="{28ECF4A4-6608-4E53-9EF0-3D58B528BF5E}"/>
              </a:ext>
            </a:extLst>
          </p:cNvPr>
          <p:cNvSpPr/>
          <p:nvPr/>
        </p:nvSpPr>
        <p:spPr>
          <a:xfrm>
            <a:off x="3935760" y="2572804"/>
            <a:ext cx="2458191" cy="3402105"/>
          </a:xfrm>
          <a:prstGeom prst="rect">
            <a:avLst/>
          </a:prstGeom>
          <a:blipFill>
            <a:blip r:embed="rId2" cstate="print"/>
            <a:stretch>
              <a:fillRect/>
            </a:stretch>
          </a:blipFill>
        </p:spPr>
        <p:txBody>
          <a:bodyPr wrap="square" lIns="0" tIns="0" rIns="0" bIns="0" rtlCol="0"/>
          <a:lstStyle/>
          <a:p>
            <a:endParaRPr sz="1588" dirty="0"/>
          </a:p>
        </p:txBody>
      </p:sp>
    </p:spTree>
    <p:extLst>
      <p:ext uri="{BB962C8B-B14F-4D97-AF65-F5344CB8AC3E}">
        <p14:creationId xmlns:p14="http://schemas.microsoft.com/office/powerpoint/2010/main" val="186071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D429-BA5F-44CD-8434-B173379EEC56}"/>
              </a:ext>
            </a:extLst>
          </p:cNvPr>
          <p:cNvSpPr>
            <a:spLocks noGrp="1"/>
          </p:cNvSpPr>
          <p:nvPr>
            <p:ph type="title"/>
          </p:nvPr>
        </p:nvSpPr>
        <p:spPr/>
        <p:txBody>
          <a:bodyPr/>
          <a:lstStyle/>
          <a:p>
            <a:r>
              <a:rPr lang="en-IN" dirty="0"/>
              <a:t>Recurrence Relations</a:t>
            </a:r>
          </a:p>
        </p:txBody>
      </p:sp>
      <p:sp>
        <p:nvSpPr>
          <p:cNvPr id="3" name="Content Placeholder 2">
            <a:extLst>
              <a:ext uri="{FF2B5EF4-FFF2-40B4-BE49-F238E27FC236}">
                <a16:creationId xmlns:a16="http://schemas.microsoft.com/office/drawing/2014/main" id="{7BFB9C42-233D-4C59-BDE5-7F24AD122C5F}"/>
              </a:ext>
            </a:extLst>
          </p:cNvPr>
          <p:cNvSpPr>
            <a:spLocks noGrp="1"/>
          </p:cNvSpPr>
          <p:nvPr>
            <p:ph idx="1"/>
          </p:nvPr>
        </p:nvSpPr>
        <p:spPr/>
        <p:txBody>
          <a:bodyPr/>
          <a:lstStyle/>
          <a:p>
            <a:pPr algn="just">
              <a:buFont typeface="Arial" panose="020B0604020202020204" pitchFamily="34" charset="0"/>
              <a:buChar char="•"/>
            </a:pPr>
            <a:r>
              <a:rPr lang="en-US" sz="2400" dirty="0">
                <a:solidFill>
                  <a:srgbClr val="000000"/>
                </a:solidFill>
                <a:latin typeface="Times New Roman" panose="02020603050405020304" pitchFamily="18" charset="0"/>
              </a:rPr>
              <a:t>The running time for a recursive algorithm is most easily expressed by a recursive expression because the total time for the recursive algorithm includes the time to run the recursive call(s). </a:t>
            </a:r>
          </a:p>
          <a:p>
            <a:pPr algn="just">
              <a:buFont typeface="Arial" panose="020B0604020202020204" pitchFamily="34" charset="0"/>
              <a:buChar char="•"/>
            </a:pPr>
            <a:r>
              <a:rPr lang="en-US" sz="2400" dirty="0">
                <a:solidFill>
                  <a:srgbClr val="000000"/>
                </a:solidFill>
                <a:latin typeface="Times New Roman" panose="02020603050405020304" pitchFamily="18" charset="0"/>
              </a:rPr>
              <a:t>A recurrence relation defines a function by means of an expression that includes one or more (smaller) instances of itself.</a:t>
            </a:r>
          </a:p>
          <a:p>
            <a:pPr algn="just">
              <a:buFont typeface="Arial" panose="020B0604020202020204" pitchFamily="34" charset="0"/>
              <a:buChar char="•"/>
            </a:pPr>
            <a:r>
              <a:rPr lang="en-US" sz="2400" dirty="0">
                <a:solidFill>
                  <a:srgbClr val="000000"/>
                </a:solidFill>
                <a:latin typeface="Times New Roman" panose="02020603050405020304" pitchFamily="18" charset="0"/>
              </a:rPr>
              <a:t>To solve a Recurrence Relation means to obtain a function defined on the natural numbers that satisfy the recurrence.</a:t>
            </a:r>
            <a:endParaRPr lang="en-IN" sz="2400" dirty="0">
              <a:solidFill>
                <a:srgbClr val="000000"/>
              </a:solidFill>
              <a:latin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88A2854-7911-4499-9C99-7BEDFE6BFBAC}"/>
                  </a:ext>
                </a:extLst>
              </p14:cNvPr>
              <p14:cNvContentPartPr/>
              <p14:nvPr/>
            </p14:nvContentPartPr>
            <p14:xfrm>
              <a:off x="4340520" y="3394080"/>
              <a:ext cx="7364160" cy="2540880"/>
            </p14:xfrm>
          </p:contentPart>
        </mc:Choice>
        <mc:Fallback xmlns="">
          <p:pic>
            <p:nvPicPr>
              <p:cNvPr id="4" name="Ink 3">
                <a:extLst>
                  <a:ext uri="{FF2B5EF4-FFF2-40B4-BE49-F238E27FC236}">
                    <a16:creationId xmlns:a16="http://schemas.microsoft.com/office/drawing/2014/main" id="{288A2854-7911-4499-9C99-7BEDFE6BFBAC}"/>
                  </a:ext>
                </a:extLst>
              </p:cNvPr>
              <p:cNvPicPr/>
              <p:nvPr/>
            </p:nvPicPr>
            <p:blipFill>
              <a:blip r:embed="rId3"/>
              <a:stretch>
                <a:fillRect/>
              </a:stretch>
            </p:blipFill>
            <p:spPr>
              <a:xfrm>
                <a:off x="4331160" y="3384720"/>
                <a:ext cx="7382880" cy="2559600"/>
              </a:xfrm>
              <a:prstGeom prst="rect">
                <a:avLst/>
              </a:prstGeom>
            </p:spPr>
          </p:pic>
        </mc:Fallback>
      </mc:AlternateContent>
    </p:spTree>
    <p:extLst>
      <p:ext uri="{BB962C8B-B14F-4D97-AF65-F5344CB8AC3E}">
        <p14:creationId xmlns:p14="http://schemas.microsoft.com/office/powerpoint/2010/main" val="104056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DE92-95CE-468B-91E7-F48A2A727047}"/>
              </a:ext>
            </a:extLst>
          </p:cNvPr>
          <p:cNvSpPr>
            <a:spLocks noGrp="1"/>
          </p:cNvSpPr>
          <p:nvPr>
            <p:ph type="title"/>
          </p:nvPr>
        </p:nvSpPr>
        <p:spPr/>
        <p:txBody>
          <a:bodyPr/>
          <a:lstStyle/>
          <a:p>
            <a:r>
              <a:rPr lang="en-IN" dirty="0"/>
              <a:t>Example of </a:t>
            </a:r>
            <a:r>
              <a:rPr lang="en-US" dirty="0"/>
              <a:t>Linear Search</a:t>
            </a:r>
            <a:endParaRPr lang="en-IN" dirty="0"/>
          </a:p>
        </p:txBody>
      </p:sp>
      <p:sp>
        <p:nvSpPr>
          <p:cNvPr id="3" name="Content Placeholder 2">
            <a:extLst>
              <a:ext uri="{FF2B5EF4-FFF2-40B4-BE49-F238E27FC236}">
                <a16:creationId xmlns:a16="http://schemas.microsoft.com/office/drawing/2014/main" id="{871A029E-BAED-4F0E-9372-EE04303B3D81}"/>
              </a:ext>
            </a:extLst>
          </p:cNvPr>
          <p:cNvSpPr>
            <a:spLocks noGrp="1"/>
          </p:cNvSpPr>
          <p:nvPr>
            <p:ph idx="1"/>
          </p:nvPr>
        </p:nvSpPr>
        <p:spPr/>
        <p:txBody>
          <a:bodyPr>
            <a:normAutofit fontScale="92500"/>
          </a:bodyPr>
          <a:lstStyle/>
          <a:p>
            <a:pPr>
              <a:buFont typeface="Arial" panose="020B0604020202020204" pitchFamily="34" charset="0"/>
              <a:buChar char="•"/>
            </a:pPr>
            <a:r>
              <a:rPr lang="en-US" sz="2400" dirty="0">
                <a:solidFill>
                  <a:srgbClr val="000000"/>
                </a:solidFill>
                <a:latin typeface="Times New Roman" panose="02020603050405020304" pitchFamily="18" charset="0"/>
              </a:rPr>
              <a:t>Input: Array A, an element x </a:t>
            </a:r>
          </a:p>
          <a:p>
            <a:pPr>
              <a:buFont typeface="Arial" panose="020B0604020202020204" pitchFamily="34" charset="0"/>
              <a:buChar char="•"/>
            </a:pPr>
            <a:r>
              <a:rPr lang="en-US" sz="2400" dirty="0">
                <a:solidFill>
                  <a:srgbClr val="000000"/>
                </a:solidFill>
                <a:latin typeface="Times New Roman" panose="02020603050405020304" pitchFamily="18" charset="0"/>
              </a:rPr>
              <a:t>Question: Is x ∈ A </a:t>
            </a:r>
          </a:p>
          <a:p>
            <a:pPr algn="just">
              <a:buFont typeface="Arial" panose="020B0604020202020204" pitchFamily="34" charset="0"/>
              <a:buChar char="•"/>
            </a:pPr>
            <a:r>
              <a:rPr lang="en-US" sz="2400" dirty="0">
                <a:solidFill>
                  <a:srgbClr val="000000"/>
                </a:solidFill>
                <a:latin typeface="Times New Roman" panose="02020603050405020304" pitchFamily="18" charset="0"/>
              </a:rPr>
              <a:t>A recursive approach to linear search first searches the given element in the first location, and if not found it recursively calls the linear search with the modified array without the first element. i.e., the problem size reduces by one in the subsequent calls.</a:t>
            </a:r>
          </a:p>
          <a:p>
            <a:pPr>
              <a:buFont typeface="Arial" panose="020B0604020202020204" pitchFamily="34" charset="0"/>
              <a:buChar char="•"/>
            </a:pPr>
            <a:r>
              <a:rPr lang="en-US" sz="2400" dirty="0">
                <a:solidFill>
                  <a:srgbClr val="000000"/>
                </a:solidFill>
                <a:latin typeface="Times New Roman" panose="02020603050405020304" pitchFamily="18" charset="0"/>
              </a:rPr>
              <a:t>Let T(n) be the number of comparisons (time) required for linear search on an array of size n. </a:t>
            </a:r>
          </a:p>
          <a:p>
            <a:pPr>
              <a:buFont typeface="Arial" panose="020B0604020202020204" pitchFamily="34" charset="0"/>
              <a:buChar char="•"/>
            </a:pPr>
            <a:r>
              <a:rPr lang="en-US" sz="2400" dirty="0">
                <a:solidFill>
                  <a:srgbClr val="000000"/>
                </a:solidFill>
                <a:latin typeface="Times New Roman" panose="02020603050405020304" pitchFamily="18" charset="0"/>
              </a:rPr>
              <a:t>So, Recurrence Relation is:</a:t>
            </a:r>
          </a:p>
          <a:p>
            <a:pPr marL="384048" lvl="2" indent="0">
              <a:buNone/>
            </a:pPr>
            <a:r>
              <a:rPr lang="en-IN" sz="2600" dirty="0">
                <a:solidFill>
                  <a:srgbClr val="000000"/>
                </a:solidFill>
                <a:latin typeface="Times New Roman" panose="02020603050405020304" pitchFamily="18" charset="0"/>
              </a:rPr>
              <a:t>T(n) = T(n − 1) +1</a:t>
            </a:r>
          </a:p>
          <a:p>
            <a:pPr marL="384048" lvl="2" indent="0">
              <a:buNone/>
            </a:pPr>
            <a:r>
              <a:rPr lang="en-IN" sz="2600" dirty="0">
                <a:solidFill>
                  <a:srgbClr val="000000"/>
                </a:solidFill>
                <a:latin typeface="Times New Roman" panose="02020603050405020304" pitchFamily="18" charset="0"/>
              </a:rPr>
              <a:t>T(1)=1</a:t>
            </a:r>
          </a:p>
        </p:txBody>
      </p:sp>
    </p:spTree>
    <p:extLst>
      <p:ext uri="{BB962C8B-B14F-4D97-AF65-F5344CB8AC3E}">
        <p14:creationId xmlns:p14="http://schemas.microsoft.com/office/powerpoint/2010/main" val="21982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93AE-B863-498A-BAA0-80B7ED612EE8}"/>
              </a:ext>
            </a:extLst>
          </p:cNvPr>
          <p:cNvSpPr>
            <a:spLocks noGrp="1"/>
          </p:cNvSpPr>
          <p:nvPr>
            <p:ph type="title"/>
          </p:nvPr>
        </p:nvSpPr>
        <p:spPr/>
        <p:txBody>
          <a:bodyPr/>
          <a:lstStyle/>
          <a:p>
            <a:r>
              <a:rPr lang="en-IN" dirty="0"/>
              <a:t>Example 2</a:t>
            </a:r>
          </a:p>
        </p:txBody>
      </p:sp>
      <p:pic>
        <p:nvPicPr>
          <p:cNvPr id="9" name="Picture 8">
            <a:extLst>
              <a:ext uri="{FF2B5EF4-FFF2-40B4-BE49-F238E27FC236}">
                <a16:creationId xmlns:a16="http://schemas.microsoft.com/office/drawing/2014/main" id="{3B57EEC6-E0EC-4722-A232-AB5BFD3DB988}"/>
              </a:ext>
            </a:extLst>
          </p:cNvPr>
          <p:cNvPicPr>
            <a:picLocks noChangeAspect="1"/>
          </p:cNvPicPr>
          <p:nvPr/>
        </p:nvPicPr>
        <p:blipFill>
          <a:blip r:embed="rId2"/>
          <a:stretch>
            <a:fillRect/>
          </a:stretch>
        </p:blipFill>
        <p:spPr>
          <a:xfrm>
            <a:off x="1176624" y="1888699"/>
            <a:ext cx="4127287" cy="3242868"/>
          </a:xfrm>
          <a:prstGeom prst="rect">
            <a:avLst/>
          </a:prstGeom>
        </p:spPr>
      </p:pic>
      <p:pic>
        <p:nvPicPr>
          <p:cNvPr id="5" name="Picture 3">
            <a:extLst>
              <a:ext uri="{FF2B5EF4-FFF2-40B4-BE49-F238E27FC236}">
                <a16:creationId xmlns:a16="http://schemas.microsoft.com/office/drawing/2014/main" id="{DF5E5EAC-AD0E-4BA8-96EE-D0D1C918E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4509120"/>
            <a:ext cx="39243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42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6CA4-DD11-432F-AE59-3F09B7946AB4}"/>
              </a:ext>
            </a:extLst>
          </p:cNvPr>
          <p:cNvSpPr>
            <a:spLocks noGrp="1"/>
          </p:cNvSpPr>
          <p:nvPr>
            <p:ph type="title"/>
          </p:nvPr>
        </p:nvSpPr>
        <p:spPr/>
        <p:txBody>
          <a:bodyPr/>
          <a:lstStyle/>
          <a:p>
            <a:r>
              <a:rPr lang="en-IN" dirty="0"/>
              <a:t>Solving Recurrence Relations</a:t>
            </a:r>
          </a:p>
        </p:txBody>
      </p:sp>
      <p:sp>
        <p:nvSpPr>
          <p:cNvPr id="3" name="Content Placeholder 2">
            <a:extLst>
              <a:ext uri="{FF2B5EF4-FFF2-40B4-BE49-F238E27FC236}">
                <a16:creationId xmlns:a16="http://schemas.microsoft.com/office/drawing/2014/main" id="{1EE0ED0C-9A2D-4E71-9DA9-89EF06BB7768}"/>
              </a:ext>
            </a:extLst>
          </p:cNvPr>
          <p:cNvSpPr>
            <a:spLocks noGrp="1"/>
          </p:cNvSpPr>
          <p:nvPr>
            <p:ph idx="1"/>
          </p:nvPr>
        </p:nvSpPr>
        <p:spPr/>
        <p:txBody>
          <a:bodyPr/>
          <a:lstStyle/>
          <a:p>
            <a:pPr algn="just"/>
            <a:r>
              <a:rPr lang="en-US" sz="2200" dirty="0">
                <a:solidFill>
                  <a:srgbClr val="000000"/>
                </a:solidFill>
                <a:latin typeface="Times New Roman" panose="02020603050405020304" pitchFamily="18" charset="0"/>
              </a:rPr>
              <a:t>Following methods are used to solve recurrence relations:</a:t>
            </a:r>
          </a:p>
          <a:p>
            <a:pPr marL="457200" indent="-457200" algn="just">
              <a:buFont typeface="+mj-lt"/>
              <a:buAutoNum type="arabicPeriod"/>
            </a:pPr>
            <a:r>
              <a:rPr lang="en-US" sz="2200" dirty="0">
                <a:solidFill>
                  <a:srgbClr val="000000"/>
                </a:solidFill>
                <a:latin typeface="Times New Roman" panose="02020603050405020304" pitchFamily="18" charset="0"/>
              </a:rPr>
              <a:t>Substitution method</a:t>
            </a:r>
          </a:p>
          <a:p>
            <a:pPr marL="457200" indent="-457200" algn="just">
              <a:buFont typeface="+mj-lt"/>
              <a:buAutoNum type="arabicPeriod"/>
            </a:pPr>
            <a:r>
              <a:rPr lang="en-US" sz="2200" dirty="0">
                <a:solidFill>
                  <a:srgbClr val="000000"/>
                </a:solidFill>
                <a:latin typeface="Times New Roman" panose="02020603050405020304" pitchFamily="18" charset="0"/>
              </a:rPr>
              <a:t>Recursion tree method </a:t>
            </a:r>
          </a:p>
          <a:p>
            <a:pPr marL="457200" indent="-457200" algn="just">
              <a:buFont typeface="+mj-lt"/>
              <a:buAutoNum type="arabicPeriod"/>
            </a:pPr>
            <a:r>
              <a:rPr lang="en-US" sz="2200" dirty="0">
                <a:solidFill>
                  <a:srgbClr val="000000"/>
                </a:solidFill>
                <a:latin typeface="Times New Roman" panose="02020603050405020304" pitchFamily="18" charset="0"/>
              </a:rPr>
              <a:t>Master theorem </a:t>
            </a:r>
            <a:endParaRPr lang="en-IN" sz="2200" dirty="0">
              <a:solidFill>
                <a:srgbClr val="000000"/>
              </a:solidFill>
              <a:latin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2A25728-09E6-4C1F-83B5-86876DFDD049}"/>
                  </a:ext>
                </a:extLst>
              </p14:cNvPr>
              <p14:cNvContentPartPr/>
              <p14:nvPr/>
            </p14:nvContentPartPr>
            <p14:xfrm>
              <a:off x="4241880" y="2374920"/>
              <a:ext cx="644760" cy="200520"/>
            </p14:xfrm>
          </p:contentPart>
        </mc:Choice>
        <mc:Fallback xmlns="">
          <p:pic>
            <p:nvPicPr>
              <p:cNvPr id="4" name="Ink 3">
                <a:extLst>
                  <a:ext uri="{FF2B5EF4-FFF2-40B4-BE49-F238E27FC236}">
                    <a16:creationId xmlns:a16="http://schemas.microsoft.com/office/drawing/2014/main" id="{52A25728-09E6-4C1F-83B5-86876DFDD049}"/>
                  </a:ext>
                </a:extLst>
              </p:cNvPr>
              <p:cNvPicPr/>
              <p:nvPr/>
            </p:nvPicPr>
            <p:blipFill>
              <a:blip r:embed="rId3"/>
              <a:stretch>
                <a:fillRect/>
              </a:stretch>
            </p:blipFill>
            <p:spPr>
              <a:xfrm>
                <a:off x="4232520" y="2365560"/>
                <a:ext cx="663480" cy="219240"/>
              </a:xfrm>
              <a:prstGeom prst="rect">
                <a:avLst/>
              </a:prstGeom>
            </p:spPr>
          </p:pic>
        </mc:Fallback>
      </mc:AlternateContent>
    </p:spTree>
    <p:extLst>
      <p:ext uri="{BB962C8B-B14F-4D97-AF65-F5344CB8AC3E}">
        <p14:creationId xmlns:p14="http://schemas.microsoft.com/office/powerpoint/2010/main" val="181650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C3741-684B-4527-BB8A-A523B9AB479F}"/>
              </a:ext>
            </a:extLst>
          </p:cNvPr>
          <p:cNvSpPr>
            <a:spLocks noGrp="1"/>
          </p:cNvSpPr>
          <p:nvPr>
            <p:ph type="title"/>
          </p:nvPr>
        </p:nvSpPr>
        <p:spPr/>
        <p:txBody>
          <a:bodyPr/>
          <a:lstStyle/>
          <a:p>
            <a:r>
              <a:rPr lang="en-US" dirty="0"/>
              <a:t>Substitution method</a:t>
            </a:r>
            <a:endParaRPr lang="en-IN" dirty="0"/>
          </a:p>
        </p:txBody>
      </p:sp>
      <p:sp>
        <p:nvSpPr>
          <p:cNvPr id="3" name="Content Placeholder 2">
            <a:extLst>
              <a:ext uri="{FF2B5EF4-FFF2-40B4-BE49-F238E27FC236}">
                <a16:creationId xmlns:a16="http://schemas.microsoft.com/office/drawing/2014/main" id="{B659E97E-F776-4AB4-ADAE-58ECC1FB399C}"/>
              </a:ext>
            </a:extLst>
          </p:cNvPr>
          <p:cNvSpPr>
            <a:spLocks noGrp="1"/>
          </p:cNvSpPr>
          <p:nvPr>
            <p:ph idx="1"/>
          </p:nvPr>
        </p:nvSpPr>
        <p:spPr/>
        <p:txBody>
          <a:bodyPr>
            <a:normAutofit/>
          </a:bodyPr>
          <a:lstStyle/>
          <a:p>
            <a:pPr algn="just"/>
            <a:r>
              <a:rPr lang="en-US" sz="2400" b="0" i="0" u="none" strike="noStrike" baseline="0" dirty="0">
                <a:latin typeface="Times New Roman" panose="02020603050405020304" pitchFamily="18" charset="0"/>
                <a:cs typeface="Times New Roman" panose="02020603050405020304" pitchFamily="18" charset="0"/>
              </a:rPr>
              <a:t>The </a:t>
            </a:r>
            <a:r>
              <a:rPr lang="en-US" sz="2400" b="1" i="1" u="none" strike="noStrike" baseline="0" dirty="0">
                <a:latin typeface="Times New Roman" panose="02020603050405020304" pitchFamily="18" charset="0"/>
                <a:cs typeface="Times New Roman" panose="02020603050405020304" pitchFamily="18" charset="0"/>
              </a:rPr>
              <a:t>substitution method </a:t>
            </a:r>
            <a:r>
              <a:rPr lang="en-US" sz="2400" b="0" i="0" u="none" strike="noStrike" baseline="0" dirty="0">
                <a:latin typeface="Times New Roman" panose="02020603050405020304" pitchFamily="18" charset="0"/>
                <a:cs typeface="Times New Roman" panose="02020603050405020304" pitchFamily="18" charset="0"/>
              </a:rPr>
              <a:t>for solving recurrences comprises two steps:</a:t>
            </a:r>
          </a:p>
          <a:p>
            <a:pPr algn="just"/>
            <a:r>
              <a:rPr lang="en-US" sz="2400" b="0" i="0" u="none" strike="noStrike" baseline="0" dirty="0">
                <a:latin typeface="Times New Roman" panose="02020603050405020304" pitchFamily="18" charset="0"/>
                <a:cs typeface="Times New Roman" panose="02020603050405020304" pitchFamily="18" charset="0"/>
              </a:rPr>
              <a:t>1. Guess the form of the solution.</a:t>
            </a:r>
          </a:p>
          <a:p>
            <a:pPr algn="just"/>
            <a:r>
              <a:rPr lang="en-US" sz="2400" b="0" i="0" u="none" strike="noStrike" baseline="0" dirty="0">
                <a:latin typeface="Times New Roman" panose="02020603050405020304" pitchFamily="18" charset="0"/>
                <a:cs typeface="Times New Roman" panose="02020603050405020304" pitchFamily="18" charset="0"/>
              </a:rPr>
              <a:t>2. Use mathematical induction to find the constants and show that the solution </a:t>
            </a:r>
            <a:r>
              <a:rPr lang="en-IN" sz="2400" b="0" i="0" u="none" strike="noStrike" baseline="0" dirty="0">
                <a:latin typeface="Times New Roman" panose="02020603050405020304" pitchFamily="18" charset="0"/>
                <a:cs typeface="Times New Roman" panose="02020603050405020304" pitchFamily="18" charset="0"/>
              </a:rPr>
              <a:t>works.</a:t>
            </a:r>
          </a:p>
          <a:p>
            <a:pPr algn="just"/>
            <a:r>
              <a:rPr lang="en-US" sz="2400" b="0" i="0" u="none" strike="noStrike" baseline="0" dirty="0">
                <a:latin typeface="Times New Roman" panose="02020603050405020304" pitchFamily="18" charset="0"/>
                <a:cs typeface="Times New Roman" panose="02020603050405020304" pitchFamily="18" charset="0"/>
              </a:rPr>
              <a:t>We substitute the guessed solution for the function when applying the inductive hypothesis to smaller values; hence the name “substitution method.”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61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2E7A-F1C5-448E-A6F2-C85576E79DE0}"/>
              </a:ext>
            </a:extLst>
          </p:cNvPr>
          <p:cNvSpPr>
            <a:spLocks noGrp="1"/>
          </p:cNvSpPr>
          <p:nvPr>
            <p:ph type="title"/>
          </p:nvPr>
        </p:nvSpPr>
        <p:spPr/>
        <p:txBody>
          <a:bodyPr/>
          <a:lstStyle/>
          <a:p>
            <a:r>
              <a:rPr lang="en-IN" dirty="0"/>
              <a:t>Example 1</a:t>
            </a:r>
          </a:p>
        </p:txBody>
      </p:sp>
      <p:sp>
        <p:nvSpPr>
          <p:cNvPr id="3" name="Content Placeholder 2">
            <a:extLst>
              <a:ext uri="{FF2B5EF4-FFF2-40B4-BE49-F238E27FC236}">
                <a16:creationId xmlns:a16="http://schemas.microsoft.com/office/drawing/2014/main" id="{235E0DBB-B588-4B0B-9D88-B9696822B4BB}"/>
              </a:ext>
            </a:extLst>
          </p:cNvPr>
          <p:cNvSpPr>
            <a:spLocks noGrp="1"/>
          </p:cNvSpPr>
          <p:nvPr>
            <p:ph idx="1"/>
          </p:nvPr>
        </p:nvSpPr>
        <p:spPr>
          <a:xfrm>
            <a:off x="1097280" y="1845734"/>
            <a:ext cx="10058400" cy="4463586"/>
          </a:xfrm>
        </p:spPr>
        <p:txBody>
          <a:bodyPr>
            <a:normAutofit fontScale="92500" lnSpcReduction="10000"/>
          </a:bodyPr>
          <a:lstStyle/>
          <a:p>
            <a:pPr algn="l"/>
            <a:r>
              <a:rPr lang="en-US" b="0" i="0" u="none" strike="noStrike" baseline="0" dirty="0">
                <a:latin typeface="Times New Roman" panose="02020603050405020304" pitchFamily="18" charset="0"/>
                <a:cs typeface="Times New Roman" panose="02020603050405020304" pitchFamily="18" charset="0"/>
              </a:rPr>
              <a:t>Determine an upper bound on the recurrence  </a:t>
            </a:r>
            <a:r>
              <a:rPr lang="en-IN" b="0" i="1" u="none" strike="noStrike" baseline="0" dirty="0">
                <a:latin typeface="Times New Roman" panose="02020603050405020304" pitchFamily="18" charset="0"/>
                <a:cs typeface="Times New Roman" panose="02020603050405020304" pitchFamily="18" charset="0"/>
              </a:rPr>
              <a:t>T(n</a:t>
            </a:r>
            <a:r>
              <a:rPr lang="en-IN" i="1" dirty="0">
                <a:latin typeface="Times New Roman" panose="02020603050405020304" pitchFamily="18" charset="0"/>
                <a:cs typeface="Times New Roman" panose="02020603050405020304" pitchFamily="18" charset="0"/>
              </a:rPr>
              <a:t>)=</a:t>
            </a:r>
            <a:r>
              <a:rPr lang="en-IN" b="0" i="1" u="none" strike="noStrike" baseline="0" dirty="0">
                <a:latin typeface="Times New Roman" panose="02020603050405020304" pitchFamily="18" charset="0"/>
                <a:cs typeface="Times New Roman" panose="02020603050405020304" pitchFamily="18" charset="0"/>
              </a:rPr>
              <a:t>2T(n/2)+ n </a:t>
            </a:r>
          </a:p>
          <a:p>
            <a:pPr algn="l"/>
            <a:r>
              <a:rPr lang="en-IN" i="1" dirty="0">
                <a:latin typeface="Times New Roman" panose="02020603050405020304" pitchFamily="18" charset="0"/>
                <a:cs typeface="Times New Roman" panose="02020603050405020304" pitchFamily="18" charset="0"/>
              </a:rPr>
              <a:t>                                                                        </a:t>
            </a:r>
            <a:r>
              <a:rPr lang="en-IN" b="0" i="1" u="none" strike="noStrike" baseline="0" dirty="0">
                <a:latin typeface="Times New Roman" panose="02020603050405020304" pitchFamily="18" charset="0"/>
                <a:cs typeface="Times New Roman" panose="02020603050405020304" pitchFamily="18" charset="0"/>
              </a:rPr>
              <a:t> T(1)=1</a:t>
            </a:r>
          </a:p>
          <a:p>
            <a:pPr algn="l"/>
            <a:endParaRPr lang="en-IN" i="1" dirty="0">
              <a:latin typeface="Times New Roman" panose="02020603050405020304" pitchFamily="18" charset="0"/>
              <a:cs typeface="Times New Roman" panose="02020603050405020304" pitchFamily="18" charset="0"/>
            </a:endParaRPr>
          </a:p>
          <a:p>
            <a:pPr algn="l"/>
            <a:endParaRPr lang="en-IN" i="1" dirty="0">
              <a:latin typeface="Times New Roman" panose="02020603050405020304" pitchFamily="18" charset="0"/>
              <a:cs typeface="Times New Roman" panose="02020603050405020304" pitchFamily="18" charset="0"/>
            </a:endParaRPr>
          </a:p>
          <a:p>
            <a:pPr algn="l"/>
            <a:endParaRPr lang="en-IN" i="1" dirty="0">
              <a:latin typeface="Times New Roman" panose="02020603050405020304" pitchFamily="18" charset="0"/>
              <a:cs typeface="Times New Roman" panose="02020603050405020304" pitchFamily="18" charset="0"/>
            </a:endParaRPr>
          </a:p>
          <a:p>
            <a:pPr algn="l"/>
            <a:endParaRPr lang="en-IN" i="1" dirty="0">
              <a:latin typeface="Times New Roman" panose="02020603050405020304" pitchFamily="18" charset="0"/>
              <a:cs typeface="Times New Roman" panose="02020603050405020304" pitchFamily="18" charset="0"/>
            </a:endParaRPr>
          </a:p>
          <a:p>
            <a:pPr algn="l"/>
            <a:endParaRPr lang="en-IN" i="1" dirty="0">
              <a:latin typeface="Times New Roman" panose="02020603050405020304" pitchFamily="18" charset="0"/>
              <a:cs typeface="Times New Roman" panose="02020603050405020304" pitchFamily="18" charset="0"/>
            </a:endParaRPr>
          </a:p>
          <a:p>
            <a:pPr algn="l"/>
            <a:endParaRPr lang="en-IN" i="1" dirty="0">
              <a:latin typeface="Times New Roman" panose="02020603050405020304" pitchFamily="18" charset="0"/>
              <a:cs typeface="Times New Roman" panose="02020603050405020304" pitchFamily="18" charset="0"/>
            </a:endParaRPr>
          </a:p>
          <a:p>
            <a:pPr algn="l"/>
            <a:endParaRPr lang="en-IN" sz="2800" b="1" i="1" dirty="0">
              <a:latin typeface="Times New Roman" panose="02020603050405020304" pitchFamily="18" charset="0"/>
              <a:cs typeface="Times New Roman" panose="02020603050405020304" pitchFamily="18" charset="0"/>
            </a:endParaRPr>
          </a:p>
          <a:p>
            <a:pPr algn="l"/>
            <a:r>
              <a:rPr lang="en-IN" sz="2800" b="1" i="1" dirty="0">
                <a:latin typeface="Times New Roman" panose="02020603050405020304" pitchFamily="18" charset="0"/>
                <a:cs typeface="Times New Roman" panose="02020603050405020304" pitchFamily="18" charset="0"/>
              </a:rPr>
              <a:t>Answer  is O(n log n)</a:t>
            </a:r>
          </a:p>
          <a:p>
            <a:pPr algn="l"/>
            <a:endParaRPr lang="en-IN" b="0" i="1" u="none" strike="noStrike" baseline="0" dirty="0">
              <a:latin typeface="Times New Roman" panose="02020603050405020304" pitchFamily="18" charset="0"/>
              <a:cs typeface="Times New Roman" panose="02020603050405020304" pitchFamily="18" charset="0"/>
            </a:endParaRPr>
          </a:p>
          <a:p>
            <a:pPr algn="l"/>
            <a:endParaRPr lang="en-IN"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11741A8-7A58-419E-A169-17BE619094BD}"/>
                  </a:ext>
                </a:extLst>
              </p14:cNvPr>
              <p14:cNvContentPartPr/>
              <p14:nvPr/>
            </p14:nvContentPartPr>
            <p14:xfrm>
              <a:off x="234000" y="1924560"/>
              <a:ext cx="11663280" cy="4457880"/>
            </p14:xfrm>
          </p:contentPart>
        </mc:Choice>
        <mc:Fallback xmlns="">
          <p:pic>
            <p:nvPicPr>
              <p:cNvPr id="4" name="Ink 3">
                <a:extLst>
                  <a:ext uri="{FF2B5EF4-FFF2-40B4-BE49-F238E27FC236}">
                    <a16:creationId xmlns:a16="http://schemas.microsoft.com/office/drawing/2014/main" id="{F11741A8-7A58-419E-A169-17BE619094BD}"/>
                  </a:ext>
                </a:extLst>
              </p:cNvPr>
              <p:cNvPicPr/>
              <p:nvPr/>
            </p:nvPicPr>
            <p:blipFill>
              <a:blip r:embed="rId3"/>
              <a:stretch>
                <a:fillRect/>
              </a:stretch>
            </p:blipFill>
            <p:spPr>
              <a:xfrm>
                <a:off x="224640" y="1915200"/>
                <a:ext cx="11682000" cy="4476600"/>
              </a:xfrm>
              <a:prstGeom prst="rect">
                <a:avLst/>
              </a:prstGeom>
            </p:spPr>
          </p:pic>
        </mc:Fallback>
      </mc:AlternateContent>
    </p:spTree>
    <p:extLst>
      <p:ext uri="{BB962C8B-B14F-4D97-AF65-F5344CB8AC3E}">
        <p14:creationId xmlns:p14="http://schemas.microsoft.com/office/powerpoint/2010/main" val="94218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2E7A-F1C5-448E-A6F2-C85576E79DE0}"/>
              </a:ext>
            </a:extLst>
          </p:cNvPr>
          <p:cNvSpPr>
            <a:spLocks noGrp="1"/>
          </p:cNvSpPr>
          <p:nvPr>
            <p:ph type="title"/>
          </p:nvPr>
        </p:nvSpPr>
        <p:spPr/>
        <p:txBody>
          <a:bodyPr/>
          <a:lstStyle/>
          <a:p>
            <a:r>
              <a:rPr lang="en-IN" dirty="0"/>
              <a:t>Example 2</a:t>
            </a:r>
          </a:p>
        </p:txBody>
      </p:sp>
      <p:sp>
        <p:nvSpPr>
          <p:cNvPr id="3" name="Content Placeholder 2">
            <a:extLst>
              <a:ext uri="{FF2B5EF4-FFF2-40B4-BE49-F238E27FC236}">
                <a16:creationId xmlns:a16="http://schemas.microsoft.com/office/drawing/2014/main" id="{235E0DBB-B588-4B0B-9D88-B9696822B4BB}"/>
              </a:ext>
            </a:extLst>
          </p:cNvPr>
          <p:cNvSpPr>
            <a:spLocks noGrp="1"/>
          </p:cNvSpPr>
          <p:nvPr>
            <p:ph idx="1"/>
          </p:nvPr>
        </p:nvSpPr>
        <p:spPr/>
        <p:txBody>
          <a:bodyPr>
            <a:normAutofit/>
          </a:bodyPr>
          <a:lstStyle/>
          <a:p>
            <a:pPr algn="l"/>
            <a:r>
              <a:rPr lang="en-US" b="0" i="0" u="none" strike="noStrike" baseline="0" dirty="0">
                <a:latin typeface="Times New Roman" panose="02020603050405020304" pitchFamily="18" charset="0"/>
                <a:cs typeface="Times New Roman" panose="02020603050405020304" pitchFamily="18" charset="0"/>
              </a:rPr>
              <a:t>Determine an upper bound on the recurrence  </a:t>
            </a:r>
            <a:r>
              <a:rPr lang="en-IN" b="0" i="1" u="none" strike="noStrike" baseline="0" dirty="0">
                <a:latin typeface="Times New Roman" panose="02020603050405020304" pitchFamily="18" charset="0"/>
                <a:cs typeface="Times New Roman" panose="02020603050405020304" pitchFamily="18" charset="0"/>
              </a:rPr>
              <a:t>T(n</a:t>
            </a:r>
            <a:r>
              <a:rPr lang="en-IN" i="1" dirty="0">
                <a:latin typeface="Times New Roman" panose="02020603050405020304" pitchFamily="18" charset="0"/>
                <a:cs typeface="Times New Roman" panose="02020603050405020304" pitchFamily="18" charset="0"/>
              </a:rPr>
              <a:t>)=</a:t>
            </a:r>
            <a:r>
              <a:rPr lang="en-IN" b="0" i="1" u="none" strike="noStrike" baseline="0" dirty="0">
                <a:latin typeface="Times New Roman" panose="02020603050405020304" pitchFamily="18" charset="0"/>
                <a:cs typeface="Times New Roman" panose="02020603050405020304" pitchFamily="18" charset="0"/>
              </a:rPr>
              <a:t>T(n</a:t>
            </a:r>
            <a:r>
              <a:rPr lang="en-IN" i="1" dirty="0">
                <a:latin typeface="Times New Roman" panose="02020603050405020304" pitchFamily="18" charset="0"/>
                <a:cs typeface="Times New Roman" panose="02020603050405020304" pitchFamily="18" charset="0"/>
              </a:rPr>
              <a:t>-1</a:t>
            </a:r>
            <a:r>
              <a:rPr lang="en-IN" b="0" i="1" u="none" strike="noStrike" baseline="0" dirty="0">
                <a:latin typeface="Times New Roman" panose="02020603050405020304" pitchFamily="18" charset="0"/>
                <a:cs typeface="Times New Roman" panose="02020603050405020304" pitchFamily="18" charset="0"/>
              </a:rPr>
              <a:t>)+ n </a:t>
            </a:r>
          </a:p>
          <a:p>
            <a:pPr algn="l"/>
            <a:r>
              <a:rPr lang="en-IN" i="1" dirty="0">
                <a:latin typeface="Times New Roman" panose="02020603050405020304" pitchFamily="18" charset="0"/>
                <a:cs typeface="Times New Roman" panose="02020603050405020304" pitchFamily="18" charset="0"/>
              </a:rPr>
              <a:t>                                                                        </a:t>
            </a:r>
            <a:r>
              <a:rPr lang="en-IN" b="0" i="1" u="none" strike="noStrike" baseline="0" dirty="0">
                <a:latin typeface="Times New Roman" panose="02020603050405020304" pitchFamily="18" charset="0"/>
                <a:cs typeface="Times New Roman" panose="02020603050405020304" pitchFamily="18" charset="0"/>
              </a:rPr>
              <a:t> T(1)=1</a:t>
            </a:r>
          </a:p>
          <a:p>
            <a:endParaRPr lang="en-IN" sz="2000"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sz="2000"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endParaRPr lang="en-IN" sz="2000" b="1" i="1" dirty="0">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a:p>
            <a:r>
              <a:rPr lang="en-IN" sz="2000" b="1" i="1" dirty="0">
                <a:latin typeface="Times New Roman" panose="02020603050405020304" pitchFamily="18" charset="0"/>
                <a:cs typeface="Times New Roman" panose="02020603050405020304" pitchFamily="18" charset="0"/>
              </a:rPr>
              <a:t>Answer  is O(n</a:t>
            </a:r>
            <a:r>
              <a:rPr lang="en-IN" sz="2000" b="1" i="1" baseline="30000" dirty="0">
                <a:latin typeface="Times New Roman" panose="02020603050405020304" pitchFamily="18" charset="0"/>
                <a:cs typeface="Times New Roman" panose="02020603050405020304" pitchFamily="18" charset="0"/>
              </a:rPr>
              <a:t>2</a:t>
            </a:r>
            <a:r>
              <a:rPr lang="en-IN" sz="2000" b="1" i="1" dirty="0">
                <a:latin typeface="Times New Roman" panose="02020603050405020304" pitchFamily="18" charset="0"/>
                <a:cs typeface="Times New Roman" panose="02020603050405020304" pitchFamily="18" charset="0"/>
              </a:rPr>
              <a:t>)</a:t>
            </a:r>
          </a:p>
          <a:p>
            <a:pPr algn="l"/>
            <a:endParaRPr lang="en-IN"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F46612F-78BB-4F35-BB17-F672CF0E02BA}"/>
                  </a:ext>
                </a:extLst>
              </p14:cNvPr>
              <p14:cNvContentPartPr/>
              <p14:nvPr/>
            </p14:nvContentPartPr>
            <p14:xfrm>
              <a:off x="1405080" y="2042280"/>
              <a:ext cx="10567800" cy="4100040"/>
            </p14:xfrm>
          </p:contentPart>
        </mc:Choice>
        <mc:Fallback xmlns="">
          <p:pic>
            <p:nvPicPr>
              <p:cNvPr id="4" name="Ink 3">
                <a:extLst>
                  <a:ext uri="{FF2B5EF4-FFF2-40B4-BE49-F238E27FC236}">
                    <a16:creationId xmlns:a16="http://schemas.microsoft.com/office/drawing/2014/main" id="{9F46612F-78BB-4F35-BB17-F672CF0E02BA}"/>
                  </a:ext>
                </a:extLst>
              </p:cNvPr>
              <p:cNvPicPr/>
              <p:nvPr/>
            </p:nvPicPr>
            <p:blipFill>
              <a:blip r:embed="rId3"/>
              <a:stretch>
                <a:fillRect/>
              </a:stretch>
            </p:blipFill>
            <p:spPr>
              <a:xfrm>
                <a:off x="1395720" y="2032920"/>
                <a:ext cx="10586520" cy="4118760"/>
              </a:xfrm>
              <a:prstGeom prst="rect">
                <a:avLst/>
              </a:prstGeom>
            </p:spPr>
          </p:pic>
        </mc:Fallback>
      </mc:AlternateContent>
    </p:spTree>
    <p:extLst>
      <p:ext uri="{BB962C8B-B14F-4D97-AF65-F5344CB8AC3E}">
        <p14:creationId xmlns:p14="http://schemas.microsoft.com/office/powerpoint/2010/main" val="11676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81&quot;&gt;&lt;property id=&quot;20148&quot; value=&quot;5&quot;/&gt;&lt;property id=&quot;20300&quot; value=&quot;Slide 1 - &amp;quot;Recurrence Relation&amp;quot;&quot;/&gt;&lt;property id=&quot;20307&quot; value=&quot;274&quot;/&gt;&lt;/object&gt;&lt;object type=&quot;3&quot; unique_id=&quot;10082&quot;&gt;&lt;property id=&quot;20148&quot; value=&quot;5&quot;/&gt;&lt;property id=&quot;20300&quot; value=&quot;Slide 2 - &amp;quot;Recursive Algorithm&amp;quot;&quot;/&gt;&lt;property id=&quot;20307&quot; value=&quot;275&quot;/&gt;&lt;/object&gt;&lt;object type=&quot;3&quot; unique_id=&quot;13180&quot;&gt;&lt;property id=&quot;20148&quot; value=&quot;5&quot;/&gt;&lt;property id=&quot;20300&quot; value=&quot;Slide 3 - &amp;quot;Recurrence Relations&amp;quot;&quot;/&gt;&lt;property id=&quot;20307&quot; value=&quot;276&quot;/&gt;&lt;/object&gt;&lt;object type=&quot;3&quot; unique_id=&quot;13181&quot;&gt;&lt;property id=&quot;20148&quot; value=&quot;5&quot;/&gt;&lt;property id=&quot;20300&quot; value=&quot;Slide 4 - &amp;quot;Example of Linear Search&amp;quot;&quot;/&gt;&lt;property id=&quot;20307&quot; value=&quot;277&quot;/&gt;&lt;/object&gt;&lt;object type=&quot;3&quot; unique_id=&quot;13182&quot;&gt;&lt;property id=&quot;20148&quot; value=&quot;5&quot;/&gt;&lt;property id=&quot;20300&quot; value=&quot;Slide 5 - &amp;quot;Example 2&amp;quot;&quot;/&gt;&lt;property id=&quot;20307&quot; value=&quot;278&quot;/&gt;&lt;/object&gt;&lt;object type=&quot;3&quot; unique_id=&quot;13183&quot;&gt;&lt;property id=&quot;20148&quot; value=&quot;5&quot;/&gt;&lt;property id=&quot;20300&quot; value=&quot;Slide 6 - &amp;quot;Solving Recurrence Relations&amp;quot;&quot;/&gt;&lt;property id=&quot;20307&quot; value=&quot;279&quot;/&gt;&lt;/object&gt;&lt;object type=&quot;3&quot; unique_id=&quot;13353&quot;&gt;&lt;property id=&quot;20148&quot; value=&quot;5&quot;/&gt;&lt;property id=&quot;20300&quot; value=&quot;Slide 7 - &amp;quot;Substitution method&amp;quot;&quot;/&gt;&lt;property id=&quot;20307&quot; value=&quot;280&quot;/&gt;&lt;/object&gt;&lt;object type=&quot;3&quot; unique_id=&quot;13354&quot;&gt;&lt;property id=&quot;20148&quot; value=&quot;5&quot;/&gt;&lt;property id=&quot;20300&quot; value=&quot;Slide 8 - &amp;quot;Example 1&amp;quot;&quot;/&gt;&lt;property id=&quot;20307&quot; value=&quot;281&quot;/&gt;&lt;/object&gt;&lt;object type=&quot;3&quot; unique_id=&quot;13355&quot;&gt;&lt;property id=&quot;20148&quot; value=&quot;5&quot;/&gt;&lt;property id=&quot;20300&quot; value=&quot;Slide 10 - &amp;quot;Recursion Tree method&amp;quot;&quot;/&gt;&lt;property id=&quot;20307&quot; value=&quot;283&quot;/&gt;&lt;/object&gt;&lt;object type=&quot;3&quot; unique_id=&quot;13356&quot;&gt;&lt;property id=&quot;20148&quot; value=&quot;5&quot;/&gt;&lt;property id=&quot;20300&quot; value=&quot;Slide 11 - &amp;quot;Example 1&amp;quot;&quot;/&gt;&lt;property id=&quot;20307&quot; value=&quot;284&quot;/&gt;&lt;/object&gt;&lt;object type=&quot;3&quot; unique_id=&quot;13357&quot;&gt;&lt;property id=&quot;20148&quot; value=&quot;5&quot;/&gt;&lt;property id=&quot;20300&quot; value=&quot;Slide 12&quot;/&gt;&lt;property id=&quot;20307&quot; value=&quot;285&quot;/&gt;&lt;/object&gt;&lt;object type=&quot;3&quot; unique_id=&quot;13429&quot;&gt;&lt;property id=&quot;20148&quot; value=&quot;5&quot;/&gt;&lt;property id=&quot;20300&quot; value=&quot;Slide 9 - &amp;quot;Example 2&amp;quot;&quot;/&gt;&lt;property id=&quot;20307&quot; value=&quot;286&quot;/&gt;&lt;/object&gt;&lt;object type=&quot;3&quot; unique_id=&quot;13430&quot;&gt;&lt;property id=&quot;20148&quot; value=&quot;5&quot;/&gt;&lt;property id=&quot;20300&quot; value=&quot;Slide 13 - &amp;quot;Example 2&amp;quot;&quot;/&gt;&lt;property id=&quot;20307&quot; value=&quot;287&quot;/&gt;&lt;/object&gt;&lt;object type=&quot;3&quot; unique_id=&quot;13431&quot;&gt;&lt;property id=&quot;20148&quot; value=&quot;5&quot;/&gt;&lt;property id=&quot;20300&quot; value=&quot;Slide 14&quot;/&gt;&lt;property id=&quot;20307&quot; value=&quot;288&quot;/&gt;&lt;/object&gt;&lt;object type=&quot;3&quot; unique_id=&quot;13546&quot;&gt;&lt;property id=&quot;20148&quot; value=&quot;5&quot;/&gt;&lt;property id=&quot;20300&quot; value=&quot;Slide 15 - &amp;quot;Master Theorem&amp;quot;&quot;/&gt;&lt;property id=&quot;20307&quot; value=&quot;289&quot;/&gt;&lt;/object&gt;&lt;object type=&quot;3&quot; unique_id=&quot;13792&quot;&gt;&lt;property id=&quot;20148&quot; value=&quot;5&quot;/&gt;&lt;property id=&quot;20300&quot; value=&quot;Slide 16 - &amp;quot;Example 1&amp;quot;&quot;/&gt;&lt;property id=&quot;20307&quot; value=&quot;290&quot;/&gt;&lt;/object&gt;&lt;object type=&quot;3&quot; unique_id=&quot;13793&quot;&gt;&lt;property id=&quot;20148&quot; value=&quot;5&quot;/&gt;&lt;property id=&quot;20300&quot; value=&quot;Slide 17 - &amp;quot;Example 2&amp;quot;&quot;/&gt;&lt;property id=&quot;20307&quot; value=&quot;291&quot;/&gt;&lt;/object&gt;&lt;object type=&quot;3&quot; unique_id=&quot;13794&quot;&gt;&lt;property id=&quot;20148&quot; value=&quot;5&quot;/&gt;&lt;property id=&quot;20300&quot; value=&quot;Slide 18 - &amp;quot;Example 3&amp;quot;&quot;/&gt;&lt;property id=&quot;20307&quot; value=&quot;292&quot;/&gt;&lt;/object&gt;&lt;object type=&quot;3&quot; unique_id=&quot;13795&quot;&gt;&lt;property id=&quot;20148&quot; value=&quot;5&quot;/&gt;&lt;property id=&quot;20300&quot; value=&quot;Slide 19 - &amp;quot;Master Theorem for Decreasing Functions :&amp;quot;&quot;/&gt;&lt;property id=&quot;20307&quot; value=&quot;293&quot;/&gt;&lt;/object&gt;&lt;/object&gt;&lt;object type=&quot;8&quot; unique_id=&quot;10032&quot;&gt;&lt;/object&gt;&lt;/object&gt;&lt;/database&gt;"/>
  <p:tag name="SECTOMILLISECCONVERTED" val="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1755</TotalTime>
  <Words>649</Words>
  <Application>Microsoft Office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Retrospect</vt:lpstr>
      <vt:lpstr>Recurrence Relation</vt:lpstr>
      <vt:lpstr>Recursive Algorithm</vt:lpstr>
      <vt:lpstr>Recurrence Relations</vt:lpstr>
      <vt:lpstr>Example of Linear Search</vt:lpstr>
      <vt:lpstr>Example 2</vt:lpstr>
      <vt:lpstr>Solving Recurrence Relations</vt:lpstr>
      <vt:lpstr>Substitution method</vt:lpstr>
      <vt:lpstr>Example 1</vt:lpstr>
      <vt:lpstr>Example 2</vt:lpstr>
      <vt:lpstr>Recursion Tree method</vt:lpstr>
      <vt:lpstr>Example 1</vt:lpstr>
      <vt:lpstr>PowerPoint Presentation</vt:lpstr>
      <vt:lpstr>Example 2</vt:lpstr>
      <vt:lpstr>PowerPoint Presentation</vt:lpstr>
      <vt:lpstr>Master Theorem</vt:lpstr>
      <vt:lpstr>Example 1</vt:lpstr>
      <vt:lpstr>Example 2</vt:lpstr>
      <vt:lpstr>Example 3</vt:lpstr>
      <vt:lpstr>Master Theorem for Decreasing Functions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Ashish</cp:lastModifiedBy>
  <cp:revision>30</cp:revision>
  <dcterms:created xsi:type="dcterms:W3CDTF">2020-07-21T15:25:09Z</dcterms:created>
  <dcterms:modified xsi:type="dcterms:W3CDTF">2020-07-27T08:21:01Z</dcterms:modified>
</cp:coreProperties>
</file>